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34"/>
  </p:notesMasterIdLst>
  <p:sldIdLst>
    <p:sldId id="256" r:id="rId2"/>
    <p:sldId id="257" r:id="rId3"/>
    <p:sldId id="258" r:id="rId4"/>
    <p:sldId id="279" r:id="rId5"/>
    <p:sldId id="260" r:id="rId6"/>
    <p:sldId id="259" r:id="rId7"/>
    <p:sldId id="261" r:id="rId8"/>
    <p:sldId id="280" r:id="rId9"/>
    <p:sldId id="262" r:id="rId10"/>
    <p:sldId id="281" r:id="rId11"/>
    <p:sldId id="263" r:id="rId12"/>
    <p:sldId id="266" r:id="rId13"/>
    <p:sldId id="285" r:id="rId14"/>
    <p:sldId id="265" r:id="rId15"/>
    <p:sldId id="264" r:id="rId16"/>
    <p:sldId id="272" r:id="rId17"/>
    <p:sldId id="267" r:id="rId18"/>
    <p:sldId id="271" r:id="rId19"/>
    <p:sldId id="270" r:id="rId20"/>
    <p:sldId id="269" r:id="rId21"/>
    <p:sldId id="282" r:id="rId22"/>
    <p:sldId id="283" r:id="rId23"/>
    <p:sldId id="284" r:id="rId24"/>
    <p:sldId id="268" r:id="rId25"/>
    <p:sldId id="273" r:id="rId26"/>
    <p:sldId id="274" r:id="rId27"/>
    <p:sldId id="275" r:id="rId28"/>
    <p:sldId id="276" r:id="rId29"/>
    <p:sldId id="277" r:id="rId30"/>
    <p:sldId id="278" r:id="rId31"/>
    <p:sldId id="286" r:id="rId32"/>
    <p:sldId id="287"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2A25CD-DB93-E91D-29D4-0DC88D6A95BC}" v="533" dt="2025-11-07T22:16:49.723"/>
    <p1510:client id="{2BD5D78E-7E91-1A0C-0335-B34A6E30740F}" v="6" dt="2025-11-07T22:19:54.721"/>
    <p1510:client id="{9A212BA1-4746-9D16-DF85-0DB70459C3FA}" v="3" dt="2025-11-07T20:46:24.2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linda Asante (2511937)" userId="S::2511937@student.uwtsd.ac.uk::2081e53d-61ba-49d8-8536-c3f6705a8524" providerId="AD" clId="Web-{2BD5D78E-7E91-1A0C-0335-B34A6E30740F}"/>
    <pc:docChg chg="modSld">
      <pc:chgData name="Belinda Asante (2511937)" userId="S::2511937@student.uwtsd.ac.uk::2081e53d-61ba-49d8-8536-c3f6705a8524" providerId="AD" clId="Web-{2BD5D78E-7E91-1A0C-0335-B34A6E30740F}" dt="2025-11-07T22:19:54.721" v="5" actId="20577"/>
      <pc:docMkLst>
        <pc:docMk/>
      </pc:docMkLst>
      <pc:sldChg chg="modSp">
        <pc:chgData name="Belinda Asante (2511937)" userId="S::2511937@student.uwtsd.ac.uk::2081e53d-61ba-49d8-8536-c3f6705a8524" providerId="AD" clId="Web-{2BD5D78E-7E91-1A0C-0335-B34A6E30740F}" dt="2025-11-07T22:19:42.909" v="3" actId="20577"/>
        <pc:sldMkLst>
          <pc:docMk/>
          <pc:sldMk cId="2633098039" sldId="258"/>
        </pc:sldMkLst>
        <pc:spChg chg="mod">
          <ac:chgData name="Belinda Asante (2511937)" userId="S::2511937@student.uwtsd.ac.uk::2081e53d-61ba-49d8-8536-c3f6705a8524" providerId="AD" clId="Web-{2BD5D78E-7E91-1A0C-0335-B34A6E30740F}" dt="2025-11-07T22:19:42.909" v="3" actId="20577"/>
          <ac:spMkLst>
            <pc:docMk/>
            <pc:sldMk cId="2633098039" sldId="258"/>
            <ac:spMk id="3" creationId="{1A234FC8-E827-DA0E-A98A-2DF09F843468}"/>
          </ac:spMkLst>
        </pc:spChg>
      </pc:sldChg>
      <pc:sldChg chg="modSp">
        <pc:chgData name="Belinda Asante (2511937)" userId="S::2511937@student.uwtsd.ac.uk::2081e53d-61ba-49d8-8536-c3f6705a8524" providerId="AD" clId="Web-{2BD5D78E-7E91-1A0C-0335-B34A6E30740F}" dt="2025-11-07T22:19:54.721" v="5" actId="20577"/>
        <pc:sldMkLst>
          <pc:docMk/>
          <pc:sldMk cId="3496351359" sldId="260"/>
        </pc:sldMkLst>
        <pc:spChg chg="mod">
          <ac:chgData name="Belinda Asante (2511937)" userId="S::2511937@student.uwtsd.ac.uk::2081e53d-61ba-49d8-8536-c3f6705a8524" providerId="AD" clId="Web-{2BD5D78E-7E91-1A0C-0335-B34A6E30740F}" dt="2025-11-07T22:19:18.580" v="0" actId="20577"/>
          <ac:spMkLst>
            <pc:docMk/>
            <pc:sldMk cId="3496351359" sldId="260"/>
            <ac:spMk id="2" creationId="{CFB81D9C-6AFF-37A8-00DB-603A2FD7503D}"/>
          </ac:spMkLst>
        </pc:spChg>
        <pc:spChg chg="mod">
          <ac:chgData name="Belinda Asante (2511937)" userId="S::2511937@student.uwtsd.ac.uk::2081e53d-61ba-49d8-8536-c3f6705a8524" providerId="AD" clId="Web-{2BD5D78E-7E91-1A0C-0335-B34A6E30740F}" dt="2025-11-07T22:19:54.721" v="5" actId="20577"/>
          <ac:spMkLst>
            <pc:docMk/>
            <pc:sldMk cId="3496351359" sldId="260"/>
            <ac:spMk id="3" creationId="{77E6EA8B-A1DF-CCAF-334E-684BDE67DCED}"/>
          </ac:spMkLst>
        </pc:spChg>
      </pc:sldChg>
    </pc:docChg>
  </pc:docChgLst>
  <pc:docChgLst>
    <pc:chgData name="Belinda Asante (2511937)" userId="S::2511937@student.uwtsd.ac.uk::2081e53d-61ba-49d8-8536-c3f6705a8524" providerId="AD" clId="Web-{9A212BA1-4746-9D16-DF85-0DB70459C3FA}"/>
    <pc:docChg chg="modSld">
      <pc:chgData name="Belinda Asante (2511937)" userId="S::2511937@student.uwtsd.ac.uk::2081e53d-61ba-49d8-8536-c3f6705a8524" providerId="AD" clId="Web-{9A212BA1-4746-9D16-DF85-0DB70459C3FA}" dt="2025-11-07T20:46:24.297" v="2" actId="14100"/>
      <pc:docMkLst>
        <pc:docMk/>
      </pc:docMkLst>
      <pc:sldChg chg="modSp">
        <pc:chgData name="Belinda Asante (2511937)" userId="S::2511937@student.uwtsd.ac.uk::2081e53d-61ba-49d8-8536-c3f6705a8524" providerId="AD" clId="Web-{9A212BA1-4746-9D16-DF85-0DB70459C3FA}" dt="2025-11-07T20:46:24.297" v="2" actId="14100"/>
        <pc:sldMkLst>
          <pc:docMk/>
          <pc:sldMk cId="1797822007" sldId="256"/>
        </pc:sldMkLst>
        <pc:spChg chg="mod">
          <ac:chgData name="Belinda Asante (2511937)" userId="S::2511937@student.uwtsd.ac.uk::2081e53d-61ba-49d8-8536-c3f6705a8524" providerId="AD" clId="Web-{9A212BA1-4746-9D16-DF85-0DB70459C3FA}" dt="2025-11-07T20:46:24.297" v="2" actId="14100"/>
          <ac:spMkLst>
            <pc:docMk/>
            <pc:sldMk cId="1797822007" sldId="256"/>
            <ac:spMk id="2" creationId="{6F86B74C-D137-31F2-6FC8-F91AC65F691E}"/>
          </ac:spMkLst>
        </pc:spChg>
      </pc:sldChg>
    </pc:docChg>
  </pc:docChgLst>
  <pc:docChgLst>
    <pc:chgData name="Belinda Asante (2511937)" userId="S::2511937@student.uwtsd.ac.uk::2081e53d-61ba-49d8-8536-c3f6705a8524" providerId="AD" clId="Web-{182A25CD-DB93-E91D-29D4-0DC88D6A95BC}"/>
    <pc:docChg chg="mod modSld addMainMaster delMainMaster">
      <pc:chgData name="Belinda Asante (2511937)" userId="S::2511937@student.uwtsd.ac.uk::2081e53d-61ba-49d8-8536-c3f6705a8524" providerId="AD" clId="Web-{182A25CD-DB93-E91D-29D4-0DC88D6A95BC}" dt="2025-11-07T22:16:49.723" v="529" actId="20577"/>
      <pc:docMkLst>
        <pc:docMk/>
      </pc:docMkLst>
      <pc:sldChg chg="addSp delSp modSp mod setBg modClrScheme delDesignElem chgLayout">
        <pc:chgData name="Belinda Asante (2511937)" userId="S::2511937@student.uwtsd.ac.uk::2081e53d-61ba-49d8-8536-c3f6705a8524" providerId="AD" clId="Web-{182A25CD-DB93-E91D-29D4-0DC88D6A95BC}" dt="2025-11-07T22:16:49.723" v="529" actId="20577"/>
        <pc:sldMkLst>
          <pc:docMk/>
          <pc:sldMk cId="1797822007" sldId="256"/>
        </pc:sldMkLst>
        <pc:spChg chg="del mod ord">
          <ac:chgData name="Belinda Asante (2511937)" userId="S::2511937@student.uwtsd.ac.uk::2081e53d-61ba-49d8-8536-c3f6705a8524" providerId="AD" clId="Web-{182A25CD-DB93-E91D-29D4-0DC88D6A95BC}" dt="2025-11-07T22:12:16.110" v="417"/>
          <ac:spMkLst>
            <pc:docMk/>
            <pc:sldMk cId="1797822007" sldId="256"/>
            <ac:spMk id="2" creationId="{6F86B74C-D137-31F2-6FC8-F91AC65F691E}"/>
          </ac:spMkLst>
        </pc:spChg>
        <pc:spChg chg="mod ord">
          <ac:chgData name="Belinda Asante (2511937)" userId="S::2511937@student.uwtsd.ac.uk::2081e53d-61ba-49d8-8536-c3f6705a8524" providerId="AD" clId="Web-{182A25CD-DB93-E91D-29D4-0DC88D6A95BC}" dt="2025-11-07T22:16:49.723" v="529" actId="20577"/>
          <ac:spMkLst>
            <pc:docMk/>
            <pc:sldMk cId="1797822007" sldId="256"/>
            <ac:spMk id="3" creationId="{FD3B0957-B409-A85E-7B85-B296C47AE5C8}"/>
          </ac:spMkLst>
        </pc:spChg>
        <pc:spChg chg="add del mod">
          <ac:chgData name="Belinda Asante (2511937)" userId="S::2511937@student.uwtsd.ac.uk::2081e53d-61ba-49d8-8536-c3f6705a8524" providerId="AD" clId="Web-{182A25CD-DB93-E91D-29D4-0DC88D6A95BC}" dt="2025-11-07T22:12:27.376" v="418"/>
          <ac:spMkLst>
            <pc:docMk/>
            <pc:sldMk cId="1797822007" sldId="256"/>
            <ac:spMk id="6" creationId="{9A5930CC-A01C-44F9-AA17-CF7506AD15BA}"/>
          </ac:spMkLst>
        </pc:spChg>
        <pc:spChg chg="add del">
          <ac:chgData name="Belinda Asante (2511937)" userId="S::2511937@student.uwtsd.ac.uk::2081e53d-61ba-49d8-8536-c3f6705a8524" providerId="AD" clId="Web-{182A25CD-DB93-E91D-29D4-0DC88D6A95BC}" dt="2025-11-07T20:48:49.247" v="1"/>
          <ac:spMkLst>
            <pc:docMk/>
            <pc:sldMk cId="1797822007" sldId="256"/>
            <ac:spMk id="8" creationId="{9179DE42-5613-4B35-A1E6-6CCBAA13C743}"/>
          </ac:spMkLst>
        </pc:spChg>
        <pc:spChg chg="add del">
          <ac:chgData name="Belinda Asante (2511937)" userId="S::2511937@student.uwtsd.ac.uk::2081e53d-61ba-49d8-8536-c3f6705a8524" providerId="AD" clId="Web-{182A25CD-DB93-E91D-29D4-0DC88D6A95BC}" dt="2025-11-07T20:52:10.288" v="4"/>
          <ac:spMkLst>
            <pc:docMk/>
            <pc:sldMk cId="1797822007" sldId="256"/>
            <ac:spMk id="13" creationId="{66D61E08-70C3-48D8-BEA0-787111DC30DA}"/>
          </ac:spMkLst>
        </pc:spChg>
        <pc:spChg chg="add del">
          <ac:chgData name="Belinda Asante (2511937)" userId="S::2511937@student.uwtsd.ac.uk::2081e53d-61ba-49d8-8536-c3f6705a8524" providerId="AD" clId="Web-{182A25CD-DB93-E91D-29D4-0DC88D6A95BC}" dt="2025-11-07T20:48:49.247" v="1"/>
          <ac:spMkLst>
            <pc:docMk/>
            <pc:sldMk cId="1797822007" sldId="256"/>
            <ac:spMk id="14" creationId="{52FB45E9-914E-4471-AC87-E475CD51767D}"/>
          </ac:spMkLst>
        </pc:spChg>
        <pc:spChg chg="add del">
          <ac:chgData name="Belinda Asante (2511937)" userId="S::2511937@student.uwtsd.ac.uk::2081e53d-61ba-49d8-8536-c3f6705a8524" providerId="AD" clId="Web-{182A25CD-DB93-E91D-29D4-0DC88D6A95BC}" dt="2025-11-07T20:52:10.288" v="4"/>
          <ac:spMkLst>
            <pc:docMk/>
            <pc:sldMk cId="1797822007" sldId="256"/>
            <ac:spMk id="15" creationId="{FC55298F-0AE5-478E-AD2B-03C2614C5833}"/>
          </ac:spMkLst>
        </pc:spChg>
        <pc:spChg chg="add del">
          <ac:chgData name="Belinda Asante (2511937)" userId="S::2511937@student.uwtsd.ac.uk::2081e53d-61ba-49d8-8536-c3f6705a8524" providerId="AD" clId="Web-{182A25CD-DB93-E91D-29D4-0DC88D6A95BC}" dt="2025-11-07T20:48:49.247" v="1"/>
          <ac:spMkLst>
            <pc:docMk/>
            <pc:sldMk cId="1797822007" sldId="256"/>
            <ac:spMk id="16" creationId="{C310626D-5743-49D4-8F7D-88C4F8F05774}"/>
          </ac:spMkLst>
        </pc:spChg>
        <pc:spChg chg="add del">
          <ac:chgData name="Belinda Asante (2511937)" userId="S::2511937@student.uwtsd.ac.uk::2081e53d-61ba-49d8-8536-c3f6705a8524" providerId="AD" clId="Web-{182A25CD-DB93-E91D-29D4-0DC88D6A95BC}" dt="2025-11-07T20:52:10.288" v="4"/>
          <ac:spMkLst>
            <pc:docMk/>
            <pc:sldMk cId="1797822007" sldId="256"/>
            <ac:spMk id="17" creationId="{C180E4EA-0B63-4779-A895-7E90E71088F3}"/>
          </ac:spMkLst>
        </pc:spChg>
        <pc:spChg chg="add del">
          <ac:chgData name="Belinda Asante (2511937)" userId="S::2511937@student.uwtsd.ac.uk::2081e53d-61ba-49d8-8536-c3f6705a8524" providerId="AD" clId="Web-{182A25CD-DB93-E91D-29D4-0DC88D6A95BC}" dt="2025-11-07T20:48:49.247" v="1"/>
          <ac:spMkLst>
            <pc:docMk/>
            <pc:sldMk cId="1797822007" sldId="256"/>
            <ac:spMk id="18" creationId="{3C195FC1-B568-4C72-9902-34CB35DDD7A1}"/>
          </ac:spMkLst>
        </pc:spChg>
        <pc:spChg chg="add del">
          <ac:chgData name="Belinda Asante (2511937)" userId="S::2511937@student.uwtsd.ac.uk::2081e53d-61ba-49d8-8536-c3f6705a8524" providerId="AD" clId="Web-{182A25CD-DB93-E91D-29D4-0DC88D6A95BC}" dt="2025-11-07T20:52:10.288" v="4"/>
          <ac:spMkLst>
            <pc:docMk/>
            <pc:sldMk cId="1797822007" sldId="256"/>
            <ac:spMk id="19" creationId="{CEE01D9D-3DE8-4EED-B0D3-8F3C79CC7673}"/>
          </ac:spMkLst>
        </pc:spChg>
        <pc:spChg chg="add del">
          <ac:chgData name="Belinda Asante (2511937)" userId="S::2511937@student.uwtsd.ac.uk::2081e53d-61ba-49d8-8536-c3f6705a8524" providerId="AD" clId="Web-{182A25CD-DB93-E91D-29D4-0DC88D6A95BC}" dt="2025-11-07T20:48:49.247" v="1"/>
          <ac:spMkLst>
            <pc:docMk/>
            <pc:sldMk cId="1797822007" sldId="256"/>
            <ac:spMk id="20" creationId="{EF2BDF77-362C-43F0-8CBB-A969EC2AE0C4}"/>
          </ac:spMkLst>
        </pc:spChg>
        <pc:spChg chg="add del">
          <ac:chgData name="Belinda Asante (2511937)" userId="S::2511937@student.uwtsd.ac.uk::2081e53d-61ba-49d8-8536-c3f6705a8524" providerId="AD" clId="Web-{182A25CD-DB93-E91D-29D4-0DC88D6A95BC}" dt="2025-11-07T20:52:10.288" v="4"/>
          <ac:spMkLst>
            <pc:docMk/>
            <pc:sldMk cId="1797822007" sldId="256"/>
            <ac:spMk id="21" creationId="{89AF5CE9-607F-43F4-8983-DCD6DA4051FD}"/>
          </ac:spMkLst>
        </pc:spChg>
        <pc:spChg chg="add del">
          <ac:chgData name="Belinda Asante (2511937)" userId="S::2511937@student.uwtsd.ac.uk::2081e53d-61ba-49d8-8536-c3f6705a8524" providerId="AD" clId="Web-{182A25CD-DB93-E91D-29D4-0DC88D6A95BC}" dt="2025-11-07T20:48:49.247" v="1"/>
          <ac:spMkLst>
            <pc:docMk/>
            <pc:sldMk cId="1797822007" sldId="256"/>
            <ac:spMk id="22" creationId="{4BE96B01-3929-432D-B8C2-ADBCB74C2EF4}"/>
          </ac:spMkLst>
        </pc:spChg>
        <pc:spChg chg="add del">
          <ac:chgData name="Belinda Asante (2511937)" userId="S::2511937@student.uwtsd.ac.uk::2081e53d-61ba-49d8-8536-c3f6705a8524" providerId="AD" clId="Web-{182A25CD-DB93-E91D-29D4-0DC88D6A95BC}" dt="2025-11-07T20:52:10.288" v="4"/>
          <ac:spMkLst>
            <pc:docMk/>
            <pc:sldMk cId="1797822007" sldId="256"/>
            <ac:spMk id="23" creationId="{6EEA2DBD-9E1E-4521-8C01-F32AD18A89E3}"/>
          </ac:spMkLst>
        </pc:spChg>
        <pc:spChg chg="add del">
          <ac:chgData name="Belinda Asante (2511937)" userId="S::2511937@student.uwtsd.ac.uk::2081e53d-61ba-49d8-8536-c3f6705a8524" providerId="AD" clId="Web-{182A25CD-DB93-E91D-29D4-0DC88D6A95BC}" dt="2025-11-07T20:48:49.247" v="1"/>
          <ac:spMkLst>
            <pc:docMk/>
            <pc:sldMk cId="1797822007" sldId="256"/>
            <ac:spMk id="24" creationId="{2A6FCDE6-CDE2-4C51-B18E-A95CFB679714}"/>
          </ac:spMkLst>
        </pc:spChg>
        <pc:spChg chg="add del">
          <ac:chgData name="Belinda Asante (2511937)" userId="S::2511937@student.uwtsd.ac.uk::2081e53d-61ba-49d8-8536-c3f6705a8524" providerId="AD" clId="Web-{182A25CD-DB93-E91D-29D4-0DC88D6A95BC}" dt="2025-11-07T20:52:10.288" v="4"/>
          <ac:spMkLst>
            <pc:docMk/>
            <pc:sldMk cId="1797822007" sldId="256"/>
            <ac:spMk id="25" creationId="{15BBD2C1-BA9B-46A9-A27A-33498B169272}"/>
          </ac:spMkLst>
        </pc:spChg>
        <pc:spChg chg="add del">
          <ac:chgData name="Belinda Asante (2511937)" userId="S::2511937@student.uwtsd.ac.uk::2081e53d-61ba-49d8-8536-c3f6705a8524" providerId="AD" clId="Web-{182A25CD-DB93-E91D-29D4-0DC88D6A95BC}" dt="2025-11-07T20:48:49.247" v="1"/>
          <ac:spMkLst>
            <pc:docMk/>
            <pc:sldMk cId="1797822007" sldId="256"/>
            <ac:spMk id="26" creationId="{9D2E8756-2465-473A-BA2A-2DB1D6224745}"/>
          </ac:spMkLst>
        </pc:spChg>
        <pc:picChg chg="add mod">
          <ac:chgData name="Belinda Asante (2511937)" userId="S::2511937@student.uwtsd.ac.uk::2081e53d-61ba-49d8-8536-c3f6705a8524" providerId="AD" clId="Web-{182A25CD-DB93-E91D-29D4-0DC88D6A95BC}" dt="2025-11-07T20:49:43.362" v="3" actId="14100"/>
          <ac:picMkLst>
            <pc:docMk/>
            <pc:sldMk cId="1797822007" sldId="256"/>
            <ac:picMk id="5" creationId="{3B0EF1FB-7B6C-D743-74B6-10558F4001CA}"/>
          </ac:picMkLst>
        </pc:picChg>
        <pc:cxnChg chg="del">
          <ac:chgData name="Belinda Asante (2511937)" userId="S::2511937@student.uwtsd.ac.uk::2081e53d-61ba-49d8-8536-c3f6705a8524" providerId="AD" clId="Web-{182A25CD-DB93-E91D-29D4-0DC88D6A95BC}" dt="2025-11-07T20:52:10.288" v="4"/>
          <ac:cxnSpMkLst>
            <pc:docMk/>
            <pc:sldMk cId="1797822007" sldId="256"/>
            <ac:cxnSpMk id="9" creationId="{A57C1A16-B8AB-4D99-A195-A38F556A6486}"/>
          </ac:cxnSpMkLst>
        </pc:cxnChg>
      </pc:sldChg>
      <pc:sldChg chg="modSp mod modClrScheme chgLayout">
        <pc:chgData name="Belinda Asante (2511937)" userId="S::2511937@student.uwtsd.ac.uk::2081e53d-61ba-49d8-8536-c3f6705a8524" providerId="AD" clId="Web-{182A25CD-DB93-E91D-29D4-0DC88D6A95BC}" dt="2025-11-07T22:10:22.211" v="407" actId="14100"/>
        <pc:sldMkLst>
          <pc:docMk/>
          <pc:sldMk cId="2950924158" sldId="257"/>
        </pc:sldMkLst>
        <pc:spChg chg="mod ord">
          <ac:chgData name="Belinda Asante (2511937)" userId="S::2511937@student.uwtsd.ac.uk::2081e53d-61ba-49d8-8536-c3f6705a8524" providerId="AD" clId="Web-{182A25CD-DB93-E91D-29D4-0DC88D6A95BC}" dt="2025-11-07T22:10:22.211" v="407" actId="14100"/>
          <ac:spMkLst>
            <pc:docMk/>
            <pc:sldMk cId="2950924158" sldId="257"/>
            <ac:spMk id="2" creationId="{76B6416B-1166-36E7-12CB-E85970F936B6}"/>
          </ac:spMkLst>
        </pc:spChg>
        <pc:spChg chg="mod ord">
          <ac:chgData name="Belinda Asante (2511937)" userId="S::2511937@student.uwtsd.ac.uk::2081e53d-61ba-49d8-8536-c3f6705a8524" providerId="AD" clId="Web-{182A25CD-DB93-E91D-29D4-0DC88D6A95BC}" dt="2025-11-07T22:10:16.227" v="406" actId="20577"/>
          <ac:spMkLst>
            <pc:docMk/>
            <pc:sldMk cId="2950924158" sldId="257"/>
            <ac:spMk id="3" creationId="{52E22CEC-16DB-B2DB-196A-398CB1E3EF0C}"/>
          </ac:spMkLst>
        </pc:spChg>
      </pc:sldChg>
      <pc:sldChg chg="modSp mod modClrScheme chgLayout">
        <pc:chgData name="Belinda Asante (2511937)" userId="S::2511937@student.uwtsd.ac.uk::2081e53d-61ba-49d8-8536-c3f6705a8524" providerId="AD" clId="Web-{182A25CD-DB93-E91D-29D4-0DC88D6A95BC}" dt="2025-11-07T22:09:47.836" v="400" actId="20577"/>
        <pc:sldMkLst>
          <pc:docMk/>
          <pc:sldMk cId="2633098039" sldId="258"/>
        </pc:sldMkLst>
        <pc:spChg chg="mod ord">
          <ac:chgData name="Belinda Asante (2511937)" userId="S::2511937@student.uwtsd.ac.uk::2081e53d-61ba-49d8-8536-c3f6705a8524" providerId="AD" clId="Web-{182A25CD-DB93-E91D-29D4-0DC88D6A95BC}" dt="2025-11-07T22:09:40.148" v="398" actId="14100"/>
          <ac:spMkLst>
            <pc:docMk/>
            <pc:sldMk cId="2633098039" sldId="258"/>
            <ac:spMk id="2" creationId="{7BB7EC92-4DD4-D56D-6C21-631E4E318644}"/>
          </ac:spMkLst>
        </pc:spChg>
        <pc:spChg chg="mod ord">
          <ac:chgData name="Belinda Asante (2511937)" userId="S::2511937@student.uwtsd.ac.uk::2081e53d-61ba-49d8-8536-c3f6705a8524" providerId="AD" clId="Web-{182A25CD-DB93-E91D-29D4-0DC88D6A95BC}" dt="2025-11-07T22:09:47.836" v="400" actId="20577"/>
          <ac:spMkLst>
            <pc:docMk/>
            <pc:sldMk cId="2633098039" sldId="258"/>
            <ac:spMk id="3" creationId="{1A234FC8-E827-DA0E-A98A-2DF09F843468}"/>
          </ac:spMkLst>
        </pc:spChg>
      </pc:sldChg>
      <pc:sldChg chg="modSp mod modClrScheme chgLayout">
        <pc:chgData name="Belinda Asante (2511937)" userId="S::2511937@student.uwtsd.ac.uk::2081e53d-61ba-49d8-8536-c3f6705a8524" providerId="AD" clId="Web-{182A25CD-DB93-E91D-29D4-0DC88D6A95BC}" dt="2025-11-07T22:06:54.070" v="370" actId="20577"/>
        <pc:sldMkLst>
          <pc:docMk/>
          <pc:sldMk cId="693802450" sldId="259"/>
        </pc:sldMkLst>
        <pc:spChg chg="mod ord">
          <ac:chgData name="Belinda Asante (2511937)" userId="S::2511937@student.uwtsd.ac.uk::2081e53d-61ba-49d8-8536-c3f6705a8524" providerId="AD" clId="Web-{182A25CD-DB93-E91D-29D4-0DC88D6A95BC}" dt="2025-11-07T20:53:28.102" v="7"/>
          <ac:spMkLst>
            <pc:docMk/>
            <pc:sldMk cId="693802450" sldId="259"/>
            <ac:spMk id="2" creationId="{9A3D8A77-1D6D-896A-36A2-711BEFC8B166}"/>
          </ac:spMkLst>
        </pc:spChg>
        <pc:spChg chg="mod ord">
          <ac:chgData name="Belinda Asante (2511937)" userId="S::2511937@student.uwtsd.ac.uk::2081e53d-61ba-49d8-8536-c3f6705a8524" providerId="AD" clId="Web-{182A25CD-DB93-E91D-29D4-0DC88D6A95BC}" dt="2025-11-07T22:06:54.070" v="370" actId="20577"/>
          <ac:spMkLst>
            <pc:docMk/>
            <pc:sldMk cId="693802450" sldId="259"/>
            <ac:spMk id="3" creationId="{4EC324B4-2B3B-CD87-9030-712C1DCD5DE5}"/>
          </ac:spMkLst>
        </pc:spChg>
      </pc:sldChg>
      <pc:sldChg chg="modSp mod modClrScheme chgLayout">
        <pc:chgData name="Belinda Asante (2511937)" userId="S::2511937@student.uwtsd.ac.uk::2081e53d-61ba-49d8-8536-c3f6705a8524" providerId="AD" clId="Web-{182A25CD-DB93-E91D-29D4-0DC88D6A95BC}" dt="2025-11-07T22:07:32.086" v="375" actId="20577"/>
        <pc:sldMkLst>
          <pc:docMk/>
          <pc:sldMk cId="3496351359" sldId="260"/>
        </pc:sldMkLst>
        <pc:spChg chg="mod ord">
          <ac:chgData name="Belinda Asante (2511937)" userId="S::2511937@student.uwtsd.ac.uk::2081e53d-61ba-49d8-8536-c3f6705a8524" providerId="AD" clId="Web-{182A25CD-DB93-E91D-29D4-0DC88D6A95BC}" dt="2025-11-07T22:07:32.086" v="375" actId="20577"/>
          <ac:spMkLst>
            <pc:docMk/>
            <pc:sldMk cId="3496351359" sldId="260"/>
            <ac:spMk id="2" creationId="{CFB81D9C-6AFF-37A8-00DB-603A2FD7503D}"/>
          </ac:spMkLst>
        </pc:spChg>
        <pc:spChg chg="mod ord">
          <ac:chgData name="Belinda Asante (2511937)" userId="S::2511937@student.uwtsd.ac.uk::2081e53d-61ba-49d8-8536-c3f6705a8524" providerId="AD" clId="Web-{182A25CD-DB93-E91D-29D4-0DC88D6A95BC}" dt="2025-11-07T22:07:20.539" v="374" actId="20577"/>
          <ac:spMkLst>
            <pc:docMk/>
            <pc:sldMk cId="3496351359" sldId="260"/>
            <ac:spMk id="3" creationId="{77E6EA8B-A1DF-CCAF-334E-684BDE67DCED}"/>
          </ac:spMkLst>
        </pc:spChg>
      </pc:sldChg>
      <pc:sldChg chg="modSp mod modClrScheme chgLayout">
        <pc:chgData name="Belinda Asante (2511937)" userId="S::2511937@student.uwtsd.ac.uk::2081e53d-61ba-49d8-8536-c3f6705a8524" providerId="AD" clId="Web-{182A25CD-DB93-E91D-29D4-0DC88D6A95BC}" dt="2025-11-07T21:02:00.744" v="76" actId="20577"/>
        <pc:sldMkLst>
          <pc:docMk/>
          <pc:sldMk cId="4067852728" sldId="261"/>
        </pc:sldMkLst>
        <pc:spChg chg="mod ord">
          <ac:chgData name="Belinda Asante (2511937)" userId="S::2511937@student.uwtsd.ac.uk::2081e53d-61ba-49d8-8536-c3f6705a8524" providerId="AD" clId="Web-{182A25CD-DB93-E91D-29D4-0DC88D6A95BC}" dt="2025-11-07T20:53:28.102" v="7"/>
          <ac:spMkLst>
            <pc:docMk/>
            <pc:sldMk cId="4067852728" sldId="261"/>
            <ac:spMk id="2" creationId="{AD5DA9F2-994B-8187-AB95-3C6F157CC559}"/>
          </ac:spMkLst>
        </pc:spChg>
        <pc:spChg chg="mod ord">
          <ac:chgData name="Belinda Asante (2511937)" userId="S::2511937@student.uwtsd.ac.uk::2081e53d-61ba-49d8-8536-c3f6705a8524" providerId="AD" clId="Web-{182A25CD-DB93-E91D-29D4-0DC88D6A95BC}" dt="2025-11-07T21:02:00.744" v="76" actId="20577"/>
          <ac:spMkLst>
            <pc:docMk/>
            <pc:sldMk cId="4067852728" sldId="261"/>
            <ac:spMk id="3" creationId="{DE3F40FF-1E9F-D73F-1DB3-24896988EC35}"/>
          </ac:spMkLst>
        </pc:spChg>
      </pc:sldChg>
      <pc:sldChg chg="modSp mod modClrScheme chgLayout">
        <pc:chgData name="Belinda Asante (2511937)" userId="S::2511937@student.uwtsd.ac.uk::2081e53d-61ba-49d8-8536-c3f6705a8524" providerId="AD" clId="Web-{182A25CD-DB93-E91D-29D4-0DC88D6A95BC}" dt="2025-11-07T21:04:37.068" v="97" actId="14100"/>
        <pc:sldMkLst>
          <pc:docMk/>
          <pc:sldMk cId="601581244" sldId="262"/>
        </pc:sldMkLst>
        <pc:spChg chg="mod ord">
          <ac:chgData name="Belinda Asante (2511937)" userId="S::2511937@student.uwtsd.ac.uk::2081e53d-61ba-49d8-8536-c3f6705a8524" providerId="AD" clId="Web-{182A25CD-DB93-E91D-29D4-0DC88D6A95BC}" dt="2025-11-07T21:04:03.364" v="92" actId="14100"/>
          <ac:spMkLst>
            <pc:docMk/>
            <pc:sldMk cId="601581244" sldId="262"/>
            <ac:spMk id="2" creationId="{A249B10A-4A70-EE3E-46E0-0B047EE52418}"/>
          </ac:spMkLst>
        </pc:spChg>
        <pc:spChg chg="mod ord">
          <ac:chgData name="Belinda Asante (2511937)" userId="S::2511937@student.uwtsd.ac.uk::2081e53d-61ba-49d8-8536-c3f6705a8524" providerId="AD" clId="Web-{182A25CD-DB93-E91D-29D4-0DC88D6A95BC}" dt="2025-11-07T21:04:37.068" v="97" actId="14100"/>
          <ac:spMkLst>
            <pc:docMk/>
            <pc:sldMk cId="601581244" sldId="262"/>
            <ac:spMk id="3" creationId="{ABD7F3EC-CC70-48E3-2E8C-A33E7D45A8B1}"/>
          </ac:spMkLst>
        </pc:spChg>
      </pc:sldChg>
      <pc:sldChg chg="modSp mod modClrScheme chgLayout">
        <pc:chgData name="Belinda Asante (2511937)" userId="S::2511937@student.uwtsd.ac.uk::2081e53d-61ba-49d8-8536-c3f6705a8524" providerId="AD" clId="Web-{182A25CD-DB93-E91D-29D4-0DC88D6A95BC}" dt="2025-11-07T21:06:31.418" v="119" actId="14100"/>
        <pc:sldMkLst>
          <pc:docMk/>
          <pc:sldMk cId="209361027" sldId="263"/>
        </pc:sldMkLst>
        <pc:spChg chg="mod ord">
          <ac:chgData name="Belinda Asante (2511937)" userId="S::2511937@student.uwtsd.ac.uk::2081e53d-61ba-49d8-8536-c3f6705a8524" providerId="AD" clId="Web-{182A25CD-DB93-E91D-29D4-0DC88D6A95BC}" dt="2025-11-07T21:06:12.510" v="115" actId="14100"/>
          <ac:spMkLst>
            <pc:docMk/>
            <pc:sldMk cId="209361027" sldId="263"/>
            <ac:spMk id="2" creationId="{B269ED0E-8C9D-2B6C-A9A9-48E9D5DCACEE}"/>
          </ac:spMkLst>
        </pc:spChg>
        <pc:spChg chg="mod ord">
          <ac:chgData name="Belinda Asante (2511937)" userId="S::2511937@student.uwtsd.ac.uk::2081e53d-61ba-49d8-8536-c3f6705a8524" providerId="AD" clId="Web-{182A25CD-DB93-E91D-29D4-0DC88D6A95BC}" dt="2025-11-07T21:06:31.418" v="119" actId="14100"/>
          <ac:spMkLst>
            <pc:docMk/>
            <pc:sldMk cId="209361027" sldId="263"/>
            <ac:spMk id="3" creationId="{AB017115-E36B-F6A1-013B-80007049EA1C}"/>
          </ac:spMkLst>
        </pc:spChg>
      </pc:sldChg>
      <pc:sldChg chg="modSp mod modClrScheme chgLayout">
        <pc:chgData name="Belinda Asante (2511937)" userId="S::2511937@student.uwtsd.ac.uk::2081e53d-61ba-49d8-8536-c3f6705a8524" providerId="AD" clId="Web-{182A25CD-DB93-E91D-29D4-0DC88D6A95BC}" dt="2025-11-07T21:11:43.123" v="148" actId="14100"/>
        <pc:sldMkLst>
          <pc:docMk/>
          <pc:sldMk cId="2502508750" sldId="264"/>
        </pc:sldMkLst>
        <pc:spChg chg="mod ord">
          <ac:chgData name="Belinda Asante (2511937)" userId="S::2511937@student.uwtsd.ac.uk::2081e53d-61ba-49d8-8536-c3f6705a8524" providerId="AD" clId="Web-{182A25CD-DB93-E91D-29D4-0DC88D6A95BC}" dt="2025-11-07T21:11:27.545" v="145" actId="14100"/>
          <ac:spMkLst>
            <pc:docMk/>
            <pc:sldMk cId="2502508750" sldId="264"/>
            <ac:spMk id="2" creationId="{BF61E9E8-0730-FFB0-DA81-11B00EDA429F}"/>
          </ac:spMkLst>
        </pc:spChg>
        <pc:spChg chg="mod ord">
          <ac:chgData name="Belinda Asante (2511937)" userId="S::2511937@student.uwtsd.ac.uk::2081e53d-61ba-49d8-8536-c3f6705a8524" providerId="AD" clId="Web-{182A25CD-DB93-E91D-29D4-0DC88D6A95BC}" dt="2025-11-07T21:11:43.123" v="148" actId="14100"/>
          <ac:spMkLst>
            <pc:docMk/>
            <pc:sldMk cId="2502508750" sldId="264"/>
            <ac:spMk id="3" creationId="{344E880D-5E0C-B7BB-AC33-6E757065F708}"/>
          </ac:spMkLst>
        </pc:spChg>
      </pc:sldChg>
      <pc:sldChg chg="modSp mod modClrScheme chgLayout">
        <pc:chgData name="Belinda Asante (2511937)" userId="S::2511937@student.uwtsd.ac.uk::2081e53d-61ba-49d8-8536-c3f6705a8524" providerId="AD" clId="Web-{182A25CD-DB93-E91D-29D4-0DC88D6A95BC}" dt="2025-11-07T22:06:18.961" v="368" actId="20577"/>
        <pc:sldMkLst>
          <pc:docMk/>
          <pc:sldMk cId="3488573149" sldId="265"/>
        </pc:sldMkLst>
        <pc:spChg chg="mod ord">
          <ac:chgData name="Belinda Asante (2511937)" userId="S::2511937@student.uwtsd.ac.uk::2081e53d-61ba-49d8-8536-c3f6705a8524" providerId="AD" clId="Web-{182A25CD-DB93-E91D-29D4-0DC88D6A95BC}" dt="2025-11-07T21:10:15.767" v="133" actId="14100"/>
          <ac:spMkLst>
            <pc:docMk/>
            <pc:sldMk cId="3488573149" sldId="265"/>
            <ac:spMk id="2" creationId="{91A572B2-C3FE-0C5C-6056-DCF38CC35602}"/>
          </ac:spMkLst>
        </pc:spChg>
        <pc:spChg chg="mod ord">
          <ac:chgData name="Belinda Asante (2511937)" userId="S::2511937@student.uwtsd.ac.uk::2081e53d-61ba-49d8-8536-c3f6705a8524" providerId="AD" clId="Web-{182A25CD-DB93-E91D-29D4-0DC88D6A95BC}" dt="2025-11-07T22:06:18.961" v="368" actId="20577"/>
          <ac:spMkLst>
            <pc:docMk/>
            <pc:sldMk cId="3488573149" sldId="265"/>
            <ac:spMk id="3" creationId="{E6436036-1B09-CBFD-94AA-DE059D0D8455}"/>
          </ac:spMkLst>
        </pc:spChg>
      </pc:sldChg>
      <pc:sldChg chg="modSp mod modClrScheme chgLayout">
        <pc:chgData name="Belinda Asante (2511937)" userId="S::2511937@student.uwtsd.ac.uk::2081e53d-61ba-49d8-8536-c3f6705a8524" providerId="AD" clId="Web-{182A25CD-DB93-E91D-29D4-0DC88D6A95BC}" dt="2025-11-07T21:07:43.233" v="131" actId="14100"/>
        <pc:sldMkLst>
          <pc:docMk/>
          <pc:sldMk cId="3111409110" sldId="266"/>
        </pc:sldMkLst>
        <pc:spChg chg="mod ord">
          <ac:chgData name="Belinda Asante (2511937)" userId="S::2511937@student.uwtsd.ac.uk::2081e53d-61ba-49d8-8536-c3f6705a8524" providerId="AD" clId="Web-{182A25CD-DB93-E91D-29D4-0DC88D6A95BC}" dt="2025-11-07T21:07:43.233" v="131" actId="14100"/>
          <ac:spMkLst>
            <pc:docMk/>
            <pc:sldMk cId="3111409110" sldId="266"/>
            <ac:spMk id="2" creationId="{24F06866-BFF2-861E-7F58-D4803DB7C2AD}"/>
          </ac:spMkLst>
        </pc:spChg>
        <pc:spChg chg="mod ord">
          <ac:chgData name="Belinda Asante (2511937)" userId="S::2511937@student.uwtsd.ac.uk::2081e53d-61ba-49d8-8536-c3f6705a8524" providerId="AD" clId="Web-{182A25CD-DB93-E91D-29D4-0DC88D6A95BC}" dt="2025-11-07T21:07:33.826" v="130" actId="14100"/>
          <ac:spMkLst>
            <pc:docMk/>
            <pc:sldMk cId="3111409110" sldId="266"/>
            <ac:spMk id="3" creationId="{2BEFD046-B85B-D4E1-61E9-96E131D45A69}"/>
          </ac:spMkLst>
        </pc:spChg>
      </pc:sldChg>
      <pc:sldChg chg="modSp mod modClrScheme chgLayout">
        <pc:chgData name="Belinda Asante (2511937)" userId="S::2511937@student.uwtsd.ac.uk::2081e53d-61ba-49d8-8536-c3f6705a8524" providerId="AD" clId="Web-{182A25CD-DB93-E91D-29D4-0DC88D6A95BC}" dt="2025-11-07T22:04:36.851" v="358" actId="20577"/>
        <pc:sldMkLst>
          <pc:docMk/>
          <pc:sldMk cId="1205845215" sldId="267"/>
        </pc:sldMkLst>
        <pc:spChg chg="mod ord">
          <ac:chgData name="Belinda Asante (2511937)" userId="S::2511937@student.uwtsd.ac.uk::2081e53d-61ba-49d8-8536-c3f6705a8524" providerId="AD" clId="Web-{182A25CD-DB93-E91D-29D4-0DC88D6A95BC}" dt="2025-11-07T21:17:13.323" v="179" actId="14100"/>
          <ac:spMkLst>
            <pc:docMk/>
            <pc:sldMk cId="1205845215" sldId="267"/>
            <ac:spMk id="2" creationId="{9449C90A-5E73-C55B-C5E8-F53F24EEFCEE}"/>
          </ac:spMkLst>
        </pc:spChg>
        <pc:spChg chg="mod ord">
          <ac:chgData name="Belinda Asante (2511937)" userId="S::2511937@student.uwtsd.ac.uk::2081e53d-61ba-49d8-8536-c3f6705a8524" providerId="AD" clId="Web-{182A25CD-DB93-E91D-29D4-0DC88D6A95BC}" dt="2025-11-07T22:04:36.851" v="358" actId="20577"/>
          <ac:spMkLst>
            <pc:docMk/>
            <pc:sldMk cId="1205845215" sldId="267"/>
            <ac:spMk id="3" creationId="{9E3A4BC4-4964-511C-D210-6F65DA475163}"/>
          </ac:spMkLst>
        </pc:spChg>
      </pc:sldChg>
      <pc:sldChg chg="modSp mod modClrScheme chgLayout">
        <pc:chgData name="Belinda Asante (2511937)" userId="S::2511937@student.uwtsd.ac.uk::2081e53d-61ba-49d8-8536-c3f6705a8524" providerId="AD" clId="Web-{182A25CD-DB93-E91D-29D4-0DC88D6A95BC}" dt="2025-11-07T22:03:10.694" v="349" actId="20577"/>
        <pc:sldMkLst>
          <pc:docMk/>
          <pc:sldMk cId="532561365" sldId="268"/>
        </pc:sldMkLst>
        <pc:spChg chg="mod ord">
          <ac:chgData name="Belinda Asante (2511937)" userId="S::2511937@student.uwtsd.ac.uk::2081e53d-61ba-49d8-8536-c3f6705a8524" providerId="AD" clId="Web-{182A25CD-DB93-E91D-29D4-0DC88D6A95BC}" dt="2025-11-07T21:50:04.846" v="291" actId="14100"/>
          <ac:spMkLst>
            <pc:docMk/>
            <pc:sldMk cId="532561365" sldId="268"/>
            <ac:spMk id="2" creationId="{A0960648-AB48-1389-6B98-DF29354E72BB}"/>
          </ac:spMkLst>
        </pc:spChg>
        <pc:spChg chg="mod ord">
          <ac:chgData name="Belinda Asante (2511937)" userId="S::2511937@student.uwtsd.ac.uk::2081e53d-61ba-49d8-8536-c3f6705a8524" providerId="AD" clId="Web-{182A25CD-DB93-E91D-29D4-0DC88D6A95BC}" dt="2025-11-07T22:03:10.694" v="349" actId="20577"/>
          <ac:spMkLst>
            <pc:docMk/>
            <pc:sldMk cId="532561365" sldId="268"/>
            <ac:spMk id="3" creationId="{22BED8DE-9AEF-784E-3410-365A93F0E9C3}"/>
          </ac:spMkLst>
        </pc:spChg>
      </pc:sldChg>
      <pc:sldChg chg="modSp mod modClrScheme chgLayout">
        <pc:chgData name="Belinda Asante (2511937)" userId="S::2511937@student.uwtsd.ac.uk::2081e53d-61ba-49d8-8536-c3f6705a8524" providerId="AD" clId="Web-{182A25CD-DB93-E91D-29D4-0DC88D6A95BC}" dt="2025-11-07T21:43:07.818" v="233" actId="20577"/>
        <pc:sldMkLst>
          <pc:docMk/>
          <pc:sldMk cId="3798756768" sldId="269"/>
        </pc:sldMkLst>
        <pc:spChg chg="mod ord">
          <ac:chgData name="Belinda Asante (2511937)" userId="S::2511937@student.uwtsd.ac.uk::2081e53d-61ba-49d8-8536-c3f6705a8524" providerId="AD" clId="Web-{182A25CD-DB93-E91D-29D4-0DC88D6A95BC}" dt="2025-11-07T21:42:22.286" v="224" actId="14100"/>
          <ac:spMkLst>
            <pc:docMk/>
            <pc:sldMk cId="3798756768" sldId="269"/>
            <ac:spMk id="2" creationId="{81DE2FA6-B9DA-ED04-2657-21169C489018}"/>
          </ac:spMkLst>
        </pc:spChg>
        <pc:spChg chg="mod ord">
          <ac:chgData name="Belinda Asante (2511937)" userId="S::2511937@student.uwtsd.ac.uk::2081e53d-61ba-49d8-8536-c3f6705a8524" providerId="AD" clId="Web-{182A25CD-DB93-E91D-29D4-0DC88D6A95BC}" dt="2025-11-07T21:43:07.818" v="233" actId="20577"/>
          <ac:spMkLst>
            <pc:docMk/>
            <pc:sldMk cId="3798756768" sldId="269"/>
            <ac:spMk id="3" creationId="{1ACFCB57-F30D-3C19-9C6E-B759E6992793}"/>
          </ac:spMkLst>
        </pc:spChg>
      </pc:sldChg>
      <pc:sldChg chg="modSp mod modClrScheme chgLayout">
        <pc:chgData name="Belinda Asante (2511937)" userId="S::2511937@student.uwtsd.ac.uk::2081e53d-61ba-49d8-8536-c3f6705a8524" providerId="AD" clId="Web-{182A25CD-DB93-E91D-29D4-0DC88D6A95BC}" dt="2025-11-07T22:03:27.788" v="350" actId="20577"/>
        <pc:sldMkLst>
          <pc:docMk/>
          <pc:sldMk cId="2903670210" sldId="270"/>
        </pc:sldMkLst>
        <pc:spChg chg="mod ord">
          <ac:chgData name="Belinda Asante (2511937)" userId="S::2511937@student.uwtsd.ac.uk::2081e53d-61ba-49d8-8536-c3f6705a8524" providerId="AD" clId="Web-{182A25CD-DB93-E91D-29D4-0DC88D6A95BC}" dt="2025-11-07T22:03:27.788" v="350" actId="20577"/>
          <ac:spMkLst>
            <pc:docMk/>
            <pc:sldMk cId="2903670210" sldId="270"/>
            <ac:spMk id="2" creationId="{01FF9E70-4407-F408-2CA1-A45DCD84C8A3}"/>
          </ac:spMkLst>
        </pc:spChg>
        <pc:spChg chg="mod ord">
          <ac:chgData name="Belinda Asante (2511937)" userId="S::2511937@student.uwtsd.ac.uk::2081e53d-61ba-49d8-8536-c3f6705a8524" providerId="AD" clId="Web-{182A25CD-DB93-E91D-29D4-0DC88D6A95BC}" dt="2025-11-07T21:41:07.708" v="217" actId="14100"/>
          <ac:spMkLst>
            <pc:docMk/>
            <pc:sldMk cId="2903670210" sldId="270"/>
            <ac:spMk id="3" creationId="{02926887-B6C7-CCAD-28E7-9A6092655040}"/>
          </ac:spMkLst>
        </pc:spChg>
      </pc:sldChg>
      <pc:sldChg chg="modSp mod modClrScheme chgLayout">
        <pc:chgData name="Belinda Asante (2511937)" userId="S::2511937@student.uwtsd.ac.uk::2081e53d-61ba-49d8-8536-c3f6705a8524" providerId="AD" clId="Web-{182A25CD-DB93-E91D-29D4-0DC88D6A95BC}" dt="2025-11-07T21:40:26.770" v="208" actId="14100"/>
        <pc:sldMkLst>
          <pc:docMk/>
          <pc:sldMk cId="1940241552" sldId="271"/>
        </pc:sldMkLst>
        <pc:spChg chg="mod ord">
          <ac:chgData name="Belinda Asante (2511937)" userId="S::2511937@student.uwtsd.ac.uk::2081e53d-61ba-49d8-8536-c3f6705a8524" providerId="AD" clId="Web-{182A25CD-DB93-E91D-29D4-0DC88D6A95BC}" dt="2025-11-07T21:39:53.286" v="200" actId="14100"/>
          <ac:spMkLst>
            <pc:docMk/>
            <pc:sldMk cId="1940241552" sldId="271"/>
            <ac:spMk id="2" creationId="{29EC7734-D128-C7B2-918E-AC61E89BDD7A}"/>
          </ac:spMkLst>
        </pc:spChg>
        <pc:spChg chg="mod ord">
          <ac:chgData name="Belinda Asante (2511937)" userId="S::2511937@student.uwtsd.ac.uk::2081e53d-61ba-49d8-8536-c3f6705a8524" providerId="AD" clId="Web-{182A25CD-DB93-E91D-29D4-0DC88D6A95BC}" dt="2025-11-07T21:40:26.770" v="208" actId="14100"/>
          <ac:spMkLst>
            <pc:docMk/>
            <pc:sldMk cId="1940241552" sldId="271"/>
            <ac:spMk id="3" creationId="{9B2C64F7-1228-9302-8DB6-C642385D1299}"/>
          </ac:spMkLst>
        </pc:spChg>
      </pc:sldChg>
      <pc:sldChg chg="modSp mod modClrScheme chgLayout">
        <pc:chgData name="Belinda Asante (2511937)" userId="S::2511937@student.uwtsd.ac.uk::2081e53d-61ba-49d8-8536-c3f6705a8524" providerId="AD" clId="Web-{182A25CD-DB93-E91D-29D4-0DC88D6A95BC}" dt="2025-11-07T22:05:57.617" v="365" actId="20577"/>
        <pc:sldMkLst>
          <pc:docMk/>
          <pc:sldMk cId="177234929" sldId="272"/>
        </pc:sldMkLst>
        <pc:spChg chg="mod ord">
          <ac:chgData name="Belinda Asante (2511937)" userId="S::2511937@student.uwtsd.ac.uk::2081e53d-61ba-49d8-8536-c3f6705a8524" providerId="AD" clId="Web-{182A25CD-DB93-E91D-29D4-0DC88D6A95BC}" dt="2025-11-07T21:12:26.967" v="151" actId="14100"/>
          <ac:spMkLst>
            <pc:docMk/>
            <pc:sldMk cId="177234929" sldId="272"/>
            <ac:spMk id="2" creationId="{C3CBF913-C36D-C416-9E12-FD5309E61B1D}"/>
          </ac:spMkLst>
        </pc:spChg>
        <pc:spChg chg="mod ord">
          <ac:chgData name="Belinda Asante (2511937)" userId="S::2511937@student.uwtsd.ac.uk::2081e53d-61ba-49d8-8536-c3f6705a8524" providerId="AD" clId="Web-{182A25CD-DB93-E91D-29D4-0DC88D6A95BC}" dt="2025-11-07T22:05:57.617" v="365" actId="20577"/>
          <ac:spMkLst>
            <pc:docMk/>
            <pc:sldMk cId="177234929" sldId="272"/>
            <ac:spMk id="3" creationId="{D852C48C-A27B-101F-8C23-5915260C5C4A}"/>
          </ac:spMkLst>
        </pc:spChg>
      </pc:sldChg>
      <pc:sldChg chg="modSp mod modClrScheme chgLayout">
        <pc:chgData name="Belinda Asante (2511937)" userId="S::2511937@student.uwtsd.ac.uk::2081e53d-61ba-49d8-8536-c3f6705a8524" providerId="AD" clId="Web-{182A25CD-DB93-E91D-29D4-0DC88D6A95BC}" dt="2025-11-07T21:49:46.299" v="288" actId="20577"/>
        <pc:sldMkLst>
          <pc:docMk/>
          <pc:sldMk cId="3563419825" sldId="273"/>
        </pc:sldMkLst>
        <pc:spChg chg="mod ord">
          <ac:chgData name="Belinda Asante (2511937)" userId="S::2511937@student.uwtsd.ac.uk::2081e53d-61ba-49d8-8536-c3f6705a8524" providerId="AD" clId="Web-{182A25CD-DB93-E91D-29D4-0DC88D6A95BC}" dt="2025-11-07T21:48:13.720" v="280" actId="20577"/>
          <ac:spMkLst>
            <pc:docMk/>
            <pc:sldMk cId="3563419825" sldId="273"/>
            <ac:spMk id="2" creationId="{9D07225B-E9B1-4615-8F29-32ECF0022AFA}"/>
          </ac:spMkLst>
        </pc:spChg>
        <pc:spChg chg="mod ord">
          <ac:chgData name="Belinda Asante (2511937)" userId="S::2511937@student.uwtsd.ac.uk::2081e53d-61ba-49d8-8536-c3f6705a8524" providerId="AD" clId="Web-{182A25CD-DB93-E91D-29D4-0DC88D6A95BC}" dt="2025-11-07T21:49:46.299" v="288" actId="20577"/>
          <ac:spMkLst>
            <pc:docMk/>
            <pc:sldMk cId="3563419825" sldId="273"/>
            <ac:spMk id="3" creationId="{EF9263CE-76A0-5716-5007-131FCB31933E}"/>
          </ac:spMkLst>
        </pc:spChg>
      </pc:sldChg>
      <pc:sldChg chg="modSp mod modClrScheme chgLayout">
        <pc:chgData name="Belinda Asante (2511937)" userId="S::2511937@student.uwtsd.ac.uk::2081e53d-61ba-49d8-8536-c3f6705a8524" providerId="AD" clId="Web-{182A25CD-DB93-E91D-29D4-0DC88D6A95BC}" dt="2025-11-07T22:01:23.239" v="340" actId="14100"/>
        <pc:sldMkLst>
          <pc:docMk/>
          <pc:sldMk cId="2487727115" sldId="274"/>
        </pc:sldMkLst>
        <pc:spChg chg="mod ord">
          <ac:chgData name="Belinda Asante (2511937)" userId="S::2511937@student.uwtsd.ac.uk::2081e53d-61ba-49d8-8536-c3f6705a8524" providerId="AD" clId="Web-{182A25CD-DB93-E91D-29D4-0DC88D6A95BC}" dt="2025-11-07T22:01:19.192" v="339" actId="14100"/>
          <ac:spMkLst>
            <pc:docMk/>
            <pc:sldMk cId="2487727115" sldId="274"/>
            <ac:spMk id="2" creationId="{E3807262-0B48-7666-E3C4-76D0C2909570}"/>
          </ac:spMkLst>
        </pc:spChg>
        <pc:spChg chg="mod ord">
          <ac:chgData name="Belinda Asante (2511937)" userId="S::2511937@student.uwtsd.ac.uk::2081e53d-61ba-49d8-8536-c3f6705a8524" providerId="AD" clId="Web-{182A25CD-DB93-E91D-29D4-0DC88D6A95BC}" dt="2025-11-07T22:01:23.239" v="340" actId="14100"/>
          <ac:spMkLst>
            <pc:docMk/>
            <pc:sldMk cId="2487727115" sldId="274"/>
            <ac:spMk id="3" creationId="{E3EAAACD-9BCC-AA4D-C73E-A6DCEFF83CC2}"/>
          </ac:spMkLst>
        </pc:spChg>
      </pc:sldChg>
      <pc:sldChg chg="modSp mod modClrScheme chgLayout">
        <pc:chgData name="Belinda Asante (2511937)" userId="S::2511937@student.uwtsd.ac.uk::2081e53d-61ba-49d8-8536-c3f6705a8524" providerId="AD" clId="Web-{182A25CD-DB93-E91D-29D4-0DC88D6A95BC}" dt="2025-11-07T22:00:33.238" v="332" actId="20577"/>
        <pc:sldMkLst>
          <pc:docMk/>
          <pc:sldMk cId="1598987641" sldId="275"/>
        </pc:sldMkLst>
        <pc:spChg chg="mod ord">
          <ac:chgData name="Belinda Asante (2511937)" userId="S::2511937@student.uwtsd.ac.uk::2081e53d-61ba-49d8-8536-c3f6705a8524" providerId="AD" clId="Web-{182A25CD-DB93-E91D-29D4-0DC88D6A95BC}" dt="2025-11-07T21:44:25.958" v="244" actId="14100"/>
          <ac:spMkLst>
            <pc:docMk/>
            <pc:sldMk cId="1598987641" sldId="275"/>
            <ac:spMk id="2" creationId="{DCCD7CBB-F567-33A3-C751-520353C96069}"/>
          </ac:spMkLst>
        </pc:spChg>
        <pc:spChg chg="mod ord">
          <ac:chgData name="Belinda Asante (2511937)" userId="S::2511937@student.uwtsd.ac.uk::2081e53d-61ba-49d8-8536-c3f6705a8524" providerId="AD" clId="Web-{182A25CD-DB93-E91D-29D4-0DC88D6A95BC}" dt="2025-11-07T22:00:33.238" v="332" actId="20577"/>
          <ac:spMkLst>
            <pc:docMk/>
            <pc:sldMk cId="1598987641" sldId="275"/>
            <ac:spMk id="3" creationId="{249C0CEE-F258-3E64-C734-89452FDE049F}"/>
          </ac:spMkLst>
        </pc:spChg>
      </pc:sldChg>
      <pc:sldChg chg="modSp mod modClrScheme chgLayout">
        <pc:chgData name="Belinda Asante (2511937)" userId="S::2511937@student.uwtsd.ac.uk::2081e53d-61ba-49d8-8536-c3f6705a8524" providerId="AD" clId="Web-{182A25CD-DB93-E91D-29D4-0DC88D6A95BC}" dt="2025-11-07T21:43:55.755" v="241" actId="20577"/>
        <pc:sldMkLst>
          <pc:docMk/>
          <pc:sldMk cId="2455540963" sldId="276"/>
        </pc:sldMkLst>
        <pc:spChg chg="mod ord">
          <ac:chgData name="Belinda Asante (2511937)" userId="S::2511937@student.uwtsd.ac.uk::2081e53d-61ba-49d8-8536-c3f6705a8524" providerId="AD" clId="Web-{182A25CD-DB93-E91D-29D4-0DC88D6A95BC}" dt="2025-11-07T21:43:27.255" v="236" actId="14100"/>
          <ac:spMkLst>
            <pc:docMk/>
            <pc:sldMk cId="2455540963" sldId="276"/>
            <ac:spMk id="2" creationId="{D546D163-A69D-AC71-1760-39EFBA3BEF8E}"/>
          </ac:spMkLst>
        </pc:spChg>
        <pc:spChg chg="mod ord">
          <ac:chgData name="Belinda Asante (2511937)" userId="S::2511937@student.uwtsd.ac.uk::2081e53d-61ba-49d8-8536-c3f6705a8524" providerId="AD" clId="Web-{182A25CD-DB93-E91D-29D4-0DC88D6A95BC}" dt="2025-11-07T21:43:55.755" v="241" actId="20577"/>
          <ac:spMkLst>
            <pc:docMk/>
            <pc:sldMk cId="2455540963" sldId="276"/>
            <ac:spMk id="3" creationId="{1BAB1C7F-5DD9-54B8-26A3-A48EACCD1DD3}"/>
          </ac:spMkLst>
        </pc:spChg>
      </pc:sldChg>
      <pc:sldChg chg="modSp mod modClrScheme chgLayout">
        <pc:chgData name="Belinda Asante (2511937)" userId="S::2511937@student.uwtsd.ac.uk::2081e53d-61ba-49d8-8536-c3f6705a8524" providerId="AD" clId="Web-{182A25CD-DB93-E91D-29D4-0DC88D6A95BC}" dt="2025-11-07T20:53:28.102" v="7"/>
        <pc:sldMkLst>
          <pc:docMk/>
          <pc:sldMk cId="568411314" sldId="277"/>
        </pc:sldMkLst>
        <pc:spChg chg="mod ord">
          <ac:chgData name="Belinda Asante (2511937)" userId="S::2511937@student.uwtsd.ac.uk::2081e53d-61ba-49d8-8536-c3f6705a8524" providerId="AD" clId="Web-{182A25CD-DB93-E91D-29D4-0DC88D6A95BC}" dt="2025-11-07T20:53:28.102" v="7"/>
          <ac:spMkLst>
            <pc:docMk/>
            <pc:sldMk cId="568411314" sldId="277"/>
            <ac:spMk id="2" creationId="{DE5A3E0D-73A1-7039-FC60-5DDA39C71AA7}"/>
          </ac:spMkLst>
        </pc:spChg>
        <pc:spChg chg="mod ord">
          <ac:chgData name="Belinda Asante (2511937)" userId="S::2511937@student.uwtsd.ac.uk::2081e53d-61ba-49d8-8536-c3f6705a8524" providerId="AD" clId="Web-{182A25CD-DB93-E91D-29D4-0DC88D6A95BC}" dt="2025-11-07T20:53:28.102" v="7"/>
          <ac:spMkLst>
            <pc:docMk/>
            <pc:sldMk cId="568411314" sldId="277"/>
            <ac:spMk id="3" creationId="{58C17AB4-ACB9-2F68-06DE-9FE57675ACB1}"/>
          </ac:spMkLst>
        </pc:spChg>
      </pc:sldChg>
      <pc:sldChg chg="modSp mod modClrScheme chgLayout">
        <pc:chgData name="Belinda Asante (2511937)" userId="S::2511937@student.uwtsd.ac.uk::2081e53d-61ba-49d8-8536-c3f6705a8524" providerId="AD" clId="Web-{182A25CD-DB93-E91D-29D4-0DC88D6A95BC}" dt="2025-11-07T20:53:28.102" v="7"/>
        <pc:sldMkLst>
          <pc:docMk/>
          <pc:sldMk cId="585858325" sldId="278"/>
        </pc:sldMkLst>
        <pc:spChg chg="mod ord">
          <ac:chgData name="Belinda Asante (2511937)" userId="S::2511937@student.uwtsd.ac.uk::2081e53d-61ba-49d8-8536-c3f6705a8524" providerId="AD" clId="Web-{182A25CD-DB93-E91D-29D4-0DC88D6A95BC}" dt="2025-11-07T20:53:28.102" v="7"/>
          <ac:spMkLst>
            <pc:docMk/>
            <pc:sldMk cId="585858325" sldId="278"/>
            <ac:spMk id="2" creationId="{FB2356FE-5FAA-0D8B-D53C-69B5A3A950C1}"/>
          </ac:spMkLst>
        </pc:spChg>
        <pc:spChg chg="mod ord">
          <ac:chgData name="Belinda Asante (2511937)" userId="S::2511937@student.uwtsd.ac.uk::2081e53d-61ba-49d8-8536-c3f6705a8524" providerId="AD" clId="Web-{182A25CD-DB93-E91D-29D4-0DC88D6A95BC}" dt="2025-11-07T20:53:28.102" v="7"/>
          <ac:spMkLst>
            <pc:docMk/>
            <pc:sldMk cId="585858325" sldId="278"/>
            <ac:spMk id="3" creationId="{FC09BD19-A2BE-CFC3-1359-E812CB67C97D}"/>
          </ac:spMkLst>
        </pc:spChg>
      </pc:sldChg>
      <pc:sldChg chg="modSp mod modClrScheme chgLayout">
        <pc:chgData name="Belinda Asante (2511937)" userId="S::2511937@student.uwtsd.ac.uk::2081e53d-61ba-49d8-8536-c3f6705a8524" providerId="AD" clId="Web-{182A25CD-DB93-E91D-29D4-0DC88D6A95BC}" dt="2025-11-07T22:08:42.570" v="386" actId="14100"/>
        <pc:sldMkLst>
          <pc:docMk/>
          <pc:sldMk cId="4110455067" sldId="279"/>
        </pc:sldMkLst>
        <pc:spChg chg="mod ord">
          <ac:chgData name="Belinda Asante (2511937)" userId="S::2511937@student.uwtsd.ac.uk::2081e53d-61ba-49d8-8536-c3f6705a8524" providerId="AD" clId="Web-{182A25CD-DB93-E91D-29D4-0DC88D6A95BC}" dt="2025-11-07T22:07:46.867" v="377" actId="14100"/>
          <ac:spMkLst>
            <pc:docMk/>
            <pc:sldMk cId="4110455067" sldId="279"/>
            <ac:spMk id="2" creationId="{BF378465-9418-F5BD-2F04-367A6FDAD765}"/>
          </ac:spMkLst>
        </pc:spChg>
        <pc:spChg chg="mod ord">
          <ac:chgData name="Belinda Asante (2511937)" userId="S::2511937@student.uwtsd.ac.uk::2081e53d-61ba-49d8-8536-c3f6705a8524" providerId="AD" clId="Web-{182A25CD-DB93-E91D-29D4-0DC88D6A95BC}" dt="2025-11-07T22:08:42.570" v="386" actId="14100"/>
          <ac:spMkLst>
            <pc:docMk/>
            <pc:sldMk cId="4110455067" sldId="279"/>
            <ac:spMk id="3" creationId="{CBF28590-072D-187E-CF39-2FF24B4E0396}"/>
          </ac:spMkLst>
        </pc:spChg>
      </pc:sldChg>
      <pc:sldChg chg="modSp mod modClrScheme chgLayout">
        <pc:chgData name="Belinda Asante (2511937)" userId="S::2511937@student.uwtsd.ac.uk::2081e53d-61ba-49d8-8536-c3f6705a8524" providerId="AD" clId="Web-{182A25CD-DB93-E91D-29D4-0DC88D6A95BC}" dt="2025-11-07T21:03:35.659" v="89" actId="14100"/>
        <pc:sldMkLst>
          <pc:docMk/>
          <pc:sldMk cId="3166647445" sldId="280"/>
        </pc:sldMkLst>
        <pc:spChg chg="mod ord">
          <ac:chgData name="Belinda Asante (2511937)" userId="S::2511937@student.uwtsd.ac.uk::2081e53d-61ba-49d8-8536-c3f6705a8524" providerId="AD" clId="Web-{182A25CD-DB93-E91D-29D4-0DC88D6A95BC}" dt="2025-11-07T21:03:20.486" v="87" actId="14100"/>
          <ac:spMkLst>
            <pc:docMk/>
            <pc:sldMk cId="3166647445" sldId="280"/>
            <ac:spMk id="2" creationId="{E9108A0D-5712-B610-9FC5-01D15DEB5C22}"/>
          </ac:spMkLst>
        </pc:spChg>
        <pc:spChg chg="mod ord">
          <ac:chgData name="Belinda Asante (2511937)" userId="S::2511937@student.uwtsd.ac.uk::2081e53d-61ba-49d8-8536-c3f6705a8524" providerId="AD" clId="Web-{182A25CD-DB93-E91D-29D4-0DC88D6A95BC}" dt="2025-11-07T21:03:35.659" v="89" actId="14100"/>
          <ac:spMkLst>
            <pc:docMk/>
            <pc:sldMk cId="3166647445" sldId="280"/>
            <ac:spMk id="3" creationId="{BBABEE38-76B9-0823-040C-A6E40A24C491}"/>
          </ac:spMkLst>
        </pc:spChg>
      </pc:sldChg>
      <pc:sldChg chg="modSp mod modClrScheme chgLayout">
        <pc:chgData name="Belinda Asante (2511937)" userId="S::2511937@student.uwtsd.ac.uk::2081e53d-61ba-49d8-8536-c3f6705a8524" providerId="AD" clId="Web-{182A25CD-DB93-E91D-29D4-0DC88D6A95BC}" dt="2025-11-07T21:05:17.867" v="105" actId="14100"/>
        <pc:sldMkLst>
          <pc:docMk/>
          <pc:sldMk cId="3633543047" sldId="281"/>
        </pc:sldMkLst>
        <pc:spChg chg="mod ord">
          <ac:chgData name="Belinda Asante (2511937)" userId="S::2511937@student.uwtsd.ac.uk::2081e53d-61ba-49d8-8536-c3f6705a8524" providerId="AD" clId="Web-{182A25CD-DB93-E91D-29D4-0DC88D6A95BC}" dt="2025-11-07T21:05:14.304" v="104" actId="14100"/>
          <ac:spMkLst>
            <pc:docMk/>
            <pc:sldMk cId="3633543047" sldId="281"/>
            <ac:spMk id="2" creationId="{9CAAC739-AE0A-BF3C-4337-724F3ACA3665}"/>
          </ac:spMkLst>
        </pc:spChg>
        <pc:spChg chg="mod ord">
          <ac:chgData name="Belinda Asante (2511937)" userId="S::2511937@student.uwtsd.ac.uk::2081e53d-61ba-49d8-8536-c3f6705a8524" providerId="AD" clId="Web-{182A25CD-DB93-E91D-29D4-0DC88D6A95BC}" dt="2025-11-07T21:05:17.867" v="105" actId="14100"/>
          <ac:spMkLst>
            <pc:docMk/>
            <pc:sldMk cId="3633543047" sldId="281"/>
            <ac:spMk id="3" creationId="{868765DD-C7E2-2035-F822-AFB67442DE12}"/>
          </ac:spMkLst>
        </pc:spChg>
      </pc:sldChg>
      <pc:sldChg chg="modSp mod modClrScheme chgLayout">
        <pc:chgData name="Belinda Asante (2511937)" userId="S::2511937@student.uwtsd.ac.uk::2081e53d-61ba-49d8-8536-c3f6705a8524" providerId="AD" clId="Web-{182A25CD-DB93-E91D-29D4-0DC88D6A95BC}" dt="2025-11-07T21:59:45.830" v="331" actId="20577"/>
        <pc:sldMkLst>
          <pc:docMk/>
          <pc:sldMk cId="2587985974" sldId="282"/>
        </pc:sldMkLst>
        <pc:spChg chg="mod ord">
          <ac:chgData name="Belinda Asante (2511937)" userId="S::2511937@student.uwtsd.ac.uk::2081e53d-61ba-49d8-8536-c3f6705a8524" providerId="AD" clId="Web-{182A25CD-DB93-E91D-29D4-0DC88D6A95BC}" dt="2025-11-07T21:56:35.759" v="327" actId="14100"/>
          <ac:spMkLst>
            <pc:docMk/>
            <pc:sldMk cId="2587985974" sldId="282"/>
            <ac:spMk id="2" creationId="{1395990A-EC57-8035-1D6C-837FB1D7529B}"/>
          </ac:spMkLst>
        </pc:spChg>
        <pc:spChg chg="mod ord">
          <ac:chgData name="Belinda Asante (2511937)" userId="S::2511937@student.uwtsd.ac.uk::2081e53d-61ba-49d8-8536-c3f6705a8524" providerId="AD" clId="Web-{182A25CD-DB93-E91D-29D4-0DC88D6A95BC}" dt="2025-11-07T21:59:45.830" v="331" actId="20577"/>
          <ac:spMkLst>
            <pc:docMk/>
            <pc:sldMk cId="2587985974" sldId="282"/>
            <ac:spMk id="3" creationId="{8F3C3402-769B-75BD-DD43-A6F971565C93}"/>
          </ac:spMkLst>
        </pc:spChg>
      </pc:sldChg>
      <pc:sldChg chg="modSp mod modClrScheme chgLayout">
        <pc:chgData name="Belinda Asante (2511937)" userId="S::2511937@student.uwtsd.ac.uk::2081e53d-61ba-49d8-8536-c3f6705a8524" providerId="AD" clId="Web-{182A25CD-DB93-E91D-29D4-0DC88D6A95BC}" dt="2025-11-07T21:53:12.489" v="323" actId="20577"/>
        <pc:sldMkLst>
          <pc:docMk/>
          <pc:sldMk cId="3861480974" sldId="283"/>
        </pc:sldMkLst>
        <pc:spChg chg="mod ord">
          <ac:chgData name="Belinda Asante (2511937)" userId="S::2511937@student.uwtsd.ac.uk::2081e53d-61ba-49d8-8536-c3f6705a8524" providerId="AD" clId="Web-{182A25CD-DB93-E91D-29D4-0DC88D6A95BC}" dt="2025-11-07T21:52:53.255" v="318" actId="14100"/>
          <ac:spMkLst>
            <pc:docMk/>
            <pc:sldMk cId="3861480974" sldId="283"/>
            <ac:spMk id="2" creationId="{6FF2A7A5-40F9-AF94-CE30-75DC5AFAED96}"/>
          </ac:spMkLst>
        </pc:spChg>
        <pc:spChg chg="mod ord">
          <ac:chgData name="Belinda Asante (2511937)" userId="S::2511937@student.uwtsd.ac.uk::2081e53d-61ba-49d8-8536-c3f6705a8524" providerId="AD" clId="Web-{182A25CD-DB93-E91D-29D4-0DC88D6A95BC}" dt="2025-11-07T21:53:12.489" v="323" actId="20577"/>
          <ac:spMkLst>
            <pc:docMk/>
            <pc:sldMk cId="3861480974" sldId="283"/>
            <ac:spMk id="3" creationId="{F964ADFC-DB35-0D4C-C180-A2860F56748E}"/>
          </ac:spMkLst>
        </pc:spChg>
      </pc:sldChg>
      <pc:sldChg chg="modSp mod modClrScheme chgLayout">
        <pc:chgData name="Belinda Asante (2511937)" userId="S::2511937@student.uwtsd.ac.uk::2081e53d-61ba-49d8-8536-c3f6705a8524" providerId="AD" clId="Web-{182A25CD-DB93-E91D-29D4-0DC88D6A95BC}" dt="2025-11-07T21:52:32.583" v="314" actId="20577"/>
        <pc:sldMkLst>
          <pc:docMk/>
          <pc:sldMk cId="2065153344" sldId="284"/>
        </pc:sldMkLst>
        <pc:spChg chg="mod ord">
          <ac:chgData name="Belinda Asante (2511937)" userId="S::2511937@student.uwtsd.ac.uk::2081e53d-61ba-49d8-8536-c3f6705a8524" providerId="AD" clId="Web-{182A25CD-DB93-E91D-29D4-0DC88D6A95BC}" dt="2025-11-07T21:51:24.426" v="302" actId="14100"/>
          <ac:spMkLst>
            <pc:docMk/>
            <pc:sldMk cId="2065153344" sldId="284"/>
            <ac:spMk id="2" creationId="{FD326854-FD1A-4CA5-9DA1-A0025942AF87}"/>
          </ac:spMkLst>
        </pc:spChg>
        <pc:spChg chg="mod ord">
          <ac:chgData name="Belinda Asante (2511937)" userId="S::2511937@student.uwtsd.ac.uk::2081e53d-61ba-49d8-8536-c3f6705a8524" providerId="AD" clId="Web-{182A25CD-DB93-E91D-29D4-0DC88D6A95BC}" dt="2025-11-07T21:52:32.583" v="314" actId="20577"/>
          <ac:spMkLst>
            <pc:docMk/>
            <pc:sldMk cId="2065153344" sldId="284"/>
            <ac:spMk id="3" creationId="{E101CC41-15EC-10E1-47ED-B5DC95C888C5}"/>
          </ac:spMkLst>
        </pc:spChg>
      </pc:sldChg>
      <pc:sldChg chg="modSp mod modClrScheme chgLayout">
        <pc:chgData name="Belinda Asante (2511937)" userId="S::2511937@student.uwtsd.ac.uk::2081e53d-61ba-49d8-8536-c3f6705a8524" providerId="AD" clId="Web-{182A25CD-DB93-E91D-29D4-0DC88D6A95BC}" dt="2025-11-07T20:53:28.102" v="7"/>
        <pc:sldMkLst>
          <pc:docMk/>
          <pc:sldMk cId="1612079528" sldId="285"/>
        </pc:sldMkLst>
        <pc:spChg chg="mod ord">
          <ac:chgData name="Belinda Asante (2511937)" userId="S::2511937@student.uwtsd.ac.uk::2081e53d-61ba-49d8-8536-c3f6705a8524" providerId="AD" clId="Web-{182A25CD-DB93-E91D-29D4-0DC88D6A95BC}" dt="2025-11-07T20:53:28.102" v="7"/>
          <ac:spMkLst>
            <pc:docMk/>
            <pc:sldMk cId="1612079528" sldId="285"/>
            <ac:spMk id="2" creationId="{C21765C8-1840-8F75-595E-B2851645EE3E}"/>
          </ac:spMkLst>
        </pc:spChg>
        <pc:picChg chg="mod ord">
          <ac:chgData name="Belinda Asante (2511937)" userId="S::2511937@student.uwtsd.ac.uk::2081e53d-61ba-49d8-8536-c3f6705a8524" providerId="AD" clId="Web-{182A25CD-DB93-E91D-29D4-0DC88D6A95BC}" dt="2025-11-07T20:53:28.102" v="7"/>
          <ac:picMkLst>
            <pc:docMk/>
            <pc:sldMk cId="1612079528" sldId="285"/>
            <ac:picMk id="3074" creationId="{9457AD7B-F86A-AF89-138D-D76417CB8457}"/>
          </ac:picMkLst>
        </pc:picChg>
      </pc:sldChg>
      <pc:sldChg chg="modSp mod modClrScheme chgLayout">
        <pc:chgData name="Belinda Asante (2511937)" userId="S::2511937@student.uwtsd.ac.uk::2081e53d-61ba-49d8-8536-c3f6705a8524" providerId="AD" clId="Web-{182A25CD-DB93-E91D-29D4-0DC88D6A95BC}" dt="2025-11-07T20:53:28.102" v="7"/>
        <pc:sldMkLst>
          <pc:docMk/>
          <pc:sldMk cId="593561869" sldId="286"/>
        </pc:sldMkLst>
        <pc:spChg chg="mod ord">
          <ac:chgData name="Belinda Asante (2511937)" userId="S::2511937@student.uwtsd.ac.uk::2081e53d-61ba-49d8-8536-c3f6705a8524" providerId="AD" clId="Web-{182A25CD-DB93-E91D-29D4-0DC88D6A95BC}" dt="2025-11-07T20:53:28.102" v="7"/>
          <ac:spMkLst>
            <pc:docMk/>
            <pc:sldMk cId="593561869" sldId="286"/>
            <ac:spMk id="2" creationId="{1666A25D-D28C-6DFE-EFE0-14A80CAAB220}"/>
          </ac:spMkLst>
        </pc:spChg>
        <pc:spChg chg="mod ord">
          <ac:chgData name="Belinda Asante (2511937)" userId="S::2511937@student.uwtsd.ac.uk::2081e53d-61ba-49d8-8536-c3f6705a8524" providerId="AD" clId="Web-{182A25CD-DB93-E91D-29D4-0DC88D6A95BC}" dt="2025-11-07T20:53:28.102" v="7"/>
          <ac:spMkLst>
            <pc:docMk/>
            <pc:sldMk cId="593561869" sldId="286"/>
            <ac:spMk id="3" creationId="{01774670-0C6C-026E-6D45-4F09500C0ACC}"/>
          </ac:spMkLst>
        </pc:spChg>
      </pc:sldChg>
      <pc:sldChg chg="modSp mod modClrScheme chgLayout">
        <pc:chgData name="Belinda Asante (2511937)" userId="S::2511937@student.uwtsd.ac.uk::2081e53d-61ba-49d8-8536-c3f6705a8524" providerId="AD" clId="Web-{182A25CD-DB93-E91D-29D4-0DC88D6A95BC}" dt="2025-11-07T20:53:28.102" v="7"/>
        <pc:sldMkLst>
          <pc:docMk/>
          <pc:sldMk cId="4162713107" sldId="287"/>
        </pc:sldMkLst>
        <pc:spChg chg="mod ord">
          <ac:chgData name="Belinda Asante (2511937)" userId="S::2511937@student.uwtsd.ac.uk::2081e53d-61ba-49d8-8536-c3f6705a8524" providerId="AD" clId="Web-{182A25CD-DB93-E91D-29D4-0DC88D6A95BC}" dt="2025-11-07T20:53:28.102" v="7"/>
          <ac:spMkLst>
            <pc:docMk/>
            <pc:sldMk cId="4162713107" sldId="287"/>
            <ac:spMk id="2" creationId="{CD865647-7187-8606-C2A7-BFFE6E024A03}"/>
          </ac:spMkLst>
        </pc:spChg>
        <pc:spChg chg="mod ord">
          <ac:chgData name="Belinda Asante (2511937)" userId="S::2511937@student.uwtsd.ac.uk::2081e53d-61ba-49d8-8536-c3f6705a8524" providerId="AD" clId="Web-{182A25CD-DB93-E91D-29D4-0DC88D6A95BC}" dt="2025-11-07T20:53:28.102" v="7"/>
          <ac:spMkLst>
            <pc:docMk/>
            <pc:sldMk cId="4162713107" sldId="287"/>
            <ac:spMk id="3" creationId="{C1AB8CE4-5036-42C4-E7F6-A808BC0ED370}"/>
          </ac:spMkLst>
        </pc:spChg>
      </pc:sldChg>
      <pc:sldMasterChg chg="del delSldLayout">
        <pc:chgData name="Belinda Asante (2511937)" userId="S::2511937@student.uwtsd.ac.uk::2081e53d-61ba-49d8-8536-c3f6705a8524" providerId="AD" clId="Web-{182A25CD-DB93-E91D-29D4-0DC88D6A95BC}" dt="2025-11-07T20:52:10.288" v="4"/>
        <pc:sldMasterMkLst>
          <pc:docMk/>
          <pc:sldMasterMk cId="261100413" sldId="2147483660"/>
        </pc:sldMasterMkLst>
        <pc:sldLayoutChg chg="del">
          <pc:chgData name="Belinda Asante (2511937)" userId="S::2511937@student.uwtsd.ac.uk::2081e53d-61ba-49d8-8536-c3f6705a8524" providerId="AD" clId="Web-{182A25CD-DB93-E91D-29D4-0DC88D6A95BC}" dt="2025-11-07T20:52:10.288" v="4"/>
          <pc:sldLayoutMkLst>
            <pc:docMk/>
            <pc:sldMasterMk cId="261100413" sldId="2147483660"/>
            <pc:sldLayoutMk cId="1276196433" sldId="2147483661"/>
          </pc:sldLayoutMkLst>
        </pc:sldLayoutChg>
        <pc:sldLayoutChg chg="del">
          <pc:chgData name="Belinda Asante (2511937)" userId="S::2511937@student.uwtsd.ac.uk::2081e53d-61ba-49d8-8536-c3f6705a8524" providerId="AD" clId="Web-{182A25CD-DB93-E91D-29D4-0DC88D6A95BC}" dt="2025-11-07T20:52:10.288" v="4"/>
          <pc:sldLayoutMkLst>
            <pc:docMk/>
            <pc:sldMasterMk cId="261100413" sldId="2147483660"/>
            <pc:sldLayoutMk cId="2684196564" sldId="2147483662"/>
          </pc:sldLayoutMkLst>
        </pc:sldLayoutChg>
        <pc:sldLayoutChg chg="del">
          <pc:chgData name="Belinda Asante (2511937)" userId="S::2511937@student.uwtsd.ac.uk::2081e53d-61ba-49d8-8536-c3f6705a8524" providerId="AD" clId="Web-{182A25CD-DB93-E91D-29D4-0DC88D6A95BC}" dt="2025-11-07T20:52:10.288" v="4"/>
          <pc:sldLayoutMkLst>
            <pc:docMk/>
            <pc:sldMasterMk cId="261100413" sldId="2147483660"/>
            <pc:sldLayoutMk cId="1974779303" sldId="2147483663"/>
          </pc:sldLayoutMkLst>
        </pc:sldLayoutChg>
        <pc:sldLayoutChg chg="del">
          <pc:chgData name="Belinda Asante (2511937)" userId="S::2511937@student.uwtsd.ac.uk::2081e53d-61ba-49d8-8536-c3f6705a8524" providerId="AD" clId="Web-{182A25CD-DB93-E91D-29D4-0DC88D6A95BC}" dt="2025-11-07T20:52:10.288" v="4"/>
          <pc:sldLayoutMkLst>
            <pc:docMk/>
            <pc:sldMasterMk cId="261100413" sldId="2147483660"/>
            <pc:sldLayoutMk cId="3445292916" sldId="2147483664"/>
          </pc:sldLayoutMkLst>
        </pc:sldLayoutChg>
        <pc:sldLayoutChg chg="del">
          <pc:chgData name="Belinda Asante (2511937)" userId="S::2511937@student.uwtsd.ac.uk::2081e53d-61ba-49d8-8536-c3f6705a8524" providerId="AD" clId="Web-{182A25CD-DB93-E91D-29D4-0DC88D6A95BC}" dt="2025-11-07T20:52:10.288" v="4"/>
          <pc:sldLayoutMkLst>
            <pc:docMk/>
            <pc:sldMasterMk cId="261100413" sldId="2147483660"/>
            <pc:sldLayoutMk cId="374964810" sldId="2147483665"/>
          </pc:sldLayoutMkLst>
        </pc:sldLayoutChg>
        <pc:sldLayoutChg chg="del">
          <pc:chgData name="Belinda Asante (2511937)" userId="S::2511937@student.uwtsd.ac.uk::2081e53d-61ba-49d8-8536-c3f6705a8524" providerId="AD" clId="Web-{182A25CD-DB93-E91D-29D4-0DC88D6A95BC}" dt="2025-11-07T20:52:10.288" v="4"/>
          <pc:sldLayoutMkLst>
            <pc:docMk/>
            <pc:sldMasterMk cId="261100413" sldId="2147483660"/>
            <pc:sldLayoutMk cId="3283814005" sldId="2147483666"/>
          </pc:sldLayoutMkLst>
        </pc:sldLayoutChg>
        <pc:sldLayoutChg chg="del">
          <pc:chgData name="Belinda Asante (2511937)" userId="S::2511937@student.uwtsd.ac.uk::2081e53d-61ba-49d8-8536-c3f6705a8524" providerId="AD" clId="Web-{182A25CD-DB93-E91D-29D4-0DC88D6A95BC}" dt="2025-11-07T20:52:10.288" v="4"/>
          <pc:sldLayoutMkLst>
            <pc:docMk/>
            <pc:sldMasterMk cId="261100413" sldId="2147483660"/>
            <pc:sldLayoutMk cId="2508615610" sldId="2147483667"/>
          </pc:sldLayoutMkLst>
        </pc:sldLayoutChg>
        <pc:sldLayoutChg chg="del">
          <pc:chgData name="Belinda Asante (2511937)" userId="S::2511937@student.uwtsd.ac.uk::2081e53d-61ba-49d8-8536-c3f6705a8524" providerId="AD" clId="Web-{182A25CD-DB93-E91D-29D4-0DC88D6A95BC}" dt="2025-11-07T20:52:10.288" v="4"/>
          <pc:sldLayoutMkLst>
            <pc:docMk/>
            <pc:sldMasterMk cId="261100413" sldId="2147483660"/>
            <pc:sldLayoutMk cId="477001660" sldId="2147483668"/>
          </pc:sldLayoutMkLst>
        </pc:sldLayoutChg>
        <pc:sldLayoutChg chg="del">
          <pc:chgData name="Belinda Asante (2511937)" userId="S::2511937@student.uwtsd.ac.uk::2081e53d-61ba-49d8-8536-c3f6705a8524" providerId="AD" clId="Web-{182A25CD-DB93-E91D-29D4-0DC88D6A95BC}" dt="2025-11-07T20:52:10.288" v="4"/>
          <pc:sldLayoutMkLst>
            <pc:docMk/>
            <pc:sldMasterMk cId="261100413" sldId="2147483660"/>
            <pc:sldLayoutMk cId="2128551649" sldId="2147483669"/>
          </pc:sldLayoutMkLst>
        </pc:sldLayoutChg>
        <pc:sldLayoutChg chg="del">
          <pc:chgData name="Belinda Asante (2511937)" userId="S::2511937@student.uwtsd.ac.uk::2081e53d-61ba-49d8-8536-c3f6705a8524" providerId="AD" clId="Web-{182A25CD-DB93-E91D-29D4-0DC88D6A95BC}" dt="2025-11-07T20:52:10.288" v="4"/>
          <pc:sldLayoutMkLst>
            <pc:docMk/>
            <pc:sldMasterMk cId="261100413" sldId="2147483660"/>
            <pc:sldLayoutMk cId="3070903215" sldId="2147483670"/>
          </pc:sldLayoutMkLst>
        </pc:sldLayoutChg>
        <pc:sldLayoutChg chg="del">
          <pc:chgData name="Belinda Asante (2511937)" userId="S::2511937@student.uwtsd.ac.uk::2081e53d-61ba-49d8-8536-c3f6705a8524" providerId="AD" clId="Web-{182A25CD-DB93-E91D-29D4-0DC88D6A95BC}" dt="2025-11-07T20:52:10.288" v="4"/>
          <pc:sldLayoutMkLst>
            <pc:docMk/>
            <pc:sldMasterMk cId="261100413" sldId="2147483660"/>
            <pc:sldLayoutMk cId="2170520462" sldId="2147483671"/>
          </pc:sldLayoutMkLst>
        </pc:sldLayoutChg>
        <pc:sldLayoutChg chg="del">
          <pc:chgData name="Belinda Asante (2511937)" userId="S::2511937@student.uwtsd.ac.uk::2081e53d-61ba-49d8-8536-c3f6705a8524" providerId="AD" clId="Web-{182A25CD-DB93-E91D-29D4-0DC88D6A95BC}" dt="2025-11-07T20:52:10.288" v="4"/>
          <pc:sldLayoutMkLst>
            <pc:docMk/>
            <pc:sldMasterMk cId="261100413" sldId="2147483660"/>
            <pc:sldLayoutMk cId="3424466168" sldId="2147483672"/>
          </pc:sldLayoutMkLst>
        </pc:sldLayoutChg>
        <pc:sldLayoutChg chg="del">
          <pc:chgData name="Belinda Asante (2511937)" userId="S::2511937@student.uwtsd.ac.uk::2081e53d-61ba-49d8-8536-c3f6705a8524" providerId="AD" clId="Web-{182A25CD-DB93-E91D-29D4-0DC88D6A95BC}" dt="2025-11-07T20:52:10.288" v="4"/>
          <pc:sldLayoutMkLst>
            <pc:docMk/>
            <pc:sldMasterMk cId="261100413" sldId="2147483660"/>
            <pc:sldLayoutMk cId="3755115512" sldId="2147483673"/>
          </pc:sldLayoutMkLst>
        </pc:sldLayoutChg>
        <pc:sldLayoutChg chg="del">
          <pc:chgData name="Belinda Asante (2511937)" userId="S::2511937@student.uwtsd.ac.uk::2081e53d-61ba-49d8-8536-c3f6705a8524" providerId="AD" clId="Web-{182A25CD-DB93-E91D-29D4-0DC88D6A95BC}" dt="2025-11-07T20:52:10.288" v="4"/>
          <pc:sldLayoutMkLst>
            <pc:docMk/>
            <pc:sldMasterMk cId="261100413" sldId="2147483660"/>
            <pc:sldLayoutMk cId="3201422086" sldId="2147483674"/>
          </pc:sldLayoutMkLst>
        </pc:sldLayoutChg>
        <pc:sldLayoutChg chg="del">
          <pc:chgData name="Belinda Asante (2511937)" userId="S::2511937@student.uwtsd.ac.uk::2081e53d-61ba-49d8-8536-c3f6705a8524" providerId="AD" clId="Web-{182A25CD-DB93-E91D-29D4-0DC88D6A95BC}" dt="2025-11-07T20:52:10.288" v="4"/>
          <pc:sldLayoutMkLst>
            <pc:docMk/>
            <pc:sldMasterMk cId="261100413" sldId="2147483660"/>
            <pc:sldLayoutMk cId="1526527049" sldId="2147483675"/>
          </pc:sldLayoutMkLst>
        </pc:sldLayoutChg>
        <pc:sldLayoutChg chg="del">
          <pc:chgData name="Belinda Asante (2511937)" userId="S::2511937@student.uwtsd.ac.uk::2081e53d-61ba-49d8-8536-c3f6705a8524" providerId="AD" clId="Web-{182A25CD-DB93-E91D-29D4-0DC88D6A95BC}" dt="2025-11-07T20:52:10.288" v="4"/>
          <pc:sldLayoutMkLst>
            <pc:docMk/>
            <pc:sldMasterMk cId="261100413" sldId="2147483660"/>
            <pc:sldLayoutMk cId="4049096630" sldId="2147483676"/>
          </pc:sldLayoutMkLst>
        </pc:sldLayoutChg>
      </pc:sldMasterChg>
      <pc:sldMasterChg chg="add del addSldLayout delSldLayout modSldLayout">
        <pc:chgData name="Belinda Asante (2511937)" userId="S::2511937@student.uwtsd.ac.uk::2081e53d-61ba-49d8-8536-c3f6705a8524" providerId="AD" clId="Web-{182A25CD-DB93-E91D-29D4-0DC88D6A95BC}" dt="2025-11-07T20:52:58.835" v="5"/>
        <pc:sldMasterMkLst>
          <pc:docMk/>
          <pc:sldMasterMk cId="1789649024" sldId="2147483677"/>
        </pc:sldMasterMkLst>
        <pc:sldLayoutChg chg="add del mod replId">
          <pc:chgData name="Belinda Asante (2511937)" userId="S::2511937@student.uwtsd.ac.uk::2081e53d-61ba-49d8-8536-c3f6705a8524" providerId="AD" clId="Web-{182A25CD-DB93-E91D-29D4-0DC88D6A95BC}" dt="2025-11-07T20:52:58.835" v="5"/>
          <pc:sldLayoutMkLst>
            <pc:docMk/>
            <pc:sldMasterMk cId="1789649024" sldId="2147483677"/>
            <pc:sldLayoutMk cId="180380560" sldId="2147483678"/>
          </pc:sldLayoutMkLst>
        </pc:sldLayoutChg>
        <pc:sldLayoutChg chg="add del mod replId">
          <pc:chgData name="Belinda Asante (2511937)" userId="S::2511937@student.uwtsd.ac.uk::2081e53d-61ba-49d8-8536-c3f6705a8524" providerId="AD" clId="Web-{182A25CD-DB93-E91D-29D4-0DC88D6A95BC}" dt="2025-11-07T20:52:58.835" v="5"/>
          <pc:sldLayoutMkLst>
            <pc:docMk/>
            <pc:sldMasterMk cId="1789649024" sldId="2147483677"/>
            <pc:sldLayoutMk cId="2483596998" sldId="2147483679"/>
          </pc:sldLayoutMkLst>
        </pc:sldLayoutChg>
        <pc:sldLayoutChg chg="add del mod replId">
          <pc:chgData name="Belinda Asante (2511937)" userId="S::2511937@student.uwtsd.ac.uk::2081e53d-61ba-49d8-8536-c3f6705a8524" providerId="AD" clId="Web-{182A25CD-DB93-E91D-29D4-0DC88D6A95BC}" dt="2025-11-07T20:52:58.835" v="5"/>
          <pc:sldLayoutMkLst>
            <pc:docMk/>
            <pc:sldMasterMk cId="1789649024" sldId="2147483677"/>
            <pc:sldLayoutMk cId="404963524" sldId="2147483680"/>
          </pc:sldLayoutMkLst>
        </pc:sldLayoutChg>
        <pc:sldLayoutChg chg="add del mod replId">
          <pc:chgData name="Belinda Asante (2511937)" userId="S::2511937@student.uwtsd.ac.uk::2081e53d-61ba-49d8-8536-c3f6705a8524" providerId="AD" clId="Web-{182A25CD-DB93-E91D-29D4-0DC88D6A95BC}" dt="2025-11-07T20:52:58.835" v="5"/>
          <pc:sldLayoutMkLst>
            <pc:docMk/>
            <pc:sldMasterMk cId="1789649024" sldId="2147483677"/>
            <pc:sldLayoutMk cId="1693329805" sldId="2147483681"/>
          </pc:sldLayoutMkLst>
        </pc:sldLayoutChg>
        <pc:sldLayoutChg chg="add del mod replId">
          <pc:chgData name="Belinda Asante (2511937)" userId="S::2511937@student.uwtsd.ac.uk::2081e53d-61ba-49d8-8536-c3f6705a8524" providerId="AD" clId="Web-{182A25CD-DB93-E91D-29D4-0DC88D6A95BC}" dt="2025-11-07T20:52:58.835" v="5"/>
          <pc:sldLayoutMkLst>
            <pc:docMk/>
            <pc:sldMasterMk cId="1789649024" sldId="2147483677"/>
            <pc:sldLayoutMk cId="416343188" sldId="2147483682"/>
          </pc:sldLayoutMkLst>
        </pc:sldLayoutChg>
        <pc:sldLayoutChg chg="add del mod replId">
          <pc:chgData name="Belinda Asante (2511937)" userId="S::2511937@student.uwtsd.ac.uk::2081e53d-61ba-49d8-8536-c3f6705a8524" providerId="AD" clId="Web-{182A25CD-DB93-E91D-29D4-0DC88D6A95BC}" dt="2025-11-07T20:52:58.835" v="5"/>
          <pc:sldLayoutMkLst>
            <pc:docMk/>
            <pc:sldMasterMk cId="1789649024" sldId="2147483677"/>
            <pc:sldLayoutMk cId="1720396245" sldId="2147483683"/>
          </pc:sldLayoutMkLst>
        </pc:sldLayoutChg>
        <pc:sldLayoutChg chg="add del mod replId">
          <pc:chgData name="Belinda Asante (2511937)" userId="S::2511937@student.uwtsd.ac.uk::2081e53d-61ba-49d8-8536-c3f6705a8524" providerId="AD" clId="Web-{182A25CD-DB93-E91D-29D4-0DC88D6A95BC}" dt="2025-11-07T20:52:58.835" v="5"/>
          <pc:sldLayoutMkLst>
            <pc:docMk/>
            <pc:sldMasterMk cId="1789649024" sldId="2147483677"/>
            <pc:sldLayoutMk cId="3010224453" sldId="2147483684"/>
          </pc:sldLayoutMkLst>
        </pc:sldLayoutChg>
        <pc:sldLayoutChg chg="add del mod replId">
          <pc:chgData name="Belinda Asante (2511937)" userId="S::2511937@student.uwtsd.ac.uk::2081e53d-61ba-49d8-8536-c3f6705a8524" providerId="AD" clId="Web-{182A25CD-DB93-E91D-29D4-0DC88D6A95BC}" dt="2025-11-07T20:52:58.835" v="5"/>
          <pc:sldLayoutMkLst>
            <pc:docMk/>
            <pc:sldMasterMk cId="1789649024" sldId="2147483677"/>
            <pc:sldLayoutMk cId="1749607287" sldId="2147483685"/>
          </pc:sldLayoutMkLst>
        </pc:sldLayoutChg>
        <pc:sldLayoutChg chg="add del mod replId">
          <pc:chgData name="Belinda Asante (2511937)" userId="S::2511937@student.uwtsd.ac.uk::2081e53d-61ba-49d8-8536-c3f6705a8524" providerId="AD" clId="Web-{182A25CD-DB93-E91D-29D4-0DC88D6A95BC}" dt="2025-11-07T20:52:58.835" v="5"/>
          <pc:sldLayoutMkLst>
            <pc:docMk/>
            <pc:sldMasterMk cId="1789649024" sldId="2147483677"/>
            <pc:sldLayoutMk cId="3123328862" sldId="2147483686"/>
          </pc:sldLayoutMkLst>
        </pc:sldLayoutChg>
        <pc:sldLayoutChg chg="add del mod replId">
          <pc:chgData name="Belinda Asante (2511937)" userId="S::2511937@student.uwtsd.ac.uk::2081e53d-61ba-49d8-8536-c3f6705a8524" providerId="AD" clId="Web-{182A25CD-DB93-E91D-29D4-0DC88D6A95BC}" dt="2025-11-07T20:52:58.835" v="5"/>
          <pc:sldLayoutMkLst>
            <pc:docMk/>
            <pc:sldMasterMk cId="1789649024" sldId="2147483677"/>
            <pc:sldLayoutMk cId="1245211204" sldId="2147483687"/>
          </pc:sldLayoutMkLst>
        </pc:sldLayoutChg>
        <pc:sldLayoutChg chg="add del mod replId">
          <pc:chgData name="Belinda Asante (2511937)" userId="S::2511937@student.uwtsd.ac.uk::2081e53d-61ba-49d8-8536-c3f6705a8524" providerId="AD" clId="Web-{182A25CD-DB93-E91D-29D4-0DC88D6A95BC}" dt="2025-11-07T20:52:58.835" v="5"/>
          <pc:sldLayoutMkLst>
            <pc:docMk/>
            <pc:sldMasterMk cId="1789649024" sldId="2147483677"/>
            <pc:sldLayoutMk cId="581668421" sldId="2147483688"/>
          </pc:sldLayoutMkLst>
        </pc:sldLayoutChg>
      </pc:sldMasterChg>
      <pc:sldMasterChg chg="add del addSldLayout delSldLayout modSldLayout">
        <pc:chgData name="Belinda Asante (2511937)" userId="S::2511937@student.uwtsd.ac.uk::2081e53d-61ba-49d8-8536-c3f6705a8524" providerId="AD" clId="Web-{182A25CD-DB93-E91D-29D4-0DC88D6A95BC}" dt="2025-11-07T20:53:09.789" v="6"/>
        <pc:sldMasterMkLst>
          <pc:docMk/>
          <pc:sldMasterMk cId="2961417079" sldId="2147483689"/>
        </pc:sldMasterMkLst>
        <pc:sldLayoutChg chg="add del mod replId">
          <pc:chgData name="Belinda Asante (2511937)" userId="S::2511937@student.uwtsd.ac.uk::2081e53d-61ba-49d8-8536-c3f6705a8524" providerId="AD" clId="Web-{182A25CD-DB93-E91D-29D4-0DC88D6A95BC}" dt="2025-11-07T20:53:09.789" v="6"/>
          <pc:sldLayoutMkLst>
            <pc:docMk/>
            <pc:sldMasterMk cId="2961417079" sldId="2147483689"/>
            <pc:sldLayoutMk cId="4235323841" sldId="2147483690"/>
          </pc:sldLayoutMkLst>
        </pc:sldLayoutChg>
        <pc:sldLayoutChg chg="add del mod replId">
          <pc:chgData name="Belinda Asante (2511937)" userId="S::2511937@student.uwtsd.ac.uk::2081e53d-61ba-49d8-8536-c3f6705a8524" providerId="AD" clId="Web-{182A25CD-DB93-E91D-29D4-0DC88D6A95BC}" dt="2025-11-07T20:53:09.789" v="6"/>
          <pc:sldLayoutMkLst>
            <pc:docMk/>
            <pc:sldMasterMk cId="2961417079" sldId="2147483689"/>
            <pc:sldLayoutMk cId="30403215" sldId="2147483691"/>
          </pc:sldLayoutMkLst>
        </pc:sldLayoutChg>
        <pc:sldLayoutChg chg="add del mod replId">
          <pc:chgData name="Belinda Asante (2511937)" userId="S::2511937@student.uwtsd.ac.uk::2081e53d-61ba-49d8-8536-c3f6705a8524" providerId="AD" clId="Web-{182A25CD-DB93-E91D-29D4-0DC88D6A95BC}" dt="2025-11-07T20:53:09.789" v="6"/>
          <pc:sldLayoutMkLst>
            <pc:docMk/>
            <pc:sldMasterMk cId="2961417079" sldId="2147483689"/>
            <pc:sldLayoutMk cId="859125238" sldId="2147483692"/>
          </pc:sldLayoutMkLst>
        </pc:sldLayoutChg>
        <pc:sldLayoutChg chg="add del mod replId">
          <pc:chgData name="Belinda Asante (2511937)" userId="S::2511937@student.uwtsd.ac.uk::2081e53d-61ba-49d8-8536-c3f6705a8524" providerId="AD" clId="Web-{182A25CD-DB93-E91D-29D4-0DC88D6A95BC}" dt="2025-11-07T20:53:09.789" v="6"/>
          <pc:sldLayoutMkLst>
            <pc:docMk/>
            <pc:sldMasterMk cId="2961417079" sldId="2147483689"/>
            <pc:sldLayoutMk cId="3706338449" sldId="2147483693"/>
          </pc:sldLayoutMkLst>
        </pc:sldLayoutChg>
        <pc:sldLayoutChg chg="add del mod replId">
          <pc:chgData name="Belinda Asante (2511937)" userId="S::2511937@student.uwtsd.ac.uk::2081e53d-61ba-49d8-8536-c3f6705a8524" providerId="AD" clId="Web-{182A25CD-DB93-E91D-29D4-0DC88D6A95BC}" dt="2025-11-07T20:53:09.789" v="6"/>
          <pc:sldLayoutMkLst>
            <pc:docMk/>
            <pc:sldMasterMk cId="2961417079" sldId="2147483689"/>
            <pc:sldLayoutMk cId="2711971448" sldId="2147483694"/>
          </pc:sldLayoutMkLst>
        </pc:sldLayoutChg>
        <pc:sldLayoutChg chg="add del mod replId">
          <pc:chgData name="Belinda Asante (2511937)" userId="S::2511937@student.uwtsd.ac.uk::2081e53d-61ba-49d8-8536-c3f6705a8524" providerId="AD" clId="Web-{182A25CD-DB93-E91D-29D4-0DC88D6A95BC}" dt="2025-11-07T20:53:09.789" v="6"/>
          <pc:sldLayoutMkLst>
            <pc:docMk/>
            <pc:sldMasterMk cId="2961417079" sldId="2147483689"/>
            <pc:sldLayoutMk cId="1387648821" sldId="2147483695"/>
          </pc:sldLayoutMkLst>
        </pc:sldLayoutChg>
        <pc:sldLayoutChg chg="add del mod replId">
          <pc:chgData name="Belinda Asante (2511937)" userId="S::2511937@student.uwtsd.ac.uk::2081e53d-61ba-49d8-8536-c3f6705a8524" providerId="AD" clId="Web-{182A25CD-DB93-E91D-29D4-0DC88D6A95BC}" dt="2025-11-07T20:53:09.789" v="6"/>
          <pc:sldLayoutMkLst>
            <pc:docMk/>
            <pc:sldMasterMk cId="2961417079" sldId="2147483689"/>
            <pc:sldLayoutMk cId="582454507" sldId="2147483696"/>
          </pc:sldLayoutMkLst>
        </pc:sldLayoutChg>
        <pc:sldLayoutChg chg="add del mod replId">
          <pc:chgData name="Belinda Asante (2511937)" userId="S::2511937@student.uwtsd.ac.uk::2081e53d-61ba-49d8-8536-c3f6705a8524" providerId="AD" clId="Web-{182A25CD-DB93-E91D-29D4-0DC88D6A95BC}" dt="2025-11-07T20:53:09.789" v="6"/>
          <pc:sldLayoutMkLst>
            <pc:docMk/>
            <pc:sldMasterMk cId="2961417079" sldId="2147483689"/>
            <pc:sldLayoutMk cId="1363845492" sldId="2147483697"/>
          </pc:sldLayoutMkLst>
        </pc:sldLayoutChg>
        <pc:sldLayoutChg chg="add del mod replId">
          <pc:chgData name="Belinda Asante (2511937)" userId="S::2511937@student.uwtsd.ac.uk::2081e53d-61ba-49d8-8536-c3f6705a8524" providerId="AD" clId="Web-{182A25CD-DB93-E91D-29D4-0DC88D6A95BC}" dt="2025-11-07T20:53:09.789" v="6"/>
          <pc:sldLayoutMkLst>
            <pc:docMk/>
            <pc:sldMasterMk cId="2961417079" sldId="2147483689"/>
            <pc:sldLayoutMk cId="1454835506" sldId="2147483698"/>
          </pc:sldLayoutMkLst>
        </pc:sldLayoutChg>
        <pc:sldLayoutChg chg="add del mod replId">
          <pc:chgData name="Belinda Asante (2511937)" userId="S::2511937@student.uwtsd.ac.uk::2081e53d-61ba-49d8-8536-c3f6705a8524" providerId="AD" clId="Web-{182A25CD-DB93-E91D-29D4-0DC88D6A95BC}" dt="2025-11-07T20:53:09.789" v="6"/>
          <pc:sldLayoutMkLst>
            <pc:docMk/>
            <pc:sldMasterMk cId="2961417079" sldId="2147483689"/>
            <pc:sldLayoutMk cId="977688297" sldId="2147483699"/>
          </pc:sldLayoutMkLst>
        </pc:sldLayoutChg>
        <pc:sldLayoutChg chg="add del mod replId">
          <pc:chgData name="Belinda Asante (2511937)" userId="S::2511937@student.uwtsd.ac.uk::2081e53d-61ba-49d8-8536-c3f6705a8524" providerId="AD" clId="Web-{182A25CD-DB93-E91D-29D4-0DC88D6A95BC}" dt="2025-11-07T20:53:09.789" v="6"/>
          <pc:sldLayoutMkLst>
            <pc:docMk/>
            <pc:sldMasterMk cId="2961417079" sldId="2147483689"/>
            <pc:sldLayoutMk cId="2360808746" sldId="2147483700"/>
          </pc:sldLayoutMkLst>
        </pc:sldLayoutChg>
      </pc:sldMasterChg>
      <pc:sldMasterChg chg="add del addSldLayout delSldLayout modSldLayout">
        <pc:chgData name="Belinda Asante (2511937)" userId="S::2511937@student.uwtsd.ac.uk::2081e53d-61ba-49d8-8536-c3f6705a8524" providerId="AD" clId="Web-{182A25CD-DB93-E91D-29D4-0DC88D6A95BC}" dt="2025-11-07T20:53:28.102" v="7"/>
        <pc:sldMasterMkLst>
          <pc:docMk/>
          <pc:sldMasterMk cId="2766338035" sldId="2147483701"/>
        </pc:sldMasterMkLst>
        <pc:sldLayoutChg chg="add del mod replId">
          <pc:chgData name="Belinda Asante (2511937)" userId="S::2511937@student.uwtsd.ac.uk::2081e53d-61ba-49d8-8536-c3f6705a8524" providerId="AD" clId="Web-{182A25CD-DB93-E91D-29D4-0DC88D6A95BC}" dt="2025-11-07T20:53:28.102" v="7"/>
          <pc:sldLayoutMkLst>
            <pc:docMk/>
            <pc:sldMasterMk cId="2766338035" sldId="2147483701"/>
            <pc:sldLayoutMk cId="1133242704" sldId="2147483702"/>
          </pc:sldLayoutMkLst>
        </pc:sldLayoutChg>
        <pc:sldLayoutChg chg="add del mod replId">
          <pc:chgData name="Belinda Asante (2511937)" userId="S::2511937@student.uwtsd.ac.uk::2081e53d-61ba-49d8-8536-c3f6705a8524" providerId="AD" clId="Web-{182A25CD-DB93-E91D-29D4-0DC88D6A95BC}" dt="2025-11-07T20:53:28.102" v="7"/>
          <pc:sldLayoutMkLst>
            <pc:docMk/>
            <pc:sldMasterMk cId="2766338035" sldId="2147483701"/>
            <pc:sldLayoutMk cId="3856330545" sldId="2147483703"/>
          </pc:sldLayoutMkLst>
        </pc:sldLayoutChg>
        <pc:sldLayoutChg chg="add del mod replId">
          <pc:chgData name="Belinda Asante (2511937)" userId="S::2511937@student.uwtsd.ac.uk::2081e53d-61ba-49d8-8536-c3f6705a8524" providerId="AD" clId="Web-{182A25CD-DB93-E91D-29D4-0DC88D6A95BC}" dt="2025-11-07T20:53:28.102" v="7"/>
          <pc:sldLayoutMkLst>
            <pc:docMk/>
            <pc:sldMasterMk cId="2766338035" sldId="2147483701"/>
            <pc:sldLayoutMk cId="3413587847" sldId="2147483704"/>
          </pc:sldLayoutMkLst>
        </pc:sldLayoutChg>
        <pc:sldLayoutChg chg="add del mod replId">
          <pc:chgData name="Belinda Asante (2511937)" userId="S::2511937@student.uwtsd.ac.uk::2081e53d-61ba-49d8-8536-c3f6705a8524" providerId="AD" clId="Web-{182A25CD-DB93-E91D-29D4-0DC88D6A95BC}" dt="2025-11-07T20:53:28.102" v="7"/>
          <pc:sldLayoutMkLst>
            <pc:docMk/>
            <pc:sldMasterMk cId="2766338035" sldId="2147483701"/>
            <pc:sldLayoutMk cId="2878236714" sldId="2147483705"/>
          </pc:sldLayoutMkLst>
        </pc:sldLayoutChg>
        <pc:sldLayoutChg chg="add del mod replId">
          <pc:chgData name="Belinda Asante (2511937)" userId="S::2511937@student.uwtsd.ac.uk::2081e53d-61ba-49d8-8536-c3f6705a8524" providerId="AD" clId="Web-{182A25CD-DB93-E91D-29D4-0DC88D6A95BC}" dt="2025-11-07T20:53:28.102" v="7"/>
          <pc:sldLayoutMkLst>
            <pc:docMk/>
            <pc:sldMasterMk cId="2766338035" sldId="2147483701"/>
            <pc:sldLayoutMk cId="1655347893" sldId="2147483706"/>
          </pc:sldLayoutMkLst>
        </pc:sldLayoutChg>
        <pc:sldLayoutChg chg="add del mod replId">
          <pc:chgData name="Belinda Asante (2511937)" userId="S::2511937@student.uwtsd.ac.uk::2081e53d-61ba-49d8-8536-c3f6705a8524" providerId="AD" clId="Web-{182A25CD-DB93-E91D-29D4-0DC88D6A95BC}" dt="2025-11-07T20:53:28.102" v="7"/>
          <pc:sldLayoutMkLst>
            <pc:docMk/>
            <pc:sldMasterMk cId="2766338035" sldId="2147483701"/>
            <pc:sldLayoutMk cId="4212024179" sldId="2147483707"/>
          </pc:sldLayoutMkLst>
        </pc:sldLayoutChg>
        <pc:sldLayoutChg chg="add del mod replId">
          <pc:chgData name="Belinda Asante (2511937)" userId="S::2511937@student.uwtsd.ac.uk::2081e53d-61ba-49d8-8536-c3f6705a8524" providerId="AD" clId="Web-{182A25CD-DB93-E91D-29D4-0DC88D6A95BC}" dt="2025-11-07T20:53:28.102" v="7"/>
          <pc:sldLayoutMkLst>
            <pc:docMk/>
            <pc:sldMasterMk cId="2766338035" sldId="2147483701"/>
            <pc:sldLayoutMk cId="1170354800" sldId="2147483708"/>
          </pc:sldLayoutMkLst>
        </pc:sldLayoutChg>
        <pc:sldLayoutChg chg="add del mod replId">
          <pc:chgData name="Belinda Asante (2511937)" userId="S::2511937@student.uwtsd.ac.uk::2081e53d-61ba-49d8-8536-c3f6705a8524" providerId="AD" clId="Web-{182A25CD-DB93-E91D-29D4-0DC88D6A95BC}" dt="2025-11-07T20:53:28.102" v="7"/>
          <pc:sldLayoutMkLst>
            <pc:docMk/>
            <pc:sldMasterMk cId="2766338035" sldId="2147483701"/>
            <pc:sldLayoutMk cId="1923348789" sldId="2147483709"/>
          </pc:sldLayoutMkLst>
        </pc:sldLayoutChg>
        <pc:sldLayoutChg chg="add del mod replId">
          <pc:chgData name="Belinda Asante (2511937)" userId="S::2511937@student.uwtsd.ac.uk::2081e53d-61ba-49d8-8536-c3f6705a8524" providerId="AD" clId="Web-{182A25CD-DB93-E91D-29D4-0DC88D6A95BC}" dt="2025-11-07T20:53:28.102" v="7"/>
          <pc:sldLayoutMkLst>
            <pc:docMk/>
            <pc:sldMasterMk cId="2766338035" sldId="2147483701"/>
            <pc:sldLayoutMk cId="957788622" sldId="2147483710"/>
          </pc:sldLayoutMkLst>
        </pc:sldLayoutChg>
        <pc:sldLayoutChg chg="add del mod replId">
          <pc:chgData name="Belinda Asante (2511937)" userId="S::2511937@student.uwtsd.ac.uk::2081e53d-61ba-49d8-8536-c3f6705a8524" providerId="AD" clId="Web-{182A25CD-DB93-E91D-29D4-0DC88D6A95BC}" dt="2025-11-07T20:53:28.102" v="7"/>
          <pc:sldLayoutMkLst>
            <pc:docMk/>
            <pc:sldMasterMk cId="2766338035" sldId="2147483701"/>
            <pc:sldLayoutMk cId="3254676159" sldId="2147483711"/>
          </pc:sldLayoutMkLst>
        </pc:sldLayoutChg>
        <pc:sldLayoutChg chg="add del mod replId">
          <pc:chgData name="Belinda Asante (2511937)" userId="S::2511937@student.uwtsd.ac.uk::2081e53d-61ba-49d8-8536-c3f6705a8524" providerId="AD" clId="Web-{182A25CD-DB93-E91D-29D4-0DC88D6A95BC}" dt="2025-11-07T20:53:28.102" v="7"/>
          <pc:sldLayoutMkLst>
            <pc:docMk/>
            <pc:sldMasterMk cId="2766338035" sldId="2147483701"/>
            <pc:sldLayoutMk cId="2774546915" sldId="2147483712"/>
          </pc:sldLayoutMkLst>
        </pc:sldLayoutChg>
      </pc:sldMasterChg>
      <pc:sldMasterChg chg="add addSldLayout modSldLayout">
        <pc:chgData name="Belinda Asante (2511937)" userId="S::2511937@student.uwtsd.ac.uk::2081e53d-61ba-49d8-8536-c3f6705a8524" providerId="AD" clId="Web-{182A25CD-DB93-E91D-29D4-0DC88D6A95BC}" dt="2025-11-07T20:53:28.102" v="7"/>
        <pc:sldMasterMkLst>
          <pc:docMk/>
          <pc:sldMasterMk cId="3319470693" sldId="2147483713"/>
        </pc:sldMasterMkLst>
        <pc:sldLayoutChg chg="add mod replId">
          <pc:chgData name="Belinda Asante (2511937)" userId="S::2511937@student.uwtsd.ac.uk::2081e53d-61ba-49d8-8536-c3f6705a8524" providerId="AD" clId="Web-{182A25CD-DB93-E91D-29D4-0DC88D6A95BC}" dt="2025-11-07T20:53:28.102" v="7"/>
          <pc:sldLayoutMkLst>
            <pc:docMk/>
            <pc:sldMasterMk cId="3319470693" sldId="2147483713"/>
            <pc:sldLayoutMk cId="4134213129" sldId="2147483714"/>
          </pc:sldLayoutMkLst>
        </pc:sldLayoutChg>
        <pc:sldLayoutChg chg="add mod replId">
          <pc:chgData name="Belinda Asante (2511937)" userId="S::2511937@student.uwtsd.ac.uk::2081e53d-61ba-49d8-8536-c3f6705a8524" providerId="AD" clId="Web-{182A25CD-DB93-E91D-29D4-0DC88D6A95BC}" dt="2025-11-07T20:53:28.102" v="7"/>
          <pc:sldLayoutMkLst>
            <pc:docMk/>
            <pc:sldMasterMk cId="3319470693" sldId="2147483713"/>
            <pc:sldLayoutMk cId="1394959093" sldId="2147483715"/>
          </pc:sldLayoutMkLst>
        </pc:sldLayoutChg>
        <pc:sldLayoutChg chg="add mod replId">
          <pc:chgData name="Belinda Asante (2511937)" userId="S::2511937@student.uwtsd.ac.uk::2081e53d-61ba-49d8-8536-c3f6705a8524" providerId="AD" clId="Web-{182A25CD-DB93-E91D-29D4-0DC88D6A95BC}" dt="2025-11-07T20:53:28.102" v="7"/>
          <pc:sldLayoutMkLst>
            <pc:docMk/>
            <pc:sldMasterMk cId="3319470693" sldId="2147483713"/>
            <pc:sldLayoutMk cId="1625295783" sldId="2147483716"/>
          </pc:sldLayoutMkLst>
        </pc:sldLayoutChg>
        <pc:sldLayoutChg chg="add mod replId">
          <pc:chgData name="Belinda Asante (2511937)" userId="S::2511937@student.uwtsd.ac.uk::2081e53d-61ba-49d8-8536-c3f6705a8524" providerId="AD" clId="Web-{182A25CD-DB93-E91D-29D4-0DC88D6A95BC}" dt="2025-11-07T20:53:28.102" v="7"/>
          <pc:sldLayoutMkLst>
            <pc:docMk/>
            <pc:sldMasterMk cId="3319470693" sldId="2147483713"/>
            <pc:sldLayoutMk cId="3232882325" sldId="2147483717"/>
          </pc:sldLayoutMkLst>
        </pc:sldLayoutChg>
        <pc:sldLayoutChg chg="add mod replId">
          <pc:chgData name="Belinda Asante (2511937)" userId="S::2511937@student.uwtsd.ac.uk::2081e53d-61ba-49d8-8536-c3f6705a8524" providerId="AD" clId="Web-{182A25CD-DB93-E91D-29D4-0DC88D6A95BC}" dt="2025-11-07T20:53:28.102" v="7"/>
          <pc:sldLayoutMkLst>
            <pc:docMk/>
            <pc:sldMasterMk cId="3319470693" sldId="2147483713"/>
            <pc:sldLayoutMk cId="4117451822" sldId="2147483718"/>
          </pc:sldLayoutMkLst>
        </pc:sldLayoutChg>
        <pc:sldLayoutChg chg="add mod replId">
          <pc:chgData name="Belinda Asante (2511937)" userId="S::2511937@student.uwtsd.ac.uk::2081e53d-61ba-49d8-8536-c3f6705a8524" providerId="AD" clId="Web-{182A25CD-DB93-E91D-29D4-0DC88D6A95BC}" dt="2025-11-07T20:53:28.102" v="7"/>
          <pc:sldLayoutMkLst>
            <pc:docMk/>
            <pc:sldMasterMk cId="3319470693" sldId="2147483713"/>
            <pc:sldLayoutMk cId="357525329" sldId="2147483719"/>
          </pc:sldLayoutMkLst>
        </pc:sldLayoutChg>
        <pc:sldLayoutChg chg="add mod replId">
          <pc:chgData name="Belinda Asante (2511937)" userId="S::2511937@student.uwtsd.ac.uk::2081e53d-61ba-49d8-8536-c3f6705a8524" providerId="AD" clId="Web-{182A25CD-DB93-E91D-29D4-0DC88D6A95BC}" dt="2025-11-07T20:53:28.102" v="7"/>
          <pc:sldLayoutMkLst>
            <pc:docMk/>
            <pc:sldMasterMk cId="3319470693" sldId="2147483713"/>
            <pc:sldLayoutMk cId="1276798047" sldId="2147483720"/>
          </pc:sldLayoutMkLst>
        </pc:sldLayoutChg>
        <pc:sldLayoutChg chg="add mod replId">
          <pc:chgData name="Belinda Asante (2511937)" userId="S::2511937@student.uwtsd.ac.uk::2081e53d-61ba-49d8-8536-c3f6705a8524" providerId="AD" clId="Web-{182A25CD-DB93-E91D-29D4-0DC88D6A95BC}" dt="2025-11-07T20:53:28.102" v="7"/>
          <pc:sldLayoutMkLst>
            <pc:docMk/>
            <pc:sldMasterMk cId="3319470693" sldId="2147483713"/>
            <pc:sldLayoutMk cId="1672652206" sldId="2147483721"/>
          </pc:sldLayoutMkLst>
        </pc:sldLayoutChg>
        <pc:sldLayoutChg chg="add mod replId">
          <pc:chgData name="Belinda Asante (2511937)" userId="S::2511937@student.uwtsd.ac.uk::2081e53d-61ba-49d8-8536-c3f6705a8524" providerId="AD" clId="Web-{182A25CD-DB93-E91D-29D4-0DC88D6A95BC}" dt="2025-11-07T20:53:28.102" v="7"/>
          <pc:sldLayoutMkLst>
            <pc:docMk/>
            <pc:sldMasterMk cId="3319470693" sldId="2147483713"/>
            <pc:sldLayoutMk cId="1917646567" sldId="2147483722"/>
          </pc:sldLayoutMkLst>
        </pc:sldLayoutChg>
        <pc:sldLayoutChg chg="add mod replId">
          <pc:chgData name="Belinda Asante (2511937)" userId="S::2511937@student.uwtsd.ac.uk::2081e53d-61ba-49d8-8536-c3f6705a8524" providerId="AD" clId="Web-{182A25CD-DB93-E91D-29D4-0DC88D6A95BC}" dt="2025-11-07T20:53:28.102" v="7"/>
          <pc:sldLayoutMkLst>
            <pc:docMk/>
            <pc:sldMasterMk cId="3319470693" sldId="2147483713"/>
            <pc:sldLayoutMk cId="929102418" sldId="2147483723"/>
          </pc:sldLayoutMkLst>
        </pc:sldLayoutChg>
        <pc:sldLayoutChg chg="add mod replId">
          <pc:chgData name="Belinda Asante (2511937)" userId="S::2511937@student.uwtsd.ac.uk::2081e53d-61ba-49d8-8536-c3f6705a8524" providerId="AD" clId="Web-{182A25CD-DB93-E91D-29D4-0DC88D6A95BC}" dt="2025-11-07T20:53:28.102" v="7"/>
          <pc:sldLayoutMkLst>
            <pc:docMk/>
            <pc:sldMasterMk cId="3319470693" sldId="2147483713"/>
            <pc:sldLayoutMk cId="45910062" sldId="214748372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0FA392-BF59-40F7-8241-895B13C81E67}" type="datetimeFigureOut">
              <a:rPr lang="en-US" smtClean="0"/>
              <a:t>11/7/2025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EFD4F4-8397-40B4-B27C-2E83176A9853}" type="slidenum">
              <a:rPr lang="en-US" smtClean="0"/>
              <a:t>‹#›</a:t>
            </a:fld>
            <a:endParaRPr lang="en-US"/>
          </a:p>
        </p:txBody>
      </p:sp>
    </p:spTree>
    <p:extLst>
      <p:ext uri="{BB962C8B-B14F-4D97-AF65-F5344CB8AC3E}">
        <p14:creationId xmlns:p14="http://schemas.microsoft.com/office/powerpoint/2010/main" val="14671136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Today’s presentation focuses on Type 2 Diabetes Mellitus — one of the most common long-term conditions in the UK. As primary-care and practice nurses, we are often the first to identify and manage patients at risk or newly diagnosed with diabetes.</a:t>
            </a:r>
          </a:p>
          <a:p>
            <a:r>
              <a:rPr lang="en-US"/>
              <a:t>The overall aim is to show how evidence-based nursing practice can improve outcomes and reduce the social and economic burden of this condition.</a:t>
            </a:r>
          </a:p>
          <a:p>
            <a:endParaRPr lang="en-US"/>
          </a:p>
        </p:txBody>
      </p:sp>
      <p:sp>
        <p:nvSpPr>
          <p:cNvPr id="4" name="Slide Number Placeholder 3"/>
          <p:cNvSpPr>
            <a:spLocks noGrp="1"/>
          </p:cNvSpPr>
          <p:nvPr>
            <p:ph type="sldNum" sz="quarter" idx="5"/>
          </p:nvPr>
        </p:nvSpPr>
        <p:spPr/>
        <p:txBody>
          <a:bodyPr/>
          <a:lstStyle/>
          <a:p>
            <a:fld id="{8EEFD4F4-8397-40B4-B27C-2E83176A9853}" type="slidenum">
              <a:rPr lang="en-US" smtClean="0"/>
              <a:t>2</a:t>
            </a:fld>
            <a:endParaRPr lang="en-US"/>
          </a:p>
        </p:txBody>
      </p:sp>
    </p:spTree>
    <p:extLst>
      <p:ext uri="{BB962C8B-B14F-4D97-AF65-F5344CB8AC3E}">
        <p14:creationId xmlns:p14="http://schemas.microsoft.com/office/powerpoint/2010/main" val="3127576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By the end of this session, you should be able to define Type 2 Diabetes and </a:t>
            </a:r>
            <a:r>
              <a:rPr lang="en-US" err="1"/>
              <a:t>recognise</a:t>
            </a:r>
            <a:r>
              <a:rPr lang="en-US"/>
              <a:t> its symptoms and underlying causes.</a:t>
            </a:r>
          </a:p>
          <a:p>
            <a:r>
              <a:rPr lang="en-US"/>
              <a:t>We’ll discuss how common the condition is in the UK and globally, and what it costs — not just financially, but socially and psychologically.</a:t>
            </a:r>
          </a:p>
          <a:p>
            <a:r>
              <a:rPr lang="en-US"/>
              <a:t>We’ll then look at how T2DM is diagnosed and assessed, the main treatment options, and the comorbidities that complicate care.</a:t>
            </a:r>
          </a:p>
          <a:p>
            <a:r>
              <a:rPr lang="en-US"/>
              <a:t>Finally, we’ll explore how to prevent diabetes and apply </a:t>
            </a:r>
            <a:r>
              <a:rPr lang="en-US" err="1"/>
              <a:t>personalised</a:t>
            </a:r>
            <a:r>
              <a:rPr lang="en-US"/>
              <a:t>, co-productive care — focusing on the skills and values nurses need to deliver it.</a:t>
            </a:r>
          </a:p>
          <a:p>
            <a:endParaRPr lang="en-US"/>
          </a:p>
        </p:txBody>
      </p:sp>
      <p:sp>
        <p:nvSpPr>
          <p:cNvPr id="4" name="Slide Number Placeholder 3"/>
          <p:cNvSpPr>
            <a:spLocks noGrp="1"/>
          </p:cNvSpPr>
          <p:nvPr>
            <p:ph type="sldNum" sz="quarter" idx="5"/>
          </p:nvPr>
        </p:nvSpPr>
        <p:spPr/>
        <p:txBody>
          <a:bodyPr/>
          <a:lstStyle/>
          <a:p>
            <a:fld id="{8EEFD4F4-8397-40B4-B27C-2E83176A9853}" type="slidenum">
              <a:rPr lang="en-US" smtClean="0"/>
              <a:t>3</a:t>
            </a:fld>
            <a:endParaRPr lang="en-US"/>
          </a:p>
        </p:txBody>
      </p:sp>
    </p:spTree>
    <p:extLst>
      <p:ext uri="{BB962C8B-B14F-4D97-AF65-F5344CB8AC3E}">
        <p14:creationId xmlns:p14="http://schemas.microsoft.com/office/powerpoint/2010/main" val="31798496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Type 2 diabetes develops slowly, and symptoms may be subtle. Common signs include increased thirst, urination, and hunger, along with weight loss and tiredness. People may also notice blurred vision, slow-healing sores, frequent infections, and tingling or numbness in hands or feet. Early recognition is important for managing the condition and preventing complications.</a:t>
            </a:r>
          </a:p>
        </p:txBody>
      </p:sp>
      <p:sp>
        <p:nvSpPr>
          <p:cNvPr id="4" name="Slide Number Placeholder 3"/>
          <p:cNvSpPr>
            <a:spLocks noGrp="1"/>
          </p:cNvSpPr>
          <p:nvPr>
            <p:ph type="sldNum" sz="quarter" idx="5"/>
          </p:nvPr>
        </p:nvSpPr>
        <p:spPr/>
        <p:txBody>
          <a:bodyPr/>
          <a:lstStyle/>
          <a:p>
            <a:fld id="{8EEFD4F4-8397-40B4-B27C-2E83176A9853}" type="slidenum">
              <a:rPr lang="en-US" smtClean="0"/>
              <a:t>4</a:t>
            </a:fld>
            <a:endParaRPr lang="en-US"/>
          </a:p>
        </p:txBody>
      </p:sp>
    </p:spTree>
    <p:extLst>
      <p:ext uri="{BB962C8B-B14F-4D97-AF65-F5344CB8AC3E}">
        <p14:creationId xmlns:p14="http://schemas.microsoft.com/office/powerpoint/2010/main" val="22231023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Modifiable risks — such as obesity, inactivity, poor diet, smoking and alcohol — are the main prevention targets.</a:t>
            </a:r>
          </a:p>
          <a:p>
            <a:r>
              <a:rPr lang="en-US" b="0"/>
              <a:t>Nurses play a key role in identifying at-risk patients and offering tailored lifestyle advice.</a:t>
            </a:r>
          </a:p>
          <a:p>
            <a:r>
              <a:rPr lang="en-US" b="0"/>
              <a:t>It’s also important to </a:t>
            </a:r>
            <a:r>
              <a:rPr lang="en-US" b="0" err="1"/>
              <a:t>recognise</a:t>
            </a:r>
            <a:r>
              <a:rPr lang="en-US" b="0"/>
              <a:t> the impact of social deprivation — limited access to healthy food or safe spaces for exercise makes prevention harder.</a:t>
            </a:r>
          </a:p>
          <a:p>
            <a:endParaRPr lang="en-US" b="0"/>
          </a:p>
        </p:txBody>
      </p:sp>
      <p:sp>
        <p:nvSpPr>
          <p:cNvPr id="4" name="Slide Number Placeholder 3"/>
          <p:cNvSpPr>
            <a:spLocks noGrp="1"/>
          </p:cNvSpPr>
          <p:nvPr>
            <p:ph type="sldNum" sz="quarter" idx="5"/>
          </p:nvPr>
        </p:nvSpPr>
        <p:spPr/>
        <p:txBody>
          <a:bodyPr/>
          <a:lstStyle/>
          <a:p>
            <a:fld id="{8EEFD4F4-8397-40B4-B27C-2E83176A9853}" type="slidenum">
              <a:rPr lang="en-US" smtClean="0"/>
              <a:t>5</a:t>
            </a:fld>
            <a:endParaRPr lang="en-US"/>
          </a:p>
        </p:txBody>
      </p:sp>
    </p:spTree>
    <p:extLst>
      <p:ext uri="{BB962C8B-B14F-4D97-AF65-F5344CB8AC3E}">
        <p14:creationId xmlns:p14="http://schemas.microsoft.com/office/powerpoint/2010/main" val="1301516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Type 2 Diabetes is a chronic, progressive metabolic disorder. It develops because of insulin resistance and a gradual decline in pancreatic β-cell function, leading to high blood glucose.</a:t>
            </a:r>
          </a:p>
          <a:p>
            <a:r>
              <a:rPr lang="en-US" b="0"/>
              <a:t>Unlike Type 1 Diabetes, which is autoimmune, Type 2 is largely influenced by lifestyle and metabolic risk factors.</a:t>
            </a:r>
          </a:p>
          <a:p>
            <a:r>
              <a:rPr lang="en-US" b="0" err="1"/>
              <a:t>Recognising</a:t>
            </a:r>
            <a:r>
              <a:rPr lang="en-US" b="0"/>
              <a:t> these mechanisms helps us target early interventions to delay progression and prevent complications.</a:t>
            </a:r>
          </a:p>
          <a:p>
            <a:endParaRPr lang="en-US" b="0"/>
          </a:p>
        </p:txBody>
      </p:sp>
      <p:sp>
        <p:nvSpPr>
          <p:cNvPr id="4" name="Slide Number Placeholder 3"/>
          <p:cNvSpPr>
            <a:spLocks noGrp="1"/>
          </p:cNvSpPr>
          <p:nvPr>
            <p:ph type="sldNum" sz="quarter" idx="5"/>
          </p:nvPr>
        </p:nvSpPr>
        <p:spPr/>
        <p:txBody>
          <a:bodyPr/>
          <a:lstStyle/>
          <a:p>
            <a:fld id="{8EEFD4F4-8397-40B4-B27C-2E83176A9853}" type="slidenum">
              <a:rPr lang="en-US" smtClean="0"/>
              <a:t>6</a:t>
            </a:fld>
            <a:endParaRPr lang="en-US"/>
          </a:p>
        </p:txBody>
      </p:sp>
    </p:spTree>
    <p:extLst>
      <p:ext uri="{BB962C8B-B14F-4D97-AF65-F5344CB8AC3E}">
        <p14:creationId xmlns:p14="http://schemas.microsoft.com/office/powerpoint/2010/main" val="15481009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kern="1200">
              <a:solidFill>
                <a:schemeClr val="tx1"/>
              </a:solidFill>
              <a:effectLst/>
              <a:latin typeface="+mn-lt"/>
              <a:ea typeface="+mn-ea"/>
              <a:cs typeface="+mn-cs"/>
            </a:endParaRPr>
          </a:p>
          <a:p>
            <a:r>
              <a:rPr lang="en-US" b="0"/>
              <a:t>The risk factors are multiple and complex. They include older age, family history, certain ethnic backgrounds, and being overweight or obese. Understanding these factors helps in identifying and supporting those at higher risk.</a:t>
            </a:r>
          </a:p>
        </p:txBody>
      </p:sp>
      <p:sp>
        <p:nvSpPr>
          <p:cNvPr id="4" name="Slide Number Placeholder 3"/>
          <p:cNvSpPr>
            <a:spLocks noGrp="1"/>
          </p:cNvSpPr>
          <p:nvPr>
            <p:ph type="sldNum" sz="quarter" idx="5"/>
          </p:nvPr>
        </p:nvSpPr>
        <p:spPr/>
        <p:txBody>
          <a:bodyPr/>
          <a:lstStyle/>
          <a:p>
            <a:fld id="{8EEFD4F4-8397-40B4-B27C-2E83176A9853}" type="slidenum">
              <a:rPr lang="en-US" smtClean="0"/>
              <a:t>7</a:t>
            </a:fld>
            <a:endParaRPr lang="en-US"/>
          </a:p>
        </p:txBody>
      </p:sp>
    </p:spTree>
    <p:extLst>
      <p:ext uri="{BB962C8B-B14F-4D97-AF65-F5344CB8AC3E}">
        <p14:creationId xmlns:p14="http://schemas.microsoft.com/office/powerpoint/2010/main" val="14517563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Looking ahead, by 2050, an estimated 1 in 8 adults, or about 853 million people, will be living with diabetes, representing a 46% rise. The vast majority—over 90%—have type 2 diabetes, which is influenced by a combination of genetic, environmental, social, and demographic factors.</a:t>
            </a:r>
          </a:p>
        </p:txBody>
      </p:sp>
      <p:sp>
        <p:nvSpPr>
          <p:cNvPr id="4" name="Slide Number Placeholder 3"/>
          <p:cNvSpPr>
            <a:spLocks noGrp="1"/>
          </p:cNvSpPr>
          <p:nvPr>
            <p:ph type="sldNum" sz="quarter" idx="5"/>
          </p:nvPr>
        </p:nvSpPr>
        <p:spPr/>
        <p:txBody>
          <a:bodyPr/>
          <a:lstStyle/>
          <a:p>
            <a:fld id="{8EEFD4F4-8397-40B4-B27C-2E83176A9853}" type="slidenum">
              <a:rPr lang="en-US" smtClean="0"/>
              <a:t>8</a:t>
            </a:fld>
            <a:endParaRPr lang="en-US"/>
          </a:p>
        </p:txBody>
      </p:sp>
    </p:spTree>
    <p:extLst>
      <p:ext uri="{BB962C8B-B14F-4D97-AF65-F5344CB8AC3E}">
        <p14:creationId xmlns:p14="http://schemas.microsoft.com/office/powerpoint/2010/main" val="17771583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Beyond the financial impact, there’s a heavy social and emotional burden. Many patients face fatigue, dietary restrictions and mental health challenges.</a:t>
            </a:r>
          </a:p>
          <a:p>
            <a:r>
              <a:rPr lang="en-US" b="0"/>
              <a:t>The condition can affect employment, relationships and quality of life, particularly for people in already disadvantaged communities.</a:t>
            </a:r>
          </a:p>
          <a:p>
            <a:r>
              <a:rPr lang="en-US" b="0"/>
              <a:t>As nurses, we can help by offering holistic care — addressing both physical and psychosocial needs.</a:t>
            </a:r>
          </a:p>
          <a:p>
            <a:endParaRPr lang="en-US" b="0"/>
          </a:p>
        </p:txBody>
      </p:sp>
      <p:sp>
        <p:nvSpPr>
          <p:cNvPr id="4" name="Slide Number Placeholder 3"/>
          <p:cNvSpPr>
            <a:spLocks noGrp="1"/>
          </p:cNvSpPr>
          <p:nvPr>
            <p:ph type="sldNum" sz="quarter" idx="5"/>
          </p:nvPr>
        </p:nvSpPr>
        <p:spPr/>
        <p:txBody>
          <a:bodyPr/>
          <a:lstStyle/>
          <a:p>
            <a:fld id="{8EEFD4F4-8397-40B4-B27C-2E83176A9853}" type="slidenum">
              <a:rPr lang="en-US" smtClean="0"/>
              <a:t>9</a:t>
            </a:fld>
            <a:endParaRPr lang="en-US"/>
          </a:p>
        </p:txBody>
      </p:sp>
    </p:spTree>
    <p:extLst>
      <p:ext uri="{BB962C8B-B14F-4D97-AF65-F5344CB8AC3E}">
        <p14:creationId xmlns:p14="http://schemas.microsoft.com/office/powerpoint/2010/main" val="35307356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Since its launch in 2016, nearly one million people have been referred to the </a:t>
            </a:r>
            <a:r>
              <a:rPr lang="en-US" b="0" err="1"/>
              <a:t>programme</a:t>
            </a:r>
            <a:r>
              <a:rPr lang="en-US" b="0"/>
              <a:t>, with participants who complete it losing an average of 3.3 kg.</a:t>
            </a:r>
          </a:p>
          <a:p>
            <a:r>
              <a:rPr lang="en-US" b="0"/>
              <a:t>The NHS Long Term Plan has since expanded access, aiming to support up to 200,000 people per year. This is part of a broader NHS effort to reduce obesity and prevent type 2 diabetes.</a:t>
            </a:r>
          </a:p>
          <a:p>
            <a:endParaRPr lang="en-US" b="0"/>
          </a:p>
        </p:txBody>
      </p:sp>
      <p:sp>
        <p:nvSpPr>
          <p:cNvPr id="4" name="Slide Number Placeholder 3"/>
          <p:cNvSpPr>
            <a:spLocks noGrp="1"/>
          </p:cNvSpPr>
          <p:nvPr>
            <p:ph type="sldNum" sz="quarter" idx="5"/>
          </p:nvPr>
        </p:nvSpPr>
        <p:spPr/>
        <p:txBody>
          <a:bodyPr/>
          <a:lstStyle/>
          <a:p>
            <a:fld id="{8EEFD4F4-8397-40B4-B27C-2E83176A9853}" type="slidenum">
              <a:rPr lang="en-US" smtClean="0"/>
              <a:t>10</a:t>
            </a:fld>
            <a:endParaRPr lang="en-US"/>
          </a:p>
        </p:txBody>
      </p:sp>
    </p:spTree>
    <p:extLst>
      <p:ext uri="{BB962C8B-B14F-4D97-AF65-F5344CB8AC3E}">
        <p14:creationId xmlns:p14="http://schemas.microsoft.com/office/powerpoint/2010/main" val="8012844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Once diagnosed, baseline checks — including renal profile, lipid levels, and smoking status — must be completed to inform management.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solidFill>
                  <a:schemeClr val="tx1"/>
                </a:solidFill>
              </a:rPr>
              <a:t>In symptomatic individuals, a single random plasma glucose ≥ 11.1 mmol/L is sufficient. HbA1c should not be used for diagnosis in pregnancy or in children. Once diagnosed, patients require comprehensive baseline investigations including renal profile, lipid levels, blood pressure, weight, and smoking status.</a:t>
            </a:r>
          </a:p>
          <a:p>
            <a:endParaRPr lang="en-US" b="0"/>
          </a:p>
        </p:txBody>
      </p:sp>
      <p:sp>
        <p:nvSpPr>
          <p:cNvPr id="4" name="Slide Number Placeholder 3"/>
          <p:cNvSpPr>
            <a:spLocks noGrp="1"/>
          </p:cNvSpPr>
          <p:nvPr>
            <p:ph type="sldNum" sz="quarter" idx="5"/>
          </p:nvPr>
        </p:nvSpPr>
        <p:spPr/>
        <p:txBody>
          <a:bodyPr/>
          <a:lstStyle/>
          <a:p>
            <a:fld id="{8EEFD4F4-8397-40B4-B27C-2E83176A9853}" type="slidenum">
              <a:rPr lang="en-US" smtClean="0"/>
              <a:t>11</a:t>
            </a:fld>
            <a:endParaRPr lang="en-US"/>
          </a:p>
        </p:txBody>
      </p:sp>
    </p:spTree>
    <p:extLst>
      <p:ext uri="{BB962C8B-B14F-4D97-AF65-F5344CB8AC3E}">
        <p14:creationId xmlns:p14="http://schemas.microsoft.com/office/powerpoint/2010/main" val="20928108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The first comprehensive assessment sets the foundation for care planning.</a:t>
            </a:r>
          </a:p>
          <a:p>
            <a:r>
              <a:rPr lang="en-US" b="0"/>
              <a:t>It should include a full medical, lifestyle and psychosocial history, and physical checks — BMI, waist, blood pressure, pulse, and foot exam.</a:t>
            </a:r>
          </a:p>
          <a:p>
            <a:r>
              <a:rPr lang="en-US" b="0"/>
              <a:t>Lab tests include HbA1c, lipid profile, eGFR, and urinary albumin-to-creatinine ratio.</a:t>
            </a:r>
          </a:p>
          <a:p>
            <a:r>
              <a:rPr lang="en-US" b="0"/>
              <a:t>Don’t forget to refer newly diagnosed patients for retinal screening and review vaccination status and mental health.</a:t>
            </a:r>
          </a:p>
          <a:p>
            <a:r>
              <a:rPr lang="en-US" b="0"/>
              <a:t>Holistic assessment ensures we treat the whole person, not just the blood sugar level.</a:t>
            </a:r>
          </a:p>
          <a:p>
            <a:endParaRPr lang="en-US" b="0"/>
          </a:p>
        </p:txBody>
      </p:sp>
      <p:sp>
        <p:nvSpPr>
          <p:cNvPr id="4" name="Slide Number Placeholder 3"/>
          <p:cNvSpPr>
            <a:spLocks noGrp="1"/>
          </p:cNvSpPr>
          <p:nvPr>
            <p:ph type="sldNum" sz="quarter" idx="5"/>
          </p:nvPr>
        </p:nvSpPr>
        <p:spPr/>
        <p:txBody>
          <a:bodyPr/>
          <a:lstStyle/>
          <a:p>
            <a:fld id="{8EEFD4F4-8397-40B4-B27C-2E83176A9853}" type="slidenum">
              <a:rPr lang="en-US" smtClean="0"/>
              <a:t>12</a:t>
            </a:fld>
            <a:endParaRPr lang="en-US"/>
          </a:p>
        </p:txBody>
      </p:sp>
    </p:spTree>
    <p:extLst>
      <p:ext uri="{BB962C8B-B14F-4D97-AF65-F5344CB8AC3E}">
        <p14:creationId xmlns:p14="http://schemas.microsoft.com/office/powerpoint/2010/main" val="11191304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The House of Care model focuses on coordinated, patient-centered care.</a:t>
            </a:r>
          </a:p>
          <a:p>
            <a:r>
              <a:rPr lang="en-US" b="0"/>
              <a:t>Patients are engaged and supported to manage their diabetes.</a:t>
            </a:r>
          </a:p>
          <a:p>
            <a:r>
              <a:rPr lang="en-US" b="0"/>
              <a:t>Healthcare professionals work in partnership, providing guidance and monitoring.</a:t>
            </a:r>
          </a:p>
          <a:p>
            <a:r>
              <a:rPr lang="en-US" b="0"/>
              <a:t>System support ensures access to resources, education, and follow-up.</a:t>
            </a:r>
          </a:p>
          <a:p>
            <a:endParaRPr lang="en-US" b="0"/>
          </a:p>
        </p:txBody>
      </p:sp>
      <p:sp>
        <p:nvSpPr>
          <p:cNvPr id="4" name="Slide Number Placeholder 3"/>
          <p:cNvSpPr>
            <a:spLocks noGrp="1"/>
          </p:cNvSpPr>
          <p:nvPr>
            <p:ph type="sldNum" sz="quarter" idx="5"/>
          </p:nvPr>
        </p:nvSpPr>
        <p:spPr/>
        <p:txBody>
          <a:bodyPr/>
          <a:lstStyle/>
          <a:p>
            <a:fld id="{8EEFD4F4-8397-40B4-B27C-2E83176A9853}" type="slidenum">
              <a:rPr lang="en-US" smtClean="0"/>
              <a:t>13</a:t>
            </a:fld>
            <a:endParaRPr lang="en-US"/>
          </a:p>
        </p:txBody>
      </p:sp>
    </p:spTree>
    <p:extLst>
      <p:ext uri="{BB962C8B-B14F-4D97-AF65-F5344CB8AC3E}">
        <p14:creationId xmlns:p14="http://schemas.microsoft.com/office/powerpoint/2010/main" val="15889091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NICE guidance structures diabetes management around six pillars:</a:t>
            </a:r>
          </a:p>
          <a:p>
            <a:r>
              <a:rPr lang="en-US"/>
              <a:t>Lifestyle modification</a:t>
            </a:r>
          </a:p>
          <a:p>
            <a:r>
              <a:rPr lang="en-US"/>
              <a:t>Pharmacological control</a:t>
            </a:r>
          </a:p>
          <a:p>
            <a:r>
              <a:rPr lang="en-US"/>
              <a:t>Cardiovascular risk reduction</a:t>
            </a:r>
          </a:p>
          <a:p>
            <a:r>
              <a:rPr lang="en-US"/>
              <a:t>Monitoring and complication screening</a:t>
            </a:r>
          </a:p>
          <a:p>
            <a:r>
              <a:rPr lang="en-US"/>
              <a:t>Structured education</a:t>
            </a:r>
          </a:p>
          <a:p>
            <a:r>
              <a:rPr lang="en-US" err="1"/>
              <a:t>Personalised</a:t>
            </a:r>
            <a:r>
              <a:rPr lang="en-US"/>
              <a:t> care planning</a:t>
            </a:r>
          </a:p>
          <a:p>
            <a:r>
              <a:rPr lang="en-US"/>
              <a:t>Lifestyle change — diet, exercise, and weight management — is always first-line.</a:t>
            </a:r>
          </a:p>
          <a:p>
            <a:r>
              <a:rPr lang="en-US"/>
              <a:t>Pharmacological treatment and risk reduction follow if targets aren’t met.</a:t>
            </a:r>
          </a:p>
          <a:p>
            <a:r>
              <a:rPr lang="en-US"/>
              <a:t>Education and care planning empower patients and make care sustainable.</a:t>
            </a:r>
          </a:p>
          <a:p>
            <a:endParaRPr lang="en-US"/>
          </a:p>
        </p:txBody>
      </p:sp>
      <p:sp>
        <p:nvSpPr>
          <p:cNvPr id="4" name="Slide Number Placeholder 3"/>
          <p:cNvSpPr>
            <a:spLocks noGrp="1"/>
          </p:cNvSpPr>
          <p:nvPr>
            <p:ph type="sldNum" sz="quarter" idx="5"/>
          </p:nvPr>
        </p:nvSpPr>
        <p:spPr/>
        <p:txBody>
          <a:bodyPr/>
          <a:lstStyle/>
          <a:p>
            <a:fld id="{8EEFD4F4-8397-40B4-B27C-2E83176A9853}" type="slidenum">
              <a:rPr lang="en-US" smtClean="0"/>
              <a:t>14</a:t>
            </a:fld>
            <a:endParaRPr lang="en-US"/>
          </a:p>
        </p:txBody>
      </p:sp>
    </p:spTree>
    <p:extLst>
      <p:ext uri="{BB962C8B-B14F-4D97-AF65-F5344CB8AC3E}">
        <p14:creationId xmlns:p14="http://schemas.microsoft.com/office/powerpoint/2010/main" val="32905136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Treatment begins with metformin, provided renal function allows.</a:t>
            </a:r>
          </a:p>
          <a:p>
            <a:endParaRPr lang="en-US" b="0"/>
          </a:p>
          <a:p>
            <a:r>
              <a:rPr lang="en-US" b="0"/>
              <a:t>If HbA1c remains above target after 3–6 months, add a second agent — options include SGLT2 inhibitors, DPP-4 inhibitors, GLP-1 agonists, or sulfonylureas.</a:t>
            </a:r>
          </a:p>
          <a:p>
            <a:r>
              <a:rPr lang="en-US" b="0"/>
              <a:t>People with heart failure, CKD or CVD particularly benefit from SGLT2 or GLP-1 drugs due to cardio-renal protection.</a:t>
            </a:r>
          </a:p>
          <a:p>
            <a:r>
              <a:rPr lang="en-US" b="0"/>
              <a:t>When dual therapy fails, insulin may be started under specialist advice.</a:t>
            </a:r>
          </a:p>
          <a:p>
            <a:r>
              <a:rPr lang="en-US" b="0"/>
              <a:t>Always remember to manage blood pressure, lipids, and smoking as part of total cardiovascular risk management.</a:t>
            </a:r>
          </a:p>
          <a:p>
            <a:endParaRPr lang="en-US" b="0"/>
          </a:p>
        </p:txBody>
      </p:sp>
      <p:sp>
        <p:nvSpPr>
          <p:cNvPr id="4" name="Slide Number Placeholder 3"/>
          <p:cNvSpPr>
            <a:spLocks noGrp="1"/>
          </p:cNvSpPr>
          <p:nvPr>
            <p:ph type="sldNum" sz="quarter" idx="5"/>
          </p:nvPr>
        </p:nvSpPr>
        <p:spPr/>
        <p:txBody>
          <a:bodyPr/>
          <a:lstStyle/>
          <a:p>
            <a:fld id="{8EEFD4F4-8397-40B4-B27C-2E83176A9853}" type="slidenum">
              <a:rPr lang="en-US" smtClean="0"/>
              <a:t>15</a:t>
            </a:fld>
            <a:endParaRPr lang="en-US"/>
          </a:p>
        </p:txBody>
      </p:sp>
    </p:spTree>
    <p:extLst>
      <p:ext uri="{BB962C8B-B14F-4D97-AF65-F5344CB8AC3E}">
        <p14:creationId xmlns:p14="http://schemas.microsoft.com/office/powerpoint/2010/main" val="30545058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T2DM is rarely isolated. Cardiovascular disease is the leading comorbidity — diabetics are 2–4 times more likely to develop CVD.</a:t>
            </a:r>
          </a:p>
          <a:p>
            <a:r>
              <a:rPr lang="en-US" b="0"/>
              <a:t>Hypertension, </a:t>
            </a:r>
            <a:r>
              <a:rPr lang="en-US" b="0" err="1"/>
              <a:t>dyslipidaemia</a:t>
            </a:r>
            <a:r>
              <a:rPr lang="en-US" b="0"/>
              <a:t> and chronic kidney disease are also very common.</a:t>
            </a:r>
          </a:p>
          <a:p>
            <a:r>
              <a:rPr lang="en-US" b="0"/>
              <a:t>Obesity contributes to both onset and poor control, while NAFLD, depression and sleep </a:t>
            </a:r>
            <a:r>
              <a:rPr lang="en-US" b="0" err="1"/>
              <a:t>apnoea</a:t>
            </a:r>
            <a:r>
              <a:rPr lang="en-US" b="0"/>
              <a:t> add complexity.</a:t>
            </a:r>
          </a:p>
          <a:p>
            <a:r>
              <a:rPr lang="en-US" b="0"/>
              <a:t>Multimorbidity requires integrated, team-based care to avoid fragmented treatment and polypharmacy.</a:t>
            </a:r>
          </a:p>
          <a:p>
            <a:endParaRPr lang="en-US" b="0"/>
          </a:p>
        </p:txBody>
      </p:sp>
      <p:sp>
        <p:nvSpPr>
          <p:cNvPr id="4" name="Slide Number Placeholder 3"/>
          <p:cNvSpPr>
            <a:spLocks noGrp="1"/>
          </p:cNvSpPr>
          <p:nvPr>
            <p:ph type="sldNum" sz="quarter" idx="5"/>
          </p:nvPr>
        </p:nvSpPr>
        <p:spPr/>
        <p:txBody>
          <a:bodyPr/>
          <a:lstStyle/>
          <a:p>
            <a:fld id="{8EEFD4F4-8397-40B4-B27C-2E83176A9853}" type="slidenum">
              <a:rPr lang="en-US" smtClean="0"/>
              <a:t>16</a:t>
            </a:fld>
            <a:endParaRPr lang="en-US"/>
          </a:p>
        </p:txBody>
      </p:sp>
    </p:spTree>
    <p:extLst>
      <p:ext uri="{BB962C8B-B14F-4D97-AF65-F5344CB8AC3E}">
        <p14:creationId xmlns:p14="http://schemas.microsoft.com/office/powerpoint/2010/main" val="1554353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Primary prevention identifies people with prediabetes (HbA1c 42–47 mmol/mol) and offers structured support.</a:t>
            </a:r>
          </a:p>
          <a:p>
            <a:r>
              <a:rPr lang="en-US" b="0"/>
              <a:t>Secondary prevention focuses on tight control after diagnosis to reduce complications.</a:t>
            </a:r>
          </a:p>
          <a:p>
            <a:r>
              <a:rPr lang="en-US" b="0"/>
              <a:t>Public health measures — like sugar taxes and healthier food policies — complement individual </a:t>
            </a:r>
            <a:r>
              <a:rPr lang="en-US" b="0" err="1"/>
              <a:t>behaviour</a:t>
            </a:r>
            <a:r>
              <a:rPr lang="en-US" b="0"/>
              <a:t> change.</a:t>
            </a:r>
          </a:p>
          <a:p>
            <a:endParaRPr lang="en-US" b="0"/>
          </a:p>
        </p:txBody>
      </p:sp>
      <p:sp>
        <p:nvSpPr>
          <p:cNvPr id="4" name="Slide Number Placeholder 3"/>
          <p:cNvSpPr>
            <a:spLocks noGrp="1"/>
          </p:cNvSpPr>
          <p:nvPr>
            <p:ph type="sldNum" sz="quarter" idx="5"/>
          </p:nvPr>
        </p:nvSpPr>
        <p:spPr/>
        <p:txBody>
          <a:bodyPr/>
          <a:lstStyle/>
          <a:p>
            <a:fld id="{8EEFD4F4-8397-40B4-B27C-2E83176A9853}" type="slidenum">
              <a:rPr lang="en-US" smtClean="0"/>
              <a:t>17</a:t>
            </a:fld>
            <a:endParaRPr lang="en-US"/>
          </a:p>
        </p:txBody>
      </p:sp>
    </p:spTree>
    <p:extLst>
      <p:ext uri="{BB962C8B-B14F-4D97-AF65-F5344CB8AC3E}">
        <p14:creationId xmlns:p14="http://schemas.microsoft.com/office/powerpoint/2010/main" val="508990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The DESMOND </a:t>
            </a:r>
            <a:r>
              <a:rPr lang="en-US" b="0" err="1"/>
              <a:t>programme</a:t>
            </a:r>
            <a:r>
              <a:rPr lang="en-US" b="0"/>
              <a:t> teaches newly diagnosed patients how to manage their condition, covering diet, activity, medication and emotional well-being.</a:t>
            </a:r>
          </a:p>
          <a:p>
            <a:endParaRPr lang="en-US" b="0"/>
          </a:p>
          <a:p>
            <a:r>
              <a:rPr lang="en-US" b="0"/>
              <a:t>Evidence shows participants achieve better HbA1c and weight outcomes.</a:t>
            </a:r>
          </a:p>
          <a:p>
            <a:endParaRPr lang="en-US" b="0"/>
          </a:p>
          <a:p>
            <a:r>
              <a:rPr lang="en-US" b="0"/>
              <a:t>Digital tools like My DESMOND extend support beyond clinics, helping patients take ownership of their condition — which aligns with the NHS’s </a:t>
            </a:r>
            <a:r>
              <a:rPr lang="en-US" b="0" err="1"/>
              <a:t>personalised</a:t>
            </a:r>
            <a:r>
              <a:rPr lang="en-US" b="0"/>
              <a:t> care goals.</a:t>
            </a:r>
          </a:p>
          <a:p>
            <a:endParaRPr lang="en-US">
              <a:solidFill>
                <a:schemeClr val="tx1"/>
              </a:solidFill>
            </a:endParaRPr>
          </a:p>
          <a:p>
            <a:r>
              <a:rPr lang="en-US">
                <a:solidFill>
                  <a:schemeClr val="tx1"/>
                </a:solidFill>
              </a:rPr>
              <a:t>Empowering patients through education transforms them from passive recipients of care into active partners, aligning with the NHS vision of </a:t>
            </a:r>
            <a:r>
              <a:rPr lang="en-US" err="1">
                <a:solidFill>
                  <a:schemeClr val="tx1"/>
                </a:solidFill>
              </a:rPr>
              <a:t>personalised</a:t>
            </a:r>
            <a:r>
              <a:rPr lang="en-US">
                <a:solidFill>
                  <a:schemeClr val="tx1"/>
                </a:solidFill>
              </a:rPr>
              <a:t> and co-productive healthcare.</a:t>
            </a:r>
            <a:endParaRPr lang="en-US" b="0"/>
          </a:p>
        </p:txBody>
      </p:sp>
      <p:sp>
        <p:nvSpPr>
          <p:cNvPr id="4" name="Slide Number Placeholder 3"/>
          <p:cNvSpPr>
            <a:spLocks noGrp="1"/>
          </p:cNvSpPr>
          <p:nvPr>
            <p:ph type="sldNum" sz="quarter" idx="5"/>
          </p:nvPr>
        </p:nvSpPr>
        <p:spPr/>
        <p:txBody>
          <a:bodyPr/>
          <a:lstStyle/>
          <a:p>
            <a:fld id="{8EEFD4F4-8397-40B4-B27C-2E83176A9853}" type="slidenum">
              <a:rPr lang="en-US" smtClean="0"/>
              <a:t>18</a:t>
            </a:fld>
            <a:endParaRPr lang="en-US"/>
          </a:p>
        </p:txBody>
      </p:sp>
    </p:spTree>
    <p:extLst>
      <p:ext uri="{BB962C8B-B14F-4D97-AF65-F5344CB8AC3E}">
        <p14:creationId xmlns:p14="http://schemas.microsoft.com/office/powerpoint/2010/main" val="1926906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Many patients experience distress, anxiety, or depression, which can reduce adherence to treatment.</a:t>
            </a:r>
          </a:p>
          <a:p>
            <a:r>
              <a:rPr lang="en-US" b="0"/>
              <a:t>NICE recommends regular mental health screening and access to psychological therapies such as CBT and mindfulness.</a:t>
            </a:r>
          </a:p>
          <a:p>
            <a:r>
              <a:rPr lang="en-US" b="0"/>
              <a:t>Peer support groups can also boost motivation and reduce isolation.</a:t>
            </a:r>
          </a:p>
          <a:p>
            <a:r>
              <a:rPr lang="en-US" b="0"/>
              <a:t>Integrating mental and physical health care ensures a truly holistic approach.</a:t>
            </a:r>
          </a:p>
          <a:p>
            <a:endParaRPr lang="en-US" b="0"/>
          </a:p>
        </p:txBody>
      </p:sp>
      <p:sp>
        <p:nvSpPr>
          <p:cNvPr id="4" name="Slide Number Placeholder 3"/>
          <p:cNvSpPr>
            <a:spLocks noGrp="1"/>
          </p:cNvSpPr>
          <p:nvPr>
            <p:ph type="sldNum" sz="quarter" idx="5"/>
          </p:nvPr>
        </p:nvSpPr>
        <p:spPr/>
        <p:txBody>
          <a:bodyPr/>
          <a:lstStyle/>
          <a:p>
            <a:fld id="{8EEFD4F4-8397-40B4-B27C-2E83176A9853}" type="slidenum">
              <a:rPr lang="en-US" smtClean="0"/>
              <a:t>19</a:t>
            </a:fld>
            <a:endParaRPr lang="en-US"/>
          </a:p>
        </p:txBody>
      </p:sp>
    </p:spTree>
    <p:extLst>
      <p:ext uri="{BB962C8B-B14F-4D97-AF65-F5344CB8AC3E}">
        <p14:creationId xmlns:p14="http://schemas.microsoft.com/office/powerpoint/2010/main" val="36381772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Core values include empathy, respect, and cultural awareness.</a:t>
            </a:r>
          </a:p>
          <a:p>
            <a:r>
              <a:rPr lang="en-US" b="0"/>
              <a:t>When patients feel heard and involved, adherence improves and satisfaction rises.</a:t>
            </a:r>
          </a:p>
          <a:p>
            <a:r>
              <a:rPr lang="en-US" b="0"/>
              <a:t>Co-productive care is therefore both ethical and effective.</a:t>
            </a:r>
          </a:p>
          <a:p>
            <a:endParaRPr lang="en-US" b="0"/>
          </a:p>
        </p:txBody>
      </p:sp>
      <p:sp>
        <p:nvSpPr>
          <p:cNvPr id="4" name="Slide Number Placeholder 3"/>
          <p:cNvSpPr>
            <a:spLocks noGrp="1"/>
          </p:cNvSpPr>
          <p:nvPr>
            <p:ph type="sldNum" sz="quarter" idx="5"/>
          </p:nvPr>
        </p:nvSpPr>
        <p:spPr/>
        <p:txBody>
          <a:bodyPr/>
          <a:lstStyle/>
          <a:p>
            <a:fld id="{8EEFD4F4-8397-40B4-B27C-2E83176A9853}" type="slidenum">
              <a:rPr lang="en-US" smtClean="0"/>
              <a:t>20</a:t>
            </a:fld>
            <a:endParaRPr lang="en-US"/>
          </a:p>
        </p:txBody>
      </p:sp>
    </p:spTree>
    <p:extLst>
      <p:ext uri="{BB962C8B-B14F-4D97-AF65-F5344CB8AC3E}">
        <p14:creationId xmlns:p14="http://schemas.microsoft.com/office/powerpoint/2010/main" val="4849097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a:t>Managing type 2 diabetes requires strong communication and support skills. This includes active listening to understand patients’ challenges, motivational interviewing to encourage self-management, and shared decision-making to discuss treatment options together. Health education ensures patients understand blood sugar control, diet, and lifestyle changes, while interprofessional communication helps coordinate care across GPs, dietitians, and pharmacists for better outcomes.</a:t>
            </a:r>
          </a:p>
        </p:txBody>
      </p:sp>
      <p:sp>
        <p:nvSpPr>
          <p:cNvPr id="4" name="Slide Number Placeholder 3"/>
          <p:cNvSpPr>
            <a:spLocks noGrp="1"/>
          </p:cNvSpPr>
          <p:nvPr>
            <p:ph type="sldNum" sz="quarter" idx="5"/>
          </p:nvPr>
        </p:nvSpPr>
        <p:spPr/>
        <p:txBody>
          <a:bodyPr/>
          <a:lstStyle/>
          <a:p>
            <a:fld id="{8EEFD4F4-8397-40B4-B27C-2E83176A9853}" type="slidenum">
              <a:rPr lang="en-US" smtClean="0"/>
              <a:t>21</a:t>
            </a:fld>
            <a:endParaRPr lang="en-US"/>
          </a:p>
        </p:txBody>
      </p:sp>
    </p:spTree>
    <p:extLst>
      <p:ext uri="{BB962C8B-B14F-4D97-AF65-F5344CB8AC3E}">
        <p14:creationId xmlns:p14="http://schemas.microsoft.com/office/powerpoint/2010/main" val="4238007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Core values in type 2 diabetes care focus on respect, empathy, cultural competence, and professional integrity. This means respecting patients’ autonomy, showing empathy for the emotional and social impacts of diabetes, and promoting equality and partnership by treating patients as co-experts. It also involves accountability in delivering care and empowerment, helping patients gain confidence to manage their condition effectively.</a:t>
            </a:r>
          </a:p>
        </p:txBody>
      </p:sp>
      <p:sp>
        <p:nvSpPr>
          <p:cNvPr id="4" name="Slide Number Placeholder 3"/>
          <p:cNvSpPr>
            <a:spLocks noGrp="1"/>
          </p:cNvSpPr>
          <p:nvPr>
            <p:ph type="sldNum" sz="quarter" idx="5"/>
          </p:nvPr>
        </p:nvSpPr>
        <p:spPr/>
        <p:txBody>
          <a:bodyPr/>
          <a:lstStyle/>
          <a:p>
            <a:fld id="{8EEFD4F4-8397-40B4-B27C-2E83176A9853}" type="slidenum">
              <a:rPr lang="en-US" smtClean="0"/>
              <a:t>22</a:t>
            </a:fld>
            <a:endParaRPr lang="en-US"/>
          </a:p>
        </p:txBody>
      </p:sp>
    </p:spTree>
    <p:extLst>
      <p:ext uri="{BB962C8B-B14F-4D97-AF65-F5344CB8AC3E}">
        <p14:creationId xmlns:p14="http://schemas.microsoft.com/office/powerpoint/2010/main" val="4567987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Co-productive care in type 2 diabetes involves actively involving patients in setting realistic goals and shaping their care plans. Key </a:t>
            </a:r>
            <a:r>
              <a:rPr lang="en-US" b="0" err="1"/>
              <a:t>behaviours</a:t>
            </a:r>
            <a:r>
              <a:rPr lang="en-US" b="0"/>
              <a:t> include collaborating on care plans, encouraging self-monitoring of glucose, and providing non-judgmental feedback. It also means </a:t>
            </a:r>
            <a:r>
              <a:rPr lang="en-US" b="0" err="1"/>
              <a:t>recognising</a:t>
            </a:r>
            <a:r>
              <a:rPr lang="en-US" b="0"/>
              <a:t> cultural and lifestyle factors to tailor interventions and celebrating small successes to reinforce positive health </a:t>
            </a:r>
            <a:r>
              <a:rPr lang="en-US" b="0" err="1"/>
              <a:t>behaviours</a:t>
            </a:r>
            <a:r>
              <a:rPr lang="en-US" b="0"/>
              <a:t>.</a:t>
            </a:r>
          </a:p>
        </p:txBody>
      </p:sp>
      <p:sp>
        <p:nvSpPr>
          <p:cNvPr id="4" name="Slide Number Placeholder 3"/>
          <p:cNvSpPr>
            <a:spLocks noGrp="1"/>
          </p:cNvSpPr>
          <p:nvPr>
            <p:ph type="sldNum" sz="quarter" idx="5"/>
          </p:nvPr>
        </p:nvSpPr>
        <p:spPr/>
        <p:txBody>
          <a:bodyPr/>
          <a:lstStyle/>
          <a:p>
            <a:fld id="{8EEFD4F4-8397-40B4-B27C-2E83176A9853}" type="slidenum">
              <a:rPr lang="en-US" smtClean="0"/>
              <a:t>23</a:t>
            </a:fld>
            <a:endParaRPr lang="en-US"/>
          </a:p>
        </p:txBody>
      </p:sp>
    </p:spTree>
    <p:extLst>
      <p:ext uri="{BB962C8B-B14F-4D97-AF65-F5344CB8AC3E}">
        <p14:creationId xmlns:p14="http://schemas.microsoft.com/office/powerpoint/2010/main" val="347644004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The NHS Long-Term Plan promotes integrated care systems linking primary, community and hospital services.</a:t>
            </a:r>
          </a:p>
          <a:p>
            <a:r>
              <a:rPr lang="en-US" b="0"/>
              <a:t>The Year of Care Model </a:t>
            </a:r>
            <a:r>
              <a:rPr lang="en-US" b="0" err="1"/>
              <a:t>emphasises</a:t>
            </a:r>
            <a:r>
              <a:rPr lang="en-US" b="0"/>
              <a:t> conversations around “what matters to the person.”</a:t>
            </a:r>
          </a:p>
          <a:p>
            <a:r>
              <a:rPr lang="en-US" b="0"/>
              <a:t>The House of Care Framework puts the patient at the </a:t>
            </a:r>
            <a:r>
              <a:rPr lang="en-US" b="0" err="1"/>
              <a:t>centre</a:t>
            </a:r>
            <a:r>
              <a:rPr lang="en-US" b="0"/>
              <a:t>, supported by healthcare teams and community resources.</a:t>
            </a:r>
          </a:p>
          <a:p>
            <a:r>
              <a:rPr lang="en-US" b="0"/>
              <a:t>All of these models move care from a disease-</a:t>
            </a:r>
            <a:r>
              <a:rPr lang="en-US" b="0" err="1"/>
              <a:t>centred</a:t>
            </a:r>
            <a:r>
              <a:rPr lang="en-US" b="0"/>
              <a:t> to a person-</a:t>
            </a:r>
            <a:r>
              <a:rPr lang="en-US" b="0" err="1"/>
              <a:t>centred</a:t>
            </a:r>
            <a:r>
              <a:rPr lang="en-US" b="0"/>
              <a:t> approach.</a:t>
            </a:r>
          </a:p>
          <a:p>
            <a:endParaRPr lang="en-US" b="0"/>
          </a:p>
        </p:txBody>
      </p:sp>
      <p:sp>
        <p:nvSpPr>
          <p:cNvPr id="4" name="Slide Number Placeholder 3"/>
          <p:cNvSpPr>
            <a:spLocks noGrp="1"/>
          </p:cNvSpPr>
          <p:nvPr>
            <p:ph type="sldNum" sz="quarter" idx="5"/>
          </p:nvPr>
        </p:nvSpPr>
        <p:spPr/>
        <p:txBody>
          <a:bodyPr/>
          <a:lstStyle/>
          <a:p>
            <a:fld id="{8EEFD4F4-8397-40B4-B27C-2E83176A9853}" type="slidenum">
              <a:rPr lang="en-US" smtClean="0"/>
              <a:t>24</a:t>
            </a:fld>
            <a:endParaRPr lang="en-US"/>
          </a:p>
        </p:txBody>
      </p:sp>
    </p:spTree>
    <p:extLst>
      <p:ext uri="{BB962C8B-B14F-4D97-AF65-F5344CB8AC3E}">
        <p14:creationId xmlns:p14="http://schemas.microsoft.com/office/powerpoint/2010/main" val="21631842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NHS model integrates six key components: shared decision-making, </a:t>
            </a:r>
            <a:r>
              <a:rPr lang="en-US" err="1"/>
              <a:t>personalised</a:t>
            </a:r>
            <a:r>
              <a:rPr lang="en-US"/>
              <a:t> planning, choice, supported self-management, personal health budgets, and community support.</a:t>
            </a:r>
          </a:p>
          <a:p>
            <a:r>
              <a:rPr lang="en-US"/>
              <a:t>In diabetes care, it means tailoring interventions to each person’s goals and context.</a:t>
            </a:r>
          </a:p>
          <a:p>
            <a:r>
              <a:rPr lang="en-US"/>
              <a:t>Social prescribing, for example, can connect patients with walking groups or cooking classes.</a:t>
            </a:r>
          </a:p>
          <a:p>
            <a:r>
              <a:rPr lang="en-US"/>
              <a:t>When all six components are implemented, outcomes and satisfaction both improve.</a:t>
            </a:r>
          </a:p>
          <a:p>
            <a:endParaRPr lang="en-US"/>
          </a:p>
        </p:txBody>
      </p:sp>
      <p:sp>
        <p:nvSpPr>
          <p:cNvPr id="4" name="Slide Number Placeholder 3"/>
          <p:cNvSpPr>
            <a:spLocks noGrp="1"/>
          </p:cNvSpPr>
          <p:nvPr>
            <p:ph type="sldNum" sz="quarter" idx="5"/>
          </p:nvPr>
        </p:nvSpPr>
        <p:spPr/>
        <p:txBody>
          <a:bodyPr/>
          <a:lstStyle/>
          <a:p>
            <a:fld id="{8EEFD4F4-8397-40B4-B27C-2E83176A9853}" type="slidenum">
              <a:rPr lang="en-US" smtClean="0"/>
              <a:t>25</a:t>
            </a:fld>
            <a:endParaRPr lang="en-US"/>
          </a:p>
        </p:txBody>
      </p:sp>
    </p:spTree>
    <p:extLst>
      <p:ext uri="{BB962C8B-B14F-4D97-AF65-F5344CB8AC3E}">
        <p14:creationId xmlns:p14="http://schemas.microsoft.com/office/powerpoint/2010/main" val="42947555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To embed </a:t>
            </a:r>
            <a:r>
              <a:rPr lang="en-US" b="0" err="1"/>
              <a:t>personalised</a:t>
            </a:r>
            <a:r>
              <a:rPr lang="en-US" b="0"/>
              <a:t> care in T2DM:</a:t>
            </a:r>
          </a:p>
          <a:p>
            <a:r>
              <a:rPr lang="en-US" b="0"/>
              <a:t>Use shared decision-making at every appointment.</a:t>
            </a:r>
          </a:p>
          <a:p>
            <a:r>
              <a:rPr lang="en-US" b="0"/>
              <a:t>Support self-management with education and digital tools.</a:t>
            </a:r>
          </a:p>
          <a:p>
            <a:r>
              <a:rPr lang="en-US" b="0"/>
              <a:t>Use social prescribing to address lifestyle and social needs.</a:t>
            </a:r>
          </a:p>
          <a:p>
            <a:r>
              <a:rPr lang="en-US" b="0"/>
              <a:t>Collect feedback through patient-reported outcome measures to ensure care remains person-</a:t>
            </a:r>
            <a:r>
              <a:rPr lang="en-US" b="0" err="1"/>
              <a:t>centred</a:t>
            </a:r>
            <a:r>
              <a:rPr lang="en-US" b="0"/>
              <a:t>.</a:t>
            </a:r>
          </a:p>
          <a:p>
            <a:r>
              <a:rPr lang="en-US" b="0"/>
              <a:t>This approach shifts the focus from simply controlling glucose to enabling people to live well with diabetes.</a:t>
            </a:r>
          </a:p>
          <a:p>
            <a:endParaRPr lang="en-US" b="0"/>
          </a:p>
        </p:txBody>
      </p:sp>
      <p:sp>
        <p:nvSpPr>
          <p:cNvPr id="4" name="Slide Number Placeholder 3"/>
          <p:cNvSpPr>
            <a:spLocks noGrp="1"/>
          </p:cNvSpPr>
          <p:nvPr>
            <p:ph type="sldNum" sz="quarter" idx="5"/>
          </p:nvPr>
        </p:nvSpPr>
        <p:spPr/>
        <p:txBody>
          <a:bodyPr/>
          <a:lstStyle/>
          <a:p>
            <a:fld id="{8EEFD4F4-8397-40B4-B27C-2E83176A9853}" type="slidenum">
              <a:rPr lang="en-US" smtClean="0"/>
              <a:t>26</a:t>
            </a:fld>
            <a:endParaRPr lang="en-US"/>
          </a:p>
        </p:txBody>
      </p:sp>
    </p:spTree>
    <p:extLst>
      <p:ext uri="{BB962C8B-B14F-4D97-AF65-F5344CB8AC3E}">
        <p14:creationId xmlns:p14="http://schemas.microsoft.com/office/powerpoint/2010/main" val="106728306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Technology — such as continuous glucose monitoring and telehealth — should be used to support remote care.</a:t>
            </a:r>
          </a:p>
          <a:p>
            <a:r>
              <a:rPr lang="en-US"/>
              <a:t>Ongoing training for nurses in communication, motivation and cultural competence is crucial.</a:t>
            </a:r>
          </a:p>
          <a:p>
            <a:r>
              <a:rPr lang="en-US"/>
              <a:t>Policy should integrate diabetes care within wider cardiovascular-prevention </a:t>
            </a:r>
            <a:r>
              <a:rPr lang="en-US" err="1"/>
              <a:t>programmes</a:t>
            </a:r>
            <a:r>
              <a:rPr lang="en-US"/>
              <a:t>.</a:t>
            </a:r>
          </a:p>
          <a:p>
            <a:r>
              <a:rPr lang="en-US"/>
              <a:t>Finally, tackling social determinants like poverty and food insecurity is essential to stem the epidemic.</a:t>
            </a:r>
          </a:p>
          <a:p>
            <a:endParaRPr lang="en-US"/>
          </a:p>
        </p:txBody>
      </p:sp>
      <p:sp>
        <p:nvSpPr>
          <p:cNvPr id="4" name="Slide Number Placeholder 3"/>
          <p:cNvSpPr>
            <a:spLocks noGrp="1"/>
          </p:cNvSpPr>
          <p:nvPr>
            <p:ph type="sldNum" sz="quarter" idx="5"/>
          </p:nvPr>
        </p:nvSpPr>
        <p:spPr/>
        <p:txBody>
          <a:bodyPr/>
          <a:lstStyle/>
          <a:p>
            <a:fld id="{8EEFD4F4-8397-40B4-B27C-2E83176A9853}" type="slidenum">
              <a:rPr lang="en-US" smtClean="0"/>
              <a:t>27</a:t>
            </a:fld>
            <a:endParaRPr lang="en-US"/>
          </a:p>
        </p:txBody>
      </p:sp>
    </p:spTree>
    <p:extLst>
      <p:ext uri="{BB962C8B-B14F-4D97-AF65-F5344CB8AC3E}">
        <p14:creationId xmlns:p14="http://schemas.microsoft.com/office/powerpoint/2010/main" val="32749195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Effective management depends on early diagnosis, comprehensive assessment, lifestyle and pharmacological interventions, and sustained collaboration between professionals and patients.</a:t>
            </a:r>
          </a:p>
          <a:p>
            <a:r>
              <a:rPr lang="en-US"/>
              <a:t>Nurses are central to this effort — coordinating care, providing education, and fostering empowerment.</a:t>
            </a:r>
          </a:p>
          <a:p>
            <a:r>
              <a:rPr lang="en-US"/>
              <a:t>By embracing </a:t>
            </a:r>
            <a:r>
              <a:rPr lang="en-US" err="1"/>
              <a:t>personalised</a:t>
            </a:r>
            <a:r>
              <a:rPr lang="en-US"/>
              <a:t>, co-productive practice, we can improve both </a:t>
            </a:r>
            <a:r>
              <a:rPr lang="en-US" err="1"/>
              <a:t>glycaemic</a:t>
            </a:r>
            <a:r>
              <a:rPr lang="en-US"/>
              <a:t> control and overall quality of life for people living with diabetes.</a:t>
            </a:r>
          </a:p>
          <a:p>
            <a:endParaRPr lang="en-US"/>
          </a:p>
        </p:txBody>
      </p:sp>
      <p:sp>
        <p:nvSpPr>
          <p:cNvPr id="4" name="Slide Number Placeholder 3"/>
          <p:cNvSpPr>
            <a:spLocks noGrp="1"/>
          </p:cNvSpPr>
          <p:nvPr>
            <p:ph type="sldNum" sz="quarter" idx="5"/>
          </p:nvPr>
        </p:nvSpPr>
        <p:spPr/>
        <p:txBody>
          <a:bodyPr/>
          <a:lstStyle/>
          <a:p>
            <a:fld id="{8EEFD4F4-8397-40B4-B27C-2E83176A9853}" type="slidenum">
              <a:rPr lang="en-US" smtClean="0"/>
              <a:t>28</a:t>
            </a:fld>
            <a:endParaRPr lang="en-US"/>
          </a:p>
        </p:txBody>
      </p:sp>
    </p:spTree>
    <p:extLst>
      <p:ext uri="{BB962C8B-B14F-4D97-AF65-F5344CB8AC3E}">
        <p14:creationId xmlns:p14="http://schemas.microsoft.com/office/powerpoint/2010/main" val="21172871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342131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949590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25295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32882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174518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75253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76798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726522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176465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291024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5910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319470693"/>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england.nhs.uk/2022/03/nhs-prevention-programme-cuts-chances-of-type-2-diabetes-for-thousands/" TargetMode="External"/><Relationship Id="rId2" Type="http://schemas.openxmlformats.org/officeDocument/2006/relationships/hyperlink" Target="https://www.diabetes.org.uk/about-us/about-the-charity/our-strategy/statistics"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1002/dmrr.1219" TargetMode="External"/><Relationship Id="rId2" Type="http://schemas.openxmlformats.org/officeDocument/2006/relationships/hyperlink" Target="https://doi.org/10.3390/ijms21176275" TargetMode="External"/><Relationship Id="rId1" Type="http://schemas.openxmlformats.org/officeDocument/2006/relationships/slideLayout" Target="../slideLayouts/slideLayout2.xml"/><Relationship Id="rId6" Type="http://schemas.openxmlformats.org/officeDocument/2006/relationships/hyperlink" Target="https://www.nihr.ac.uk/news/nhs-prevention-programme-cuts-chances-type-2-diabetes-thousands" TargetMode="External"/><Relationship Id="rId5" Type="http://schemas.openxmlformats.org/officeDocument/2006/relationships/hyperlink" Target="https://idf.org/about-diabetes/diabetes-facts-figures/" TargetMode="External"/><Relationship Id="rId4" Type="http://schemas.openxmlformats.org/officeDocument/2006/relationships/hyperlink" Target="https://doi.org/10.1007/s00125-019-4968-0"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ncbi.nlm.nih.gov/books/NBK579413/" TargetMode="External"/><Relationship Id="rId2" Type="http://schemas.openxmlformats.org/officeDocument/2006/relationships/hyperlink" Target="https://doi.org/10.2196/41933" TargetMode="External"/><Relationship Id="rId1" Type="http://schemas.openxmlformats.org/officeDocument/2006/relationships/slideLayout" Target="../slideLayouts/slideLayout2.xml"/><Relationship Id="rId4" Type="http://schemas.openxmlformats.org/officeDocument/2006/relationships/hyperlink" Target="https://doi.org/10.1177/15598276251325802"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gpnotebook.com/pages/diabetes-and-endocrinology/nice-guidance-metformin-in-type-2-diabetes" TargetMode="External"/><Relationship Id="rId2" Type="http://schemas.openxmlformats.org/officeDocument/2006/relationships/hyperlink" Target="https://doi.org/10.1002/edm2.70036" TargetMode="External"/><Relationship Id="rId1" Type="http://schemas.openxmlformats.org/officeDocument/2006/relationships/slideLayout" Target="../slideLayouts/slideLayout2.xml"/><Relationship Id="rId6" Type="http://schemas.openxmlformats.org/officeDocument/2006/relationships/hyperlink" Target="https://www.ncbi.nlm.nih.gov/books/NBK304271/" TargetMode="External"/><Relationship Id="rId5" Type="http://schemas.openxmlformats.org/officeDocument/2006/relationships/hyperlink" Target="https://doi.org/10.2337/db20211-13" TargetMode="External"/><Relationship Id="rId4" Type="http://schemas.openxmlformats.org/officeDocument/2006/relationships/hyperlink" Target="https://www.mayoclinic.org/diseases-conditions/type-2-diabetes/symptoms-causes/syc-2035119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ople holding hands">
            <a:extLst>
              <a:ext uri="{FF2B5EF4-FFF2-40B4-BE49-F238E27FC236}">
                <a16:creationId xmlns:a16="http://schemas.microsoft.com/office/drawing/2014/main" id="{3B0EF1FB-7B6C-D743-74B6-10558F4001CA}"/>
              </a:ext>
            </a:extLst>
          </p:cNvPr>
          <p:cNvPicPr>
            <a:picLocks noChangeAspect="1"/>
          </p:cNvPicPr>
          <p:nvPr/>
        </p:nvPicPr>
        <p:blipFill>
          <a:blip r:embed="rId2">
            <a:duotone>
              <a:prstClr val="black"/>
              <a:prstClr val="white"/>
            </a:duotone>
          </a:blip>
          <a:srcRect l="25948" t="9090" r="11544" b="9"/>
          <a:stretch>
            <a:fillRect/>
          </a:stretch>
        </p:blipFill>
        <p:spPr>
          <a:xfrm>
            <a:off x="12172043" y="-12701"/>
            <a:ext cx="16781" cy="6870701"/>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3" name="Subtitle 2">
            <a:extLst>
              <a:ext uri="{FF2B5EF4-FFF2-40B4-BE49-F238E27FC236}">
                <a16:creationId xmlns:a16="http://schemas.microsoft.com/office/drawing/2014/main" id="{FD3B0957-B409-A85E-7B85-B296C47AE5C8}"/>
              </a:ext>
            </a:extLst>
          </p:cNvPr>
          <p:cNvSpPr>
            <a:spLocks noGrp="1"/>
          </p:cNvSpPr>
          <p:nvPr>
            <p:ph type="subTitle" idx="1"/>
          </p:nvPr>
        </p:nvSpPr>
        <p:spPr>
          <a:xfrm>
            <a:off x="90389" y="1167588"/>
            <a:ext cx="12084486" cy="4896603"/>
          </a:xfrm>
        </p:spPr>
        <p:txBody>
          <a:bodyPr vert="horz" lIns="91440" tIns="45720" rIns="91440" bIns="45720" rtlCol="0" anchor="t">
            <a:normAutofit/>
          </a:bodyPr>
          <a:lstStyle/>
          <a:p>
            <a:r>
              <a:rPr lang="en-US" sz="2800">
                <a:latin typeface="Arial"/>
                <a:ea typeface="Calibri"/>
                <a:cs typeface="Calibri"/>
              </a:rPr>
              <a:t>MODULE: COMMUNITY CARE ANDS MANAGEMENT OF LONG-TERM CONDITIONS </a:t>
            </a:r>
          </a:p>
          <a:p>
            <a:r>
              <a:rPr lang="en-US" sz="2800">
                <a:latin typeface="Arial"/>
                <a:ea typeface="Calibri"/>
                <a:cs typeface="Calibri"/>
              </a:rPr>
              <a:t>MODULE CODE: LCHS7003</a:t>
            </a:r>
          </a:p>
          <a:p>
            <a:r>
              <a:rPr lang="en-US" sz="2800">
                <a:latin typeface="Arial"/>
                <a:ea typeface="Calibri"/>
                <a:cs typeface="Calibri"/>
              </a:rPr>
              <a:t>ASSIGNMENT TITLE: COMPONENT 2 INDIVIDUAL PRESENTATION </a:t>
            </a:r>
          </a:p>
          <a:p>
            <a:r>
              <a:rPr lang="en-US" sz="2800">
                <a:latin typeface="Arial"/>
                <a:ea typeface="Calibri"/>
                <a:cs typeface="Calibri"/>
              </a:rPr>
              <a:t>STUDENT ID: 2130548</a:t>
            </a:r>
          </a:p>
        </p:txBody>
      </p:sp>
    </p:spTree>
    <p:extLst>
      <p:ext uri="{BB962C8B-B14F-4D97-AF65-F5344CB8AC3E}">
        <p14:creationId xmlns:p14="http://schemas.microsoft.com/office/powerpoint/2010/main" val="1797822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6416B-1166-36E7-12CB-E85970F936B6}"/>
              </a:ext>
            </a:extLst>
          </p:cNvPr>
          <p:cNvSpPr>
            <a:spLocks noGrp="1"/>
          </p:cNvSpPr>
          <p:nvPr>
            <p:ph type="title"/>
          </p:nvPr>
        </p:nvSpPr>
        <p:spPr>
          <a:xfrm>
            <a:off x="3299254" y="97396"/>
            <a:ext cx="3534033" cy="656240"/>
          </a:xfrm>
        </p:spPr>
        <p:txBody>
          <a:bodyPr>
            <a:normAutofit fontScale="90000"/>
          </a:bodyPr>
          <a:lstStyle/>
          <a:p>
            <a:r>
              <a:rPr lang="en-US" b="1"/>
              <a:t>Introductions</a:t>
            </a:r>
          </a:p>
        </p:txBody>
      </p:sp>
      <p:sp>
        <p:nvSpPr>
          <p:cNvPr id="3" name="Content Placeholder 2">
            <a:extLst>
              <a:ext uri="{FF2B5EF4-FFF2-40B4-BE49-F238E27FC236}">
                <a16:creationId xmlns:a16="http://schemas.microsoft.com/office/drawing/2014/main" id="{52E22CEC-16DB-B2DB-196A-398CB1E3EF0C}"/>
              </a:ext>
            </a:extLst>
          </p:cNvPr>
          <p:cNvSpPr>
            <a:spLocks noGrp="1"/>
          </p:cNvSpPr>
          <p:nvPr>
            <p:ph idx="1"/>
          </p:nvPr>
        </p:nvSpPr>
        <p:spPr>
          <a:xfrm>
            <a:off x="677334" y="922263"/>
            <a:ext cx="11057722" cy="5569977"/>
          </a:xfrm>
        </p:spPr>
        <p:txBody>
          <a:bodyPr vert="horz" lIns="91440" tIns="45720" rIns="91440" bIns="45720" rtlCol="0" anchor="t">
            <a:noAutofit/>
          </a:bodyPr>
          <a:lstStyle/>
          <a:p>
            <a:pPr marL="0" indent="0">
              <a:lnSpc>
                <a:spcPct val="170000"/>
              </a:lnSpc>
              <a:buNone/>
            </a:pPr>
            <a:r>
              <a:rPr lang="en-US" sz="2000">
                <a:latin typeface="Arial"/>
                <a:cs typeface="Arial"/>
              </a:rPr>
              <a:t>Type 2 Diabetes Mellitus (T2DM) is one of the most prevalent long-term conditions affecting the UK population and represents a significant challenge for both individuals and healthcare systems (Nikpour et al., 2022). </a:t>
            </a:r>
          </a:p>
          <a:p>
            <a:pPr marL="0" indent="0">
              <a:lnSpc>
                <a:spcPct val="170000"/>
              </a:lnSpc>
              <a:buNone/>
            </a:pPr>
            <a:r>
              <a:rPr lang="en-US" sz="2000">
                <a:latin typeface="Arial"/>
                <a:cs typeface="Arial"/>
              </a:rPr>
              <a:t>This presentation has been designed specifically for primary-care and practice nurses, who are often the first point of contact for patients at risk of, or living with, diabetes. It will explore the diagnosis, assessment, treatment, management and prevention of T2DM, drawing upon current National Institute for Health and Care Excellence (NICE) guidance (NG28, 2022) and the NHS Comprehensive Model of Personalized  Care. </a:t>
            </a:r>
            <a:endParaRPr lang="en-US" sz="2000">
              <a:latin typeface="Arial"/>
              <a:ea typeface="Calibri"/>
              <a:cs typeface="Arial"/>
            </a:endParaRPr>
          </a:p>
          <a:p>
            <a:pPr marL="0" indent="0">
              <a:lnSpc>
                <a:spcPct val="170000"/>
              </a:lnSpc>
              <a:buNone/>
            </a:pPr>
            <a:r>
              <a:rPr lang="en-US" sz="2000">
                <a:latin typeface="Arial"/>
                <a:cs typeface="Arial"/>
              </a:rPr>
              <a:t>Examining evidence-based strategies highlights how nurses can lead improvements in patient outcomes and reduce the wider social and economic impact of the disease.</a:t>
            </a:r>
            <a:endParaRPr lang="en-US" sz="2000">
              <a:latin typeface="Arial"/>
              <a:ea typeface="Calibri"/>
              <a:cs typeface="Arial"/>
            </a:endParaRPr>
          </a:p>
          <a:p>
            <a:pPr>
              <a:lnSpc>
                <a:spcPct val="170000"/>
              </a:lnSpc>
            </a:pPr>
            <a:endParaRPr lang="en-US" sz="3200">
              <a:latin typeface="Arial"/>
              <a:ea typeface="Calibri"/>
              <a:cs typeface="Calibri"/>
            </a:endParaRPr>
          </a:p>
        </p:txBody>
      </p:sp>
    </p:spTree>
    <p:extLst>
      <p:ext uri="{BB962C8B-B14F-4D97-AF65-F5344CB8AC3E}">
        <p14:creationId xmlns:p14="http://schemas.microsoft.com/office/powerpoint/2010/main" val="2950924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7EC92-4DD4-D56D-6C21-631E4E318644}"/>
              </a:ext>
            </a:extLst>
          </p:cNvPr>
          <p:cNvSpPr>
            <a:spLocks noGrp="1"/>
          </p:cNvSpPr>
          <p:nvPr>
            <p:ph type="title"/>
          </p:nvPr>
        </p:nvSpPr>
        <p:spPr>
          <a:xfrm>
            <a:off x="3144794" y="365125"/>
            <a:ext cx="8209006" cy="645942"/>
          </a:xfrm>
        </p:spPr>
        <p:txBody>
          <a:bodyPr>
            <a:normAutofit fontScale="90000"/>
          </a:bodyPr>
          <a:lstStyle/>
          <a:p>
            <a:r>
              <a:rPr lang="en-US" b="1"/>
              <a:t>Learning Objectives</a:t>
            </a:r>
            <a:endParaRPr lang="en-US"/>
          </a:p>
        </p:txBody>
      </p:sp>
      <p:sp>
        <p:nvSpPr>
          <p:cNvPr id="3" name="Content Placeholder 2">
            <a:extLst>
              <a:ext uri="{FF2B5EF4-FFF2-40B4-BE49-F238E27FC236}">
                <a16:creationId xmlns:a16="http://schemas.microsoft.com/office/drawing/2014/main" id="{1A234FC8-E827-DA0E-A98A-2DF09F843468}"/>
              </a:ext>
            </a:extLst>
          </p:cNvPr>
          <p:cNvSpPr>
            <a:spLocks noGrp="1"/>
          </p:cNvSpPr>
          <p:nvPr>
            <p:ph idx="1"/>
          </p:nvPr>
        </p:nvSpPr>
        <p:spPr>
          <a:xfrm>
            <a:off x="667037" y="1016714"/>
            <a:ext cx="10810586" cy="5467535"/>
          </a:xfrm>
        </p:spPr>
        <p:txBody>
          <a:bodyPr vert="horz" lIns="91440" tIns="45720" rIns="91440" bIns="45720" rtlCol="0" anchor="t">
            <a:noAutofit/>
          </a:bodyPr>
          <a:lstStyle/>
          <a:p>
            <a:pPr>
              <a:lnSpc>
                <a:spcPct val="150000"/>
              </a:lnSpc>
            </a:pPr>
            <a:r>
              <a:rPr lang="en-US" sz="2000">
                <a:latin typeface="Arial"/>
                <a:cs typeface="Arial"/>
              </a:rPr>
              <a:t>By the conclusion of this session, participants should be able to define Type 2 Diabetes Mellitus and recognize its cardinal symptoms and underlying causes; describe how common the condition is in both the UK and worldwide contexts; explain its economic and social burden; and outline the processes involved in diagnosis and initial assessment. </a:t>
            </a:r>
          </a:p>
          <a:p>
            <a:pPr>
              <a:lnSpc>
                <a:spcPct val="150000"/>
              </a:lnSpc>
            </a:pPr>
            <a:r>
              <a:rPr lang="en-US" sz="2000">
                <a:latin typeface="Arial"/>
                <a:cs typeface="Arial"/>
              </a:rPr>
              <a:t>The presentation will also enable nurses to discuss the range of treatment options currently recommended in the United Kingdom, identify common comorbidities, and understand how prevention strategies can be implemented in daily practice. </a:t>
            </a:r>
            <a:endParaRPr lang="en-US" sz="2000">
              <a:latin typeface="Arial"/>
              <a:ea typeface="Calibri"/>
              <a:cs typeface="Arial"/>
            </a:endParaRPr>
          </a:p>
          <a:p>
            <a:pPr>
              <a:lnSpc>
                <a:spcPct val="150000"/>
              </a:lnSpc>
            </a:pPr>
            <a:r>
              <a:rPr lang="en-US" sz="2000">
                <a:latin typeface="Arial"/>
                <a:cs typeface="Arial"/>
              </a:rPr>
              <a:t>Finally, participants will critically evaluate the professional skills, values and behaviors required for co-productive, person centered care, and propose ways of embedding </a:t>
            </a:r>
            <a:r>
              <a:rPr lang="en-US" sz="2000" err="1">
                <a:latin typeface="Arial"/>
                <a:cs typeface="Arial"/>
              </a:rPr>
              <a:t>personalised</a:t>
            </a:r>
            <a:r>
              <a:rPr lang="en-US" sz="2000">
                <a:latin typeface="Arial"/>
                <a:cs typeface="Arial"/>
              </a:rPr>
              <a:t> care principles into routine diabetes management.</a:t>
            </a:r>
            <a:endParaRPr lang="en-US" sz="2000">
              <a:latin typeface="Arial"/>
              <a:ea typeface="Calibri"/>
              <a:cs typeface="Arial"/>
            </a:endParaRPr>
          </a:p>
        </p:txBody>
      </p:sp>
    </p:spTree>
    <p:extLst>
      <p:ext uri="{BB962C8B-B14F-4D97-AF65-F5344CB8AC3E}">
        <p14:creationId xmlns:p14="http://schemas.microsoft.com/office/powerpoint/2010/main" val="26330980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78465-9418-F5BD-2F04-367A6FDAD765}"/>
              </a:ext>
            </a:extLst>
          </p:cNvPr>
          <p:cNvSpPr>
            <a:spLocks noGrp="1"/>
          </p:cNvSpPr>
          <p:nvPr>
            <p:ph type="title"/>
          </p:nvPr>
        </p:nvSpPr>
        <p:spPr>
          <a:xfrm>
            <a:off x="3865604" y="148882"/>
            <a:ext cx="3925331" cy="748915"/>
          </a:xfrm>
        </p:spPr>
        <p:txBody>
          <a:bodyPr/>
          <a:lstStyle/>
          <a:p>
            <a:r>
              <a:rPr lang="en-US" b="1"/>
              <a:t>Symptoms </a:t>
            </a:r>
          </a:p>
        </p:txBody>
      </p:sp>
      <p:sp>
        <p:nvSpPr>
          <p:cNvPr id="3" name="Content Placeholder 2">
            <a:extLst>
              <a:ext uri="{FF2B5EF4-FFF2-40B4-BE49-F238E27FC236}">
                <a16:creationId xmlns:a16="http://schemas.microsoft.com/office/drawing/2014/main" id="{CBF28590-072D-187E-CF39-2FF24B4E0396}"/>
              </a:ext>
            </a:extLst>
          </p:cNvPr>
          <p:cNvSpPr>
            <a:spLocks noGrp="1"/>
          </p:cNvSpPr>
          <p:nvPr>
            <p:ph idx="1"/>
          </p:nvPr>
        </p:nvSpPr>
        <p:spPr>
          <a:xfrm>
            <a:off x="286037" y="904112"/>
            <a:ext cx="11234579" cy="5810110"/>
          </a:xfrm>
        </p:spPr>
        <p:txBody>
          <a:bodyPr vert="horz" lIns="91440" tIns="45720" rIns="91440" bIns="45720" rtlCol="0" anchor="t">
            <a:noAutofit/>
          </a:bodyPr>
          <a:lstStyle/>
          <a:p>
            <a:pPr marL="0" indent="0">
              <a:lnSpc>
                <a:spcPct val="150000"/>
              </a:lnSpc>
              <a:buNone/>
            </a:pPr>
            <a:r>
              <a:rPr lang="en-US" sz="2000">
                <a:latin typeface="Arial"/>
                <a:cs typeface="Arial"/>
              </a:rPr>
              <a:t>Type 2 diabetes tends to develop slowly, and one may not notice the symptoms at the early stages. Another frequently occurring symptom is excessive thirst and, in most cases, accompanied by frequent urination. This is because, the body attempts to clear off all the excess glucose into the urine, and this causes dehydration and constant thirst.</a:t>
            </a:r>
            <a:endParaRPr lang="en-US" sz="2000">
              <a:latin typeface="Arial"/>
              <a:ea typeface="Calibri"/>
              <a:cs typeface="Arial"/>
            </a:endParaRPr>
          </a:p>
          <a:p>
            <a:pPr marL="0" indent="0">
              <a:lnSpc>
                <a:spcPct val="150000"/>
              </a:lnSpc>
              <a:buNone/>
            </a:pPr>
            <a:r>
              <a:rPr lang="en-US" sz="2000">
                <a:latin typeface="Arial"/>
                <a:cs typeface="Arial"/>
              </a:rPr>
              <a:t>Other observable symptom is an enhanced hunger. The fatigue and the general tiredness is also prevalent and is caused by inefficient use of energy by the body.</a:t>
            </a:r>
            <a:endParaRPr lang="en-US" sz="2000">
              <a:latin typeface="Arial"/>
              <a:ea typeface="Calibri"/>
              <a:cs typeface="Arial"/>
            </a:endParaRPr>
          </a:p>
          <a:p>
            <a:pPr marL="0" indent="0">
              <a:lnSpc>
                <a:spcPct val="150000"/>
              </a:lnSpc>
              <a:buNone/>
            </a:pPr>
            <a:r>
              <a:rPr lang="en-US" sz="2000">
                <a:latin typeface="Arial"/>
                <a:cs typeface="Arial"/>
              </a:rPr>
              <a:t>A fluctuation of the blood sugar level may result in vision changes like blurred vision. Besides, slow-healing sores and frequent infections can manifest themselves because high blood glucose can weaken the immune system and lower the healing capacity of the body. Others can also develop numbness or tingling in their hands or feet a condition called neuropathy that develops due to nerve damage of the diabetic condition ( Type 2 Diabetes, n.d.).</a:t>
            </a:r>
            <a:endParaRPr lang="en-US" sz="2000">
              <a:latin typeface="Arial"/>
              <a:ea typeface="Calibri"/>
              <a:cs typeface="Arial"/>
            </a:endParaRPr>
          </a:p>
        </p:txBody>
      </p:sp>
    </p:spTree>
    <p:extLst>
      <p:ext uri="{BB962C8B-B14F-4D97-AF65-F5344CB8AC3E}">
        <p14:creationId xmlns:p14="http://schemas.microsoft.com/office/powerpoint/2010/main" val="41104550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81D9C-6AFF-37A8-00DB-603A2FD7503D}"/>
              </a:ext>
            </a:extLst>
          </p:cNvPr>
          <p:cNvSpPr>
            <a:spLocks noGrp="1"/>
          </p:cNvSpPr>
          <p:nvPr>
            <p:ph type="title"/>
          </p:nvPr>
        </p:nvSpPr>
        <p:spPr>
          <a:xfrm>
            <a:off x="951470" y="117990"/>
            <a:ext cx="8909222" cy="851888"/>
          </a:xfrm>
        </p:spPr>
        <p:txBody>
          <a:bodyPr/>
          <a:lstStyle/>
          <a:p>
            <a:r>
              <a:rPr lang="en-US" b="1"/>
              <a:t>Aetiology and Risk Factors</a:t>
            </a:r>
            <a:endParaRPr lang="en-US"/>
          </a:p>
        </p:txBody>
      </p:sp>
      <p:sp>
        <p:nvSpPr>
          <p:cNvPr id="3" name="Content Placeholder 2">
            <a:extLst>
              <a:ext uri="{FF2B5EF4-FFF2-40B4-BE49-F238E27FC236}">
                <a16:creationId xmlns:a16="http://schemas.microsoft.com/office/drawing/2014/main" id="{77E6EA8B-A1DF-CCAF-334E-684BDE67DCED}"/>
              </a:ext>
            </a:extLst>
          </p:cNvPr>
          <p:cNvSpPr>
            <a:spLocks noGrp="1"/>
          </p:cNvSpPr>
          <p:nvPr>
            <p:ph idx="1"/>
          </p:nvPr>
        </p:nvSpPr>
        <p:spPr>
          <a:xfrm>
            <a:off x="522875" y="1135802"/>
            <a:ext cx="8751127" cy="5112598"/>
          </a:xfrm>
        </p:spPr>
        <p:txBody>
          <a:bodyPr vert="horz" lIns="91440" tIns="45720" rIns="91440" bIns="45720" rtlCol="0" anchor="t">
            <a:noAutofit/>
          </a:bodyPr>
          <a:lstStyle/>
          <a:p>
            <a:pPr>
              <a:lnSpc>
                <a:spcPct val="150000"/>
              </a:lnSpc>
            </a:pPr>
            <a:r>
              <a:rPr lang="en-US" sz="1800">
                <a:latin typeface="Arial"/>
                <a:cs typeface="Arial"/>
              </a:rPr>
              <a:t>The aetiology of Type 2 Diabetes is multifactorial. Non-modifiable risk factors include advancing age, a family history of diabetes, and ethnicity, with markedly higher prevalence among South Asian, Black African and Caribbean communities (Golden et al., 2019).</a:t>
            </a:r>
          </a:p>
          <a:p>
            <a:pPr>
              <a:lnSpc>
                <a:spcPct val="150000"/>
              </a:lnSpc>
            </a:pPr>
            <a:r>
              <a:rPr lang="en-US" sz="1800">
                <a:latin typeface="Arial"/>
                <a:cs typeface="Arial"/>
              </a:rPr>
              <a:t>Modifiable risk factors, which are the main targets for prevention, encompass overweight and central obesity, physical inactivity, smoking, and excess alcohol consumption. </a:t>
            </a:r>
          </a:p>
          <a:p>
            <a:pPr>
              <a:lnSpc>
                <a:spcPct val="150000"/>
              </a:lnSpc>
            </a:pPr>
            <a:r>
              <a:rPr lang="en-US" sz="1800">
                <a:latin typeface="Arial"/>
                <a:cs typeface="Arial"/>
              </a:rPr>
              <a:t>Chronic psychological stress and inadequate sleep have also been linked to insulin resistance. </a:t>
            </a:r>
          </a:p>
          <a:p>
            <a:pPr>
              <a:lnSpc>
                <a:spcPct val="150000"/>
              </a:lnSpc>
            </a:pPr>
            <a:r>
              <a:rPr lang="en-US" sz="1800">
                <a:latin typeface="Arial"/>
                <a:cs typeface="Arial"/>
              </a:rPr>
              <a:t>Socio-economic deprivation amplifies these risks by restricting access to healthy food choices and opportunities for exercise  (Garduño‐Diaz &amp; Khokhar, 2011).</a:t>
            </a:r>
          </a:p>
        </p:txBody>
      </p:sp>
    </p:spTree>
    <p:extLst>
      <p:ext uri="{BB962C8B-B14F-4D97-AF65-F5344CB8AC3E}">
        <p14:creationId xmlns:p14="http://schemas.microsoft.com/office/powerpoint/2010/main" val="34963513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D8A77-1D6D-896A-36A2-711BEFC8B166}"/>
              </a:ext>
            </a:extLst>
          </p:cNvPr>
          <p:cNvSpPr>
            <a:spLocks noGrp="1"/>
          </p:cNvSpPr>
          <p:nvPr>
            <p:ph type="title"/>
          </p:nvPr>
        </p:nvSpPr>
        <p:spPr/>
        <p:txBody>
          <a:bodyPr/>
          <a:lstStyle/>
          <a:p>
            <a:r>
              <a:rPr lang="en-US" b="1"/>
              <a:t>Overview of Type 2 Diabetes Mellitus</a:t>
            </a:r>
            <a:endParaRPr lang="en-US"/>
          </a:p>
        </p:txBody>
      </p:sp>
      <p:sp>
        <p:nvSpPr>
          <p:cNvPr id="3" name="Content Placeholder 2">
            <a:extLst>
              <a:ext uri="{FF2B5EF4-FFF2-40B4-BE49-F238E27FC236}">
                <a16:creationId xmlns:a16="http://schemas.microsoft.com/office/drawing/2014/main" id="{4EC324B4-2B3B-CD87-9030-712C1DCD5DE5}"/>
              </a:ext>
            </a:extLst>
          </p:cNvPr>
          <p:cNvSpPr>
            <a:spLocks noGrp="1"/>
          </p:cNvSpPr>
          <p:nvPr>
            <p:ph idx="1"/>
          </p:nvPr>
        </p:nvSpPr>
        <p:spPr/>
        <p:txBody>
          <a:bodyPr vert="horz" lIns="91440" tIns="45720" rIns="91440" bIns="45720" rtlCol="0" anchor="t">
            <a:noAutofit/>
          </a:bodyPr>
          <a:lstStyle/>
          <a:p>
            <a:pPr>
              <a:lnSpc>
                <a:spcPct val="150000"/>
              </a:lnSpc>
            </a:pPr>
            <a:r>
              <a:rPr lang="en-US" sz="2000">
                <a:latin typeface="Arial"/>
                <a:cs typeface="Arial"/>
              </a:rPr>
              <a:t>Type 2 Diabetes Mellitus is a chronic, progressive metabolic disorder </a:t>
            </a:r>
            <a:r>
              <a:rPr lang="en-US" sz="2000" err="1">
                <a:latin typeface="Arial"/>
                <a:cs typeface="Arial"/>
              </a:rPr>
              <a:t>characterised</a:t>
            </a:r>
            <a:r>
              <a:rPr lang="en-US" sz="2000">
                <a:latin typeface="Arial"/>
                <a:cs typeface="Arial"/>
              </a:rPr>
              <a:t> by insulin resistance and a gradual decline in pancreatic β-cell function. </a:t>
            </a:r>
            <a:endParaRPr lang="en-US" sz="2000">
              <a:latin typeface="Arial"/>
              <a:ea typeface="Calibri"/>
              <a:cs typeface="Arial"/>
            </a:endParaRPr>
          </a:p>
          <a:p>
            <a:pPr>
              <a:lnSpc>
                <a:spcPct val="150000"/>
              </a:lnSpc>
            </a:pPr>
            <a:r>
              <a:rPr lang="en-US" sz="2000">
                <a:latin typeface="Arial"/>
                <a:cs typeface="Arial"/>
              </a:rPr>
              <a:t>The consequence is sustained hyperglycemia, which over time damages blood vessels, nerves and organs. </a:t>
            </a:r>
            <a:endParaRPr lang="en-US" sz="2000">
              <a:latin typeface="Arial"/>
              <a:ea typeface="Calibri"/>
              <a:cs typeface="Arial"/>
            </a:endParaRPr>
          </a:p>
          <a:p>
            <a:pPr>
              <a:lnSpc>
                <a:spcPct val="150000"/>
              </a:lnSpc>
            </a:pPr>
            <a:r>
              <a:rPr lang="en-US" sz="2000">
                <a:latin typeface="Arial"/>
                <a:cs typeface="Arial"/>
              </a:rPr>
              <a:t>The condition differs from Type 1 Diabetes, which is autoimmune in origin; T2DM is primarily driven by lifestyle and metabolic risk factors acting on a genetic background (Galicia-Garcia et al., 2020) .</a:t>
            </a:r>
            <a:endParaRPr lang="en-US" sz="2000">
              <a:latin typeface="Arial"/>
              <a:ea typeface="Calibri"/>
              <a:cs typeface="Arial"/>
            </a:endParaRPr>
          </a:p>
        </p:txBody>
      </p:sp>
    </p:spTree>
    <p:extLst>
      <p:ext uri="{BB962C8B-B14F-4D97-AF65-F5344CB8AC3E}">
        <p14:creationId xmlns:p14="http://schemas.microsoft.com/office/powerpoint/2010/main" val="6938024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DA9F2-994B-8187-AB95-3C6F157CC559}"/>
              </a:ext>
            </a:extLst>
          </p:cNvPr>
          <p:cNvSpPr>
            <a:spLocks noGrp="1"/>
          </p:cNvSpPr>
          <p:nvPr>
            <p:ph type="title"/>
          </p:nvPr>
        </p:nvSpPr>
        <p:spPr/>
        <p:txBody>
          <a:bodyPr/>
          <a:lstStyle/>
          <a:p>
            <a:r>
              <a:rPr lang="en-US" b="1"/>
              <a:t>Prevalence in the UK</a:t>
            </a:r>
            <a:endParaRPr lang="en-US"/>
          </a:p>
        </p:txBody>
      </p:sp>
      <p:sp>
        <p:nvSpPr>
          <p:cNvPr id="3" name="Content Placeholder 2">
            <a:extLst>
              <a:ext uri="{FF2B5EF4-FFF2-40B4-BE49-F238E27FC236}">
                <a16:creationId xmlns:a16="http://schemas.microsoft.com/office/drawing/2014/main" id="{DE3F40FF-1E9F-D73F-1DB3-24896988EC35}"/>
              </a:ext>
            </a:extLst>
          </p:cNvPr>
          <p:cNvSpPr>
            <a:spLocks noGrp="1"/>
          </p:cNvSpPr>
          <p:nvPr>
            <p:ph idx="1"/>
          </p:nvPr>
        </p:nvSpPr>
        <p:spPr/>
        <p:txBody>
          <a:bodyPr vert="horz" lIns="91440" tIns="45720" rIns="91440" bIns="45720" rtlCol="0" anchor="t">
            <a:noAutofit/>
          </a:bodyPr>
          <a:lstStyle/>
          <a:p>
            <a:pPr>
              <a:lnSpc>
                <a:spcPct val="150000"/>
              </a:lnSpc>
            </a:pPr>
            <a:r>
              <a:rPr lang="en-US" sz="2000">
                <a:latin typeface="Arial"/>
                <a:cs typeface="Arial"/>
              </a:rPr>
              <a:t>In the UK, an estimated 6.3 million individuals are at a risk of increased risk of type 2 diabetes compounded by their level of blood sugar.</a:t>
            </a:r>
            <a:endParaRPr lang="en-US" sz="2000">
              <a:latin typeface="Arial"/>
              <a:ea typeface="Calibri"/>
              <a:cs typeface="Arial"/>
            </a:endParaRPr>
          </a:p>
          <a:p>
            <a:pPr>
              <a:lnSpc>
                <a:spcPct val="150000"/>
              </a:lnSpc>
            </a:pPr>
            <a:r>
              <a:rPr lang="en-US" sz="2000">
                <a:latin typeface="Arial"/>
                <a:cs typeface="Arial"/>
              </a:rPr>
              <a:t>According to </a:t>
            </a:r>
            <a:r>
              <a:rPr lang="en-US" sz="2000" err="1">
                <a:latin typeface="Arial"/>
                <a:cs typeface="Arial"/>
              </a:rPr>
              <a:t>Elliottmccloskey</a:t>
            </a:r>
            <a:r>
              <a:rPr lang="en-US" sz="2000">
                <a:latin typeface="Arial"/>
                <a:cs typeface="Arial"/>
              </a:rPr>
              <a:t> (n.d.), it is estimated that there is 1.3 million individuals who are currently residing with diabetes type 2 but remain undiagnosed. </a:t>
            </a:r>
            <a:endParaRPr lang="en-US" sz="2000">
              <a:latin typeface="Arial"/>
              <a:ea typeface="Calibri"/>
              <a:cs typeface="Arial"/>
            </a:endParaRPr>
          </a:p>
          <a:p>
            <a:pPr>
              <a:lnSpc>
                <a:spcPct val="150000"/>
              </a:lnSpc>
            </a:pPr>
            <a:r>
              <a:rPr lang="en-US" sz="2000">
                <a:latin typeface="Arial"/>
                <a:cs typeface="Arial"/>
              </a:rPr>
              <a:t>This implies the existence of about 12.1 million adults living with diabetes or prediabetes in the UK.</a:t>
            </a:r>
            <a:endParaRPr lang="en-US" sz="2000">
              <a:latin typeface="Arial"/>
              <a:ea typeface="Calibri"/>
              <a:cs typeface="Arial"/>
            </a:endParaRPr>
          </a:p>
          <a:p>
            <a:pPr>
              <a:lnSpc>
                <a:spcPct val="150000"/>
              </a:lnSpc>
            </a:pPr>
            <a:r>
              <a:rPr lang="en-US" sz="2000">
                <a:latin typeface="Arial"/>
                <a:cs typeface="Arial"/>
              </a:rPr>
              <a:t>Type 2 diabetes has very complicated risk factors. They are age, family history and ethnicity and living with overweight or obesity.</a:t>
            </a:r>
            <a:endParaRPr lang="en-US" sz="2000">
              <a:latin typeface="Arial"/>
              <a:ea typeface="Calibri"/>
              <a:cs typeface="Arial"/>
            </a:endParaRPr>
          </a:p>
        </p:txBody>
      </p:sp>
    </p:spTree>
    <p:extLst>
      <p:ext uri="{BB962C8B-B14F-4D97-AF65-F5344CB8AC3E}">
        <p14:creationId xmlns:p14="http://schemas.microsoft.com/office/powerpoint/2010/main" val="40678527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08A0D-5712-B610-9FC5-01D15DEB5C22}"/>
              </a:ext>
            </a:extLst>
          </p:cNvPr>
          <p:cNvSpPr>
            <a:spLocks noGrp="1"/>
          </p:cNvSpPr>
          <p:nvPr>
            <p:ph type="title"/>
          </p:nvPr>
        </p:nvSpPr>
        <p:spPr>
          <a:xfrm>
            <a:off x="3433119" y="190071"/>
            <a:ext cx="4018006" cy="625347"/>
          </a:xfrm>
        </p:spPr>
        <p:txBody>
          <a:bodyPr>
            <a:normAutofit fontScale="90000"/>
          </a:bodyPr>
          <a:lstStyle/>
          <a:p>
            <a:r>
              <a:rPr lang="en-US" b="1"/>
              <a:t>Worldwide</a:t>
            </a:r>
          </a:p>
        </p:txBody>
      </p:sp>
      <p:sp>
        <p:nvSpPr>
          <p:cNvPr id="3" name="Content Placeholder 2">
            <a:extLst>
              <a:ext uri="{FF2B5EF4-FFF2-40B4-BE49-F238E27FC236}">
                <a16:creationId xmlns:a16="http://schemas.microsoft.com/office/drawing/2014/main" id="{BBABEE38-76B9-0823-040C-A6E40A24C491}"/>
              </a:ext>
            </a:extLst>
          </p:cNvPr>
          <p:cNvSpPr>
            <a:spLocks noGrp="1"/>
          </p:cNvSpPr>
          <p:nvPr>
            <p:ph idx="1"/>
          </p:nvPr>
        </p:nvSpPr>
        <p:spPr>
          <a:xfrm>
            <a:off x="605254" y="818293"/>
            <a:ext cx="10511964" cy="5820251"/>
          </a:xfrm>
        </p:spPr>
        <p:txBody>
          <a:bodyPr vert="horz" lIns="91440" tIns="45720" rIns="91440" bIns="45720" rtlCol="0" anchor="t">
            <a:noAutofit/>
          </a:bodyPr>
          <a:lstStyle/>
          <a:p>
            <a:pPr>
              <a:lnSpc>
                <a:spcPct val="150000"/>
              </a:lnSpc>
            </a:pPr>
            <a:r>
              <a:rPr lang="en-US" sz="2000">
                <a:latin typeface="Arial"/>
                <a:cs typeface="Arial"/>
              </a:rPr>
              <a:t>The facts and figures of diabetes reveal the increasing worldwide diabetes burden amongst the individuals, families and nations.</a:t>
            </a:r>
            <a:endParaRPr lang="en-US" sz="2000">
              <a:latin typeface="Arial"/>
              <a:ea typeface="Calibri"/>
              <a:cs typeface="Arial"/>
            </a:endParaRPr>
          </a:p>
          <a:p>
            <a:pPr>
              <a:lnSpc>
                <a:spcPct val="150000"/>
              </a:lnSpc>
            </a:pPr>
            <a:r>
              <a:rPr lang="en-US" sz="2000">
                <a:latin typeface="Arial"/>
                <a:cs typeface="Arial"/>
              </a:rPr>
              <a:t>According to the latest International Diabetes Federation (IDF) Diabetes Atlas (2025) 11.1% - or 1 in 9 - of the adult population (20-79 years) is living with diabetes and more than 4 in 10 do not know that they have diabetes. </a:t>
            </a:r>
            <a:endParaRPr lang="en-US" sz="2000">
              <a:latin typeface="Arial"/>
              <a:ea typeface="Calibri"/>
              <a:cs typeface="Arial"/>
            </a:endParaRPr>
          </a:p>
          <a:p>
            <a:pPr>
              <a:lnSpc>
                <a:spcPct val="150000"/>
              </a:lnSpc>
            </a:pPr>
            <a:r>
              <a:rPr lang="en-US" sz="2000">
                <a:latin typeface="Arial"/>
                <a:cs typeface="Arial"/>
              </a:rPr>
              <a:t>It is project that 1/8 adults, some 853 million, will have diabetes by 2050 which is 46% more people than today. </a:t>
            </a:r>
            <a:endParaRPr lang="en-US" sz="2000">
              <a:latin typeface="Arial"/>
              <a:ea typeface="Calibri"/>
              <a:cs typeface="Arial"/>
            </a:endParaRPr>
          </a:p>
          <a:p>
            <a:pPr>
              <a:lnSpc>
                <a:spcPct val="150000"/>
              </a:lnSpc>
            </a:pPr>
            <a:r>
              <a:rPr lang="en-US" sz="2000">
                <a:latin typeface="Arial"/>
                <a:cs typeface="Arial"/>
              </a:rPr>
              <a:t>Type 2 diabetes is caused by socio-economic, demographic, environmental, and genetic factors and occurs in over 90% of people with diabetes (International Diabetes Federation, 2025).</a:t>
            </a:r>
            <a:endParaRPr lang="en-US" sz="2000">
              <a:latin typeface="Arial"/>
              <a:ea typeface="Calibri"/>
              <a:cs typeface="Arial"/>
            </a:endParaRPr>
          </a:p>
        </p:txBody>
      </p:sp>
    </p:spTree>
    <p:extLst>
      <p:ext uri="{BB962C8B-B14F-4D97-AF65-F5344CB8AC3E}">
        <p14:creationId xmlns:p14="http://schemas.microsoft.com/office/powerpoint/2010/main" val="31666474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9B10A-4A70-EE3E-46E0-0B047EE52418}"/>
              </a:ext>
            </a:extLst>
          </p:cNvPr>
          <p:cNvSpPr>
            <a:spLocks noGrp="1"/>
          </p:cNvSpPr>
          <p:nvPr>
            <p:ph type="title"/>
          </p:nvPr>
        </p:nvSpPr>
        <p:spPr>
          <a:xfrm>
            <a:off x="3288956" y="4720"/>
            <a:ext cx="8064844" cy="923968"/>
          </a:xfrm>
        </p:spPr>
        <p:txBody>
          <a:bodyPr/>
          <a:lstStyle/>
          <a:p>
            <a:r>
              <a:rPr lang="en-US" b="1"/>
              <a:t>Economic Burden</a:t>
            </a:r>
            <a:endParaRPr lang="en-US"/>
          </a:p>
        </p:txBody>
      </p:sp>
      <p:sp>
        <p:nvSpPr>
          <p:cNvPr id="3" name="Content Placeholder 2">
            <a:extLst>
              <a:ext uri="{FF2B5EF4-FFF2-40B4-BE49-F238E27FC236}">
                <a16:creationId xmlns:a16="http://schemas.microsoft.com/office/drawing/2014/main" id="{ABD7F3EC-CC70-48E3-2E8C-A33E7D45A8B1}"/>
              </a:ext>
            </a:extLst>
          </p:cNvPr>
          <p:cNvSpPr>
            <a:spLocks noGrp="1"/>
          </p:cNvSpPr>
          <p:nvPr>
            <p:ph idx="1"/>
          </p:nvPr>
        </p:nvSpPr>
        <p:spPr>
          <a:xfrm>
            <a:off x="518985" y="785598"/>
            <a:ext cx="10618572" cy="5339878"/>
          </a:xfrm>
        </p:spPr>
        <p:txBody>
          <a:bodyPr vert="horz" lIns="91440" tIns="45720" rIns="91440" bIns="45720" rtlCol="0" anchor="t">
            <a:noAutofit/>
          </a:bodyPr>
          <a:lstStyle/>
          <a:p>
            <a:pPr fontAlgn="base">
              <a:lnSpc>
                <a:spcPct val="150000"/>
              </a:lnSpc>
            </a:pPr>
            <a:r>
              <a:rPr lang="en-US" sz="2400">
                <a:latin typeface="Arial"/>
                <a:cs typeface="Arial"/>
              </a:rPr>
              <a:t>It has been established that NHS is incurring approximately PS10 billion annually as part of its total budget on diabetes - approximately 10 percent of the total expenditure - and the NHS DDP would be very economical over the long run. </a:t>
            </a:r>
            <a:endParaRPr lang="en-US" sz="2400">
              <a:latin typeface="Arial"/>
              <a:ea typeface="Calibri"/>
              <a:cs typeface="Arial"/>
            </a:endParaRPr>
          </a:p>
          <a:p>
            <a:pPr fontAlgn="base">
              <a:lnSpc>
                <a:spcPct val="150000"/>
              </a:lnSpc>
            </a:pPr>
            <a:r>
              <a:rPr lang="en-US" sz="2400">
                <a:latin typeface="Arial"/>
                <a:cs typeface="Arial"/>
              </a:rPr>
              <a:t>A type 2 diabetes diagnosis can be a devastating situation both to individuals and their families - it is a major cause of preventable blindness in working-age individuals. </a:t>
            </a:r>
            <a:endParaRPr lang="en-US" sz="2400">
              <a:latin typeface="Arial"/>
              <a:ea typeface="Calibri"/>
              <a:cs typeface="Arial"/>
            </a:endParaRPr>
          </a:p>
          <a:p>
            <a:pPr fontAlgn="base">
              <a:lnSpc>
                <a:spcPct val="150000"/>
              </a:lnSpc>
            </a:pPr>
            <a:r>
              <a:rPr lang="en-US" sz="2400">
                <a:latin typeface="Arial"/>
                <a:cs typeface="Arial"/>
              </a:rPr>
              <a:t>It is one of the leading causes of kidney failure, heart attack, stroke and most forms of cancer that are prevalent (England, 2022). </a:t>
            </a:r>
            <a:br>
              <a:rPr lang="en-US" sz="2400">
                <a:latin typeface="Arial"/>
              </a:rPr>
            </a:br>
            <a:endParaRPr lang="en-US" sz="2400">
              <a:latin typeface="Arial"/>
              <a:ea typeface="Calibri"/>
              <a:cs typeface="Calibri"/>
            </a:endParaRPr>
          </a:p>
        </p:txBody>
      </p:sp>
    </p:spTree>
    <p:extLst>
      <p:ext uri="{BB962C8B-B14F-4D97-AF65-F5344CB8AC3E}">
        <p14:creationId xmlns:p14="http://schemas.microsoft.com/office/powerpoint/2010/main" val="6015812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AC739-AE0A-BF3C-4337-724F3ACA3665}"/>
              </a:ext>
            </a:extLst>
          </p:cNvPr>
          <p:cNvSpPr>
            <a:spLocks noGrp="1"/>
          </p:cNvSpPr>
          <p:nvPr>
            <p:ph type="title"/>
          </p:nvPr>
        </p:nvSpPr>
        <p:spPr>
          <a:xfrm>
            <a:off x="3639064" y="107693"/>
            <a:ext cx="4285737" cy="738618"/>
          </a:xfrm>
        </p:spPr>
        <p:txBody>
          <a:bodyPr/>
          <a:lstStyle/>
          <a:p>
            <a:r>
              <a:rPr lang="en-US" b="1"/>
              <a:t>Social Burden</a:t>
            </a:r>
            <a:endParaRPr lang="en-US"/>
          </a:p>
        </p:txBody>
      </p:sp>
      <p:sp>
        <p:nvSpPr>
          <p:cNvPr id="3" name="Content Placeholder 2">
            <a:extLst>
              <a:ext uri="{FF2B5EF4-FFF2-40B4-BE49-F238E27FC236}">
                <a16:creationId xmlns:a16="http://schemas.microsoft.com/office/drawing/2014/main" id="{868765DD-C7E2-2035-F822-AFB67442DE12}"/>
              </a:ext>
            </a:extLst>
          </p:cNvPr>
          <p:cNvSpPr>
            <a:spLocks noGrp="1"/>
          </p:cNvSpPr>
          <p:nvPr>
            <p:ph idx="1"/>
          </p:nvPr>
        </p:nvSpPr>
        <p:spPr>
          <a:xfrm>
            <a:off x="858794" y="847383"/>
            <a:ext cx="10495006" cy="5329580"/>
          </a:xfrm>
        </p:spPr>
        <p:txBody>
          <a:bodyPr/>
          <a:lstStyle/>
          <a:p>
            <a:pPr fontAlgn="base">
              <a:lnSpc>
                <a:spcPct val="150000"/>
              </a:lnSpc>
            </a:pPr>
            <a:r>
              <a:rPr lang="en-US"/>
              <a:t>Almost one million people have been referred to the </a:t>
            </a:r>
            <a:r>
              <a:rPr lang="en-US" err="1"/>
              <a:t>programme</a:t>
            </a:r>
            <a:r>
              <a:rPr lang="en-US"/>
              <a:t> since it was first launched in 2016, with participants who complete achieving an average weight loss of 3.3kg.</a:t>
            </a:r>
          </a:p>
          <a:p>
            <a:pPr fontAlgn="base">
              <a:lnSpc>
                <a:spcPct val="150000"/>
              </a:lnSpc>
            </a:pPr>
            <a:r>
              <a:rPr lang="en-US"/>
              <a:t>Since then, the NHS Long Term Plan expanded access so that up to 200,000 people a year will benefit as part of radical NHS action to tackle rising obesity rates and to prevent type 2 diabetes (NHS Prevention Program, 2025).</a:t>
            </a:r>
          </a:p>
          <a:p>
            <a:pPr>
              <a:lnSpc>
                <a:spcPct val="150000"/>
              </a:lnSpc>
            </a:pPr>
            <a:endParaRPr lang="en-US"/>
          </a:p>
        </p:txBody>
      </p:sp>
    </p:spTree>
    <p:extLst>
      <p:ext uri="{BB962C8B-B14F-4D97-AF65-F5344CB8AC3E}">
        <p14:creationId xmlns:p14="http://schemas.microsoft.com/office/powerpoint/2010/main" val="36335430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9ED0E-8C9D-2B6C-A9A9-48E9D5DCACEE}"/>
              </a:ext>
            </a:extLst>
          </p:cNvPr>
          <p:cNvSpPr>
            <a:spLocks noGrp="1"/>
          </p:cNvSpPr>
          <p:nvPr>
            <p:ph type="title"/>
          </p:nvPr>
        </p:nvSpPr>
        <p:spPr>
          <a:xfrm>
            <a:off x="2382795" y="97396"/>
            <a:ext cx="6509951" cy="862184"/>
          </a:xfrm>
        </p:spPr>
        <p:txBody>
          <a:bodyPr>
            <a:normAutofit/>
          </a:bodyPr>
          <a:lstStyle/>
          <a:p>
            <a:r>
              <a:rPr lang="en-US" b="1"/>
              <a:t>Diagnosis and Screening</a:t>
            </a:r>
            <a:endParaRPr lang="en-US"/>
          </a:p>
        </p:txBody>
      </p:sp>
      <p:sp>
        <p:nvSpPr>
          <p:cNvPr id="3" name="Content Placeholder 2">
            <a:extLst>
              <a:ext uri="{FF2B5EF4-FFF2-40B4-BE49-F238E27FC236}">
                <a16:creationId xmlns:a16="http://schemas.microsoft.com/office/drawing/2014/main" id="{AB017115-E36B-F6A1-013B-80007049EA1C}"/>
              </a:ext>
            </a:extLst>
          </p:cNvPr>
          <p:cNvSpPr>
            <a:spLocks noGrp="1"/>
          </p:cNvSpPr>
          <p:nvPr>
            <p:ph idx="1"/>
          </p:nvPr>
        </p:nvSpPr>
        <p:spPr>
          <a:xfrm>
            <a:off x="564063" y="962454"/>
            <a:ext cx="10470776" cy="5787218"/>
          </a:xfrm>
        </p:spPr>
        <p:txBody>
          <a:bodyPr vert="horz" lIns="91440" tIns="45720" rIns="91440" bIns="45720" rtlCol="0" anchor="t">
            <a:noAutofit/>
          </a:bodyPr>
          <a:lstStyle/>
          <a:p>
            <a:pPr>
              <a:lnSpc>
                <a:spcPct val="150000"/>
              </a:lnSpc>
            </a:pPr>
            <a:r>
              <a:rPr lang="en-US" sz="2000">
                <a:latin typeface="Arial"/>
                <a:cs typeface="Arial"/>
              </a:rPr>
              <a:t>Diagnosis of Type 2 Diabetes in adults should follow NICE guideline NG28. The preferred diagnostic test is glycated </a:t>
            </a:r>
            <a:r>
              <a:rPr lang="en-US" sz="2000" err="1">
                <a:latin typeface="Arial"/>
                <a:cs typeface="Arial"/>
              </a:rPr>
              <a:t>haemoglobin</a:t>
            </a:r>
            <a:r>
              <a:rPr lang="en-US" sz="2000">
                <a:latin typeface="Arial"/>
                <a:cs typeface="Arial"/>
              </a:rPr>
              <a:t> (HbA1c). A reading of 48 mmol/mol (6.5 per cent) or higher, confirmed on a second sample, is diagnostic in the absence of conditions that affect </a:t>
            </a:r>
            <a:r>
              <a:rPr lang="en-US" sz="2000" err="1">
                <a:latin typeface="Arial"/>
                <a:cs typeface="Arial"/>
              </a:rPr>
              <a:t>haemoglobin</a:t>
            </a:r>
            <a:r>
              <a:rPr lang="en-US" sz="2000">
                <a:latin typeface="Arial"/>
                <a:cs typeface="Arial"/>
              </a:rPr>
              <a:t> turnover. </a:t>
            </a:r>
            <a:endParaRPr lang="en-US" sz="2000">
              <a:latin typeface="Arial"/>
              <a:ea typeface="Calibri"/>
              <a:cs typeface="Arial"/>
            </a:endParaRPr>
          </a:p>
          <a:p>
            <a:pPr>
              <a:lnSpc>
                <a:spcPct val="150000"/>
              </a:lnSpc>
            </a:pPr>
            <a:r>
              <a:rPr lang="en-US" sz="2000">
                <a:latin typeface="Arial"/>
                <a:cs typeface="Arial"/>
              </a:rPr>
              <a:t>Alternatively, fasting plasma glucose of 6.5 mmol/L or greater, or a 2-hour plasma glucose of 11.1 mmol/L or above during an oral glucose-tolerance test, also confirms diabetes. </a:t>
            </a:r>
            <a:endParaRPr lang="en-US" sz="2000">
              <a:latin typeface="Arial"/>
              <a:ea typeface="Calibri"/>
              <a:cs typeface="Arial"/>
            </a:endParaRPr>
          </a:p>
          <a:p>
            <a:pPr>
              <a:lnSpc>
                <a:spcPct val="150000"/>
              </a:lnSpc>
            </a:pPr>
            <a:r>
              <a:rPr lang="en-US" sz="2000">
                <a:latin typeface="Arial"/>
                <a:cs typeface="Arial"/>
              </a:rPr>
              <a:t>NICE NG28 sets clear diagnostic criteria. The preferred test is HbA1c, with a value of 48 mmol/mol (6.5%) or higher confirming diabetes — provided there’s no factor affecting red blood cells  (World Health Organization, 2011).</a:t>
            </a:r>
            <a:endParaRPr lang="en-US" sz="2000">
              <a:latin typeface="Arial"/>
              <a:ea typeface="Calibri"/>
              <a:cs typeface="Arial"/>
            </a:endParaRPr>
          </a:p>
        </p:txBody>
      </p:sp>
    </p:spTree>
    <p:extLst>
      <p:ext uri="{BB962C8B-B14F-4D97-AF65-F5344CB8AC3E}">
        <p14:creationId xmlns:p14="http://schemas.microsoft.com/office/powerpoint/2010/main" val="2093610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06866-BFF2-861E-7F58-D4803DB7C2AD}"/>
              </a:ext>
            </a:extLst>
          </p:cNvPr>
          <p:cNvSpPr>
            <a:spLocks noGrp="1"/>
          </p:cNvSpPr>
          <p:nvPr>
            <p:ph type="title"/>
          </p:nvPr>
        </p:nvSpPr>
        <p:spPr>
          <a:xfrm>
            <a:off x="1044145" y="385719"/>
            <a:ext cx="10309655" cy="573862"/>
          </a:xfrm>
        </p:spPr>
        <p:txBody>
          <a:bodyPr>
            <a:normAutofit fontScale="90000"/>
          </a:bodyPr>
          <a:lstStyle/>
          <a:p>
            <a:r>
              <a:rPr lang="en-US" b="1"/>
              <a:t>Initial Assessment and Baseline Investigations</a:t>
            </a:r>
            <a:br>
              <a:rPr lang="en-US"/>
            </a:br>
            <a:endParaRPr lang="en-US"/>
          </a:p>
        </p:txBody>
      </p:sp>
      <p:sp>
        <p:nvSpPr>
          <p:cNvPr id="3" name="Content Placeholder 2">
            <a:extLst>
              <a:ext uri="{FF2B5EF4-FFF2-40B4-BE49-F238E27FC236}">
                <a16:creationId xmlns:a16="http://schemas.microsoft.com/office/drawing/2014/main" id="{2BEFD046-B85B-D4E1-61E9-96E131D45A69}"/>
              </a:ext>
            </a:extLst>
          </p:cNvPr>
          <p:cNvSpPr>
            <a:spLocks noGrp="1"/>
          </p:cNvSpPr>
          <p:nvPr>
            <p:ph idx="1"/>
          </p:nvPr>
        </p:nvSpPr>
        <p:spPr>
          <a:xfrm>
            <a:off x="636145" y="1065428"/>
            <a:ext cx="11541694" cy="6031610"/>
          </a:xfrm>
        </p:spPr>
        <p:txBody>
          <a:bodyPr vert="horz" lIns="91440" tIns="45720" rIns="91440" bIns="45720" rtlCol="0" anchor="t">
            <a:noAutofit/>
          </a:bodyPr>
          <a:lstStyle/>
          <a:p>
            <a:pPr>
              <a:lnSpc>
                <a:spcPct val="150000"/>
              </a:lnSpc>
            </a:pPr>
            <a:r>
              <a:rPr lang="en-US" sz="2000">
                <a:latin typeface="Arial"/>
                <a:cs typeface="Arial"/>
              </a:rPr>
              <a:t>Following confirmation of diagnosis, a detailed initial assessment is essential to establish a management plan. This assessment should include a comprehensive medical, lifestyle and psychosocial history; measurement of body-mass index, waist circumference, blood pressure and pulse; and examination of the feet for neuropathy and vascular insufficiency. </a:t>
            </a:r>
          </a:p>
          <a:p>
            <a:pPr>
              <a:lnSpc>
                <a:spcPct val="150000"/>
              </a:lnSpc>
            </a:pPr>
            <a:r>
              <a:rPr lang="en-US" sz="2000">
                <a:latin typeface="Arial"/>
                <a:cs typeface="Arial"/>
              </a:rPr>
              <a:t>Laboratory investigations should comprise HbA1c, lipid profile, estimated glomerular filtration rate (eGFR) and urinary albumin-to-creatinine ratio (UACR). </a:t>
            </a:r>
          </a:p>
          <a:p>
            <a:pPr>
              <a:lnSpc>
                <a:spcPct val="150000"/>
              </a:lnSpc>
            </a:pPr>
            <a:r>
              <a:rPr lang="en-US" sz="2000">
                <a:latin typeface="Arial"/>
                <a:cs typeface="Arial"/>
              </a:rPr>
              <a:t>All newly diagnosed individuals must be referred for digital retinal screening within three months. Documenting vaccination status, smoking history, and mental-health concerns completes the holistic profile (Richardson et al., 2021).</a:t>
            </a:r>
          </a:p>
        </p:txBody>
      </p:sp>
    </p:spTree>
    <p:extLst>
      <p:ext uri="{BB962C8B-B14F-4D97-AF65-F5344CB8AC3E}">
        <p14:creationId xmlns:p14="http://schemas.microsoft.com/office/powerpoint/2010/main" val="3111409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765C8-1840-8F75-595E-B2851645EE3E}"/>
              </a:ext>
            </a:extLst>
          </p:cNvPr>
          <p:cNvSpPr>
            <a:spLocks noGrp="1"/>
          </p:cNvSpPr>
          <p:nvPr>
            <p:ph type="title"/>
          </p:nvPr>
        </p:nvSpPr>
        <p:spPr>
          <a:xfrm>
            <a:off x="1006518" y="371856"/>
            <a:ext cx="8338650" cy="871728"/>
          </a:xfrm>
        </p:spPr>
        <p:txBody>
          <a:bodyPr/>
          <a:lstStyle/>
          <a:p>
            <a:r>
              <a:rPr lang="en-US" b="1"/>
              <a:t>House of Care model</a:t>
            </a:r>
          </a:p>
        </p:txBody>
      </p:sp>
      <p:pic>
        <p:nvPicPr>
          <p:cNvPr id="3074" name="Picture 2" descr="The House of Care Model (NHS England).">
            <a:extLst>
              <a:ext uri="{FF2B5EF4-FFF2-40B4-BE49-F238E27FC236}">
                <a16:creationId xmlns:a16="http://schemas.microsoft.com/office/drawing/2014/main" id="{9457AD7B-F86A-AF89-138D-D76417CB845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481328" y="1243584"/>
            <a:ext cx="6108192" cy="513643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20513B8-ECAB-F844-88D8-7EB11B91015B}"/>
              </a:ext>
            </a:extLst>
          </p:cNvPr>
          <p:cNvSpPr txBox="1"/>
          <p:nvPr/>
        </p:nvSpPr>
        <p:spPr>
          <a:xfrm>
            <a:off x="2761488" y="6486144"/>
            <a:ext cx="3334512" cy="371856"/>
          </a:xfrm>
          <a:prstGeom prst="rect">
            <a:avLst/>
          </a:prstGeom>
          <a:noFill/>
        </p:spPr>
        <p:txBody>
          <a:bodyPr wrap="square">
            <a:spAutoFit/>
          </a:bodyPr>
          <a:lstStyle/>
          <a:p>
            <a:r>
              <a:rPr lang="en-US" sz="1800">
                <a:effectLst/>
                <a:ea typeface="Calibri" panose="020F0502020204030204" pitchFamily="34" charset="0"/>
                <a:cs typeface="Arial" panose="020B0604020202020204" pitchFamily="34" charset="0"/>
              </a:rPr>
              <a:t>(The House of Care Model, n.d.)</a:t>
            </a:r>
            <a:endParaRPr lang="en-US"/>
          </a:p>
        </p:txBody>
      </p:sp>
    </p:spTree>
    <p:extLst>
      <p:ext uri="{BB962C8B-B14F-4D97-AF65-F5344CB8AC3E}">
        <p14:creationId xmlns:p14="http://schemas.microsoft.com/office/powerpoint/2010/main" val="16120795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572B2-C3FE-0C5C-6056-DCF38CC35602}"/>
              </a:ext>
            </a:extLst>
          </p:cNvPr>
          <p:cNvSpPr>
            <a:spLocks noGrp="1"/>
          </p:cNvSpPr>
          <p:nvPr>
            <p:ph type="title"/>
          </p:nvPr>
        </p:nvSpPr>
        <p:spPr>
          <a:xfrm>
            <a:off x="683741" y="4720"/>
            <a:ext cx="10670059" cy="1016644"/>
          </a:xfrm>
        </p:spPr>
        <p:txBody>
          <a:bodyPr/>
          <a:lstStyle/>
          <a:p>
            <a:r>
              <a:rPr lang="en-US" b="1"/>
              <a:t>Management Framework (UK Guidance)</a:t>
            </a:r>
            <a:endParaRPr lang="en-US"/>
          </a:p>
        </p:txBody>
      </p:sp>
      <p:sp>
        <p:nvSpPr>
          <p:cNvPr id="3" name="Content Placeholder 2">
            <a:extLst>
              <a:ext uri="{FF2B5EF4-FFF2-40B4-BE49-F238E27FC236}">
                <a16:creationId xmlns:a16="http://schemas.microsoft.com/office/drawing/2014/main" id="{E6436036-1B09-CBFD-94AA-DE059D0D8455}"/>
              </a:ext>
            </a:extLst>
          </p:cNvPr>
          <p:cNvSpPr>
            <a:spLocks noGrp="1"/>
          </p:cNvSpPr>
          <p:nvPr>
            <p:ph idx="1"/>
          </p:nvPr>
        </p:nvSpPr>
        <p:spPr>
          <a:xfrm>
            <a:off x="471389" y="808019"/>
            <a:ext cx="9001795" cy="6049981"/>
          </a:xfrm>
        </p:spPr>
        <p:txBody>
          <a:bodyPr vert="horz" lIns="91440" tIns="45720" rIns="91440" bIns="45720" rtlCol="0" anchor="t">
            <a:noAutofit/>
          </a:bodyPr>
          <a:lstStyle/>
          <a:p>
            <a:pPr>
              <a:lnSpc>
                <a:spcPct val="160000"/>
              </a:lnSpc>
            </a:pPr>
            <a:r>
              <a:rPr lang="en-US" sz="2000">
                <a:latin typeface="Arial"/>
                <a:cs typeface="Arial"/>
              </a:rPr>
              <a:t>The management of Type 2 Diabetes is </a:t>
            </a:r>
            <a:r>
              <a:rPr lang="en-US" sz="2000" err="1">
                <a:latin typeface="Arial"/>
                <a:cs typeface="Arial"/>
              </a:rPr>
              <a:t>centred</a:t>
            </a:r>
            <a:r>
              <a:rPr lang="en-US" sz="2000">
                <a:latin typeface="Arial"/>
                <a:cs typeface="Arial"/>
              </a:rPr>
              <a:t> on six interrelated pillars: lifestyle modification; pharmacological glucose control; cardiovascular-risk reduction; monitoring and complication screening; structured education; and personalized  care planning. </a:t>
            </a:r>
          </a:p>
          <a:p>
            <a:pPr>
              <a:lnSpc>
                <a:spcPct val="160000"/>
              </a:lnSpc>
            </a:pPr>
            <a:r>
              <a:rPr lang="en-US" sz="2000">
                <a:latin typeface="Arial"/>
                <a:cs typeface="Arial"/>
              </a:rPr>
              <a:t>Lifestyle change forms the foundation and includes dietary improvement, gradual weight loss and regular physical activity.  Pharmacological therapy is introduced when lifestyle measures alone fail to achieve </a:t>
            </a:r>
            <a:r>
              <a:rPr lang="en-US" sz="2000" err="1">
                <a:latin typeface="Arial"/>
                <a:cs typeface="Arial"/>
              </a:rPr>
              <a:t>glycaemic</a:t>
            </a:r>
            <a:r>
              <a:rPr lang="en-US" sz="2000">
                <a:latin typeface="Arial"/>
                <a:cs typeface="Arial"/>
              </a:rPr>
              <a:t> targets, usually beginning with metformin. </a:t>
            </a:r>
          </a:p>
          <a:p>
            <a:pPr>
              <a:lnSpc>
                <a:spcPct val="160000"/>
              </a:lnSpc>
            </a:pPr>
            <a:r>
              <a:rPr lang="en-US" sz="2000">
                <a:latin typeface="Arial"/>
                <a:cs typeface="Arial"/>
              </a:rPr>
              <a:t>Continuous monitoring enables the timely identification of complications, while structured education empowers patients to understand and manage their condition </a:t>
            </a:r>
            <a:r>
              <a:rPr lang="en-US"/>
              <a:t>. (Rosenfeld et al., 2025)</a:t>
            </a:r>
            <a:endParaRPr lang="en-US">
              <a:ea typeface="Calibri"/>
              <a:cs typeface="Calibri"/>
            </a:endParaRPr>
          </a:p>
        </p:txBody>
      </p:sp>
    </p:spTree>
    <p:extLst>
      <p:ext uri="{BB962C8B-B14F-4D97-AF65-F5344CB8AC3E}">
        <p14:creationId xmlns:p14="http://schemas.microsoft.com/office/powerpoint/2010/main" val="34885731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1E9E8-0730-FFB0-DA81-11B00EDA429F}"/>
              </a:ext>
            </a:extLst>
          </p:cNvPr>
          <p:cNvSpPr>
            <a:spLocks noGrp="1"/>
          </p:cNvSpPr>
          <p:nvPr>
            <p:ph type="title"/>
          </p:nvPr>
        </p:nvSpPr>
        <p:spPr>
          <a:xfrm>
            <a:off x="838200" y="117990"/>
            <a:ext cx="10515600" cy="934266"/>
          </a:xfrm>
        </p:spPr>
        <p:txBody>
          <a:bodyPr/>
          <a:lstStyle/>
          <a:p>
            <a:r>
              <a:rPr lang="en-US" b="1"/>
              <a:t>Treatment Options in the United Kingdom</a:t>
            </a:r>
            <a:endParaRPr lang="en-US"/>
          </a:p>
        </p:txBody>
      </p:sp>
      <p:sp>
        <p:nvSpPr>
          <p:cNvPr id="3" name="Content Placeholder 2">
            <a:extLst>
              <a:ext uri="{FF2B5EF4-FFF2-40B4-BE49-F238E27FC236}">
                <a16:creationId xmlns:a16="http://schemas.microsoft.com/office/drawing/2014/main" id="{344E880D-5E0C-B7BB-AC33-6E757065F708}"/>
              </a:ext>
            </a:extLst>
          </p:cNvPr>
          <p:cNvSpPr>
            <a:spLocks noGrp="1"/>
          </p:cNvSpPr>
          <p:nvPr>
            <p:ph idx="1"/>
          </p:nvPr>
        </p:nvSpPr>
        <p:spPr>
          <a:xfrm>
            <a:off x="594956" y="919559"/>
            <a:ext cx="10759099" cy="5935227"/>
          </a:xfrm>
        </p:spPr>
        <p:txBody>
          <a:bodyPr vert="horz" lIns="91440" tIns="45720" rIns="91440" bIns="45720" rtlCol="0" anchor="t">
            <a:noAutofit/>
          </a:bodyPr>
          <a:lstStyle/>
          <a:p>
            <a:pPr>
              <a:lnSpc>
                <a:spcPct val="150000"/>
              </a:lnSpc>
            </a:pPr>
            <a:r>
              <a:rPr lang="en-US" sz="2000">
                <a:latin typeface="Arial"/>
                <a:cs typeface="Arial"/>
              </a:rPr>
              <a:t>NICE guidance (NG28) outlines a stepwise pharmacological strategy for Type 2 Diabetes. The first-line treatment for most adults is metformin, provided renal function permits, in conjunction with lifestyle modification. </a:t>
            </a:r>
            <a:endParaRPr lang="en-US" sz="2000">
              <a:latin typeface="Arial"/>
              <a:ea typeface="Calibri"/>
              <a:cs typeface="Arial"/>
            </a:endParaRPr>
          </a:p>
          <a:p>
            <a:pPr>
              <a:lnSpc>
                <a:spcPct val="150000"/>
              </a:lnSpc>
            </a:pPr>
            <a:r>
              <a:rPr lang="en-US" sz="2000">
                <a:latin typeface="Arial"/>
                <a:cs typeface="Arial"/>
              </a:rPr>
              <a:t>If HbA1c remains above target after three to six months, a second agent may be added. Options include sodium–glucose co-transporter-2 (SGLT2) inhibitors, dipeptidyl peptidase-4 (DPP-4) inhibitors, glucagon-like peptide-1 (GLP-1) receptor agonists, or sulfonylureas, selected according to comorbidities, weight, </a:t>
            </a:r>
            <a:r>
              <a:rPr lang="en-US" sz="2000" err="1">
                <a:latin typeface="Arial"/>
                <a:cs typeface="Arial"/>
              </a:rPr>
              <a:t>hypoglycaemia</a:t>
            </a:r>
            <a:r>
              <a:rPr lang="en-US" sz="2000">
                <a:latin typeface="Arial"/>
                <a:cs typeface="Arial"/>
              </a:rPr>
              <a:t> risk and patient preference. </a:t>
            </a:r>
            <a:endParaRPr lang="en-US" sz="2000">
              <a:latin typeface="Arial"/>
              <a:ea typeface="Calibri"/>
              <a:cs typeface="Arial"/>
            </a:endParaRPr>
          </a:p>
          <a:p>
            <a:pPr>
              <a:lnSpc>
                <a:spcPct val="150000"/>
              </a:lnSpc>
            </a:pPr>
            <a:r>
              <a:rPr lang="en-US" sz="2000">
                <a:latin typeface="Arial"/>
                <a:cs typeface="Arial"/>
              </a:rPr>
              <a:t>Individuals with established cardiovascular disease, heart failure or chronic kidney disease particularly benefit from SGLT2 inhibitors or GLP-1 receptor agonists due to their proven cardio-renal protection (Team, 2024). </a:t>
            </a:r>
            <a:endParaRPr lang="en-US" sz="2000">
              <a:latin typeface="Arial"/>
              <a:ea typeface="Calibri"/>
              <a:cs typeface="Arial"/>
            </a:endParaRPr>
          </a:p>
        </p:txBody>
      </p:sp>
    </p:spTree>
    <p:extLst>
      <p:ext uri="{BB962C8B-B14F-4D97-AF65-F5344CB8AC3E}">
        <p14:creationId xmlns:p14="http://schemas.microsoft.com/office/powerpoint/2010/main" val="25025087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BF913-C36D-C416-9E12-FD5309E61B1D}"/>
              </a:ext>
            </a:extLst>
          </p:cNvPr>
          <p:cNvSpPr>
            <a:spLocks noGrp="1"/>
          </p:cNvSpPr>
          <p:nvPr>
            <p:ph type="title"/>
          </p:nvPr>
        </p:nvSpPr>
        <p:spPr>
          <a:xfrm>
            <a:off x="436606" y="107693"/>
            <a:ext cx="10917194" cy="1088725"/>
          </a:xfrm>
        </p:spPr>
        <p:txBody>
          <a:bodyPr>
            <a:normAutofit fontScale="90000"/>
          </a:bodyPr>
          <a:lstStyle/>
          <a:p>
            <a:r>
              <a:rPr lang="en-US" b="1"/>
              <a:t>Common Comorbidities Associated with Type 2 Diabetes</a:t>
            </a:r>
            <a:endParaRPr lang="en-US"/>
          </a:p>
        </p:txBody>
      </p:sp>
      <p:sp>
        <p:nvSpPr>
          <p:cNvPr id="3" name="Content Placeholder 2">
            <a:extLst>
              <a:ext uri="{FF2B5EF4-FFF2-40B4-BE49-F238E27FC236}">
                <a16:creationId xmlns:a16="http://schemas.microsoft.com/office/drawing/2014/main" id="{D852C48C-A27B-101F-8C23-5915260C5C4A}"/>
              </a:ext>
            </a:extLst>
          </p:cNvPr>
          <p:cNvSpPr>
            <a:spLocks noGrp="1"/>
          </p:cNvSpPr>
          <p:nvPr>
            <p:ph idx="1"/>
          </p:nvPr>
        </p:nvSpPr>
        <p:spPr>
          <a:xfrm>
            <a:off x="677334" y="1302265"/>
            <a:ext cx="11167441" cy="5325546"/>
          </a:xfrm>
        </p:spPr>
        <p:txBody>
          <a:bodyPr vert="horz" lIns="91440" tIns="45720" rIns="91440" bIns="45720" rtlCol="0" anchor="t">
            <a:noAutofit/>
          </a:bodyPr>
          <a:lstStyle/>
          <a:p>
            <a:pPr>
              <a:lnSpc>
                <a:spcPct val="160000"/>
              </a:lnSpc>
            </a:pPr>
            <a:r>
              <a:rPr lang="en-US" sz="1800">
                <a:latin typeface="Arial"/>
                <a:cs typeface="Arial"/>
              </a:rPr>
              <a:t>Type 2 Diabetes rarely occurs in isolation; it commonly coexists with several chronic conditions that complicate management and worsen prognosis. </a:t>
            </a:r>
          </a:p>
          <a:p>
            <a:pPr>
              <a:lnSpc>
                <a:spcPct val="160000"/>
              </a:lnSpc>
            </a:pPr>
            <a:r>
              <a:rPr lang="en-US" sz="1800">
                <a:latin typeface="Arial"/>
                <a:cs typeface="Arial"/>
              </a:rPr>
              <a:t>Adults with T2DM are two to four times more likely to develop CVD than those without diabetes. Hypertension and </a:t>
            </a:r>
            <a:r>
              <a:rPr lang="en-US" sz="1800" err="1">
                <a:latin typeface="Arial"/>
                <a:cs typeface="Arial"/>
              </a:rPr>
              <a:t>dyslipidaemia</a:t>
            </a:r>
            <a:r>
              <a:rPr lang="en-US" sz="1800">
                <a:latin typeface="Arial"/>
                <a:cs typeface="Arial"/>
              </a:rPr>
              <a:t> frequently accompany diabetes and accelerate vascular damage. Chronic kidney disease (CKD), resulting from diabetic nephropathy, is another major complication, affecting approximately one-third of patients. </a:t>
            </a:r>
          </a:p>
          <a:p>
            <a:pPr>
              <a:lnSpc>
                <a:spcPct val="160000"/>
              </a:lnSpc>
            </a:pPr>
            <a:r>
              <a:rPr lang="en-US" sz="1800">
                <a:latin typeface="Arial"/>
                <a:cs typeface="Arial"/>
              </a:rPr>
              <a:t>Obesity not only contributes to disease onset but also hinders </a:t>
            </a:r>
            <a:r>
              <a:rPr lang="en-US" sz="1800" err="1">
                <a:latin typeface="Arial"/>
                <a:cs typeface="Arial"/>
              </a:rPr>
              <a:t>glycaemic</a:t>
            </a:r>
            <a:r>
              <a:rPr lang="en-US" sz="1800">
                <a:latin typeface="Arial"/>
                <a:cs typeface="Arial"/>
              </a:rPr>
              <a:t> control. Additional comorbidities include non-alcoholic fatty liver disease (NAFLD), depression, and sleep apnoea, each demanding multidisciplin</a:t>
            </a:r>
            <a:r>
              <a:rPr lang="en-US" sz="2000">
                <a:latin typeface="Calibri"/>
                <a:ea typeface="Calibri"/>
                <a:cs typeface="Calibri"/>
              </a:rPr>
              <a:t>ary</a:t>
            </a:r>
            <a:r>
              <a:rPr lang="en-US" sz="2000"/>
              <a:t> input </a:t>
            </a:r>
            <a:r>
              <a:rPr lang="en-US" sz="3200"/>
              <a:t>(</a:t>
            </a:r>
            <a:r>
              <a:rPr lang="en-US" sz="2000"/>
              <a:t>Usman et al., 2021</a:t>
            </a:r>
            <a:r>
              <a:rPr lang="en-US" sz="3200"/>
              <a:t>) .</a:t>
            </a:r>
            <a:r>
              <a:rPr lang="en-US"/>
              <a:t> </a:t>
            </a:r>
            <a:endParaRPr lang="en-US">
              <a:ea typeface="Calibri"/>
              <a:cs typeface="Calibri"/>
            </a:endParaRPr>
          </a:p>
        </p:txBody>
      </p:sp>
    </p:spTree>
    <p:extLst>
      <p:ext uri="{BB962C8B-B14F-4D97-AF65-F5344CB8AC3E}">
        <p14:creationId xmlns:p14="http://schemas.microsoft.com/office/powerpoint/2010/main" val="177234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9C90A-5E73-C55B-C5E8-F53F24EEFCEE}"/>
              </a:ext>
            </a:extLst>
          </p:cNvPr>
          <p:cNvSpPr>
            <a:spLocks noGrp="1"/>
          </p:cNvSpPr>
          <p:nvPr>
            <p:ph type="title"/>
          </p:nvPr>
        </p:nvSpPr>
        <p:spPr>
          <a:xfrm>
            <a:off x="817606" y="4720"/>
            <a:ext cx="10536194" cy="923968"/>
          </a:xfrm>
        </p:spPr>
        <p:txBody>
          <a:bodyPr/>
          <a:lstStyle/>
          <a:p>
            <a:r>
              <a:rPr lang="en-US" b="1"/>
              <a:t>Prevention of Type 2 Diabetes</a:t>
            </a:r>
            <a:endParaRPr lang="en-US"/>
          </a:p>
        </p:txBody>
      </p:sp>
      <p:sp>
        <p:nvSpPr>
          <p:cNvPr id="3" name="Content Placeholder 2">
            <a:extLst>
              <a:ext uri="{FF2B5EF4-FFF2-40B4-BE49-F238E27FC236}">
                <a16:creationId xmlns:a16="http://schemas.microsoft.com/office/drawing/2014/main" id="{9E3A4BC4-4964-511C-D210-6F65DA475163}"/>
              </a:ext>
            </a:extLst>
          </p:cNvPr>
          <p:cNvSpPr>
            <a:spLocks noGrp="1"/>
          </p:cNvSpPr>
          <p:nvPr>
            <p:ph idx="1"/>
          </p:nvPr>
        </p:nvSpPr>
        <p:spPr>
          <a:xfrm>
            <a:off x="491983" y="942857"/>
            <a:ext cx="10872370" cy="5622535"/>
          </a:xfrm>
        </p:spPr>
        <p:txBody>
          <a:bodyPr vert="horz" lIns="91440" tIns="45720" rIns="91440" bIns="45720" rtlCol="0" anchor="t">
            <a:noAutofit/>
          </a:bodyPr>
          <a:lstStyle/>
          <a:p>
            <a:pPr>
              <a:lnSpc>
                <a:spcPct val="160000"/>
              </a:lnSpc>
            </a:pPr>
            <a:r>
              <a:rPr lang="en-US" sz="2000">
                <a:latin typeface="Arial"/>
                <a:cs typeface="Arial"/>
              </a:rPr>
              <a:t>T2DM can prevent itself by a long-term lifestyle change and specific population-level interventions. The results of the NHS Diabetes Prevention </a:t>
            </a:r>
            <a:r>
              <a:rPr lang="en-US" sz="2000" err="1">
                <a:latin typeface="Arial"/>
                <a:cs typeface="Arial"/>
              </a:rPr>
              <a:t>Programme</a:t>
            </a:r>
            <a:r>
              <a:rPr lang="en-US" sz="2000">
                <a:latin typeface="Arial"/>
                <a:cs typeface="Arial"/>
              </a:rPr>
              <a:t> (NDPP) prove that 5-7 per cent and 150 minutes of moderate physical activity per week lead to weight loss and prevent diabetes occurrence by up to 60 per cent in high-risk patients.</a:t>
            </a:r>
            <a:endParaRPr lang="en-US" sz="2000">
              <a:latin typeface="Arial"/>
              <a:ea typeface="Calibri"/>
              <a:cs typeface="Arial"/>
            </a:endParaRPr>
          </a:p>
          <a:p>
            <a:pPr>
              <a:lnSpc>
                <a:spcPct val="160000"/>
              </a:lnSpc>
            </a:pPr>
            <a:r>
              <a:rPr lang="en-US" sz="2000">
                <a:latin typeface="Arial"/>
                <a:cs typeface="Arial"/>
              </a:rPr>
              <a:t>Primary prevention aims to detect individuals with non-diabetic hyperglycemia (prediabetes) with an HbA1c of 42-47 mmol/mol and refer them to structured behavioura change programmed. The focus of the interventions is on a balanced diet with an increased amount of whole grains, fruit, vegetables, lean protein, and a decreased volume of refined sugars and saturated fats. Secondary prevention implies the early diagnosis and intensive </a:t>
            </a:r>
            <a:r>
              <a:rPr lang="en-US" sz="2000" err="1">
                <a:latin typeface="Arial"/>
                <a:cs typeface="Arial"/>
              </a:rPr>
              <a:t>glycaemic</a:t>
            </a:r>
            <a:r>
              <a:rPr lang="en-US" sz="2000">
                <a:latin typeface="Arial"/>
                <a:cs typeface="Arial"/>
              </a:rPr>
              <a:t> and blood-pressure control to prevent complications (Weber et al., 2021).</a:t>
            </a:r>
            <a:endParaRPr lang="en-US" sz="2000">
              <a:latin typeface="Arial"/>
              <a:ea typeface="Calibri"/>
              <a:cs typeface="Arial"/>
            </a:endParaRPr>
          </a:p>
        </p:txBody>
      </p:sp>
    </p:spTree>
    <p:extLst>
      <p:ext uri="{BB962C8B-B14F-4D97-AF65-F5344CB8AC3E}">
        <p14:creationId xmlns:p14="http://schemas.microsoft.com/office/powerpoint/2010/main" val="12058452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C7734-D128-C7B2-918E-AC61E89BDD7A}"/>
              </a:ext>
            </a:extLst>
          </p:cNvPr>
          <p:cNvSpPr>
            <a:spLocks noGrp="1"/>
          </p:cNvSpPr>
          <p:nvPr>
            <p:ph type="title"/>
          </p:nvPr>
        </p:nvSpPr>
        <p:spPr>
          <a:xfrm>
            <a:off x="488092" y="-5577"/>
            <a:ext cx="11154032" cy="975454"/>
          </a:xfrm>
        </p:spPr>
        <p:txBody>
          <a:bodyPr/>
          <a:lstStyle/>
          <a:p>
            <a:r>
              <a:rPr lang="en-US" b="1"/>
              <a:t>Structured Education and Self-Management</a:t>
            </a:r>
            <a:endParaRPr lang="en-US"/>
          </a:p>
        </p:txBody>
      </p:sp>
      <p:sp>
        <p:nvSpPr>
          <p:cNvPr id="3" name="Content Placeholder 2">
            <a:extLst>
              <a:ext uri="{FF2B5EF4-FFF2-40B4-BE49-F238E27FC236}">
                <a16:creationId xmlns:a16="http://schemas.microsoft.com/office/drawing/2014/main" id="{9B2C64F7-1228-9302-8DB6-C642385D1299}"/>
              </a:ext>
            </a:extLst>
          </p:cNvPr>
          <p:cNvSpPr>
            <a:spLocks noGrp="1"/>
          </p:cNvSpPr>
          <p:nvPr>
            <p:ph idx="1"/>
          </p:nvPr>
        </p:nvSpPr>
        <p:spPr>
          <a:xfrm>
            <a:off x="477795" y="1115111"/>
            <a:ext cx="11535032" cy="4855904"/>
          </a:xfrm>
        </p:spPr>
        <p:txBody>
          <a:bodyPr vert="horz" lIns="91440" tIns="45720" rIns="91440" bIns="45720" rtlCol="0" anchor="t">
            <a:noAutofit/>
          </a:bodyPr>
          <a:lstStyle/>
          <a:p>
            <a:pPr>
              <a:lnSpc>
                <a:spcPct val="150000"/>
              </a:lnSpc>
            </a:pPr>
            <a:r>
              <a:rPr lang="en-US" sz="2400"/>
              <a:t>Formal education is a foundation of good diabetes management. Evidence-based information like the DESMOND ( Diabetes Education and Self-Management for Ongoing and Newly Diagnosed) </a:t>
            </a:r>
            <a:r>
              <a:rPr lang="en-US" sz="2400" err="1"/>
              <a:t>programme</a:t>
            </a:r>
            <a:r>
              <a:rPr lang="en-US" sz="2400"/>
              <a:t> gives a person an opportunity to learn about their condition and an opportunity to make wise lifestyle choices and avoid complications. </a:t>
            </a:r>
            <a:endParaRPr lang="en-US" sz="2400">
              <a:ea typeface="Calibri"/>
              <a:cs typeface="Calibri"/>
            </a:endParaRPr>
          </a:p>
          <a:p>
            <a:pPr>
              <a:lnSpc>
                <a:spcPct val="150000"/>
              </a:lnSpc>
            </a:pPr>
            <a:r>
              <a:rPr lang="en-US" sz="2400"/>
              <a:t>These sessions in groups are conducted by trained educators, and include diet, physical exercise, glucose levels, the concept of medication adherence, and coping mechanisms.</a:t>
            </a:r>
            <a:endParaRPr lang="en-US" sz="2400">
              <a:ea typeface="Calibri"/>
              <a:cs typeface="Calibri"/>
            </a:endParaRPr>
          </a:p>
          <a:p>
            <a:pPr>
              <a:lnSpc>
                <a:spcPct val="150000"/>
              </a:lnSpc>
            </a:pPr>
            <a:r>
              <a:rPr lang="en-US" sz="2400"/>
              <a:t>Studies have indicated that patients attending DESMOND have better HbA1c, weight and psychological results (Scannell et al., 2025).</a:t>
            </a:r>
            <a:endParaRPr lang="en-US" sz="2400">
              <a:solidFill>
                <a:schemeClr val="tx1"/>
              </a:solidFill>
              <a:ea typeface="Calibri"/>
              <a:cs typeface="Calibri"/>
            </a:endParaRPr>
          </a:p>
        </p:txBody>
      </p:sp>
    </p:spTree>
    <p:extLst>
      <p:ext uri="{BB962C8B-B14F-4D97-AF65-F5344CB8AC3E}">
        <p14:creationId xmlns:p14="http://schemas.microsoft.com/office/powerpoint/2010/main" val="19402415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F9E70-4407-F408-2CA1-A45DCD84C8A3}"/>
              </a:ext>
            </a:extLst>
          </p:cNvPr>
          <p:cNvSpPr>
            <a:spLocks noGrp="1"/>
          </p:cNvSpPr>
          <p:nvPr>
            <p:ph type="title"/>
          </p:nvPr>
        </p:nvSpPr>
        <p:spPr>
          <a:xfrm>
            <a:off x="838200" y="4720"/>
            <a:ext cx="10515600" cy="903375"/>
          </a:xfrm>
        </p:spPr>
        <p:txBody>
          <a:bodyPr>
            <a:normAutofit/>
          </a:bodyPr>
          <a:lstStyle/>
          <a:p>
            <a:r>
              <a:rPr lang="en-US">
                <a:latin typeface="Arial"/>
                <a:cs typeface="Arial"/>
              </a:rPr>
              <a:t>Behavioral</a:t>
            </a:r>
            <a:r>
              <a:rPr lang="en-US" b="1">
                <a:latin typeface="Arial"/>
                <a:cs typeface="Arial"/>
              </a:rPr>
              <a:t> an</a:t>
            </a:r>
            <a:r>
              <a:rPr lang="en-US" b="1"/>
              <a:t>d Psychological Support</a:t>
            </a:r>
            <a:endParaRPr lang="en-US"/>
          </a:p>
        </p:txBody>
      </p:sp>
      <p:sp>
        <p:nvSpPr>
          <p:cNvPr id="3" name="Content Placeholder 2">
            <a:extLst>
              <a:ext uri="{FF2B5EF4-FFF2-40B4-BE49-F238E27FC236}">
                <a16:creationId xmlns:a16="http://schemas.microsoft.com/office/drawing/2014/main" id="{02926887-B6C7-CCAD-28E7-9A6092655040}"/>
              </a:ext>
            </a:extLst>
          </p:cNvPr>
          <p:cNvSpPr>
            <a:spLocks noGrp="1"/>
          </p:cNvSpPr>
          <p:nvPr>
            <p:ph idx="1"/>
          </p:nvPr>
        </p:nvSpPr>
        <p:spPr>
          <a:xfrm>
            <a:off x="831794" y="739563"/>
            <a:ext cx="8442208" cy="5990421"/>
          </a:xfrm>
        </p:spPr>
        <p:txBody>
          <a:bodyPr vert="horz" lIns="91440" tIns="45720" rIns="91440" bIns="45720" rtlCol="0" anchor="t">
            <a:noAutofit/>
          </a:bodyPr>
          <a:lstStyle/>
          <a:p>
            <a:pPr>
              <a:lnSpc>
                <a:spcPct val="150000"/>
              </a:lnSpc>
            </a:pPr>
            <a:r>
              <a:rPr lang="en-US" sz="2000">
                <a:latin typeface="Arial"/>
                <a:cs typeface="Arial"/>
              </a:rPr>
              <a:t>The fact that the psychological aspect of diabetes is often neglected, but has a devastating effect on self-management is extremely important. </a:t>
            </a:r>
            <a:endParaRPr lang="en-US" sz="2000">
              <a:latin typeface="Arial"/>
              <a:ea typeface="Calibri"/>
              <a:cs typeface="Arial"/>
            </a:endParaRPr>
          </a:p>
          <a:p>
            <a:pPr>
              <a:lnSpc>
                <a:spcPct val="150000"/>
              </a:lnSpc>
            </a:pPr>
            <a:r>
              <a:rPr lang="en-US" sz="2000">
                <a:latin typeface="Arial"/>
                <a:cs typeface="Arial"/>
              </a:rPr>
              <a:t>The experience of having a lifelong condition can experience anxiety, distress and depression, which cause poorer metabolic outcomes and suboptimal compliance.</a:t>
            </a:r>
            <a:endParaRPr lang="en-US" sz="2000">
              <a:latin typeface="Arial"/>
              <a:ea typeface="Calibri"/>
              <a:cs typeface="Arial"/>
            </a:endParaRPr>
          </a:p>
          <a:p>
            <a:pPr>
              <a:lnSpc>
                <a:spcPct val="150000"/>
              </a:lnSpc>
            </a:pPr>
            <a:r>
              <a:rPr lang="en-US" sz="2000">
                <a:latin typeface="Arial"/>
                <a:cs typeface="Arial"/>
              </a:rPr>
              <a:t>NICE suggests regular emotional-well-being screening during diabetes reviews and making referrals to mental-health services as needed. </a:t>
            </a:r>
            <a:endParaRPr lang="en-US" sz="2000">
              <a:latin typeface="Arial"/>
              <a:ea typeface="Calibri"/>
              <a:cs typeface="Arial"/>
            </a:endParaRPr>
          </a:p>
          <a:p>
            <a:pPr>
              <a:lnSpc>
                <a:spcPct val="150000"/>
              </a:lnSpc>
            </a:pPr>
            <a:r>
              <a:rPr lang="en-US" sz="2000">
                <a:latin typeface="Arial"/>
                <a:cs typeface="Arial"/>
              </a:rPr>
              <a:t>CBT, mindfulness, and peer-support groups were reported to be of great benefit in enhancing self-efficacy, as well as alleviating distress associated with diabetes (Jena et al., 2018).</a:t>
            </a:r>
            <a:endParaRPr lang="en-US" sz="2000">
              <a:latin typeface="Arial"/>
              <a:ea typeface="Calibri"/>
              <a:cs typeface="Arial"/>
            </a:endParaRPr>
          </a:p>
        </p:txBody>
      </p:sp>
    </p:spTree>
    <p:extLst>
      <p:ext uri="{BB962C8B-B14F-4D97-AF65-F5344CB8AC3E}">
        <p14:creationId xmlns:p14="http://schemas.microsoft.com/office/powerpoint/2010/main" val="29036702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E2FA6-B9DA-ED04-2657-21169C489018}"/>
              </a:ext>
            </a:extLst>
          </p:cNvPr>
          <p:cNvSpPr>
            <a:spLocks noGrp="1"/>
          </p:cNvSpPr>
          <p:nvPr>
            <p:ph type="title"/>
          </p:nvPr>
        </p:nvSpPr>
        <p:spPr>
          <a:xfrm>
            <a:off x="3350740" y="117990"/>
            <a:ext cx="8003060" cy="934266"/>
          </a:xfrm>
        </p:spPr>
        <p:txBody>
          <a:bodyPr>
            <a:normAutofit fontScale="90000"/>
          </a:bodyPr>
          <a:lstStyle/>
          <a:p>
            <a:r>
              <a:rPr lang="en-US" b="1"/>
              <a:t>Co-productive Care</a:t>
            </a:r>
            <a:br>
              <a:rPr lang="en-US"/>
            </a:br>
            <a:endParaRPr lang="en-US"/>
          </a:p>
        </p:txBody>
      </p:sp>
      <p:sp>
        <p:nvSpPr>
          <p:cNvPr id="3" name="Content Placeholder 2">
            <a:extLst>
              <a:ext uri="{FF2B5EF4-FFF2-40B4-BE49-F238E27FC236}">
                <a16:creationId xmlns:a16="http://schemas.microsoft.com/office/drawing/2014/main" id="{1ACFCB57-F30D-3C19-9C6E-B759E6992793}"/>
              </a:ext>
            </a:extLst>
          </p:cNvPr>
          <p:cNvSpPr>
            <a:spLocks noGrp="1"/>
          </p:cNvSpPr>
          <p:nvPr>
            <p:ph idx="1"/>
          </p:nvPr>
        </p:nvSpPr>
        <p:spPr>
          <a:xfrm>
            <a:off x="580768" y="785598"/>
            <a:ext cx="11689491" cy="5391365"/>
          </a:xfrm>
        </p:spPr>
        <p:txBody>
          <a:bodyPr vert="horz" lIns="91440" tIns="45720" rIns="91440" bIns="45720" rtlCol="0" anchor="t">
            <a:noAutofit/>
          </a:bodyPr>
          <a:lstStyle/>
          <a:p>
            <a:pPr>
              <a:lnSpc>
                <a:spcPct val="150000"/>
              </a:lnSpc>
            </a:pPr>
            <a:r>
              <a:rPr lang="en-US" sz="2400">
                <a:latin typeface="Arial"/>
                <a:cs typeface="Arial"/>
              </a:rPr>
              <a:t> Co-productive care places its focus on professional and patient collaboration as professionals and patients are viewed as experts in their own right.</a:t>
            </a:r>
            <a:endParaRPr lang="en-US" sz="2400">
              <a:latin typeface="Arial"/>
              <a:ea typeface="Calibri"/>
              <a:cs typeface="Arial"/>
            </a:endParaRPr>
          </a:p>
          <a:p>
            <a:pPr>
              <a:lnSpc>
                <a:spcPct val="150000"/>
              </a:lnSpc>
            </a:pPr>
            <a:r>
              <a:rPr lang="en-US" sz="2400">
                <a:latin typeface="Arial"/>
                <a:cs typeface="Arial"/>
              </a:rPr>
              <a:t>In the case of nurses, it will need both technical competence and interpersonal sensitivity.</a:t>
            </a:r>
            <a:endParaRPr lang="en-US" sz="2400">
              <a:latin typeface="Arial"/>
              <a:ea typeface="Calibri"/>
              <a:cs typeface="Arial"/>
            </a:endParaRPr>
          </a:p>
          <a:p>
            <a:pPr>
              <a:lnSpc>
                <a:spcPct val="150000"/>
              </a:lnSpc>
            </a:pPr>
            <a:r>
              <a:rPr lang="en-US" sz="2400">
                <a:latin typeface="Arial"/>
                <a:cs typeface="Arial"/>
              </a:rPr>
              <a:t>By embracing these principles by professionals, patients will remain more committed to treatment and report increased satisfaction.</a:t>
            </a:r>
            <a:endParaRPr lang="en-US" sz="2400">
              <a:latin typeface="Arial"/>
              <a:ea typeface="Calibri"/>
              <a:cs typeface="Arial"/>
            </a:endParaRPr>
          </a:p>
          <a:p>
            <a:pPr>
              <a:lnSpc>
                <a:spcPct val="150000"/>
              </a:lnSpc>
            </a:pPr>
            <a:r>
              <a:rPr lang="en-US" sz="2400">
                <a:latin typeface="Arial"/>
                <a:cs typeface="Arial"/>
              </a:rPr>
              <a:t>Co-productive practice is therefore not only an ethical </a:t>
            </a:r>
            <a:r>
              <a:rPr lang="en-US" sz="2400" err="1">
                <a:latin typeface="Arial"/>
                <a:cs typeface="Arial"/>
              </a:rPr>
              <a:t>requiremente</a:t>
            </a:r>
            <a:r>
              <a:rPr lang="en-US" sz="2400">
                <a:latin typeface="Arial"/>
                <a:cs typeface="Arial"/>
              </a:rPr>
              <a:t> but it is also a practical approach to better results (O'Daniel &amp; Rosenstein, 2008).</a:t>
            </a:r>
            <a:endParaRPr lang="en-US" sz="2400">
              <a:latin typeface="Arial"/>
              <a:ea typeface="Calibri"/>
              <a:cs typeface="Arial"/>
            </a:endParaRPr>
          </a:p>
        </p:txBody>
      </p:sp>
    </p:spTree>
    <p:extLst>
      <p:ext uri="{BB962C8B-B14F-4D97-AF65-F5344CB8AC3E}">
        <p14:creationId xmlns:p14="http://schemas.microsoft.com/office/powerpoint/2010/main" val="37987567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5990A-EC57-8035-1D6C-837FB1D7529B}"/>
              </a:ext>
            </a:extLst>
          </p:cNvPr>
          <p:cNvSpPr>
            <a:spLocks noGrp="1"/>
          </p:cNvSpPr>
          <p:nvPr>
            <p:ph type="title"/>
          </p:nvPr>
        </p:nvSpPr>
        <p:spPr>
          <a:xfrm>
            <a:off x="3453713" y="-87956"/>
            <a:ext cx="2627871" cy="1109320"/>
          </a:xfrm>
        </p:spPr>
        <p:txBody>
          <a:bodyPr/>
          <a:lstStyle/>
          <a:p>
            <a:r>
              <a:rPr lang="en-US" b="1"/>
              <a:t>Skills</a:t>
            </a:r>
            <a:endParaRPr lang="en-US"/>
          </a:p>
        </p:txBody>
      </p:sp>
      <p:sp>
        <p:nvSpPr>
          <p:cNvPr id="3" name="Content Placeholder 2">
            <a:extLst>
              <a:ext uri="{FF2B5EF4-FFF2-40B4-BE49-F238E27FC236}">
                <a16:creationId xmlns:a16="http://schemas.microsoft.com/office/drawing/2014/main" id="{8F3C3402-769B-75BD-DD43-A6F971565C93}"/>
              </a:ext>
            </a:extLst>
          </p:cNvPr>
          <p:cNvSpPr>
            <a:spLocks noGrp="1"/>
          </p:cNvSpPr>
          <p:nvPr>
            <p:ph idx="1"/>
          </p:nvPr>
        </p:nvSpPr>
        <p:spPr>
          <a:xfrm>
            <a:off x="986252" y="718968"/>
            <a:ext cx="10975344" cy="5078328"/>
          </a:xfrm>
        </p:spPr>
        <p:txBody>
          <a:bodyPr vert="horz" lIns="91440" tIns="45720" rIns="91440" bIns="45720" rtlCol="0" anchor="t">
            <a:normAutofit fontScale="85000" lnSpcReduction="20000"/>
          </a:bodyPr>
          <a:lstStyle/>
          <a:p>
            <a:pPr>
              <a:lnSpc>
                <a:spcPct val="150000"/>
              </a:lnSpc>
            </a:pPr>
            <a:r>
              <a:rPr lang="en-US"/>
              <a:t>A</a:t>
            </a:r>
            <a:r>
              <a:rPr lang="en-US">
                <a:latin typeface="Arial"/>
                <a:cs typeface="Arial"/>
              </a:rPr>
              <a:t>ctive listening – understanding patients’ beliefs, preferences, and daily challenges.</a:t>
            </a:r>
          </a:p>
          <a:p>
            <a:pPr>
              <a:lnSpc>
                <a:spcPct val="150000"/>
              </a:lnSpc>
            </a:pPr>
            <a:r>
              <a:rPr lang="en-US">
                <a:latin typeface="Arial"/>
                <a:cs typeface="Arial"/>
              </a:rPr>
              <a:t>Motivational interviewing – encouraging self-management and realistic goal-setting.</a:t>
            </a:r>
          </a:p>
          <a:p>
            <a:pPr>
              <a:lnSpc>
                <a:spcPct val="150000"/>
              </a:lnSpc>
            </a:pPr>
            <a:r>
              <a:rPr lang="en-US">
                <a:latin typeface="Arial"/>
                <a:cs typeface="Arial"/>
              </a:rPr>
              <a:t>Shared decision-making – discussing treatment options collaboratively.</a:t>
            </a:r>
          </a:p>
          <a:p>
            <a:pPr>
              <a:lnSpc>
                <a:spcPct val="150000"/>
              </a:lnSpc>
            </a:pPr>
            <a:r>
              <a:rPr lang="en-US">
                <a:latin typeface="Arial"/>
                <a:cs typeface="Arial"/>
              </a:rPr>
              <a:t>Health education – explaining blood glucose control, diet, and lifestyle in accessible terms.</a:t>
            </a:r>
          </a:p>
          <a:p>
            <a:pPr>
              <a:lnSpc>
                <a:spcPct val="150000"/>
              </a:lnSpc>
            </a:pPr>
            <a:r>
              <a:rPr lang="en-US">
                <a:latin typeface="Arial"/>
                <a:cs typeface="Arial"/>
              </a:rPr>
              <a:t>Interprofessional communication – coordinating care across dietitians, pharmacists, and GPs (Wong et al., 2020).</a:t>
            </a:r>
          </a:p>
        </p:txBody>
      </p:sp>
    </p:spTree>
    <p:extLst>
      <p:ext uri="{BB962C8B-B14F-4D97-AF65-F5344CB8AC3E}">
        <p14:creationId xmlns:p14="http://schemas.microsoft.com/office/powerpoint/2010/main" val="25879859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2A7A5-40F9-AF94-CE30-75DC5AFAED96}"/>
              </a:ext>
            </a:extLst>
          </p:cNvPr>
          <p:cNvSpPr>
            <a:spLocks noGrp="1"/>
          </p:cNvSpPr>
          <p:nvPr>
            <p:ph type="title"/>
          </p:nvPr>
        </p:nvSpPr>
        <p:spPr>
          <a:xfrm>
            <a:off x="4596713" y="-5577"/>
            <a:ext cx="2123304" cy="820995"/>
          </a:xfrm>
        </p:spPr>
        <p:txBody>
          <a:bodyPr/>
          <a:lstStyle/>
          <a:p>
            <a:r>
              <a:rPr lang="en-US" b="1"/>
              <a:t>Values</a:t>
            </a:r>
            <a:endParaRPr lang="en-US"/>
          </a:p>
        </p:txBody>
      </p:sp>
      <p:sp>
        <p:nvSpPr>
          <p:cNvPr id="3" name="Content Placeholder 2">
            <a:extLst>
              <a:ext uri="{FF2B5EF4-FFF2-40B4-BE49-F238E27FC236}">
                <a16:creationId xmlns:a16="http://schemas.microsoft.com/office/drawing/2014/main" id="{F964ADFC-DB35-0D4C-C180-A2860F56748E}"/>
              </a:ext>
            </a:extLst>
          </p:cNvPr>
          <p:cNvSpPr>
            <a:spLocks noGrp="1"/>
          </p:cNvSpPr>
          <p:nvPr>
            <p:ph idx="1"/>
          </p:nvPr>
        </p:nvSpPr>
        <p:spPr>
          <a:xfrm>
            <a:off x="302742" y="672328"/>
            <a:ext cx="11051058" cy="5504635"/>
          </a:xfrm>
        </p:spPr>
        <p:txBody>
          <a:bodyPr vert="horz" lIns="91440" tIns="45720" rIns="91440" bIns="45720" rtlCol="0" anchor="t">
            <a:normAutofit fontScale="85000" lnSpcReduction="10000"/>
          </a:bodyPr>
          <a:lstStyle/>
          <a:p>
            <a:pPr marL="0" indent="0">
              <a:lnSpc>
                <a:spcPct val="150000"/>
              </a:lnSpc>
              <a:buNone/>
            </a:pPr>
            <a:r>
              <a:rPr lang="en-US">
                <a:latin typeface="Arial"/>
                <a:cs typeface="Arial"/>
              </a:rPr>
              <a:t>Core values </a:t>
            </a:r>
            <a:r>
              <a:rPr lang="en-US" err="1">
                <a:latin typeface="Arial"/>
                <a:cs typeface="Arial"/>
              </a:rPr>
              <a:t>centre</a:t>
            </a:r>
            <a:r>
              <a:rPr lang="en-US">
                <a:latin typeface="Arial"/>
                <a:cs typeface="Arial"/>
              </a:rPr>
              <a:t> on respect, empathy, cultural competence and professional integrity.</a:t>
            </a:r>
          </a:p>
          <a:p>
            <a:pPr>
              <a:lnSpc>
                <a:spcPct val="150000"/>
              </a:lnSpc>
            </a:pPr>
            <a:r>
              <a:rPr lang="en-US">
                <a:latin typeface="Arial"/>
                <a:cs typeface="Arial"/>
              </a:rPr>
              <a:t>Respect for autonomy – valuing the patient’s right to choose their care path.</a:t>
            </a:r>
          </a:p>
          <a:p>
            <a:pPr>
              <a:lnSpc>
                <a:spcPct val="150000"/>
              </a:lnSpc>
            </a:pPr>
            <a:r>
              <a:rPr lang="en-US">
                <a:latin typeface="Arial"/>
                <a:cs typeface="Arial"/>
              </a:rPr>
              <a:t>Empathy – understanding emotional and social impacts of diabetes.</a:t>
            </a:r>
          </a:p>
          <a:p>
            <a:pPr>
              <a:lnSpc>
                <a:spcPct val="150000"/>
              </a:lnSpc>
            </a:pPr>
            <a:r>
              <a:rPr lang="en-US">
                <a:latin typeface="Arial"/>
                <a:cs typeface="Arial"/>
              </a:rPr>
              <a:t>Equality and partnership – seeing the patient as a co-expert, not a passive recipient.</a:t>
            </a:r>
          </a:p>
          <a:p>
            <a:pPr>
              <a:lnSpc>
                <a:spcPct val="150000"/>
              </a:lnSpc>
            </a:pPr>
            <a:r>
              <a:rPr lang="en-US">
                <a:latin typeface="Arial"/>
                <a:cs typeface="Arial"/>
              </a:rPr>
              <a:t>Accountability – ensuring transparency and follow-through on care plans.</a:t>
            </a:r>
          </a:p>
          <a:p>
            <a:pPr>
              <a:lnSpc>
                <a:spcPct val="150000"/>
              </a:lnSpc>
            </a:pPr>
            <a:r>
              <a:rPr lang="en-US">
                <a:latin typeface="Arial"/>
                <a:cs typeface="Arial"/>
              </a:rPr>
              <a:t>Empowerment – supporting patients’ confidence to manage their own condition (Odero et al., 2020).</a:t>
            </a:r>
          </a:p>
        </p:txBody>
      </p:sp>
    </p:spTree>
    <p:extLst>
      <p:ext uri="{BB962C8B-B14F-4D97-AF65-F5344CB8AC3E}">
        <p14:creationId xmlns:p14="http://schemas.microsoft.com/office/powerpoint/2010/main" val="38614809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26854-FD1A-4CA5-9DA1-A0025942AF87}"/>
              </a:ext>
            </a:extLst>
          </p:cNvPr>
          <p:cNvSpPr>
            <a:spLocks noGrp="1"/>
          </p:cNvSpPr>
          <p:nvPr>
            <p:ph type="title"/>
          </p:nvPr>
        </p:nvSpPr>
        <p:spPr>
          <a:xfrm>
            <a:off x="3690550" y="4720"/>
            <a:ext cx="3544332" cy="831292"/>
          </a:xfrm>
        </p:spPr>
        <p:txBody>
          <a:bodyPr/>
          <a:lstStyle/>
          <a:p>
            <a:r>
              <a:rPr lang="en-US" b="1"/>
              <a:t>Behaviors</a:t>
            </a:r>
            <a:endParaRPr lang="en-US"/>
          </a:p>
        </p:txBody>
      </p:sp>
      <p:sp>
        <p:nvSpPr>
          <p:cNvPr id="3" name="Content Placeholder 2">
            <a:extLst>
              <a:ext uri="{FF2B5EF4-FFF2-40B4-BE49-F238E27FC236}">
                <a16:creationId xmlns:a16="http://schemas.microsoft.com/office/drawing/2014/main" id="{E101CC41-15EC-10E1-47ED-B5DC95C888C5}"/>
              </a:ext>
            </a:extLst>
          </p:cNvPr>
          <p:cNvSpPr>
            <a:spLocks noGrp="1"/>
          </p:cNvSpPr>
          <p:nvPr>
            <p:ph idx="1"/>
          </p:nvPr>
        </p:nvSpPr>
        <p:spPr>
          <a:xfrm>
            <a:off x="234551" y="1024238"/>
            <a:ext cx="11819721" cy="4786935"/>
          </a:xfrm>
        </p:spPr>
        <p:txBody>
          <a:bodyPr vert="horz" lIns="91440" tIns="45720" rIns="91440" bIns="45720" rtlCol="0" anchor="t">
            <a:normAutofit fontScale="85000" lnSpcReduction="20000"/>
          </a:bodyPr>
          <a:lstStyle/>
          <a:p>
            <a:pPr marL="0" indent="0">
              <a:lnSpc>
                <a:spcPct val="160000"/>
              </a:lnSpc>
              <a:buNone/>
            </a:pPr>
            <a:r>
              <a:rPr lang="en-US">
                <a:latin typeface="Arial"/>
                <a:cs typeface="Arial"/>
              </a:rPr>
              <a:t>Behaviors that demonstrate co-production include involving patients in setting realistic goals, acknowledging personal priorities, and adapting care plans accordingly. </a:t>
            </a:r>
          </a:p>
          <a:p>
            <a:pPr>
              <a:lnSpc>
                <a:spcPct val="160000"/>
              </a:lnSpc>
            </a:pPr>
            <a:r>
              <a:rPr lang="en-US">
                <a:latin typeface="Arial"/>
                <a:cs typeface="Arial"/>
              </a:rPr>
              <a:t>Collaborating on care plans – setting goals with patients, not for them.</a:t>
            </a:r>
            <a:endParaRPr lang="en-US">
              <a:latin typeface="Arial"/>
              <a:ea typeface="Calibri"/>
              <a:cs typeface="Arial"/>
            </a:endParaRPr>
          </a:p>
          <a:p>
            <a:pPr>
              <a:lnSpc>
                <a:spcPct val="160000"/>
              </a:lnSpc>
            </a:pPr>
            <a:r>
              <a:rPr lang="en-US">
                <a:latin typeface="Arial"/>
                <a:cs typeface="Arial"/>
              </a:rPr>
              <a:t>Encouraging self-monitoring – helping patients track glucose and adapt routines. Providing non-judgmental feedback – fostering trust and openness.</a:t>
            </a:r>
            <a:endParaRPr lang="en-US">
              <a:latin typeface="Arial"/>
              <a:ea typeface="Calibri"/>
              <a:cs typeface="Arial"/>
            </a:endParaRPr>
          </a:p>
          <a:p>
            <a:pPr>
              <a:lnSpc>
                <a:spcPct val="160000"/>
              </a:lnSpc>
            </a:pPr>
            <a:r>
              <a:rPr lang="en-US">
                <a:latin typeface="Arial"/>
                <a:cs typeface="Arial"/>
              </a:rPr>
              <a:t>Recognising cultural and lifestyle factors – tailoring interventions respectfully.</a:t>
            </a:r>
            <a:endParaRPr lang="en-US">
              <a:latin typeface="Arial"/>
              <a:ea typeface="Calibri"/>
              <a:cs typeface="Arial"/>
            </a:endParaRPr>
          </a:p>
          <a:p>
            <a:pPr>
              <a:lnSpc>
                <a:spcPct val="160000"/>
              </a:lnSpc>
            </a:pPr>
            <a:r>
              <a:rPr lang="en-US">
                <a:latin typeface="Arial"/>
                <a:cs typeface="Arial"/>
              </a:rPr>
              <a:t>Celebrating small successes – reinforcing positive health behaviours (Wong et al., 2020).</a:t>
            </a:r>
            <a:endParaRPr lang="en-US">
              <a:latin typeface="Arial"/>
              <a:ea typeface="Calibri"/>
              <a:cs typeface="Arial"/>
            </a:endParaRPr>
          </a:p>
          <a:p>
            <a:pPr>
              <a:lnSpc>
                <a:spcPct val="160000"/>
              </a:lnSpc>
            </a:pPr>
            <a:endParaRPr lang="en-US">
              <a:latin typeface="Arial"/>
              <a:cs typeface="Arial"/>
            </a:endParaRPr>
          </a:p>
        </p:txBody>
      </p:sp>
    </p:spTree>
    <p:extLst>
      <p:ext uri="{BB962C8B-B14F-4D97-AF65-F5344CB8AC3E}">
        <p14:creationId xmlns:p14="http://schemas.microsoft.com/office/powerpoint/2010/main" val="20651533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60648-AB48-1389-6B98-DF29354E72BB}"/>
              </a:ext>
            </a:extLst>
          </p:cNvPr>
          <p:cNvSpPr>
            <a:spLocks noGrp="1"/>
          </p:cNvSpPr>
          <p:nvPr>
            <p:ph type="title"/>
          </p:nvPr>
        </p:nvSpPr>
        <p:spPr>
          <a:xfrm>
            <a:off x="323336" y="128288"/>
            <a:ext cx="11854247" cy="1582994"/>
          </a:xfrm>
        </p:spPr>
        <p:txBody>
          <a:bodyPr/>
          <a:lstStyle/>
          <a:p>
            <a:r>
              <a:rPr lang="en-US" b="1"/>
              <a:t>Frameworks and Models Supporting Long-Term Condition Management</a:t>
            </a:r>
            <a:endParaRPr lang="en-US"/>
          </a:p>
        </p:txBody>
      </p:sp>
      <p:sp>
        <p:nvSpPr>
          <p:cNvPr id="3" name="Content Placeholder 2">
            <a:extLst>
              <a:ext uri="{FF2B5EF4-FFF2-40B4-BE49-F238E27FC236}">
                <a16:creationId xmlns:a16="http://schemas.microsoft.com/office/drawing/2014/main" id="{22BED8DE-9AEF-784E-3410-365A93F0E9C3}"/>
              </a:ext>
            </a:extLst>
          </p:cNvPr>
          <p:cNvSpPr>
            <a:spLocks noGrp="1"/>
          </p:cNvSpPr>
          <p:nvPr>
            <p:ph idx="1"/>
          </p:nvPr>
        </p:nvSpPr>
        <p:spPr>
          <a:xfrm>
            <a:off x="512578" y="1703860"/>
            <a:ext cx="11140099" cy="4923951"/>
          </a:xfrm>
        </p:spPr>
        <p:txBody>
          <a:bodyPr vert="horz" lIns="91440" tIns="45720" rIns="91440" bIns="45720" rtlCol="0" anchor="t">
            <a:noAutofit/>
          </a:bodyPr>
          <a:lstStyle/>
          <a:p>
            <a:pPr>
              <a:lnSpc>
                <a:spcPct val="150000"/>
              </a:lnSpc>
            </a:pPr>
            <a:r>
              <a:rPr lang="en-US" sz="2000">
                <a:latin typeface="Arial"/>
                <a:cs typeface="Arial"/>
              </a:rPr>
              <a:t>There are a number of frameworks which support modern management of chronic diseases such as T2DM in UK. The NHS Long-term Plan (2019) focuses on integrating care systems that enable the coordination of services in the primary, community and secondary care. The Year of Care Model offers a framework of care planning by offering collaborative discussions about what matters to the individual, rather than focusing on what matters.</a:t>
            </a:r>
            <a:endParaRPr lang="en-US" sz="2000">
              <a:latin typeface="Arial"/>
              <a:ea typeface="Calibri"/>
              <a:cs typeface="Arial"/>
            </a:endParaRPr>
          </a:p>
          <a:p>
            <a:pPr>
              <a:lnSpc>
                <a:spcPct val="150000"/>
              </a:lnSpc>
            </a:pPr>
            <a:r>
              <a:rPr lang="en-US" sz="2000">
                <a:latin typeface="Arial"/>
                <a:cs typeface="Arial"/>
              </a:rPr>
              <a:t>The Framework of House of Care goes further to support this philosophy by putting the patient at central focus with the help of the healthcare professionals, organisational systems and community resources. All these models support the process of disease centered to person-centred care, promote autonomy and resilience in people with long-term conditions (Al-Qahtani, 2024).</a:t>
            </a:r>
            <a:endParaRPr lang="en-US" sz="2000">
              <a:latin typeface="Arial"/>
              <a:ea typeface="Calibri"/>
              <a:cs typeface="Arial"/>
            </a:endParaRPr>
          </a:p>
        </p:txBody>
      </p:sp>
    </p:spTree>
    <p:extLst>
      <p:ext uri="{BB962C8B-B14F-4D97-AF65-F5344CB8AC3E}">
        <p14:creationId xmlns:p14="http://schemas.microsoft.com/office/powerpoint/2010/main" val="5325613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7225B-E9B1-4615-8F29-32ECF0022AFA}"/>
              </a:ext>
            </a:extLst>
          </p:cNvPr>
          <p:cNvSpPr>
            <a:spLocks noGrp="1"/>
          </p:cNvSpPr>
          <p:nvPr>
            <p:ph type="title"/>
          </p:nvPr>
        </p:nvSpPr>
        <p:spPr>
          <a:xfrm>
            <a:off x="683741" y="97396"/>
            <a:ext cx="11493842" cy="1047535"/>
          </a:xfrm>
        </p:spPr>
        <p:txBody>
          <a:bodyPr/>
          <a:lstStyle/>
          <a:p>
            <a:r>
              <a:rPr lang="en-US" b="1"/>
              <a:t>The Comprehensive Model of Personalized Care</a:t>
            </a:r>
            <a:endParaRPr lang="en-US"/>
          </a:p>
        </p:txBody>
      </p:sp>
      <p:sp>
        <p:nvSpPr>
          <p:cNvPr id="3" name="Content Placeholder 2">
            <a:extLst>
              <a:ext uri="{FF2B5EF4-FFF2-40B4-BE49-F238E27FC236}">
                <a16:creationId xmlns:a16="http://schemas.microsoft.com/office/drawing/2014/main" id="{EF9263CE-76A0-5716-5007-131FCB31933E}"/>
              </a:ext>
            </a:extLst>
          </p:cNvPr>
          <p:cNvSpPr>
            <a:spLocks noGrp="1"/>
          </p:cNvSpPr>
          <p:nvPr>
            <p:ph idx="1"/>
          </p:nvPr>
        </p:nvSpPr>
        <p:spPr>
          <a:xfrm>
            <a:off x="347820" y="1141156"/>
            <a:ext cx="11665263" cy="5107244"/>
          </a:xfrm>
        </p:spPr>
        <p:txBody>
          <a:bodyPr vert="horz" lIns="91440" tIns="45720" rIns="91440" bIns="45720" rtlCol="0" anchor="t">
            <a:noAutofit/>
          </a:bodyPr>
          <a:lstStyle/>
          <a:p>
            <a:pPr>
              <a:lnSpc>
                <a:spcPct val="150000"/>
              </a:lnSpc>
            </a:pPr>
            <a:r>
              <a:rPr lang="en-US"/>
              <a:t>NHS England introduced the Comprehensive Model of Personalized Care </a:t>
            </a:r>
            <a:r>
              <a:rPr lang="en-US" sz="2000">
                <a:latin typeface="Arial"/>
                <a:cs typeface="Arial"/>
              </a:rPr>
              <a:t>that incorporates six evidence-based elements.</a:t>
            </a:r>
            <a:endParaRPr lang="en-US" sz="2000">
              <a:latin typeface="Arial"/>
              <a:ea typeface="Calibri"/>
              <a:cs typeface="Arial"/>
            </a:endParaRPr>
          </a:p>
          <a:p>
            <a:pPr>
              <a:lnSpc>
                <a:spcPct val="150000"/>
              </a:lnSpc>
            </a:pPr>
            <a:r>
              <a:rPr lang="en-US" sz="2000">
                <a:latin typeface="Arial"/>
                <a:cs typeface="Arial"/>
              </a:rPr>
              <a:t>The model in the context of diabetes care is used to make sure the interventions are </a:t>
            </a:r>
            <a:r>
              <a:rPr lang="en-US" sz="2000" err="1">
                <a:latin typeface="Arial"/>
                <a:cs typeface="Arial"/>
              </a:rPr>
              <a:t>personalised</a:t>
            </a:r>
            <a:r>
              <a:rPr lang="en-US" sz="2000">
                <a:latin typeface="Arial"/>
                <a:cs typeface="Arial"/>
              </a:rPr>
              <a:t> in terms of circumstances, beliefs and goals of a particular individual. Shared decision-making means that treatments are done in accordance with the choices of the patients; social prescribing means that people are linked with activities in the community that encourage exercise and social interactions; and personal health budgets allow giving flexibility to the customization  of support. </a:t>
            </a:r>
            <a:endParaRPr lang="en-US" sz="2000">
              <a:latin typeface="Arial"/>
              <a:ea typeface="Calibri"/>
              <a:cs typeface="Arial"/>
            </a:endParaRPr>
          </a:p>
          <a:p>
            <a:pPr>
              <a:lnSpc>
                <a:spcPct val="150000"/>
              </a:lnSpc>
            </a:pPr>
            <a:r>
              <a:rPr lang="en-US" sz="2000">
                <a:latin typeface="Arial"/>
                <a:cs typeface="Arial"/>
              </a:rPr>
              <a:t>With all six components embedded, the self efficacy will be improved, hospital admissions will decrease, and satisfaction will rise (England, n.d.).</a:t>
            </a:r>
            <a:endParaRPr lang="en-US" sz="2000">
              <a:latin typeface="Arial"/>
              <a:ea typeface="Calibri"/>
              <a:cs typeface="Arial"/>
            </a:endParaRPr>
          </a:p>
        </p:txBody>
      </p:sp>
    </p:spTree>
    <p:extLst>
      <p:ext uri="{BB962C8B-B14F-4D97-AF65-F5344CB8AC3E}">
        <p14:creationId xmlns:p14="http://schemas.microsoft.com/office/powerpoint/2010/main" val="35634198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07262-0B48-7666-E3C4-76D0C2909570}"/>
              </a:ext>
            </a:extLst>
          </p:cNvPr>
          <p:cNvSpPr>
            <a:spLocks noGrp="1"/>
          </p:cNvSpPr>
          <p:nvPr>
            <p:ph type="title"/>
          </p:nvPr>
        </p:nvSpPr>
        <p:spPr>
          <a:xfrm>
            <a:off x="240958" y="-5577"/>
            <a:ext cx="11679193" cy="1397644"/>
          </a:xfrm>
        </p:spPr>
        <p:txBody>
          <a:bodyPr/>
          <a:lstStyle/>
          <a:p>
            <a:r>
              <a:rPr lang="en-US" b="1"/>
              <a:t>Integrating  Personalised  Care into Diabetes Management</a:t>
            </a:r>
            <a:endParaRPr lang="en-US"/>
          </a:p>
        </p:txBody>
      </p:sp>
      <p:sp>
        <p:nvSpPr>
          <p:cNvPr id="3" name="Content Placeholder 2">
            <a:extLst>
              <a:ext uri="{FF2B5EF4-FFF2-40B4-BE49-F238E27FC236}">
                <a16:creationId xmlns:a16="http://schemas.microsoft.com/office/drawing/2014/main" id="{E3EAAACD-9BCC-AA4D-C73E-A6DCEFF83CC2}"/>
              </a:ext>
            </a:extLst>
          </p:cNvPr>
          <p:cNvSpPr>
            <a:spLocks noGrp="1"/>
          </p:cNvSpPr>
          <p:nvPr>
            <p:ph idx="1"/>
          </p:nvPr>
        </p:nvSpPr>
        <p:spPr>
          <a:xfrm>
            <a:off x="255146" y="1275022"/>
            <a:ext cx="11675558" cy="5583143"/>
          </a:xfrm>
        </p:spPr>
        <p:txBody>
          <a:bodyPr vert="horz" lIns="91440" tIns="45720" rIns="91440" bIns="45720" rtlCol="0" anchor="t">
            <a:noAutofit/>
          </a:bodyPr>
          <a:lstStyle/>
          <a:p>
            <a:pPr>
              <a:lnSpc>
                <a:spcPct val="150000"/>
              </a:lnSpc>
            </a:pPr>
            <a:r>
              <a:rPr lang="en-US"/>
              <a:t>To implement the personalised  care model to T2DM, shared decision-making  has to be incorporated into each consultation.</a:t>
            </a:r>
            <a:endParaRPr lang="en-US">
              <a:ea typeface="Calibri"/>
              <a:cs typeface="Calibri"/>
            </a:endParaRPr>
          </a:p>
          <a:p>
            <a:pPr>
              <a:lnSpc>
                <a:spcPct val="150000"/>
              </a:lnSpc>
            </a:pPr>
            <a:r>
              <a:rPr lang="en-US" sz="2000">
                <a:latin typeface="Arial"/>
                <a:cs typeface="Arial"/>
              </a:rPr>
              <a:t>Assisted self-management is developed based on personalised education, digital-health tracking and peer-support platforms.</a:t>
            </a:r>
          </a:p>
          <a:p>
            <a:pPr>
              <a:lnSpc>
                <a:spcPct val="150000"/>
              </a:lnSpc>
            </a:pPr>
            <a:r>
              <a:rPr lang="en-US" sz="2000">
                <a:latin typeface="Arial"/>
                <a:cs typeface="Arial"/>
              </a:rPr>
              <a:t>Social prescribing allows patients to get connected to community resources like walking groups or cooking classes, thus, dealing with the social determinants of health</a:t>
            </a:r>
          </a:p>
          <a:p>
            <a:pPr>
              <a:lnSpc>
                <a:spcPct val="150000"/>
              </a:lnSpc>
            </a:pPr>
            <a:r>
              <a:rPr lang="en-US" sz="2000">
                <a:latin typeface="Arial"/>
                <a:cs typeface="Arial"/>
              </a:rPr>
              <a:t>Patient-reported outcome measures provide evaluation and feedback mechanisms that allow additional progress. This interdisciplinary strategy goes beyond the biomedical model, which facilitates the promotion of long-term involvement and behaviours of long-term self-care (</a:t>
            </a:r>
            <a:r>
              <a:rPr lang="en-US" sz="2000" err="1">
                <a:latin typeface="Arial"/>
                <a:cs typeface="Arial"/>
              </a:rPr>
              <a:t>Ebekozien</a:t>
            </a:r>
            <a:r>
              <a:rPr lang="en-US" sz="2000">
                <a:latin typeface="Arial"/>
                <a:cs typeface="Arial"/>
              </a:rPr>
              <a:t> et al., 2024).</a:t>
            </a:r>
            <a:endParaRPr lang="en-US" sz="2000">
              <a:solidFill>
                <a:schemeClr val="tx1"/>
              </a:solidFill>
              <a:latin typeface="Arial"/>
              <a:cs typeface="Arial"/>
            </a:endParaRPr>
          </a:p>
        </p:txBody>
      </p:sp>
    </p:spTree>
    <p:extLst>
      <p:ext uri="{BB962C8B-B14F-4D97-AF65-F5344CB8AC3E}">
        <p14:creationId xmlns:p14="http://schemas.microsoft.com/office/powerpoint/2010/main" val="24877271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D7CBB-F567-33A3-C751-520353C96069}"/>
              </a:ext>
            </a:extLst>
          </p:cNvPr>
          <p:cNvSpPr>
            <a:spLocks noGrp="1"/>
          </p:cNvSpPr>
          <p:nvPr>
            <p:ph type="title"/>
          </p:nvPr>
        </p:nvSpPr>
        <p:spPr>
          <a:xfrm>
            <a:off x="827903" y="148882"/>
            <a:ext cx="10525897" cy="769509"/>
          </a:xfrm>
        </p:spPr>
        <p:txBody>
          <a:bodyPr>
            <a:normAutofit/>
          </a:bodyPr>
          <a:lstStyle/>
          <a:p>
            <a:r>
              <a:rPr lang="en-US" b="1"/>
              <a:t>Recommendations for Future Practice</a:t>
            </a:r>
            <a:endParaRPr lang="en-US"/>
          </a:p>
        </p:txBody>
      </p:sp>
      <p:sp>
        <p:nvSpPr>
          <p:cNvPr id="3" name="Content Placeholder 2">
            <a:extLst>
              <a:ext uri="{FF2B5EF4-FFF2-40B4-BE49-F238E27FC236}">
                <a16:creationId xmlns:a16="http://schemas.microsoft.com/office/drawing/2014/main" id="{249C0CEE-F258-3E64-C734-89452FDE049F}"/>
              </a:ext>
            </a:extLst>
          </p:cNvPr>
          <p:cNvSpPr>
            <a:spLocks noGrp="1"/>
          </p:cNvSpPr>
          <p:nvPr>
            <p:ph idx="1"/>
          </p:nvPr>
        </p:nvSpPr>
        <p:spPr>
          <a:xfrm>
            <a:off x="290737" y="770042"/>
            <a:ext cx="11614673" cy="5813638"/>
          </a:xfrm>
        </p:spPr>
        <p:txBody>
          <a:bodyPr vert="horz" lIns="91440" tIns="45720" rIns="91440" bIns="45720" rtlCol="0" anchor="t">
            <a:noAutofit/>
          </a:bodyPr>
          <a:lstStyle/>
          <a:p>
            <a:pPr>
              <a:lnSpc>
                <a:spcPct val="150000"/>
              </a:lnSpc>
            </a:pPr>
            <a:r>
              <a:rPr lang="en-US" sz="2000"/>
              <a:t>To improve outcomes for people with T2DM, the NHS must continue to expand access to structured education and </a:t>
            </a:r>
            <a:r>
              <a:rPr lang="en-US" sz="2000" err="1"/>
              <a:t>behavioural</a:t>
            </a:r>
            <a:r>
              <a:rPr lang="en-US" sz="2000"/>
              <a:t>-change </a:t>
            </a:r>
            <a:r>
              <a:rPr lang="en-US" sz="2000" err="1"/>
              <a:t>programmes</a:t>
            </a:r>
            <a:r>
              <a:rPr lang="en-US" sz="2000"/>
              <a:t>, particularly within deprived communities. </a:t>
            </a:r>
            <a:endParaRPr lang="en-US" sz="2000">
              <a:ea typeface="Calibri"/>
              <a:cs typeface="Calibri"/>
            </a:endParaRPr>
          </a:p>
          <a:p>
            <a:pPr>
              <a:lnSpc>
                <a:spcPct val="150000"/>
              </a:lnSpc>
            </a:pPr>
            <a:r>
              <a:rPr lang="en-US" sz="2000"/>
              <a:t>Investment in digital technologies such as continuous glucose monitors and telehealth reviews can enhance monitoring while reducing clinical burden. </a:t>
            </a:r>
            <a:endParaRPr lang="en-US" sz="2000">
              <a:ea typeface="Calibri"/>
              <a:cs typeface="Calibri"/>
            </a:endParaRPr>
          </a:p>
          <a:p>
            <a:pPr>
              <a:lnSpc>
                <a:spcPct val="150000"/>
              </a:lnSpc>
            </a:pPr>
            <a:r>
              <a:rPr lang="en-US" sz="2000"/>
              <a:t>Training for nurses should prioritise motivational-interviewing techniques and cultural competence to strengthen co-productive practice. </a:t>
            </a:r>
            <a:endParaRPr lang="en-US" sz="2000">
              <a:ea typeface="Calibri"/>
              <a:cs typeface="Calibri"/>
            </a:endParaRPr>
          </a:p>
          <a:p>
            <a:pPr>
              <a:lnSpc>
                <a:spcPct val="150000"/>
              </a:lnSpc>
            </a:pPr>
            <a:r>
              <a:rPr lang="en-US" sz="2000"/>
              <a:t>At the policy level, integrating diabetes management into broader cardiovascular-risk frameworks will ensure consistency of preventive efforts. </a:t>
            </a:r>
            <a:endParaRPr lang="en-US" sz="2000">
              <a:ea typeface="Calibri"/>
              <a:cs typeface="Calibri"/>
            </a:endParaRPr>
          </a:p>
          <a:p>
            <a:pPr>
              <a:lnSpc>
                <a:spcPct val="150000"/>
              </a:lnSpc>
            </a:pPr>
            <a:r>
              <a:rPr lang="en-US" sz="2000"/>
              <a:t>Finally, sustained collaboration between primary care, public health and voluntary sectors is essential to address the social determinants that underpin rising prevalence(England, n.d.).</a:t>
            </a:r>
            <a:endParaRPr lang="en-US" sz="2000">
              <a:ea typeface="Calibri"/>
              <a:cs typeface="Calibri"/>
            </a:endParaRPr>
          </a:p>
        </p:txBody>
      </p:sp>
    </p:spTree>
    <p:extLst>
      <p:ext uri="{BB962C8B-B14F-4D97-AF65-F5344CB8AC3E}">
        <p14:creationId xmlns:p14="http://schemas.microsoft.com/office/powerpoint/2010/main" val="15989876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6D163-A69D-AC71-1760-39EFBA3BEF8E}"/>
              </a:ext>
            </a:extLst>
          </p:cNvPr>
          <p:cNvSpPr>
            <a:spLocks noGrp="1"/>
          </p:cNvSpPr>
          <p:nvPr>
            <p:ph type="title"/>
          </p:nvPr>
        </p:nvSpPr>
        <p:spPr>
          <a:xfrm>
            <a:off x="4040659" y="365125"/>
            <a:ext cx="7313141" cy="718023"/>
          </a:xfrm>
        </p:spPr>
        <p:txBody>
          <a:bodyPr>
            <a:normAutofit fontScale="90000"/>
          </a:bodyPr>
          <a:lstStyle/>
          <a:p>
            <a:r>
              <a:rPr lang="en-US" b="1"/>
              <a:t>Conclusion</a:t>
            </a:r>
            <a:br>
              <a:rPr lang="en-US"/>
            </a:br>
            <a:endParaRPr lang="en-US"/>
          </a:p>
        </p:txBody>
      </p:sp>
      <p:sp>
        <p:nvSpPr>
          <p:cNvPr id="3" name="Content Placeholder 2">
            <a:extLst>
              <a:ext uri="{FF2B5EF4-FFF2-40B4-BE49-F238E27FC236}">
                <a16:creationId xmlns:a16="http://schemas.microsoft.com/office/drawing/2014/main" id="{1BAB1C7F-5DD9-54B8-26A3-A48EACCD1DD3}"/>
              </a:ext>
            </a:extLst>
          </p:cNvPr>
          <p:cNvSpPr>
            <a:spLocks noGrp="1"/>
          </p:cNvSpPr>
          <p:nvPr>
            <p:ph idx="1"/>
          </p:nvPr>
        </p:nvSpPr>
        <p:spPr>
          <a:xfrm>
            <a:off x="667037" y="728524"/>
            <a:ext cx="10573748" cy="5727140"/>
          </a:xfrm>
        </p:spPr>
        <p:txBody>
          <a:bodyPr vert="horz" lIns="91440" tIns="45720" rIns="91440" bIns="45720" rtlCol="0" anchor="t">
            <a:noAutofit/>
          </a:bodyPr>
          <a:lstStyle/>
          <a:p>
            <a:pPr>
              <a:lnSpc>
                <a:spcPct val="150000"/>
              </a:lnSpc>
            </a:pPr>
            <a:r>
              <a:rPr lang="en-US" sz="2000">
                <a:latin typeface="Arial"/>
                <a:cs typeface="Arial"/>
              </a:rPr>
              <a:t>Type 2 Diabetes Mellitus remains one of the most pressing public-health challenges in the United Kingdom. Effective management depends upon early diagnosis, comprehensive assessment, evidence-based pharmacological and lifestyle interventions, and sustained partnership between professionals and patients. </a:t>
            </a:r>
            <a:endParaRPr lang="en-US" sz="2000">
              <a:latin typeface="Arial"/>
              <a:ea typeface="Calibri"/>
              <a:cs typeface="Arial"/>
            </a:endParaRPr>
          </a:p>
          <a:p>
            <a:pPr>
              <a:lnSpc>
                <a:spcPct val="150000"/>
              </a:lnSpc>
            </a:pPr>
            <a:r>
              <a:rPr lang="en-US" sz="2000">
                <a:latin typeface="Arial"/>
                <a:cs typeface="Arial"/>
              </a:rPr>
              <a:t>Nurses play a pivotal role in this continuum, providing education, monitoring progress and coordinating multidisciplinary input. </a:t>
            </a:r>
            <a:endParaRPr lang="en-US" sz="2000">
              <a:latin typeface="Arial"/>
              <a:ea typeface="Calibri"/>
              <a:cs typeface="Arial"/>
            </a:endParaRPr>
          </a:p>
          <a:p>
            <a:pPr>
              <a:lnSpc>
                <a:spcPct val="150000"/>
              </a:lnSpc>
            </a:pPr>
            <a:r>
              <a:rPr lang="en-US" sz="2000">
                <a:latin typeface="Arial"/>
                <a:cs typeface="Arial"/>
              </a:rPr>
              <a:t>By embracing the principles of co-production and </a:t>
            </a:r>
            <a:r>
              <a:rPr lang="en-US" sz="2000" err="1">
                <a:latin typeface="Arial"/>
                <a:cs typeface="Arial"/>
              </a:rPr>
              <a:t>personalised</a:t>
            </a:r>
            <a:r>
              <a:rPr lang="en-US" sz="2000">
                <a:latin typeface="Arial"/>
                <a:cs typeface="Arial"/>
              </a:rPr>
              <a:t> care, the healthcare system can move towards truly patient-</a:t>
            </a:r>
            <a:r>
              <a:rPr lang="en-US" sz="2000" err="1">
                <a:latin typeface="Arial"/>
                <a:cs typeface="Arial"/>
              </a:rPr>
              <a:t>centred</a:t>
            </a:r>
            <a:r>
              <a:rPr lang="en-US" sz="2000">
                <a:latin typeface="Arial"/>
                <a:cs typeface="Arial"/>
              </a:rPr>
              <a:t> diabetes services that not only control blood glucose but also enhance overall quality of life. Preventing and managing T2DM is therefore both a clinical and a moral imperative for modern nursing practice</a:t>
            </a:r>
            <a:r>
              <a:rPr lang="en-US"/>
              <a:t>.</a:t>
            </a:r>
            <a:endParaRPr lang="en-US">
              <a:ea typeface="Calibri"/>
              <a:cs typeface="Calibri"/>
            </a:endParaRPr>
          </a:p>
        </p:txBody>
      </p:sp>
    </p:spTree>
    <p:extLst>
      <p:ext uri="{BB962C8B-B14F-4D97-AF65-F5344CB8AC3E}">
        <p14:creationId xmlns:p14="http://schemas.microsoft.com/office/powerpoint/2010/main" val="24555409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A3E0D-73A1-7039-FC60-5DDA39C71AA7}"/>
              </a:ext>
            </a:extLst>
          </p:cNvPr>
          <p:cNvSpPr>
            <a:spLocks noGrp="1"/>
          </p:cNvSpPr>
          <p:nvPr>
            <p:ph type="title"/>
          </p:nvPr>
        </p:nvSpPr>
        <p:spPr/>
        <p:txBody>
          <a:bodyPr/>
          <a:lstStyle/>
          <a:p>
            <a:r>
              <a:rPr lang="en-US" b="1"/>
              <a:t>References</a:t>
            </a:r>
          </a:p>
        </p:txBody>
      </p:sp>
      <p:sp>
        <p:nvSpPr>
          <p:cNvPr id="3" name="Content Placeholder 2">
            <a:extLst>
              <a:ext uri="{FF2B5EF4-FFF2-40B4-BE49-F238E27FC236}">
                <a16:creationId xmlns:a16="http://schemas.microsoft.com/office/drawing/2014/main" id="{58C17AB4-ACB9-2F68-06DE-9FE57675ACB1}"/>
              </a:ext>
            </a:extLst>
          </p:cNvPr>
          <p:cNvSpPr>
            <a:spLocks noGrp="1"/>
          </p:cNvSpPr>
          <p:nvPr>
            <p:ph idx="1"/>
          </p:nvPr>
        </p:nvSpPr>
        <p:spPr>
          <a:xfrm>
            <a:off x="677334" y="1488613"/>
            <a:ext cx="8596668" cy="4893899"/>
          </a:xfrm>
        </p:spPr>
        <p:txBody>
          <a:bodyPr>
            <a:noAutofit/>
          </a:bodyPr>
          <a:lstStyle/>
          <a:p>
            <a:r>
              <a:rPr lang="en-US" sz="1600"/>
              <a:t>Al‐Qahtani, A. A. (2024). Improving outcomes of type 2 diabetes mellitus patients in primary care with Chronic Care Model: A narrative review. Journal of General and Family Medicine, 25(4), 171–178. https://doi.org/10.1002/jgf2.659</a:t>
            </a:r>
          </a:p>
          <a:p>
            <a:r>
              <a:rPr lang="en-US" sz="1600" err="1"/>
              <a:t>Ebekozien</a:t>
            </a:r>
            <a:r>
              <a:rPr lang="en-US" sz="1600"/>
              <a:t>, O., Fantasia, K., Farrokhi, F., Sabharwal, A., &amp; Kerr, D. (2024). Technology and health inequities in diabetes care: How do we widen access to underserved populations and utilize technology to improve outcomes for all? Diabetes Obesity and Metabolism, 26(S1), 3–13. https://doi.org/10.1111/dom.15470</a:t>
            </a:r>
          </a:p>
          <a:p>
            <a:r>
              <a:rPr lang="en-US" sz="1600" err="1"/>
              <a:t>Elliottmccloskey</a:t>
            </a:r>
            <a:r>
              <a:rPr lang="en-US" sz="1600"/>
              <a:t>. (n.d.). How many people in the UK have diabetes? Diabetes UK. </a:t>
            </a:r>
            <a:r>
              <a:rPr lang="en-US" sz="1600" u="sng">
                <a:hlinkClick r:id="rId2"/>
              </a:rPr>
              <a:t>https://www.diabetes.org.uk/about-us/about-the-charity/our-strategy/statistics</a:t>
            </a:r>
            <a:endParaRPr lang="en-US" sz="1600"/>
          </a:p>
          <a:p>
            <a:r>
              <a:rPr lang="en-US" sz="1600"/>
              <a:t>England, N. (2022, March 28). NHS England » NHS Prevention </a:t>
            </a:r>
            <a:r>
              <a:rPr lang="en-US" sz="1600" err="1"/>
              <a:t>Programme</a:t>
            </a:r>
            <a:r>
              <a:rPr lang="en-US" sz="1600"/>
              <a:t> cuts chances of Type 2 diabetes for thousands. </a:t>
            </a:r>
            <a:r>
              <a:rPr lang="en-US" sz="1600" u="sng">
                <a:hlinkClick r:id="rId3"/>
              </a:rPr>
              <a:t>https://www.england.nhs.uk/2022/03/nhs-prevention-programme-cuts-chances-of-type-2-diabetes-for-thousands/</a:t>
            </a:r>
            <a:endParaRPr lang="en-US" sz="1600" u="sng"/>
          </a:p>
          <a:p>
            <a:r>
              <a:rPr lang="en-US" sz="1600"/>
              <a:t>England, N. (n.d.). NHS England » Comprehensive model of </a:t>
            </a:r>
            <a:r>
              <a:rPr lang="en-US" sz="1600" err="1"/>
              <a:t>personalised</a:t>
            </a:r>
            <a:r>
              <a:rPr lang="en-US" sz="1600"/>
              <a:t> care. https://www.england.nhs.uk/personalisedcare/comprehensive-model-of-personalised-care/</a:t>
            </a:r>
          </a:p>
          <a:p>
            <a:r>
              <a:rPr lang="en-US" sz="1600"/>
              <a:t>England, N. (n.d.). NHS England » Digital innovations in diabetes. https://www.england.nhs.uk/diabetes/digital-innovations-to-support-diabetes-outcomes/</a:t>
            </a:r>
          </a:p>
        </p:txBody>
      </p:sp>
    </p:spTree>
    <p:extLst>
      <p:ext uri="{BB962C8B-B14F-4D97-AF65-F5344CB8AC3E}">
        <p14:creationId xmlns:p14="http://schemas.microsoft.com/office/powerpoint/2010/main" val="5684113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356FE-5FAA-0D8B-D53C-69B5A3A950C1}"/>
              </a:ext>
            </a:extLst>
          </p:cNvPr>
          <p:cNvSpPr>
            <a:spLocks noGrp="1"/>
          </p:cNvSpPr>
          <p:nvPr>
            <p:ph type="title"/>
          </p:nvPr>
        </p:nvSpPr>
        <p:spPr/>
        <p:txBody>
          <a:bodyPr/>
          <a:lstStyle/>
          <a:p>
            <a:r>
              <a:rPr lang="en-US" b="1"/>
              <a:t>References</a:t>
            </a:r>
          </a:p>
        </p:txBody>
      </p:sp>
      <p:sp>
        <p:nvSpPr>
          <p:cNvPr id="3" name="Content Placeholder 2">
            <a:extLst>
              <a:ext uri="{FF2B5EF4-FFF2-40B4-BE49-F238E27FC236}">
                <a16:creationId xmlns:a16="http://schemas.microsoft.com/office/drawing/2014/main" id="{FC09BD19-A2BE-CFC3-1359-E812CB67C97D}"/>
              </a:ext>
            </a:extLst>
          </p:cNvPr>
          <p:cNvSpPr>
            <a:spLocks noGrp="1"/>
          </p:cNvSpPr>
          <p:nvPr>
            <p:ph idx="1"/>
          </p:nvPr>
        </p:nvSpPr>
        <p:spPr>
          <a:xfrm>
            <a:off x="677334" y="1488613"/>
            <a:ext cx="8596668" cy="4759787"/>
          </a:xfrm>
        </p:spPr>
        <p:txBody>
          <a:bodyPr>
            <a:noAutofit/>
          </a:bodyPr>
          <a:lstStyle/>
          <a:p>
            <a:r>
              <a:rPr lang="en-US" sz="1600"/>
              <a:t>Galicia-Garcia, U., Benito-Vicente, A., </a:t>
            </a:r>
            <a:r>
              <a:rPr lang="en-US" sz="1600" err="1"/>
              <a:t>Jebari</a:t>
            </a:r>
            <a:r>
              <a:rPr lang="en-US" sz="1600"/>
              <a:t>, S., Larrea-</a:t>
            </a:r>
            <a:r>
              <a:rPr lang="en-US" sz="1600" err="1"/>
              <a:t>Sebal</a:t>
            </a:r>
            <a:r>
              <a:rPr lang="en-US" sz="1600"/>
              <a:t>, A., Siddiqi, H., Uribe, K. B., Ostolaza, H., &amp; Martín, C. (2020). Pathophysiology of Type 2 diabetes mellitus. International Journal of Molecular Sciences, 21(17), 6275. </a:t>
            </a:r>
            <a:r>
              <a:rPr lang="en-US" sz="1600" u="sng">
                <a:hlinkClick r:id="rId2"/>
              </a:rPr>
              <a:t>https://doi.org/10.3390/ijms21176275</a:t>
            </a:r>
            <a:endParaRPr lang="en-US" sz="1600"/>
          </a:p>
          <a:p>
            <a:r>
              <a:rPr lang="en-US" sz="1600"/>
              <a:t>Garduño‐Diaz, S. D., &amp; Khokhar, S. (2011). Prevalence, risk factors and complications associated with type 2 diabetes in migrant South Asians. Diabetes/Metabolism Research and Reviews, 28(1), 6–24. </a:t>
            </a:r>
            <a:r>
              <a:rPr lang="en-US" sz="1600" u="sng">
                <a:hlinkClick r:id="rId3"/>
              </a:rPr>
              <a:t>https://doi.org/10.1002/dmrr.1219</a:t>
            </a:r>
            <a:endParaRPr lang="en-US" sz="1600"/>
          </a:p>
          <a:p>
            <a:r>
              <a:rPr lang="en-US" sz="1600"/>
              <a:t>Golden, S. H., </a:t>
            </a:r>
            <a:r>
              <a:rPr lang="en-US" sz="1600" err="1"/>
              <a:t>Yajnik</a:t>
            </a:r>
            <a:r>
              <a:rPr lang="en-US" sz="1600"/>
              <a:t>, C., Phatak, S., Hanson, R. L., &amp; Knowler, W. C. (2019). Racial/ethnic differences in the burden of type 2 diabetes over the life course: a focus on the USA and India. </a:t>
            </a:r>
            <a:r>
              <a:rPr lang="en-US" sz="1600" err="1"/>
              <a:t>Diabetologia</a:t>
            </a:r>
            <a:r>
              <a:rPr lang="en-US" sz="1600"/>
              <a:t>, 62(10), 1751–1760. </a:t>
            </a:r>
            <a:r>
              <a:rPr lang="en-US" sz="1600" u="sng">
                <a:hlinkClick r:id="rId4"/>
              </a:rPr>
              <a:t>https://doi.org/10.1007/s00125-019-4968-0</a:t>
            </a:r>
            <a:endParaRPr lang="en-US" sz="1600"/>
          </a:p>
          <a:p>
            <a:r>
              <a:rPr lang="en-US" sz="1600"/>
              <a:t>International Diabetes Federation. (2025, July 3). Diabetes Facts and Figures | International Diabetes Federation. </a:t>
            </a:r>
            <a:r>
              <a:rPr lang="en-US" sz="1600" u="sng">
                <a:hlinkClick r:id="rId5"/>
              </a:rPr>
              <a:t>https://idf.org/about-diabetes/diabetes-facts-figures/</a:t>
            </a:r>
            <a:endParaRPr lang="en-US" sz="1600"/>
          </a:p>
          <a:p>
            <a:r>
              <a:rPr lang="en-US" sz="1600"/>
              <a:t>Jena, B., Kalra, S., &amp; </a:t>
            </a:r>
            <a:r>
              <a:rPr lang="en-US" sz="1600" err="1"/>
              <a:t>Yeravdekar</a:t>
            </a:r>
            <a:r>
              <a:rPr lang="en-US" sz="1600"/>
              <a:t>, R. (2018). Emotional and psychological needs of people with diabetes. Indian Journal of Endocrinology and Metabolism, 22(5), 696. https://doi.org/10.4103/ijem.ijem_579_17</a:t>
            </a:r>
          </a:p>
          <a:p>
            <a:r>
              <a:rPr lang="en-US" sz="1600"/>
              <a:t>NHS Prevention Program. (2025, August 12). NIHR. </a:t>
            </a:r>
            <a:r>
              <a:rPr lang="en-US" sz="1600" u="sng">
                <a:hlinkClick r:id="rId6"/>
              </a:rPr>
              <a:t>https://www.nihr.ac.uk/news/nhs-prevention-programme-cuts-chances-type-2-diabetes-thousands</a:t>
            </a:r>
            <a:endParaRPr lang="en-US" sz="1600"/>
          </a:p>
        </p:txBody>
      </p:sp>
    </p:spTree>
    <p:extLst>
      <p:ext uri="{BB962C8B-B14F-4D97-AF65-F5344CB8AC3E}">
        <p14:creationId xmlns:p14="http://schemas.microsoft.com/office/powerpoint/2010/main" val="5858583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6A25D-D28C-6DFE-EFE0-14A80CAAB220}"/>
              </a:ext>
            </a:extLst>
          </p:cNvPr>
          <p:cNvSpPr>
            <a:spLocks noGrp="1"/>
          </p:cNvSpPr>
          <p:nvPr>
            <p:ph type="title"/>
          </p:nvPr>
        </p:nvSpPr>
        <p:spPr>
          <a:xfrm>
            <a:off x="677334" y="609600"/>
            <a:ext cx="8596668" cy="871728"/>
          </a:xfrm>
        </p:spPr>
        <p:txBody>
          <a:bodyPr/>
          <a:lstStyle/>
          <a:p>
            <a:r>
              <a:rPr lang="en-US" b="1"/>
              <a:t>References</a:t>
            </a:r>
          </a:p>
        </p:txBody>
      </p:sp>
      <p:sp>
        <p:nvSpPr>
          <p:cNvPr id="3" name="Content Placeholder 2">
            <a:extLst>
              <a:ext uri="{FF2B5EF4-FFF2-40B4-BE49-F238E27FC236}">
                <a16:creationId xmlns:a16="http://schemas.microsoft.com/office/drawing/2014/main" id="{01774670-0C6C-026E-6D45-4F09500C0ACC}"/>
              </a:ext>
            </a:extLst>
          </p:cNvPr>
          <p:cNvSpPr>
            <a:spLocks noGrp="1"/>
          </p:cNvSpPr>
          <p:nvPr>
            <p:ph idx="1"/>
          </p:nvPr>
        </p:nvSpPr>
        <p:spPr>
          <a:xfrm>
            <a:off x="677334" y="1481328"/>
            <a:ext cx="8596668" cy="5157216"/>
          </a:xfrm>
        </p:spPr>
        <p:txBody>
          <a:bodyPr>
            <a:noAutofit/>
          </a:bodyPr>
          <a:lstStyle/>
          <a:p>
            <a:r>
              <a:rPr lang="en-US" sz="1600"/>
              <a:t>Nikpour, S., Mehrdad, N., Sanjari, M., Aalaa, M., Heshmat, R., </a:t>
            </a:r>
            <a:r>
              <a:rPr lang="en-US" sz="1600" err="1"/>
              <a:t>Mafinejad</a:t>
            </a:r>
            <a:r>
              <a:rPr lang="en-US" sz="1600"/>
              <a:t>, M. K., Larijani, B., </a:t>
            </a:r>
            <a:r>
              <a:rPr lang="en-US" sz="1600" err="1"/>
              <a:t>Nomali</a:t>
            </a:r>
            <a:r>
              <a:rPr lang="en-US" sz="1600"/>
              <a:t>, M., &amp; </a:t>
            </a:r>
            <a:r>
              <a:rPr lang="en-US" sz="1600" err="1"/>
              <a:t>Ghezeljeh</a:t>
            </a:r>
            <a:r>
              <a:rPr lang="en-US" sz="1600"/>
              <a:t>, T. N. (2022). Challenges of Type 2 diabetes mellitus management from the perspective of patients: Conventional Content analysis. Interactive Journal of Medical Research, 11(2), e41933. </a:t>
            </a:r>
            <a:r>
              <a:rPr lang="en-US" sz="1600" u="sng">
                <a:hlinkClick r:id="rId2"/>
              </a:rPr>
              <a:t>https://doi.org/10.2196/41933</a:t>
            </a:r>
            <a:endParaRPr lang="en-US" sz="1600"/>
          </a:p>
          <a:p>
            <a:r>
              <a:rPr lang="en-US" sz="1600"/>
              <a:t>O’Daniel, M., &amp; Rosenstein, A. H. (2008, April 1). Professional communication and team collaboration. Patient Safety and Quality - NCBI Bookshelf. https://www.ncbi.nlm.nih.gov/books/NBK2637/</a:t>
            </a:r>
          </a:p>
          <a:p>
            <a:r>
              <a:rPr lang="en-US" sz="1600"/>
              <a:t>Odero, A., </a:t>
            </a:r>
            <a:r>
              <a:rPr lang="en-US" sz="1600" err="1"/>
              <a:t>Pongy</a:t>
            </a:r>
            <a:r>
              <a:rPr lang="en-US" sz="1600"/>
              <a:t>, M., Chauvel, L., Voz, B., Spitz, E., </a:t>
            </a:r>
            <a:r>
              <a:rPr lang="en-US" sz="1600" err="1"/>
              <a:t>Pétré</a:t>
            </a:r>
            <a:r>
              <a:rPr lang="en-US" sz="1600"/>
              <a:t>, B., &amp; Baumann, M. (2020). Core Values that Influence the Patient—Healthcare Professional Power Dynamic: Steering Interaction towards Partnership. International Journal of Environmental Research and Public Health, 17(22), 8458. https://doi.org/10.3390/ijerph17228458</a:t>
            </a:r>
          </a:p>
          <a:p>
            <a:r>
              <a:rPr lang="en-US" sz="1600"/>
              <a:t>Richardson, C. R., Borgeson, J. R., Van Harrison, R., Wyckoff, J. A., Yoo, A. S., Aikens, J. E., </a:t>
            </a:r>
            <a:r>
              <a:rPr lang="en-US" sz="1600" err="1"/>
              <a:t>Griauzde</a:t>
            </a:r>
            <a:r>
              <a:rPr lang="en-US" sz="1600"/>
              <a:t>, D. H., </a:t>
            </a:r>
            <a:r>
              <a:rPr lang="en-US" sz="1600" err="1"/>
              <a:t>Tincopa</a:t>
            </a:r>
            <a:r>
              <a:rPr lang="en-US" sz="1600"/>
              <a:t>, M. A., Van Harrison, R., Proudlock, A. L., &amp; Rew, K. T. (2021, October 1). Management of Type 2 diabetes mellitus. NCBI Bookshelf. </a:t>
            </a:r>
            <a:r>
              <a:rPr lang="en-US" sz="1600" u="sng">
                <a:hlinkClick r:id="rId3"/>
              </a:rPr>
              <a:t>https://www.ncbi.nlm.nih.gov/books/NBK579413/</a:t>
            </a:r>
            <a:endParaRPr lang="en-US" sz="1600"/>
          </a:p>
          <a:p>
            <a:r>
              <a:rPr lang="en-US" sz="1600"/>
              <a:t>Rosenfeld, R. M., Grega, M. L., &amp; Gulati, M. (2025). Lifestyle interventions for treatment and remission of Type 2 diabetes and prediabetes in adults: Implications for clinicians. American Journal of Lifestyle Medicine, 19(7), 964–996. </a:t>
            </a:r>
            <a:r>
              <a:rPr lang="en-US" sz="1600" u="sng">
                <a:hlinkClick r:id="rId4"/>
              </a:rPr>
              <a:t>https://doi.org/10.1177/15598276251325802</a:t>
            </a:r>
            <a:endParaRPr lang="en-US" sz="1600"/>
          </a:p>
        </p:txBody>
      </p:sp>
    </p:spTree>
    <p:extLst>
      <p:ext uri="{BB962C8B-B14F-4D97-AF65-F5344CB8AC3E}">
        <p14:creationId xmlns:p14="http://schemas.microsoft.com/office/powerpoint/2010/main" val="5935618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65647-7187-8606-C2A7-BFFE6E024A03}"/>
              </a:ext>
            </a:extLst>
          </p:cNvPr>
          <p:cNvSpPr>
            <a:spLocks noGrp="1"/>
          </p:cNvSpPr>
          <p:nvPr>
            <p:ph type="title"/>
          </p:nvPr>
        </p:nvSpPr>
        <p:spPr>
          <a:xfrm>
            <a:off x="677334" y="256032"/>
            <a:ext cx="8596668" cy="743712"/>
          </a:xfrm>
        </p:spPr>
        <p:txBody>
          <a:bodyPr/>
          <a:lstStyle/>
          <a:p>
            <a:r>
              <a:rPr lang="en-US" b="1"/>
              <a:t>References</a:t>
            </a:r>
          </a:p>
        </p:txBody>
      </p:sp>
      <p:sp>
        <p:nvSpPr>
          <p:cNvPr id="3" name="Content Placeholder 2">
            <a:extLst>
              <a:ext uri="{FF2B5EF4-FFF2-40B4-BE49-F238E27FC236}">
                <a16:creationId xmlns:a16="http://schemas.microsoft.com/office/drawing/2014/main" id="{C1AB8CE4-5036-42C4-E7F6-A808BC0ED370}"/>
              </a:ext>
            </a:extLst>
          </p:cNvPr>
          <p:cNvSpPr>
            <a:spLocks noGrp="1"/>
          </p:cNvSpPr>
          <p:nvPr>
            <p:ph idx="1"/>
          </p:nvPr>
        </p:nvSpPr>
        <p:spPr>
          <a:xfrm>
            <a:off x="677334" y="999744"/>
            <a:ext cx="9582234" cy="5602224"/>
          </a:xfrm>
        </p:spPr>
        <p:txBody>
          <a:bodyPr>
            <a:noAutofit/>
          </a:bodyPr>
          <a:lstStyle/>
          <a:p>
            <a:r>
              <a:rPr lang="en-US" sz="1600"/>
              <a:t>Scannell, C., O’Neill, T., &amp; Griffin, A. (2025). The Effectiveness of a Primary Care Diabetes Education and Self‐Management Program in Ireland: A 6‐Month Follow‐Up Study. Endocrinology Diabetes &amp; Metabolism, 8(2), e70036. </a:t>
            </a:r>
            <a:r>
              <a:rPr lang="en-US" sz="1600" u="sng">
                <a:hlinkClick r:id="rId2"/>
              </a:rPr>
              <a:t>https://doi.org/10.1002/edm2.70036</a:t>
            </a:r>
            <a:endParaRPr lang="en-US" sz="1600"/>
          </a:p>
          <a:p>
            <a:r>
              <a:rPr lang="en-US" sz="1600"/>
              <a:t>Team, A. (2024, May 8). NICE guidance - metformin in type 2 diabetes. </a:t>
            </a:r>
            <a:r>
              <a:rPr lang="en-US" sz="1600" err="1"/>
              <a:t>GPnotebook</a:t>
            </a:r>
            <a:r>
              <a:rPr lang="en-US" sz="1600"/>
              <a:t>. </a:t>
            </a:r>
            <a:r>
              <a:rPr lang="en-US" sz="1600" u="sng">
                <a:hlinkClick r:id="rId3"/>
              </a:rPr>
              <a:t>https://gpnotebook.com/pages/diabetes-and-endocrinology/nice-guidance-metformin-in-type-2-diabetes</a:t>
            </a:r>
            <a:endParaRPr lang="en-US" sz="1600"/>
          </a:p>
          <a:p>
            <a:r>
              <a:rPr lang="en-US" sz="1600"/>
              <a:t>Type 2 diabetes - Symptoms and causes. (n.d.). Mayo Clinic. </a:t>
            </a:r>
            <a:r>
              <a:rPr lang="en-US" sz="1600" u="sng">
                <a:hlinkClick r:id="rId4"/>
              </a:rPr>
              <a:t>https://www.mayoclinic.org/diseases-conditions/type-2-diabetes/symptoms-causes/syc-20351193</a:t>
            </a:r>
            <a:endParaRPr lang="en-US" sz="1600" u="sng"/>
          </a:p>
          <a:p>
            <a:r>
              <a:rPr lang="en-US" sz="1600"/>
              <a:t>The House of Care Model. (n.d.). ResearchGate. https://www.researchgate.net/figure/The-House-of-Care-Model-NHS-England_fig10_348555512</a:t>
            </a:r>
          </a:p>
          <a:p>
            <a:r>
              <a:rPr lang="en-US" sz="1600"/>
              <a:t>Usman, M. S., Khan, M. S., &amp; Butler, J. (2021). The interplay between diabetes, cardiovascular disease, and kidney disease. ADA Clinical Compendia, 2021(1), 13–18. </a:t>
            </a:r>
            <a:r>
              <a:rPr lang="en-US" sz="1600" u="sng">
                <a:hlinkClick r:id="rId5"/>
              </a:rPr>
              <a:t>https://doi.org/10.2337/db20211-13</a:t>
            </a:r>
            <a:endParaRPr lang="en-US" sz="1600"/>
          </a:p>
          <a:p>
            <a:r>
              <a:rPr lang="en-US" sz="1600"/>
              <a:t>Weber, M. B., Hassan, S., </a:t>
            </a:r>
            <a:r>
              <a:rPr lang="en-US" sz="1600" err="1"/>
              <a:t>Quarells</a:t>
            </a:r>
            <a:r>
              <a:rPr lang="en-US" sz="1600"/>
              <a:t>, R., &amp; Shah, M. (2021). Prevention of type 2 diabetes. Endocrinology and Metabolism Clinics of North America, 50(3), 387–400. https://doi.org/10.1016/j.ecl.2021.05.003</a:t>
            </a:r>
          </a:p>
          <a:p>
            <a:r>
              <a:rPr lang="en-US" sz="1600"/>
              <a:t>Wong, M. K., Cheng, S. Y. R., Chu, T. K., Lam, F. Y., Lai, S. K., Wong, K. C., &amp; Liang, J. (2020). Impact of Motivational Interviewing on Self-Management in Patients with Type 2 Diabetes: Protocol for a pilot randomized controlled trial. JMIR Research Protocols, 9(3), e15709. https://doi.org/10.2196/15709</a:t>
            </a:r>
          </a:p>
          <a:p>
            <a:r>
              <a:rPr lang="en-US" sz="1600"/>
              <a:t>World Health Organization. (2011). Glycated </a:t>
            </a:r>
            <a:r>
              <a:rPr lang="en-US" sz="1600" err="1"/>
              <a:t>haemoglobin</a:t>
            </a:r>
            <a:r>
              <a:rPr lang="en-US" sz="1600"/>
              <a:t> (HbA1c) for the diagnosis of diabetes. Use of Glycated </a:t>
            </a:r>
            <a:r>
              <a:rPr lang="en-US" sz="1600" err="1"/>
              <a:t>Haemoglobin</a:t>
            </a:r>
            <a:r>
              <a:rPr lang="en-US" sz="1600"/>
              <a:t> (HbA1c) in the Diagnosis of Diabetes Mellitus - NCBI Bookshelf. </a:t>
            </a:r>
            <a:r>
              <a:rPr lang="en-US" sz="1600" u="sng">
                <a:hlinkClick r:id="rId6"/>
              </a:rPr>
              <a:t>https://www.ncbi.nlm.nih.gov/books/NBK304271/</a:t>
            </a:r>
            <a:endParaRPr lang="en-US" sz="1600"/>
          </a:p>
          <a:p>
            <a:endParaRPr lang="en-US" sz="1600"/>
          </a:p>
          <a:p>
            <a:endParaRPr lang="en-US" sz="1600"/>
          </a:p>
        </p:txBody>
      </p:sp>
    </p:spTree>
    <p:extLst>
      <p:ext uri="{BB962C8B-B14F-4D97-AF65-F5344CB8AC3E}">
        <p14:creationId xmlns:p14="http://schemas.microsoft.com/office/powerpoint/2010/main" val="416271310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32</Slides>
  <Notes>27</Notes>
  <HiddenSlides>0</HiddenSlide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Office Theme</vt:lpstr>
      <vt:lpstr>PowerPoint Presentation</vt:lpstr>
      <vt:lpstr>Introductions</vt:lpstr>
      <vt:lpstr>Learning Objectives</vt:lpstr>
      <vt:lpstr>Symptoms </vt:lpstr>
      <vt:lpstr>Aetiology and Risk Factors</vt:lpstr>
      <vt:lpstr>Overview of Type 2 Diabetes Mellitus</vt:lpstr>
      <vt:lpstr>Prevalence in the UK</vt:lpstr>
      <vt:lpstr>Worldwide</vt:lpstr>
      <vt:lpstr>Economic Burden</vt:lpstr>
      <vt:lpstr>Social Burden</vt:lpstr>
      <vt:lpstr>Diagnosis and Screening</vt:lpstr>
      <vt:lpstr>Initial Assessment and Baseline Investigations </vt:lpstr>
      <vt:lpstr>House of Care model</vt:lpstr>
      <vt:lpstr>Management Framework (UK Guidance)</vt:lpstr>
      <vt:lpstr>Treatment Options in the United Kingdom</vt:lpstr>
      <vt:lpstr>Common Comorbidities Associated with Type 2 Diabetes</vt:lpstr>
      <vt:lpstr>Prevention of Type 2 Diabetes</vt:lpstr>
      <vt:lpstr>Structured Education and Self-Management</vt:lpstr>
      <vt:lpstr>Behavioral and Psychological Support</vt:lpstr>
      <vt:lpstr>Co-productive Care </vt:lpstr>
      <vt:lpstr>Skills</vt:lpstr>
      <vt:lpstr>Values</vt:lpstr>
      <vt:lpstr>Behaviors</vt:lpstr>
      <vt:lpstr>Frameworks and Models Supporting Long-Term Condition Management</vt:lpstr>
      <vt:lpstr>The Comprehensive Model of Personalized Care</vt:lpstr>
      <vt:lpstr>Integrating  Personalised  Care into Diabetes Management</vt:lpstr>
      <vt:lpstr>Recommendations for Future Practice</vt:lpstr>
      <vt:lpstr>Conclusion </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Type 2 Diabetes</dc:title>
  <dc:creator>ABC</dc:creator>
  <cp:revision>1</cp:revision>
  <dcterms:created xsi:type="dcterms:W3CDTF">2025-10-31T09:31:39Z</dcterms:created>
  <dcterms:modified xsi:type="dcterms:W3CDTF">2025-11-07T22:20:09Z</dcterms:modified>
</cp:coreProperties>
</file>