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42"/>
  </p:notesMasterIdLst>
  <p:sldIdLst>
    <p:sldId id="719" r:id="rId7"/>
    <p:sldId id="301" r:id="rId8"/>
    <p:sldId id="302" r:id="rId9"/>
    <p:sldId id="783" r:id="rId10"/>
    <p:sldId id="782" r:id="rId11"/>
    <p:sldId id="784" r:id="rId12"/>
    <p:sldId id="785" r:id="rId13"/>
    <p:sldId id="1047" r:id="rId14"/>
    <p:sldId id="799" r:id="rId15"/>
    <p:sldId id="793" r:id="rId16"/>
    <p:sldId id="794" r:id="rId17"/>
    <p:sldId id="1049" r:id="rId18"/>
    <p:sldId id="796" r:id="rId19"/>
    <p:sldId id="797" r:id="rId20"/>
    <p:sldId id="805" r:id="rId21"/>
    <p:sldId id="807" r:id="rId22"/>
    <p:sldId id="809" r:id="rId23"/>
    <p:sldId id="811" r:id="rId24"/>
    <p:sldId id="810" r:id="rId25"/>
    <p:sldId id="812" r:id="rId26"/>
    <p:sldId id="813" r:id="rId27"/>
    <p:sldId id="814" r:id="rId28"/>
    <p:sldId id="815" r:id="rId29"/>
    <p:sldId id="1003" r:id="rId30"/>
    <p:sldId id="1044" r:id="rId31"/>
    <p:sldId id="1050" r:id="rId32"/>
    <p:sldId id="1045" r:id="rId33"/>
    <p:sldId id="1011" r:id="rId34"/>
    <p:sldId id="1046" r:id="rId35"/>
    <p:sldId id="1043" r:id="rId36"/>
    <p:sldId id="1051" r:id="rId37"/>
    <p:sldId id="817" r:id="rId38"/>
    <p:sldId id="1081" r:id="rId39"/>
    <p:sldId id="1048" r:id="rId40"/>
    <p:sldId id="748" r:id="rId41"/>
  </p:sldIdLst>
  <p:sldSz cx="12192000" cy="6858000"/>
  <p:notesSz cx="6858000" cy="9144000"/>
  <p:custDataLst>
    <p:tags r:id="rId4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1057B4-351B-438B-A56F-F620BCA53D3B}" v="371" dt="2026-10-22T06:29:31.47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82427" autoAdjust="0"/>
  </p:normalViewPr>
  <p:slideViewPr>
    <p:cSldViewPr snapToGrid="0">
      <p:cViewPr varScale="1">
        <p:scale>
          <a:sx n="77" d="100"/>
          <a:sy n="77" d="100"/>
        </p:scale>
        <p:origin x="912" y="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notesMaster" Target="notesMasters/notesMaster1.xml"/><Relationship Id="rId47" Type="http://schemas.openxmlformats.org/officeDocument/2006/relationships/tableStyles" Target="tableStyles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microsoft.com/office/2015/10/relationships/revisionInfo" Target="revisionInfo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tags" Target="tags/tag1.xml"/><Relationship Id="rId48" Type="http://schemas.microsoft.com/office/2016/11/relationships/changesInfo" Target="changesInfos/changesInfo1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theme" Target="theme/theme1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3FBC77E1-FE42-4F9E-B4B2-3759F3328945}"/>
    <pc:docChg chg="undo custSel addSld delSld modSld">
      <pc:chgData name="Stalin Jacob Wilson Packia Dhas" userId="050d7d71-3621-4503-95e8-1c9a9d962492" providerId="ADAL" clId="{3FBC77E1-FE42-4F9E-B4B2-3759F3328945}" dt="2026-10-22T09:38:06.568" v="11008" actId="47"/>
      <pc:docMkLst>
        <pc:docMk/>
      </pc:docMkLst>
      <pc:sldChg chg="addSp modSp add del mod modNotesTx">
        <pc:chgData name="Stalin Jacob Wilson Packia Dhas" userId="050d7d71-3621-4503-95e8-1c9a9d962492" providerId="ADAL" clId="{3FBC77E1-FE42-4F9E-B4B2-3759F3328945}" dt="2026-10-22T09:37:59.369" v="10977" actId="47"/>
        <pc:sldMkLst>
          <pc:docMk/>
          <pc:sldMk cId="1635377456" sldId="256"/>
        </pc:sldMkLst>
        <pc:spChg chg="mod">
          <ac:chgData name="Stalin Jacob Wilson Packia Dhas" userId="050d7d71-3621-4503-95e8-1c9a9d962492" providerId="ADAL" clId="{3FBC77E1-FE42-4F9E-B4B2-3759F3328945}" dt="2026-10-22T05:48:49.363" v="8016" actId="1076"/>
          <ac:spMkLst>
            <pc:docMk/>
            <pc:sldMk cId="1635377456" sldId="256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22T00:26:31.456" v="1198"/>
          <ac:spMkLst>
            <pc:docMk/>
            <pc:sldMk cId="1635377456" sldId="256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22T00:26:31.547" v="1209"/>
          <ac:spMkLst>
            <pc:docMk/>
            <pc:sldMk cId="1635377456" sldId="256"/>
            <ac:spMk id="4" creationId="{79D033A5-6B76-4DA7-B7FE-AD117C2883C7}"/>
          </ac:spMkLst>
        </pc:spChg>
        <pc:spChg chg="add mod">
          <ac:chgData name="Stalin Jacob Wilson Packia Dhas" userId="050d7d71-3621-4503-95e8-1c9a9d962492" providerId="ADAL" clId="{3FBC77E1-FE42-4F9E-B4B2-3759F3328945}" dt="2026-10-22T00:26:35.689" v="1635"/>
          <ac:spMkLst>
            <pc:docMk/>
            <pc:sldMk cId="1635377456" sldId="256"/>
            <ac:spMk id="5" creationId="{F05CE2CB-57F6-4456-9ED0-4E29E6AF21C8}"/>
          </ac:spMkLst>
        </pc:spChg>
        <pc:spChg chg="add mod">
          <ac:chgData name="Stalin Jacob Wilson Packia Dhas" userId="050d7d71-3621-4503-95e8-1c9a9d962492" providerId="ADAL" clId="{3FBC77E1-FE42-4F9E-B4B2-3759F3328945}" dt="2026-10-22T00:26:31.564" v="1228"/>
          <ac:spMkLst>
            <pc:docMk/>
            <pc:sldMk cId="1635377456" sldId="256"/>
            <ac:spMk id="6" creationId="{C4D60819-1F17-4C6F-8344-B166C130B7EB}"/>
          </ac:spMkLst>
        </pc:spChg>
        <pc:spChg chg="add mod">
          <ac:chgData name="Stalin Jacob Wilson Packia Dhas" userId="050d7d71-3621-4503-95e8-1c9a9d962492" providerId="ADAL" clId="{3FBC77E1-FE42-4F9E-B4B2-3759F3328945}" dt="2026-10-22T00:26:31.573" v="1235"/>
          <ac:spMkLst>
            <pc:docMk/>
            <pc:sldMk cId="1635377456" sldId="256"/>
            <ac:spMk id="7" creationId="{DB8CD5D9-D4F1-4EF0-9319-6DB97445D2AF}"/>
          </ac:spMkLst>
        </pc:spChg>
        <pc:spChg chg="add mod">
          <ac:chgData name="Stalin Jacob Wilson Packia Dhas" userId="050d7d71-3621-4503-95e8-1c9a9d962492" providerId="ADAL" clId="{3FBC77E1-FE42-4F9E-B4B2-3759F3328945}" dt="2026-10-22T00:26:35.705" v="1639"/>
          <ac:spMkLst>
            <pc:docMk/>
            <pc:sldMk cId="1635377456" sldId="256"/>
            <ac:spMk id="8" creationId="{AFF0F692-61DD-49B3-9932-92291360D9D2}"/>
          </ac:spMkLst>
        </pc:spChg>
        <pc:spChg chg="add mod">
          <ac:chgData name="Stalin Jacob Wilson Packia Dhas" userId="050d7d71-3621-4503-95e8-1c9a9d962492" providerId="ADAL" clId="{3FBC77E1-FE42-4F9E-B4B2-3759F3328945}" dt="2026-10-22T00:26:35.689" v="1636"/>
          <ac:spMkLst>
            <pc:docMk/>
            <pc:sldMk cId="1635377456" sldId="256"/>
            <ac:spMk id="9" creationId="{D6F8DBED-DF5C-447E-B215-F3E766FA8BA9}"/>
          </ac:spMkLst>
        </pc:spChg>
        <pc:spChg chg="add mod">
          <ac:chgData name="Stalin Jacob Wilson Packia Dhas" userId="050d7d71-3621-4503-95e8-1c9a9d962492" providerId="ADAL" clId="{3FBC77E1-FE42-4F9E-B4B2-3759F3328945}" dt="2026-10-22T00:26:35.689" v="1637"/>
          <ac:spMkLst>
            <pc:docMk/>
            <pc:sldMk cId="1635377456" sldId="256"/>
            <ac:spMk id="10" creationId="{1AC05628-C1A5-471B-9DD0-1E057C155B72}"/>
          </ac:spMkLst>
        </pc:spChg>
        <pc:spChg chg="add mod">
          <ac:chgData name="Stalin Jacob Wilson Packia Dhas" userId="050d7d71-3621-4503-95e8-1c9a9d962492" providerId="ADAL" clId="{3FBC77E1-FE42-4F9E-B4B2-3759F3328945}" dt="2026-10-22T05:49:11.266" v="8022" actId="20577"/>
          <ac:spMkLst>
            <pc:docMk/>
            <pc:sldMk cId="1635377456" sldId="256"/>
            <ac:spMk id="11" creationId="{441C0CA3-5245-4C77-AE08-679813001A3A}"/>
          </ac:spMkLst>
        </pc:spChg>
        <pc:spChg chg="add mod">
          <ac:chgData name="Stalin Jacob Wilson Packia Dhas" userId="050d7d71-3621-4503-95e8-1c9a9d962492" providerId="ADAL" clId="{3FBC77E1-FE42-4F9E-B4B2-3759F3328945}" dt="2026-10-22T00:26:32.089" v="1277"/>
          <ac:spMkLst>
            <pc:docMk/>
            <pc:sldMk cId="1635377456" sldId="256"/>
            <ac:spMk id="12" creationId="{B122AAAA-DFEC-49C8-BA6D-7B0B926870B5}"/>
          </ac:spMkLst>
        </pc:spChg>
        <pc:spChg chg="add mod">
          <ac:chgData name="Stalin Jacob Wilson Packia Dhas" userId="050d7d71-3621-4503-95e8-1c9a9d962492" providerId="ADAL" clId="{3FBC77E1-FE42-4F9E-B4B2-3759F3328945}" dt="2026-10-22T00:26:32.098" v="1288"/>
          <ac:spMkLst>
            <pc:docMk/>
            <pc:sldMk cId="1635377456" sldId="256"/>
            <ac:spMk id="13" creationId="{DF63D544-C59C-4049-957D-90BA204B26B0}"/>
          </ac:spMkLst>
        </pc:spChg>
        <pc:spChg chg="add mod">
          <ac:chgData name="Stalin Jacob Wilson Packia Dhas" userId="050d7d71-3621-4503-95e8-1c9a9d962492" providerId="ADAL" clId="{3FBC77E1-FE42-4F9E-B4B2-3759F3328945}" dt="2026-10-22T00:26:32.114" v="1298"/>
          <ac:spMkLst>
            <pc:docMk/>
            <pc:sldMk cId="1635377456" sldId="256"/>
            <ac:spMk id="14" creationId="{82A783D4-918A-49B5-9B6E-17F883C6888F}"/>
          </ac:spMkLst>
        </pc:spChg>
        <pc:spChg chg="add mod">
          <ac:chgData name="Stalin Jacob Wilson Packia Dhas" userId="050d7d71-3621-4503-95e8-1c9a9d962492" providerId="ADAL" clId="{3FBC77E1-FE42-4F9E-B4B2-3759F3328945}" dt="2026-10-22T00:26:32.122" v="1308"/>
          <ac:spMkLst>
            <pc:docMk/>
            <pc:sldMk cId="1635377456" sldId="256"/>
            <ac:spMk id="15" creationId="{9F17753D-DC0D-4AA5-9203-57FDCB57E58E}"/>
          </ac:spMkLst>
        </pc:spChg>
        <pc:spChg chg="add mod">
          <ac:chgData name="Stalin Jacob Wilson Packia Dhas" userId="050d7d71-3621-4503-95e8-1c9a9d962492" providerId="ADAL" clId="{3FBC77E1-FE42-4F9E-B4B2-3759F3328945}" dt="2026-10-22T00:26:32.139" v="1317"/>
          <ac:spMkLst>
            <pc:docMk/>
            <pc:sldMk cId="1635377456" sldId="256"/>
            <ac:spMk id="16" creationId="{74B20BC1-1B09-44F1-8EDC-507923021CD9}"/>
          </ac:spMkLst>
        </pc:spChg>
        <pc:spChg chg="add mod">
          <ac:chgData name="Stalin Jacob Wilson Packia Dhas" userId="050d7d71-3621-4503-95e8-1c9a9d962492" providerId="ADAL" clId="{3FBC77E1-FE42-4F9E-B4B2-3759F3328945}" dt="2026-10-22T00:26:32.148" v="1328"/>
          <ac:spMkLst>
            <pc:docMk/>
            <pc:sldMk cId="1635377456" sldId="256"/>
            <ac:spMk id="17" creationId="{0AEED8FB-9DC7-4894-8155-0EB7834FBC3A}"/>
          </ac:spMkLst>
        </pc:spChg>
        <pc:spChg chg="add mod">
          <ac:chgData name="Stalin Jacob Wilson Packia Dhas" userId="050d7d71-3621-4503-95e8-1c9a9d962492" providerId="ADAL" clId="{3FBC77E1-FE42-4F9E-B4B2-3759F3328945}" dt="2026-10-22T00:26:32.159" v="1338"/>
          <ac:spMkLst>
            <pc:docMk/>
            <pc:sldMk cId="1635377456" sldId="256"/>
            <ac:spMk id="18" creationId="{EB014CA2-61A5-4085-8B38-1AB7BE5D1262}"/>
          </ac:spMkLst>
        </pc:spChg>
        <pc:spChg chg="add mod">
          <ac:chgData name="Stalin Jacob Wilson Packia Dhas" userId="050d7d71-3621-4503-95e8-1c9a9d962492" providerId="ADAL" clId="{3FBC77E1-FE42-4F9E-B4B2-3759F3328945}" dt="2026-10-22T00:26:32.172" v="1348"/>
          <ac:spMkLst>
            <pc:docMk/>
            <pc:sldMk cId="1635377456" sldId="256"/>
            <ac:spMk id="19" creationId="{DCC03BC2-CB61-492A-9C83-2FFC85A0C817}"/>
          </ac:spMkLst>
        </pc:spChg>
        <pc:spChg chg="add mod">
          <ac:chgData name="Stalin Jacob Wilson Packia Dhas" userId="050d7d71-3621-4503-95e8-1c9a9d962492" providerId="ADAL" clId="{3FBC77E1-FE42-4F9E-B4B2-3759F3328945}" dt="2026-10-22T00:26:32.181" v="1357"/>
          <ac:spMkLst>
            <pc:docMk/>
            <pc:sldMk cId="1635377456" sldId="256"/>
            <ac:spMk id="20" creationId="{3B029A3C-BA35-4A67-96AC-471FE7C059CE}"/>
          </ac:spMkLst>
        </pc:spChg>
        <pc:spChg chg="add mod">
          <ac:chgData name="Stalin Jacob Wilson Packia Dhas" userId="050d7d71-3621-4503-95e8-1c9a9d962492" providerId="ADAL" clId="{3FBC77E1-FE42-4F9E-B4B2-3759F3328945}" dt="2026-10-22T00:26:32.189" v="1368"/>
          <ac:spMkLst>
            <pc:docMk/>
            <pc:sldMk cId="1635377456" sldId="256"/>
            <ac:spMk id="21" creationId="{326D86CE-D3D3-46B4-A0C2-709B6204CEC2}"/>
          </ac:spMkLst>
        </pc:spChg>
        <pc:spChg chg="add mod">
          <ac:chgData name="Stalin Jacob Wilson Packia Dhas" userId="050d7d71-3621-4503-95e8-1c9a9d962492" providerId="ADAL" clId="{3FBC77E1-FE42-4F9E-B4B2-3759F3328945}" dt="2026-10-22T00:26:32.206" v="1378"/>
          <ac:spMkLst>
            <pc:docMk/>
            <pc:sldMk cId="1635377456" sldId="256"/>
            <ac:spMk id="22" creationId="{B325E502-4B1A-442D-9EA1-BC8AA86A5FA2}"/>
          </ac:spMkLst>
        </pc:spChg>
        <pc:spChg chg="add mod">
          <ac:chgData name="Stalin Jacob Wilson Packia Dhas" userId="050d7d71-3621-4503-95e8-1c9a9d962492" providerId="ADAL" clId="{3FBC77E1-FE42-4F9E-B4B2-3759F3328945}" dt="2026-10-22T00:26:32.214" v="1388"/>
          <ac:spMkLst>
            <pc:docMk/>
            <pc:sldMk cId="1635377456" sldId="256"/>
            <ac:spMk id="23" creationId="{272A62DF-D6D0-4B93-8670-22EAD118D287}"/>
          </ac:spMkLst>
        </pc:spChg>
        <pc:spChg chg="add mod">
          <ac:chgData name="Stalin Jacob Wilson Packia Dhas" userId="050d7d71-3621-4503-95e8-1c9a9d962492" providerId="ADAL" clId="{3FBC77E1-FE42-4F9E-B4B2-3759F3328945}" dt="2026-10-22T00:26:32.222" v="1397"/>
          <ac:spMkLst>
            <pc:docMk/>
            <pc:sldMk cId="1635377456" sldId="256"/>
            <ac:spMk id="24" creationId="{48A034E8-3D90-4B9E-BA5B-AE78E8FE63E8}"/>
          </ac:spMkLst>
        </pc:spChg>
        <pc:spChg chg="add mod">
          <ac:chgData name="Stalin Jacob Wilson Packia Dhas" userId="050d7d71-3621-4503-95e8-1c9a9d962492" providerId="ADAL" clId="{3FBC77E1-FE42-4F9E-B4B2-3759F3328945}" dt="2026-10-22T00:26:32.239" v="1408"/>
          <ac:spMkLst>
            <pc:docMk/>
            <pc:sldMk cId="1635377456" sldId="256"/>
            <ac:spMk id="25" creationId="{50EDCAF7-E84B-4B86-A1E9-71066F5F22C5}"/>
          </ac:spMkLst>
        </pc:spChg>
        <pc:spChg chg="add mod">
          <ac:chgData name="Stalin Jacob Wilson Packia Dhas" userId="050d7d71-3621-4503-95e8-1c9a9d962492" providerId="ADAL" clId="{3FBC77E1-FE42-4F9E-B4B2-3759F3328945}" dt="2026-10-22T00:26:32.247" v="1418"/>
          <ac:spMkLst>
            <pc:docMk/>
            <pc:sldMk cId="1635377456" sldId="256"/>
            <ac:spMk id="26" creationId="{B658E5B4-24EC-47E1-816F-21C584271387}"/>
          </ac:spMkLst>
        </pc:spChg>
      </pc:sldChg>
      <pc:sldChg chg="modSp mod">
        <pc:chgData name="Stalin Jacob Wilson Packia Dhas" userId="050d7d71-3621-4503-95e8-1c9a9d962492" providerId="ADAL" clId="{3FBC77E1-FE42-4F9E-B4B2-3759F3328945}" dt="2026-10-19T22:56:20.747" v="312" actId="1076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3FBC77E1-FE42-4F9E-B4B2-3759F3328945}" dt="2026-10-19T22:56:20.747" v="312" actId="1076"/>
          <ac:spMkLst>
            <pc:docMk/>
            <pc:sldMk cId="3657130640" sldId="301"/>
            <ac:spMk id="3" creationId="{00000000-0000-0000-0000-000000000000}"/>
          </ac:spMkLst>
        </pc:spChg>
      </pc:sldChg>
      <pc:sldChg chg="modSp mod modNotesTx">
        <pc:chgData name="Stalin Jacob Wilson Packia Dhas" userId="050d7d71-3621-4503-95e8-1c9a9d962492" providerId="ADAL" clId="{3FBC77E1-FE42-4F9E-B4B2-3759F3328945}" dt="2026-10-22T09:35:46.809" v="10953" actId="6549"/>
        <pc:sldMkLst>
          <pc:docMk/>
          <pc:sldMk cId="2547364698" sldId="785"/>
        </pc:sldMkLst>
        <pc:spChg chg="mod">
          <ac:chgData name="Stalin Jacob Wilson Packia Dhas" userId="050d7d71-3621-4503-95e8-1c9a9d962492" providerId="ADAL" clId="{3FBC77E1-FE42-4F9E-B4B2-3759F3328945}" dt="2026-10-21T22:07:08.801" v="862" actId="20577"/>
          <ac:spMkLst>
            <pc:docMk/>
            <pc:sldMk cId="2547364698" sldId="785"/>
            <ac:spMk id="3" creationId="{00000000-0000-0000-0000-000000000000}"/>
          </ac:spMkLst>
        </pc:spChg>
        <pc:picChg chg="mod">
          <ac:chgData name="Stalin Jacob Wilson Packia Dhas" userId="050d7d71-3621-4503-95e8-1c9a9d962492" providerId="ADAL" clId="{3FBC77E1-FE42-4F9E-B4B2-3759F3328945}" dt="2026-10-19T15:04:40.658" v="114" actId="1076"/>
          <ac:picMkLst>
            <pc:docMk/>
            <pc:sldMk cId="2547364698" sldId="785"/>
            <ac:picMk id="1026" creationId="{1FE30F79-8D7E-D34D-005E-E97E1D5DE86D}"/>
          </ac:picMkLst>
        </pc:picChg>
      </pc:sldChg>
      <pc:sldChg chg="modSp mod">
        <pc:chgData name="Stalin Jacob Wilson Packia Dhas" userId="050d7d71-3621-4503-95e8-1c9a9d962492" providerId="ADAL" clId="{3FBC77E1-FE42-4F9E-B4B2-3759F3328945}" dt="2026-10-19T15:10:57.557" v="125" actId="20577"/>
        <pc:sldMkLst>
          <pc:docMk/>
          <pc:sldMk cId="2974422784" sldId="793"/>
        </pc:sldMkLst>
        <pc:spChg chg="mod">
          <ac:chgData name="Stalin Jacob Wilson Packia Dhas" userId="050d7d71-3621-4503-95e8-1c9a9d962492" providerId="ADAL" clId="{3FBC77E1-FE42-4F9E-B4B2-3759F3328945}" dt="2026-10-19T15:10:57.557" v="125" actId="20577"/>
          <ac:spMkLst>
            <pc:docMk/>
            <pc:sldMk cId="2974422784" sldId="793"/>
            <ac:spMk id="3" creationId="{00000000-0000-0000-0000-000000000000}"/>
          </ac:spMkLst>
        </pc:spChg>
      </pc:sldChg>
      <pc:sldChg chg="delSp modSp mod modNotesTx">
        <pc:chgData name="Stalin Jacob Wilson Packia Dhas" userId="050d7d71-3621-4503-95e8-1c9a9d962492" providerId="ADAL" clId="{3FBC77E1-FE42-4F9E-B4B2-3759F3328945}" dt="2026-10-22T09:36:14.292" v="10957" actId="20577"/>
        <pc:sldMkLst>
          <pc:docMk/>
          <pc:sldMk cId="677378876" sldId="794"/>
        </pc:sldMkLst>
        <pc:spChg chg="mod">
          <ac:chgData name="Stalin Jacob Wilson Packia Dhas" userId="050d7d71-3621-4503-95e8-1c9a9d962492" providerId="ADAL" clId="{3FBC77E1-FE42-4F9E-B4B2-3759F3328945}" dt="2026-10-21T22:08:36.231" v="870" actId="14100"/>
          <ac:spMkLst>
            <pc:docMk/>
            <pc:sldMk cId="677378876" sldId="794"/>
            <ac:spMk id="3" creationId="{00000000-0000-0000-0000-000000000000}"/>
          </ac:spMkLst>
        </pc:spChg>
        <pc:picChg chg="mod">
          <ac:chgData name="Stalin Jacob Wilson Packia Dhas" userId="050d7d71-3621-4503-95e8-1c9a9d962492" providerId="ADAL" clId="{3FBC77E1-FE42-4F9E-B4B2-3759F3328945}" dt="2026-10-21T22:08:29.657" v="868" actId="1076"/>
          <ac:picMkLst>
            <pc:docMk/>
            <pc:sldMk cId="677378876" sldId="794"/>
            <ac:picMk id="2051" creationId="{41640B14-685C-B996-C4B8-9E70EC6E6943}"/>
          </ac:picMkLst>
        </pc:picChg>
        <pc:picChg chg="mod">
          <ac:chgData name="Stalin Jacob Wilson Packia Dhas" userId="050d7d71-3621-4503-95e8-1c9a9d962492" providerId="ADAL" clId="{3FBC77E1-FE42-4F9E-B4B2-3759F3328945}" dt="2026-10-21T22:08:32.086" v="869" actId="1076"/>
          <ac:picMkLst>
            <pc:docMk/>
            <pc:sldMk cId="677378876" sldId="794"/>
            <ac:picMk id="5124" creationId="{805B5A8A-E9C4-BADA-01AA-3F2EA700ED37}"/>
          </ac:picMkLst>
        </pc:picChg>
        <pc:picChg chg="del">
          <ac:chgData name="Stalin Jacob Wilson Packia Dhas" userId="050d7d71-3621-4503-95e8-1c9a9d962492" providerId="ADAL" clId="{3FBC77E1-FE42-4F9E-B4B2-3759F3328945}" dt="2026-10-21T20:39:23.735" v="746" actId="478"/>
          <ac:picMkLst>
            <pc:docMk/>
            <pc:sldMk cId="677378876" sldId="794"/>
            <ac:picMk id="5126" creationId="{545C3140-07CC-E411-9DC7-BF90A3A67764}"/>
          </ac:picMkLst>
        </pc:picChg>
      </pc:sldChg>
      <pc:sldChg chg="delSp modSp mod modNotesTx">
        <pc:chgData name="Stalin Jacob Wilson Packia Dhas" userId="050d7d71-3621-4503-95e8-1c9a9d962492" providerId="ADAL" clId="{3FBC77E1-FE42-4F9E-B4B2-3759F3328945}" dt="2026-10-22T09:36:48.935" v="10959" actId="6549"/>
        <pc:sldMkLst>
          <pc:docMk/>
          <pc:sldMk cId="283062405" sldId="796"/>
        </pc:sldMkLst>
        <pc:spChg chg="mod">
          <ac:chgData name="Stalin Jacob Wilson Packia Dhas" userId="050d7d71-3621-4503-95e8-1c9a9d962492" providerId="ADAL" clId="{3FBC77E1-FE42-4F9E-B4B2-3759F3328945}" dt="2026-10-21T22:11:27.926" v="880" actId="14100"/>
          <ac:spMkLst>
            <pc:docMk/>
            <pc:sldMk cId="283062405" sldId="796"/>
            <ac:spMk id="3" creationId="{00000000-0000-0000-0000-000000000000}"/>
          </ac:spMkLst>
        </pc:spChg>
        <pc:picChg chg="del mod">
          <ac:chgData name="Stalin Jacob Wilson Packia Dhas" userId="050d7d71-3621-4503-95e8-1c9a9d962492" providerId="ADAL" clId="{3FBC77E1-FE42-4F9E-B4B2-3759F3328945}" dt="2026-10-21T20:46:21.492" v="766" actId="478"/>
          <ac:picMkLst>
            <pc:docMk/>
            <pc:sldMk cId="283062405" sldId="796"/>
            <ac:picMk id="9" creationId="{FC324AA5-79F9-6C6E-1293-48F1313C49C8}"/>
          </ac:picMkLst>
        </pc:picChg>
      </pc:sldChg>
      <pc:sldChg chg="addSp modSp mod modNotesTx">
        <pc:chgData name="Stalin Jacob Wilson Packia Dhas" userId="050d7d71-3621-4503-95e8-1c9a9d962492" providerId="ADAL" clId="{3FBC77E1-FE42-4F9E-B4B2-3759F3328945}" dt="2026-10-22T09:36:54.726" v="10960" actId="6549"/>
        <pc:sldMkLst>
          <pc:docMk/>
          <pc:sldMk cId="1331733269" sldId="797"/>
        </pc:sldMkLst>
        <pc:spChg chg="mod">
          <ac:chgData name="Stalin Jacob Wilson Packia Dhas" userId="050d7d71-3621-4503-95e8-1c9a9d962492" providerId="ADAL" clId="{3FBC77E1-FE42-4F9E-B4B2-3759F3328945}" dt="2026-10-21T22:11:37.617" v="881" actId="21"/>
          <ac:spMkLst>
            <pc:docMk/>
            <pc:sldMk cId="1331733269" sldId="797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3FBC77E1-FE42-4F9E-B4B2-3759F3328945}" dt="2026-10-19T15:27:05.949" v="188" actId="14100"/>
          <ac:picMkLst>
            <pc:docMk/>
            <pc:sldMk cId="1331733269" sldId="797"/>
            <ac:picMk id="6" creationId="{6B01CB5E-07F1-0F7B-87A4-5CD82593B026}"/>
          </ac:picMkLst>
        </pc:picChg>
        <pc:picChg chg="mod">
          <ac:chgData name="Stalin Jacob Wilson Packia Dhas" userId="050d7d71-3621-4503-95e8-1c9a9d962492" providerId="ADAL" clId="{3FBC77E1-FE42-4F9E-B4B2-3759F3328945}" dt="2026-10-19T15:26:15.423" v="182" actId="1076"/>
          <ac:picMkLst>
            <pc:docMk/>
            <pc:sldMk cId="1331733269" sldId="797"/>
            <ac:picMk id="7" creationId="{56F0C7BF-B85A-41B9-9BFC-F1BA5255D19F}"/>
          </ac:picMkLst>
        </pc:picChg>
        <pc:picChg chg="mod">
          <ac:chgData name="Stalin Jacob Wilson Packia Dhas" userId="050d7d71-3621-4503-95e8-1c9a9d962492" providerId="ADAL" clId="{3FBC77E1-FE42-4F9E-B4B2-3759F3328945}" dt="2026-10-19T15:26:17.454" v="183" actId="1076"/>
          <ac:picMkLst>
            <pc:docMk/>
            <pc:sldMk cId="1331733269" sldId="797"/>
            <ac:picMk id="8" creationId="{FD2FE946-253E-06A8-3AA5-0E321EE4BF48}"/>
          </ac:picMkLst>
        </pc:picChg>
      </pc:sldChg>
      <pc:sldChg chg="modNotesTx">
        <pc:chgData name="Stalin Jacob Wilson Packia Dhas" userId="050d7d71-3621-4503-95e8-1c9a9d962492" providerId="ADAL" clId="{3FBC77E1-FE42-4F9E-B4B2-3759F3328945}" dt="2026-10-22T09:35:58.145" v="10955" actId="6549"/>
        <pc:sldMkLst>
          <pc:docMk/>
          <pc:sldMk cId="1551024977" sldId="799"/>
        </pc:sldMkLst>
      </pc:sldChg>
      <pc:sldChg chg="delSp modSp mod">
        <pc:chgData name="Stalin Jacob Wilson Packia Dhas" userId="050d7d71-3621-4503-95e8-1c9a9d962492" providerId="ADAL" clId="{3FBC77E1-FE42-4F9E-B4B2-3759F3328945}" dt="2026-10-21T22:11:58.955" v="886" actId="1076"/>
        <pc:sldMkLst>
          <pc:docMk/>
          <pc:sldMk cId="671050689" sldId="805"/>
        </pc:sldMkLst>
        <pc:spChg chg="mod">
          <ac:chgData name="Stalin Jacob Wilson Packia Dhas" userId="050d7d71-3621-4503-95e8-1c9a9d962492" providerId="ADAL" clId="{3FBC77E1-FE42-4F9E-B4B2-3759F3328945}" dt="2026-10-21T22:11:58.955" v="886" actId="1076"/>
          <ac:spMkLst>
            <pc:docMk/>
            <pc:sldMk cId="671050689" sldId="805"/>
            <ac:spMk id="3" creationId="{BC352AAE-93AB-8AA7-6E30-70CFC7CFBDD7}"/>
          </ac:spMkLst>
        </pc:spChg>
        <pc:picChg chg="del">
          <ac:chgData name="Stalin Jacob Wilson Packia Dhas" userId="050d7d71-3621-4503-95e8-1c9a9d962492" providerId="ADAL" clId="{3FBC77E1-FE42-4F9E-B4B2-3759F3328945}" dt="2026-10-21T22:11:54.402" v="885" actId="478"/>
          <ac:picMkLst>
            <pc:docMk/>
            <pc:sldMk cId="671050689" sldId="805"/>
            <ac:picMk id="2052" creationId="{5D7638FA-68B4-7953-C5F2-2A065A73ECB4}"/>
          </ac:picMkLst>
        </pc:picChg>
        <pc:picChg chg="mod">
          <ac:chgData name="Stalin Jacob Wilson Packia Dhas" userId="050d7d71-3621-4503-95e8-1c9a9d962492" providerId="ADAL" clId="{3FBC77E1-FE42-4F9E-B4B2-3759F3328945}" dt="2026-10-21T22:11:44.289" v="883" actId="1076"/>
          <ac:picMkLst>
            <pc:docMk/>
            <pc:sldMk cId="671050689" sldId="805"/>
            <ac:picMk id="3076" creationId="{E890B648-8D4F-BB7C-5451-8C8C34B2AB26}"/>
          </ac:picMkLst>
        </pc:picChg>
      </pc:sldChg>
      <pc:sldChg chg="modSp mod modNotesTx">
        <pc:chgData name="Stalin Jacob Wilson Packia Dhas" userId="050d7d71-3621-4503-95e8-1c9a9d962492" providerId="ADAL" clId="{3FBC77E1-FE42-4F9E-B4B2-3759F3328945}" dt="2026-10-22T09:37:00.068" v="10961" actId="6549"/>
        <pc:sldMkLst>
          <pc:docMk/>
          <pc:sldMk cId="1598459475" sldId="807"/>
        </pc:sldMkLst>
        <pc:spChg chg="mod">
          <ac:chgData name="Stalin Jacob Wilson Packia Dhas" userId="050d7d71-3621-4503-95e8-1c9a9d962492" providerId="ADAL" clId="{3FBC77E1-FE42-4F9E-B4B2-3759F3328945}" dt="2026-10-21T22:12:14.058" v="887" actId="20577"/>
          <ac:spMkLst>
            <pc:docMk/>
            <pc:sldMk cId="1598459475" sldId="807"/>
            <ac:spMk id="3" creationId="{EAE9865F-5458-806C-5088-5DBD3BAF53C3}"/>
          </ac:spMkLst>
        </pc:spChg>
      </pc:sldChg>
      <pc:sldChg chg="addSp delSp modSp mod">
        <pc:chgData name="Stalin Jacob Wilson Packia Dhas" userId="050d7d71-3621-4503-95e8-1c9a9d962492" providerId="ADAL" clId="{3FBC77E1-FE42-4F9E-B4B2-3759F3328945}" dt="2026-10-19T21:10:48.689" v="213" actId="1076"/>
        <pc:sldMkLst>
          <pc:docMk/>
          <pc:sldMk cId="3254826516" sldId="809"/>
        </pc:sldMkLst>
        <pc:picChg chg="add mod">
          <ac:chgData name="Stalin Jacob Wilson Packia Dhas" userId="050d7d71-3621-4503-95e8-1c9a9d962492" providerId="ADAL" clId="{3FBC77E1-FE42-4F9E-B4B2-3759F3328945}" dt="2026-10-19T21:10:48.689" v="213" actId="1076"/>
          <ac:picMkLst>
            <pc:docMk/>
            <pc:sldMk cId="3254826516" sldId="809"/>
            <ac:picMk id="6" creationId="{5BD4DC7F-8FCC-301E-DB72-B1121959237E}"/>
          </ac:picMkLst>
        </pc:picChg>
      </pc:sldChg>
      <pc:sldChg chg="addSp delSp modSp mod">
        <pc:chgData name="Stalin Jacob Wilson Packia Dhas" userId="050d7d71-3621-4503-95e8-1c9a9d962492" providerId="ADAL" clId="{3FBC77E1-FE42-4F9E-B4B2-3759F3328945}" dt="2026-10-19T15:40:34.019" v="200" actId="1076"/>
        <pc:sldMkLst>
          <pc:docMk/>
          <pc:sldMk cId="1171472772" sldId="811"/>
        </pc:sldMkLst>
        <pc:picChg chg="add mod">
          <ac:chgData name="Stalin Jacob Wilson Packia Dhas" userId="050d7d71-3621-4503-95e8-1c9a9d962492" providerId="ADAL" clId="{3FBC77E1-FE42-4F9E-B4B2-3759F3328945}" dt="2026-10-19T15:40:34.019" v="200" actId="1076"/>
          <ac:picMkLst>
            <pc:docMk/>
            <pc:sldMk cId="1171472772" sldId="811"/>
            <ac:picMk id="6" creationId="{828BCA8C-28B4-4B09-4A8D-4F0CD7037C34}"/>
          </ac:picMkLst>
        </pc:picChg>
      </pc:sldChg>
      <pc:sldChg chg="modSp mod modNotesTx">
        <pc:chgData name="Stalin Jacob Wilson Packia Dhas" userId="050d7d71-3621-4503-95e8-1c9a9d962492" providerId="ADAL" clId="{3FBC77E1-FE42-4F9E-B4B2-3759F3328945}" dt="2026-10-22T09:37:13.673" v="10962" actId="6549"/>
        <pc:sldMkLst>
          <pc:docMk/>
          <pc:sldMk cId="1629356587" sldId="812"/>
        </pc:sldMkLst>
        <pc:spChg chg="mod">
          <ac:chgData name="Stalin Jacob Wilson Packia Dhas" userId="050d7d71-3621-4503-95e8-1c9a9d962492" providerId="ADAL" clId="{3FBC77E1-FE42-4F9E-B4B2-3759F3328945}" dt="2026-10-21T22:43:16.502" v="954" actId="20577"/>
          <ac:spMkLst>
            <pc:docMk/>
            <pc:sldMk cId="1629356587" sldId="812"/>
            <ac:spMk id="3" creationId="{AA28893B-3EAB-493D-09CD-CB2F502E74F1}"/>
          </ac:spMkLst>
        </pc:spChg>
      </pc:sldChg>
      <pc:sldChg chg="modSp mod modNotesTx">
        <pc:chgData name="Stalin Jacob Wilson Packia Dhas" userId="050d7d71-3621-4503-95e8-1c9a9d962492" providerId="ADAL" clId="{3FBC77E1-FE42-4F9E-B4B2-3759F3328945}" dt="2026-10-22T09:37:18.402" v="10963" actId="6549"/>
        <pc:sldMkLst>
          <pc:docMk/>
          <pc:sldMk cId="4255359059" sldId="813"/>
        </pc:sldMkLst>
        <pc:spChg chg="mod">
          <ac:chgData name="Stalin Jacob Wilson Packia Dhas" userId="050d7d71-3621-4503-95e8-1c9a9d962492" providerId="ADAL" clId="{3FBC77E1-FE42-4F9E-B4B2-3759F3328945}" dt="2026-10-21T22:46:34.188" v="1008" actId="20577"/>
          <ac:spMkLst>
            <pc:docMk/>
            <pc:sldMk cId="4255359059" sldId="813"/>
            <ac:spMk id="3" creationId="{1D62555A-306D-F3BF-0EDE-61D8A8D39078}"/>
          </ac:spMkLst>
        </pc:spChg>
      </pc:sldChg>
      <pc:sldChg chg="addSp delSp modSp mod modNotesTx">
        <pc:chgData name="Stalin Jacob Wilson Packia Dhas" userId="050d7d71-3621-4503-95e8-1c9a9d962492" providerId="ADAL" clId="{3FBC77E1-FE42-4F9E-B4B2-3759F3328945}" dt="2026-10-22T09:37:26.981" v="10970" actId="6549"/>
        <pc:sldMkLst>
          <pc:docMk/>
          <pc:sldMk cId="623436524" sldId="815"/>
        </pc:sldMkLst>
        <pc:picChg chg="add mod">
          <ac:chgData name="Stalin Jacob Wilson Packia Dhas" userId="050d7d71-3621-4503-95e8-1c9a9d962492" providerId="ADAL" clId="{3FBC77E1-FE42-4F9E-B4B2-3759F3328945}" dt="2026-10-19T22:03:50.334" v="267" actId="1076"/>
          <ac:picMkLst>
            <pc:docMk/>
            <pc:sldMk cId="623436524" sldId="815"/>
            <ac:picMk id="7" creationId="{4BE78360-0E14-B86F-5926-0EA20B296FA1}"/>
          </ac:picMkLst>
        </pc:picChg>
      </pc:sldChg>
      <pc:sldChg chg="addSp delSp modSp mod">
        <pc:chgData name="Stalin Jacob Wilson Packia Dhas" userId="050d7d71-3621-4503-95e8-1c9a9d962492" providerId="ADAL" clId="{3FBC77E1-FE42-4F9E-B4B2-3759F3328945}" dt="2026-10-21T23:29:06.766" v="1193" actId="1076"/>
        <pc:sldMkLst>
          <pc:docMk/>
          <pc:sldMk cId="3578393452" sldId="817"/>
        </pc:sldMkLst>
        <pc:spChg chg="mod">
          <ac:chgData name="Stalin Jacob Wilson Packia Dhas" userId="050d7d71-3621-4503-95e8-1c9a9d962492" providerId="ADAL" clId="{3FBC77E1-FE42-4F9E-B4B2-3759F3328945}" dt="2026-10-21T23:29:02.394" v="1192" actId="20577"/>
          <ac:spMkLst>
            <pc:docMk/>
            <pc:sldMk cId="3578393452" sldId="817"/>
            <ac:spMk id="3" creationId="{9FAAB047-E499-5581-5F10-1958F6B54355}"/>
          </ac:spMkLst>
        </pc:spChg>
        <pc:graphicFrameChg chg="add del mod">
          <ac:chgData name="Stalin Jacob Wilson Packia Dhas" userId="050d7d71-3621-4503-95e8-1c9a9d962492" providerId="ADAL" clId="{3FBC77E1-FE42-4F9E-B4B2-3759F3328945}" dt="2026-10-21T01:29:05.145" v="701" actId="478"/>
          <ac:graphicFrameMkLst>
            <pc:docMk/>
            <pc:sldMk cId="3578393452" sldId="817"/>
            <ac:graphicFrameMk id="6" creationId="{8C135269-4F2C-579C-A567-1A8D819BAF1F}"/>
          </ac:graphicFrameMkLst>
        </pc:graphicFrameChg>
        <pc:graphicFrameChg chg="add del mod">
          <ac:chgData name="Stalin Jacob Wilson Packia Dhas" userId="050d7d71-3621-4503-95e8-1c9a9d962492" providerId="ADAL" clId="{3FBC77E1-FE42-4F9E-B4B2-3759F3328945}" dt="2026-10-21T01:29:14.373" v="704" actId="478"/>
          <ac:graphicFrameMkLst>
            <pc:docMk/>
            <pc:sldMk cId="3578393452" sldId="817"/>
            <ac:graphicFrameMk id="7" creationId="{8F119FB7-2B4C-95D9-D8F1-30DCFBB45F22}"/>
          </ac:graphicFrameMkLst>
        </pc:graphicFrameChg>
        <pc:picChg chg="add del mod">
          <ac:chgData name="Stalin Jacob Wilson Packia Dhas" userId="050d7d71-3621-4503-95e8-1c9a9d962492" providerId="ADAL" clId="{3FBC77E1-FE42-4F9E-B4B2-3759F3328945}" dt="2026-10-21T23:29:06.766" v="1193" actId="1076"/>
          <ac:picMkLst>
            <pc:docMk/>
            <pc:sldMk cId="3578393452" sldId="817"/>
            <ac:picMk id="2050" creationId="{F85525F9-FBAA-E5A1-1635-9C2FB5377ACB}"/>
          </ac:picMkLst>
        </pc:picChg>
      </pc:sldChg>
      <pc:sldChg chg="addSp delSp modSp mod modNotesTx">
        <pc:chgData name="Stalin Jacob Wilson Packia Dhas" userId="050d7d71-3621-4503-95e8-1c9a9d962492" providerId="ADAL" clId="{3FBC77E1-FE42-4F9E-B4B2-3759F3328945}" dt="2026-10-22T09:37:30.970" v="10971" actId="6549"/>
        <pc:sldMkLst>
          <pc:docMk/>
          <pc:sldMk cId="1088572322" sldId="1003"/>
        </pc:sldMkLst>
        <pc:spChg chg="mod">
          <ac:chgData name="Stalin Jacob Wilson Packia Dhas" userId="050d7d71-3621-4503-95e8-1c9a9d962492" providerId="ADAL" clId="{3FBC77E1-FE42-4F9E-B4B2-3759F3328945}" dt="2026-10-21T22:56:37.588" v="1011" actId="113"/>
          <ac:spMkLst>
            <pc:docMk/>
            <pc:sldMk cId="1088572322" sldId="1003"/>
            <ac:spMk id="3" creationId="{CDA8E475-1827-ADE5-2A03-37163ABD75B8}"/>
          </ac:spMkLst>
        </pc:spChg>
        <pc:picChg chg="add mod">
          <ac:chgData name="Stalin Jacob Wilson Packia Dhas" userId="050d7d71-3621-4503-95e8-1c9a9d962492" providerId="ADAL" clId="{3FBC77E1-FE42-4F9E-B4B2-3759F3328945}" dt="2026-10-19T22:11:00.808" v="281" actId="1076"/>
          <ac:picMkLst>
            <pc:docMk/>
            <pc:sldMk cId="1088572322" sldId="1003"/>
            <ac:picMk id="5" creationId="{64E6EA0E-D73F-8CFC-E12F-E0A169F36B75}"/>
          </ac:picMkLst>
        </pc:picChg>
      </pc:sldChg>
      <pc:sldChg chg="addSp modSp mod modNotesTx">
        <pc:chgData name="Stalin Jacob Wilson Packia Dhas" userId="050d7d71-3621-4503-95e8-1c9a9d962492" providerId="ADAL" clId="{3FBC77E1-FE42-4F9E-B4B2-3759F3328945}" dt="2026-10-22T09:37:46.802" v="10975" actId="6549"/>
        <pc:sldMkLst>
          <pc:docMk/>
          <pc:sldMk cId="1342235531" sldId="1011"/>
        </pc:sldMkLst>
        <pc:spChg chg="mod">
          <ac:chgData name="Stalin Jacob Wilson Packia Dhas" userId="050d7d71-3621-4503-95e8-1c9a9d962492" providerId="ADAL" clId="{3FBC77E1-FE42-4F9E-B4B2-3759F3328945}" dt="2026-10-19T20:51:38.029" v="204" actId="14100"/>
          <ac:spMkLst>
            <pc:docMk/>
            <pc:sldMk cId="1342235531" sldId="1011"/>
            <ac:spMk id="3" creationId="{CDA8E475-1827-ADE5-2A03-37163ABD75B8}"/>
          </ac:spMkLst>
        </pc:spChg>
        <pc:picChg chg="add">
          <ac:chgData name="Stalin Jacob Wilson Packia Dhas" userId="050d7d71-3621-4503-95e8-1c9a9d962492" providerId="ADAL" clId="{3FBC77E1-FE42-4F9E-B4B2-3759F3328945}" dt="2026-10-19T20:51:39.859" v="205" actId="22"/>
          <ac:picMkLst>
            <pc:docMk/>
            <pc:sldMk cId="1342235531" sldId="1011"/>
            <ac:picMk id="5" creationId="{3E9B2837-974D-6B3A-C23D-9D375491A3E2}"/>
          </ac:picMkLst>
        </pc:picChg>
      </pc:sldChg>
      <pc:sldChg chg="delSp del">
        <pc:chgData name="Stalin Jacob Wilson Packia Dhas" userId="050d7d71-3621-4503-95e8-1c9a9d962492" providerId="ADAL" clId="{3FBC77E1-FE42-4F9E-B4B2-3759F3328945}" dt="2026-10-21T22:58:41.423" v="1016" actId="47"/>
        <pc:sldMkLst>
          <pc:docMk/>
          <pc:sldMk cId="3380575492" sldId="1040"/>
        </pc:sldMkLst>
        <pc:picChg chg="del">
          <ac:chgData name="Stalin Jacob Wilson Packia Dhas" userId="050d7d71-3621-4503-95e8-1c9a9d962492" providerId="ADAL" clId="{3FBC77E1-FE42-4F9E-B4B2-3759F3328945}" dt="2026-10-21T22:58:29.868" v="1012" actId="21"/>
          <ac:picMkLst>
            <pc:docMk/>
            <pc:sldMk cId="3380575492" sldId="1040"/>
            <ac:picMk id="4" creationId="{C06C9DD2-3AAE-3B26-EB00-4FE2C54387B7}"/>
          </ac:picMkLst>
        </pc:picChg>
      </pc:sldChg>
      <pc:sldChg chg="modSp mod">
        <pc:chgData name="Stalin Jacob Wilson Packia Dhas" userId="050d7d71-3621-4503-95e8-1c9a9d962492" providerId="ADAL" clId="{3FBC77E1-FE42-4F9E-B4B2-3759F3328945}" dt="2026-10-21T23:14:18.084" v="1083" actId="20577"/>
        <pc:sldMkLst>
          <pc:docMk/>
          <pc:sldMk cId="3935698190" sldId="1043"/>
        </pc:sldMkLst>
        <pc:spChg chg="mod">
          <ac:chgData name="Stalin Jacob Wilson Packia Dhas" userId="050d7d71-3621-4503-95e8-1c9a9d962492" providerId="ADAL" clId="{3FBC77E1-FE42-4F9E-B4B2-3759F3328945}" dt="2026-10-21T23:14:18.084" v="1083" actId="20577"/>
          <ac:spMkLst>
            <pc:docMk/>
            <pc:sldMk cId="3935698190" sldId="1043"/>
            <ac:spMk id="3" creationId="{CDA8E475-1827-ADE5-2A03-37163ABD75B8}"/>
          </ac:spMkLst>
        </pc:spChg>
      </pc:sldChg>
      <pc:sldChg chg="addSp delSp modSp mod modNotesTx">
        <pc:chgData name="Stalin Jacob Wilson Packia Dhas" userId="050d7d71-3621-4503-95e8-1c9a9d962492" providerId="ADAL" clId="{3FBC77E1-FE42-4F9E-B4B2-3759F3328945}" dt="2026-10-22T09:37:35.004" v="10972" actId="6549"/>
        <pc:sldMkLst>
          <pc:docMk/>
          <pc:sldMk cId="799913031" sldId="1044"/>
        </pc:sldMkLst>
        <pc:spChg chg="mod">
          <ac:chgData name="Stalin Jacob Wilson Packia Dhas" userId="050d7d71-3621-4503-95e8-1c9a9d962492" providerId="ADAL" clId="{3FBC77E1-FE42-4F9E-B4B2-3759F3328945}" dt="2026-10-21T23:10:27.697" v="1071"/>
          <ac:spMkLst>
            <pc:docMk/>
            <pc:sldMk cId="799913031" sldId="1044"/>
            <ac:spMk id="3" creationId="{08DE12BE-4F92-A784-578B-4CC74995D242}"/>
          </ac:spMkLst>
        </pc:spChg>
        <pc:picChg chg="add del mod">
          <ac:chgData name="Stalin Jacob Wilson Packia Dhas" userId="050d7d71-3621-4503-95e8-1c9a9d962492" providerId="ADAL" clId="{3FBC77E1-FE42-4F9E-B4B2-3759F3328945}" dt="2026-10-21T23:06:12.337" v="1020" actId="478"/>
          <ac:picMkLst>
            <pc:docMk/>
            <pc:sldMk cId="799913031" sldId="1044"/>
            <ac:picMk id="5" creationId="{027FDB93-B10A-A44E-EBED-5AFFCCF77D14}"/>
          </ac:picMkLst>
        </pc:picChg>
      </pc:sldChg>
      <pc:sldChg chg="addSp delSp modSp mod modNotesTx">
        <pc:chgData name="Stalin Jacob Wilson Packia Dhas" userId="050d7d71-3621-4503-95e8-1c9a9d962492" providerId="ADAL" clId="{3FBC77E1-FE42-4F9E-B4B2-3759F3328945}" dt="2026-10-22T09:37:43.276" v="10974" actId="6549"/>
        <pc:sldMkLst>
          <pc:docMk/>
          <pc:sldMk cId="394478366" sldId="1045"/>
        </pc:sldMkLst>
        <pc:spChg chg="add del mod">
          <ac:chgData name="Stalin Jacob Wilson Packia Dhas" userId="050d7d71-3621-4503-95e8-1c9a9d962492" providerId="ADAL" clId="{3FBC77E1-FE42-4F9E-B4B2-3759F3328945}" dt="2026-10-19T22:32:19.220" v="292" actId="14100"/>
          <ac:spMkLst>
            <pc:docMk/>
            <pc:sldMk cId="394478366" sldId="1045"/>
            <ac:spMk id="3" creationId="{9F5B8C44-F764-EF87-DC9A-B01EC9197A0F}"/>
          </ac:spMkLst>
        </pc:spChg>
        <pc:picChg chg="add mod">
          <ac:chgData name="Stalin Jacob Wilson Packia Dhas" userId="050d7d71-3621-4503-95e8-1c9a9d962492" providerId="ADAL" clId="{3FBC77E1-FE42-4F9E-B4B2-3759F3328945}" dt="2026-10-19T23:05:56.839" v="325" actId="1076"/>
          <ac:picMkLst>
            <pc:docMk/>
            <pc:sldMk cId="394478366" sldId="1045"/>
            <ac:picMk id="15" creationId="{499E9A42-1AD3-95C2-D692-723D24C68BAD}"/>
          </ac:picMkLst>
        </pc:picChg>
      </pc:sldChg>
      <pc:sldChg chg="addSp modSp mod modNotesTx">
        <pc:chgData name="Stalin Jacob Wilson Packia Dhas" userId="050d7d71-3621-4503-95e8-1c9a9d962492" providerId="ADAL" clId="{3FBC77E1-FE42-4F9E-B4B2-3759F3328945}" dt="2026-10-22T09:37:51.083" v="10976" actId="6549"/>
        <pc:sldMkLst>
          <pc:docMk/>
          <pc:sldMk cId="2494094820" sldId="1046"/>
        </pc:sldMkLst>
        <pc:spChg chg="mod">
          <ac:chgData name="Stalin Jacob Wilson Packia Dhas" userId="050d7d71-3621-4503-95e8-1c9a9d962492" providerId="ADAL" clId="{3FBC77E1-FE42-4F9E-B4B2-3759F3328945}" dt="2026-10-19T22:40:45.128" v="296"/>
          <ac:spMkLst>
            <pc:docMk/>
            <pc:sldMk cId="2494094820" sldId="1046"/>
            <ac:spMk id="3" creationId="{5AD98FC7-A6DB-6D03-AB3C-6042FDD675F6}"/>
          </ac:spMkLst>
        </pc:spChg>
        <pc:picChg chg="add mod">
          <ac:chgData name="Stalin Jacob Wilson Packia Dhas" userId="050d7d71-3621-4503-95e8-1c9a9d962492" providerId="ADAL" clId="{3FBC77E1-FE42-4F9E-B4B2-3759F3328945}" dt="2026-10-19T20:52:46.941" v="208" actId="1076"/>
          <ac:picMkLst>
            <pc:docMk/>
            <pc:sldMk cId="2494094820" sldId="1046"/>
            <ac:picMk id="5" creationId="{A7F0D698-D8C5-1D7B-105B-9A8A3D41F1A5}"/>
          </ac:picMkLst>
        </pc:picChg>
      </pc:sldChg>
      <pc:sldChg chg="modSp mod modNotesTx">
        <pc:chgData name="Stalin Jacob Wilson Packia Dhas" userId="050d7d71-3621-4503-95e8-1c9a9d962492" providerId="ADAL" clId="{3FBC77E1-FE42-4F9E-B4B2-3759F3328945}" dt="2026-10-22T09:35:52.773" v="10954" actId="6549"/>
        <pc:sldMkLst>
          <pc:docMk/>
          <pc:sldMk cId="2088881916" sldId="1047"/>
        </pc:sldMkLst>
        <pc:spChg chg="mod">
          <ac:chgData name="Stalin Jacob Wilson Packia Dhas" userId="050d7d71-3621-4503-95e8-1c9a9d962492" providerId="ADAL" clId="{3FBC77E1-FE42-4F9E-B4B2-3759F3328945}" dt="2026-10-21T22:07:43.731" v="864" actId="1076"/>
          <ac:spMkLst>
            <pc:docMk/>
            <pc:sldMk cId="2088881916" sldId="1047"/>
            <ac:spMk id="2" creationId="{0CEE8FB2-80F5-996A-6CE7-BDAD693E24D1}"/>
          </ac:spMkLst>
        </pc:spChg>
        <pc:spChg chg="mod">
          <ac:chgData name="Stalin Jacob Wilson Packia Dhas" userId="050d7d71-3621-4503-95e8-1c9a9d962492" providerId="ADAL" clId="{3FBC77E1-FE42-4F9E-B4B2-3759F3328945}" dt="2026-10-21T20:31:20.613" v="741" actId="20577"/>
          <ac:spMkLst>
            <pc:docMk/>
            <pc:sldMk cId="2088881916" sldId="1047"/>
            <ac:spMk id="3" creationId="{7275271B-2CBF-DCAB-E693-108E63C6D71D}"/>
          </ac:spMkLst>
        </pc:spChg>
        <pc:picChg chg="mod">
          <ac:chgData name="Stalin Jacob Wilson Packia Dhas" userId="050d7d71-3621-4503-95e8-1c9a9d962492" providerId="ADAL" clId="{3FBC77E1-FE42-4F9E-B4B2-3759F3328945}" dt="2026-10-21T22:07:31.860" v="863" actId="1076"/>
          <ac:picMkLst>
            <pc:docMk/>
            <pc:sldMk cId="2088881916" sldId="1047"/>
            <ac:picMk id="7" creationId="{9713B077-5055-02F6-F15C-E16FC1DC8168}"/>
          </ac:picMkLst>
        </pc:picChg>
      </pc:sldChg>
      <pc:sldChg chg="delSp modSp add mod">
        <pc:chgData name="Stalin Jacob Wilson Packia Dhas" userId="050d7d71-3621-4503-95e8-1c9a9d962492" providerId="ADAL" clId="{3FBC77E1-FE42-4F9E-B4B2-3759F3328945}" dt="2026-10-19T22:55:00.582" v="310"/>
        <pc:sldMkLst>
          <pc:docMk/>
          <pc:sldMk cId="3264811176" sldId="1048"/>
        </pc:sldMkLst>
        <pc:spChg chg="mod">
          <ac:chgData name="Stalin Jacob Wilson Packia Dhas" userId="050d7d71-3621-4503-95e8-1c9a9d962492" providerId="ADAL" clId="{3FBC77E1-FE42-4F9E-B4B2-3759F3328945}" dt="2026-10-19T22:52:26.288" v="307" actId="20577"/>
          <ac:spMkLst>
            <pc:docMk/>
            <pc:sldMk cId="3264811176" sldId="1048"/>
            <ac:spMk id="2" creationId="{EF2FE792-F688-95E5-2839-E596302348BA}"/>
          </ac:spMkLst>
        </pc:spChg>
        <pc:spChg chg="mod">
          <ac:chgData name="Stalin Jacob Wilson Packia Dhas" userId="050d7d71-3621-4503-95e8-1c9a9d962492" providerId="ADAL" clId="{3FBC77E1-FE42-4F9E-B4B2-3759F3328945}" dt="2026-10-19T22:55:00.582" v="310"/>
          <ac:spMkLst>
            <pc:docMk/>
            <pc:sldMk cId="3264811176" sldId="1048"/>
            <ac:spMk id="3" creationId="{4DFD57F7-3A8B-B9AC-F64B-59E549AC4B00}"/>
          </ac:spMkLst>
        </pc:spChg>
      </pc:sldChg>
      <pc:sldChg chg="addSp delSp modSp add mod modNotesTx">
        <pc:chgData name="Stalin Jacob Wilson Packia Dhas" userId="050d7d71-3621-4503-95e8-1c9a9d962492" providerId="ADAL" clId="{3FBC77E1-FE42-4F9E-B4B2-3759F3328945}" dt="2026-10-22T09:36:43.743" v="10958" actId="6549"/>
        <pc:sldMkLst>
          <pc:docMk/>
          <pc:sldMk cId="434120808" sldId="1049"/>
        </pc:sldMkLst>
        <pc:spChg chg="mod">
          <ac:chgData name="Stalin Jacob Wilson Packia Dhas" userId="050d7d71-3621-4503-95e8-1c9a9d962492" providerId="ADAL" clId="{3FBC77E1-FE42-4F9E-B4B2-3759F3328945}" dt="2026-10-21T22:08:54.969" v="876" actId="1076"/>
          <ac:spMkLst>
            <pc:docMk/>
            <pc:sldMk cId="434120808" sldId="1049"/>
            <ac:spMk id="3" creationId="{C3802054-59BD-582F-69B4-ED5D6DA15F20}"/>
          </ac:spMkLst>
        </pc:spChg>
        <pc:picChg chg="del">
          <ac:chgData name="Stalin Jacob Wilson Packia Dhas" userId="050d7d71-3621-4503-95e8-1c9a9d962492" providerId="ADAL" clId="{3FBC77E1-FE42-4F9E-B4B2-3759F3328945}" dt="2026-10-21T22:08:49.402" v="875" actId="478"/>
          <ac:picMkLst>
            <pc:docMk/>
            <pc:sldMk cId="434120808" sldId="1049"/>
            <ac:picMk id="7" creationId="{0F1DD7A0-92A6-64C8-91C4-9FB3A13013AB}"/>
          </ac:picMkLst>
        </pc:picChg>
        <pc:picChg chg="add mod">
          <ac:chgData name="Stalin Jacob Wilson Packia Dhas" userId="050d7d71-3621-4503-95e8-1c9a9d962492" providerId="ADAL" clId="{3FBC77E1-FE42-4F9E-B4B2-3759F3328945}" dt="2026-10-21T22:11:16.302" v="879" actId="1076"/>
          <ac:picMkLst>
            <pc:docMk/>
            <pc:sldMk cId="434120808" sldId="1049"/>
            <ac:picMk id="8" creationId="{14081E0D-9642-EA68-CA43-8748CA4E69C7}"/>
          </ac:picMkLst>
        </pc:picChg>
        <pc:picChg chg="del">
          <ac:chgData name="Stalin Jacob Wilson Packia Dhas" userId="050d7d71-3621-4503-95e8-1c9a9d962492" providerId="ADAL" clId="{3FBC77E1-FE42-4F9E-B4B2-3759F3328945}" dt="2026-10-21T22:08:47.808" v="874" actId="478"/>
          <ac:picMkLst>
            <pc:docMk/>
            <pc:sldMk cId="434120808" sldId="1049"/>
            <ac:picMk id="2051" creationId="{46F25E50-2A85-3689-51F2-91BAD3177041}"/>
          </ac:picMkLst>
        </pc:picChg>
        <pc:picChg chg="del">
          <ac:chgData name="Stalin Jacob Wilson Packia Dhas" userId="050d7d71-3621-4503-95e8-1c9a9d962492" providerId="ADAL" clId="{3FBC77E1-FE42-4F9E-B4B2-3759F3328945}" dt="2026-10-21T22:08:45.978" v="873" actId="478"/>
          <ac:picMkLst>
            <pc:docMk/>
            <pc:sldMk cId="434120808" sldId="1049"/>
            <ac:picMk id="5124" creationId="{B517D86F-EC4A-96F8-45F7-C5FFFB11F50F}"/>
          </ac:picMkLst>
        </pc:picChg>
      </pc:sldChg>
      <pc:sldChg chg="modSp add mod modNotesTx">
        <pc:chgData name="Stalin Jacob Wilson Packia Dhas" userId="050d7d71-3621-4503-95e8-1c9a9d962492" providerId="ADAL" clId="{3FBC77E1-FE42-4F9E-B4B2-3759F3328945}" dt="2026-10-22T09:37:39.787" v="10973" actId="6549"/>
        <pc:sldMkLst>
          <pc:docMk/>
          <pc:sldMk cId="1699561042" sldId="1050"/>
        </pc:sldMkLst>
        <pc:spChg chg="mod">
          <ac:chgData name="Stalin Jacob Wilson Packia Dhas" userId="050d7d71-3621-4503-95e8-1c9a9d962492" providerId="ADAL" clId="{3FBC77E1-FE42-4F9E-B4B2-3759F3328945}" dt="2026-10-21T23:10:32.303" v="1072" actId="6549"/>
          <ac:spMkLst>
            <pc:docMk/>
            <pc:sldMk cId="1699561042" sldId="1050"/>
            <ac:spMk id="3" creationId="{7A39C86E-D61B-FC23-9662-BDC308A52565}"/>
          </ac:spMkLst>
        </pc:spChg>
        <pc:picChg chg="mod">
          <ac:chgData name="Stalin Jacob Wilson Packia Dhas" userId="050d7d71-3621-4503-95e8-1c9a9d962492" providerId="ADAL" clId="{3FBC77E1-FE42-4F9E-B4B2-3759F3328945}" dt="2026-10-21T23:10:37.321" v="1074" actId="14100"/>
          <ac:picMkLst>
            <pc:docMk/>
            <pc:sldMk cId="1699561042" sldId="1050"/>
            <ac:picMk id="5" creationId="{49321122-FB3E-EC3E-238B-43236B24CA9D}"/>
          </ac:picMkLst>
        </pc:picChg>
      </pc:sldChg>
      <pc:sldChg chg="modSp add">
        <pc:chgData name="Stalin Jacob Wilson Packia Dhas" userId="050d7d71-3621-4503-95e8-1c9a9d962492" providerId="ADAL" clId="{3FBC77E1-FE42-4F9E-B4B2-3759F3328945}" dt="2026-10-21T23:19:07.923" v="1085" actId="20577"/>
        <pc:sldMkLst>
          <pc:docMk/>
          <pc:sldMk cId="449954061" sldId="1051"/>
        </pc:sldMkLst>
        <pc:spChg chg="mod">
          <ac:chgData name="Stalin Jacob Wilson Packia Dhas" userId="050d7d71-3621-4503-95e8-1c9a9d962492" providerId="ADAL" clId="{3FBC77E1-FE42-4F9E-B4B2-3759F3328945}" dt="2026-10-21T23:19:07.923" v="1085" actId="20577"/>
          <ac:spMkLst>
            <pc:docMk/>
            <pc:sldMk cId="449954061" sldId="1051"/>
            <ac:spMk id="3" creationId="{727FEB91-2DDB-EA77-C1F2-D0F5EC0FA7D4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10-22T09:37:59.527" v="10978" actId="47"/>
        <pc:sldMkLst>
          <pc:docMk/>
          <pc:sldMk cId="3217315278" sldId="1052"/>
        </pc:sldMkLst>
        <pc:spChg chg="mod">
          <ac:chgData name="Stalin Jacob Wilson Packia Dhas" userId="050d7d71-3621-4503-95e8-1c9a9d962492" providerId="ADAL" clId="{3FBC77E1-FE42-4F9E-B4B2-3759F3328945}" dt="2026-10-22T05:49:25.951" v="8028" actId="1076"/>
          <ac:spMkLst>
            <pc:docMk/>
            <pc:sldMk cId="3217315278" sldId="1052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22T00:26:34.729" v="1423"/>
          <ac:spMkLst>
            <pc:docMk/>
            <pc:sldMk cId="3217315278" sldId="1052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22T00:26:34.914" v="1434"/>
          <ac:spMkLst>
            <pc:docMk/>
            <pc:sldMk cId="3217315278" sldId="1052"/>
            <ac:spMk id="4" creationId="{56B725D1-A4F3-4CD5-92DA-C5EE1510E6EB}"/>
          </ac:spMkLst>
        </pc:spChg>
        <pc:spChg chg="add mod">
          <ac:chgData name="Stalin Jacob Wilson Packia Dhas" userId="050d7d71-3621-4503-95e8-1c9a9d962492" providerId="ADAL" clId="{3FBC77E1-FE42-4F9E-B4B2-3759F3328945}" dt="2026-10-22T00:26:35.705" v="1640"/>
          <ac:spMkLst>
            <pc:docMk/>
            <pc:sldMk cId="3217315278" sldId="1052"/>
            <ac:spMk id="5" creationId="{6C3831E4-7B59-4227-8165-84E27F7EB87C}"/>
          </ac:spMkLst>
        </pc:spChg>
        <pc:spChg chg="add mod">
          <ac:chgData name="Stalin Jacob Wilson Packia Dhas" userId="050d7d71-3621-4503-95e8-1c9a9d962492" providerId="ADAL" clId="{3FBC77E1-FE42-4F9E-B4B2-3759F3328945}" dt="2026-10-22T00:26:34.939" v="1453"/>
          <ac:spMkLst>
            <pc:docMk/>
            <pc:sldMk cId="3217315278" sldId="1052"/>
            <ac:spMk id="6" creationId="{38722D8E-E545-4C9C-B74C-460C556BCE21}"/>
          </ac:spMkLst>
        </pc:spChg>
        <pc:spChg chg="add mod">
          <ac:chgData name="Stalin Jacob Wilson Packia Dhas" userId="050d7d71-3621-4503-95e8-1c9a9d962492" providerId="ADAL" clId="{3FBC77E1-FE42-4F9E-B4B2-3759F3328945}" dt="2026-10-22T00:26:34.954" v="1460"/>
          <ac:spMkLst>
            <pc:docMk/>
            <pc:sldMk cId="3217315278" sldId="1052"/>
            <ac:spMk id="7" creationId="{BA145E42-E53B-42B9-8C9F-4CDF29B9AC04}"/>
          </ac:spMkLst>
        </pc:spChg>
        <pc:spChg chg="add mod">
          <ac:chgData name="Stalin Jacob Wilson Packia Dhas" userId="050d7d71-3621-4503-95e8-1c9a9d962492" providerId="ADAL" clId="{3FBC77E1-FE42-4F9E-B4B2-3759F3328945}" dt="2026-10-22T00:26:35.705" v="1641"/>
          <ac:spMkLst>
            <pc:docMk/>
            <pc:sldMk cId="3217315278" sldId="1052"/>
            <ac:spMk id="8" creationId="{B337500D-6511-40B0-8AF7-628BF8D8C168}"/>
          </ac:spMkLst>
        </pc:spChg>
        <pc:spChg chg="add mod">
          <ac:chgData name="Stalin Jacob Wilson Packia Dhas" userId="050d7d71-3621-4503-95e8-1c9a9d962492" providerId="ADAL" clId="{3FBC77E1-FE42-4F9E-B4B2-3759F3328945}" dt="2026-10-22T00:26:35.705" v="1642"/>
          <ac:spMkLst>
            <pc:docMk/>
            <pc:sldMk cId="3217315278" sldId="1052"/>
            <ac:spMk id="9" creationId="{C409E4B3-C421-4269-B826-6735867F12D7}"/>
          </ac:spMkLst>
        </pc:spChg>
        <pc:spChg chg="add mod">
          <ac:chgData name="Stalin Jacob Wilson Packia Dhas" userId="050d7d71-3621-4503-95e8-1c9a9d962492" providerId="ADAL" clId="{3FBC77E1-FE42-4F9E-B4B2-3759F3328945}" dt="2026-10-22T00:26:35.456" v="1484"/>
          <ac:spMkLst>
            <pc:docMk/>
            <pc:sldMk cId="3217315278" sldId="1052"/>
            <ac:spMk id="10" creationId="{17C17999-3C97-4405-ACDE-49E814ECE129}"/>
          </ac:spMkLst>
        </pc:spChg>
        <pc:spChg chg="add mod">
          <ac:chgData name="Stalin Jacob Wilson Packia Dhas" userId="050d7d71-3621-4503-95e8-1c9a9d962492" providerId="ADAL" clId="{3FBC77E1-FE42-4F9E-B4B2-3759F3328945}" dt="2026-10-22T00:26:35.472" v="1493"/>
          <ac:spMkLst>
            <pc:docMk/>
            <pc:sldMk cId="3217315278" sldId="1052"/>
            <ac:spMk id="11" creationId="{549492EE-0FD8-4B24-9168-CA9330D17B5F}"/>
          </ac:spMkLst>
        </pc:spChg>
        <pc:spChg chg="add mod">
          <ac:chgData name="Stalin Jacob Wilson Packia Dhas" userId="050d7d71-3621-4503-95e8-1c9a9d962492" providerId="ADAL" clId="{3FBC77E1-FE42-4F9E-B4B2-3759F3328945}" dt="2026-10-22T00:26:35.489" v="1504"/>
          <ac:spMkLst>
            <pc:docMk/>
            <pc:sldMk cId="3217315278" sldId="1052"/>
            <ac:spMk id="12" creationId="{4FEA7DAA-2129-448D-8E3F-FD07DA135CB4}"/>
          </ac:spMkLst>
        </pc:spChg>
        <pc:spChg chg="add mod">
          <ac:chgData name="Stalin Jacob Wilson Packia Dhas" userId="050d7d71-3621-4503-95e8-1c9a9d962492" providerId="ADAL" clId="{3FBC77E1-FE42-4F9E-B4B2-3759F3328945}" dt="2026-10-22T00:26:35.497" v="1514"/>
          <ac:spMkLst>
            <pc:docMk/>
            <pc:sldMk cId="3217315278" sldId="1052"/>
            <ac:spMk id="13" creationId="{682EE967-88F1-4A85-B220-F37B283D6DF3}"/>
          </ac:spMkLst>
        </pc:spChg>
        <pc:spChg chg="add mod">
          <ac:chgData name="Stalin Jacob Wilson Packia Dhas" userId="050d7d71-3621-4503-95e8-1c9a9d962492" providerId="ADAL" clId="{3FBC77E1-FE42-4F9E-B4B2-3759F3328945}" dt="2026-10-22T00:26:35.505" v="1524"/>
          <ac:spMkLst>
            <pc:docMk/>
            <pc:sldMk cId="3217315278" sldId="1052"/>
            <ac:spMk id="14" creationId="{A17BB106-4FC5-4C04-B880-6575F20BF346}"/>
          </ac:spMkLst>
        </pc:spChg>
        <pc:spChg chg="add mod">
          <ac:chgData name="Stalin Jacob Wilson Packia Dhas" userId="050d7d71-3621-4503-95e8-1c9a9d962492" providerId="ADAL" clId="{3FBC77E1-FE42-4F9E-B4B2-3759F3328945}" dt="2026-10-22T00:26:35.522" v="1533"/>
          <ac:spMkLst>
            <pc:docMk/>
            <pc:sldMk cId="3217315278" sldId="1052"/>
            <ac:spMk id="15" creationId="{3F35D361-5047-425F-B0E1-E2F73E11BD3B}"/>
          </ac:spMkLst>
        </pc:spChg>
        <pc:spChg chg="add mod">
          <ac:chgData name="Stalin Jacob Wilson Packia Dhas" userId="050d7d71-3621-4503-95e8-1c9a9d962492" providerId="ADAL" clId="{3FBC77E1-FE42-4F9E-B4B2-3759F3328945}" dt="2026-10-22T00:26:35.539" v="1544"/>
          <ac:spMkLst>
            <pc:docMk/>
            <pc:sldMk cId="3217315278" sldId="1052"/>
            <ac:spMk id="16" creationId="{E8B866E3-6D8F-46B7-BB22-7013180C547C}"/>
          </ac:spMkLst>
        </pc:spChg>
        <pc:spChg chg="add mod">
          <ac:chgData name="Stalin Jacob Wilson Packia Dhas" userId="050d7d71-3621-4503-95e8-1c9a9d962492" providerId="ADAL" clId="{3FBC77E1-FE42-4F9E-B4B2-3759F3328945}" dt="2026-10-22T00:26:35.547" v="1554"/>
          <ac:spMkLst>
            <pc:docMk/>
            <pc:sldMk cId="3217315278" sldId="1052"/>
            <ac:spMk id="17" creationId="{CF516D64-5C4D-4775-863C-0A9D3910E565}"/>
          </ac:spMkLst>
        </pc:spChg>
        <pc:spChg chg="add mod">
          <ac:chgData name="Stalin Jacob Wilson Packia Dhas" userId="050d7d71-3621-4503-95e8-1c9a9d962492" providerId="ADAL" clId="{3FBC77E1-FE42-4F9E-B4B2-3759F3328945}" dt="2026-10-22T00:26:35.563" v="1564"/>
          <ac:spMkLst>
            <pc:docMk/>
            <pc:sldMk cId="3217315278" sldId="1052"/>
            <ac:spMk id="18" creationId="{D6526065-2D33-4685-948B-6911A10BAEB0}"/>
          </ac:spMkLst>
        </pc:spChg>
        <pc:spChg chg="add mod">
          <ac:chgData name="Stalin Jacob Wilson Packia Dhas" userId="050d7d71-3621-4503-95e8-1c9a9d962492" providerId="ADAL" clId="{3FBC77E1-FE42-4F9E-B4B2-3759F3328945}" dt="2026-10-22T00:26:35.572" v="1573"/>
          <ac:spMkLst>
            <pc:docMk/>
            <pc:sldMk cId="3217315278" sldId="1052"/>
            <ac:spMk id="19" creationId="{F627F222-C426-45FB-9D19-71CBAE1F961B}"/>
          </ac:spMkLst>
        </pc:spChg>
        <pc:spChg chg="add mod">
          <ac:chgData name="Stalin Jacob Wilson Packia Dhas" userId="050d7d71-3621-4503-95e8-1c9a9d962492" providerId="ADAL" clId="{3FBC77E1-FE42-4F9E-B4B2-3759F3328945}" dt="2026-10-22T00:26:35.580" v="1584"/>
          <ac:spMkLst>
            <pc:docMk/>
            <pc:sldMk cId="3217315278" sldId="1052"/>
            <ac:spMk id="20" creationId="{0C2D1E7D-F02C-4D66-A160-337076715520}"/>
          </ac:spMkLst>
        </pc:spChg>
        <pc:spChg chg="add mod">
          <ac:chgData name="Stalin Jacob Wilson Packia Dhas" userId="050d7d71-3621-4503-95e8-1c9a9d962492" providerId="ADAL" clId="{3FBC77E1-FE42-4F9E-B4B2-3759F3328945}" dt="2026-10-22T00:26:35.597" v="1594"/>
          <ac:spMkLst>
            <pc:docMk/>
            <pc:sldMk cId="3217315278" sldId="1052"/>
            <ac:spMk id="21" creationId="{4A6A1512-92D8-49B1-BDC0-6C67B501538F}"/>
          </ac:spMkLst>
        </pc:spChg>
        <pc:spChg chg="add mod">
          <ac:chgData name="Stalin Jacob Wilson Packia Dhas" userId="050d7d71-3621-4503-95e8-1c9a9d962492" providerId="ADAL" clId="{3FBC77E1-FE42-4F9E-B4B2-3759F3328945}" dt="2026-10-22T00:26:35.597" v="1604"/>
          <ac:spMkLst>
            <pc:docMk/>
            <pc:sldMk cId="3217315278" sldId="1052"/>
            <ac:spMk id="22" creationId="{71F7F923-A19C-4CA4-8569-02E2864C329D}"/>
          </ac:spMkLst>
        </pc:spChg>
        <pc:spChg chg="add mod">
          <ac:chgData name="Stalin Jacob Wilson Packia Dhas" userId="050d7d71-3621-4503-95e8-1c9a9d962492" providerId="ADAL" clId="{3FBC77E1-FE42-4F9E-B4B2-3759F3328945}" dt="2026-10-22T00:26:35.622" v="1613"/>
          <ac:spMkLst>
            <pc:docMk/>
            <pc:sldMk cId="3217315278" sldId="1052"/>
            <ac:spMk id="23" creationId="{E77AF4BE-0EE6-497C-BAE9-B8486C51F3C6}"/>
          </ac:spMkLst>
        </pc:spChg>
        <pc:spChg chg="add mod">
          <ac:chgData name="Stalin Jacob Wilson Packia Dhas" userId="050d7d71-3621-4503-95e8-1c9a9d962492" providerId="ADAL" clId="{3FBC77E1-FE42-4F9E-B4B2-3759F3328945}" dt="2026-10-22T00:26:35.638" v="1624"/>
          <ac:spMkLst>
            <pc:docMk/>
            <pc:sldMk cId="3217315278" sldId="1052"/>
            <ac:spMk id="24" creationId="{B5984BC2-72D0-42CD-B300-7E2E03E40F0B}"/>
          </ac:spMkLst>
        </pc:spChg>
        <pc:spChg chg="add mod">
          <ac:chgData name="Stalin Jacob Wilson Packia Dhas" userId="050d7d71-3621-4503-95e8-1c9a9d962492" providerId="ADAL" clId="{3FBC77E1-FE42-4F9E-B4B2-3759F3328945}" dt="2026-10-22T00:26:35.647" v="1634"/>
          <ac:spMkLst>
            <pc:docMk/>
            <pc:sldMk cId="3217315278" sldId="1052"/>
            <ac:spMk id="25" creationId="{180BEC90-5A59-4F1A-9B31-0455007C8D4C}"/>
          </ac:spMkLst>
        </pc:spChg>
        <pc:spChg chg="add mod">
          <ac:chgData name="Stalin Jacob Wilson Packia Dhas" userId="050d7d71-3621-4503-95e8-1c9a9d962492" providerId="ADAL" clId="{3FBC77E1-FE42-4F9E-B4B2-3759F3328945}" dt="2026-10-22T00:26:35.838" v="1658"/>
          <ac:spMkLst>
            <pc:docMk/>
            <pc:sldMk cId="3217315278" sldId="1052"/>
            <ac:spMk id="26" creationId="{58A5C016-6564-45A6-941C-2686310981CC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10-22T09:37:59.622" v="10979" actId="47"/>
        <pc:sldMkLst>
          <pc:docMk/>
          <pc:sldMk cId="3490405203" sldId="1053"/>
        </pc:sldMkLst>
        <pc:spChg chg="mod">
          <ac:chgData name="Stalin Jacob Wilson Packia Dhas" userId="050d7d71-3621-4503-95e8-1c9a9d962492" providerId="ADAL" clId="{3FBC77E1-FE42-4F9E-B4B2-3759F3328945}" dt="2026-10-22T05:49:36.876" v="8032" actId="1076"/>
          <ac:spMkLst>
            <pc:docMk/>
            <pc:sldMk cId="3490405203" sldId="1053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22T00:26:39.447" v="1663"/>
          <ac:spMkLst>
            <pc:docMk/>
            <pc:sldMk cId="3490405203" sldId="1053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22T00:26:39.531" v="1674"/>
          <ac:spMkLst>
            <pc:docMk/>
            <pc:sldMk cId="3490405203" sldId="1053"/>
            <ac:spMk id="4" creationId="{738D24AE-4B4E-402A-B257-AA2B22B8727F}"/>
          </ac:spMkLst>
        </pc:spChg>
        <pc:spChg chg="add mod">
          <ac:chgData name="Stalin Jacob Wilson Packia Dhas" userId="050d7d71-3621-4503-95e8-1c9a9d962492" providerId="ADAL" clId="{3FBC77E1-FE42-4F9E-B4B2-3759F3328945}" dt="2026-10-22T00:26:42.456" v="2100"/>
          <ac:spMkLst>
            <pc:docMk/>
            <pc:sldMk cId="3490405203" sldId="1053"/>
            <ac:spMk id="5" creationId="{8DB5346B-0504-4712-94BD-C0B9382E05CC}"/>
          </ac:spMkLst>
        </pc:spChg>
        <pc:spChg chg="add mod">
          <ac:chgData name="Stalin Jacob Wilson Packia Dhas" userId="050d7d71-3621-4503-95e8-1c9a9d962492" providerId="ADAL" clId="{3FBC77E1-FE42-4F9E-B4B2-3759F3328945}" dt="2026-10-22T00:26:39.540" v="1693"/>
          <ac:spMkLst>
            <pc:docMk/>
            <pc:sldMk cId="3490405203" sldId="1053"/>
            <ac:spMk id="6" creationId="{D42509C6-D618-45D7-8E2B-E862412124FC}"/>
          </ac:spMkLst>
        </pc:spChg>
        <pc:spChg chg="add mod">
          <ac:chgData name="Stalin Jacob Wilson Packia Dhas" userId="050d7d71-3621-4503-95e8-1c9a9d962492" providerId="ADAL" clId="{3FBC77E1-FE42-4F9E-B4B2-3759F3328945}" dt="2026-10-22T00:26:39.540" v="1700"/>
          <ac:spMkLst>
            <pc:docMk/>
            <pc:sldMk cId="3490405203" sldId="1053"/>
            <ac:spMk id="7" creationId="{727F806D-6C5C-48FD-A3F6-EC05B7D172A4}"/>
          </ac:spMkLst>
        </pc:spChg>
        <pc:spChg chg="add mod">
          <ac:chgData name="Stalin Jacob Wilson Packia Dhas" userId="050d7d71-3621-4503-95e8-1c9a9d962492" providerId="ADAL" clId="{3FBC77E1-FE42-4F9E-B4B2-3759F3328945}" dt="2026-10-22T00:26:42.467" v="2104"/>
          <ac:spMkLst>
            <pc:docMk/>
            <pc:sldMk cId="3490405203" sldId="1053"/>
            <ac:spMk id="8" creationId="{7BFDE3A3-8974-476B-A5D6-FB272C39C3F0}"/>
          </ac:spMkLst>
        </pc:spChg>
        <pc:spChg chg="add mod">
          <ac:chgData name="Stalin Jacob Wilson Packia Dhas" userId="050d7d71-3621-4503-95e8-1c9a9d962492" providerId="ADAL" clId="{3FBC77E1-FE42-4F9E-B4B2-3759F3328945}" dt="2026-10-22T00:26:42.456" v="2101"/>
          <ac:spMkLst>
            <pc:docMk/>
            <pc:sldMk cId="3490405203" sldId="1053"/>
            <ac:spMk id="9" creationId="{9272E79F-011C-41EF-8649-EDC1E0F75828}"/>
          </ac:spMkLst>
        </pc:spChg>
        <pc:spChg chg="add mod">
          <ac:chgData name="Stalin Jacob Wilson Packia Dhas" userId="050d7d71-3621-4503-95e8-1c9a9d962492" providerId="ADAL" clId="{3FBC77E1-FE42-4F9E-B4B2-3759F3328945}" dt="2026-10-22T00:26:42.464" v="2102"/>
          <ac:spMkLst>
            <pc:docMk/>
            <pc:sldMk cId="3490405203" sldId="1053"/>
            <ac:spMk id="10" creationId="{F4EE4BD3-2D08-4861-8F4E-CF31B13AE70F}"/>
          </ac:spMkLst>
        </pc:spChg>
        <pc:spChg chg="add mod">
          <ac:chgData name="Stalin Jacob Wilson Packia Dhas" userId="050d7d71-3621-4503-95e8-1c9a9d962492" providerId="ADAL" clId="{3FBC77E1-FE42-4F9E-B4B2-3759F3328945}" dt="2026-10-22T00:26:39.831" v="1733"/>
          <ac:spMkLst>
            <pc:docMk/>
            <pc:sldMk cId="3490405203" sldId="1053"/>
            <ac:spMk id="11" creationId="{70086385-9898-46B1-8C64-1261CB47DEAB}"/>
          </ac:spMkLst>
        </pc:spChg>
        <pc:spChg chg="add mod">
          <ac:chgData name="Stalin Jacob Wilson Packia Dhas" userId="050d7d71-3621-4503-95e8-1c9a9d962492" providerId="ADAL" clId="{3FBC77E1-FE42-4F9E-B4B2-3759F3328945}" dt="2026-10-22T00:26:39.839" v="1742"/>
          <ac:spMkLst>
            <pc:docMk/>
            <pc:sldMk cId="3490405203" sldId="1053"/>
            <ac:spMk id="12" creationId="{9E828EBF-2A28-4849-849E-D6766B823D24}"/>
          </ac:spMkLst>
        </pc:spChg>
        <pc:spChg chg="add mod">
          <ac:chgData name="Stalin Jacob Wilson Packia Dhas" userId="050d7d71-3621-4503-95e8-1c9a9d962492" providerId="ADAL" clId="{3FBC77E1-FE42-4F9E-B4B2-3759F3328945}" dt="2026-10-22T00:26:39.839" v="1753"/>
          <ac:spMkLst>
            <pc:docMk/>
            <pc:sldMk cId="3490405203" sldId="1053"/>
            <ac:spMk id="13" creationId="{F33ED02D-CC40-485B-9E5F-7D4C88913839}"/>
          </ac:spMkLst>
        </pc:spChg>
        <pc:spChg chg="add mod">
          <ac:chgData name="Stalin Jacob Wilson Packia Dhas" userId="050d7d71-3621-4503-95e8-1c9a9d962492" providerId="ADAL" clId="{3FBC77E1-FE42-4F9E-B4B2-3759F3328945}" dt="2026-10-22T00:26:39.848" v="1763"/>
          <ac:spMkLst>
            <pc:docMk/>
            <pc:sldMk cId="3490405203" sldId="1053"/>
            <ac:spMk id="14" creationId="{A7A79B8B-2751-432D-A7AF-57FF571825D2}"/>
          </ac:spMkLst>
        </pc:spChg>
        <pc:spChg chg="add mod">
          <ac:chgData name="Stalin Jacob Wilson Packia Dhas" userId="050d7d71-3621-4503-95e8-1c9a9d962492" providerId="ADAL" clId="{3FBC77E1-FE42-4F9E-B4B2-3759F3328945}" dt="2026-10-22T00:26:39.848" v="1773"/>
          <ac:spMkLst>
            <pc:docMk/>
            <pc:sldMk cId="3490405203" sldId="1053"/>
            <ac:spMk id="15" creationId="{3463844E-1BB3-4E6A-A636-6DBCEF59111C}"/>
          </ac:spMkLst>
        </pc:spChg>
        <pc:spChg chg="add mod">
          <ac:chgData name="Stalin Jacob Wilson Packia Dhas" userId="050d7d71-3621-4503-95e8-1c9a9d962492" providerId="ADAL" clId="{3FBC77E1-FE42-4F9E-B4B2-3759F3328945}" dt="2026-10-22T00:26:39.855" v="1782"/>
          <ac:spMkLst>
            <pc:docMk/>
            <pc:sldMk cId="3490405203" sldId="1053"/>
            <ac:spMk id="16" creationId="{8E52AE3D-CB06-485D-984E-2C86C0AD0F1E}"/>
          </ac:spMkLst>
        </pc:spChg>
        <pc:spChg chg="add mod">
          <ac:chgData name="Stalin Jacob Wilson Packia Dhas" userId="050d7d71-3621-4503-95e8-1c9a9d962492" providerId="ADAL" clId="{3FBC77E1-FE42-4F9E-B4B2-3759F3328945}" dt="2026-10-22T00:26:39.856" v="1793"/>
          <ac:spMkLst>
            <pc:docMk/>
            <pc:sldMk cId="3490405203" sldId="1053"/>
            <ac:spMk id="17" creationId="{E812209C-E08E-4485-BDC4-9CD499F9C894}"/>
          </ac:spMkLst>
        </pc:spChg>
        <pc:spChg chg="add mod">
          <ac:chgData name="Stalin Jacob Wilson Packia Dhas" userId="050d7d71-3621-4503-95e8-1c9a9d962492" providerId="ADAL" clId="{3FBC77E1-FE42-4F9E-B4B2-3759F3328945}" dt="2026-10-22T00:26:39.856" v="1803"/>
          <ac:spMkLst>
            <pc:docMk/>
            <pc:sldMk cId="3490405203" sldId="1053"/>
            <ac:spMk id="18" creationId="{F3F08F6A-5453-4036-AE57-F0B9803163ED}"/>
          </ac:spMkLst>
        </pc:spChg>
        <pc:spChg chg="add mod">
          <ac:chgData name="Stalin Jacob Wilson Packia Dhas" userId="050d7d71-3621-4503-95e8-1c9a9d962492" providerId="ADAL" clId="{3FBC77E1-FE42-4F9E-B4B2-3759F3328945}" dt="2026-10-22T00:26:39.856" v="1813"/>
          <ac:spMkLst>
            <pc:docMk/>
            <pc:sldMk cId="3490405203" sldId="1053"/>
            <ac:spMk id="19" creationId="{A3952D62-4D03-41A5-9649-74463099D36F}"/>
          </ac:spMkLst>
        </pc:spChg>
        <pc:spChg chg="add mod">
          <ac:chgData name="Stalin Jacob Wilson Packia Dhas" userId="050d7d71-3621-4503-95e8-1c9a9d962492" providerId="ADAL" clId="{3FBC77E1-FE42-4F9E-B4B2-3759F3328945}" dt="2026-10-22T00:26:39.865" v="1822"/>
          <ac:spMkLst>
            <pc:docMk/>
            <pc:sldMk cId="3490405203" sldId="1053"/>
            <ac:spMk id="20" creationId="{93394B7A-DEB8-4C4C-A0B1-F4AB6600FFB3}"/>
          </ac:spMkLst>
        </pc:spChg>
        <pc:spChg chg="add mod">
          <ac:chgData name="Stalin Jacob Wilson Packia Dhas" userId="050d7d71-3621-4503-95e8-1c9a9d962492" providerId="ADAL" clId="{3FBC77E1-FE42-4F9E-B4B2-3759F3328945}" dt="2026-10-22T00:26:39.865" v="1833"/>
          <ac:spMkLst>
            <pc:docMk/>
            <pc:sldMk cId="3490405203" sldId="1053"/>
            <ac:spMk id="21" creationId="{61301FBE-D351-4EA3-B4A8-CAE100F33F34}"/>
          </ac:spMkLst>
        </pc:spChg>
        <pc:spChg chg="add mod">
          <ac:chgData name="Stalin Jacob Wilson Packia Dhas" userId="050d7d71-3621-4503-95e8-1c9a9d962492" providerId="ADAL" clId="{3FBC77E1-FE42-4F9E-B4B2-3759F3328945}" dt="2026-10-22T00:26:39.865" v="1843"/>
          <ac:spMkLst>
            <pc:docMk/>
            <pc:sldMk cId="3490405203" sldId="1053"/>
            <ac:spMk id="22" creationId="{086DA8A0-4730-4A72-A42C-D479F01D50BA}"/>
          </ac:spMkLst>
        </pc:spChg>
        <pc:spChg chg="add mod">
          <ac:chgData name="Stalin Jacob Wilson Packia Dhas" userId="050d7d71-3621-4503-95e8-1c9a9d962492" providerId="ADAL" clId="{3FBC77E1-FE42-4F9E-B4B2-3759F3328945}" dt="2026-10-22T00:26:39.873" v="1853"/>
          <ac:spMkLst>
            <pc:docMk/>
            <pc:sldMk cId="3490405203" sldId="1053"/>
            <ac:spMk id="23" creationId="{710EB4B3-B7D2-45B8-97BC-BC6942AE859D}"/>
          </ac:spMkLst>
        </pc:spChg>
        <pc:spChg chg="add mod">
          <ac:chgData name="Stalin Jacob Wilson Packia Dhas" userId="050d7d71-3621-4503-95e8-1c9a9d962492" providerId="ADAL" clId="{3FBC77E1-FE42-4F9E-B4B2-3759F3328945}" dt="2026-10-22T00:26:39.873" v="1862"/>
          <ac:spMkLst>
            <pc:docMk/>
            <pc:sldMk cId="3490405203" sldId="1053"/>
            <ac:spMk id="24" creationId="{4911E8CD-5FBA-4C8D-B76E-ED7F8F4FDE75}"/>
          </ac:spMkLst>
        </pc:spChg>
        <pc:spChg chg="add mod">
          <ac:chgData name="Stalin Jacob Wilson Packia Dhas" userId="050d7d71-3621-4503-95e8-1c9a9d962492" providerId="ADAL" clId="{3FBC77E1-FE42-4F9E-B4B2-3759F3328945}" dt="2026-10-22T00:26:39.881" v="1873"/>
          <ac:spMkLst>
            <pc:docMk/>
            <pc:sldMk cId="3490405203" sldId="1053"/>
            <ac:spMk id="25" creationId="{E6AE9CC1-DB8D-47A6-8CBC-EAE6461CC328}"/>
          </ac:spMkLst>
        </pc:spChg>
        <pc:spChg chg="add mod">
          <ac:chgData name="Stalin Jacob Wilson Packia Dhas" userId="050d7d71-3621-4503-95e8-1c9a9d962492" providerId="ADAL" clId="{3FBC77E1-FE42-4F9E-B4B2-3759F3328945}" dt="2026-10-22T00:26:39.881" v="1883"/>
          <ac:spMkLst>
            <pc:docMk/>
            <pc:sldMk cId="3490405203" sldId="1053"/>
            <ac:spMk id="26" creationId="{8456FFDD-6F02-49E2-9BCA-BE609AC786D5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10-22T09:37:59.763" v="10980" actId="47"/>
        <pc:sldMkLst>
          <pc:docMk/>
          <pc:sldMk cId="2303663681" sldId="1054"/>
        </pc:sldMkLst>
        <pc:spChg chg="mod">
          <ac:chgData name="Stalin Jacob Wilson Packia Dhas" userId="050d7d71-3621-4503-95e8-1c9a9d962492" providerId="ADAL" clId="{3FBC77E1-FE42-4F9E-B4B2-3759F3328945}" dt="2026-10-22T05:49:48.877" v="8036" actId="1076"/>
          <ac:spMkLst>
            <pc:docMk/>
            <pc:sldMk cId="2303663681" sldId="1054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22T00:26:41.572" v="1888"/>
          <ac:spMkLst>
            <pc:docMk/>
            <pc:sldMk cId="2303663681" sldId="1054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22T00:26:41.672" v="1899"/>
          <ac:spMkLst>
            <pc:docMk/>
            <pc:sldMk cId="2303663681" sldId="1054"/>
            <ac:spMk id="4" creationId="{A83C5F30-5E91-40AC-BDB8-6384456940F0}"/>
          </ac:spMkLst>
        </pc:spChg>
        <pc:spChg chg="add mod">
          <ac:chgData name="Stalin Jacob Wilson Packia Dhas" userId="050d7d71-3621-4503-95e8-1c9a9d962492" providerId="ADAL" clId="{3FBC77E1-FE42-4F9E-B4B2-3759F3328945}" dt="2026-10-22T00:26:42.467" v="2105"/>
          <ac:spMkLst>
            <pc:docMk/>
            <pc:sldMk cId="2303663681" sldId="1054"/>
            <ac:spMk id="5" creationId="{EE5127DD-DAC0-43F4-A1AA-B99CED3AD3B4}"/>
          </ac:spMkLst>
        </pc:spChg>
        <pc:spChg chg="add mod">
          <ac:chgData name="Stalin Jacob Wilson Packia Dhas" userId="050d7d71-3621-4503-95e8-1c9a9d962492" providerId="ADAL" clId="{3FBC77E1-FE42-4F9E-B4B2-3759F3328945}" dt="2026-10-22T00:26:41.697" v="1918"/>
          <ac:spMkLst>
            <pc:docMk/>
            <pc:sldMk cId="2303663681" sldId="1054"/>
            <ac:spMk id="6" creationId="{42237692-E034-4860-984E-4979130F48F1}"/>
          </ac:spMkLst>
        </pc:spChg>
        <pc:spChg chg="add mod">
          <ac:chgData name="Stalin Jacob Wilson Packia Dhas" userId="050d7d71-3621-4503-95e8-1c9a9d962492" providerId="ADAL" clId="{3FBC77E1-FE42-4F9E-B4B2-3759F3328945}" dt="2026-10-22T00:26:41.706" v="1925"/>
          <ac:spMkLst>
            <pc:docMk/>
            <pc:sldMk cId="2303663681" sldId="1054"/>
            <ac:spMk id="7" creationId="{A49E0CE3-2FE6-491B-9E7B-C9A9D517730F}"/>
          </ac:spMkLst>
        </pc:spChg>
        <pc:spChg chg="add mod">
          <ac:chgData name="Stalin Jacob Wilson Packia Dhas" userId="050d7d71-3621-4503-95e8-1c9a9d962492" providerId="ADAL" clId="{3FBC77E1-FE42-4F9E-B4B2-3759F3328945}" dt="2026-10-22T00:26:42.473" v="2106"/>
          <ac:spMkLst>
            <pc:docMk/>
            <pc:sldMk cId="2303663681" sldId="1054"/>
            <ac:spMk id="8" creationId="{59DF3343-1591-4902-A32F-1DA7998D5B4F}"/>
          </ac:spMkLst>
        </pc:spChg>
        <pc:spChg chg="add mod">
          <ac:chgData name="Stalin Jacob Wilson Packia Dhas" userId="050d7d71-3621-4503-95e8-1c9a9d962492" providerId="ADAL" clId="{3FBC77E1-FE42-4F9E-B4B2-3759F3328945}" dt="2026-10-22T00:26:42.473" v="2107"/>
          <ac:spMkLst>
            <pc:docMk/>
            <pc:sldMk cId="2303663681" sldId="1054"/>
            <ac:spMk id="9" creationId="{26CBD9B6-A8D0-4401-8103-B48DB579C11F}"/>
          </ac:spMkLst>
        </pc:spChg>
        <pc:spChg chg="add mod">
          <ac:chgData name="Stalin Jacob Wilson Packia Dhas" userId="050d7d71-3621-4503-95e8-1c9a9d962492" providerId="ADAL" clId="{3FBC77E1-FE42-4F9E-B4B2-3759F3328945}" dt="2026-10-22T00:26:42.139" v="1949"/>
          <ac:spMkLst>
            <pc:docMk/>
            <pc:sldMk cId="2303663681" sldId="1054"/>
            <ac:spMk id="10" creationId="{7FA8E995-F42F-40A4-A492-917511678FDC}"/>
          </ac:spMkLst>
        </pc:spChg>
        <pc:spChg chg="add mod">
          <ac:chgData name="Stalin Jacob Wilson Packia Dhas" userId="050d7d71-3621-4503-95e8-1c9a9d962492" providerId="ADAL" clId="{3FBC77E1-FE42-4F9E-B4B2-3759F3328945}" dt="2026-10-22T00:26:42.147" v="1958"/>
          <ac:spMkLst>
            <pc:docMk/>
            <pc:sldMk cId="2303663681" sldId="1054"/>
            <ac:spMk id="11" creationId="{9375D1E7-3B8B-45BF-B35A-0A2BBDA9EBA2}"/>
          </ac:spMkLst>
        </pc:spChg>
        <pc:spChg chg="add mod">
          <ac:chgData name="Stalin Jacob Wilson Packia Dhas" userId="050d7d71-3621-4503-95e8-1c9a9d962492" providerId="ADAL" clId="{3FBC77E1-FE42-4F9E-B4B2-3759F3328945}" dt="2026-10-22T00:26:42.166" v="1969"/>
          <ac:spMkLst>
            <pc:docMk/>
            <pc:sldMk cId="2303663681" sldId="1054"/>
            <ac:spMk id="12" creationId="{43ED5294-AEC5-4EF5-8E7F-EBF9AA1A032C}"/>
          </ac:spMkLst>
        </pc:spChg>
        <pc:spChg chg="add mod">
          <ac:chgData name="Stalin Jacob Wilson Packia Dhas" userId="050d7d71-3621-4503-95e8-1c9a9d962492" providerId="ADAL" clId="{3FBC77E1-FE42-4F9E-B4B2-3759F3328945}" dt="2026-10-22T00:26:42.172" v="1979"/>
          <ac:spMkLst>
            <pc:docMk/>
            <pc:sldMk cId="2303663681" sldId="1054"/>
            <ac:spMk id="13" creationId="{FD7E049B-CBBB-4B57-8E1C-84FE6D71B48E}"/>
          </ac:spMkLst>
        </pc:spChg>
        <pc:spChg chg="add mod">
          <ac:chgData name="Stalin Jacob Wilson Packia Dhas" userId="050d7d71-3621-4503-95e8-1c9a9d962492" providerId="ADAL" clId="{3FBC77E1-FE42-4F9E-B4B2-3759F3328945}" dt="2026-10-22T00:26:42.189" v="1989"/>
          <ac:spMkLst>
            <pc:docMk/>
            <pc:sldMk cId="2303663681" sldId="1054"/>
            <ac:spMk id="14" creationId="{A37E4744-F9A6-4750-B752-B2BAF93EB67C}"/>
          </ac:spMkLst>
        </pc:spChg>
        <pc:spChg chg="add mod">
          <ac:chgData name="Stalin Jacob Wilson Packia Dhas" userId="050d7d71-3621-4503-95e8-1c9a9d962492" providerId="ADAL" clId="{3FBC77E1-FE42-4F9E-B4B2-3759F3328945}" dt="2026-10-22T00:26:42.206" v="1998"/>
          <ac:spMkLst>
            <pc:docMk/>
            <pc:sldMk cId="2303663681" sldId="1054"/>
            <ac:spMk id="15" creationId="{88D0C7D0-2DFF-490E-8BC3-DF61EC1C9615}"/>
          </ac:spMkLst>
        </pc:spChg>
        <pc:spChg chg="add mod">
          <ac:chgData name="Stalin Jacob Wilson Packia Dhas" userId="050d7d71-3621-4503-95e8-1c9a9d962492" providerId="ADAL" clId="{3FBC77E1-FE42-4F9E-B4B2-3759F3328945}" dt="2026-10-22T00:26:42.214" v="2009"/>
          <ac:spMkLst>
            <pc:docMk/>
            <pc:sldMk cId="2303663681" sldId="1054"/>
            <ac:spMk id="16" creationId="{FF794E2F-613D-44F2-AC0B-5850D52927B8}"/>
          </ac:spMkLst>
        </pc:spChg>
        <pc:spChg chg="add mod">
          <ac:chgData name="Stalin Jacob Wilson Packia Dhas" userId="050d7d71-3621-4503-95e8-1c9a9d962492" providerId="ADAL" clId="{3FBC77E1-FE42-4F9E-B4B2-3759F3328945}" dt="2026-10-22T00:26:42.231" v="2019"/>
          <ac:spMkLst>
            <pc:docMk/>
            <pc:sldMk cId="2303663681" sldId="1054"/>
            <ac:spMk id="17" creationId="{B6969257-2A12-4BD1-ABFA-8DF4B7249967}"/>
          </ac:spMkLst>
        </pc:spChg>
        <pc:spChg chg="add mod">
          <ac:chgData name="Stalin Jacob Wilson Packia Dhas" userId="050d7d71-3621-4503-95e8-1c9a9d962492" providerId="ADAL" clId="{3FBC77E1-FE42-4F9E-B4B2-3759F3328945}" dt="2026-10-22T00:26:42.247" v="2029"/>
          <ac:spMkLst>
            <pc:docMk/>
            <pc:sldMk cId="2303663681" sldId="1054"/>
            <ac:spMk id="18" creationId="{AC45AD03-8449-490E-A0E9-8CB668A0D014}"/>
          </ac:spMkLst>
        </pc:spChg>
        <pc:spChg chg="add mod">
          <ac:chgData name="Stalin Jacob Wilson Packia Dhas" userId="050d7d71-3621-4503-95e8-1c9a9d962492" providerId="ADAL" clId="{3FBC77E1-FE42-4F9E-B4B2-3759F3328945}" dt="2026-10-22T00:26:42.256" v="2038"/>
          <ac:spMkLst>
            <pc:docMk/>
            <pc:sldMk cId="2303663681" sldId="1054"/>
            <ac:spMk id="19" creationId="{1252DB2D-F73F-4B89-B69E-B27C6761C3FE}"/>
          </ac:spMkLst>
        </pc:spChg>
        <pc:spChg chg="add mod">
          <ac:chgData name="Stalin Jacob Wilson Packia Dhas" userId="050d7d71-3621-4503-95e8-1c9a9d962492" providerId="ADAL" clId="{3FBC77E1-FE42-4F9E-B4B2-3759F3328945}" dt="2026-10-22T00:26:42.272" v="2049"/>
          <ac:spMkLst>
            <pc:docMk/>
            <pc:sldMk cId="2303663681" sldId="1054"/>
            <ac:spMk id="20" creationId="{AF3FFA57-7C2E-4EA8-B1DB-DC2A5345959A}"/>
          </ac:spMkLst>
        </pc:spChg>
        <pc:spChg chg="add mod">
          <ac:chgData name="Stalin Jacob Wilson Packia Dhas" userId="050d7d71-3621-4503-95e8-1c9a9d962492" providerId="ADAL" clId="{3FBC77E1-FE42-4F9E-B4B2-3759F3328945}" dt="2026-10-22T00:26:42.281" v="2059"/>
          <ac:spMkLst>
            <pc:docMk/>
            <pc:sldMk cId="2303663681" sldId="1054"/>
            <ac:spMk id="21" creationId="{FE327421-48C7-40CB-A2BC-44621DEB4940}"/>
          </ac:spMkLst>
        </pc:spChg>
        <pc:spChg chg="add mod">
          <ac:chgData name="Stalin Jacob Wilson Packia Dhas" userId="050d7d71-3621-4503-95e8-1c9a9d962492" providerId="ADAL" clId="{3FBC77E1-FE42-4F9E-B4B2-3759F3328945}" dt="2026-10-22T00:26:42.298" v="2069"/>
          <ac:spMkLst>
            <pc:docMk/>
            <pc:sldMk cId="2303663681" sldId="1054"/>
            <ac:spMk id="22" creationId="{E09A5F73-5627-467E-9B73-51DD4E5EAD4C}"/>
          </ac:spMkLst>
        </pc:spChg>
        <pc:spChg chg="add mod">
          <ac:chgData name="Stalin Jacob Wilson Packia Dhas" userId="050d7d71-3621-4503-95e8-1c9a9d962492" providerId="ADAL" clId="{3FBC77E1-FE42-4F9E-B4B2-3759F3328945}" dt="2026-10-22T00:26:42.314" v="2078"/>
          <ac:spMkLst>
            <pc:docMk/>
            <pc:sldMk cId="2303663681" sldId="1054"/>
            <ac:spMk id="23" creationId="{EB91796B-0B4B-40D5-9C82-74830F8E68A9}"/>
          </ac:spMkLst>
        </pc:spChg>
        <pc:spChg chg="add mod">
          <ac:chgData name="Stalin Jacob Wilson Packia Dhas" userId="050d7d71-3621-4503-95e8-1c9a9d962492" providerId="ADAL" clId="{3FBC77E1-FE42-4F9E-B4B2-3759F3328945}" dt="2026-10-22T00:26:42.322" v="2089"/>
          <ac:spMkLst>
            <pc:docMk/>
            <pc:sldMk cId="2303663681" sldId="1054"/>
            <ac:spMk id="24" creationId="{D7ED408D-91E1-4026-9081-E55584718DB9}"/>
          </ac:spMkLst>
        </pc:spChg>
        <pc:spChg chg="add mod">
          <ac:chgData name="Stalin Jacob Wilson Packia Dhas" userId="050d7d71-3621-4503-95e8-1c9a9d962492" providerId="ADAL" clId="{3FBC77E1-FE42-4F9E-B4B2-3759F3328945}" dt="2026-10-22T00:26:42.339" v="2099"/>
          <ac:spMkLst>
            <pc:docMk/>
            <pc:sldMk cId="2303663681" sldId="1054"/>
            <ac:spMk id="25" creationId="{3E711B16-CECA-4BE6-91ED-410081502341}"/>
          </ac:spMkLst>
        </pc:spChg>
        <pc:spChg chg="add mod">
          <ac:chgData name="Stalin Jacob Wilson Packia Dhas" userId="050d7d71-3621-4503-95e8-1c9a9d962492" providerId="ADAL" clId="{3FBC77E1-FE42-4F9E-B4B2-3759F3328945}" dt="2026-10-22T00:26:42.572" v="2123"/>
          <ac:spMkLst>
            <pc:docMk/>
            <pc:sldMk cId="2303663681" sldId="1054"/>
            <ac:spMk id="26" creationId="{50AD2D47-1722-4672-87A3-15E274107BCF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10-22T09:37:59.889" v="10981" actId="47"/>
        <pc:sldMkLst>
          <pc:docMk/>
          <pc:sldMk cId="282211730" sldId="1055"/>
        </pc:sldMkLst>
        <pc:spChg chg="mod">
          <ac:chgData name="Stalin Jacob Wilson Packia Dhas" userId="050d7d71-3621-4503-95e8-1c9a9d962492" providerId="ADAL" clId="{3FBC77E1-FE42-4F9E-B4B2-3759F3328945}" dt="2026-10-22T05:50:02.018" v="8042" actId="1076"/>
          <ac:spMkLst>
            <pc:docMk/>
            <pc:sldMk cId="282211730" sldId="1055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22T00:26:45.847" v="2128"/>
          <ac:spMkLst>
            <pc:docMk/>
            <pc:sldMk cId="282211730" sldId="1055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22T00:26:46.039" v="2139"/>
          <ac:spMkLst>
            <pc:docMk/>
            <pc:sldMk cId="282211730" sldId="1055"/>
            <ac:spMk id="4" creationId="{96F4A68B-EBA8-4916-9294-29768FEF2E1B}"/>
          </ac:spMkLst>
        </pc:spChg>
        <pc:spChg chg="add mod">
          <ac:chgData name="Stalin Jacob Wilson Packia Dhas" userId="050d7d71-3621-4503-95e8-1c9a9d962492" providerId="ADAL" clId="{3FBC77E1-FE42-4F9E-B4B2-3759F3328945}" dt="2026-10-22T00:26:46.056" v="2151"/>
          <ac:spMkLst>
            <pc:docMk/>
            <pc:sldMk cId="282211730" sldId="1055"/>
            <ac:spMk id="5" creationId="{44E6C1D6-8A78-427A-B721-3A6746B8E1F4}"/>
          </ac:spMkLst>
        </pc:spChg>
        <pc:spChg chg="add mod">
          <ac:chgData name="Stalin Jacob Wilson Packia Dhas" userId="050d7d71-3621-4503-95e8-1c9a9d962492" providerId="ADAL" clId="{3FBC77E1-FE42-4F9E-B4B2-3759F3328945}" dt="2026-10-22T00:26:46.064" v="2158"/>
          <ac:spMkLst>
            <pc:docMk/>
            <pc:sldMk cId="282211730" sldId="1055"/>
            <ac:spMk id="6" creationId="{CCE89B51-89C9-46D9-8B65-B2345CCE4D41}"/>
          </ac:spMkLst>
        </pc:spChg>
        <pc:spChg chg="add mod">
          <ac:chgData name="Stalin Jacob Wilson Packia Dhas" userId="050d7d71-3621-4503-95e8-1c9a9d962492" providerId="ADAL" clId="{3FBC77E1-FE42-4F9E-B4B2-3759F3328945}" dt="2026-10-22T00:26:46.073" v="2165"/>
          <ac:spMkLst>
            <pc:docMk/>
            <pc:sldMk cId="282211730" sldId="1055"/>
            <ac:spMk id="7" creationId="{8CC09EBF-8C8D-4435-9063-1206521375CC}"/>
          </ac:spMkLst>
        </pc:spChg>
        <pc:spChg chg="add mod">
          <ac:chgData name="Stalin Jacob Wilson Packia Dhas" userId="050d7d71-3621-4503-95e8-1c9a9d962492" providerId="ADAL" clId="{3FBC77E1-FE42-4F9E-B4B2-3759F3328945}" dt="2026-10-22T00:26:46.089" v="2174"/>
          <ac:spMkLst>
            <pc:docMk/>
            <pc:sldMk cId="282211730" sldId="1055"/>
            <ac:spMk id="8" creationId="{72B9153A-B69C-4AA3-868B-93BC14E76BEC}"/>
          </ac:spMkLst>
        </pc:spChg>
        <pc:spChg chg="add mod">
          <ac:chgData name="Stalin Jacob Wilson Packia Dhas" userId="050d7d71-3621-4503-95e8-1c9a9d962492" providerId="ADAL" clId="{3FBC77E1-FE42-4F9E-B4B2-3759F3328945}" dt="2026-10-22T00:26:46.231" v="2181"/>
          <ac:spMkLst>
            <pc:docMk/>
            <pc:sldMk cId="282211730" sldId="1055"/>
            <ac:spMk id="9" creationId="{35C1DB5C-8121-4C81-81C6-C89B3B532800}"/>
          </ac:spMkLst>
        </pc:spChg>
        <pc:spChg chg="add mod">
          <ac:chgData name="Stalin Jacob Wilson Packia Dhas" userId="050d7d71-3621-4503-95e8-1c9a9d962492" providerId="ADAL" clId="{3FBC77E1-FE42-4F9E-B4B2-3759F3328945}" dt="2026-10-22T00:26:46.397" v="2188"/>
          <ac:spMkLst>
            <pc:docMk/>
            <pc:sldMk cId="282211730" sldId="1055"/>
            <ac:spMk id="10" creationId="{D1B81D63-A1C4-4D51-A9FA-7FE1F7643843}"/>
          </ac:spMkLst>
        </pc:spChg>
        <pc:spChg chg="add mod">
          <ac:chgData name="Stalin Jacob Wilson Packia Dhas" userId="050d7d71-3621-4503-95e8-1c9a9d962492" providerId="ADAL" clId="{3FBC77E1-FE42-4F9E-B4B2-3759F3328945}" dt="2026-10-22T00:26:46.564" v="2198"/>
          <ac:spMkLst>
            <pc:docMk/>
            <pc:sldMk cId="282211730" sldId="1055"/>
            <ac:spMk id="11" creationId="{DCA85E2C-26AB-4AAE-919A-DB69A797CA97}"/>
          </ac:spMkLst>
        </pc:spChg>
        <pc:spChg chg="add mod">
          <ac:chgData name="Stalin Jacob Wilson Packia Dhas" userId="050d7d71-3621-4503-95e8-1c9a9d962492" providerId="ADAL" clId="{3FBC77E1-FE42-4F9E-B4B2-3759F3328945}" dt="2026-10-22T00:26:46.582" v="2207"/>
          <ac:spMkLst>
            <pc:docMk/>
            <pc:sldMk cId="282211730" sldId="1055"/>
            <ac:spMk id="12" creationId="{62533BBC-0195-41CE-8A51-14DC0E487A7E}"/>
          </ac:spMkLst>
        </pc:spChg>
        <pc:spChg chg="add mod">
          <ac:chgData name="Stalin Jacob Wilson Packia Dhas" userId="050d7d71-3621-4503-95e8-1c9a9d962492" providerId="ADAL" clId="{3FBC77E1-FE42-4F9E-B4B2-3759F3328945}" dt="2026-10-22T00:26:46.598" v="2218"/>
          <ac:spMkLst>
            <pc:docMk/>
            <pc:sldMk cId="282211730" sldId="1055"/>
            <ac:spMk id="13" creationId="{B08E76CD-06F7-42D0-A4D7-931A5160B474}"/>
          </ac:spMkLst>
        </pc:spChg>
        <pc:spChg chg="add mod">
          <ac:chgData name="Stalin Jacob Wilson Packia Dhas" userId="050d7d71-3621-4503-95e8-1c9a9d962492" providerId="ADAL" clId="{3FBC77E1-FE42-4F9E-B4B2-3759F3328945}" dt="2026-10-22T00:26:46.606" v="2228"/>
          <ac:spMkLst>
            <pc:docMk/>
            <pc:sldMk cId="282211730" sldId="1055"/>
            <ac:spMk id="14" creationId="{F845DB95-7938-4106-8D3A-68F588D05AC6}"/>
          </ac:spMkLst>
        </pc:spChg>
        <pc:spChg chg="add mod">
          <ac:chgData name="Stalin Jacob Wilson Packia Dhas" userId="050d7d71-3621-4503-95e8-1c9a9d962492" providerId="ADAL" clId="{3FBC77E1-FE42-4F9E-B4B2-3759F3328945}" dt="2026-10-22T00:26:46.622" v="2238"/>
          <ac:spMkLst>
            <pc:docMk/>
            <pc:sldMk cId="282211730" sldId="1055"/>
            <ac:spMk id="15" creationId="{A56E4507-7739-4AEB-8DE2-CF529D2E48AB}"/>
          </ac:spMkLst>
        </pc:spChg>
        <pc:spChg chg="add mod">
          <ac:chgData name="Stalin Jacob Wilson Packia Dhas" userId="050d7d71-3621-4503-95e8-1c9a9d962492" providerId="ADAL" clId="{3FBC77E1-FE42-4F9E-B4B2-3759F3328945}" dt="2026-10-22T00:26:46.631" v="2247"/>
          <ac:spMkLst>
            <pc:docMk/>
            <pc:sldMk cId="282211730" sldId="1055"/>
            <ac:spMk id="16" creationId="{73B65F54-621C-411D-B55B-E7E420996E36}"/>
          </ac:spMkLst>
        </pc:spChg>
        <pc:spChg chg="add mod">
          <ac:chgData name="Stalin Jacob Wilson Packia Dhas" userId="050d7d71-3621-4503-95e8-1c9a9d962492" providerId="ADAL" clId="{3FBC77E1-FE42-4F9E-B4B2-3759F3328945}" dt="2026-10-22T00:26:46.647" v="2258"/>
          <ac:spMkLst>
            <pc:docMk/>
            <pc:sldMk cId="282211730" sldId="1055"/>
            <ac:spMk id="17" creationId="{AB4D3982-C036-4DB6-AE57-BAE62002622E}"/>
          </ac:spMkLst>
        </pc:spChg>
        <pc:spChg chg="add mod">
          <ac:chgData name="Stalin Jacob Wilson Packia Dhas" userId="050d7d71-3621-4503-95e8-1c9a9d962492" providerId="ADAL" clId="{3FBC77E1-FE42-4F9E-B4B2-3759F3328945}" dt="2026-10-22T00:26:46.656" v="2268"/>
          <ac:spMkLst>
            <pc:docMk/>
            <pc:sldMk cId="282211730" sldId="1055"/>
            <ac:spMk id="18" creationId="{9FE60BB4-8FC7-4175-890E-AB39D7EE58F4}"/>
          </ac:spMkLst>
        </pc:spChg>
        <pc:spChg chg="add mod">
          <ac:chgData name="Stalin Jacob Wilson Packia Dhas" userId="050d7d71-3621-4503-95e8-1c9a9d962492" providerId="ADAL" clId="{3FBC77E1-FE42-4F9E-B4B2-3759F3328945}" dt="2026-10-22T00:26:46.672" v="2278"/>
          <ac:spMkLst>
            <pc:docMk/>
            <pc:sldMk cId="282211730" sldId="1055"/>
            <ac:spMk id="19" creationId="{9C889C73-D966-468B-8FB3-94A59A3DEFEB}"/>
          </ac:spMkLst>
        </pc:spChg>
        <pc:spChg chg="add mod">
          <ac:chgData name="Stalin Jacob Wilson Packia Dhas" userId="050d7d71-3621-4503-95e8-1c9a9d962492" providerId="ADAL" clId="{3FBC77E1-FE42-4F9E-B4B2-3759F3328945}" dt="2026-10-22T00:26:46.681" v="2287"/>
          <ac:spMkLst>
            <pc:docMk/>
            <pc:sldMk cId="282211730" sldId="1055"/>
            <ac:spMk id="20" creationId="{DAAEAD11-5C3A-4D9E-BE02-3626AE826749}"/>
          </ac:spMkLst>
        </pc:spChg>
        <pc:spChg chg="add mod">
          <ac:chgData name="Stalin Jacob Wilson Packia Dhas" userId="050d7d71-3621-4503-95e8-1c9a9d962492" providerId="ADAL" clId="{3FBC77E1-FE42-4F9E-B4B2-3759F3328945}" dt="2026-10-22T00:26:46.697" v="2298"/>
          <ac:spMkLst>
            <pc:docMk/>
            <pc:sldMk cId="282211730" sldId="1055"/>
            <ac:spMk id="21" creationId="{2220B37F-9B50-49ED-80DB-E6A87F602E3C}"/>
          </ac:spMkLst>
        </pc:spChg>
        <pc:spChg chg="add mod">
          <ac:chgData name="Stalin Jacob Wilson Packia Dhas" userId="050d7d71-3621-4503-95e8-1c9a9d962492" providerId="ADAL" clId="{3FBC77E1-FE42-4F9E-B4B2-3759F3328945}" dt="2026-10-22T00:26:46.706" v="2308"/>
          <ac:spMkLst>
            <pc:docMk/>
            <pc:sldMk cId="282211730" sldId="1055"/>
            <ac:spMk id="22" creationId="{1097DAFB-21D0-4245-AC41-18C5B19E9B2E}"/>
          </ac:spMkLst>
        </pc:spChg>
        <pc:spChg chg="add mod">
          <ac:chgData name="Stalin Jacob Wilson Packia Dhas" userId="050d7d71-3621-4503-95e8-1c9a9d962492" providerId="ADAL" clId="{3FBC77E1-FE42-4F9E-B4B2-3759F3328945}" dt="2026-10-22T00:26:46.722" v="2318"/>
          <ac:spMkLst>
            <pc:docMk/>
            <pc:sldMk cId="282211730" sldId="1055"/>
            <ac:spMk id="23" creationId="{D29F636B-8D7F-412A-AE7E-92485B4A2C59}"/>
          </ac:spMkLst>
        </pc:spChg>
        <pc:spChg chg="add mod">
          <ac:chgData name="Stalin Jacob Wilson Packia Dhas" userId="050d7d71-3621-4503-95e8-1c9a9d962492" providerId="ADAL" clId="{3FBC77E1-FE42-4F9E-B4B2-3759F3328945}" dt="2026-10-22T00:26:46.740" v="2327"/>
          <ac:spMkLst>
            <pc:docMk/>
            <pc:sldMk cId="282211730" sldId="1055"/>
            <ac:spMk id="24" creationId="{F1B27230-B39B-420B-B01A-7B611B6E8CFC}"/>
          </ac:spMkLst>
        </pc:spChg>
        <pc:spChg chg="add mod">
          <ac:chgData name="Stalin Jacob Wilson Packia Dhas" userId="050d7d71-3621-4503-95e8-1c9a9d962492" providerId="ADAL" clId="{3FBC77E1-FE42-4F9E-B4B2-3759F3328945}" dt="2026-10-22T00:26:46.756" v="2338"/>
          <ac:spMkLst>
            <pc:docMk/>
            <pc:sldMk cId="282211730" sldId="1055"/>
            <ac:spMk id="25" creationId="{5DA162B4-6DB0-47D1-B6F3-7752ED1E472D}"/>
          </ac:spMkLst>
        </pc:spChg>
        <pc:spChg chg="add mod">
          <ac:chgData name="Stalin Jacob Wilson Packia Dhas" userId="050d7d71-3621-4503-95e8-1c9a9d962492" providerId="ADAL" clId="{3FBC77E1-FE42-4F9E-B4B2-3759F3328945}" dt="2026-10-22T00:26:46.772" v="2348"/>
          <ac:spMkLst>
            <pc:docMk/>
            <pc:sldMk cId="282211730" sldId="1055"/>
            <ac:spMk id="26" creationId="{854397F0-5C20-4C37-9D06-FFAF51C827C1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10-22T09:38:00.001" v="10982" actId="47"/>
        <pc:sldMkLst>
          <pc:docMk/>
          <pc:sldMk cId="2008719569" sldId="1056"/>
        </pc:sldMkLst>
        <pc:spChg chg="mod">
          <ac:chgData name="Stalin Jacob Wilson Packia Dhas" userId="050d7d71-3621-4503-95e8-1c9a9d962492" providerId="ADAL" clId="{3FBC77E1-FE42-4F9E-B4B2-3759F3328945}" dt="2026-10-22T05:50:14.695" v="8047" actId="1076"/>
          <ac:spMkLst>
            <pc:docMk/>
            <pc:sldMk cId="2008719569" sldId="1056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22T00:26:49.706" v="2353"/>
          <ac:spMkLst>
            <pc:docMk/>
            <pc:sldMk cId="2008719569" sldId="1056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22T00:26:49.822" v="2364"/>
          <ac:spMkLst>
            <pc:docMk/>
            <pc:sldMk cId="2008719569" sldId="1056"/>
            <ac:spMk id="4" creationId="{24FE6845-4871-4736-94FA-96A771F5D516}"/>
          </ac:spMkLst>
        </pc:spChg>
        <pc:spChg chg="add mod">
          <ac:chgData name="Stalin Jacob Wilson Packia Dhas" userId="050d7d71-3621-4503-95e8-1c9a9d962492" providerId="ADAL" clId="{3FBC77E1-FE42-4F9E-B4B2-3759F3328945}" dt="2026-10-22T00:26:49.822" v="2376"/>
          <ac:spMkLst>
            <pc:docMk/>
            <pc:sldMk cId="2008719569" sldId="1056"/>
            <ac:spMk id="5" creationId="{C55C738B-68A0-4468-ADBD-1DC692C83473}"/>
          </ac:spMkLst>
        </pc:spChg>
        <pc:spChg chg="add mod">
          <ac:chgData name="Stalin Jacob Wilson Packia Dhas" userId="050d7d71-3621-4503-95e8-1c9a9d962492" providerId="ADAL" clId="{3FBC77E1-FE42-4F9E-B4B2-3759F3328945}" dt="2026-10-22T00:26:49.831" v="2383"/>
          <ac:spMkLst>
            <pc:docMk/>
            <pc:sldMk cId="2008719569" sldId="1056"/>
            <ac:spMk id="6" creationId="{82AF6F0C-F7DC-427E-B5EF-9569166D09CB}"/>
          </ac:spMkLst>
        </pc:spChg>
        <pc:spChg chg="add mod">
          <ac:chgData name="Stalin Jacob Wilson Packia Dhas" userId="050d7d71-3621-4503-95e8-1c9a9d962492" providerId="ADAL" clId="{3FBC77E1-FE42-4F9E-B4B2-3759F3328945}" dt="2026-10-22T00:26:49.831" v="2390"/>
          <ac:spMkLst>
            <pc:docMk/>
            <pc:sldMk cId="2008719569" sldId="1056"/>
            <ac:spMk id="7" creationId="{95F17556-1B23-4CD1-B53C-231BE054674D}"/>
          </ac:spMkLst>
        </pc:spChg>
        <pc:spChg chg="add mod">
          <ac:chgData name="Stalin Jacob Wilson Packia Dhas" userId="050d7d71-3621-4503-95e8-1c9a9d962492" providerId="ADAL" clId="{3FBC77E1-FE42-4F9E-B4B2-3759F3328945}" dt="2026-10-22T00:26:50.022" v="2397"/>
          <ac:spMkLst>
            <pc:docMk/>
            <pc:sldMk cId="2008719569" sldId="1056"/>
            <ac:spMk id="8" creationId="{0B803D22-5022-4673-BDF5-F6853FF008DD}"/>
          </ac:spMkLst>
        </pc:spChg>
        <pc:spChg chg="add mod">
          <ac:chgData name="Stalin Jacob Wilson Packia Dhas" userId="050d7d71-3621-4503-95e8-1c9a9d962492" providerId="ADAL" clId="{3FBC77E1-FE42-4F9E-B4B2-3759F3328945}" dt="2026-10-22T00:26:50.173" v="2404"/>
          <ac:spMkLst>
            <pc:docMk/>
            <pc:sldMk cId="2008719569" sldId="1056"/>
            <ac:spMk id="9" creationId="{A565A05C-5E6E-4496-828B-4E4D82A96081}"/>
          </ac:spMkLst>
        </pc:spChg>
        <pc:spChg chg="add mod">
          <ac:chgData name="Stalin Jacob Wilson Packia Dhas" userId="050d7d71-3621-4503-95e8-1c9a9d962492" providerId="ADAL" clId="{3FBC77E1-FE42-4F9E-B4B2-3759F3328945}" dt="2026-10-22T00:26:50.348" v="2414"/>
          <ac:spMkLst>
            <pc:docMk/>
            <pc:sldMk cId="2008719569" sldId="1056"/>
            <ac:spMk id="10" creationId="{8B340CEB-05A7-4973-8BAB-3D8CA7455ED1}"/>
          </ac:spMkLst>
        </pc:spChg>
        <pc:spChg chg="add mod">
          <ac:chgData name="Stalin Jacob Wilson Packia Dhas" userId="050d7d71-3621-4503-95e8-1c9a9d962492" providerId="ADAL" clId="{3FBC77E1-FE42-4F9E-B4B2-3759F3328945}" dt="2026-10-22T00:26:50.356" v="2423"/>
          <ac:spMkLst>
            <pc:docMk/>
            <pc:sldMk cId="2008719569" sldId="1056"/>
            <ac:spMk id="11" creationId="{1F6BBD5B-96D9-4B77-A5AB-DC04543870C4}"/>
          </ac:spMkLst>
        </pc:spChg>
        <pc:spChg chg="add mod">
          <ac:chgData name="Stalin Jacob Wilson Packia Dhas" userId="050d7d71-3621-4503-95e8-1c9a9d962492" providerId="ADAL" clId="{3FBC77E1-FE42-4F9E-B4B2-3759F3328945}" dt="2026-10-22T00:26:50.356" v="2434"/>
          <ac:spMkLst>
            <pc:docMk/>
            <pc:sldMk cId="2008719569" sldId="1056"/>
            <ac:spMk id="12" creationId="{B36CCBCA-8433-43DB-AD7C-E6AB4413E2EB}"/>
          </ac:spMkLst>
        </pc:spChg>
        <pc:spChg chg="add mod">
          <ac:chgData name="Stalin Jacob Wilson Packia Dhas" userId="050d7d71-3621-4503-95e8-1c9a9d962492" providerId="ADAL" clId="{3FBC77E1-FE42-4F9E-B4B2-3759F3328945}" dt="2026-10-22T00:26:50.356" v="2444"/>
          <ac:spMkLst>
            <pc:docMk/>
            <pc:sldMk cId="2008719569" sldId="1056"/>
            <ac:spMk id="13" creationId="{9F7A894A-0D2E-4434-BD3A-5B1CEB26638D}"/>
          </ac:spMkLst>
        </pc:spChg>
        <pc:spChg chg="add mod">
          <ac:chgData name="Stalin Jacob Wilson Packia Dhas" userId="050d7d71-3621-4503-95e8-1c9a9d962492" providerId="ADAL" clId="{3FBC77E1-FE42-4F9E-B4B2-3759F3328945}" dt="2026-10-22T00:26:50.364" v="2454"/>
          <ac:spMkLst>
            <pc:docMk/>
            <pc:sldMk cId="2008719569" sldId="1056"/>
            <ac:spMk id="14" creationId="{172EF4CC-311C-4D5C-8A31-BAF41827AE5B}"/>
          </ac:spMkLst>
        </pc:spChg>
        <pc:spChg chg="add mod">
          <ac:chgData name="Stalin Jacob Wilson Packia Dhas" userId="050d7d71-3621-4503-95e8-1c9a9d962492" providerId="ADAL" clId="{3FBC77E1-FE42-4F9E-B4B2-3759F3328945}" dt="2026-10-22T00:26:50.364" v="2463"/>
          <ac:spMkLst>
            <pc:docMk/>
            <pc:sldMk cId="2008719569" sldId="1056"/>
            <ac:spMk id="15" creationId="{5FE6A3F2-0342-4460-9F4D-D29A34641C92}"/>
          </ac:spMkLst>
        </pc:spChg>
        <pc:spChg chg="add mod">
          <ac:chgData name="Stalin Jacob Wilson Packia Dhas" userId="050d7d71-3621-4503-95e8-1c9a9d962492" providerId="ADAL" clId="{3FBC77E1-FE42-4F9E-B4B2-3759F3328945}" dt="2026-10-22T00:26:50.364" v="2474"/>
          <ac:spMkLst>
            <pc:docMk/>
            <pc:sldMk cId="2008719569" sldId="1056"/>
            <ac:spMk id="16" creationId="{FF2B4ED3-BCB5-4815-A016-C369ED05CD88}"/>
          </ac:spMkLst>
        </pc:spChg>
        <pc:spChg chg="add mod">
          <ac:chgData name="Stalin Jacob Wilson Packia Dhas" userId="050d7d71-3621-4503-95e8-1c9a9d962492" providerId="ADAL" clId="{3FBC77E1-FE42-4F9E-B4B2-3759F3328945}" dt="2026-10-22T00:26:50.372" v="2484"/>
          <ac:spMkLst>
            <pc:docMk/>
            <pc:sldMk cId="2008719569" sldId="1056"/>
            <ac:spMk id="17" creationId="{4DDE7EB2-F090-48F2-A9B9-DFFAB20528CA}"/>
          </ac:spMkLst>
        </pc:spChg>
        <pc:spChg chg="add mod">
          <ac:chgData name="Stalin Jacob Wilson Packia Dhas" userId="050d7d71-3621-4503-95e8-1c9a9d962492" providerId="ADAL" clId="{3FBC77E1-FE42-4F9E-B4B2-3759F3328945}" dt="2026-10-22T00:26:50.373" v="2494"/>
          <ac:spMkLst>
            <pc:docMk/>
            <pc:sldMk cId="2008719569" sldId="1056"/>
            <ac:spMk id="18" creationId="{780089C9-C75C-4449-88B0-F72A27380CD4}"/>
          </ac:spMkLst>
        </pc:spChg>
        <pc:spChg chg="add mod">
          <ac:chgData name="Stalin Jacob Wilson Packia Dhas" userId="050d7d71-3621-4503-95e8-1c9a9d962492" providerId="ADAL" clId="{3FBC77E1-FE42-4F9E-B4B2-3759F3328945}" dt="2026-10-22T00:26:50.373" v="2503"/>
          <ac:spMkLst>
            <pc:docMk/>
            <pc:sldMk cId="2008719569" sldId="1056"/>
            <ac:spMk id="19" creationId="{5CE9E555-A2B4-4E6D-A94D-007EC7990F49}"/>
          </ac:spMkLst>
        </pc:spChg>
        <pc:spChg chg="add mod">
          <ac:chgData name="Stalin Jacob Wilson Packia Dhas" userId="050d7d71-3621-4503-95e8-1c9a9d962492" providerId="ADAL" clId="{3FBC77E1-FE42-4F9E-B4B2-3759F3328945}" dt="2026-10-22T00:26:50.373" v="2514"/>
          <ac:spMkLst>
            <pc:docMk/>
            <pc:sldMk cId="2008719569" sldId="1056"/>
            <ac:spMk id="20" creationId="{CD061449-4AFC-4902-A0E8-F9754A9BD611}"/>
          </ac:spMkLst>
        </pc:spChg>
        <pc:spChg chg="add mod">
          <ac:chgData name="Stalin Jacob Wilson Packia Dhas" userId="050d7d71-3621-4503-95e8-1c9a9d962492" providerId="ADAL" clId="{3FBC77E1-FE42-4F9E-B4B2-3759F3328945}" dt="2026-10-22T00:26:50.381" v="2524"/>
          <ac:spMkLst>
            <pc:docMk/>
            <pc:sldMk cId="2008719569" sldId="1056"/>
            <ac:spMk id="21" creationId="{5F0AE96B-1C6A-4F2C-9B71-8096203B5A83}"/>
          </ac:spMkLst>
        </pc:spChg>
        <pc:spChg chg="add mod">
          <ac:chgData name="Stalin Jacob Wilson Packia Dhas" userId="050d7d71-3621-4503-95e8-1c9a9d962492" providerId="ADAL" clId="{3FBC77E1-FE42-4F9E-B4B2-3759F3328945}" dt="2026-10-22T00:26:50.381" v="2534"/>
          <ac:spMkLst>
            <pc:docMk/>
            <pc:sldMk cId="2008719569" sldId="1056"/>
            <ac:spMk id="22" creationId="{A6FA2D7F-DDE2-450C-813A-EB2727E8E485}"/>
          </ac:spMkLst>
        </pc:spChg>
        <pc:spChg chg="add mod">
          <ac:chgData name="Stalin Jacob Wilson Packia Dhas" userId="050d7d71-3621-4503-95e8-1c9a9d962492" providerId="ADAL" clId="{3FBC77E1-FE42-4F9E-B4B2-3759F3328945}" dt="2026-10-22T00:26:50.381" v="2543"/>
          <ac:spMkLst>
            <pc:docMk/>
            <pc:sldMk cId="2008719569" sldId="1056"/>
            <ac:spMk id="23" creationId="{CD1F0EAF-ADE1-4963-AA94-291E6A809881}"/>
          </ac:spMkLst>
        </pc:spChg>
        <pc:spChg chg="add mod">
          <ac:chgData name="Stalin Jacob Wilson Packia Dhas" userId="050d7d71-3621-4503-95e8-1c9a9d962492" providerId="ADAL" clId="{3FBC77E1-FE42-4F9E-B4B2-3759F3328945}" dt="2026-10-22T00:26:50.389" v="2554"/>
          <ac:spMkLst>
            <pc:docMk/>
            <pc:sldMk cId="2008719569" sldId="1056"/>
            <ac:spMk id="24" creationId="{26557D2F-1684-47CE-9B3D-B509EFF4B258}"/>
          </ac:spMkLst>
        </pc:spChg>
        <pc:spChg chg="add mod">
          <ac:chgData name="Stalin Jacob Wilson Packia Dhas" userId="050d7d71-3621-4503-95e8-1c9a9d962492" providerId="ADAL" clId="{3FBC77E1-FE42-4F9E-B4B2-3759F3328945}" dt="2026-10-22T00:26:50.389" v="2564"/>
          <ac:spMkLst>
            <pc:docMk/>
            <pc:sldMk cId="2008719569" sldId="1056"/>
            <ac:spMk id="25" creationId="{66AD08F8-B3F2-4754-8328-89E3DB284001}"/>
          </ac:spMkLst>
        </pc:spChg>
        <pc:spChg chg="add mod">
          <ac:chgData name="Stalin Jacob Wilson Packia Dhas" userId="050d7d71-3621-4503-95e8-1c9a9d962492" providerId="ADAL" clId="{3FBC77E1-FE42-4F9E-B4B2-3759F3328945}" dt="2026-10-22T00:26:50.539" v="2580"/>
          <ac:spMkLst>
            <pc:docMk/>
            <pc:sldMk cId="2008719569" sldId="1056"/>
            <ac:spMk id="26" creationId="{2801D83C-3730-4725-AEE2-F000A55B909D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10-22T09:38:00.111" v="10983" actId="47"/>
        <pc:sldMkLst>
          <pc:docMk/>
          <pc:sldMk cId="4256000683" sldId="1057"/>
        </pc:sldMkLst>
        <pc:spChg chg="mod">
          <ac:chgData name="Stalin Jacob Wilson Packia Dhas" userId="050d7d71-3621-4503-95e8-1c9a9d962492" providerId="ADAL" clId="{3FBC77E1-FE42-4F9E-B4B2-3759F3328945}" dt="2026-10-22T05:50:36.749" v="8053" actId="1076"/>
          <ac:spMkLst>
            <pc:docMk/>
            <pc:sldMk cId="4256000683" sldId="1057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22T00:26:52.876" v="2585"/>
          <ac:spMkLst>
            <pc:docMk/>
            <pc:sldMk cId="4256000683" sldId="1057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22T00:26:52.976" v="2596"/>
          <ac:spMkLst>
            <pc:docMk/>
            <pc:sldMk cId="4256000683" sldId="1057"/>
            <ac:spMk id="4" creationId="{BE561A18-8B19-4EE4-B8F8-382C420A0DE4}"/>
          </ac:spMkLst>
        </pc:spChg>
        <pc:spChg chg="add mod">
          <ac:chgData name="Stalin Jacob Wilson Packia Dhas" userId="050d7d71-3621-4503-95e8-1c9a9d962492" providerId="ADAL" clId="{3FBC77E1-FE42-4F9E-B4B2-3759F3328945}" dt="2026-10-22T00:26:52.997" v="2608"/>
          <ac:spMkLst>
            <pc:docMk/>
            <pc:sldMk cId="4256000683" sldId="1057"/>
            <ac:spMk id="5" creationId="{93B5B634-1B2F-4A65-917B-A802C3FCCBA5}"/>
          </ac:spMkLst>
        </pc:spChg>
        <pc:spChg chg="add mod">
          <ac:chgData name="Stalin Jacob Wilson Packia Dhas" userId="050d7d71-3621-4503-95e8-1c9a9d962492" providerId="ADAL" clId="{3FBC77E1-FE42-4F9E-B4B2-3759F3328945}" dt="2026-10-22T00:26:53.006" v="2615"/>
          <ac:spMkLst>
            <pc:docMk/>
            <pc:sldMk cId="4256000683" sldId="1057"/>
            <ac:spMk id="6" creationId="{BF2AE2E2-9AA5-4721-8774-5C146EC05FF3}"/>
          </ac:spMkLst>
        </pc:spChg>
        <pc:spChg chg="add mod">
          <ac:chgData name="Stalin Jacob Wilson Packia Dhas" userId="050d7d71-3621-4503-95e8-1c9a9d962492" providerId="ADAL" clId="{3FBC77E1-FE42-4F9E-B4B2-3759F3328945}" dt="2026-10-22T00:26:53.014" v="2622"/>
          <ac:spMkLst>
            <pc:docMk/>
            <pc:sldMk cId="4256000683" sldId="1057"/>
            <ac:spMk id="7" creationId="{09605FF2-B40A-475D-A521-0FB51C071533}"/>
          </ac:spMkLst>
        </pc:spChg>
        <pc:spChg chg="add mod">
          <ac:chgData name="Stalin Jacob Wilson Packia Dhas" userId="050d7d71-3621-4503-95e8-1c9a9d962492" providerId="ADAL" clId="{3FBC77E1-FE42-4F9E-B4B2-3759F3328945}" dt="2026-10-22T00:26:53.031" v="2631"/>
          <ac:spMkLst>
            <pc:docMk/>
            <pc:sldMk cId="4256000683" sldId="1057"/>
            <ac:spMk id="8" creationId="{D1EF1D74-A59B-4C35-A357-1B20BB00803F}"/>
          </ac:spMkLst>
        </pc:spChg>
        <pc:spChg chg="add mod">
          <ac:chgData name="Stalin Jacob Wilson Packia Dhas" userId="050d7d71-3621-4503-95e8-1c9a9d962492" providerId="ADAL" clId="{3FBC77E1-FE42-4F9E-B4B2-3759F3328945}" dt="2026-10-22T00:26:53.122" v="2638"/>
          <ac:spMkLst>
            <pc:docMk/>
            <pc:sldMk cId="4256000683" sldId="1057"/>
            <ac:spMk id="9" creationId="{5DFCF668-4504-481F-99A6-C953C77FB562}"/>
          </ac:spMkLst>
        </pc:spChg>
        <pc:spChg chg="add mod">
          <ac:chgData name="Stalin Jacob Wilson Packia Dhas" userId="050d7d71-3621-4503-95e8-1c9a9d962492" providerId="ADAL" clId="{3FBC77E1-FE42-4F9E-B4B2-3759F3328945}" dt="2026-10-22T00:26:53.206" v="2645"/>
          <ac:spMkLst>
            <pc:docMk/>
            <pc:sldMk cId="4256000683" sldId="1057"/>
            <ac:spMk id="10" creationId="{9B5BA1F1-9EFE-4AC0-BA23-A1F6E6497AD7}"/>
          </ac:spMkLst>
        </pc:spChg>
        <pc:spChg chg="add mod">
          <ac:chgData name="Stalin Jacob Wilson Packia Dhas" userId="050d7d71-3621-4503-95e8-1c9a9d962492" providerId="ADAL" clId="{3FBC77E1-FE42-4F9E-B4B2-3759F3328945}" dt="2026-10-22T00:26:53.381" v="2655"/>
          <ac:spMkLst>
            <pc:docMk/>
            <pc:sldMk cId="4256000683" sldId="1057"/>
            <ac:spMk id="11" creationId="{7C94E879-5392-46D9-AAB9-8DC545C78CBB}"/>
          </ac:spMkLst>
        </pc:spChg>
        <pc:spChg chg="add mod">
          <ac:chgData name="Stalin Jacob Wilson Packia Dhas" userId="050d7d71-3621-4503-95e8-1c9a9d962492" providerId="ADAL" clId="{3FBC77E1-FE42-4F9E-B4B2-3759F3328945}" dt="2026-10-22T05:50:32.669" v="8052" actId="1076"/>
          <ac:spMkLst>
            <pc:docMk/>
            <pc:sldMk cId="4256000683" sldId="1057"/>
            <ac:spMk id="12" creationId="{7CF03ECB-788A-4AA3-AF73-061478B12321}"/>
          </ac:spMkLst>
        </pc:spChg>
        <pc:spChg chg="add mod">
          <ac:chgData name="Stalin Jacob Wilson Packia Dhas" userId="050d7d71-3621-4503-95e8-1c9a9d962492" providerId="ADAL" clId="{3FBC77E1-FE42-4F9E-B4B2-3759F3328945}" dt="2026-10-22T05:50:32.669" v="8052" actId="1076"/>
          <ac:spMkLst>
            <pc:docMk/>
            <pc:sldMk cId="4256000683" sldId="1057"/>
            <ac:spMk id="13" creationId="{855A6B62-15A4-479C-87DB-DB43AD179536}"/>
          </ac:spMkLst>
        </pc:spChg>
        <pc:spChg chg="add mod">
          <ac:chgData name="Stalin Jacob Wilson Packia Dhas" userId="050d7d71-3621-4503-95e8-1c9a9d962492" providerId="ADAL" clId="{3FBC77E1-FE42-4F9E-B4B2-3759F3328945}" dt="2026-10-22T00:26:53.431" v="2685"/>
          <ac:spMkLst>
            <pc:docMk/>
            <pc:sldMk cId="4256000683" sldId="1057"/>
            <ac:spMk id="14" creationId="{D0FC31FF-8B17-432B-A11E-094AA29B3722}"/>
          </ac:spMkLst>
        </pc:spChg>
        <pc:spChg chg="add mod">
          <ac:chgData name="Stalin Jacob Wilson Packia Dhas" userId="050d7d71-3621-4503-95e8-1c9a9d962492" providerId="ADAL" clId="{3FBC77E1-FE42-4F9E-B4B2-3759F3328945}" dt="2026-10-22T05:50:32.669" v="8052" actId="1076"/>
          <ac:spMkLst>
            <pc:docMk/>
            <pc:sldMk cId="4256000683" sldId="1057"/>
            <ac:spMk id="15" creationId="{55265ED1-950C-483A-B7E1-82FE3150A84D}"/>
          </ac:spMkLst>
        </pc:spChg>
        <pc:spChg chg="add mod">
          <ac:chgData name="Stalin Jacob Wilson Packia Dhas" userId="050d7d71-3621-4503-95e8-1c9a9d962492" providerId="ADAL" clId="{3FBC77E1-FE42-4F9E-B4B2-3759F3328945}" dt="2026-10-22T00:26:53.464" v="2704"/>
          <ac:spMkLst>
            <pc:docMk/>
            <pc:sldMk cId="4256000683" sldId="1057"/>
            <ac:spMk id="16" creationId="{0E7D9D93-2A68-4409-8CE0-A0FDB36758C4}"/>
          </ac:spMkLst>
        </pc:spChg>
        <pc:spChg chg="add mod">
          <ac:chgData name="Stalin Jacob Wilson Packia Dhas" userId="050d7d71-3621-4503-95e8-1c9a9d962492" providerId="ADAL" clId="{3FBC77E1-FE42-4F9E-B4B2-3759F3328945}" dt="2026-10-22T05:50:32.669" v="8052" actId="1076"/>
          <ac:spMkLst>
            <pc:docMk/>
            <pc:sldMk cId="4256000683" sldId="1057"/>
            <ac:spMk id="17" creationId="{3C5F231E-F76D-4F33-9077-234BF63C5504}"/>
          </ac:spMkLst>
        </pc:spChg>
        <pc:spChg chg="add mod">
          <ac:chgData name="Stalin Jacob Wilson Packia Dhas" userId="050d7d71-3621-4503-95e8-1c9a9d962492" providerId="ADAL" clId="{3FBC77E1-FE42-4F9E-B4B2-3759F3328945}" dt="2026-10-22T05:50:32.669" v="8052" actId="1076"/>
          <ac:spMkLst>
            <pc:docMk/>
            <pc:sldMk cId="4256000683" sldId="1057"/>
            <ac:spMk id="18" creationId="{3748EDB5-BD1F-4D7C-8CF8-25C3334E59AD}"/>
          </ac:spMkLst>
        </pc:spChg>
        <pc:spChg chg="add mod">
          <ac:chgData name="Stalin Jacob Wilson Packia Dhas" userId="050d7d71-3621-4503-95e8-1c9a9d962492" providerId="ADAL" clId="{3FBC77E1-FE42-4F9E-B4B2-3759F3328945}" dt="2026-10-22T05:50:32.669" v="8052" actId="1076"/>
          <ac:spMkLst>
            <pc:docMk/>
            <pc:sldMk cId="4256000683" sldId="1057"/>
            <ac:spMk id="19" creationId="{7AC85A89-8F20-491D-B284-327CA38B2C5A}"/>
          </ac:spMkLst>
        </pc:spChg>
        <pc:spChg chg="add mod">
          <ac:chgData name="Stalin Jacob Wilson Packia Dhas" userId="050d7d71-3621-4503-95e8-1c9a9d962492" providerId="ADAL" clId="{3FBC77E1-FE42-4F9E-B4B2-3759F3328945}" dt="2026-10-22T00:26:53.531" v="2744"/>
          <ac:spMkLst>
            <pc:docMk/>
            <pc:sldMk cId="4256000683" sldId="1057"/>
            <ac:spMk id="20" creationId="{F933EE19-302E-49F6-9F51-7280319985C7}"/>
          </ac:spMkLst>
        </pc:spChg>
        <pc:spChg chg="add mod">
          <ac:chgData name="Stalin Jacob Wilson Packia Dhas" userId="050d7d71-3621-4503-95e8-1c9a9d962492" providerId="ADAL" clId="{3FBC77E1-FE42-4F9E-B4B2-3759F3328945}" dt="2026-10-22T05:50:32.669" v="8052" actId="1076"/>
          <ac:spMkLst>
            <pc:docMk/>
            <pc:sldMk cId="4256000683" sldId="1057"/>
            <ac:spMk id="21" creationId="{AF51118B-DF9C-4B7E-BABF-B25DCED139E4}"/>
          </ac:spMkLst>
        </pc:spChg>
        <pc:spChg chg="add mod">
          <ac:chgData name="Stalin Jacob Wilson Packia Dhas" userId="050d7d71-3621-4503-95e8-1c9a9d962492" providerId="ADAL" clId="{3FBC77E1-FE42-4F9E-B4B2-3759F3328945}" dt="2026-10-22T05:50:32.669" v="8052" actId="1076"/>
          <ac:spMkLst>
            <pc:docMk/>
            <pc:sldMk cId="4256000683" sldId="1057"/>
            <ac:spMk id="22" creationId="{6A7A48B4-654D-4E2A-B6FF-8AED5A21DBC2}"/>
          </ac:spMkLst>
        </pc:spChg>
        <pc:spChg chg="add mod">
          <ac:chgData name="Stalin Jacob Wilson Packia Dhas" userId="050d7d71-3621-4503-95e8-1c9a9d962492" providerId="ADAL" clId="{3FBC77E1-FE42-4F9E-B4B2-3759F3328945}" dt="2026-10-22T00:26:53.589" v="2775"/>
          <ac:spMkLst>
            <pc:docMk/>
            <pc:sldMk cId="4256000683" sldId="1057"/>
            <ac:spMk id="23" creationId="{DC4FABE4-4884-4AC0-A788-3A3F420E8589}"/>
          </ac:spMkLst>
        </pc:spChg>
        <pc:spChg chg="add mod">
          <ac:chgData name="Stalin Jacob Wilson Packia Dhas" userId="050d7d71-3621-4503-95e8-1c9a9d962492" providerId="ADAL" clId="{3FBC77E1-FE42-4F9E-B4B2-3759F3328945}" dt="2026-10-22T05:50:32.669" v="8052" actId="1076"/>
          <ac:spMkLst>
            <pc:docMk/>
            <pc:sldMk cId="4256000683" sldId="1057"/>
            <ac:spMk id="24" creationId="{0BCC3B27-4839-41C8-9A70-ABB6384C202B}"/>
          </ac:spMkLst>
        </pc:spChg>
        <pc:spChg chg="add mod">
          <ac:chgData name="Stalin Jacob Wilson Packia Dhas" userId="050d7d71-3621-4503-95e8-1c9a9d962492" providerId="ADAL" clId="{3FBC77E1-FE42-4F9E-B4B2-3759F3328945}" dt="2026-10-22T00:26:53.622" v="2795"/>
          <ac:spMkLst>
            <pc:docMk/>
            <pc:sldMk cId="4256000683" sldId="1057"/>
            <ac:spMk id="25" creationId="{6434EC9D-D533-413C-B8BC-1DA4B13E80AA}"/>
          </ac:spMkLst>
        </pc:spChg>
        <pc:spChg chg="add mod">
          <ac:chgData name="Stalin Jacob Wilson Packia Dhas" userId="050d7d71-3621-4503-95e8-1c9a9d962492" providerId="ADAL" clId="{3FBC77E1-FE42-4F9E-B4B2-3759F3328945}" dt="2026-10-22T05:50:32.669" v="8052" actId="1076"/>
          <ac:spMkLst>
            <pc:docMk/>
            <pc:sldMk cId="4256000683" sldId="1057"/>
            <ac:spMk id="26" creationId="{A13AE110-AD9B-49A3-8837-25DAE0AA4AEC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10-22T09:38:00.260" v="10984" actId="47"/>
        <pc:sldMkLst>
          <pc:docMk/>
          <pc:sldMk cId="926556665" sldId="1058"/>
        </pc:sldMkLst>
        <pc:spChg chg="mod">
          <ac:chgData name="Stalin Jacob Wilson Packia Dhas" userId="050d7d71-3621-4503-95e8-1c9a9d962492" providerId="ADAL" clId="{3FBC77E1-FE42-4F9E-B4B2-3759F3328945}" dt="2026-10-22T05:50:54.309" v="8059" actId="1076"/>
          <ac:spMkLst>
            <pc:docMk/>
            <pc:sldMk cId="926556665" sldId="1058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22T00:26:56.222" v="2810"/>
          <ac:spMkLst>
            <pc:docMk/>
            <pc:sldMk cId="926556665" sldId="1058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22T00:26:56.364" v="2821"/>
          <ac:spMkLst>
            <pc:docMk/>
            <pc:sldMk cId="926556665" sldId="1058"/>
            <ac:spMk id="4" creationId="{FB0E7F4F-A7DA-48D6-9F54-9AB4A1B1C0FB}"/>
          </ac:spMkLst>
        </pc:spChg>
        <pc:spChg chg="add mod">
          <ac:chgData name="Stalin Jacob Wilson Packia Dhas" userId="050d7d71-3621-4503-95e8-1c9a9d962492" providerId="ADAL" clId="{3FBC77E1-FE42-4F9E-B4B2-3759F3328945}" dt="2026-10-22T00:26:56.380" v="2833"/>
          <ac:spMkLst>
            <pc:docMk/>
            <pc:sldMk cId="926556665" sldId="1058"/>
            <ac:spMk id="5" creationId="{A76D48FF-FAB7-40F3-9F8B-AD67EE2DA8D7}"/>
          </ac:spMkLst>
        </pc:spChg>
        <pc:spChg chg="add mod">
          <ac:chgData name="Stalin Jacob Wilson Packia Dhas" userId="050d7d71-3621-4503-95e8-1c9a9d962492" providerId="ADAL" clId="{3FBC77E1-FE42-4F9E-B4B2-3759F3328945}" dt="2026-10-22T00:26:56.397" v="2840"/>
          <ac:spMkLst>
            <pc:docMk/>
            <pc:sldMk cId="926556665" sldId="1058"/>
            <ac:spMk id="6" creationId="{D2547715-6180-4F6D-99B1-EFB72E3C3617}"/>
          </ac:spMkLst>
        </pc:spChg>
        <pc:spChg chg="add mod">
          <ac:chgData name="Stalin Jacob Wilson Packia Dhas" userId="050d7d71-3621-4503-95e8-1c9a9d962492" providerId="ADAL" clId="{3FBC77E1-FE42-4F9E-B4B2-3759F3328945}" dt="2026-10-22T00:26:56.406" v="2847"/>
          <ac:spMkLst>
            <pc:docMk/>
            <pc:sldMk cId="926556665" sldId="1058"/>
            <ac:spMk id="7" creationId="{E68CEE72-3847-400E-95EC-9B5F9B071F24}"/>
          </ac:spMkLst>
        </pc:spChg>
        <pc:spChg chg="add mod">
          <ac:chgData name="Stalin Jacob Wilson Packia Dhas" userId="050d7d71-3621-4503-95e8-1c9a9d962492" providerId="ADAL" clId="{3FBC77E1-FE42-4F9E-B4B2-3759F3328945}" dt="2026-10-22T00:26:56.589" v="2854"/>
          <ac:spMkLst>
            <pc:docMk/>
            <pc:sldMk cId="926556665" sldId="1058"/>
            <ac:spMk id="8" creationId="{9DD6205D-B39C-45D1-9CDB-5DE478F02425}"/>
          </ac:spMkLst>
        </pc:spChg>
        <pc:spChg chg="add mod">
          <ac:chgData name="Stalin Jacob Wilson Packia Dhas" userId="050d7d71-3621-4503-95e8-1c9a9d962492" providerId="ADAL" clId="{3FBC77E1-FE42-4F9E-B4B2-3759F3328945}" dt="2026-10-22T00:26:56.748" v="2861"/>
          <ac:spMkLst>
            <pc:docMk/>
            <pc:sldMk cId="926556665" sldId="1058"/>
            <ac:spMk id="9" creationId="{10FEB831-3871-4B06-A40A-CA0361BB41C2}"/>
          </ac:spMkLst>
        </pc:spChg>
        <pc:spChg chg="add mod">
          <ac:chgData name="Stalin Jacob Wilson Packia Dhas" userId="050d7d71-3621-4503-95e8-1c9a9d962492" providerId="ADAL" clId="{3FBC77E1-FE42-4F9E-B4B2-3759F3328945}" dt="2026-10-22T00:26:56.922" v="2871"/>
          <ac:spMkLst>
            <pc:docMk/>
            <pc:sldMk cId="926556665" sldId="1058"/>
            <ac:spMk id="10" creationId="{BAFDCF5B-676B-43AE-BEAA-0D6B8DD1642E}"/>
          </ac:spMkLst>
        </pc:spChg>
        <pc:spChg chg="add mod">
          <ac:chgData name="Stalin Jacob Wilson Packia Dhas" userId="050d7d71-3621-4503-95e8-1c9a9d962492" providerId="ADAL" clId="{3FBC77E1-FE42-4F9E-B4B2-3759F3328945}" dt="2026-10-22T00:26:56.939" v="2880"/>
          <ac:spMkLst>
            <pc:docMk/>
            <pc:sldMk cId="926556665" sldId="1058"/>
            <ac:spMk id="11" creationId="{B5731A14-350B-47FA-8746-F0A7D99ABBFF}"/>
          </ac:spMkLst>
        </pc:spChg>
        <pc:spChg chg="add mod">
          <ac:chgData name="Stalin Jacob Wilson Packia Dhas" userId="050d7d71-3621-4503-95e8-1c9a9d962492" providerId="ADAL" clId="{3FBC77E1-FE42-4F9E-B4B2-3759F3328945}" dt="2026-10-22T00:26:56.955" v="2891"/>
          <ac:spMkLst>
            <pc:docMk/>
            <pc:sldMk cId="926556665" sldId="1058"/>
            <ac:spMk id="12" creationId="{4ABF87B9-661A-4545-8FE1-47C766629ACE}"/>
          </ac:spMkLst>
        </pc:spChg>
        <pc:spChg chg="add mod">
          <ac:chgData name="Stalin Jacob Wilson Packia Dhas" userId="050d7d71-3621-4503-95e8-1c9a9d962492" providerId="ADAL" clId="{3FBC77E1-FE42-4F9E-B4B2-3759F3328945}" dt="2026-10-22T05:50:50.270" v="8058" actId="1076"/>
          <ac:spMkLst>
            <pc:docMk/>
            <pc:sldMk cId="926556665" sldId="1058"/>
            <ac:spMk id="13" creationId="{20FD1952-8B99-4AF2-98C7-074D2E1BB5D7}"/>
          </ac:spMkLst>
        </pc:spChg>
        <pc:spChg chg="add mod">
          <ac:chgData name="Stalin Jacob Wilson Packia Dhas" userId="050d7d71-3621-4503-95e8-1c9a9d962492" providerId="ADAL" clId="{3FBC77E1-FE42-4F9E-B4B2-3759F3328945}" dt="2026-10-22T05:50:50.270" v="8058" actId="1076"/>
          <ac:spMkLst>
            <pc:docMk/>
            <pc:sldMk cId="926556665" sldId="1058"/>
            <ac:spMk id="14" creationId="{2DB3D140-6F4A-4961-BF2D-766BFC86D332}"/>
          </ac:spMkLst>
        </pc:spChg>
        <pc:spChg chg="add mod">
          <ac:chgData name="Stalin Jacob Wilson Packia Dhas" userId="050d7d71-3621-4503-95e8-1c9a9d962492" providerId="ADAL" clId="{3FBC77E1-FE42-4F9E-B4B2-3759F3328945}" dt="2026-10-22T05:50:50.270" v="8058" actId="1076"/>
          <ac:spMkLst>
            <pc:docMk/>
            <pc:sldMk cId="926556665" sldId="1058"/>
            <ac:spMk id="15" creationId="{09389875-57DC-48D9-8774-F9439BE9A242}"/>
          </ac:spMkLst>
        </pc:spChg>
        <pc:spChg chg="add mod">
          <ac:chgData name="Stalin Jacob Wilson Packia Dhas" userId="050d7d71-3621-4503-95e8-1c9a9d962492" providerId="ADAL" clId="{3FBC77E1-FE42-4F9E-B4B2-3759F3328945}" dt="2026-10-22T05:50:50.270" v="8058" actId="1076"/>
          <ac:spMkLst>
            <pc:docMk/>
            <pc:sldMk cId="926556665" sldId="1058"/>
            <ac:spMk id="16" creationId="{425B44CB-3669-43A3-AEAB-E9F56DC070CE}"/>
          </ac:spMkLst>
        </pc:spChg>
        <pc:spChg chg="add mod">
          <ac:chgData name="Stalin Jacob Wilson Packia Dhas" userId="050d7d71-3621-4503-95e8-1c9a9d962492" providerId="ADAL" clId="{3FBC77E1-FE42-4F9E-B4B2-3759F3328945}" dt="2026-10-22T05:50:50.270" v="8058" actId="1076"/>
          <ac:spMkLst>
            <pc:docMk/>
            <pc:sldMk cId="926556665" sldId="1058"/>
            <ac:spMk id="17" creationId="{DA1A4D74-A7E7-462A-86D8-11E716D5E3A8}"/>
          </ac:spMkLst>
        </pc:spChg>
        <pc:spChg chg="add mod">
          <ac:chgData name="Stalin Jacob Wilson Packia Dhas" userId="050d7d71-3621-4503-95e8-1c9a9d962492" providerId="ADAL" clId="{3FBC77E1-FE42-4F9E-B4B2-3759F3328945}" dt="2026-10-22T05:50:50.270" v="8058" actId="1076"/>
          <ac:spMkLst>
            <pc:docMk/>
            <pc:sldMk cId="926556665" sldId="1058"/>
            <ac:spMk id="18" creationId="{0B0DF477-86FE-47B5-9956-42767FA2E5BE}"/>
          </ac:spMkLst>
        </pc:spChg>
        <pc:spChg chg="add mod">
          <ac:chgData name="Stalin Jacob Wilson Packia Dhas" userId="050d7d71-3621-4503-95e8-1c9a9d962492" providerId="ADAL" clId="{3FBC77E1-FE42-4F9E-B4B2-3759F3328945}" dt="2026-10-22T05:50:50.270" v="8058" actId="1076"/>
          <ac:spMkLst>
            <pc:docMk/>
            <pc:sldMk cId="926556665" sldId="1058"/>
            <ac:spMk id="19" creationId="{4710F53C-3E0D-48FA-9E4A-34B9AC670507}"/>
          </ac:spMkLst>
        </pc:spChg>
        <pc:spChg chg="add mod">
          <ac:chgData name="Stalin Jacob Wilson Packia Dhas" userId="050d7d71-3621-4503-95e8-1c9a9d962492" providerId="ADAL" clId="{3FBC77E1-FE42-4F9E-B4B2-3759F3328945}" dt="2026-10-22T05:50:50.270" v="8058" actId="1076"/>
          <ac:spMkLst>
            <pc:docMk/>
            <pc:sldMk cId="926556665" sldId="1058"/>
            <ac:spMk id="20" creationId="{2D442FB1-6150-4CFE-AB01-0B5B5C88B3DD}"/>
          </ac:spMkLst>
        </pc:spChg>
        <pc:spChg chg="add mod">
          <ac:chgData name="Stalin Jacob Wilson Packia Dhas" userId="050d7d71-3621-4503-95e8-1c9a9d962492" providerId="ADAL" clId="{3FBC77E1-FE42-4F9E-B4B2-3759F3328945}" dt="2026-10-22T00:26:57.131" v="2981"/>
          <ac:spMkLst>
            <pc:docMk/>
            <pc:sldMk cId="926556665" sldId="1058"/>
            <ac:spMk id="21" creationId="{8EE3ECBB-CEBF-4CB8-B405-1DFF4265DEDF}"/>
          </ac:spMkLst>
        </pc:spChg>
        <pc:spChg chg="add mod">
          <ac:chgData name="Stalin Jacob Wilson Packia Dhas" userId="050d7d71-3621-4503-95e8-1c9a9d962492" providerId="ADAL" clId="{3FBC77E1-FE42-4F9E-B4B2-3759F3328945}" dt="2026-10-22T05:50:50.270" v="8058" actId="1076"/>
          <ac:spMkLst>
            <pc:docMk/>
            <pc:sldMk cId="926556665" sldId="1058"/>
            <ac:spMk id="22" creationId="{A7ADB8BA-E708-4A51-BB28-00B5A08BC51F}"/>
          </ac:spMkLst>
        </pc:spChg>
        <pc:spChg chg="add mod">
          <ac:chgData name="Stalin Jacob Wilson Packia Dhas" userId="050d7d71-3621-4503-95e8-1c9a9d962492" providerId="ADAL" clId="{3FBC77E1-FE42-4F9E-B4B2-3759F3328945}" dt="2026-10-22T00:26:57.164" v="3000"/>
          <ac:spMkLst>
            <pc:docMk/>
            <pc:sldMk cId="926556665" sldId="1058"/>
            <ac:spMk id="23" creationId="{4602928C-0B78-4CF5-ADB9-979A602E44AA}"/>
          </ac:spMkLst>
        </pc:spChg>
        <pc:spChg chg="add mod">
          <ac:chgData name="Stalin Jacob Wilson Packia Dhas" userId="050d7d71-3621-4503-95e8-1c9a9d962492" providerId="ADAL" clId="{3FBC77E1-FE42-4F9E-B4B2-3759F3328945}" dt="2026-10-22T05:50:50.270" v="8058" actId="1076"/>
          <ac:spMkLst>
            <pc:docMk/>
            <pc:sldMk cId="926556665" sldId="1058"/>
            <ac:spMk id="24" creationId="{4709DF2A-E8C0-4BED-9261-FC4859647D8D}"/>
          </ac:spMkLst>
        </pc:spChg>
        <pc:spChg chg="add mod">
          <ac:chgData name="Stalin Jacob Wilson Packia Dhas" userId="050d7d71-3621-4503-95e8-1c9a9d962492" providerId="ADAL" clId="{3FBC77E1-FE42-4F9E-B4B2-3759F3328945}" dt="2026-10-22T00:26:57.205" v="3021"/>
          <ac:spMkLst>
            <pc:docMk/>
            <pc:sldMk cId="926556665" sldId="1058"/>
            <ac:spMk id="25" creationId="{8C537AEC-1349-482C-B78C-7EE3DB19AE5C}"/>
          </ac:spMkLst>
        </pc:spChg>
        <pc:spChg chg="add mod">
          <ac:chgData name="Stalin Jacob Wilson Packia Dhas" userId="050d7d71-3621-4503-95e8-1c9a9d962492" providerId="ADAL" clId="{3FBC77E1-FE42-4F9E-B4B2-3759F3328945}" dt="2026-10-22T00:26:57.397" v="3037"/>
          <ac:spMkLst>
            <pc:docMk/>
            <pc:sldMk cId="926556665" sldId="1058"/>
            <ac:spMk id="26" creationId="{464562BD-D9E8-49AD-A7D5-08B76D9D3BDA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10-22T09:38:00.379" v="10985" actId="47"/>
        <pc:sldMkLst>
          <pc:docMk/>
          <pc:sldMk cId="1623311312" sldId="1059"/>
        </pc:sldMkLst>
        <pc:spChg chg="mod">
          <ac:chgData name="Stalin Jacob Wilson Packia Dhas" userId="050d7d71-3621-4503-95e8-1c9a9d962492" providerId="ADAL" clId="{3FBC77E1-FE42-4F9E-B4B2-3759F3328945}" dt="2026-10-22T05:51:19.460" v="8064" actId="1076"/>
          <ac:spMkLst>
            <pc:docMk/>
            <pc:sldMk cId="1623311312" sldId="1059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22T00:27:00.932" v="3043"/>
          <ac:spMkLst>
            <pc:docMk/>
            <pc:sldMk cId="1623311312" sldId="1059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22T00:27:01.074" v="3054"/>
          <ac:spMkLst>
            <pc:docMk/>
            <pc:sldMk cId="1623311312" sldId="1059"/>
            <ac:spMk id="4" creationId="{C8B27A97-2223-4F55-8663-180C94E6EB11}"/>
          </ac:spMkLst>
        </pc:spChg>
        <pc:spChg chg="add mod">
          <ac:chgData name="Stalin Jacob Wilson Packia Dhas" userId="050d7d71-3621-4503-95e8-1c9a9d962492" providerId="ADAL" clId="{3FBC77E1-FE42-4F9E-B4B2-3759F3328945}" dt="2026-10-22T00:27:01.082" v="3066"/>
          <ac:spMkLst>
            <pc:docMk/>
            <pc:sldMk cId="1623311312" sldId="1059"/>
            <ac:spMk id="5" creationId="{25B4BD23-7CEF-4AAE-8341-4A584ABCD72F}"/>
          </ac:spMkLst>
        </pc:spChg>
        <pc:spChg chg="add mod">
          <ac:chgData name="Stalin Jacob Wilson Packia Dhas" userId="050d7d71-3621-4503-95e8-1c9a9d962492" providerId="ADAL" clId="{3FBC77E1-FE42-4F9E-B4B2-3759F3328945}" dt="2026-10-22T00:27:01.084" v="3073"/>
          <ac:spMkLst>
            <pc:docMk/>
            <pc:sldMk cId="1623311312" sldId="1059"/>
            <ac:spMk id="6" creationId="{FA9A029E-1216-4A5B-B0E2-1DFDE6E7987B}"/>
          </ac:spMkLst>
        </pc:spChg>
        <pc:spChg chg="add mod">
          <ac:chgData name="Stalin Jacob Wilson Packia Dhas" userId="050d7d71-3621-4503-95e8-1c9a9d962492" providerId="ADAL" clId="{3FBC77E1-FE42-4F9E-B4B2-3759F3328945}" dt="2026-10-22T00:27:01.088" v="3080"/>
          <ac:spMkLst>
            <pc:docMk/>
            <pc:sldMk cId="1623311312" sldId="1059"/>
            <ac:spMk id="7" creationId="{C89142E0-80F5-48B0-8EB2-0B80A267BE0C}"/>
          </ac:spMkLst>
        </pc:spChg>
        <pc:spChg chg="add mod">
          <ac:chgData name="Stalin Jacob Wilson Packia Dhas" userId="050d7d71-3621-4503-95e8-1c9a9d962492" providerId="ADAL" clId="{3FBC77E1-FE42-4F9E-B4B2-3759F3328945}" dt="2026-10-22T00:27:01.090" v="3089"/>
          <ac:spMkLst>
            <pc:docMk/>
            <pc:sldMk cId="1623311312" sldId="1059"/>
            <ac:spMk id="8" creationId="{703AEE77-53C4-4FCA-8AFE-ADF639F40ABD}"/>
          </ac:spMkLst>
        </pc:spChg>
        <pc:spChg chg="add mod">
          <ac:chgData name="Stalin Jacob Wilson Packia Dhas" userId="050d7d71-3621-4503-95e8-1c9a9d962492" providerId="ADAL" clId="{3FBC77E1-FE42-4F9E-B4B2-3759F3328945}" dt="2026-10-22T00:27:01.199" v="3096"/>
          <ac:spMkLst>
            <pc:docMk/>
            <pc:sldMk cId="1623311312" sldId="1059"/>
            <ac:spMk id="9" creationId="{FD8BB8B0-ACF8-4263-B2F8-A47D64FBB0C6}"/>
          </ac:spMkLst>
        </pc:spChg>
        <pc:spChg chg="add mod">
          <ac:chgData name="Stalin Jacob Wilson Packia Dhas" userId="050d7d71-3621-4503-95e8-1c9a9d962492" providerId="ADAL" clId="{3FBC77E1-FE42-4F9E-B4B2-3759F3328945}" dt="2026-10-22T00:27:01.389" v="3103"/>
          <ac:spMkLst>
            <pc:docMk/>
            <pc:sldMk cId="1623311312" sldId="1059"/>
            <ac:spMk id="10" creationId="{1361DC4D-DD0C-4D83-A34A-FF0CCA55D7A5}"/>
          </ac:spMkLst>
        </pc:spChg>
        <pc:spChg chg="add mod">
          <ac:chgData name="Stalin Jacob Wilson Packia Dhas" userId="050d7d71-3621-4503-95e8-1c9a9d962492" providerId="ADAL" clId="{3FBC77E1-FE42-4F9E-B4B2-3759F3328945}" dt="2026-10-22T05:51:09.413" v="8061" actId="1076"/>
          <ac:spMkLst>
            <pc:docMk/>
            <pc:sldMk cId="1623311312" sldId="1059"/>
            <ac:spMk id="11" creationId="{D48CFB3C-382D-4D64-AFAB-0015D056911F}"/>
          </ac:spMkLst>
        </pc:spChg>
        <pc:spChg chg="add mod">
          <ac:chgData name="Stalin Jacob Wilson Packia Dhas" userId="050d7d71-3621-4503-95e8-1c9a9d962492" providerId="ADAL" clId="{3FBC77E1-FE42-4F9E-B4B2-3759F3328945}" dt="2026-10-22T00:27:01.549" v="3122"/>
          <ac:spMkLst>
            <pc:docMk/>
            <pc:sldMk cId="1623311312" sldId="1059"/>
            <ac:spMk id="12" creationId="{8A06B59B-AD0D-4BC3-B682-54551CD95736}"/>
          </ac:spMkLst>
        </pc:spChg>
        <pc:spChg chg="add mod">
          <ac:chgData name="Stalin Jacob Wilson Packia Dhas" userId="050d7d71-3621-4503-95e8-1c9a9d962492" providerId="ADAL" clId="{3FBC77E1-FE42-4F9E-B4B2-3759F3328945}" dt="2026-10-22T00:27:01.556" v="3133"/>
          <ac:spMkLst>
            <pc:docMk/>
            <pc:sldMk cId="1623311312" sldId="1059"/>
            <ac:spMk id="13" creationId="{7B33A3D7-5AE2-4A06-8B7F-0EA4D4E966EB}"/>
          </ac:spMkLst>
        </pc:spChg>
        <pc:spChg chg="add mod">
          <ac:chgData name="Stalin Jacob Wilson Packia Dhas" userId="050d7d71-3621-4503-95e8-1c9a9d962492" providerId="ADAL" clId="{3FBC77E1-FE42-4F9E-B4B2-3759F3328945}" dt="2026-10-22T05:51:09.413" v="8061" actId="1076"/>
          <ac:spMkLst>
            <pc:docMk/>
            <pc:sldMk cId="1623311312" sldId="1059"/>
            <ac:spMk id="14" creationId="{C9144B89-083E-4BD7-80FC-EBA20C42049B}"/>
          </ac:spMkLst>
        </pc:spChg>
        <pc:spChg chg="add mod">
          <ac:chgData name="Stalin Jacob Wilson Packia Dhas" userId="050d7d71-3621-4503-95e8-1c9a9d962492" providerId="ADAL" clId="{3FBC77E1-FE42-4F9E-B4B2-3759F3328945}" dt="2026-10-22T00:27:01.557" v="3153"/>
          <ac:spMkLst>
            <pc:docMk/>
            <pc:sldMk cId="1623311312" sldId="1059"/>
            <ac:spMk id="15" creationId="{BD2C002C-58BF-488B-B840-7A0605171813}"/>
          </ac:spMkLst>
        </pc:spChg>
        <pc:spChg chg="add mod">
          <ac:chgData name="Stalin Jacob Wilson Packia Dhas" userId="050d7d71-3621-4503-95e8-1c9a9d962492" providerId="ADAL" clId="{3FBC77E1-FE42-4F9E-B4B2-3759F3328945}" dt="2026-10-22T05:51:09.413" v="8061" actId="1076"/>
          <ac:spMkLst>
            <pc:docMk/>
            <pc:sldMk cId="1623311312" sldId="1059"/>
            <ac:spMk id="16" creationId="{527DA330-ECD6-4169-8BD2-B868E5518DA2}"/>
          </ac:spMkLst>
        </pc:spChg>
        <pc:spChg chg="add mod">
          <ac:chgData name="Stalin Jacob Wilson Packia Dhas" userId="050d7d71-3621-4503-95e8-1c9a9d962492" providerId="ADAL" clId="{3FBC77E1-FE42-4F9E-B4B2-3759F3328945}" dt="2026-10-22T05:51:09.413" v="8061" actId="1076"/>
          <ac:spMkLst>
            <pc:docMk/>
            <pc:sldMk cId="1623311312" sldId="1059"/>
            <ac:spMk id="17" creationId="{2F52AD02-B73C-4451-8235-DEB6ACE45968}"/>
          </ac:spMkLst>
        </pc:spChg>
        <pc:spChg chg="add mod">
          <ac:chgData name="Stalin Jacob Wilson Packia Dhas" userId="050d7d71-3621-4503-95e8-1c9a9d962492" providerId="ADAL" clId="{3FBC77E1-FE42-4F9E-B4B2-3759F3328945}" dt="2026-10-22T05:51:09.413" v="8061" actId="1076"/>
          <ac:spMkLst>
            <pc:docMk/>
            <pc:sldMk cId="1623311312" sldId="1059"/>
            <ac:spMk id="18" creationId="{A0630F8B-AA41-41A8-A825-75BCD0A56FF4}"/>
          </ac:spMkLst>
        </pc:spChg>
        <pc:spChg chg="add mod">
          <ac:chgData name="Stalin Jacob Wilson Packia Dhas" userId="050d7d71-3621-4503-95e8-1c9a9d962492" providerId="ADAL" clId="{3FBC77E1-FE42-4F9E-B4B2-3759F3328945}" dt="2026-10-22T00:27:01.566" v="3193"/>
          <ac:spMkLst>
            <pc:docMk/>
            <pc:sldMk cId="1623311312" sldId="1059"/>
            <ac:spMk id="19" creationId="{15144B54-72DD-491E-B588-0B61EBBF8EC8}"/>
          </ac:spMkLst>
        </pc:spChg>
        <pc:spChg chg="add mod">
          <ac:chgData name="Stalin Jacob Wilson Packia Dhas" userId="050d7d71-3621-4503-95e8-1c9a9d962492" providerId="ADAL" clId="{3FBC77E1-FE42-4F9E-B4B2-3759F3328945}" dt="2026-10-22T05:51:09.413" v="8061" actId="1076"/>
          <ac:spMkLst>
            <pc:docMk/>
            <pc:sldMk cId="1623311312" sldId="1059"/>
            <ac:spMk id="20" creationId="{84551FD1-07CC-4E10-B16B-5E5C75C2DFC7}"/>
          </ac:spMkLst>
        </pc:spChg>
        <pc:spChg chg="add mod">
          <ac:chgData name="Stalin Jacob Wilson Packia Dhas" userId="050d7d71-3621-4503-95e8-1c9a9d962492" providerId="ADAL" clId="{3FBC77E1-FE42-4F9E-B4B2-3759F3328945}" dt="2026-10-22T00:27:01.573" v="3213"/>
          <ac:spMkLst>
            <pc:docMk/>
            <pc:sldMk cId="1623311312" sldId="1059"/>
            <ac:spMk id="21" creationId="{C0A6F2EF-58D4-4D95-BB44-D9452BB8F7F6}"/>
          </ac:spMkLst>
        </pc:spChg>
        <pc:spChg chg="add mod">
          <ac:chgData name="Stalin Jacob Wilson Packia Dhas" userId="050d7d71-3621-4503-95e8-1c9a9d962492" providerId="ADAL" clId="{3FBC77E1-FE42-4F9E-B4B2-3759F3328945}" dt="2026-10-22T05:51:09.413" v="8061" actId="1076"/>
          <ac:spMkLst>
            <pc:docMk/>
            <pc:sldMk cId="1623311312" sldId="1059"/>
            <ac:spMk id="22" creationId="{8DC5AFA6-FF84-4096-B3E4-7966D4BC30C6}"/>
          </ac:spMkLst>
        </pc:spChg>
        <pc:spChg chg="add mod">
          <ac:chgData name="Stalin Jacob Wilson Packia Dhas" userId="050d7d71-3621-4503-95e8-1c9a9d962492" providerId="ADAL" clId="{3FBC77E1-FE42-4F9E-B4B2-3759F3328945}" dt="2026-10-22T00:27:01.580" v="3233"/>
          <ac:spMkLst>
            <pc:docMk/>
            <pc:sldMk cId="1623311312" sldId="1059"/>
            <ac:spMk id="23" creationId="{E2B138D2-AEAB-4F40-A071-CC078564B8AD}"/>
          </ac:spMkLst>
        </pc:spChg>
        <pc:spChg chg="add mod">
          <ac:chgData name="Stalin Jacob Wilson Packia Dhas" userId="050d7d71-3621-4503-95e8-1c9a9d962492" providerId="ADAL" clId="{3FBC77E1-FE42-4F9E-B4B2-3759F3328945}" dt="2026-10-22T05:51:09.413" v="8061" actId="1076"/>
          <ac:spMkLst>
            <pc:docMk/>
            <pc:sldMk cId="1623311312" sldId="1059"/>
            <ac:spMk id="24" creationId="{C4E8EAB1-DA54-4C76-A27C-F9648C190D6E}"/>
          </ac:spMkLst>
        </pc:spChg>
        <pc:spChg chg="add mod">
          <ac:chgData name="Stalin Jacob Wilson Packia Dhas" userId="050d7d71-3621-4503-95e8-1c9a9d962492" providerId="ADAL" clId="{3FBC77E1-FE42-4F9E-B4B2-3759F3328945}" dt="2026-10-22T05:51:09.413" v="8061" actId="1076"/>
          <ac:spMkLst>
            <pc:docMk/>
            <pc:sldMk cId="1623311312" sldId="1059"/>
            <ac:spMk id="25" creationId="{9EF47074-2CD7-43C8-8D3B-810E9B2CF11C}"/>
          </ac:spMkLst>
        </pc:spChg>
        <pc:spChg chg="add mod">
          <ac:chgData name="Stalin Jacob Wilson Packia Dhas" userId="050d7d71-3621-4503-95e8-1c9a9d962492" providerId="ADAL" clId="{3FBC77E1-FE42-4F9E-B4B2-3759F3328945}" dt="2026-10-22T05:51:09.413" v="8061" actId="1076"/>
          <ac:spMkLst>
            <pc:docMk/>
            <pc:sldMk cId="1623311312" sldId="1059"/>
            <ac:spMk id="26" creationId="{8EB0EC26-ED28-40FF-A401-82B64709C4CD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10-22T09:38:00.538" v="10986" actId="47"/>
        <pc:sldMkLst>
          <pc:docMk/>
          <pc:sldMk cId="3746346623" sldId="1060"/>
        </pc:sldMkLst>
        <pc:spChg chg="mod">
          <ac:chgData name="Stalin Jacob Wilson Packia Dhas" userId="050d7d71-3621-4503-95e8-1c9a9d962492" providerId="ADAL" clId="{3FBC77E1-FE42-4F9E-B4B2-3759F3328945}" dt="2026-10-22T05:51:38.252" v="8072" actId="1076"/>
          <ac:spMkLst>
            <pc:docMk/>
            <pc:sldMk cId="3746346623" sldId="1060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22T00:27:04.323" v="3269"/>
          <ac:spMkLst>
            <pc:docMk/>
            <pc:sldMk cId="3746346623" sldId="1060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22T00:27:04.465" v="3280"/>
          <ac:spMkLst>
            <pc:docMk/>
            <pc:sldMk cId="3746346623" sldId="1060"/>
            <ac:spMk id="4" creationId="{9921B857-1E48-4952-BADC-8A6E7494D1D4}"/>
          </ac:spMkLst>
        </pc:spChg>
        <pc:spChg chg="add mod">
          <ac:chgData name="Stalin Jacob Wilson Packia Dhas" userId="050d7d71-3621-4503-95e8-1c9a9d962492" providerId="ADAL" clId="{3FBC77E1-FE42-4F9E-B4B2-3759F3328945}" dt="2026-10-22T00:27:04.490" v="3292"/>
          <ac:spMkLst>
            <pc:docMk/>
            <pc:sldMk cId="3746346623" sldId="1060"/>
            <ac:spMk id="5" creationId="{AA816894-5536-47BB-BC8D-44B4E4A16269}"/>
          </ac:spMkLst>
        </pc:spChg>
        <pc:spChg chg="add mod">
          <ac:chgData name="Stalin Jacob Wilson Packia Dhas" userId="050d7d71-3621-4503-95e8-1c9a9d962492" providerId="ADAL" clId="{3FBC77E1-FE42-4F9E-B4B2-3759F3328945}" dt="2026-10-22T00:27:04.498" v="3299"/>
          <ac:spMkLst>
            <pc:docMk/>
            <pc:sldMk cId="3746346623" sldId="1060"/>
            <ac:spMk id="6" creationId="{853F50F6-03D5-4166-AD54-C0C6E11D04D5}"/>
          </ac:spMkLst>
        </pc:spChg>
        <pc:spChg chg="add mod">
          <ac:chgData name="Stalin Jacob Wilson Packia Dhas" userId="050d7d71-3621-4503-95e8-1c9a9d962492" providerId="ADAL" clId="{3FBC77E1-FE42-4F9E-B4B2-3759F3328945}" dt="2026-10-22T00:27:04.506" v="3306"/>
          <ac:spMkLst>
            <pc:docMk/>
            <pc:sldMk cId="3746346623" sldId="1060"/>
            <ac:spMk id="7" creationId="{A981067A-38D1-42F6-93DE-91BBC2DAB8A4}"/>
          </ac:spMkLst>
        </pc:spChg>
        <pc:spChg chg="add mod">
          <ac:chgData name="Stalin Jacob Wilson Packia Dhas" userId="050d7d71-3621-4503-95e8-1c9a9d962492" providerId="ADAL" clId="{3FBC77E1-FE42-4F9E-B4B2-3759F3328945}" dt="2026-10-22T00:27:04.657" v="3313"/>
          <ac:spMkLst>
            <pc:docMk/>
            <pc:sldMk cId="3746346623" sldId="1060"/>
            <ac:spMk id="8" creationId="{D699A1E6-DEB0-4AB8-B193-95E8274D8AA2}"/>
          </ac:spMkLst>
        </pc:spChg>
        <pc:spChg chg="add mod">
          <ac:chgData name="Stalin Jacob Wilson Packia Dhas" userId="050d7d71-3621-4503-95e8-1c9a9d962492" providerId="ADAL" clId="{3FBC77E1-FE42-4F9E-B4B2-3759F3328945}" dt="2026-10-22T00:27:04.823" v="3320"/>
          <ac:spMkLst>
            <pc:docMk/>
            <pc:sldMk cId="3746346623" sldId="1060"/>
            <ac:spMk id="9" creationId="{148211EC-B0E5-41AB-9295-D661EC60F318}"/>
          </ac:spMkLst>
        </pc:spChg>
        <pc:spChg chg="add mod">
          <ac:chgData name="Stalin Jacob Wilson Packia Dhas" userId="050d7d71-3621-4503-95e8-1c9a9d962492" providerId="ADAL" clId="{3FBC77E1-FE42-4F9E-B4B2-3759F3328945}" dt="2026-10-22T05:51:34.788" v="8071" actId="1076"/>
          <ac:spMkLst>
            <pc:docMk/>
            <pc:sldMk cId="3746346623" sldId="1060"/>
            <ac:spMk id="10" creationId="{E145EBB7-AFC7-4E3B-B2A1-071AC78A912B}"/>
          </ac:spMkLst>
        </pc:spChg>
        <pc:spChg chg="add mod">
          <ac:chgData name="Stalin Jacob Wilson Packia Dhas" userId="050d7d71-3621-4503-95e8-1c9a9d962492" providerId="ADAL" clId="{3FBC77E1-FE42-4F9E-B4B2-3759F3328945}" dt="2026-10-22T00:27:05.006" v="3339"/>
          <ac:spMkLst>
            <pc:docMk/>
            <pc:sldMk cId="3746346623" sldId="1060"/>
            <ac:spMk id="11" creationId="{84B1227A-1216-4356-BDE7-AA20526D9A7A}"/>
          </ac:spMkLst>
        </pc:spChg>
        <pc:spChg chg="add mod">
          <ac:chgData name="Stalin Jacob Wilson Packia Dhas" userId="050d7d71-3621-4503-95e8-1c9a9d962492" providerId="ADAL" clId="{3FBC77E1-FE42-4F9E-B4B2-3759F3328945}" dt="2026-10-22T05:51:34.788" v="8071" actId="1076"/>
          <ac:spMkLst>
            <pc:docMk/>
            <pc:sldMk cId="3746346623" sldId="1060"/>
            <ac:spMk id="12" creationId="{FD7C1B9E-C215-4E50-B5C4-D9B1C3C2DB73}"/>
          </ac:spMkLst>
        </pc:spChg>
        <pc:spChg chg="add mod">
          <ac:chgData name="Stalin Jacob Wilson Packia Dhas" userId="050d7d71-3621-4503-95e8-1c9a9d962492" providerId="ADAL" clId="{3FBC77E1-FE42-4F9E-B4B2-3759F3328945}" dt="2026-10-22T00:27:05.040" v="3360"/>
          <ac:spMkLst>
            <pc:docMk/>
            <pc:sldMk cId="3746346623" sldId="1060"/>
            <ac:spMk id="13" creationId="{97BC02A1-3CAB-4669-AE74-2A9E401F1E68}"/>
          </ac:spMkLst>
        </pc:spChg>
        <pc:spChg chg="add mod">
          <ac:chgData name="Stalin Jacob Wilson Packia Dhas" userId="050d7d71-3621-4503-95e8-1c9a9d962492" providerId="ADAL" clId="{3FBC77E1-FE42-4F9E-B4B2-3759F3328945}" dt="2026-10-22T05:51:34.788" v="8071" actId="1076"/>
          <ac:spMkLst>
            <pc:docMk/>
            <pc:sldMk cId="3746346623" sldId="1060"/>
            <ac:spMk id="14" creationId="{2EE147F7-6CBA-401A-AC30-524941D6C12D}"/>
          </ac:spMkLst>
        </pc:spChg>
        <pc:spChg chg="add mod">
          <ac:chgData name="Stalin Jacob Wilson Packia Dhas" userId="050d7d71-3621-4503-95e8-1c9a9d962492" providerId="ADAL" clId="{3FBC77E1-FE42-4F9E-B4B2-3759F3328945}" dt="2026-10-22T05:51:34.788" v="8071" actId="1076"/>
          <ac:spMkLst>
            <pc:docMk/>
            <pc:sldMk cId="3746346623" sldId="1060"/>
            <ac:spMk id="15" creationId="{AF8D55CF-C8A3-4C1A-8813-EFB04BBCDC5A}"/>
          </ac:spMkLst>
        </pc:spChg>
        <pc:spChg chg="add mod">
          <ac:chgData name="Stalin Jacob Wilson Packia Dhas" userId="050d7d71-3621-4503-95e8-1c9a9d962492" providerId="ADAL" clId="{3FBC77E1-FE42-4F9E-B4B2-3759F3328945}" dt="2026-10-22T05:51:34.788" v="8071" actId="1076"/>
          <ac:spMkLst>
            <pc:docMk/>
            <pc:sldMk cId="3746346623" sldId="1060"/>
            <ac:spMk id="16" creationId="{47CDA1F8-E655-4BA0-925F-C57D62103BB2}"/>
          </ac:spMkLst>
        </pc:spChg>
        <pc:spChg chg="add mod">
          <ac:chgData name="Stalin Jacob Wilson Packia Dhas" userId="050d7d71-3621-4503-95e8-1c9a9d962492" providerId="ADAL" clId="{3FBC77E1-FE42-4F9E-B4B2-3759F3328945}" dt="2026-10-22T05:51:34.788" v="8071" actId="1076"/>
          <ac:spMkLst>
            <pc:docMk/>
            <pc:sldMk cId="3746346623" sldId="1060"/>
            <ac:spMk id="17" creationId="{CCC0A981-7403-4A29-8FFD-C751B7BC6ED4}"/>
          </ac:spMkLst>
        </pc:spChg>
        <pc:spChg chg="add mod">
          <ac:chgData name="Stalin Jacob Wilson Packia Dhas" userId="050d7d71-3621-4503-95e8-1c9a9d962492" providerId="ADAL" clId="{3FBC77E1-FE42-4F9E-B4B2-3759F3328945}" dt="2026-10-22T00:27:05.124" v="3410"/>
          <ac:spMkLst>
            <pc:docMk/>
            <pc:sldMk cId="3746346623" sldId="1060"/>
            <ac:spMk id="18" creationId="{1573CA9E-D2A9-4ADA-9D04-97A21F9AF3F0}"/>
          </ac:spMkLst>
        </pc:spChg>
        <pc:spChg chg="add mod">
          <ac:chgData name="Stalin Jacob Wilson Packia Dhas" userId="050d7d71-3621-4503-95e8-1c9a9d962492" providerId="ADAL" clId="{3FBC77E1-FE42-4F9E-B4B2-3759F3328945}" dt="2026-10-22T00:27:05.140" v="3419"/>
          <ac:spMkLst>
            <pc:docMk/>
            <pc:sldMk cId="3746346623" sldId="1060"/>
            <ac:spMk id="19" creationId="{506E7936-24DB-40CA-8CBF-98BD920E0060}"/>
          </ac:spMkLst>
        </pc:spChg>
        <pc:spChg chg="add mod">
          <ac:chgData name="Stalin Jacob Wilson Packia Dhas" userId="050d7d71-3621-4503-95e8-1c9a9d962492" providerId="ADAL" clId="{3FBC77E1-FE42-4F9E-B4B2-3759F3328945}" dt="2026-10-22T05:51:34.788" v="8071" actId="1076"/>
          <ac:spMkLst>
            <pc:docMk/>
            <pc:sldMk cId="3746346623" sldId="1060"/>
            <ac:spMk id="20" creationId="{B049C4AC-1373-4339-B06D-51956DA2271C}"/>
          </ac:spMkLst>
        </pc:spChg>
        <pc:spChg chg="add mod">
          <ac:chgData name="Stalin Jacob Wilson Packia Dhas" userId="050d7d71-3621-4503-95e8-1c9a9d962492" providerId="ADAL" clId="{3FBC77E1-FE42-4F9E-B4B2-3759F3328945}" dt="2026-10-22T00:27:05.190" v="3440"/>
          <ac:spMkLst>
            <pc:docMk/>
            <pc:sldMk cId="3746346623" sldId="1060"/>
            <ac:spMk id="21" creationId="{1726F58F-1DE4-4A47-87EF-32A6C02D1109}"/>
          </ac:spMkLst>
        </pc:spChg>
        <pc:spChg chg="add mod">
          <ac:chgData name="Stalin Jacob Wilson Packia Dhas" userId="050d7d71-3621-4503-95e8-1c9a9d962492" providerId="ADAL" clId="{3FBC77E1-FE42-4F9E-B4B2-3759F3328945}" dt="2026-10-22T00:27:05.207" v="3450"/>
          <ac:spMkLst>
            <pc:docMk/>
            <pc:sldMk cId="3746346623" sldId="1060"/>
            <ac:spMk id="22" creationId="{8AC1427D-FAC3-4CF2-9E7A-AE71EA2F0E3B}"/>
          </ac:spMkLst>
        </pc:spChg>
        <pc:spChg chg="add mod">
          <ac:chgData name="Stalin Jacob Wilson Packia Dhas" userId="050d7d71-3621-4503-95e8-1c9a9d962492" providerId="ADAL" clId="{3FBC77E1-FE42-4F9E-B4B2-3759F3328945}" dt="2026-10-22T05:51:34.788" v="8071" actId="1076"/>
          <ac:spMkLst>
            <pc:docMk/>
            <pc:sldMk cId="3746346623" sldId="1060"/>
            <ac:spMk id="23" creationId="{463A953C-F939-4CE0-9720-34E6CA476E59}"/>
          </ac:spMkLst>
        </pc:spChg>
        <pc:spChg chg="add mod">
          <ac:chgData name="Stalin Jacob Wilson Packia Dhas" userId="050d7d71-3621-4503-95e8-1c9a9d962492" providerId="ADAL" clId="{3FBC77E1-FE42-4F9E-B4B2-3759F3328945}" dt="2026-10-22T05:51:34.788" v="8071" actId="1076"/>
          <ac:spMkLst>
            <pc:docMk/>
            <pc:sldMk cId="3746346623" sldId="1060"/>
            <ac:spMk id="24" creationId="{8B510476-C2A6-4006-965B-EC2524092865}"/>
          </ac:spMkLst>
        </pc:spChg>
        <pc:spChg chg="add mod">
          <ac:chgData name="Stalin Jacob Wilson Packia Dhas" userId="050d7d71-3621-4503-95e8-1c9a9d962492" providerId="ADAL" clId="{3FBC77E1-FE42-4F9E-B4B2-3759F3328945}" dt="2026-10-22T05:51:34.788" v="8071" actId="1076"/>
          <ac:spMkLst>
            <pc:docMk/>
            <pc:sldMk cId="3746346623" sldId="1060"/>
            <ac:spMk id="25" creationId="{56D95A9D-1A7B-4894-A6B3-31AE6EEC35C4}"/>
          </ac:spMkLst>
        </pc:spChg>
        <pc:spChg chg="add mod">
          <ac:chgData name="Stalin Jacob Wilson Packia Dhas" userId="050d7d71-3621-4503-95e8-1c9a9d962492" providerId="ADAL" clId="{3FBC77E1-FE42-4F9E-B4B2-3759F3328945}" dt="2026-10-22T00:27:05.440" v="3496"/>
          <ac:spMkLst>
            <pc:docMk/>
            <pc:sldMk cId="3746346623" sldId="1060"/>
            <ac:spMk id="26" creationId="{346761CB-6894-4808-A62A-24868C225D02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10-22T09:38:00.648" v="10987" actId="47"/>
        <pc:sldMkLst>
          <pc:docMk/>
          <pc:sldMk cId="2475844331" sldId="1061"/>
        </pc:sldMkLst>
        <pc:spChg chg="mod">
          <ac:chgData name="Stalin Jacob Wilson Packia Dhas" userId="050d7d71-3621-4503-95e8-1c9a9d962492" providerId="ADAL" clId="{3FBC77E1-FE42-4F9E-B4B2-3759F3328945}" dt="2026-10-22T05:51:58.029" v="8080" actId="20577"/>
          <ac:spMkLst>
            <pc:docMk/>
            <pc:sldMk cId="2475844331" sldId="1061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22T00:27:09.614" v="3501"/>
          <ac:spMkLst>
            <pc:docMk/>
            <pc:sldMk cId="2475844331" sldId="1061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22T00:27:09.822" v="3512"/>
          <ac:spMkLst>
            <pc:docMk/>
            <pc:sldMk cId="2475844331" sldId="1061"/>
            <ac:spMk id="4" creationId="{64406E34-73A8-4E66-AB4F-D835A42BADB1}"/>
          </ac:spMkLst>
        </pc:spChg>
        <pc:spChg chg="add mod">
          <ac:chgData name="Stalin Jacob Wilson Packia Dhas" userId="050d7d71-3621-4503-95e8-1c9a9d962492" providerId="ADAL" clId="{3FBC77E1-FE42-4F9E-B4B2-3759F3328945}" dt="2026-10-22T00:27:09.839" v="3524"/>
          <ac:spMkLst>
            <pc:docMk/>
            <pc:sldMk cId="2475844331" sldId="1061"/>
            <ac:spMk id="5" creationId="{CA7C2EA7-9884-4F51-AD06-60F6E10EA227}"/>
          </ac:spMkLst>
        </pc:spChg>
        <pc:spChg chg="add mod">
          <ac:chgData name="Stalin Jacob Wilson Packia Dhas" userId="050d7d71-3621-4503-95e8-1c9a9d962492" providerId="ADAL" clId="{3FBC77E1-FE42-4F9E-B4B2-3759F3328945}" dt="2026-10-22T00:27:09.847" v="3531"/>
          <ac:spMkLst>
            <pc:docMk/>
            <pc:sldMk cId="2475844331" sldId="1061"/>
            <ac:spMk id="6" creationId="{A9166726-B8F5-4905-865B-64B233C46B80}"/>
          </ac:spMkLst>
        </pc:spChg>
        <pc:spChg chg="add mod">
          <ac:chgData name="Stalin Jacob Wilson Packia Dhas" userId="050d7d71-3621-4503-95e8-1c9a9d962492" providerId="ADAL" clId="{3FBC77E1-FE42-4F9E-B4B2-3759F3328945}" dt="2026-10-22T00:27:09.864" v="3538"/>
          <ac:spMkLst>
            <pc:docMk/>
            <pc:sldMk cId="2475844331" sldId="1061"/>
            <ac:spMk id="7" creationId="{7EE1B053-1399-4E47-A566-E951E520B02B}"/>
          </ac:spMkLst>
        </pc:spChg>
        <pc:spChg chg="add mod">
          <ac:chgData name="Stalin Jacob Wilson Packia Dhas" userId="050d7d71-3621-4503-95e8-1c9a9d962492" providerId="ADAL" clId="{3FBC77E1-FE42-4F9E-B4B2-3759F3328945}" dt="2026-10-22T00:27:09.880" v="3547"/>
          <ac:spMkLst>
            <pc:docMk/>
            <pc:sldMk cId="2475844331" sldId="1061"/>
            <ac:spMk id="8" creationId="{9B49A407-F839-42CF-8DBD-8E3741BCF16B}"/>
          </ac:spMkLst>
        </pc:spChg>
        <pc:spChg chg="add mod">
          <ac:chgData name="Stalin Jacob Wilson Packia Dhas" userId="050d7d71-3621-4503-95e8-1c9a9d962492" providerId="ADAL" clId="{3FBC77E1-FE42-4F9E-B4B2-3759F3328945}" dt="2026-10-22T00:27:10.030" v="3554"/>
          <ac:spMkLst>
            <pc:docMk/>
            <pc:sldMk cId="2475844331" sldId="1061"/>
            <ac:spMk id="9" creationId="{D26C3B00-3B21-4AAC-89E2-00C686E2DCC6}"/>
          </ac:spMkLst>
        </pc:spChg>
        <pc:spChg chg="add mod">
          <ac:chgData name="Stalin Jacob Wilson Packia Dhas" userId="050d7d71-3621-4503-95e8-1c9a9d962492" providerId="ADAL" clId="{3FBC77E1-FE42-4F9E-B4B2-3759F3328945}" dt="2026-10-22T00:27:10.197" v="3561"/>
          <ac:spMkLst>
            <pc:docMk/>
            <pc:sldMk cId="2475844331" sldId="1061"/>
            <ac:spMk id="10" creationId="{4DCF7235-DB66-4513-BE79-04A021F2CFC8}"/>
          </ac:spMkLst>
        </pc:spChg>
        <pc:spChg chg="add mod">
          <ac:chgData name="Stalin Jacob Wilson Packia Dhas" userId="050d7d71-3621-4503-95e8-1c9a9d962492" providerId="ADAL" clId="{3FBC77E1-FE42-4F9E-B4B2-3759F3328945}" dt="2026-10-22T05:51:52.694" v="8077" actId="1076"/>
          <ac:spMkLst>
            <pc:docMk/>
            <pc:sldMk cId="2475844331" sldId="1061"/>
            <ac:spMk id="11" creationId="{289832F6-BF76-4D77-B671-F2F553F546B1}"/>
          </ac:spMkLst>
        </pc:spChg>
        <pc:spChg chg="add mod">
          <ac:chgData name="Stalin Jacob Wilson Packia Dhas" userId="050d7d71-3621-4503-95e8-1c9a9d962492" providerId="ADAL" clId="{3FBC77E1-FE42-4F9E-B4B2-3759F3328945}" dt="2026-10-22T00:27:10.372" v="3580"/>
          <ac:spMkLst>
            <pc:docMk/>
            <pc:sldMk cId="2475844331" sldId="1061"/>
            <ac:spMk id="12" creationId="{01710107-7D00-44CF-AD1F-5B1B14DD57CB}"/>
          </ac:spMkLst>
        </pc:spChg>
        <pc:spChg chg="add mod">
          <ac:chgData name="Stalin Jacob Wilson Packia Dhas" userId="050d7d71-3621-4503-95e8-1c9a9d962492" providerId="ADAL" clId="{3FBC77E1-FE42-4F9E-B4B2-3759F3328945}" dt="2026-10-22T05:51:52.694" v="8077" actId="1076"/>
          <ac:spMkLst>
            <pc:docMk/>
            <pc:sldMk cId="2475844331" sldId="1061"/>
            <ac:spMk id="13" creationId="{6D0F6066-8D35-48AB-9FC1-E99CC73DD48E}"/>
          </ac:spMkLst>
        </pc:spChg>
        <pc:spChg chg="add mod">
          <ac:chgData name="Stalin Jacob Wilson Packia Dhas" userId="050d7d71-3621-4503-95e8-1c9a9d962492" providerId="ADAL" clId="{3FBC77E1-FE42-4F9E-B4B2-3759F3328945}" dt="2026-10-22T05:51:52.694" v="8077" actId="1076"/>
          <ac:spMkLst>
            <pc:docMk/>
            <pc:sldMk cId="2475844331" sldId="1061"/>
            <ac:spMk id="14" creationId="{CAC87B0C-18C8-408B-9E93-5A0B294D0422}"/>
          </ac:spMkLst>
        </pc:spChg>
        <pc:spChg chg="add mod">
          <ac:chgData name="Stalin Jacob Wilson Packia Dhas" userId="050d7d71-3621-4503-95e8-1c9a9d962492" providerId="ADAL" clId="{3FBC77E1-FE42-4F9E-B4B2-3759F3328945}" dt="2026-10-22T05:51:52.694" v="8077" actId="1076"/>
          <ac:spMkLst>
            <pc:docMk/>
            <pc:sldMk cId="2475844331" sldId="1061"/>
            <ac:spMk id="15" creationId="{AAFA40F2-9C03-4589-BB10-A07FC00FF872}"/>
          </ac:spMkLst>
        </pc:spChg>
        <pc:spChg chg="add mod">
          <ac:chgData name="Stalin Jacob Wilson Packia Dhas" userId="050d7d71-3621-4503-95e8-1c9a9d962492" providerId="ADAL" clId="{3FBC77E1-FE42-4F9E-B4B2-3759F3328945}" dt="2026-10-22T05:51:52.694" v="8077" actId="1076"/>
          <ac:spMkLst>
            <pc:docMk/>
            <pc:sldMk cId="2475844331" sldId="1061"/>
            <ac:spMk id="16" creationId="{EF6A10D4-548A-4CED-82FF-AC904BC746C7}"/>
          </ac:spMkLst>
        </pc:spChg>
        <pc:spChg chg="add mod">
          <ac:chgData name="Stalin Jacob Wilson Packia Dhas" userId="050d7d71-3621-4503-95e8-1c9a9d962492" providerId="ADAL" clId="{3FBC77E1-FE42-4F9E-B4B2-3759F3328945}" dt="2026-10-22T05:51:52.694" v="8077" actId="1076"/>
          <ac:spMkLst>
            <pc:docMk/>
            <pc:sldMk cId="2475844331" sldId="1061"/>
            <ac:spMk id="17" creationId="{62E10F93-D497-4C86-A917-DC11317F4411}"/>
          </ac:spMkLst>
        </pc:spChg>
        <pc:spChg chg="add mod">
          <ac:chgData name="Stalin Jacob Wilson Packia Dhas" userId="050d7d71-3621-4503-95e8-1c9a9d962492" providerId="ADAL" clId="{3FBC77E1-FE42-4F9E-B4B2-3759F3328945}" dt="2026-10-22T00:27:10.480" v="3641"/>
          <ac:spMkLst>
            <pc:docMk/>
            <pc:sldMk cId="2475844331" sldId="1061"/>
            <ac:spMk id="18" creationId="{2CC4C215-A0B9-42DA-8D4E-F1D992A83174}"/>
          </ac:spMkLst>
        </pc:spChg>
        <pc:spChg chg="add mod">
          <ac:chgData name="Stalin Jacob Wilson Packia Dhas" userId="050d7d71-3621-4503-95e8-1c9a9d962492" providerId="ADAL" clId="{3FBC77E1-FE42-4F9E-B4B2-3759F3328945}" dt="2026-10-22T00:27:10.497" v="3651"/>
          <ac:spMkLst>
            <pc:docMk/>
            <pc:sldMk cId="2475844331" sldId="1061"/>
            <ac:spMk id="19" creationId="{0BF7C441-1EA1-4240-BDBB-88B1A0227046}"/>
          </ac:spMkLst>
        </pc:spChg>
        <pc:spChg chg="add mod">
          <ac:chgData name="Stalin Jacob Wilson Packia Dhas" userId="050d7d71-3621-4503-95e8-1c9a9d962492" providerId="ADAL" clId="{3FBC77E1-FE42-4F9E-B4B2-3759F3328945}" dt="2026-10-22T00:27:10.514" v="3660"/>
          <ac:spMkLst>
            <pc:docMk/>
            <pc:sldMk cId="2475844331" sldId="1061"/>
            <ac:spMk id="20" creationId="{9CD82E2E-E44F-4369-9D59-0BF5FA7BCD0F}"/>
          </ac:spMkLst>
        </pc:spChg>
        <pc:spChg chg="add mod">
          <ac:chgData name="Stalin Jacob Wilson Packia Dhas" userId="050d7d71-3621-4503-95e8-1c9a9d962492" providerId="ADAL" clId="{3FBC77E1-FE42-4F9E-B4B2-3759F3328945}" dt="2026-10-22T05:51:52.694" v="8077" actId="1076"/>
          <ac:spMkLst>
            <pc:docMk/>
            <pc:sldMk cId="2475844331" sldId="1061"/>
            <ac:spMk id="21" creationId="{A904C13F-AA41-4D17-9FE0-380DB1E5A0D4}"/>
          </ac:spMkLst>
        </pc:spChg>
        <pc:spChg chg="add mod">
          <ac:chgData name="Stalin Jacob Wilson Packia Dhas" userId="050d7d71-3621-4503-95e8-1c9a9d962492" providerId="ADAL" clId="{3FBC77E1-FE42-4F9E-B4B2-3759F3328945}" dt="2026-10-22T05:51:52.694" v="8077" actId="1076"/>
          <ac:spMkLst>
            <pc:docMk/>
            <pc:sldMk cId="2475844331" sldId="1061"/>
            <ac:spMk id="22" creationId="{0E5C5190-7A9B-4283-B4D7-AFD37B764232}"/>
          </ac:spMkLst>
        </pc:spChg>
        <pc:spChg chg="add mod">
          <ac:chgData name="Stalin Jacob Wilson Packia Dhas" userId="050d7d71-3621-4503-95e8-1c9a9d962492" providerId="ADAL" clId="{3FBC77E1-FE42-4F9E-B4B2-3759F3328945}" dt="2026-10-22T00:27:10.572" v="3691"/>
          <ac:spMkLst>
            <pc:docMk/>
            <pc:sldMk cId="2475844331" sldId="1061"/>
            <ac:spMk id="23" creationId="{37B08F29-8B1E-4DF1-92A3-38408D676CE7}"/>
          </ac:spMkLst>
        </pc:spChg>
        <pc:spChg chg="add mod">
          <ac:chgData name="Stalin Jacob Wilson Packia Dhas" userId="050d7d71-3621-4503-95e8-1c9a9d962492" providerId="ADAL" clId="{3FBC77E1-FE42-4F9E-B4B2-3759F3328945}" dt="2026-10-22T00:27:10.589" v="3700"/>
          <ac:spMkLst>
            <pc:docMk/>
            <pc:sldMk cId="2475844331" sldId="1061"/>
            <ac:spMk id="24" creationId="{3611B160-5B09-4836-945D-BA6523AAB810}"/>
          </ac:spMkLst>
        </pc:spChg>
        <pc:spChg chg="add mod">
          <ac:chgData name="Stalin Jacob Wilson Packia Dhas" userId="050d7d71-3621-4503-95e8-1c9a9d962492" providerId="ADAL" clId="{3FBC77E1-FE42-4F9E-B4B2-3759F3328945}" dt="2026-10-22T05:51:52.694" v="8077" actId="1076"/>
          <ac:spMkLst>
            <pc:docMk/>
            <pc:sldMk cId="2475844331" sldId="1061"/>
            <ac:spMk id="25" creationId="{55BE3844-F31B-46F6-B679-7CC04A30BCF1}"/>
          </ac:spMkLst>
        </pc:spChg>
        <pc:spChg chg="add mod">
          <ac:chgData name="Stalin Jacob Wilson Packia Dhas" userId="050d7d71-3621-4503-95e8-1c9a9d962492" providerId="ADAL" clId="{3FBC77E1-FE42-4F9E-B4B2-3759F3328945}" dt="2026-10-22T05:51:52.694" v="8077" actId="1076"/>
          <ac:spMkLst>
            <pc:docMk/>
            <pc:sldMk cId="2475844331" sldId="1061"/>
            <ac:spMk id="26" creationId="{2462E26F-07CB-4146-A428-619FB5797BF3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10-22T09:38:00.790" v="10988" actId="47"/>
        <pc:sldMkLst>
          <pc:docMk/>
          <pc:sldMk cId="3593623747" sldId="1062"/>
        </pc:sldMkLst>
        <pc:spChg chg="mod">
          <ac:chgData name="Stalin Jacob Wilson Packia Dhas" userId="050d7d71-3621-4503-95e8-1c9a9d962492" providerId="ADAL" clId="{3FBC77E1-FE42-4F9E-B4B2-3759F3328945}" dt="2026-10-22T05:52:19.674" v="8088" actId="1076"/>
          <ac:spMkLst>
            <pc:docMk/>
            <pc:sldMk cId="3593623747" sldId="1062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22T00:27:13.193" v="3726"/>
          <ac:spMkLst>
            <pc:docMk/>
            <pc:sldMk cId="3593623747" sldId="1062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22T00:27:13.347" v="3737"/>
          <ac:spMkLst>
            <pc:docMk/>
            <pc:sldMk cId="3593623747" sldId="1062"/>
            <ac:spMk id="4" creationId="{4247C850-36B5-4664-BA23-BB01D3DC3857}"/>
          </ac:spMkLst>
        </pc:spChg>
        <pc:spChg chg="add mod">
          <ac:chgData name="Stalin Jacob Wilson Packia Dhas" userId="050d7d71-3621-4503-95e8-1c9a9d962492" providerId="ADAL" clId="{3FBC77E1-FE42-4F9E-B4B2-3759F3328945}" dt="2026-10-22T00:27:13.356" v="3749"/>
          <ac:spMkLst>
            <pc:docMk/>
            <pc:sldMk cId="3593623747" sldId="1062"/>
            <ac:spMk id="5" creationId="{FDC2477B-F295-4699-842A-E8D095AABEAD}"/>
          </ac:spMkLst>
        </pc:spChg>
        <pc:spChg chg="add mod">
          <ac:chgData name="Stalin Jacob Wilson Packia Dhas" userId="050d7d71-3621-4503-95e8-1c9a9d962492" providerId="ADAL" clId="{3FBC77E1-FE42-4F9E-B4B2-3759F3328945}" dt="2026-10-22T00:27:13.356" v="3756"/>
          <ac:spMkLst>
            <pc:docMk/>
            <pc:sldMk cId="3593623747" sldId="1062"/>
            <ac:spMk id="6" creationId="{C2532607-57CD-4A4A-870E-D91482A7C97B}"/>
          </ac:spMkLst>
        </pc:spChg>
        <pc:spChg chg="add mod">
          <ac:chgData name="Stalin Jacob Wilson Packia Dhas" userId="050d7d71-3621-4503-95e8-1c9a9d962492" providerId="ADAL" clId="{3FBC77E1-FE42-4F9E-B4B2-3759F3328945}" dt="2026-10-22T00:27:13.356" v="3763"/>
          <ac:spMkLst>
            <pc:docMk/>
            <pc:sldMk cId="3593623747" sldId="1062"/>
            <ac:spMk id="7" creationId="{00DB1E94-37E2-4C45-9A52-674F44DDBC2D}"/>
          </ac:spMkLst>
        </pc:spChg>
        <pc:spChg chg="add mod">
          <ac:chgData name="Stalin Jacob Wilson Packia Dhas" userId="050d7d71-3621-4503-95e8-1c9a9d962492" providerId="ADAL" clId="{3FBC77E1-FE42-4F9E-B4B2-3759F3328945}" dt="2026-10-22T00:27:13.497" v="3770"/>
          <ac:spMkLst>
            <pc:docMk/>
            <pc:sldMk cId="3593623747" sldId="1062"/>
            <ac:spMk id="8" creationId="{4F1E6D34-F7AA-4651-AB92-1D25BE1065E2}"/>
          </ac:spMkLst>
        </pc:spChg>
        <pc:spChg chg="add mod">
          <ac:chgData name="Stalin Jacob Wilson Packia Dhas" userId="050d7d71-3621-4503-95e8-1c9a9d962492" providerId="ADAL" clId="{3FBC77E1-FE42-4F9E-B4B2-3759F3328945}" dt="2026-10-22T00:27:13.656" v="3777"/>
          <ac:spMkLst>
            <pc:docMk/>
            <pc:sldMk cId="3593623747" sldId="1062"/>
            <ac:spMk id="9" creationId="{F1790A70-1FF6-4A0C-9CBC-5AFD64D5B547}"/>
          </ac:spMkLst>
        </pc:spChg>
        <pc:spChg chg="add mod">
          <ac:chgData name="Stalin Jacob Wilson Packia Dhas" userId="050d7d71-3621-4503-95e8-1c9a9d962492" providerId="ADAL" clId="{3FBC77E1-FE42-4F9E-B4B2-3759F3328945}" dt="2026-10-22T05:52:12.462" v="8085" actId="1076"/>
          <ac:spMkLst>
            <pc:docMk/>
            <pc:sldMk cId="3593623747" sldId="1062"/>
            <ac:spMk id="10" creationId="{F8FA1564-4987-4E31-9BF4-59683EBB6FB0}"/>
          </ac:spMkLst>
        </pc:spChg>
        <pc:spChg chg="add mod">
          <ac:chgData name="Stalin Jacob Wilson Packia Dhas" userId="050d7d71-3621-4503-95e8-1c9a9d962492" providerId="ADAL" clId="{3FBC77E1-FE42-4F9E-B4B2-3759F3328945}" dt="2026-10-22T00:27:13.813" v="3796"/>
          <ac:spMkLst>
            <pc:docMk/>
            <pc:sldMk cId="3593623747" sldId="1062"/>
            <ac:spMk id="11" creationId="{EE5F732B-A216-4EBF-B7FA-44B072284790}"/>
          </ac:spMkLst>
        </pc:spChg>
        <pc:spChg chg="add mod">
          <ac:chgData name="Stalin Jacob Wilson Packia Dhas" userId="050d7d71-3621-4503-95e8-1c9a9d962492" providerId="ADAL" clId="{3FBC77E1-FE42-4F9E-B4B2-3759F3328945}" dt="2026-10-22T00:27:13.814" v="3807"/>
          <ac:spMkLst>
            <pc:docMk/>
            <pc:sldMk cId="3593623747" sldId="1062"/>
            <ac:spMk id="12" creationId="{2631DB24-FBE4-4DA6-BC0B-A77C1F073989}"/>
          </ac:spMkLst>
        </pc:spChg>
        <pc:spChg chg="add mod">
          <ac:chgData name="Stalin Jacob Wilson Packia Dhas" userId="050d7d71-3621-4503-95e8-1c9a9d962492" providerId="ADAL" clId="{3FBC77E1-FE42-4F9E-B4B2-3759F3328945}" dt="2026-10-22T05:52:12.462" v="8085" actId="1076"/>
          <ac:spMkLst>
            <pc:docMk/>
            <pc:sldMk cId="3593623747" sldId="1062"/>
            <ac:spMk id="13" creationId="{6F530A8C-139B-40C3-98D7-F8D6032E5C64}"/>
          </ac:spMkLst>
        </pc:spChg>
        <pc:spChg chg="add mod">
          <ac:chgData name="Stalin Jacob Wilson Packia Dhas" userId="050d7d71-3621-4503-95e8-1c9a9d962492" providerId="ADAL" clId="{3FBC77E1-FE42-4F9E-B4B2-3759F3328945}" dt="2026-10-22T05:52:12.462" v="8085" actId="1076"/>
          <ac:spMkLst>
            <pc:docMk/>
            <pc:sldMk cId="3593623747" sldId="1062"/>
            <ac:spMk id="14" creationId="{705FCAE9-B278-4C79-BD24-F9F5A0365F13}"/>
          </ac:spMkLst>
        </pc:spChg>
        <pc:spChg chg="add mod">
          <ac:chgData name="Stalin Jacob Wilson Packia Dhas" userId="050d7d71-3621-4503-95e8-1c9a9d962492" providerId="ADAL" clId="{3FBC77E1-FE42-4F9E-B4B2-3759F3328945}" dt="2026-10-22T00:27:13.822" v="3836"/>
          <ac:spMkLst>
            <pc:docMk/>
            <pc:sldMk cId="3593623747" sldId="1062"/>
            <ac:spMk id="15" creationId="{2082C05D-74CA-4D0E-9C5F-8347D548F6FE}"/>
          </ac:spMkLst>
        </pc:spChg>
        <pc:spChg chg="add mod">
          <ac:chgData name="Stalin Jacob Wilson Packia Dhas" userId="050d7d71-3621-4503-95e8-1c9a9d962492" providerId="ADAL" clId="{3FBC77E1-FE42-4F9E-B4B2-3759F3328945}" dt="2026-10-22T05:52:12.462" v="8085" actId="1076"/>
          <ac:spMkLst>
            <pc:docMk/>
            <pc:sldMk cId="3593623747" sldId="1062"/>
            <ac:spMk id="16" creationId="{9364C5A2-C909-4F2F-BF6A-D3869AFEB08E}"/>
          </ac:spMkLst>
        </pc:spChg>
        <pc:spChg chg="add mod">
          <ac:chgData name="Stalin Jacob Wilson Packia Dhas" userId="050d7d71-3621-4503-95e8-1c9a9d962492" providerId="ADAL" clId="{3FBC77E1-FE42-4F9E-B4B2-3759F3328945}" dt="2026-10-22T05:52:12.462" v="8085" actId="1076"/>
          <ac:spMkLst>
            <pc:docMk/>
            <pc:sldMk cId="3593623747" sldId="1062"/>
            <ac:spMk id="17" creationId="{B17EFFEC-A4CD-4B08-9F7D-55DE19725ADB}"/>
          </ac:spMkLst>
        </pc:spChg>
        <pc:spChg chg="add mod">
          <ac:chgData name="Stalin Jacob Wilson Packia Dhas" userId="050d7d71-3621-4503-95e8-1c9a9d962492" providerId="ADAL" clId="{3FBC77E1-FE42-4F9E-B4B2-3759F3328945}" dt="2026-10-22T00:27:13.830" v="3867"/>
          <ac:spMkLst>
            <pc:docMk/>
            <pc:sldMk cId="3593623747" sldId="1062"/>
            <ac:spMk id="18" creationId="{A01C89D0-FE73-45FC-B85A-D852AE3A412E}"/>
          </ac:spMkLst>
        </pc:spChg>
        <pc:spChg chg="add mod">
          <ac:chgData name="Stalin Jacob Wilson Packia Dhas" userId="050d7d71-3621-4503-95e8-1c9a9d962492" providerId="ADAL" clId="{3FBC77E1-FE42-4F9E-B4B2-3759F3328945}" dt="2026-10-22T05:52:12.462" v="8085" actId="1076"/>
          <ac:spMkLst>
            <pc:docMk/>
            <pc:sldMk cId="3593623747" sldId="1062"/>
            <ac:spMk id="19" creationId="{CF18A018-912D-4169-BE8C-0F2269F820D4}"/>
          </ac:spMkLst>
        </pc:spChg>
        <pc:spChg chg="add mod">
          <ac:chgData name="Stalin Jacob Wilson Packia Dhas" userId="050d7d71-3621-4503-95e8-1c9a9d962492" providerId="ADAL" clId="{3FBC77E1-FE42-4F9E-B4B2-3759F3328945}" dt="2026-10-22T05:52:12.462" v="8085" actId="1076"/>
          <ac:spMkLst>
            <pc:docMk/>
            <pc:sldMk cId="3593623747" sldId="1062"/>
            <ac:spMk id="20" creationId="{CE7B006C-7EFF-4E86-AD4D-BE0E3069868D}"/>
          </ac:spMkLst>
        </pc:spChg>
        <pc:spChg chg="add mod">
          <ac:chgData name="Stalin Jacob Wilson Packia Dhas" userId="050d7d71-3621-4503-95e8-1c9a9d962492" providerId="ADAL" clId="{3FBC77E1-FE42-4F9E-B4B2-3759F3328945}" dt="2026-10-22T00:27:13.839" v="3897"/>
          <ac:spMkLst>
            <pc:docMk/>
            <pc:sldMk cId="3593623747" sldId="1062"/>
            <ac:spMk id="21" creationId="{86F8E605-80D3-4D50-9A9E-55710420B80D}"/>
          </ac:spMkLst>
        </pc:spChg>
        <pc:spChg chg="add mod">
          <ac:chgData name="Stalin Jacob Wilson Packia Dhas" userId="050d7d71-3621-4503-95e8-1c9a9d962492" providerId="ADAL" clId="{3FBC77E1-FE42-4F9E-B4B2-3759F3328945}" dt="2026-10-22T05:52:12.462" v="8085" actId="1076"/>
          <ac:spMkLst>
            <pc:docMk/>
            <pc:sldMk cId="3593623747" sldId="1062"/>
            <ac:spMk id="22" creationId="{45685969-2361-4DA6-8685-26A1B596647C}"/>
          </ac:spMkLst>
        </pc:spChg>
        <pc:spChg chg="add mod">
          <ac:chgData name="Stalin Jacob Wilson Packia Dhas" userId="050d7d71-3621-4503-95e8-1c9a9d962492" providerId="ADAL" clId="{3FBC77E1-FE42-4F9E-B4B2-3759F3328945}" dt="2026-10-22T05:52:12.462" v="8085" actId="1076"/>
          <ac:spMkLst>
            <pc:docMk/>
            <pc:sldMk cId="3593623747" sldId="1062"/>
            <ac:spMk id="23" creationId="{3F42BD0C-8B5D-4738-BFC0-2A796FAEB925}"/>
          </ac:spMkLst>
        </pc:spChg>
        <pc:spChg chg="add mod">
          <ac:chgData name="Stalin Jacob Wilson Packia Dhas" userId="050d7d71-3621-4503-95e8-1c9a9d962492" providerId="ADAL" clId="{3FBC77E1-FE42-4F9E-B4B2-3759F3328945}" dt="2026-10-22T00:27:13.847" v="3927"/>
          <ac:spMkLst>
            <pc:docMk/>
            <pc:sldMk cId="3593623747" sldId="1062"/>
            <ac:spMk id="24" creationId="{DF261A6B-8C3B-4E9E-A619-9AC6EE9DE924}"/>
          </ac:spMkLst>
        </pc:spChg>
        <pc:spChg chg="add mod">
          <ac:chgData name="Stalin Jacob Wilson Packia Dhas" userId="050d7d71-3621-4503-95e8-1c9a9d962492" providerId="ADAL" clId="{3FBC77E1-FE42-4F9E-B4B2-3759F3328945}" dt="2026-10-22T05:52:12.462" v="8085" actId="1076"/>
          <ac:spMkLst>
            <pc:docMk/>
            <pc:sldMk cId="3593623747" sldId="1062"/>
            <ac:spMk id="25" creationId="{8BCFE47A-32D8-4340-BB6C-36C5E9E6875D}"/>
          </ac:spMkLst>
        </pc:spChg>
        <pc:spChg chg="add mod">
          <ac:chgData name="Stalin Jacob Wilson Packia Dhas" userId="050d7d71-3621-4503-95e8-1c9a9d962492" providerId="ADAL" clId="{3FBC77E1-FE42-4F9E-B4B2-3759F3328945}" dt="2026-10-22T00:27:14.005" v="3953"/>
          <ac:spMkLst>
            <pc:docMk/>
            <pc:sldMk cId="3593623747" sldId="1062"/>
            <ac:spMk id="26" creationId="{0BC97A36-AA9E-4E60-B01B-F6AF5824307B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10-22T09:38:00.901" v="10989" actId="47"/>
        <pc:sldMkLst>
          <pc:docMk/>
          <pc:sldMk cId="2431556254" sldId="1063"/>
        </pc:sldMkLst>
        <pc:spChg chg="mod">
          <ac:chgData name="Stalin Jacob Wilson Packia Dhas" userId="050d7d71-3621-4503-95e8-1c9a9d962492" providerId="ADAL" clId="{3FBC77E1-FE42-4F9E-B4B2-3759F3328945}" dt="2026-10-22T05:52:28.816" v="8092" actId="1076"/>
          <ac:spMkLst>
            <pc:docMk/>
            <pc:sldMk cId="2431556254" sldId="1063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22T00:27:17.172" v="3958"/>
          <ac:spMkLst>
            <pc:docMk/>
            <pc:sldMk cId="2431556254" sldId="1063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22T00:27:17.364" v="3969"/>
          <ac:spMkLst>
            <pc:docMk/>
            <pc:sldMk cId="2431556254" sldId="1063"/>
            <ac:spMk id="4" creationId="{A2728A65-9076-41EF-8966-E9D92F5FB2BC}"/>
          </ac:spMkLst>
        </pc:spChg>
        <pc:spChg chg="add mod">
          <ac:chgData name="Stalin Jacob Wilson Packia Dhas" userId="050d7d71-3621-4503-95e8-1c9a9d962492" providerId="ADAL" clId="{3FBC77E1-FE42-4F9E-B4B2-3759F3328945}" dt="2026-10-22T00:27:17.388" v="3981"/>
          <ac:spMkLst>
            <pc:docMk/>
            <pc:sldMk cId="2431556254" sldId="1063"/>
            <ac:spMk id="5" creationId="{189F6154-4EA1-4F6D-A6F5-EC5F2824602C}"/>
          </ac:spMkLst>
        </pc:spChg>
        <pc:spChg chg="add mod">
          <ac:chgData name="Stalin Jacob Wilson Packia Dhas" userId="050d7d71-3621-4503-95e8-1c9a9d962492" providerId="ADAL" clId="{3FBC77E1-FE42-4F9E-B4B2-3759F3328945}" dt="2026-10-22T00:27:17.405" v="3988"/>
          <ac:spMkLst>
            <pc:docMk/>
            <pc:sldMk cId="2431556254" sldId="1063"/>
            <ac:spMk id="6" creationId="{62A0EF9F-E344-4D26-8A44-01034A31591E}"/>
          </ac:spMkLst>
        </pc:spChg>
        <pc:spChg chg="add mod">
          <ac:chgData name="Stalin Jacob Wilson Packia Dhas" userId="050d7d71-3621-4503-95e8-1c9a9d962492" providerId="ADAL" clId="{3FBC77E1-FE42-4F9E-B4B2-3759F3328945}" dt="2026-10-22T00:27:17.414" v="3995"/>
          <ac:spMkLst>
            <pc:docMk/>
            <pc:sldMk cId="2431556254" sldId="1063"/>
            <ac:spMk id="7" creationId="{E9B5CC8A-4C02-46D0-A156-20E503F81F97}"/>
          </ac:spMkLst>
        </pc:spChg>
        <pc:spChg chg="add mod">
          <ac:chgData name="Stalin Jacob Wilson Packia Dhas" userId="050d7d71-3621-4503-95e8-1c9a9d962492" providerId="ADAL" clId="{3FBC77E1-FE42-4F9E-B4B2-3759F3328945}" dt="2026-10-22T00:27:17.439" v="4004"/>
          <ac:spMkLst>
            <pc:docMk/>
            <pc:sldMk cId="2431556254" sldId="1063"/>
            <ac:spMk id="8" creationId="{8AD4A9C8-ABD9-4DD8-8F35-403FE7094045}"/>
          </ac:spMkLst>
        </pc:spChg>
        <pc:spChg chg="add mod">
          <ac:chgData name="Stalin Jacob Wilson Packia Dhas" userId="050d7d71-3621-4503-95e8-1c9a9d962492" providerId="ADAL" clId="{3FBC77E1-FE42-4F9E-B4B2-3759F3328945}" dt="2026-10-22T00:27:17.605" v="4011"/>
          <ac:spMkLst>
            <pc:docMk/>
            <pc:sldMk cId="2431556254" sldId="1063"/>
            <ac:spMk id="9" creationId="{A068BDC1-19E9-44CA-B72C-56A77D541535}"/>
          </ac:spMkLst>
        </pc:spChg>
        <pc:spChg chg="add mod">
          <ac:chgData name="Stalin Jacob Wilson Packia Dhas" userId="050d7d71-3621-4503-95e8-1c9a9d962492" providerId="ADAL" clId="{3FBC77E1-FE42-4F9E-B4B2-3759F3328945}" dt="2026-10-22T00:27:17.747" v="4018"/>
          <ac:spMkLst>
            <pc:docMk/>
            <pc:sldMk cId="2431556254" sldId="1063"/>
            <ac:spMk id="10" creationId="{F38E7A57-D2E5-430E-BD09-2614ADA37C4A}"/>
          </ac:spMkLst>
        </pc:spChg>
        <pc:spChg chg="add mod">
          <ac:chgData name="Stalin Jacob Wilson Packia Dhas" userId="050d7d71-3621-4503-95e8-1c9a9d962492" providerId="ADAL" clId="{3FBC77E1-FE42-4F9E-B4B2-3759F3328945}" dt="2026-10-22T00:27:17.830" v="4028"/>
          <ac:spMkLst>
            <pc:docMk/>
            <pc:sldMk cId="2431556254" sldId="1063"/>
            <ac:spMk id="11" creationId="{200C356C-5E8F-453F-B054-5A16AAD0D9C8}"/>
          </ac:spMkLst>
        </pc:spChg>
        <pc:spChg chg="add mod">
          <ac:chgData name="Stalin Jacob Wilson Packia Dhas" userId="050d7d71-3621-4503-95e8-1c9a9d962492" providerId="ADAL" clId="{3FBC77E1-FE42-4F9E-B4B2-3759F3328945}" dt="2026-10-22T00:27:17.847" v="4037"/>
          <ac:spMkLst>
            <pc:docMk/>
            <pc:sldMk cId="2431556254" sldId="1063"/>
            <ac:spMk id="12" creationId="{7A24EDCF-BD38-47D2-B34F-8DE7CE1826CD}"/>
          </ac:spMkLst>
        </pc:spChg>
        <pc:spChg chg="add mod">
          <ac:chgData name="Stalin Jacob Wilson Packia Dhas" userId="050d7d71-3621-4503-95e8-1c9a9d962492" providerId="ADAL" clId="{3FBC77E1-FE42-4F9E-B4B2-3759F3328945}" dt="2026-10-22T00:27:17.872" v="4048"/>
          <ac:spMkLst>
            <pc:docMk/>
            <pc:sldMk cId="2431556254" sldId="1063"/>
            <ac:spMk id="13" creationId="{AF74895C-9AE7-4107-95B6-DD831EF8CDF1}"/>
          </ac:spMkLst>
        </pc:spChg>
        <pc:spChg chg="add mod">
          <ac:chgData name="Stalin Jacob Wilson Packia Dhas" userId="050d7d71-3621-4503-95e8-1c9a9d962492" providerId="ADAL" clId="{3FBC77E1-FE42-4F9E-B4B2-3759F3328945}" dt="2026-10-22T00:27:17.889" v="4058"/>
          <ac:spMkLst>
            <pc:docMk/>
            <pc:sldMk cId="2431556254" sldId="1063"/>
            <ac:spMk id="14" creationId="{4E929A3E-B104-4E81-AD3E-A501FCA3B410}"/>
          </ac:spMkLst>
        </pc:spChg>
        <pc:spChg chg="add mod">
          <ac:chgData name="Stalin Jacob Wilson Packia Dhas" userId="050d7d71-3621-4503-95e8-1c9a9d962492" providerId="ADAL" clId="{3FBC77E1-FE42-4F9E-B4B2-3759F3328945}" dt="2026-10-22T00:27:17.905" v="4068"/>
          <ac:spMkLst>
            <pc:docMk/>
            <pc:sldMk cId="2431556254" sldId="1063"/>
            <ac:spMk id="15" creationId="{F56FD613-E22E-430F-8CB4-1223175338A5}"/>
          </ac:spMkLst>
        </pc:spChg>
        <pc:spChg chg="add mod">
          <ac:chgData name="Stalin Jacob Wilson Packia Dhas" userId="050d7d71-3621-4503-95e8-1c9a9d962492" providerId="ADAL" clId="{3FBC77E1-FE42-4F9E-B4B2-3759F3328945}" dt="2026-10-22T00:27:17.922" v="4077"/>
          <ac:spMkLst>
            <pc:docMk/>
            <pc:sldMk cId="2431556254" sldId="1063"/>
            <ac:spMk id="16" creationId="{5232FC0F-0443-41BA-BA31-6E45468D1B98}"/>
          </ac:spMkLst>
        </pc:spChg>
        <pc:spChg chg="add mod">
          <ac:chgData name="Stalin Jacob Wilson Packia Dhas" userId="050d7d71-3621-4503-95e8-1c9a9d962492" providerId="ADAL" clId="{3FBC77E1-FE42-4F9E-B4B2-3759F3328945}" dt="2026-10-22T00:27:17.947" v="4088"/>
          <ac:spMkLst>
            <pc:docMk/>
            <pc:sldMk cId="2431556254" sldId="1063"/>
            <ac:spMk id="17" creationId="{7897A7DA-D8FC-402C-9E88-3220CB7FD6BA}"/>
          </ac:spMkLst>
        </pc:spChg>
        <pc:spChg chg="add mod">
          <ac:chgData name="Stalin Jacob Wilson Packia Dhas" userId="050d7d71-3621-4503-95e8-1c9a9d962492" providerId="ADAL" clId="{3FBC77E1-FE42-4F9E-B4B2-3759F3328945}" dt="2026-10-22T00:27:17.964" v="4098"/>
          <ac:spMkLst>
            <pc:docMk/>
            <pc:sldMk cId="2431556254" sldId="1063"/>
            <ac:spMk id="18" creationId="{79208EA3-0EB1-4F35-BE16-7FCCA85441B1}"/>
          </ac:spMkLst>
        </pc:spChg>
        <pc:spChg chg="add mod">
          <ac:chgData name="Stalin Jacob Wilson Packia Dhas" userId="050d7d71-3621-4503-95e8-1c9a9d962492" providerId="ADAL" clId="{3FBC77E1-FE42-4F9E-B4B2-3759F3328945}" dt="2026-10-22T00:27:17.989" v="4108"/>
          <ac:spMkLst>
            <pc:docMk/>
            <pc:sldMk cId="2431556254" sldId="1063"/>
            <ac:spMk id="19" creationId="{6C0AB4EC-3F2B-47DF-BDC3-3AFA4C2C3A52}"/>
          </ac:spMkLst>
        </pc:spChg>
        <pc:spChg chg="add mod">
          <ac:chgData name="Stalin Jacob Wilson Packia Dhas" userId="050d7d71-3621-4503-95e8-1c9a9d962492" providerId="ADAL" clId="{3FBC77E1-FE42-4F9E-B4B2-3759F3328945}" dt="2026-10-22T00:27:18.005" v="4117"/>
          <ac:spMkLst>
            <pc:docMk/>
            <pc:sldMk cId="2431556254" sldId="1063"/>
            <ac:spMk id="20" creationId="{04FCAD92-7A96-44EB-BEC5-05BBFD898A3B}"/>
          </ac:spMkLst>
        </pc:spChg>
        <pc:spChg chg="add mod">
          <ac:chgData name="Stalin Jacob Wilson Packia Dhas" userId="050d7d71-3621-4503-95e8-1c9a9d962492" providerId="ADAL" clId="{3FBC77E1-FE42-4F9E-B4B2-3759F3328945}" dt="2026-10-22T00:27:18.031" v="4128"/>
          <ac:spMkLst>
            <pc:docMk/>
            <pc:sldMk cId="2431556254" sldId="1063"/>
            <ac:spMk id="21" creationId="{744196E1-DDE4-4E2D-B500-BD1977F8429B}"/>
          </ac:spMkLst>
        </pc:spChg>
        <pc:spChg chg="add mod">
          <ac:chgData name="Stalin Jacob Wilson Packia Dhas" userId="050d7d71-3621-4503-95e8-1c9a9d962492" providerId="ADAL" clId="{3FBC77E1-FE42-4F9E-B4B2-3759F3328945}" dt="2026-10-22T00:27:18.047" v="4138"/>
          <ac:spMkLst>
            <pc:docMk/>
            <pc:sldMk cId="2431556254" sldId="1063"/>
            <ac:spMk id="22" creationId="{BB0BC888-FCBE-4CE9-9EF0-3D0728993224}"/>
          </ac:spMkLst>
        </pc:spChg>
        <pc:spChg chg="add mod">
          <ac:chgData name="Stalin Jacob Wilson Packia Dhas" userId="050d7d71-3621-4503-95e8-1c9a9d962492" providerId="ADAL" clId="{3FBC77E1-FE42-4F9E-B4B2-3759F3328945}" dt="2026-10-22T00:27:18.072" v="4148"/>
          <ac:spMkLst>
            <pc:docMk/>
            <pc:sldMk cId="2431556254" sldId="1063"/>
            <ac:spMk id="23" creationId="{1F96A36E-D639-465A-A2BB-54FC7ECB745F}"/>
          </ac:spMkLst>
        </pc:spChg>
        <pc:spChg chg="add mod">
          <ac:chgData name="Stalin Jacob Wilson Packia Dhas" userId="050d7d71-3621-4503-95e8-1c9a9d962492" providerId="ADAL" clId="{3FBC77E1-FE42-4F9E-B4B2-3759F3328945}" dt="2026-10-22T00:27:18.089" v="4157"/>
          <ac:spMkLst>
            <pc:docMk/>
            <pc:sldMk cId="2431556254" sldId="1063"/>
            <ac:spMk id="24" creationId="{4B252BBA-6DB0-441B-A9CB-64E068F71C45}"/>
          </ac:spMkLst>
        </pc:spChg>
        <pc:spChg chg="add mod">
          <ac:chgData name="Stalin Jacob Wilson Packia Dhas" userId="050d7d71-3621-4503-95e8-1c9a9d962492" providerId="ADAL" clId="{3FBC77E1-FE42-4F9E-B4B2-3759F3328945}" dt="2026-10-22T00:27:18.105" v="4168"/>
          <ac:spMkLst>
            <pc:docMk/>
            <pc:sldMk cId="2431556254" sldId="1063"/>
            <ac:spMk id="25" creationId="{5236974D-6462-476C-A6C6-47A7E5F4A90D}"/>
          </ac:spMkLst>
        </pc:spChg>
        <pc:spChg chg="add mod">
          <ac:chgData name="Stalin Jacob Wilson Packia Dhas" userId="050d7d71-3621-4503-95e8-1c9a9d962492" providerId="ADAL" clId="{3FBC77E1-FE42-4F9E-B4B2-3759F3328945}" dt="2026-10-22T00:27:18.130" v="4178"/>
          <ac:spMkLst>
            <pc:docMk/>
            <pc:sldMk cId="2431556254" sldId="1063"/>
            <ac:spMk id="26" creationId="{85CEEFED-D9A9-438C-800C-0FD0D195110A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10-22T09:38:01.027" v="10990" actId="47"/>
        <pc:sldMkLst>
          <pc:docMk/>
          <pc:sldMk cId="1003320168" sldId="1064"/>
        </pc:sldMkLst>
        <pc:spChg chg="mod">
          <ac:chgData name="Stalin Jacob Wilson Packia Dhas" userId="050d7d71-3621-4503-95e8-1c9a9d962492" providerId="ADAL" clId="{3FBC77E1-FE42-4F9E-B4B2-3759F3328945}" dt="2026-10-22T05:52:36.271" v="8095" actId="404"/>
          <ac:spMkLst>
            <pc:docMk/>
            <pc:sldMk cId="1003320168" sldId="1064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22T00:27:20.739" v="4183"/>
          <ac:spMkLst>
            <pc:docMk/>
            <pc:sldMk cId="1003320168" sldId="1064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22T00:27:20.872" v="4194"/>
          <ac:spMkLst>
            <pc:docMk/>
            <pc:sldMk cId="1003320168" sldId="1064"/>
            <ac:spMk id="4" creationId="{4E7E8643-C41A-44AD-B81E-2E002E7F7810}"/>
          </ac:spMkLst>
        </pc:spChg>
        <pc:spChg chg="add mod">
          <ac:chgData name="Stalin Jacob Wilson Packia Dhas" userId="050d7d71-3621-4503-95e8-1c9a9d962492" providerId="ADAL" clId="{3FBC77E1-FE42-4F9E-B4B2-3759F3328945}" dt="2026-10-22T00:27:20.897" v="4206"/>
          <ac:spMkLst>
            <pc:docMk/>
            <pc:sldMk cId="1003320168" sldId="1064"/>
            <ac:spMk id="5" creationId="{7A511AEA-2BA8-43F8-97A3-02513AECFD1A}"/>
          </ac:spMkLst>
        </pc:spChg>
        <pc:spChg chg="add mod">
          <ac:chgData name="Stalin Jacob Wilson Packia Dhas" userId="050d7d71-3621-4503-95e8-1c9a9d962492" providerId="ADAL" clId="{3FBC77E1-FE42-4F9E-B4B2-3759F3328945}" dt="2026-10-22T00:27:20.914" v="4213"/>
          <ac:spMkLst>
            <pc:docMk/>
            <pc:sldMk cId="1003320168" sldId="1064"/>
            <ac:spMk id="6" creationId="{DDBACAC1-7C13-4BDD-BD7D-BA09BDBFEC75}"/>
          </ac:spMkLst>
        </pc:spChg>
        <pc:spChg chg="add mod">
          <ac:chgData name="Stalin Jacob Wilson Packia Dhas" userId="050d7d71-3621-4503-95e8-1c9a9d962492" providerId="ADAL" clId="{3FBC77E1-FE42-4F9E-B4B2-3759F3328945}" dt="2026-10-22T00:27:20.930" v="4220"/>
          <ac:spMkLst>
            <pc:docMk/>
            <pc:sldMk cId="1003320168" sldId="1064"/>
            <ac:spMk id="7" creationId="{71D7E8C7-03AC-473D-A70F-76C940661529}"/>
          </ac:spMkLst>
        </pc:spChg>
        <pc:spChg chg="add mod">
          <ac:chgData name="Stalin Jacob Wilson Packia Dhas" userId="050d7d71-3621-4503-95e8-1c9a9d962492" providerId="ADAL" clId="{3FBC77E1-FE42-4F9E-B4B2-3759F3328945}" dt="2026-10-22T00:27:21.089" v="4227"/>
          <ac:spMkLst>
            <pc:docMk/>
            <pc:sldMk cId="1003320168" sldId="1064"/>
            <ac:spMk id="8" creationId="{E2E98408-D4B7-44E7-89C2-D5141F31498C}"/>
          </ac:spMkLst>
        </pc:spChg>
        <pc:spChg chg="add mod">
          <ac:chgData name="Stalin Jacob Wilson Packia Dhas" userId="050d7d71-3621-4503-95e8-1c9a9d962492" providerId="ADAL" clId="{3FBC77E1-FE42-4F9E-B4B2-3759F3328945}" dt="2026-10-22T00:27:21.272" v="4234"/>
          <ac:spMkLst>
            <pc:docMk/>
            <pc:sldMk cId="1003320168" sldId="1064"/>
            <ac:spMk id="9" creationId="{2517EECF-FD32-4614-AB96-ACAFEBB2552C}"/>
          </ac:spMkLst>
        </pc:spChg>
        <pc:spChg chg="add mod">
          <ac:chgData name="Stalin Jacob Wilson Packia Dhas" userId="050d7d71-3621-4503-95e8-1c9a9d962492" providerId="ADAL" clId="{3FBC77E1-FE42-4F9E-B4B2-3759F3328945}" dt="2026-10-22T00:27:21.430" v="4244"/>
          <ac:spMkLst>
            <pc:docMk/>
            <pc:sldMk cId="1003320168" sldId="1064"/>
            <ac:spMk id="10" creationId="{3CFBBC92-79F8-47AE-BB3E-E2D6F9320530}"/>
          </ac:spMkLst>
        </pc:spChg>
        <pc:spChg chg="add mod">
          <ac:chgData name="Stalin Jacob Wilson Packia Dhas" userId="050d7d71-3621-4503-95e8-1c9a9d962492" providerId="ADAL" clId="{3FBC77E1-FE42-4F9E-B4B2-3759F3328945}" dt="2026-10-22T00:27:21.447" v="4253"/>
          <ac:spMkLst>
            <pc:docMk/>
            <pc:sldMk cId="1003320168" sldId="1064"/>
            <ac:spMk id="11" creationId="{16FEC314-BDFD-4035-8E12-3A8351E9B2BB}"/>
          </ac:spMkLst>
        </pc:spChg>
        <pc:spChg chg="add mod">
          <ac:chgData name="Stalin Jacob Wilson Packia Dhas" userId="050d7d71-3621-4503-95e8-1c9a9d962492" providerId="ADAL" clId="{3FBC77E1-FE42-4F9E-B4B2-3759F3328945}" dt="2026-10-22T00:27:21.472" v="4264"/>
          <ac:spMkLst>
            <pc:docMk/>
            <pc:sldMk cId="1003320168" sldId="1064"/>
            <ac:spMk id="12" creationId="{9032536E-D5CE-48DE-91BC-F290D86C8861}"/>
          </ac:spMkLst>
        </pc:spChg>
        <pc:spChg chg="add mod">
          <ac:chgData name="Stalin Jacob Wilson Packia Dhas" userId="050d7d71-3621-4503-95e8-1c9a9d962492" providerId="ADAL" clId="{3FBC77E1-FE42-4F9E-B4B2-3759F3328945}" dt="2026-10-22T00:27:21.489" v="4274"/>
          <ac:spMkLst>
            <pc:docMk/>
            <pc:sldMk cId="1003320168" sldId="1064"/>
            <ac:spMk id="13" creationId="{E9B95DB5-7961-407D-888C-C6D3DA15299A}"/>
          </ac:spMkLst>
        </pc:spChg>
        <pc:spChg chg="add mod">
          <ac:chgData name="Stalin Jacob Wilson Packia Dhas" userId="050d7d71-3621-4503-95e8-1c9a9d962492" providerId="ADAL" clId="{3FBC77E1-FE42-4F9E-B4B2-3759F3328945}" dt="2026-10-22T00:27:21.505" v="4284"/>
          <ac:spMkLst>
            <pc:docMk/>
            <pc:sldMk cId="1003320168" sldId="1064"/>
            <ac:spMk id="14" creationId="{C2C0965C-F504-47F1-9C01-496EF515880B}"/>
          </ac:spMkLst>
        </pc:spChg>
        <pc:spChg chg="add mod">
          <ac:chgData name="Stalin Jacob Wilson Packia Dhas" userId="050d7d71-3621-4503-95e8-1c9a9d962492" providerId="ADAL" clId="{3FBC77E1-FE42-4F9E-B4B2-3759F3328945}" dt="2026-10-22T00:27:21.522" v="4293"/>
          <ac:spMkLst>
            <pc:docMk/>
            <pc:sldMk cId="1003320168" sldId="1064"/>
            <ac:spMk id="15" creationId="{1F830253-80CE-4B68-BFA1-A511CDC14DF5}"/>
          </ac:spMkLst>
        </pc:spChg>
        <pc:spChg chg="add mod">
          <ac:chgData name="Stalin Jacob Wilson Packia Dhas" userId="050d7d71-3621-4503-95e8-1c9a9d962492" providerId="ADAL" clId="{3FBC77E1-FE42-4F9E-B4B2-3759F3328945}" dt="2026-10-22T00:27:21.539" v="4304"/>
          <ac:spMkLst>
            <pc:docMk/>
            <pc:sldMk cId="1003320168" sldId="1064"/>
            <ac:spMk id="16" creationId="{6C4C0B0B-7FEA-43A0-B422-433DB5EB2150}"/>
          </ac:spMkLst>
        </pc:spChg>
        <pc:spChg chg="add mod">
          <ac:chgData name="Stalin Jacob Wilson Packia Dhas" userId="050d7d71-3621-4503-95e8-1c9a9d962492" providerId="ADAL" clId="{3FBC77E1-FE42-4F9E-B4B2-3759F3328945}" dt="2026-10-22T00:27:21.564" v="4314"/>
          <ac:spMkLst>
            <pc:docMk/>
            <pc:sldMk cId="1003320168" sldId="1064"/>
            <ac:spMk id="17" creationId="{AE731F1D-1F9D-4158-9A6F-F1D9EA06B9BE}"/>
          </ac:spMkLst>
        </pc:spChg>
        <pc:spChg chg="add mod">
          <ac:chgData name="Stalin Jacob Wilson Packia Dhas" userId="050d7d71-3621-4503-95e8-1c9a9d962492" providerId="ADAL" clId="{3FBC77E1-FE42-4F9E-B4B2-3759F3328945}" dt="2026-10-22T00:27:21.581" v="4324"/>
          <ac:spMkLst>
            <pc:docMk/>
            <pc:sldMk cId="1003320168" sldId="1064"/>
            <ac:spMk id="18" creationId="{5EE215A6-C65C-4C68-AF01-527C9EFA3125}"/>
          </ac:spMkLst>
        </pc:spChg>
        <pc:spChg chg="add mod">
          <ac:chgData name="Stalin Jacob Wilson Packia Dhas" userId="050d7d71-3621-4503-95e8-1c9a9d962492" providerId="ADAL" clId="{3FBC77E1-FE42-4F9E-B4B2-3759F3328945}" dt="2026-10-22T00:27:21.597" v="4333"/>
          <ac:spMkLst>
            <pc:docMk/>
            <pc:sldMk cId="1003320168" sldId="1064"/>
            <ac:spMk id="19" creationId="{459DA4D9-1236-4669-8CAF-4928CFEBE82E}"/>
          </ac:spMkLst>
        </pc:spChg>
        <pc:spChg chg="add mod">
          <ac:chgData name="Stalin Jacob Wilson Packia Dhas" userId="050d7d71-3621-4503-95e8-1c9a9d962492" providerId="ADAL" clId="{3FBC77E1-FE42-4F9E-B4B2-3759F3328945}" dt="2026-10-22T00:27:21.622" v="4344"/>
          <ac:spMkLst>
            <pc:docMk/>
            <pc:sldMk cId="1003320168" sldId="1064"/>
            <ac:spMk id="20" creationId="{2E2B5559-3713-45AF-86BF-AAF8D0A72844}"/>
          </ac:spMkLst>
        </pc:spChg>
        <pc:spChg chg="add mod">
          <ac:chgData name="Stalin Jacob Wilson Packia Dhas" userId="050d7d71-3621-4503-95e8-1c9a9d962492" providerId="ADAL" clId="{3FBC77E1-FE42-4F9E-B4B2-3759F3328945}" dt="2026-10-22T00:27:21.639" v="4354"/>
          <ac:spMkLst>
            <pc:docMk/>
            <pc:sldMk cId="1003320168" sldId="1064"/>
            <ac:spMk id="21" creationId="{14EAFDF9-11EC-4C77-98E9-F4CA63F91F69}"/>
          </ac:spMkLst>
        </pc:spChg>
        <pc:spChg chg="add mod">
          <ac:chgData name="Stalin Jacob Wilson Packia Dhas" userId="050d7d71-3621-4503-95e8-1c9a9d962492" providerId="ADAL" clId="{3FBC77E1-FE42-4F9E-B4B2-3759F3328945}" dt="2026-10-22T00:27:21.656" v="4364"/>
          <ac:spMkLst>
            <pc:docMk/>
            <pc:sldMk cId="1003320168" sldId="1064"/>
            <ac:spMk id="22" creationId="{8B60CD6A-C798-445D-AE23-7844C8F8BB6E}"/>
          </ac:spMkLst>
        </pc:spChg>
        <pc:spChg chg="add mod">
          <ac:chgData name="Stalin Jacob Wilson Packia Dhas" userId="050d7d71-3621-4503-95e8-1c9a9d962492" providerId="ADAL" clId="{3FBC77E1-FE42-4F9E-B4B2-3759F3328945}" dt="2026-10-22T00:27:21.680" v="4373"/>
          <ac:spMkLst>
            <pc:docMk/>
            <pc:sldMk cId="1003320168" sldId="1064"/>
            <ac:spMk id="23" creationId="{13C3CC44-7968-41E2-A6D9-65FF30ABCFB2}"/>
          </ac:spMkLst>
        </pc:spChg>
        <pc:spChg chg="add mod">
          <ac:chgData name="Stalin Jacob Wilson Packia Dhas" userId="050d7d71-3621-4503-95e8-1c9a9d962492" providerId="ADAL" clId="{3FBC77E1-FE42-4F9E-B4B2-3759F3328945}" dt="2026-10-22T00:27:21.697" v="4384"/>
          <ac:spMkLst>
            <pc:docMk/>
            <pc:sldMk cId="1003320168" sldId="1064"/>
            <ac:spMk id="24" creationId="{8879101D-AE80-4FAE-A9DB-6F4F74025A90}"/>
          </ac:spMkLst>
        </pc:spChg>
        <pc:spChg chg="add mod">
          <ac:chgData name="Stalin Jacob Wilson Packia Dhas" userId="050d7d71-3621-4503-95e8-1c9a9d962492" providerId="ADAL" clId="{3FBC77E1-FE42-4F9E-B4B2-3759F3328945}" dt="2026-10-22T00:27:21.714" v="4394"/>
          <ac:spMkLst>
            <pc:docMk/>
            <pc:sldMk cId="1003320168" sldId="1064"/>
            <ac:spMk id="25" creationId="{95B51213-44F1-4097-8AA3-31E50AF2D70B}"/>
          </ac:spMkLst>
        </pc:spChg>
        <pc:spChg chg="add mod">
          <ac:chgData name="Stalin Jacob Wilson Packia Dhas" userId="050d7d71-3621-4503-95e8-1c9a9d962492" providerId="ADAL" clId="{3FBC77E1-FE42-4F9E-B4B2-3759F3328945}" dt="2026-10-22T00:27:21.864" v="4410"/>
          <ac:spMkLst>
            <pc:docMk/>
            <pc:sldMk cId="1003320168" sldId="1064"/>
            <ac:spMk id="26" creationId="{F5ACB035-757A-49DF-87BE-2D9333BC3CDE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10-22T06:08:46.097" v="8201" actId="47"/>
        <pc:sldMkLst>
          <pc:docMk/>
          <pc:sldMk cId="2089741254" sldId="1065"/>
        </pc:sldMkLst>
        <pc:spChg chg="mod">
          <ac:chgData name="Stalin Jacob Wilson Packia Dhas" userId="050d7d71-3621-4503-95e8-1c9a9d962492" providerId="ADAL" clId="{3FBC77E1-FE42-4F9E-B4B2-3759F3328945}" dt="2026-10-22T05:52:55.714" v="8102" actId="1076"/>
          <ac:spMkLst>
            <pc:docMk/>
            <pc:sldMk cId="2089741254" sldId="1065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22T00:27:25.747" v="4415"/>
          <ac:spMkLst>
            <pc:docMk/>
            <pc:sldMk cId="2089741254" sldId="1065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22T00:27:25.939" v="4426"/>
          <ac:spMkLst>
            <pc:docMk/>
            <pc:sldMk cId="2089741254" sldId="1065"/>
            <ac:spMk id="4" creationId="{DCC4A306-998F-46F7-A190-AA2F4826DEDD}"/>
          </ac:spMkLst>
        </pc:spChg>
        <pc:spChg chg="add mod">
          <ac:chgData name="Stalin Jacob Wilson Packia Dhas" userId="050d7d71-3621-4503-95e8-1c9a9d962492" providerId="ADAL" clId="{3FBC77E1-FE42-4F9E-B4B2-3759F3328945}" dt="2026-10-22T00:27:25.941" v="4438"/>
          <ac:spMkLst>
            <pc:docMk/>
            <pc:sldMk cId="2089741254" sldId="1065"/>
            <ac:spMk id="5" creationId="{1E816BA6-C302-45D6-9FB9-E202519BD1C5}"/>
          </ac:spMkLst>
        </pc:spChg>
        <pc:spChg chg="add mod">
          <ac:chgData name="Stalin Jacob Wilson Packia Dhas" userId="050d7d71-3621-4503-95e8-1c9a9d962492" providerId="ADAL" clId="{3FBC77E1-FE42-4F9E-B4B2-3759F3328945}" dt="2026-10-22T00:27:25.941" v="4445"/>
          <ac:spMkLst>
            <pc:docMk/>
            <pc:sldMk cId="2089741254" sldId="1065"/>
            <ac:spMk id="6" creationId="{AEA0108D-5EC8-4D01-863E-EA2B085BFBA6}"/>
          </ac:spMkLst>
        </pc:spChg>
        <pc:spChg chg="add mod">
          <ac:chgData name="Stalin Jacob Wilson Packia Dhas" userId="050d7d71-3621-4503-95e8-1c9a9d962492" providerId="ADAL" clId="{3FBC77E1-FE42-4F9E-B4B2-3759F3328945}" dt="2026-10-22T00:27:25.948" v="4452"/>
          <ac:spMkLst>
            <pc:docMk/>
            <pc:sldMk cId="2089741254" sldId="1065"/>
            <ac:spMk id="7" creationId="{CC5AA3FB-69F2-4906-9422-D3AB8DCFAC6E}"/>
          </ac:spMkLst>
        </pc:spChg>
        <pc:spChg chg="add mod">
          <ac:chgData name="Stalin Jacob Wilson Packia Dhas" userId="050d7d71-3621-4503-95e8-1c9a9d962492" providerId="ADAL" clId="{3FBC77E1-FE42-4F9E-B4B2-3759F3328945}" dt="2026-10-22T00:27:25.949" v="4461"/>
          <ac:spMkLst>
            <pc:docMk/>
            <pc:sldMk cId="2089741254" sldId="1065"/>
            <ac:spMk id="8" creationId="{735D0B25-6DBF-4793-95DC-E11919782977}"/>
          </ac:spMkLst>
        </pc:spChg>
        <pc:spChg chg="add mod">
          <ac:chgData name="Stalin Jacob Wilson Packia Dhas" userId="050d7d71-3621-4503-95e8-1c9a9d962492" providerId="ADAL" clId="{3FBC77E1-FE42-4F9E-B4B2-3759F3328945}" dt="2026-10-22T00:27:25.999" v="4468"/>
          <ac:spMkLst>
            <pc:docMk/>
            <pc:sldMk cId="2089741254" sldId="1065"/>
            <ac:spMk id="9" creationId="{890177AC-12A3-4521-9A97-618E52BD05A3}"/>
          </ac:spMkLst>
        </pc:spChg>
        <pc:spChg chg="add mod">
          <ac:chgData name="Stalin Jacob Wilson Packia Dhas" userId="050d7d71-3621-4503-95e8-1c9a9d962492" providerId="ADAL" clId="{3FBC77E1-FE42-4F9E-B4B2-3759F3328945}" dt="2026-10-22T00:27:26.182" v="4475"/>
          <ac:spMkLst>
            <pc:docMk/>
            <pc:sldMk cId="2089741254" sldId="1065"/>
            <ac:spMk id="10" creationId="{B927A03E-52C3-4899-B135-F0825575D32B}"/>
          </ac:spMkLst>
        </pc:spChg>
        <pc:spChg chg="add mod">
          <ac:chgData name="Stalin Jacob Wilson Packia Dhas" userId="050d7d71-3621-4503-95e8-1c9a9d962492" providerId="ADAL" clId="{3FBC77E1-FE42-4F9E-B4B2-3759F3328945}" dt="2026-10-22T00:27:26.409" v="4485"/>
          <ac:spMkLst>
            <pc:docMk/>
            <pc:sldMk cId="2089741254" sldId="1065"/>
            <ac:spMk id="11" creationId="{6E38D9D7-8CB3-4AEF-B744-C995EB45254D}"/>
          </ac:spMkLst>
        </pc:spChg>
        <pc:spChg chg="add mod">
          <ac:chgData name="Stalin Jacob Wilson Packia Dhas" userId="050d7d71-3621-4503-95e8-1c9a9d962492" providerId="ADAL" clId="{3FBC77E1-FE42-4F9E-B4B2-3759F3328945}" dt="2026-10-22T05:52:52.158" v="8101" actId="1076"/>
          <ac:spMkLst>
            <pc:docMk/>
            <pc:sldMk cId="2089741254" sldId="1065"/>
            <ac:spMk id="12" creationId="{EB021CEE-DAAD-4E99-9D9F-3AAF8FD1938D}"/>
          </ac:spMkLst>
        </pc:spChg>
        <pc:spChg chg="add mod">
          <ac:chgData name="Stalin Jacob Wilson Packia Dhas" userId="050d7d71-3621-4503-95e8-1c9a9d962492" providerId="ADAL" clId="{3FBC77E1-FE42-4F9E-B4B2-3759F3328945}" dt="2026-10-22T05:52:52.158" v="8101" actId="1076"/>
          <ac:spMkLst>
            <pc:docMk/>
            <pc:sldMk cId="2089741254" sldId="1065"/>
            <ac:spMk id="13" creationId="{42A227ED-06E4-4C60-97D8-1BA909940E2C}"/>
          </ac:spMkLst>
        </pc:spChg>
        <pc:spChg chg="add mod">
          <ac:chgData name="Stalin Jacob Wilson Packia Dhas" userId="050d7d71-3621-4503-95e8-1c9a9d962492" providerId="ADAL" clId="{3FBC77E1-FE42-4F9E-B4B2-3759F3328945}" dt="2026-10-22T05:52:52.158" v="8101" actId="1076"/>
          <ac:spMkLst>
            <pc:docMk/>
            <pc:sldMk cId="2089741254" sldId="1065"/>
            <ac:spMk id="14" creationId="{CB9294A8-2157-47DC-AC20-E582A6D1846A}"/>
          </ac:spMkLst>
        </pc:spChg>
        <pc:spChg chg="add mod">
          <ac:chgData name="Stalin Jacob Wilson Packia Dhas" userId="050d7d71-3621-4503-95e8-1c9a9d962492" providerId="ADAL" clId="{3FBC77E1-FE42-4F9E-B4B2-3759F3328945}" dt="2026-10-22T05:52:52.158" v="8101" actId="1076"/>
          <ac:spMkLst>
            <pc:docMk/>
            <pc:sldMk cId="2089741254" sldId="1065"/>
            <ac:spMk id="15" creationId="{EA274155-9F60-40B4-8B4C-090B58C947FF}"/>
          </ac:spMkLst>
        </pc:spChg>
        <pc:spChg chg="add mod">
          <ac:chgData name="Stalin Jacob Wilson Packia Dhas" userId="050d7d71-3621-4503-95e8-1c9a9d962492" providerId="ADAL" clId="{3FBC77E1-FE42-4F9E-B4B2-3759F3328945}" dt="2026-10-22T00:27:26.430" v="4534"/>
          <ac:spMkLst>
            <pc:docMk/>
            <pc:sldMk cId="2089741254" sldId="1065"/>
            <ac:spMk id="16" creationId="{B04BEBE8-35E6-4CBE-B457-F4F3B165490E}"/>
          </ac:spMkLst>
        </pc:spChg>
        <pc:spChg chg="add mod">
          <ac:chgData name="Stalin Jacob Wilson Packia Dhas" userId="050d7d71-3621-4503-95e8-1c9a9d962492" providerId="ADAL" clId="{3FBC77E1-FE42-4F9E-B4B2-3759F3328945}" dt="2026-10-22T00:27:26.432" v="4545"/>
          <ac:spMkLst>
            <pc:docMk/>
            <pc:sldMk cId="2089741254" sldId="1065"/>
            <ac:spMk id="17" creationId="{F58BFEF3-DDD9-4349-8F97-E4DA3BAAE41B}"/>
          </ac:spMkLst>
        </pc:spChg>
        <pc:spChg chg="add mod">
          <ac:chgData name="Stalin Jacob Wilson Packia Dhas" userId="050d7d71-3621-4503-95e8-1c9a9d962492" providerId="ADAL" clId="{3FBC77E1-FE42-4F9E-B4B2-3759F3328945}" dt="2026-10-22T05:52:52.158" v="8101" actId="1076"/>
          <ac:spMkLst>
            <pc:docMk/>
            <pc:sldMk cId="2089741254" sldId="1065"/>
            <ac:spMk id="18" creationId="{E5306A1A-DC15-496C-B626-CB4146FF9567}"/>
          </ac:spMkLst>
        </pc:spChg>
        <pc:spChg chg="add mod">
          <ac:chgData name="Stalin Jacob Wilson Packia Dhas" userId="050d7d71-3621-4503-95e8-1c9a9d962492" providerId="ADAL" clId="{3FBC77E1-FE42-4F9E-B4B2-3759F3328945}" dt="2026-10-22T00:27:26.432" v="4565"/>
          <ac:spMkLst>
            <pc:docMk/>
            <pc:sldMk cId="2089741254" sldId="1065"/>
            <ac:spMk id="19" creationId="{4C844984-ADE0-443E-9F93-1D4425C8BBBF}"/>
          </ac:spMkLst>
        </pc:spChg>
        <pc:spChg chg="add mod">
          <ac:chgData name="Stalin Jacob Wilson Packia Dhas" userId="050d7d71-3621-4503-95e8-1c9a9d962492" providerId="ADAL" clId="{3FBC77E1-FE42-4F9E-B4B2-3759F3328945}" dt="2026-10-22T05:52:52.158" v="8101" actId="1076"/>
          <ac:spMkLst>
            <pc:docMk/>
            <pc:sldMk cId="2089741254" sldId="1065"/>
            <ac:spMk id="20" creationId="{A68111C1-3758-486B-85C6-1F67CD785C89}"/>
          </ac:spMkLst>
        </pc:spChg>
        <pc:spChg chg="add mod">
          <ac:chgData name="Stalin Jacob Wilson Packia Dhas" userId="050d7d71-3621-4503-95e8-1c9a9d962492" providerId="ADAL" clId="{3FBC77E1-FE42-4F9E-B4B2-3759F3328945}" dt="2026-10-22T05:52:52.158" v="8101" actId="1076"/>
          <ac:spMkLst>
            <pc:docMk/>
            <pc:sldMk cId="2089741254" sldId="1065"/>
            <ac:spMk id="21" creationId="{314E826B-53C0-4AA6-9456-1E611F0BE76B}"/>
          </ac:spMkLst>
        </pc:spChg>
        <pc:spChg chg="add mod">
          <ac:chgData name="Stalin Jacob Wilson Packia Dhas" userId="050d7d71-3621-4503-95e8-1c9a9d962492" providerId="ADAL" clId="{3FBC77E1-FE42-4F9E-B4B2-3759F3328945}" dt="2026-10-22T05:52:52.158" v="8101" actId="1076"/>
          <ac:spMkLst>
            <pc:docMk/>
            <pc:sldMk cId="2089741254" sldId="1065"/>
            <ac:spMk id="22" creationId="{1E3A533E-537B-4256-A60F-2F356A1FDC0B}"/>
          </ac:spMkLst>
        </pc:spChg>
        <pc:spChg chg="add mod">
          <ac:chgData name="Stalin Jacob Wilson Packia Dhas" userId="050d7d71-3621-4503-95e8-1c9a9d962492" providerId="ADAL" clId="{3FBC77E1-FE42-4F9E-B4B2-3759F3328945}" dt="2026-10-22T05:52:52.158" v="8101" actId="1076"/>
          <ac:spMkLst>
            <pc:docMk/>
            <pc:sldMk cId="2089741254" sldId="1065"/>
            <ac:spMk id="23" creationId="{521BD880-C386-4EF5-9AF2-D47D06FDDBEF}"/>
          </ac:spMkLst>
        </pc:spChg>
        <pc:spChg chg="add mod">
          <ac:chgData name="Stalin Jacob Wilson Packia Dhas" userId="050d7d71-3621-4503-95e8-1c9a9d962492" providerId="ADAL" clId="{3FBC77E1-FE42-4F9E-B4B2-3759F3328945}" dt="2026-10-22T00:27:26.455" v="4614"/>
          <ac:spMkLst>
            <pc:docMk/>
            <pc:sldMk cId="2089741254" sldId="1065"/>
            <ac:spMk id="24" creationId="{8B40B559-53E2-46CF-BD97-57568502FCE6}"/>
          </ac:spMkLst>
        </pc:spChg>
        <pc:spChg chg="add mod">
          <ac:chgData name="Stalin Jacob Wilson Packia Dhas" userId="050d7d71-3621-4503-95e8-1c9a9d962492" providerId="ADAL" clId="{3FBC77E1-FE42-4F9E-B4B2-3759F3328945}" dt="2026-10-22T00:27:26.457" v="4625"/>
          <ac:spMkLst>
            <pc:docMk/>
            <pc:sldMk cId="2089741254" sldId="1065"/>
            <ac:spMk id="25" creationId="{27ABBE30-9AC7-4B67-A4F0-1A90FF9CB6C5}"/>
          </ac:spMkLst>
        </pc:spChg>
        <pc:spChg chg="add mod">
          <ac:chgData name="Stalin Jacob Wilson Packia Dhas" userId="050d7d71-3621-4503-95e8-1c9a9d962492" providerId="ADAL" clId="{3FBC77E1-FE42-4F9E-B4B2-3759F3328945}" dt="2026-10-22T05:52:52.158" v="8101" actId="1076"/>
          <ac:spMkLst>
            <pc:docMk/>
            <pc:sldMk cId="2089741254" sldId="1065"/>
            <ac:spMk id="26" creationId="{40C0BA6B-DF6E-4DBF-A83A-E8AE2C0FC253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10-22T06:08:46.875" v="8202" actId="47"/>
        <pc:sldMkLst>
          <pc:docMk/>
          <pc:sldMk cId="447241602" sldId="1066"/>
        </pc:sldMkLst>
        <pc:spChg chg="mod">
          <ac:chgData name="Stalin Jacob Wilson Packia Dhas" userId="050d7d71-3621-4503-95e8-1c9a9d962492" providerId="ADAL" clId="{3FBC77E1-FE42-4F9E-B4B2-3759F3328945}" dt="2026-10-22T05:53:13.410" v="8108" actId="1076"/>
          <ac:spMkLst>
            <pc:docMk/>
            <pc:sldMk cId="447241602" sldId="1066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22T00:27:28.997" v="4640"/>
          <ac:spMkLst>
            <pc:docMk/>
            <pc:sldMk cId="447241602" sldId="1066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22T00:27:29.160" v="4651"/>
          <ac:spMkLst>
            <pc:docMk/>
            <pc:sldMk cId="447241602" sldId="1066"/>
            <ac:spMk id="4" creationId="{F461CF8A-CF3D-46DE-B4DE-8D816990010C}"/>
          </ac:spMkLst>
        </pc:spChg>
        <pc:spChg chg="add mod">
          <ac:chgData name="Stalin Jacob Wilson Packia Dhas" userId="050d7d71-3621-4503-95e8-1c9a9d962492" providerId="ADAL" clId="{3FBC77E1-FE42-4F9E-B4B2-3759F3328945}" dt="2026-10-22T00:27:29.172" v="4663"/>
          <ac:spMkLst>
            <pc:docMk/>
            <pc:sldMk cId="447241602" sldId="1066"/>
            <ac:spMk id="5" creationId="{D5F3FF49-14DE-4565-ACE7-AB155D39FBEE}"/>
          </ac:spMkLst>
        </pc:spChg>
        <pc:spChg chg="add mod">
          <ac:chgData name="Stalin Jacob Wilson Packia Dhas" userId="050d7d71-3621-4503-95e8-1c9a9d962492" providerId="ADAL" clId="{3FBC77E1-FE42-4F9E-B4B2-3759F3328945}" dt="2026-10-22T00:27:29.204" v="4670"/>
          <ac:spMkLst>
            <pc:docMk/>
            <pc:sldMk cId="447241602" sldId="1066"/>
            <ac:spMk id="6" creationId="{31F3C356-7B5E-40A0-A480-2E4F71A0F433}"/>
          </ac:spMkLst>
        </pc:spChg>
        <pc:spChg chg="add mod">
          <ac:chgData name="Stalin Jacob Wilson Packia Dhas" userId="050d7d71-3621-4503-95e8-1c9a9d962492" providerId="ADAL" clId="{3FBC77E1-FE42-4F9E-B4B2-3759F3328945}" dt="2026-10-22T00:27:29.213" v="4677"/>
          <ac:spMkLst>
            <pc:docMk/>
            <pc:sldMk cId="447241602" sldId="1066"/>
            <ac:spMk id="7" creationId="{53581279-4BBD-4DBB-8816-BE0FBBECE0D9}"/>
          </ac:spMkLst>
        </pc:spChg>
        <pc:spChg chg="add mod">
          <ac:chgData name="Stalin Jacob Wilson Packia Dhas" userId="050d7d71-3621-4503-95e8-1c9a9d962492" providerId="ADAL" clId="{3FBC77E1-FE42-4F9E-B4B2-3759F3328945}" dt="2026-10-22T00:27:29.279" v="4684"/>
          <ac:spMkLst>
            <pc:docMk/>
            <pc:sldMk cId="447241602" sldId="1066"/>
            <ac:spMk id="8" creationId="{8A714F8E-ABE0-4090-96FC-D8D75B907E83}"/>
          </ac:spMkLst>
        </pc:spChg>
        <pc:spChg chg="add mod">
          <ac:chgData name="Stalin Jacob Wilson Packia Dhas" userId="050d7d71-3621-4503-95e8-1c9a9d962492" providerId="ADAL" clId="{3FBC77E1-FE42-4F9E-B4B2-3759F3328945}" dt="2026-10-22T00:27:29.488" v="4691"/>
          <ac:spMkLst>
            <pc:docMk/>
            <pc:sldMk cId="447241602" sldId="1066"/>
            <ac:spMk id="9" creationId="{033CB2CD-A776-4A4C-B02E-94E33454BE7C}"/>
          </ac:spMkLst>
        </pc:spChg>
        <pc:spChg chg="add mod">
          <ac:chgData name="Stalin Jacob Wilson Packia Dhas" userId="050d7d71-3621-4503-95e8-1c9a9d962492" providerId="ADAL" clId="{3FBC77E1-FE42-4F9E-B4B2-3759F3328945}" dt="2026-10-22T00:27:29.672" v="4701"/>
          <ac:spMkLst>
            <pc:docMk/>
            <pc:sldMk cId="447241602" sldId="1066"/>
            <ac:spMk id="10" creationId="{E1FC9755-FD5C-4FE4-904A-486DCD84AE77}"/>
          </ac:spMkLst>
        </pc:spChg>
        <pc:spChg chg="add mod">
          <ac:chgData name="Stalin Jacob Wilson Packia Dhas" userId="050d7d71-3621-4503-95e8-1c9a9d962492" providerId="ADAL" clId="{3FBC77E1-FE42-4F9E-B4B2-3759F3328945}" dt="2026-10-22T05:53:10.174" v="8107" actId="1076"/>
          <ac:spMkLst>
            <pc:docMk/>
            <pc:sldMk cId="447241602" sldId="1066"/>
            <ac:spMk id="11" creationId="{FEB94787-1E68-4683-A0B8-FCCF6A90A62E}"/>
          </ac:spMkLst>
        </pc:spChg>
        <pc:spChg chg="add mod">
          <ac:chgData name="Stalin Jacob Wilson Packia Dhas" userId="050d7d71-3621-4503-95e8-1c9a9d962492" providerId="ADAL" clId="{3FBC77E1-FE42-4F9E-B4B2-3759F3328945}" dt="2026-10-22T05:53:10.174" v="8107" actId="1076"/>
          <ac:spMkLst>
            <pc:docMk/>
            <pc:sldMk cId="447241602" sldId="1066"/>
            <ac:spMk id="12" creationId="{46AEB13E-082A-4E98-B46B-C3B7E90E44E0}"/>
          </ac:spMkLst>
        </pc:spChg>
        <pc:spChg chg="add mod">
          <ac:chgData name="Stalin Jacob Wilson Packia Dhas" userId="050d7d71-3621-4503-95e8-1c9a9d962492" providerId="ADAL" clId="{3FBC77E1-FE42-4F9E-B4B2-3759F3328945}" dt="2026-10-22T05:53:10.174" v="8107" actId="1076"/>
          <ac:spMkLst>
            <pc:docMk/>
            <pc:sldMk cId="447241602" sldId="1066"/>
            <ac:spMk id="13" creationId="{997A8327-E32F-4AE4-A2D5-3AF735BF0C27}"/>
          </ac:spMkLst>
        </pc:spChg>
        <pc:spChg chg="add mod">
          <ac:chgData name="Stalin Jacob Wilson Packia Dhas" userId="050d7d71-3621-4503-95e8-1c9a9d962492" providerId="ADAL" clId="{3FBC77E1-FE42-4F9E-B4B2-3759F3328945}" dt="2026-10-22T05:53:10.174" v="8107" actId="1076"/>
          <ac:spMkLst>
            <pc:docMk/>
            <pc:sldMk cId="447241602" sldId="1066"/>
            <ac:spMk id="14" creationId="{EA628F36-E87A-4F8C-93C4-0B0613C76812}"/>
          </ac:spMkLst>
        </pc:spChg>
        <pc:spChg chg="add mod">
          <ac:chgData name="Stalin Jacob Wilson Packia Dhas" userId="050d7d71-3621-4503-95e8-1c9a9d962492" providerId="ADAL" clId="{3FBC77E1-FE42-4F9E-B4B2-3759F3328945}" dt="2026-10-22T05:53:10.174" v="8107" actId="1076"/>
          <ac:spMkLst>
            <pc:docMk/>
            <pc:sldMk cId="447241602" sldId="1066"/>
            <ac:spMk id="15" creationId="{555360E3-D639-456F-BB21-3DC9841D831F}"/>
          </ac:spMkLst>
        </pc:spChg>
        <pc:spChg chg="add mod">
          <ac:chgData name="Stalin Jacob Wilson Packia Dhas" userId="050d7d71-3621-4503-95e8-1c9a9d962492" providerId="ADAL" clId="{3FBC77E1-FE42-4F9E-B4B2-3759F3328945}" dt="2026-10-22T00:27:29.812" v="4761"/>
          <ac:spMkLst>
            <pc:docMk/>
            <pc:sldMk cId="447241602" sldId="1066"/>
            <ac:spMk id="16" creationId="{C534217C-C9A9-4D6A-87BD-404A5C7DEE72}"/>
          </ac:spMkLst>
        </pc:spChg>
        <pc:spChg chg="add mod">
          <ac:chgData name="Stalin Jacob Wilson Packia Dhas" userId="050d7d71-3621-4503-95e8-1c9a9d962492" providerId="ADAL" clId="{3FBC77E1-FE42-4F9E-B4B2-3759F3328945}" dt="2026-10-22T00:27:29.831" v="4771"/>
          <ac:spMkLst>
            <pc:docMk/>
            <pc:sldMk cId="447241602" sldId="1066"/>
            <ac:spMk id="17" creationId="{CAC23595-913B-4348-8AA2-E2620089AD2F}"/>
          </ac:spMkLst>
        </pc:spChg>
        <pc:spChg chg="add mod">
          <ac:chgData name="Stalin Jacob Wilson Packia Dhas" userId="050d7d71-3621-4503-95e8-1c9a9d962492" providerId="ADAL" clId="{3FBC77E1-FE42-4F9E-B4B2-3759F3328945}" dt="2026-10-22T05:53:10.174" v="8107" actId="1076"/>
          <ac:spMkLst>
            <pc:docMk/>
            <pc:sldMk cId="447241602" sldId="1066"/>
            <ac:spMk id="18" creationId="{4A425372-AD6F-45C3-9379-58F64D529551}"/>
          </ac:spMkLst>
        </pc:spChg>
        <pc:spChg chg="add mod">
          <ac:chgData name="Stalin Jacob Wilson Packia Dhas" userId="050d7d71-3621-4503-95e8-1c9a9d962492" providerId="ADAL" clId="{3FBC77E1-FE42-4F9E-B4B2-3759F3328945}" dt="2026-10-22T00:27:29.878" v="4790"/>
          <ac:spMkLst>
            <pc:docMk/>
            <pc:sldMk cId="447241602" sldId="1066"/>
            <ac:spMk id="19" creationId="{86E42BFC-C397-4EC9-BC36-3EF0D6F15705}"/>
          </ac:spMkLst>
        </pc:spChg>
        <pc:spChg chg="add mod">
          <ac:chgData name="Stalin Jacob Wilson Packia Dhas" userId="050d7d71-3621-4503-95e8-1c9a9d962492" providerId="ADAL" clId="{3FBC77E1-FE42-4F9E-B4B2-3759F3328945}" dt="2026-10-22T05:53:10.174" v="8107" actId="1076"/>
          <ac:spMkLst>
            <pc:docMk/>
            <pc:sldMk cId="447241602" sldId="1066"/>
            <ac:spMk id="20" creationId="{EF438343-7031-461B-9EAC-6561F5092566}"/>
          </ac:spMkLst>
        </pc:spChg>
        <pc:spChg chg="add mod">
          <ac:chgData name="Stalin Jacob Wilson Packia Dhas" userId="050d7d71-3621-4503-95e8-1c9a9d962492" providerId="ADAL" clId="{3FBC77E1-FE42-4F9E-B4B2-3759F3328945}" dt="2026-10-22T05:53:10.174" v="8107" actId="1076"/>
          <ac:spMkLst>
            <pc:docMk/>
            <pc:sldMk cId="447241602" sldId="1066"/>
            <ac:spMk id="21" creationId="{87003579-8F0A-4D3B-839A-3C85F9D33218}"/>
          </ac:spMkLst>
        </pc:spChg>
        <pc:spChg chg="add mod">
          <ac:chgData name="Stalin Jacob Wilson Packia Dhas" userId="050d7d71-3621-4503-95e8-1c9a9d962492" providerId="ADAL" clId="{3FBC77E1-FE42-4F9E-B4B2-3759F3328945}" dt="2026-10-22T05:53:10.174" v="8107" actId="1076"/>
          <ac:spMkLst>
            <pc:docMk/>
            <pc:sldMk cId="447241602" sldId="1066"/>
            <ac:spMk id="22" creationId="{9EDEC491-9ECB-4215-8E7F-5FB706F68D2A}"/>
          </ac:spMkLst>
        </pc:spChg>
        <pc:spChg chg="add mod">
          <ac:chgData name="Stalin Jacob Wilson Packia Dhas" userId="050d7d71-3621-4503-95e8-1c9a9d962492" providerId="ADAL" clId="{3FBC77E1-FE42-4F9E-B4B2-3759F3328945}" dt="2026-10-22T05:53:10.174" v="8107" actId="1076"/>
          <ac:spMkLst>
            <pc:docMk/>
            <pc:sldMk cId="447241602" sldId="1066"/>
            <ac:spMk id="23" creationId="{C285D20C-D1C6-4E79-8858-7F3C07568BE2}"/>
          </ac:spMkLst>
        </pc:spChg>
        <pc:spChg chg="add mod">
          <ac:chgData name="Stalin Jacob Wilson Packia Dhas" userId="050d7d71-3621-4503-95e8-1c9a9d962492" providerId="ADAL" clId="{3FBC77E1-FE42-4F9E-B4B2-3759F3328945}" dt="2026-10-22T00:27:29.980" v="4841"/>
          <ac:spMkLst>
            <pc:docMk/>
            <pc:sldMk cId="447241602" sldId="1066"/>
            <ac:spMk id="24" creationId="{460F6C6B-2B42-4128-B710-D2CB9695DBAC}"/>
          </ac:spMkLst>
        </pc:spChg>
        <pc:spChg chg="add mod">
          <ac:chgData name="Stalin Jacob Wilson Packia Dhas" userId="050d7d71-3621-4503-95e8-1c9a9d962492" providerId="ADAL" clId="{3FBC77E1-FE42-4F9E-B4B2-3759F3328945}" dt="2026-10-22T00:27:29.996" v="4851"/>
          <ac:spMkLst>
            <pc:docMk/>
            <pc:sldMk cId="447241602" sldId="1066"/>
            <ac:spMk id="25" creationId="{6B4FC7B2-EC9B-4C33-9DB3-8AF6314AF8D3}"/>
          </ac:spMkLst>
        </pc:spChg>
        <pc:spChg chg="add mod">
          <ac:chgData name="Stalin Jacob Wilson Packia Dhas" userId="050d7d71-3621-4503-95e8-1c9a9d962492" providerId="ADAL" clId="{3FBC77E1-FE42-4F9E-B4B2-3759F3328945}" dt="2026-10-22T00:27:30.172" v="4867"/>
          <ac:spMkLst>
            <pc:docMk/>
            <pc:sldMk cId="447241602" sldId="1066"/>
            <ac:spMk id="26" creationId="{961D8126-3D29-41B3-A932-307D1842358C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10-22T09:38:01.160" v="10991" actId="47"/>
        <pc:sldMkLst>
          <pc:docMk/>
          <pc:sldMk cId="3080826160" sldId="1067"/>
        </pc:sldMkLst>
        <pc:spChg chg="mod">
          <ac:chgData name="Stalin Jacob Wilson Packia Dhas" userId="050d7d71-3621-4503-95e8-1c9a9d962492" providerId="ADAL" clId="{3FBC77E1-FE42-4F9E-B4B2-3759F3328945}" dt="2026-10-22T05:53:35.333" v="8118" actId="1076"/>
          <ac:spMkLst>
            <pc:docMk/>
            <pc:sldMk cId="3080826160" sldId="1067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22T00:27:33.372" v="4873"/>
          <ac:spMkLst>
            <pc:docMk/>
            <pc:sldMk cId="3080826160" sldId="1067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22T00:27:33.572" v="4884"/>
          <ac:spMkLst>
            <pc:docMk/>
            <pc:sldMk cId="3080826160" sldId="1067"/>
            <ac:spMk id="4" creationId="{C1F421B1-A1BA-4414-A138-31D47BE3AB32}"/>
          </ac:spMkLst>
        </pc:spChg>
        <pc:spChg chg="add mod">
          <ac:chgData name="Stalin Jacob Wilson Packia Dhas" userId="050d7d71-3621-4503-95e8-1c9a9d962492" providerId="ADAL" clId="{3FBC77E1-FE42-4F9E-B4B2-3759F3328945}" dt="2026-10-22T00:27:33.605" v="4896"/>
          <ac:spMkLst>
            <pc:docMk/>
            <pc:sldMk cId="3080826160" sldId="1067"/>
            <ac:spMk id="5" creationId="{022B024C-C555-4DD1-A39D-A042B86BB0B3}"/>
          </ac:spMkLst>
        </pc:spChg>
        <pc:spChg chg="add mod">
          <ac:chgData name="Stalin Jacob Wilson Packia Dhas" userId="050d7d71-3621-4503-95e8-1c9a9d962492" providerId="ADAL" clId="{3FBC77E1-FE42-4F9E-B4B2-3759F3328945}" dt="2026-10-22T00:27:33.630" v="4903"/>
          <ac:spMkLst>
            <pc:docMk/>
            <pc:sldMk cId="3080826160" sldId="1067"/>
            <ac:spMk id="6" creationId="{D54693E9-1BEF-4411-A5D8-78551E77A7C0}"/>
          </ac:spMkLst>
        </pc:spChg>
        <pc:spChg chg="add mod">
          <ac:chgData name="Stalin Jacob Wilson Packia Dhas" userId="050d7d71-3621-4503-95e8-1c9a9d962492" providerId="ADAL" clId="{3FBC77E1-FE42-4F9E-B4B2-3759F3328945}" dt="2026-10-22T00:27:33.655" v="4910"/>
          <ac:spMkLst>
            <pc:docMk/>
            <pc:sldMk cId="3080826160" sldId="1067"/>
            <ac:spMk id="7" creationId="{98920213-603E-4DA5-B3BE-C078CD8593FE}"/>
          </ac:spMkLst>
        </pc:spChg>
        <pc:spChg chg="add mod">
          <ac:chgData name="Stalin Jacob Wilson Packia Dhas" userId="050d7d71-3621-4503-95e8-1c9a9d962492" providerId="ADAL" clId="{3FBC77E1-FE42-4F9E-B4B2-3759F3328945}" dt="2026-10-22T00:27:33.672" v="4919"/>
          <ac:spMkLst>
            <pc:docMk/>
            <pc:sldMk cId="3080826160" sldId="1067"/>
            <ac:spMk id="8" creationId="{CAD2871F-E53B-4A11-8CCC-FBA741007791}"/>
          </ac:spMkLst>
        </pc:spChg>
        <pc:spChg chg="add mod">
          <ac:chgData name="Stalin Jacob Wilson Packia Dhas" userId="050d7d71-3621-4503-95e8-1c9a9d962492" providerId="ADAL" clId="{3FBC77E1-FE42-4F9E-B4B2-3759F3328945}" dt="2026-10-22T05:53:31.910" v="8117" actId="1076"/>
          <ac:spMkLst>
            <pc:docMk/>
            <pc:sldMk cId="3080826160" sldId="1067"/>
            <ac:spMk id="9" creationId="{BC2345AD-20DB-42BA-9A96-0DD3B8C24060}"/>
          </ac:spMkLst>
        </pc:spChg>
        <pc:spChg chg="add mod">
          <ac:chgData name="Stalin Jacob Wilson Packia Dhas" userId="050d7d71-3621-4503-95e8-1c9a9d962492" providerId="ADAL" clId="{3FBC77E1-FE42-4F9E-B4B2-3759F3328945}" dt="2026-10-22T00:27:34.005" v="4933"/>
          <ac:spMkLst>
            <pc:docMk/>
            <pc:sldMk cId="3080826160" sldId="1067"/>
            <ac:spMk id="10" creationId="{EC93CF43-BD35-4F6E-B74C-47906C6563E2}"/>
          </ac:spMkLst>
        </pc:spChg>
        <pc:spChg chg="add mod">
          <ac:chgData name="Stalin Jacob Wilson Packia Dhas" userId="050d7d71-3621-4503-95e8-1c9a9d962492" providerId="ADAL" clId="{3FBC77E1-FE42-4F9E-B4B2-3759F3328945}" dt="2026-10-22T05:53:27.998" v="8116" actId="1076"/>
          <ac:spMkLst>
            <pc:docMk/>
            <pc:sldMk cId="3080826160" sldId="1067"/>
            <ac:spMk id="11" creationId="{B64EB8AC-16B4-4A2A-BF46-BA828AFA22F6}"/>
          </ac:spMkLst>
        </pc:spChg>
        <pc:spChg chg="add mod">
          <ac:chgData name="Stalin Jacob Wilson Packia Dhas" userId="050d7d71-3621-4503-95e8-1c9a9d962492" providerId="ADAL" clId="{3FBC77E1-FE42-4F9E-B4B2-3759F3328945}" dt="2026-10-22T00:27:34.214" v="4952"/>
          <ac:spMkLst>
            <pc:docMk/>
            <pc:sldMk cId="3080826160" sldId="1067"/>
            <ac:spMk id="12" creationId="{2CAA7E0C-BF3C-4DCD-B900-621027CCE1B5}"/>
          </ac:spMkLst>
        </pc:spChg>
        <pc:spChg chg="add mod">
          <ac:chgData name="Stalin Jacob Wilson Packia Dhas" userId="050d7d71-3621-4503-95e8-1c9a9d962492" providerId="ADAL" clId="{3FBC77E1-FE42-4F9E-B4B2-3759F3328945}" dt="2026-10-22T00:27:34.239" v="4963"/>
          <ac:spMkLst>
            <pc:docMk/>
            <pc:sldMk cId="3080826160" sldId="1067"/>
            <ac:spMk id="13" creationId="{55FF9C52-D8DA-49B9-AE79-57BEF8DA74D2}"/>
          </ac:spMkLst>
        </pc:spChg>
        <pc:spChg chg="add mod">
          <ac:chgData name="Stalin Jacob Wilson Packia Dhas" userId="050d7d71-3621-4503-95e8-1c9a9d962492" providerId="ADAL" clId="{3FBC77E1-FE42-4F9E-B4B2-3759F3328945}" dt="2026-10-22T00:27:34.255" v="4973"/>
          <ac:spMkLst>
            <pc:docMk/>
            <pc:sldMk cId="3080826160" sldId="1067"/>
            <ac:spMk id="14" creationId="{B75992E3-1286-4EBA-9AFE-E6291063AF15}"/>
          </ac:spMkLst>
        </pc:spChg>
        <pc:spChg chg="add mod">
          <ac:chgData name="Stalin Jacob Wilson Packia Dhas" userId="050d7d71-3621-4503-95e8-1c9a9d962492" providerId="ADAL" clId="{3FBC77E1-FE42-4F9E-B4B2-3759F3328945}" dt="2026-10-22T05:53:27.998" v="8116" actId="1076"/>
          <ac:spMkLst>
            <pc:docMk/>
            <pc:sldMk cId="3080826160" sldId="1067"/>
            <ac:spMk id="15" creationId="{1E459797-0CF6-4499-AEC3-6FE091B3F0CE}"/>
          </ac:spMkLst>
        </pc:spChg>
        <pc:spChg chg="add mod">
          <ac:chgData name="Stalin Jacob Wilson Packia Dhas" userId="050d7d71-3621-4503-95e8-1c9a9d962492" providerId="ADAL" clId="{3FBC77E1-FE42-4F9E-B4B2-3759F3328945}" dt="2026-10-22T00:27:34.305" v="4992"/>
          <ac:spMkLst>
            <pc:docMk/>
            <pc:sldMk cId="3080826160" sldId="1067"/>
            <ac:spMk id="16" creationId="{BC5B6E09-D466-4564-939B-A150EEF79CFB}"/>
          </ac:spMkLst>
        </pc:spChg>
        <pc:spChg chg="add mod">
          <ac:chgData name="Stalin Jacob Wilson Packia Dhas" userId="050d7d71-3621-4503-95e8-1c9a9d962492" providerId="ADAL" clId="{3FBC77E1-FE42-4F9E-B4B2-3759F3328945}" dt="2026-10-22T05:53:27.998" v="8116" actId="1076"/>
          <ac:spMkLst>
            <pc:docMk/>
            <pc:sldMk cId="3080826160" sldId="1067"/>
            <ac:spMk id="17" creationId="{2DE795CC-9F8A-43BF-916B-CEC51D8CC528}"/>
          </ac:spMkLst>
        </pc:spChg>
        <pc:spChg chg="add mod">
          <ac:chgData name="Stalin Jacob Wilson Packia Dhas" userId="050d7d71-3621-4503-95e8-1c9a9d962492" providerId="ADAL" clId="{3FBC77E1-FE42-4F9E-B4B2-3759F3328945}" dt="2026-10-22T00:27:34.347" v="5013"/>
          <ac:spMkLst>
            <pc:docMk/>
            <pc:sldMk cId="3080826160" sldId="1067"/>
            <ac:spMk id="18" creationId="{932AC3CA-1D2A-407D-8796-A8756B88EBE3}"/>
          </ac:spMkLst>
        </pc:spChg>
        <pc:spChg chg="add mod">
          <ac:chgData name="Stalin Jacob Wilson Packia Dhas" userId="050d7d71-3621-4503-95e8-1c9a9d962492" providerId="ADAL" clId="{3FBC77E1-FE42-4F9E-B4B2-3759F3328945}" dt="2026-10-22T05:53:27.998" v="8116" actId="1076"/>
          <ac:spMkLst>
            <pc:docMk/>
            <pc:sldMk cId="3080826160" sldId="1067"/>
            <ac:spMk id="19" creationId="{01AFD3FC-FF16-4466-AC04-6C9827679766}"/>
          </ac:spMkLst>
        </pc:spChg>
        <pc:spChg chg="add mod">
          <ac:chgData name="Stalin Jacob Wilson Packia Dhas" userId="050d7d71-3621-4503-95e8-1c9a9d962492" providerId="ADAL" clId="{3FBC77E1-FE42-4F9E-B4B2-3759F3328945}" dt="2026-10-22T05:53:27.998" v="8116" actId="1076"/>
          <ac:spMkLst>
            <pc:docMk/>
            <pc:sldMk cId="3080826160" sldId="1067"/>
            <ac:spMk id="20" creationId="{4BCA65AA-2441-42A1-B158-234793038A97}"/>
          </ac:spMkLst>
        </pc:spChg>
        <pc:spChg chg="add mod">
          <ac:chgData name="Stalin Jacob Wilson Packia Dhas" userId="050d7d71-3621-4503-95e8-1c9a9d962492" providerId="ADAL" clId="{3FBC77E1-FE42-4F9E-B4B2-3759F3328945}" dt="2026-10-22T05:53:27.998" v="8116" actId="1076"/>
          <ac:spMkLst>
            <pc:docMk/>
            <pc:sldMk cId="3080826160" sldId="1067"/>
            <ac:spMk id="21" creationId="{0B0B1887-F59F-4E8A-A595-65BD33439890}"/>
          </ac:spMkLst>
        </pc:spChg>
        <pc:spChg chg="add mod">
          <ac:chgData name="Stalin Jacob Wilson Packia Dhas" userId="050d7d71-3621-4503-95e8-1c9a9d962492" providerId="ADAL" clId="{3FBC77E1-FE42-4F9E-B4B2-3759F3328945}" dt="2026-10-22T05:53:27.998" v="8116" actId="1076"/>
          <ac:spMkLst>
            <pc:docMk/>
            <pc:sldMk cId="3080826160" sldId="1067"/>
            <ac:spMk id="22" creationId="{0EBD68C0-BC89-482A-B4B9-5715DC8245D1}"/>
          </ac:spMkLst>
        </pc:spChg>
        <pc:spChg chg="add mod">
          <ac:chgData name="Stalin Jacob Wilson Packia Dhas" userId="050d7d71-3621-4503-95e8-1c9a9d962492" providerId="ADAL" clId="{3FBC77E1-FE42-4F9E-B4B2-3759F3328945}" dt="2026-10-22T05:53:27.998" v="8116" actId="1076"/>
          <ac:spMkLst>
            <pc:docMk/>
            <pc:sldMk cId="3080826160" sldId="1067"/>
            <ac:spMk id="23" creationId="{84B76E6D-B921-45BA-A773-22DB461B92D0}"/>
          </ac:spMkLst>
        </pc:spChg>
        <pc:spChg chg="add mod">
          <ac:chgData name="Stalin Jacob Wilson Packia Dhas" userId="050d7d71-3621-4503-95e8-1c9a9d962492" providerId="ADAL" clId="{3FBC77E1-FE42-4F9E-B4B2-3759F3328945}" dt="2026-10-22T05:53:27.998" v="8116" actId="1076"/>
          <ac:spMkLst>
            <pc:docMk/>
            <pc:sldMk cId="3080826160" sldId="1067"/>
            <ac:spMk id="24" creationId="{C3136B22-A816-4969-80C7-1D1B4E768077}"/>
          </ac:spMkLst>
        </pc:spChg>
        <pc:spChg chg="add mod">
          <ac:chgData name="Stalin Jacob Wilson Packia Dhas" userId="050d7d71-3621-4503-95e8-1c9a9d962492" providerId="ADAL" clId="{3FBC77E1-FE42-4F9E-B4B2-3759F3328945}" dt="2026-10-22T00:27:34.522" v="5083"/>
          <ac:spMkLst>
            <pc:docMk/>
            <pc:sldMk cId="3080826160" sldId="1067"/>
            <ac:spMk id="25" creationId="{7D683E54-FD3C-461A-9FA0-138AD0138BDC}"/>
          </ac:spMkLst>
        </pc:spChg>
        <pc:spChg chg="add mod">
          <ac:chgData name="Stalin Jacob Wilson Packia Dhas" userId="050d7d71-3621-4503-95e8-1c9a9d962492" providerId="ADAL" clId="{3FBC77E1-FE42-4F9E-B4B2-3759F3328945}" dt="2026-10-22T05:53:27.998" v="8116" actId="1076"/>
          <ac:spMkLst>
            <pc:docMk/>
            <pc:sldMk cId="3080826160" sldId="1067"/>
            <ac:spMk id="26" creationId="{2166ACA2-46A0-4500-9CFC-275A3567211E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10-22T09:38:01.295" v="10992" actId="47"/>
        <pc:sldMkLst>
          <pc:docMk/>
          <pc:sldMk cId="308941389" sldId="1068"/>
        </pc:sldMkLst>
        <pc:spChg chg="mod">
          <ac:chgData name="Stalin Jacob Wilson Packia Dhas" userId="050d7d71-3621-4503-95e8-1c9a9d962492" providerId="ADAL" clId="{3FBC77E1-FE42-4F9E-B4B2-3759F3328945}" dt="2026-10-22T05:53:50.488" v="8121" actId="1076"/>
          <ac:spMkLst>
            <pc:docMk/>
            <pc:sldMk cId="308941389" sldId="1068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22T00:27:37.005" v="5099"/>
          <ac:spMkLst>
            <pc:docMk/>
            <pc:sldMk cId="308941389" sldId="1068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22T00:27:37.197" v="5110"/>
          <ac:spMkLst>
            <pc:docMk/>
            <pc:sldMk cId="308941389" sldId="1068"/>
            <ac:spMk id="4" creationId="{93197574-7034-43D6-B7C4-F1EFE3101F76}"/>
          </ac:spMkLst>
        </pc:spChg>
        <pc:spChg chg="add mod">
          <ac:chgData name="Stalin Jacob Wilson Packia Dhas" userId="050d7d71-3621-4503-95e8-1c9a9d962492" providerId="ADAL" clId="{3FBC77E1-FE42-4F9E-B4B2-3759F3328945}" dt="2026-10-22T00:27:37.197" v="5122"/>
          <ac:spMkLst>
            <pc:docMk/>
            <pc:sldMk cId="308941389" sldId="1068"/>
            <ac:spMk id="5" creationId="{1B49C8BD-9506-4459-A6DF-36B8EB186A8C}"/>
          </ac:spMkLst>
        </pc:spChg>
        <pc:spChg chg="add mod">
          <ac:chgData name="Stalin Jacob Wilson Packia Dhas" userId="050d7d71-3621-4503-95e8-1c9a9d962492" providerId="ADAL" clId="{3FBC77E1-FE42-4F9E-B4B2-3759F3328945}" dt="2026-10-22T00:27:37.197" v="5129"/>
          <ac:spMkLst>
            <pc:docMk/>
            <pc:sldMk cId="308941389" sldId="1068"/>
            <ac:spMk id="6" creationId="{E88A2BC7-A4F5-4C51-B299-8D8CBDAA2C25}"/>
          </ac:spMkLst>
        </pc:spChg>
        <pc:spChg chg="add mod">
          <ac:chgData name="Stalin Jacob Wilson Packia Dhas" userId="050d7d71-3621-4503-95e8-1c9a9d962492" providerId="ADAL" clId="{3FBC77E1-FE42-4F9E-B4B2-3759F3328945}" dt="2026-10-22T00:27:37.205" v="5136"/>
          <ac:spMkLst>
            <pc:docMk/>
            <pc:sldMk cId="308941389" sldId="1068"/>
            <ac:spMk id="7" creationId="{EEB42942-211C-4D85-B11F-0A9FB77277EE}"/>
          </ac:spMkLst>
        </pc:spChg>
        <pc:spChg chg="add mod">
          <ac:chgData name="Stalin Jacob Wilson Packia Dhas" userId="050d7d71-3621-4503-95e8-1c9a9d962492" providerId="ADAL" clId="{3FBC77E1-FE42-4F9E-B4B2-3759F3328945}" dt="2026-10-22T00:27:37.317" v="5143"/>
          <ac:spMkLst>
            <pc:docMk/>
            <pc:sldMk cId="308941389" sldId="1068"/>
            <ac:spMk id="8" creationId="{CDF7DE8C-DC7C-4856-BC87-BD7630473315}"/>
          </ac:spMkLst>
        </pc:spChg>
        <pc:spChg chg="add mod">
          <ac:chgData name="Stalin Jacob Wilson Packia Dhas" userId="050d7d71-3621-4503-95e8-1c9a9d962492" providerId="ADAL" clId="{3FBC77E1-FE42-4F9E-B4B2-3759F3328945}" dt="2026-10-22T00:27:37.417" v="5150"/>
          <ac:spMkLst>
            <pc:docMk/>
            <pc:sldMk cId="308941389" sldId="1068"/>
            <ac:spMk id="9" creationId="{09EB1EDF-A0BC-4C52-8645-9B9D915E6015}"/>
          </ac:spMkLst>
        </pc:spChg>
        <pc:spChg chg="add mod">
          <ac:chgData name="Stalin Jacob Wilson Packia Dhas" userId="050d7d71-3621-4503-95e8-1c9a9d962492" providerId="ADAL" clId="{3FBC77E1-FE42-4F9E-B4B2-3759F3328945}" dt="2026-10-22T05:53:46.066" v="8120" actId="1076"/>
          <ac:spMkLst>
            <pc:docMk/>
            <pc:sldMk cId="308941389" sldId="1068"/>
            <ac:spMk id="10" creationId="{FE74264B-470C-421F-A794-5AAACFEE0C49}"/>
          </ac:spMkLst>
        </pc:spChg>
        <pc:spChg chg="add mod">
          <ac:chgData name="Stalin Jacob Wilson Packia Dhas" userId="050d7d71-3621-4503-95e8-1c9a9d962492" providerId="ADAL" clId="{3FBC77E1-FE42-4F9E-B4B2-3759F3328945}" dt="2026-10-22T00:27:37.580" v="5169"/>
          <ac:spMkLst>
            <pc:docMk/>
            <pc:sldMk cId="308941389" sldId="1068"/>
            <ac:spMk id="11" creationId="{056977A3-3C22-45E1-BCEE-546D4B363BC1}"/>
          </ac:spMkLst>
        </pc:spChg>
        <pc:spChg chg="add mod">
          <ac:chgData name="Stalin Jacob Wilson Packia Dhas" userId="050d7d71-3621-4503-95e8-1c9a9d962492" providerId="ADAL" clId="{3FBC77E1-FE42-4F9E-B4B2-3759F3328945}" dt="2026-10-22T05:53:46.066" v="8120" actId="1076"/>
          <ac:spMkLst>
            <pc:docMk/>
            <pc:sldMk cId="308941389" sldId="1068"/>
            <ac:spMk id="12" creationId="{E74C7196-880F-453B-803C-6130B7422200}"/>
          </ac:spMkLst>
        </pc:spChg>
        <pc:spChg chg="add mod">
          <ac:chgData name="Stalin Jacob Wilson Packia Dhas" userId="050d7d71-3621-4503-95e8-1c9a9d962492" providerId="ADAL" clId="{3FBC77E1-FE42-4F9E-B4B2-3759F3328945}" dt="2026-10-22T05:53:46.066" v="8120" actId="1076"/>
          <ac:spMkLst>
            <pc:docMk/>
            <pc:sldMk cId="308941389" sldId="1068"/>
            <ac:spMk id="13" creationId="{5C0314D8-60AD-4FB8-96C8-5CE7E54261ED}"/>
          </ac:spMkLst>
        </pc:spChg>
        <pc:spChg chg="add mod">
          <ac:chgData name="Stalin Jacob Wilson Packia Dhas" userId="050d7d71-3621-4503-95e8-1c9a9d962492" providerId="ADAL" clId="{3FBC77E1-FE42-4F9E-B4B2-3759F3328945}" dt="2026-10-22T05:53:46.066" v="8120" actId="1076"/>
          <ac:spMkLst>
            <pc:docMk/>
            <pc:sldMk cId="308941389" sldId="1068"/>
            <ac:spMk id="14" creationId="{AA2587BA-9D7F-4397-A72A-090EFEEF48CF}"/>
          </ac:spMkLst>
        </pc:spChg>
        <pc:spChg chg="add mod">
          <ac:chgData name="Stalin Jacob Wilson Packia Dhas" userId="050d7d71-3621-4503-95e8-1c9a9d962492" providerId="ADAL" clId="{3FBC77E1-FE42-4F9E-B4B2-3759F3328945}" dt="2026-10-22T00:27:37.589" v="5209"/>
          <ac:spMkLst>
            <pc:docMk/>
            <pc:sldMk cId="308941389" sldId="1068"/>
            <ac:spMk id="15" creationId="{BF30B356-B048-4B68-A83B-D2F62D77C295}"/>
          </ac:spMkLst>
        </pc:spChg>
        <pc:spChg chg="add mod">
          <ac:chgData name="Stalin Jacob Wilson Packia Dhas" userId="050d7d71-3621-4503-95e8-1c9a9d962492" providerId="ADAL" clId="{3FBC77E1-FE42-4F9E-B4B2-3759F3328945}" dt="2026-10-22T05:53:46.066" v="8120" actId="1076"/>
          <ac:spMkLst>
            <pc:docMk/>
            <pc:sldMk cId="308941389" sldId="1068"/>
            <ac:spMk id="16" creationId="{6646A5A6-39AD-44C6-8E0C-2F66E844C664}"/>
          </ac:spMkLst>
        </pc:spChg>
        <pc:spChg chg="add mod">
          <ac:chgData name="Stalin Jacob Wilson Packia Dhas" userId="050d7d71-3621-4503-95e8-1c9a9d962492" providerId="ADAL" clId="{3FBC77E1-FE42-4F9E-B4B2-3759F3328945}" dt="2026-10-22T00:27:37.589" v="5230"/>
          <ac:spMkLst>
            <pc:docMk/>
            <pc:sldMk cId="308941389" sldId="1068"/>
            <ac:spMk id="17" creationId="{212B69F4-7E73-4963-8039-8DE747A89B11}"/>
          </ac:spMkLst>
        </pc:spChg>
        <pc:spChg chg="add mod">
          <ac:chgData name="Stalin Jacob Wilson Packia Dhas" userId="050d7d71-3621-4503-95e8-1c9a9d962492" providerId="ADAL" clId="{3FBC77E1-FE42-4F9E-B4B2-3759F3328945}" dt="2026-10-22T00:27:37.596" v="5240"/>
          <ac:spMkLst>
            <pc:docMk/>
            <pc:sldMk cId="308941389" sldId="1068"/>
            <ac:spMk id="18" creationId="{CD2734FC-198C-4E09-9EC3-9F8927A79A1E}"/>
          </ac:spMkLst>
        </pc:spChg>
        <pc:spChg chg="add mod">
          <ac:chgData name="Stalin Jacob Wilson Packia Dhas" userId="050d7d71-3621-4503-95e8-1c9a9d962492" providerId="ADAL" clId="{3FBC77E1-FE42-4F9E-B4B2-3759F3328945}" dt="2026-10-22T00:27:37.597" v="5249"/>
          <ac:spMkLst>
            <pc:docMk/>
            <pc:sldMk cId="308941389" sldId="1068"/>
            <ac:spMk id="19" creationId="{42586786-C1DD-4541-A3A8-95BDA8ABFF88}"/>
          </ac:spMkLst>
        </pc:spChg>
        <pc:spChg chg="add mod">
          <ac:chgData name="Stalin Jacob Wilson Packia Dhas" userId="050d7d71-3621-4503-95e8-1c9a9d962492" providerId="ADAL" clId="{3FBC77E1-FE42-4F9E-B4B2-3759F3328945}" dt="2026-10-22T00:27:37.597" v="5260"/>
          <ac:spMkLst>
            <pc:docMk/>
            <pc:sldMk cId="308941389" sldId="1068"/>
            <ac:spMk id="20" creationId="{B8458778-A36A-4483-9974-27E1582DC4AD}"/>
          </ac:spMkLst>
        </pc:spChg>
        <pc:spChg chg="add mod">
          <ac:chgData name="Stalin Jacob Wilson Packia Dhas" userId="050d7d71-3621-4503-95e8-1c9a9d962492" providerId="ADAL" clId="{3FBC77E1-FE42-4F9E-B4B2-3759F3328945}" dt="2026-10-22T05:53:46.066" v="8120" actId="1076"/>
          <ac:spMkLst>
            <pc:docMk/>
            <pc:sldMk cId="308941389" sldId="1068"/>
            <ac:spMk id="21" creationId="{080F27D0-FD1D-4953-A532-BE92E3C97B1D}"/>
          </ac:spMkLst>
        </pc:spChg>
        <pc:spChg chg="add mod">
          <ac:chgData name="Stalin Jacob Wilson Packia Dhas" userId="050d7d71-3621-4503-95e8-1c9a9d962492" providerId="ADAL" clId="{3FBC77E1-FE42-4F9E-B4B2-3759F3328945}" dt="2026-10-22T05:53:46.066" v="8120" actId="1076"/>
          <ac:spMkLst>
            <pc:docMk/>
            <pc:sldMk cId="308941389" sldId="1068"/>
            <ac:spMk id="22" creationId="{F28CCE6A-DF2D-429C-9C7D-EA5A780A2792}"/>
          </ac:spMkLst>
        </pc:spChg>
        <pc:spChg chg="add mod">
          <ac:chgData name="Stalin Jacob Wilson Packia Dhas" userId="050d7d71-3621-4503-95e8-1c9a9d962492" providerId="ADAL" clId="{3FBC77E1-FE42-4F9E-B4B2-3759F3328945}" dt="2026-10-22T05:53:46.066" v="8120" actId="1076"/>
          <ac:spMkLst>
            <pc:docMk/>
            <pc:sldMk cId="308941389" sldId="1068"/>
            <ac:spMk id="23" creationId="{45943EB3-4A42-4535-AE32-C00515A8CAB7}"/>
          </ac:spMkLst>
        </pc:spChg>
        <pc:spChg chg="add mod">
          <ac:chgData name="Stalin Jacob Wilson Packia Dhas" userId="050d7d71-3621-4503-95e8-1c9a9d962492" providerId="ADAL" clId="{3FBC77E1-FE42-4F9E-B4B2-3759F3328945}" dt="2026-10-22T05:53:46.066" v="8120" actId="1076"/>
          <ac:spMkLst>
            <pc:docMk/>
            <pc:sldMk cId="308941389" sldId="1068"/>
            <ac:spMk id="24" creationId="{992FB1E1-2163-4560-A1F3-CC72CD6E0460}"/>
          </ac:spMkLst>
        </pc:spChg>
        <pc:spChg chg="add mod">
          <ac:chgData name="Stalin Jacob Wilson Packia Dhas" userId="050d7d71-3621-4503-95e8-1c9a9d962492" providerId="ADAL" clId="{3FBC77E1-FE42-4F9E-B4B2-3759F3328945}" dt="2026-10-22T05:53:46.066" v="8120" actId="1076"/>
          <ac:spMkLst>
            <pc:docMk/>
            <pc:sldMk cId="308941389" sldId="1068"/>
            <ac:spMk id="25" creationId="{5645FC09-E247-4F6B-8FB9-19963BE64A1C}"/>
          </ac:spMkLst>
        </pc:spChg>
        <pc:spChg chg="add mod">
          <ac:chgData name="Stalin Jacob Wilson Packia Dhas" userId="050d7d71-3621-4503-95e8-1c9a9d962492" providerId="ADAL" clId="{3FBC77E1-FE42-4F9E-B4B2-3759F3328945}" dt="2026-10-22T00:27:37.788" v="5326"/>
          <ac:spMkLst>
            <pc:docMk/>
            <pc:sldMk cId="308941389" sldId="1068"/>
            <ac:spMk id="26" creationId="{D1FEE074-4B7F-4766-8566-2847250A4BF8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10-22T09:38:01.421" v="10993" actId="47"/>
        <pc:sldMkLst>
          <pc:docMk/>
          <pc:sldMk cId="1444039169" sldId="1069"/>
        </pc:sldMkLst>
        <pc:spChg chg="mod">
          <ac:chgData name="Stalin Jacob Wilson Packia Dhas" userId="050d7d71-3621-4503-95e8-1c9a9d962492" providerId="ADAL" clId="{3FBC77E1-FE42-4F9E-B4B2-3759F3328945}" dt="2026-10-22T05:54:06.831" v="8126" actId="1076"/>
          <ac:spMkLst>
            <pc:docMk/>
            <pc:sldMk cId="1444039169" sldId="1069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22T00:27:44.122" v="5331"/>
          <ac:spMkLst>
            <pc:docMk/>
            <pc:sldMk cId="1444039169" sldId="1069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22T00:27:44.288" v="5342"/>
          <ac:spMkLst>
            <pc:docMk/>
            <pc:sldMk cId="1444039169" sldId="1069"/>
            <ac:spMk id="4" creationId="{AF0BF4BC-4DE8-49B3-A2FC-1B0EA759AD4B}"/>
          </ac:spMkLst>
        </pc:spChg>
        <pc:spChg chg="add mod">
          <ac:chgData name="Stalin Jacob Wilson Packia Dhas" userId="050d7d71-3621-4503-95e8-1c9a9d962492" providerId="ADAL" clId="{3FBC77E1-FE42-4F9E-B4B2-3759F3328945}" dt="2026-10-22T00:27:44.322" v="5354"/>
          <ac:spMkLst>
            <pc:docMk/>
            <pc:sldMk cId="1444039169" sldId="1069"/>
            <ac:spMk id="5" creationId="{86C32595-9BA0-40F4-BEB7-7DDC6983D612}"/>
          </ac:spMkLst>
        </pc:spChg>
        <pc:spChg chg="add mod">
          <ac:chgData name="Stalin Jacob Wilson Packia Dhas" userId="050d7d71-3621-4503-95e8-1c9a9d962492" providerId="ADAL" clId="{3FBC77E1-FE42-4F9E-B4B2-3759F3328945}" dt="2026-10-22T00:27:44.338" v="5361"/>
          <ac:spMkLst>
            <pc:docMk/>
            <pc:sldMk cId="1444039169" sldId="1069"/>
            <ac:spMk id="6" creationId="{3F7D2F8C-A84A-459B-8AB5-6E20B4578507}"/>
          </ac:spMkLst>
        </pc:spChg>
        <pc:spChg chg="add mod">
          <ac:chgData name="Stalin Jacob Wilson Packia Dhas" userId="050d7d71-3621-4503-95e8-1c9a9d962492" providerId="ADAL" clId="{3FBC77E1-FE42-4F9E-B4B2-3759F3328945}" dt="2026-10-22T00:27:44.355" v="5368"/>
          <ac:spMkLst>
            <pc:docMk/>
            <pc:sldMk cId="1444039169" sldId="1069"/>
            <ac:spMk id="7" creationId="{38CF988C-D839-4078-BA30-6F331C26079B}"/>
          </ac:spMkLst>
        </pc:spChg>
        <pc:spChg chg="add mod">
          <ac:chgData name="Stalin Jacob Wilson Packia Dhas" userId="050d7d71-3621-4503-95e8-1c9a9d962492" providerId="ADAL" clId="{3FBC77E1-FE42-4F9E-B4B2-3759F3328945}" dt="2026-10-22T00:27:44.372" v="5377"/>
          <ac:spMkLst>
            <pc:docMk/>
            <pc:sldMk cId="1444039169" sldId="1069"/>
            <ac:spMk id="8" creationId="{DD5B439A-4E64-4DA9-86F7-E8A7F8B43715}"/>
          </ac:spMkLst>
        </pc:spChg>
        <pc:spChg chg="add mod">
          <ac:chgData name="Stalin Jacob Wilson Packia Dhas" userId="050d7d71-3621-4503-95e8-1c9a9d962492" providerId="ADAL" clId="{3FBC77E1-FE42-4F9E-B4B2-3759F3328945}" dt="2026-10-22T00:27:44.531" v="5384"/>
          <ac:spMkLst>
            <pc:docMk/>
            <pc:sldMk cId="1444039169" sldId="1069"/>
            <ac:spMk id="9" creationId="{2FD95093-28FA-4A88-AA24-C1C78B136B24}"/>
          </ac:spMkLst>
        </pc:spChg>
        <pc:spChg chg="add mod">
          <ac:chgData name="Stalin Jacob Wilson Packia Dhas" userId="050d7d71-3621-4503-95e8-1c9a9d962492" providerId="ADAL" clId="{3FBC77E1-FE42-4F9E-B4B2-3759F3328945}" dt="2026-10-22T00:27:44.705" v="5391"/>
          <ac:spMkLst>
            <pc:docMk/>
            <pc:sldMk cId="1444039169" sldId="1069"/>
            <ac:spMk id="10" creationId="{7E3194A6-00C3-4E7F-953C-CB90368F15E1}"/>
          </ac:spMkLst>
        </pc:spChg>
        <pc:spChg chg="add mod">
          <ac:chgData name="Stalin Jacob Wilson Packia Dhas" userId="050d7d71-3621-4503-95e8-1c9a9d962492" providerId="ADAL" clId="{3FBC77E1-FE42-4F9E-B4B2-3759F3328945}" dt="2026-10-22T05:54:03.012" v="8125" actId="1076"/>
          <ac:spMkLst>
            <pc:docMk/>
            <pc:sldMk cId="1444039169" sldId="1069"/>
            <ac:spMk id="11" creationId="{26043DDC-F16D-494A-B6C8-A4BCD5F3A78B}"/>
          </ac:spMkLst>
        </pc:spChg>
        <pc:spChg chg="add mod">
          <ac:chgData name="Stalin Jacob Wilson Packia Dhas" userId="050d7d71-3621-4503-95e8-1c9a9d962492" providerId="ADAL" clId="{3FBC77E1-FE42-4F9E-B4B2-3759F3328945}" dt="2026-10-22T05:54:03.012" v="8125" actId="1076"/>
          <ac:spMkLst>
            <pc:docMk/>
            <pc:sldMk cId="1444039169" sldId="1069"/>
            <ac:spMk id="12" creationId="{BD6A4334-ACC6-4B93-BF9F-64125F67C76F}"/>
          </ac:spMkLst>
        </pc:spChg>
        <pc:spChg chg="add mod">
          <ac:chgData name="Stalin Jacob Wilson Packia Dhas" userId="050d7d71-3621-4503-95e8-1c9a9d962492" providerId="ADAL" clId="{3FBC77E1-FE42-4F9E-B4B2-3759F3328945}" dt="2026-10-22T00:27:44.947" v="5421"/>
          <ac:spMkLst>
            <pc:docMk/>
            <pc:sldMk cId="1444039169" sldId="1069"/>
            <ac:spMk id="13" creationId="{374CFE79-693F-4FD3-96A9-EA6C2A9012C8}"/>
          </ac:spMkLst>
        </pc:spChg>
        <pc:spChg chg="add mod">
          <ac:chgData name="Stalin Jacob Wilson Packia Dhas" userId="050d7d71-3621-4503-95e8-1c9a9d962492" providerId="ADAL" clId="{3FBC77E1-FE42-4F9E-B4B2-3759F3328945}" dt="2026-10-22T05:54:03.012" v="8125" actId="1076"/>
          <ac:spMkLst>
            <pc:docMk/>
            <pc:sldMk cId="1444039169" sldId="1069"/>
            <ac:spMk id="14" creationId="{1E3A4820-6005-47EE-B652-46A3D4D946E0}"/>
          </ac:spMkLst>
        </pc:spChg>
        <pc:spChg chg="add mod">
          <ac:chgData name="Stalin Jacob Wilson Packia Dhas" userId="050d7d71-3621-4503-95e8-1c9a9d962492" providerId="ADAL" clId="{3FBC77E1-FE42-4F9E-B4B2-3759F3328945}" dt="2026-10-22T05:54:03.012" v="8125" actId="1076"/>
          <ac:spMkLst>
            <pc:docMk/>
            <pc:sldMk cId="1444039169" sldId="1069"/>
            <ac:spMk id="15" creationId="{9BB6CA4F-037F-4564-9AA2-7112EB1368FD}"/>
          </ac:spMkLst>
        </pc:spChg>
        <pc:spChg chg="add mod">
          <ac:chgData name="Stalin Jacob Wilson Packia Dhas" userId="050d7d71-3621-4503-95e8-1c9a9d962492" providerId="ADAL" clId="{3FBC77E1-FE42-4F9E-B4B2-3759F3328945}" dt="2026-10-22T00:27:45.031" v="5450"/>
          <ac:spMkLst>
            <pc:docMk/>
            <pc:sldMk cId="1444039169" sldId="1069"/>
            <ac:spMk id="16" creationId="{D6DA48CA-B066-4053-9C72-FA1BDB929716}"/>
          </ac:spMkLst>
        </pc:spChg>
        <pc:spChg chg="add mod">
          <ac:chgData name="Stalin Jacob Wilson Packia Dhas" userId="050d7d71-3621-4503-95e8-1c9a9d962492" providerId="ADAL" clId="{3FBC77E1-FE42-4F9E-B4B2-3759F3328945}" dt="2026-10-22T05:54:03.012" v="8125" actId="1076"/>
          <ac:spMkLst>
            <pc:docMk/>
            <pc:sldMk cId="1444039169" sldId="1069"/>
            <ac:spMk id="17" creationId="{21F22639-5218-48D0-9297-4F5D27F9A30A}"/>
          </ac:spMkLst>
        </pc:spChg>
        <pc:spChg chg="add mod">
          <ac:chgData name="Stalin Jacob Wilson Packia Dhas" userId="050d7d71-3621-4503-95e8-1c9a9d962492" providerId="ADAL" clId="{3FBC77E1-FE42-4F9E-B4B2-3759F3328945}" dt="2026-10-22T05:54:03.012" v="8125" actId="1076"/>
          <ac:spMkLst>
            <pc:docMk/>
            <pc:sldMk cId="1444039169" sldId="1069"/>
            <ac:spMk id="18" creationId="{B60A5BFA-5564-4CDE-AFE6-EE1CFA713B5F}"/>
          </ac:spMkLst>
        </pc:spChg>
        <pc:spChg chg="add mod">
          <ac:chgData name="Stalin Jacob Wilson Packia Dhas" userId="050d7d71-3621-4503-95e8-1c9a9d962492" providerId="ADAL" clId="{3FBC77E1-FE42-4F9E-B4B2-3759F3328945}" dt="2026-10-22T00:27:45.105" v="5481"/>
          <ac:spMkLst>
            <pc:docMk/>
            <pc:sldMk cId="1444039169" sldId="1069"/>
            <ac:spMk id="19" creationId="{41917E18-9978-463C-A213-B4D3448ED900}"/>
          </ac:spMkLst>
        </pc:spChg>
        <pc:spChg chg="add mod">
          <ac:chgData name="Stalin Jacob Wilson Packia Dhas" userId="050d7d71-3621-4503-95e8-1c9a9d962492" providerId="ADAL" clId="{3FBC77E1-FE42-4F9E-B4B2-3759F3328945}" dt="2026-10-22T00:27:45.130" v="5490"/>
          <ac:spMkLst>
            <pc:docMk/>
            <pc:sldMk cId="1444039169" sldId="1069"/>
            <ac:spMk id="20" creationId="{A8E475F9-9BE5-4A77-AB0B-D8D69EF4FF4C}"/>
          </ac:spMkLst>
        </pc:spChg>
        <pc:spChg chg="add mod">
          <ac:chgData name="Stalin Jacob Wilson Packia Dhas" userId="050d7d71-3621-4503-95e8-1c9a9d962492" providerId="ADAL" clId="{3FBC77E1-FE42-4F9E-B4B2-3759F3328945}" dt="2026-10-22T00:27:45.163" v="5501"/>
          <ac:spMkLst>
            <pc:docMk/>
            <pc:sldMk cId="1444039169" sldId="1069"/>
            <ac:spMk id="21" creationId="{CC12F9DB-31CC-4E6A-8A60-A1DDBB3F7506}"/>
          </ac:spMkLst>
        </pc:spChg>
        <pc:spChg chg="add mod">
          <ac:chgData name="Stalin Jacob Wilson Packia Dhas" userId="050d7d71-3621-4503-95e8-1c9a9d962492" providerId="ADAL" clId="{3FBC77E1-FE42-4F9E-B4B2-3759F3328945}" dt="2026-10-22T05:54:03.012" v="8125" actId="1076"/>
          <ac:spMkLst>
            <pc:docMk/>
            <pc:sldMk cId="1444039169" sldId="1069"/>
            <ac:spMk id="22" creationId="{9CEAD308-E4F1-4F0E-8155-EC280024634D}"/>
          </ac:spMkLst>
        </pc:spChg>
        <pc:spChg chg="add mod">
          <ac:chgData name="Stalin Jacob Wilson Packia Dhas" userId="050d7d71-3621-4503-95e8-1c9a9d962492" providerId="ADAL" clId="{3FBC77E1-FE42-4F9E-B4B2-3759F3328945}" dt="2026-10-22T05:54:03.012" v="8125" actId="1076"/>
          <ac:spMkLst>
            <pc:docMk/>
            <pc:sldMk cId="1444039169" sldId="1069"/>
            <ac:spMk id="23" creationId="{F09A9250-14FC-4027-8447-08DC036EDE22}"/>
          </ac:spMkLst>
        </pc:spChg>
        <pc:spChg chg="add mod">
          <ac:chgData name="Stalin Jacob Wilson Packia Dhas" userId="050d7d71-3621-4503-95e8-1c9a9d962492" providerId="ADAL" clId="{3FBC77E1-FE42-4F9E-B4B2-3759F3328945}" dt="2026-10-22T05:54:03.012" v="8125" actId="1076"/>
          <ac:spMkLst>
            <pc:docMk/>
            <pc:sldMk cId="1444039169" sldId="1069"/>
            <ac:spMk id="24" creationId="{866F1BBC-6660-486E-ADCE-D67379AF6266}"/>
          </ac:spMkLst>
        </pc:spChg>
        <pc:spChg chg="add mod">
          <ac:chgData name="Stalin Jacob Wilson Packia Dhas" userId="050d7d71-3621-4503-95e8-1c9a9d962492" providerId="ADAL" clId="{3FBC77E1-FE42-4F9E-B4B2-3759F3328945}" dt="2026-10-22T00:27:45.272" v="5541"/>
          <ac:spMkLst>
            <pc:docMk/>
            <pc:sldMk cId="1444039169" sldId="1069"/>
            <ac:spMk id="25" creationId="{E276EC33-5076-4096-84FD-57E102B4CF72}"/>
          </ac:spMkLst>
        </pc:spChg>
        <pc:spChg chg="add mod">
          <ac:chgData name="Stalin Jacob Wilson Packia Dhas" userId="050d7d71-3621-4503-95e8-1c9a9d962492" providerId="ADAL" clId="{3FBC77E1-FE42-4F9E-B4B2-3759F3328945}" dt="2026-10-22T05:54:03.012" v="8125" actId="1076"/>
          <ac:spMkLst>
            <pc:docMk/>
            <pc:sldMk cId="1444039169" sldId="1069"/>
            <ac:spMk id="26" creationId="{B281A73E-6F1F-435D-A941-4C985401253D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10-22T09:38:01.563" v="10994" actId="47"/>
        <pc:sldMkLst>
          <pc:docMk/>
          <pc:sldMk cId="67747997" sldId="1070"/>
        </pc:sldMkLst>
        <pc:spChg chg="mod">
          <ac:chgData name="Stalin Jacob Wilson Packia Dhas" userId="050d7d71-3621-4503-95e8-1c9a9d962492" providerId="ADAL" clId="{3FBC77E1-FE42-4F9E-B4B2-3759F3328945}" dt="2026-10-22T05:54:15.892" v="8130" actId="1076"/>
          <ac:spMkLst>
            <pc:docMk/>
            <pc:sldMk cId="67747997" sldId="1070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22T00:27:47.947" v="5556"/>
          <ac:spMkLst>
            <pc:docMk/>
            <pc:sldMk cId="67747997" sldId="1070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22T00:27:48.147" v="5567"/>
          <ac:spMkLst>
            <pc:docMk/>
            <pc:sldMk cId="67747997" sldId="1070"/>
            <ac:spMk id="4" creationId="{74ECB1E4-09A3-4C58-A4AA-127837A782FD}"/>
          </ac:spMkLst>
        </pc:spChg>
        <pc:spChg chg="add mod">
          <ac:chgData name="Stalin Jacob Wilson Packia Dhas" userId="050d7d71-3621-4503-95e8-1c9a9d962492" providerId="ADAL" clId="{3FBC77E1-FE42-4F9E-B4B2-3759F3328945}" dt="2026-10-22T00:27:48.172" v="5579"/>
          <ac:spMkLst>
            <pc:docMk/>
            <pc:sldMk cId="67747997" sldId="1070"/>
            <ac:spMk id="5" creationId="{5CB2B5E1-1C8E-4383-A064-6060BD01F594}"/>
          </ac:spMkLst>
        </pc:spChg>
        <pc:spChg chg="add mod">
          <ac:chgData name="Stalin Jacob Wilson Packia Dhas" userId="050d7d71-3621-4503-95e8-1c9a9d962492" providerId="ADAL" clId="{3FBC77E1-FE42-4F9E-B4B2-3759F3328945}" dt="2026-10-22T00:27:48.189" v="5586"/>
          <ac:spMkLst>
            <pc:docMk/>
            <pc:sldMk cId="67747997" sldId="1070"/>
            <ac:spMk id="6" creationId="{4B37B439-83AD-4A53-82E7-E198643B1A6D}"/>
          </ac:spMkLst>
        </pc:spChg>
        <pc:spChg chg="add mod">
          <ac:chgData name="Stalin Jacob Wilson Packia Dhas" userId="050d7d71-3621-4503-95e8-1c9a9d962492" providerId="ADAL" clId="{3FBC77E1-FE42-4F9E-B4B2-3759F3328945}" dt="2026-10-22T00:27:48.205" v="5593"/>
          <ac:spMkLst>
            <pc:docMk/>
            <pc:sldMk cId="67747997" sldId="1070"/>
            <ac:spMk id="7" creationId="{CFE03ADA-85AD-4523-9A49-7477A3892042}"/>
          </ac:spMkLst>
        </pc:spChg>
        <pc:spChg chg="add mod">
          <ac:chgData name="Stalin Jacob Wilson Packia Dhas" userId="050d7d71-3621-4503-95e8-1c9a9d962492" providerId="ADAL" clId="{3FBC77E1-FE42-4F9E-B4B2-3759F3328945}" dt="2026-10-22T00:27:48.330" v="5600"/>
          <ac:spMkLst>
            <pc:docMk/>
            <pc:sldMk cId="67747997" sldId="1070"/>
            <ac:spMk id="8" creationId="{14EE4B5D-76B9-476B-B04F-BD8CBD7B2C76}"/>
          </ac:spMkLst>
        </pc:spChg>
        <pc:spChg chg="add mod">
          <ac:chgData name="Stalin Jacob Wilson Packia Dhas" userId="050d7d71-3621-4503-95e8-1c9a9d962492" providerId="ADAL" clId="{3FBC77E1-FE42-4F9E-B4B2-3759F3328945}" dt="2026-10-22T00:27:48.496" v="5607"/>
          <ac:spMkLst>
            <pc:docMk/>
            <pc:sldMk cId="67747997" sldId="1070"/>
            <ac:spMk id="9" creationId="{837DB78E-9C50-4797-88DE-508660912F0E}"/>
          </ac:spMkLst>
        </pc:spChg>
        <pc:spChg chg="add mod">
          <ac:chgData name="Stalin Jacob Wilson Packia Dhas" userId="050d7d71-3621-4503-95e8-1c9a9d962492" providerId="ADAL" clId="{3FBC77E1-FE42-4F9E-B4B2-3759F3328945}" dt="2026-10-22T05:54:29.576" v="8131" actId="1076"/>
          <ac:spMkLst>
            <pc:docMk/>
            <pc:sldMk cId="67747997" sldId="1070"/>
            <ac:spMk id="10" creationId="{91483044-8375-4170-858D-9F326F4436B3}"/>
          </ac:spMkLst>
        </pc:spChg>
        <pc:spChg chg="add mod">
          <ac:chgData name="Stalin Jacob Wilson Packia Dhas" userId="050d7d71-3621-4503-95e8-1c9a9d962492" providerId="ADAL" clId="{3FBC77E1-FE42-4F9E-B4B2-3759F3328945}" dt="2026-10-22T05:54:29.576" v="8131" actId="1076"/>
          <ac:spMkLst>
            <pc:docMk/>
            <pc:sldMk cId="67747997" sldId="1070"/>
            <ac:spMk id="11" creationId="{43E72E75-BE4D-487B-B731-9981F10492B9}"/>
          </ac:spMkLst>
        </pc:spChg>
        <pc:spChg chg="add mod">
          <ac:chgData name="Stalin Jacob Wilson Packia Dhas" userId="050d7d71-3621-4503-95e8-1c9a9d962492" providerId="ADAL" clId="{3FBC77E1-FE42-4F9E-B4B2-3759F3328945}" dt="2026-10-22T00:27:48.722" v="5637"/>
          <ac:spMkLst>
            <pc:docMk/>
            <pc:sldMk cId="67747997" sldId="1070"/>
            <ac:spMk id="12" creationId="{33D7D9A0-B5A9-4F11-A394-1B9EFB81C4FD}"/>
          </ac:spMkLst>
        </pc:spChg>
        <pc:spChg chg="add mod">
          <ac:chgData name="Stalin Jacob Wilson Packia Dhas" userId="050d7d71-3621-4503-95e8-1c9a9d962492" providerId="ADAL" clId="{3FBC77E1-FE42-4F9E-B4B2-3759F3328945}" dt="2026-10-22T05:54:29.576" v="8131" actId="1076"/>
          <ac:spMkLst>
            <pc:docMk/>
            <pc:sldMk cId="67747997" sldId="1070"/>
            <ac:spMk id="13" creationId="{C4B632F9-0E27-4A10-B1A3-9E98E4A869D9}"/>
          </ac:spMkLst>
        </pc:spChg>
        <pc:spChg chg="add mod">
          <ac:chgData name="Stalin Jacob Wilson Packia Dhas" userId="050d7d71-3621-4503-95e8-1c9a9d962492" providerId="ADAL" clId="{3FBC77E1-FE42-4F9E-B4B2-3759F3328945}" dt="2026-10-22T05:54:29.576" v="8131" actId="1076"/>
          <ac:spMkLst>
            <pc:docMk/>
            <pc:sldMk cId="67747997" sldId="1070"/>
            <ac:spMk id="14" creationId="{4B485953-0E49-4FAC-BE3B-140B6815F264}"/>
          </ac:spMkLst>
        </pc:spChg>
        <pc:spChg chg="add mod">
          <ac:chgData name="Stalin Jacob Wilson Packia Dhas" userId="050d7d71-3621-4503-95e8-1c9a9d962492" providerId="ADAL" clId="{3FBC77E1-FE42-4F9E-B4B2-3759F3328945}" dt="2026-10-22T05:54:29.576" v="8131" actId="1076"/>
          <ac:spMkLst>
            <pc:docMk/>
            <pc:sldMk cId="67747997" sldId="1070"/>
            <ac:spMk id="15" creationId="{672D417E-00D2-4818-BEB3-94A7F458AF15}"/>
          </ac:spMkLst>
        </pc:spChg>
        <pc:spChg chg="add mod">
          <ac:chgData name="Stalin Jacob Wilson Packia Dhas" userId="050d7d71-3621-4503-95e8-1c9a9d962492" providerId="ADAL" clId="{3FBC77E1-FE42-4F9E-B4B2-3759F3328945}" dt="2026-10-22T00:27:48.813" v="5677"/>
          <ac:spMkLst>
            <pc:docMk/>
            <pc:sldMk cId="67747997" sldId="1070"/>
            <ac:spMk id="16" creationId="{2F1CF8FD-0D6C-4B12-8005-E529C683B50A}"/>
          </ac:spMkLst>
        </pc:spChg>
        <pc:spChg chg="add mod">
          <ac:chgData name="Stalin Jacob Wilson Packia Dhas" userId="050d7d71-3621-4503-95e8-1c9a9d962492" providerId="ADAL" clId="{3FBC77E1-FE42-4F9E-B4B2-3759F3328945}" dt="2026-10-22T00:27:48.838" v="5687"/>
          <ac:spMkLst>
            <pc:docMk/>
            <pc:sldMk cId="67747997" sldId="1070"/>
            <ac:spMk id="17" creationId="{C7F0B05F-8F05-4759-8112-270FDC30CD3F}"/>
          </ac:spMkLst>
        </pc:spChg>
        <pc:spChg chg="add mod">
          <ac:chgData name="Stalin Jacob Wilson Packia Dhas" userId="050d7d71-3621-4503-95e8-1c9a9d962492" providerId="ADAL" clId="{3FBC77E1-FE42-4F9E-B4B2-3759F3328945}" dt="2026-10-22T05:54:29.576" v="8131" actId="1076"/>
          <ac:spMkLst>
            <pc:docMk/>
            <pc:sldMk cId="67747997" sldId="1070"/>
            <ac:spMk id="18" creationId="{585BABB2-7DF0-4BAD-9A8F-B7209EAC3726}"/>
          </ac:spMkLst>
        </pc:spChg>
        <pc:spChg chg="add mod">
          <ac:chgData name="Stalin Jacob Wilson Packia Dhas" userId="050d7d71-3621-4503-95e8-1c9a9d962492" providerId="ADAL" clId="{3FBC77E1-FE42-4F9E-B4B2-3759F3328945}" dt="2026-10-22T05:54:29.576" v="8131" actId="1076"/>
          <ac:spMkLst>
            <pc:docMk/>
            <pc:sldMk cId="67747997" sldId="1070"/>
            <ac:spMk id="19" creationId="{FB255766-FDC1-4DFF-8828-E84AA679B1A5}"/>
          </ac:spMkLst>
        </pc:spChg>
        <pc:spChg chg="add mod">
          <ac:chgData name="Stalin Jacob Wilson Packia Dhas" userId="050d7d71-3621-4503-95e8-1c9a9d962492" providerId="ADAL" clId="{3FBC77E1-FE42-4F9E-B4B2-3759F3328945}" dt="2026-10-22T05:54:29.576" v="8131" actId="1076"/>
          <ac:spMkLst>
            <pc:docMk/>
            <pc:sldMk cId="67747997" sldId="1070"/>
            <ac:spMk id="20" creationId="{7A2A6809-3AB0-46B8-9893-001F60950233}"/>
          </ac:spMkLst>
        </pc:spChg>
        <pc:spChg chg="add mod">
          <ac:chgData name="Stalin Jacob Wilson Packia Dhas" userId="050d7d71-3621-4503-95e8-1c9a9d962492" providerId="ADAL" clId="{3FBC77E1-FE42-4F9E-B4B2-3759F3328945}" dt="2026-10-22T00:27:48.947" v="5727"/>
          <ac:spMkLst>
            <pc:docMk/>
            <pc:sldMk cId="67747997" sldId="1070"/>
            <ac:spMk id="21" creationId="{6650CF58-3F48-4169-96A1-FC7E7640387E}"/>
          </ac:spMkLst>
        </pc:spChg>
        <pc:spChg chg="add mod">
          <ac:chgData name="Stalin Jacob Wilson Packia Dhas" userId="050d7d71-3621-4503-95e8-1c9a9d962492" providerId="ADAL" clId="{3FBC77E1-FE42-4F9E-B4B2-3759F3328945}" dt="2026-10-22T00:27:48.972" v="5737"/>
          <ac:spMkLst>
            <pc:docMk/>
            <pc:sldMk cId="67747997" sldId="1070"/>
            <ac:spMk id="22" creationId="{E48E740F-A722-42DB-84DC-E928D35BE2EE}"/>
          </ac:spMkLst>
        </pc:spChg>
        <pc:spChg chg="add mod">
          <ac:chgData name="Stalin Jacob Wilson Packia Dhas" userId="050d7d71-3621-4503-95e8-1c9a9d962492" providerId="ADAL" clId="{3FBC77E1-FE42-4F9E-B4B2-3759F3328945}" dt="2026-10-22T00:27:48.988" v="5746"/>
          <ac:spMkLst>
            <pc:docMk/>
            <pc:sldMk cId="67747997" sldId="1070"/>
            <ac:spMk id="23" creationId="{3A75AB29-00B0-44DE-8B39-007767C578B4}"/>
          </ac:spMkLst>
        </pc:spChg>
        <pc:spChg chg="add mod">
          <ac:chgData name="Stalin Jacob Wilson Packia Dhas" userId="050d7d71-3621-4503-95e8-1c9a9d962492" providerId="ADAL" clId="{3FBC77E1-FE42-4F9E-B4B2-3759F3328945}" dt="2026-10-22T05:54:29.576" v="8131" actId="1076"/>
          <ac:spMkLst>
            <pc:docMk/>
            <pc:sldMk cId="67747997" sldId="1070"/>
            <ac:spMk id="24" creationId="{B2ABC3E9-E08B-413A-83A3-FF95AFA00134}"/>
          </ac:spMkLst>
        </pc:spChg>
        <pc:spChg chg="add mod">
          <ac:chgData name="Stalin Jacob Wilson Packia Dhas" userId="050d7d71-3621-4503-95e8-1c9a9d962492" providerId="ADAL" clId="{3FBC77E1-FE42-4F9E-B4B2-3759F3328945}" dt="2026-10-22T05:54:29.576" v="8131" actId="1076"/>
          <ac:spMkLst>
            <pc:docMk/>
            <pc:sldMk cId="67747997" sldId="1070"/>
            <ac:spMk id="25" creationId="{241E96AB-1F6C-4F5C-80C6-58CBBFB384A1}"/>
          </ac:spMkLst>
        </pc:spChg>
        <pc:spChg chg="add mod">
          <ac:chgData name="Stalin Jacob Wilson Packia Dhas" userId="050d7d71-3621-4503-95e8-1c9a9d962492" providerId="ADAL" clId="{3FBC77E1-FE42-4F9E-B4B2-3759F3328945}" dt="2026-10-22T00:27:49.255" v="5783"/>
          <ac:spMkLst>
            <pc:docMk/>
            <pc:sldMk cId="67747997" sldId="1070"/>
            <ac:spMk id="26" creationId="{544F0D08-D763-48B7-A3AF-5002C8D2AC78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10-22T09:38:01.721" v="10995" actId="47"/>
        <pc:sldMkLst>
          <pc:docMk/>
          <pc:sldMk cId="3368749979" sldId="1071"/>
        </pc:sldMkLst>
        <pc:spChg chg="mod">
          <ac:chgData name="Stalin Jacob Wilson Packia Dhas" userId="050d7d71-3621-4503-95e8-1c9a9d962492" providerId="ADAL" clId="{3FBC77E1-FE42-4F9E-B4B2-3759F3328945}" dt="2026-10-22T05:54:47.322" v="8137" actId="1076"/>
          <ac:spMkLst>
            <pc:docMk/>
            <pc:sldMk cId="3368749979" sldId="1071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22T00:27:52.296" v="5788"/>
          <ac:spMkLst>
            <pc:docMk/>
            <pc:sldMk cId="3368749979" sldId="1071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22T00:27:52.396" v="5799"/>
          <ac:spMkLst>
            <pc:docMk/>
            <pc:sldMk cId="3368749979" sldId="1071"/>
            <ac:spMk id="4" creationId="{22343C3E-5D0B-4A5E-84F7-6DF04A93A0D5}"/>
          </ac:spMkLst>
        </pc:spChg>
        <pc:spChg chg="add mod">
          <ac:chgData name="Stalin Jacob Wilson Packia Dhas" userId="050d7d71-3621-4503-95e8-1c9a9d962492" providerId="ADAL" clId="{3FBC77E1-FE42-4F9E-B4B2-3759F3328945}" dt="2026-10-22T00:27:52.405" v="5811"/>
          <ac:spMkLst>
            <pc:docMk/>
            <pc:sldMk cId="3368749979" sldId="1071"/>
            <ac:spMk id="5" creationId="{CBB142EB-98E7-402B-8ACE-C09A3C31829B}"/>
          </ac:spMkLst>
        </pc:spChg>
        <pc:spChg chg="add mod">
          <ac:chgData name="Stalin Jacob Wilson Packia Dhas" userId="050d7d71-3621-4503-95e8-1c9a9d962492" providerId="ADAL" clId="{3FBC77E1-FE42-4F9E-B4B2-3759F3328945}" dt="2026-10-22T00:27:52.405" v="5818"/>
          <ac:spMkLst>
            <pc:docMk/>
            <pc:sldMk cId="3368749979" sldId="1071"/>
            <ac:spMk id="6" creationId="{691FBE2E-8E3A-4C1E-9C13-4DEE08B4DB8A}"/>
          </ac:spMkLst>
        </pc:spChg>
        <pc:spChg chg="add mod">
          <ac:chgData name="Stalin Jacob Wilson Packia Dhas" userId="050d7d71-3621-4503-95e8-1c9a9d962492" providerId="ADAL" clId="{3FBC77E1-FE42-4F9E-B4B2-3759F3328945}" dt="2026-10-22T00:27:52.405" v="5825"/>
          <ac:spMkLst>
            <pc:docMk/>
            <pc:sldMk cId="3368749979" sldId="1071"/>
            <ac:spMk id="7" creationId="{4314EF7C-FFBC-476C-9C01-48C496406343}"/>
          </ac:spMkLst>
        </pc:spChg>
        <pc:spChg chg="add mod">
          <ac:chgData name="Stalin Jacob Wilson Packia Dhas" userId="050d7d71-3621-4503-95e8-1c9a9d962492" providerId="ADAL" clId="{3FBC77E1-FE42-4F9E-B4B2-3759F3328945}" dt="2026-10-22T00:27:52.405" v="5834"/>
          <ac:spMkLst>
            <pc:docMk/>
            <pc:sldMk cId="3368749979" sldId="1071"/>
            <ac:spMk id="8" creationId="{2E2BC3B1-0BDD-4E0A-A827-2F34CA848E1F}"/>
          </ac:spMkLst>
        </pc:spChg>
        <pc:spChg chg="add mod">
          <ac:chgData name="Stalin Jacob Wilson Packia Dhas" userId="050d7d71-3621-4503-95e8-1c9a9d962492" providerId="ADAL" clId="{3FBC77E1-FE42-4F9E-B4B2-3759F3328945}" dt="2026-10-22T00:27:52.513" v="5841"/>
          <ac:spMkLst>
            <pc:docMk/>
            <pc:sldMk cId="3368749979" sldId="1071"/>
            <ac:spMk id="9" creationId="{27C44A83-18EF-4DF6-9DEC-6A42D5CC0F40}"/>
          </ac:spMkLst>
        </pc:spChg>
        <pc:spChg chg="add mod">
          <ac:chgData name="Stalin Jacob Wilson Packia Dhas" userId="050d7d71-3621-4503-95e8-1c9a9d962492" providerId="ADAL" clId="{3FBC77E1-FE42-4F9E-B4B2-3759F3328945}" dt="2026-10-22T00:27:52.663" v="5848"/>
          <ac:spMkLst>
            <pc:docMk/>
            <pc:sldMk cId="3368749979" sldId="1071"/>
            <ac:spMk id="10" creationId="{3F851940-EBD5-4AE9-A224-5939534E2BB6}"/>
          </ac:spMkLst>
        </pc:spChg>
        <pc:spChg chg="add mod">
          <ac:chgData name="Stalin Jacob Wilson Packia Dhas" userId="050d7d71-3621-4503-95e8-1c9a9d962492" providerId="ADAL" clId="{3FBC77E1-FE42-4F9E-B4B2-3759F3328945}" dt="2026-10-22T05:54:44.403" v="8136" actId="1076"/>
          <ac:spMkLst>
            <pc:docMk/>
            <pc:sldMk cId="3368749979" sldId="1071"/>
            <ac:spMk id="11" creationId="{0FB23409-31A5-4EB2-B8C2-3A9ACF5C36C3}"/>
          </ac:spMkLst>
        </pc:spChg>
        <pc:spChg chg="add mod">
          <ac:chgData name="Stalin Jacob Wilson Packia Dhas" userId="050d7d71-3621-4503-95e8-1c9a9d962492" providerId="ADAL" clId="{3FBC77E1-FE42-4F9E-B4B2-3759F3328945}" dt="2026-10-22T05:54:44.403" v="8136" actId="1076"/>
          <ac:spMkLst>
            <pc:docMk/>
            <pc:sldMk cId="3368749979" sldId="1071"/>
            <ac:spMk id="12" creationId="{8CD8B4A4-6704-4636-AB7B-C55AE261CEE7}"/>
          </ac:spMkLst>
        </pc:spChg>
        <pc:spChg chg="add mod">
          <ac:chgData name="Stalin Jacob Wilson Packia Dhas" userId="050d7d71-3621-4503-95e8-1c9a9d962492" providerId="ADAL" clId="{3FBC77E1-FE42-4F9E-B4B2-3759F3328945}" dt="2026-10-22T00:27:52.780" v="5878"/>
          <ac:spMkLst>
            <pc:docMk/>
            <pc:sldMk cId="3368749979" sldId="1071"/>
            <ac:spMk id="13" creationId="{93A53927-D867-400D-8599-4B6355296857}"/>
          </ac:spMkLst>
        </pc:spChg>
        <pc:spChg chg="add mod">
          <ac:chgData name="Stalin Jacob Wilson Packia Dhas" userId="050d7d71-3621-4503-95e8-1c9a9d962492" providerId="ADAL" clId="{3FBC77E1-FE42-4F9E-B4B2-3759F3328945}" dt="2026-10-22T00:27:52.780" v="5888"/>
          <ac:spMkLst>
            <pc:docMk/>
            <pc:sldMk cId="3368749979" sldId="1071"/>
            <ac:spMk id="14" creationId="{6364CC2D-86E5-438F-9715-BB2658623945}"/>
          </ac:spMkLst>
        </pc:spChg>
        <pc:spChg chg="add mod">
          <ac:chgData name="Stalin Jacob Wilson Packia Dhas" userId="050d7d71-3621-4503-95e8-1c9a9d962492" providerId="ADAL" clId="{3FBC77E1-FE42-4F9E-B4B2-3759F3328945}" dt="2026-10-22T05:54:44.403" v="8136" actId="1076"/>
          <ac:spMkLst>
            <pc:docMk/>
            <pc:sldMk cId="3368749979" sldId="1071"/>
            <ac:spMk id="15" creationId="{5C446276-DFED-4C6B-AA92-0AFDF2FFA74B}"/>
          </ac:spMkLst>
        </pc:spChg>
        <pc:spChg chg="add mod">
          <ac:chgData name="Stalin Jacob Wilson Packia Dhas" userId="050d7d71-3621-4503-95e8-1c9a9d962492" providerId="ADAL" clId="{3FBC77E1-FE42-4F9E-B4B2-3759F3328945}" dt="2026-10-22T00:27:52.788" v="5907"/>
          <ac:spMkLst>
            <pc:docMk/>
            <pc:sldMk cId="3368749979" sldId="1071"/>
            <ac:spMk id="16" creationId="{C3F26E50-021A-4C76-A955-05682EB2C2C1}"/>
          </ac:spMkLst>
        </pc:spChg>
        <pc:spChg chg="add mod">
          <ac:chgData name="Stalin Jacob Wilson Packia Dhas" userId="050d7d71-3621-4503-95e8-1c9a9d962492" providerId="ADAL" clId="{3FBC77E1-FE42-4F9E-B4B2-3759F3328945}" dt="2026-10-22T05:54:44.403" v="8136" actId="1076"/>
          <ac:spMkLst>
            <pc:docMk/>
            <pc:sldMk cId="3368749979" sldId="1071"/>
            <ac:spMk id="17" creationId="{EE112C02-AD9A-4747-A5CF-BC73A400C82E}"/>
          </ac:spMkLst>
        </pc:spChg>
        <pc:spChg chg="add mod">
          <ac:chgData name="Stalin Jacob Wilson Packia Dhas" userId="050d7d71-3621-4503-95e8-1c9a9d962492" providerId="ADAL" clId="{3FBC77E1-FE42-4F9E-B4B2-3759F3328945}" dt="2026-10-22T05:54:44.403" v="8136" actId="1076"/>
          <ac:spMkLst>
            <pc:docMk/>
            <pc:sldMk cId="3368749979" sldId="1071"/>
            <ac:spMk id="18" creationId="{FCBF98CB-DD53-4B01-AB97-0CF303F6DE57}"/>
          </ac:spMkLst>
        </pc:spChg>
        <pc:spChg chg="add mod">
          <ac:chgData name="Stalin Jacob Wilson Packia Dhas" userId="050d7d71-3621-4503-95e8-1c9a9d962492" providerId="ADAL" clId="{3FBC77E1-FE42-4F9E-B4B2-3759F3328945}" dt="2026-10-22T05:54:44.403" v="8136" actId="1076"/>
          <ac:spMkLst>
            <pc:docMk/>
            <pc:sldMk cId="3368749979" sldId="1071"/>
            <ac:spMk id="19" creationId="{794DC507-00FC-40F9-B2F9-94F70F4D4989}"/>
          </ac:spMkLst>
        </pc:spChg>
        <pc:spChg chg="add mod">
          <ac:chgData name="Stalin Jacob Wilson Packia Dhas" userId="050d7d71-3621-4503-95e8-1c9a9d962492" providerId="ADAL" clId="{3FBC77E1-FE42-4F9E-B4B2-3759F3328945}" dt="2026-10-22T00:27:52.796" v="5947"/>
          <ac:spMkLst>
            <pc:docMk/>
            <pc:sldMk cId="3368749979" sldId="1071"/>
            <ac:spMk id="20" creationId="{C80F8B2C-D5EE-4574-A0AD-38FE05551006}"/>
          </ac:spMkLst>
        </pc:spChg>
        <pc:spChg chg="add mod">
          <ac:chgData name="Stalin Jacob Wilson Packia Dhas" userId="050d7d71-3621-4503-95e8-1c9a9d962492" providerId="ADAL" clId="{3FBC77E1-FE42-4F9E-B4B2-3759F3328945}" dt="2026-10-22T05:54:44.403" v="8136" actId="1076"/>
          <ac:spMkLst>
            <pc:docMk/>
            <pc:sldMk cId="3368749979" sldId="1071"/>
            <ac:spMk id="21" creationId="{D4C1A6EC-48FC-4F79-8332-6F57600451E9}"/>
          </ac:spMkLst>
        </pc:spChg>
        <pc:spChg chg="add mod">
          <ac:chgData name="Stalin Jacob Wilson Packia Dhas" userId="050d7d71-3621-4503-95e8-1c9a9d962492" providerId="ADAL" clId="{3FBC77E1-FE42-4F9E-B4B2-3759F3328945}" dt="2026-10-22T05:54:44.403" v="8136" actId="1076"/>
          <ac:spMkLst>
            <pc:docMk/>
            <pc:sldMk cId="3368749979" sldId="1071"/>
            <ac:spMk id="22" creationId="{B73F18BD-0407-4F25-B997-269CE1BE13DD}"/>
          </ac:spMkLst>
        </pc:spChg>
        <pc:spChg chg="add mod">
          <ac:chgData name="Stalin Jacob Wilson Packia Dhas" userId="050d7d71-3621-4503-95e8-1c9a9d962492" providerId="ADAL" clId="{3FBC77E1-FE42-4F9E-B4B2-3759F3328945}" dt="2026-10-22T05:54:44.403" v="8136" actId="1076"/>
          <ac:spMkLst>
            <pc:docMk/>
            <pc:sldMk cId="3368749979" sldId="1071"/>
            <ac:spMk id="23" creationId="{3448ACAF-AF85-450E-84B0-46275B48ECE1}"/>
          </ac:spMkLst>
        </pc:spChg>
        <pc:spChg chg="add mod">
          <ac:chgData name="Stalin Jacob Wilson Packia Dhas" userId="050d7d71-3621-4503-95e8-1c9a9d962492" providerId="ADAL" clId="{3FBC77E1-FE42-4F9E-B4B2-3759F3328945}" dt="2026-10-22T05:54:44.403" v="8136" actId="1076"/>
          <ac:spMkLst>
            <pc:docMk/>
            <pc:sldMk cId="3368749979" sldId="1071"/>
            <ac:spMk id="24" creationId="{CDFB8D46-922F-41CC-AB4C-A85BF12FB410}"/>
          </ac:spMkLst>
        </pc:spChg>
        <pc:spChg chg="add mod">
          <ac:chgData name="Stalin Jacob Wilson Packia Dhas" userId="050d7d71-3621-4503-95e8-1c9a9d962492" providerId="ADAL" clId="{3FBC77E1-FE42-4F9E-B4B2-3759F3328945}" dt="2026-10-22T00:27:52.805" v="5998"/>
          <ac:spMkLst>
            <pc:docMk/>
            <pc:sldMk cId="3368749979" sldId="1071"/>
            <ac:spMk id="25" creationId="{A2FB3F1D-846A-4D3C-B6D0-9E1EE5FA78BC}"/>
          </ac:spMkLst>
        </pc:spChg>
        <pc:spChg chg="add mod">
          <ac:chgData name="Stalin Jacob Wilson Packia Dhas" userId="050d7d71-3621-4503-95e8-1c9a9d962492" providerId="ADAL" clId="{3FBC77E1-FE42-4F9E-B4B2-3759F3328945}" dt="2026-10-22T00:27:52.805" v="6008"/>
          <ac:spMkLst>
            <pc:docMk/>
            <pc:sldMk cId="3368749979" sldId="1071"/>
            <ac:spMk id="26" creationId="{4512C804-56BC-4C20-B19C-C2D098820DDF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10-22T09:38:01.831" v="10996" actId="47"/>
        <pc:sldMkLst>
          <pc:docMk/>
          <pc:sldMk cId="1687036708" sldId="1072"/>
        </pc:sldMkLst>
        <pc:spChg chg="mod">
          <ac:chgData name="Stalin Jacob Wilson Packia Dhas" userId="050d7d71-3621-4503-95e8-1c9a9d962492" providerId="ADAL" clId="{3FBC77E1-FE42-4F9E-B4B2-3759F3328945}" dt="2026-10-22T05:54:57.400" v="8142" actId="1076"/>
          <ac:spMkLst>
            <pc:docMk/>
            <pc:sldMk cId="1687036708" sldId="1072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22T00:27:55.311" v="6013"/>
          <ac:spMkLst>
            <pc:docMk/>
            <pc:sldMk cId="1687036708" sldId="1072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22T00:27:55.488" v="6024"/>
          <ac:spMkLst>
            <pc:docMk/>
            <pc:sldMk cId="1687036708" sldId="1072"/>
            <ac:spMk id="4" creationId="{C949A63A-1119-41BB-AB28-983F58946E6A}"/>
          </ac:spMkLst>
        </pc:spChg>
        <pc:spChg chg="add mod">
          <ac:chgData name="Stalin Jacob Wilson Packia Dhas" userId="050d7d71-3621-4503-95e8-1c9a9d962492" providerId="ADAL" clId="{3FBC77E1-FE42-4F9E-B4B2-3759F3328945}" dt="2026-10-22T00:27:55.521" v="6036"/>
          <ac:spMkLst>
            <pc:docMk/>
            <pc:sldMk cId="1687036708" sldId="1072"/>
            <ac:spMk id="5" creationId="{F0A4F3C8-4614-424B-8133-33CE789C76EA}"/>
          </ac:spMkLst>
        </pc:spChg>
        <pc:spChg chg="add mod">
          <ac:chgData name="Stalin Jacob Wilson Packia Dhas" userId="050d7d71-3621-4503-95e8-1c9a9d962492" providerId="ADAL" clId="{3FBC77E1-FE42-4F9E-B4B2-3759F3328945}" dt="2026-10-22T00:27:55.546" v="6043"/>
          <ac:spMkLst>
            <pc:docMk/>
            <pc:sldMk cId="1687036708" sldId="1072"/>
            <ac:spMk id="6" creationId="{337E9B26-68CB-4520-85BD-223B3F655ECF}"/>
          </ac:spMkLst>
        </pc:spChg>
        <pc:spChg chg="add mod">
          <ac:chgData name="Stalin Jacob Wilson Packia Dhas" userId="050d7d71-3621-4503-95e8-1c9a9d962492" providerId="ADAL" clId="{3FBC77E1-FE42-4F9E-B4B2-3759F3328945}" dt="2026-10-22T00:27:55.571" v="6050"/>
          <ac:spMkLst>
            <pc:docMk/>
            <pc:sldMk cId="1687036708" sldId="1072"/>
            <ac:spMk id="7" creationId="{81409F07-7EFE-4FF5-A1F8-FE7A0961F6F3}"/>
          </ac:spMkLst>
        </pc:spChg>
        <pc:spChg chg="add mod">
          <ac:chgData name="Stalin Jacob Wilson Packia Dhas" userId="050d7d71-3621-4503-95e8-1c9a9d962492" providerId="ADAL" clId="{3FBC77E1-FE42-4F9E-B4B2-3759F3328945}" dt="2026-10-22T00:27:55.735" v="6057"/>
          <ac:spMkLst>
            <pc:docMk/>
            <pc:sldMk cId="1687036708" sldId="1072"/>
            <ac:spMk id="8" creationId="{E656FACF-56D0-4983-8832-EA5078878C05}"/>
          </ac:spMkLst>
        </pc:spChg>
        <pc:spChg chg="add mod">
          <ac:chgData name="Stalin Jacob Wilson Packia Dhas" userId="050d7d71-3621-4503-95e8-1c9a9d962492" providerId="ADAL" clId="{3FBC77E1-FE42-4F9E-B4B2-3759F3328945}" dt="2026-10-22T00:27:55.863" v="6064"/>
          <ac:spMkLst>
            <pc:docMk/>
            <pc:sldMk cId="1687036708" sldId="1072"/>
            <ac:spMk id="9" creationId="{DDC0C931-8AA9-481E-99C2-8BDC6905ABE0}"/>
          </ac:spMkLst>
        </pc:spChg>
        <pc:spChg chg="add mod">
          <ac:chgData name="Stalin Jacob Wilson Packia Dhas" userId="050d7d71-3621-4503-95e8-1c9a9d962492" providerId="ADAL" clId="{3FBC77E1-FE42-4F9E-B4B2-3759F3328945}" dt="2026-10-22T00:27:56.046" v="6074"/>
          <ac:spMkLst>
            <pc:docMk/>
            <pc:sldMk cId="1687036708" sldId="1072"/>
            <ac:spMk id="10" creationId="{DD07F839-E648-448D-A6B2-726CEAEB4DB4}"/>
          </ac:spMkLst>
        </pc:spChg>
        <pc:spChg chg="add mod">
          <ac:chgData name="Stalin Jacob Wilson Packia Dhas" userId="050d7d71-3621-4503-95e8-1c9a9d962492" providerId="ADAL" clId="{3FBC77E1-FE42-4F9E-B4B2-3759F3328945}" dt="2026-10-22T05:55:03.096" v="8143" actId="1076"/>
          <ac:spMkLst>
            <pc:docMk/>
            <pc:sldMk cId="1687036708" sldId="1072"/>
            <ac:spMk id="11" creationId="{36234846-774A-4173-82BA-0941E7FD2A39}"/>
          </ac:spMkLst>
        </pc:spChg>
        <pc:spChg chg="add mod">
          <ac:chgData name="Stalin Jacob Wilson Packia Dhas" userId="050d7d71-3621-4503-95e8-1c9a9d962492" providerId="ADAL" clId="{3FBC77E1-FE42-4F9E-B4B2-3759F3328945}" dt="2026-10-22T05:55:03.096" v="8143" actId="1076"/>
          <ac:spMkLst>
            <pc:docMk/>
            <pc:sldMk cId="1687036708" sldId="1072"/>
            <ac:spMk id="12" creationId="{8BC73F87-445B-43E2-B780-C092E99AF07D}"/>
          </ac:spMkLst>
        </pc:spChg>
        <pc:spChg chg="add mod">
          <ac:chgData name="Stalin Jacob Wilson Packia Dhas" userId="050d7d71-3621-4503-95e8-1c9a9d962492" providerId="ADAL" clId="{3FBC77E1-FE42-4F9E-B4B2-3759F3328945}" dt="2026-10-22T05:55:03.096" v="8143" actId="1076"/>
          <ac:spMkLst>
            <pc:docMk/>
            <pc:sldMk cId="1687036708" sldId="1072"/>
            <ac:spMk id="13" creationId="{EECF42D2-9A8A-4605-AE33-11FF511D02E8}"/>
          </ac:spMkLst>
        </pc:spChg>
        <pc:spChg chg="add mod">
          <ac:chgData name="Stalin Jacob Wilson Packia Dhas" userId="050d7d71-3621-4503-95e8-1c9a9d962492" providerId="ADAL" clId="{3FBC77E1-FE42-4F9E-B4B2-3759F3328945}" dt="2026-10-22T00:27:56.155" v="6114"/>
          <ac:spMkLst>
            <pc:docMk/>
            <pc:sldMk cId="1687036708" sldId="1072"/>
            <ac:spMk id="14" creationId="{64CB3174-2DCD-429B-851C-B9579015736D}"/>
          </ac:spMkLst>
        </pc:spChg>
        <pc:spChg chg="add mod">
          <ac:chgData name="Stalin Jacob Wilson Packia Dhas" userId="050d7d71-3621-4503-95e8-1c9a9d962492" providerId="ADAL" clId="{3FBC77E1-FE42-4F9E-B4B2-3759F3328945}" dt="2026-10-22T00:27:56.180" v="6123"/>
          <ac:spMkLst>
            <pc:docMk/>
            <pc:sldMk cId="1687036708" sldId="1072"/>
            <ac:spMk id="15" creationId="{1DE3BF40-FD2E-4995-8DB2-E8BF7352BF54}"/>
          </ac:spMkLst>
        </pc:spChg>
        <pc:spChg chg="add mod">
          <ac:chgData name="Stalin Jacob Wilson Packia Dhas" userId="050d7d71-3621-4503-95e8-1c9a9d962492" providerId="ADAL" clId="{3FBC77E1-FE42-4F9E-B4B2-3759F3328945}" dt="2026-10-22T00:27:56.220" v="6134"/>
          <ac:spMkLst>
            <pc:docMk/>
            <pc:sldMk cId="1687036708" sldId="1072"/>
            <ac:spMk id="16" creationId="{643A65E6-7F14-417A-BB26-0B05CE913A90}"/>
          </ac:spMkLst>
        </pc:spChg>
        <pc:spChg chg="add mod">
          <ac:chgData name="Stalin Jacob Wilson Packia Dhas" userId="050d7d71-3621-4503-95e8-1c9a9d962492" providerId="ADAL" clId="{3FBC77E1-FE42-4F9E-B4B2-3759F3328945}" dt="2026-10-22T05:55:03.096" v="8143" actId="1076"/>
          <ac:spMkLst>
            <pc:docMk/>
            <pc:sldMk cId="1687036708" sldId="1072"/>
            <ac:spMk id="17" creationId="{D52DE754-D253-4FD0-8D3C-E681B13F9E3E}"/>
          </ac:spMkLst>
        </pc:spChg>
        <pc:spChg chg="add mod">
          <ac:chgData name="Stalin Jacob Wilson Packia Dhas" userId="050d7d71-3621-4503-95e8-1c9a9d962492" providerId="ADAL" clId="{3FBC77E1-FE42-4F9E-B4B2-3759F3328945}" dt="2026-10-22T05:55:03.096" v="8143" actId="1076"/>
          <ac:spMkLst>
            <pc:docMk/>
            <pc:sldMk cId="1687036708" sldId="1072"/>
            <ac:spMk id="18" creationId="{D09F126C-16FC-4643-A61B-7E5D9AE8AA91}"/>
          </ac:spMkLst>
        </pc:spChg>
        <pc:spChg chg="add mod">
          <ac:chgData name="Stalin Jacob Wilson Packia Dhas" userId="050d7d71-3621-4503-95e8-1c9a9d962492" providerId="ADAL" clId="{3FBC77E1-FE42-4F9E-B4B2-3759F3328945}" dt="2026-10-22T05:55:03.096" v="8143" actId="1076"/>
          <ac:spMkLst>
            <pc:docMk/>
            <pc:sldMk cId="1687036708" sldId="1072"/>
            <ac:spMk id="19" creationId="{FC11CEA4-3860-4A75-963D-DE4EE29DF0D8}"/>
          </ac:spMkLst>
        </pc:spChg>
        <pc:spChg chg="add mod">
          <ac:chgData name="Stalin Jacob Wilson Packia Dhas" userId="050d7d71-3621-4503-95e8-1c9a9d962492" providerId="ADAL" clId="{3FBC77E1-FE42-4F9E-B4B2-3759F3328945}" dt="2026-10-22T05:55:03.096" v="8143" actId="1076"/>
          <ac:spMkLst>
            <pc:docMk/>
            <pc:sldMk cId="1687036708" sldId="1072"/>
            <ac:spMk id="20" creationId="{E0ED671F-4636-4D4D-B155-26CD8F7EEBAE}"/>
          </ac:spMkLst>
        </pc:spChg>
        <pc:spChg chg="add mod">
          <ac:chgData name="Stalin Jacob Wilson Packia Dhas" userId="050d7d71-3621-4503-95e8-1c9a9d962492" providerId="ADAL" clId="{3FBC77E1-FE42-4F9E-B4B2-3759F3328945}" dt="2026-10-22T00:27:56.355" v="6184"/>
          <ac:spMkLst>
            <pc:docMk/>
            <pc:sldMk cId="1687036708" sldId="1072"/>
            <ac:spMk id="21" creationId="{255BBBA3-A7D8-428C-9FE2-3AA53DC4C339}"/>
          </ac:spMkLst>
        </pc:spChg>
        <pc:spChg chg="add mod">
          <ac:chgData name="Stalin Jacob Wilson Packia Dhas" userId="050d7d71-3621-4503-95e8-1c9a9d962492" providerId="ADAL" clId="{3FBC77E1-FE42-4F9E-B4B2-3759F3328945}" dt="2026-10-22T00:27:56.387" v="6194"/>
          <ac:spMkLst>
            <pc:docMk/>
            <pc:sldMk cId="1687036708" sldId="1072"/>
            <ac:spMk id="22" creationId="{B5412B88-9EDF-4FB1-ADA7-0A0D5C1C5912}"/>
          </ac:spMkLst>
        </pc:spChg>
        <pc:spChg chg="add mod">
          <ac:chgData name="Stalin Jacob Wilson Packia Dhas" userId="050d7d71-3621-4503-95e8-1c9a9d962492" providerId="ADAL" clId="{3FBC77E1-FE42-4F9E-B4B2-3759F3328945}" dt="2026-10-22T05:55:03.096" v="8143" actId="1076"/>
          <ac:spMkLst>
            <pc:docMk/>
            <pc:sldMk cId="1687036708" sldId="1072"/>
            <ac:spMk id="23" creationId="{3BAD32D4-B66E-4A58-9A0B-A277818AD0E5}"/>
          </ac:spMkLst>
        </pc:spChg>
        <pc:spChg chg="add mod">
          <ac:chgData name="Stalin Jacob Wilson Packia Dhas" userId="050d7d71-3621-4503-95e8-1c9a9d962492" providerId="ADAL" clId="{3FBC77E1-FE42-4F9E-B4B2-3759F3328945}" dt="2026-10-22T05:55:03.096" v="8143" actId="1076"/>
          <ac:spMkLst>
            <pc:docMk/>
            <pc:sldMk cId="1687036708" sldId="1072"/>
            <ac:spMk id="24" creationId="{5C2EBB6E-058E-4CD1-951D-FF78EE70A0D8}"/>
          </ac:spMkLst>
        </pc:spChg>
        <pc:spChg chg="add mod">
          <ac:chgData name="Stalin Jacob Wilson Packia Dhas" userId="050d7d71-3621-4503-95e8-1c9a9d962492" providerId="ADAL" clId="{3FBC77E1-FE42-4F9E-B4B2-3759F3328945}" dt="2026-10-22T05:55:03.096" v="8143" actId="1076"/>
          <ac:spMkLst>
            <pc:docMk/>
            <pc:sldMk cId="1687036708" sldId="1072"/>
            <ac:spMk id="25" creationId="{2A82A31C-BEAF-44A1-9BAE-53E5CB7B163C}"/>
          </ac:spMkLst>
        </pc:spChg>
        <pc:spChg chg="add mod">
          <ac:chgData name="Stalin Jacob Wilson Packia Dhas" userId="050d7d71-3621-4503-95e8-1c9a9d962492" providerId="ADAL" clId="{3FBC77E1-FE42-4F9E-B4B2-3759F3328945}" dt="2026-10-22T00:27:56.680" v="6240"/>
          <ac:spMkLst>
            <pc:docMk/>
            <pc:sldMk cId="1687036708" sldId="1072"/>
            <ac:spMk id="26" creationId="{938189E9-ABF0-4D4F-86E6-751F01DC9433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10-22T09:38:01.990" v="10997" actId="47"/>
        <pc:sldMkLst>
          <pc:docMk/>
          <pc:sldMk cId="980440202" sldId="1073"/>
        </pc:sldMkLst>
        <pc:spChg chg="mod">
          <ac:chgData name="Stalin Jacob Wilson Packia Dhas" userId="050d7d71-3621-4503-95e8-1c9a9d962492" providerId="ADAL" clId="{3FBC77E1-FE42-4F9E-B4B2-3759F3328945}" dt="2026-10-22T05:55:10.759" v="8146" actId="404"/>
          <ac:spMkLst>
            <pc:docMk/>
            <pc:sldMk cId="980440202" sldId="1073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22T00:28:02.523" v="6245"/>
          <ac:spMkLst>
            <pc:docMk/>
            <pc:sldMk cId="980440202" sldId="1073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22T00:28:02.665" v="6256"/>
          <ac:spMkLst>
            <pc:docMk/>
            <pc:sldMk cId="980440202" sldId="1073"/>
            <ac:spMk id="4" creationId="{FE9F05C0-E543-4522-808D-22D09C56B365}"/>
          </ac:spMkLst>
        </pc:spChg>
        <pc:spChg chg="add mod">
          <ac:chgData name="Stalin Jacob Wilson Packia Dhas" userId="050d7d71-3621-4503-95e8-1c9a9d962492" providerId="ADAL" clId="{3FBC77E1-FE42-4F9E-B4B2-3759F3328945}" dt="2026-10-22T00:28:02.706" v="6268"/>
          <ac:spMkLst>
            <pc:docMk/>
            <pc:sldMk cId="980440202" sldId="1073"/>
            <ac:spMk id="5" creationId="{57611874-9719-4DBB-98E3-59FDEA36E520}"/>
          </ac:spMkLst>
        </pc:spChg>
        <pc:spChg chg="add mod">
          <ac:chgData name="Stalin Jacob Wilson Packia Dhas" userId="050d7d71-3621-4503-95e8-1c9a9d962492" providerId="ADAL" clId="{3FBC77E1-FE42-4F9E-B4B2-3759F3328945}" dt="2026-10-22T00:28:02.730" v="6275"/>
          <ac:spMkLst>
            <pc:docMk/>
            <pc:sldMk cId="980440202" sldId="1073"/>
            <ac:spMk id="6" creationId="{9A7FCA1B-45F6-415B-BF8B-6BD0522C6472}"/>
          </ac:spMkLst>
        </pc:spChg>
        <pc:spChg chg="add mod">
          <ac:chgData name="Stalin Jacob Wilson Packia Dhas" userId="050d7d71-3621-4503-95e8-1c9a9d962492" providerId="ADAL" clId="{3FBC77E1-FE42-4F9E-B4B2-3759F3328945}" dt="2026-10-22T00:28:02.756" v="6282"/>
          <ac:spMkLst>
            <pc:docMk/>
            <pc:sldMk cId="980440202" sldId="1073"/>
            <ac:spMk id="7" creationId="{2676D977-703F-448B-85A9-C909E4DEA356}"/>
          </ac:spMkLst>
        </pc:spChg>
        <pc:spChg chg="add mod">
          <ac:chgData name="Stalin Jacob Wilson Packia Dhas" userId="050d7d71-3621-4503-95e8-1c9a9d962492" providerId="ADAL" clId="{3FBC77E1-FE42-4F9E-B4B2-3759F3328945}" dt="2026-10-22T00:28:02.788" v="6291"/>
          <ac:spMkLst>
            <pc:docMk/>
            <pc:sldMk cId="980440202" sldId="1073"/>
            <ac:spMk id="8" creationId="{9E2FF849-038A-430D-A58F-B62B42AE5C48}"/>
          </ac:spMkLst>
        </pc:spChg>
        <pc:spChg chg="add mod">
          <ac:chgData name="Stalin Jacob Wilson Packia Dhas" userId="050d7d71-3621-4503-95e8-1c9a9d962492" providerId="ADAL" clId="{3FBC77E1-FE42-4F9E-B4B2-3759F3328945}" dt="2026-10-22T00:28:02.954" v="6298"/>
          <ac:spMkLst>
            <pc:docMk/>
            <pc:sldMk cId="980440202" sldId="1073"/>
            <ac:spMk id="9" creationId="{A8154B33-34A5-4083-8A2F-D08484336A6D}"/>
          </ac:spMkLst>
        </pc:spChg>
        <pc:spChg chg="add mod">
          <ac:chgData name="Stalin Jacob Wilson Packia Dhas" userId="050d7d71-3621-4503-95e8-1c9a9d962492" providerId="ADAL" clId="{3FBC77E1-FE42-4F9E-B4B2-3759F3328945}" dt="2026-10-22T00:28:03.124" v="6305"/>
          <ac:spMkLst>
            <pc:docMk/>
            <pc:sldMk cId="980440202" sldId="1073"/>
            <ac:spMk id="10" creationId="{53FC6A1B-B845-49B3-957C-802394D7130E}"/>
          </ac:spMkLst>
        </pc:spChg>
        <pc:spChg chg="add mod">
          <ac:chgData name="Stalin Jacob Wilson Packia Dhas" userId="050d7d71-3621-4503-95e8-1c9a9d962492" providerId="ADAL" clId="{3FBC77E1-FE42-4F9E-B4B2-3759F3328945}" dt="2026-10-22T00:28:03.308" v="6315"/>
          <ac:spMkLst>
            <pc:docMk/>
            <pc:sldMk cId="980440202" sldId="1073"/>
            <ac:spMk id="11" creationId="{6B2EDC26-D544-4133-8038-C70BF11326E0}"/>
          </ac:spMkLst>
        </pc:spChg>
        <pc:spChg chg="add mod">
          <ac:chgData name="Stalin Jacob Wilson Packia Dhas" userId="050d7d71-3621-4503-95e8-1c9a9d962492" providerId="ADAL" clId="{3FBC77E1-FE42-4F9E-B4B2-3759F3328945}" dt="2026-10-22T00:28:03.340" v="6324"/>
          <ac:spMkLst>
            <pc:docMk/>
            <pc:sldMk cId="980440202" sldId="1073"/>
            <ac:spMk id="12" creationId="{ED4AC263-D022-42EF-86CA-FB9EC408CA75}"/>
          </ac:spMkLst>
        </pc:spChg>
        <pc:spChg chg="add mod">
          <ac:chgData name="Stalin Jacob Wilson Packia Dhas" userId="050d7d71-3621-4503-95e8-1c9a9d962492" providerId="ADAL" clId="{3FBC77E1-FE42-4F9E-B4B2-3759F3328945}" dt="2026-10-22T00:28:03.366" v="6335"/>
          <ac:spMkLst>
            <pc:docMk/>
            <pc:sldMk cId="980440202" sldId="1073"/>
            <ac:spMk id="13" creationId="{132C2DD3-CCE5-427A-84E8-129EFE87EE4F}"/>
          </ac:spMkLst>
        </pc:spChg>
        <pc:spChg chg="add mod">
          <ac:chgData name="Stalin Jacob Wilson Packia Dhas" userId="050d7d71-3621-4503-95e8-1c9a9d962492" providerId="ADAL" clId="{3FBC77E1-FE42-4F9E-B4B2-3759F3328945}" dt="2026-10-22T00:28:03.399" v="6345"/>
          <ac:spMkLst>
            <pc:docMk/>
            <pc:sldMk cId="980440202" sldId="1073"/>
            <ac:spMk id="14" creationId="{A552A126-7FCD-442A-BE48-BDF3FDA46AB1}"/>
          </ac:spMkLst>
        </pc:spChg>
        <pc:spChg chg="add mod">
          <ac:chgData name="Stalin Jacob Wilson Packia Dhas" userId="050d7d71-3621-4503-95e8-1c9a9d962492" providerId="ADAL" clId="{3FBC77E1-FE42-4F9E-B4B2-3759F3328945}" dt="2026-10-22T00:28:03.423" v="6355"/>
          <ac:spMkLst>
            <pc:docMk/>
            <pc:sldMk cId="980440202" sldId="1073"/>
            <ac:spMk id="15" creationId="{224B73BB-4A91-4F8E-B38A-179F4D6F0965}"/>
          </ac:spMkLst>
        </pc:spChg>
        <pc:spChg chg="add mod">
          <ac:chgData name="Stalin Jacob Wilson Packia Dhas" userId="050d7d71-3621-4503-95e8-1c9a9d962492" providerId="ADAL" clId="{3FBC77E1-FE42-4F9E-B4B2-3759F3328945}" dt="2026-10-22T00:28:03.448" v="6364"/>
          <ac:spMkLst>
            <pc:docMk/>
            <pc:sldMk cId="980440202" sldId="1073"/>
            <ac:spMk id="16" creationId="{2F0C4116-9C10-4FAF-B4FE-BDE33811CAF2}"/>
          </ac:spMkLst>
        </pc:spChg>
        <pc:spChg chg="add mod">
          <ac:chgData name="Stalin Jacob Wilson Packia Dhas" userId="050d7d71-3621-4503-95e8-1c9a9d962492" providerId="ADAL" clId="{3FBC77E1-FE42-4F9E-B4B2-3759F3328945}" dt="2026-10-22T00:28:03.474" v="6375"/>
          <ac:spMkLst>
            <pc:docMk/>
            <pc:sldMk cId="980440202" sldId="1073"/>
            <ac:spMk id="17" creationId="{CD89152D-59BB-49E4-89FD-08F77F3E4C06}"/>
          </ac:spMkLst>
        </pc:spChg>
        <pc:spChg chg="add mod">
          <ac:chgData name="Stalin Jacob Wilson Packia Dhas" userId="050d7d71-3621-4503-95e8-1c9a9d962492" providerId="ADAL" clId="{3FBC77E1-FE42-4F9E-B4B2-3759F3328945}" dt="2026-10-22T00:28:03.516" v="6385"/>
          <ac:spMkLst>
            <pc:docMk/>
            <pc:sldMk cId="980440202" sldId="1073"/>
            <ac:spMk id="18" creationId="{F3132F70-1303-48BB-9DAA-A6E74619D35C}"/>
          </ac:spMkLst>
        </pc:spChg>
        <pc:spChg chg="add mod">
          <ac:chgData name="Stalin Jacob Wilson Packia Dhas" userId="050d7d71-3621-4503-95e8-1c9a9d962492" providerId="ADAL" clId="{3FBC77E1-FE42-4F9E-B4B2-3759F3328945}" dt="2026-10-22T00:28:03.544" v="6395"/>
          <ac:spMkLst>
            <pc:docMk/>
            <pc:sldMk cId="980440202" sldId="1073"/>
            <ac:spMk id="19" creationId="{3D956D69-33B0-4E22-BF18-3B6B835B605F}"/>
          </ac:spMkLst>
        </pc:spChg>
        <pc:spChg chg="add mod">
          <ac:chgData name="Stalin Jacob Wilson Packia Dhas" userId="050d7d71-3621-4503-95e8-1c9a9d962492" providerId="ADAL" clId="{3FBC77E1-FE42-4F9E-B4B2-3759F3328945}" dt="2026-10-22T00:28:03.567" v="6404"/>
          <ac:spMkLst>
            <pc:docMk/>
            <pc:sldMk cId="980440202" sldId="1073"/>
            <ac:spMk id="20" creationId="{F6A0717C-569C-4160-B5E4-D9626081452F}"/>
          </ac:spMkLst>
        </pc:spChg>
        <pc:spChg chg="add mod">
          <ac:chgData name="Stalin Jacob Wilson Packia Dhas" userId="050d7d71-3621-4503-95e8-1c9a9d962492" providerId="ADAL" clId="{3FBC77E1-FE42-4F9E-B4B2-3759F3328945}" dt="2026-10-22T00:28:03.595" v="6415"/>
          <ac:spMkLst>
            <pc:docMk/>
            <pc:sldMk cId="980440202" sldId="1073"/>
            <ac:spMk id="21" creationId="{16D7257D-5915-4ACB-B5B7-EC58F6BFB6A0}"/>
          </ac:spMkLst>
        </pc:spChg>
        <pc:spChg chg="add mod">
          <ac:chgData name="Stalin Jacob Wilson Packia Dhas" userId="050d7d71-3621-4503-95e8-1c9a9d962492" providerId="ADAL" clId="{3FBC77E1-FE42-4F9E-B4B2-3759F3328945}" dt="2026-10-22T00:28:03.620" v="6425"/>
          <ac:spMkLst>
            <pc:docMk/>
            <pc:sldMk cId="980440202" sldId="1073"/>
            <ac:spMk id="22" creationId="{42AD7732-ECDA-49CE-BD2E-971820233978}"/>
          </ac:spMkLst>
        </pc:spChg>
        <pc:spChg chg="add mod">
          <ac:chgData name="Stalin Jacob Wilson Packia Dhas" userId="050d7d71-3621-4503-95e8-1c9a9d962492" providerId="ADAL" clId="{3FBC77E1-FE42-4F9E-B4B2-3759F3328945}" dt="2026-10-22T00:28:03.646" v="6435"/>
          <ac:spMkLst>
            <pc:docMk/>
            <pc:sldMk cId="980440202" sldId="1073"/>
            <ac:spMk id="23" creationId="{3BB15D01-BF2C-4D08-98EC-29C3324BACAA}"/>
          </ac:spMkLst>
        </pc:spChg>
        <pc:spChg chg="add mod">
          <ac:chgData name="Stalin Jacob Wilson Packia Dhas" userId="050d7d71-3621-4503-95e8-1c9a9d962492" providerId="ADAL" clId="{3FBC77E1-FE42-4F9E-B4B2-3759F3328945}" dt="2026-10-22T00:28:03.667" v="6444"/>
          <ac:spMkLst>
            <pc:docMk/>
            <pc:sldMk cId="980440202" sldId="1073"/>
            <ac:spMk id="24" creationId="{0B8AF284-9708-4DA9-BCA3-4D6CADF90348}"/>
          </ac:spMkLst>
        </pc:spChg>
        <pc:spChg chg="add mod">
          <ac:chgData name="Stalin Jacob Wilson Packia Dhas" userId="050d7d71-3621-4503-95e8-1c9a9d962492" providerId="ADAL" clId="{3FBC77E1-FE42-4F9E-B4B2-3759F3328945}" dt="2026-10-22T00:28:03.695" v="6455"/>
          <ac:spMkLst>
            <pc:docMk/>
            <pc:sldMk cId="980440202" sldId="1073"/>
            <ac:spMk id="25" creationId="{07B941E3-8C4C-438B-92ED-7ACAC03EA83A}"/>
          </ac:spMkLst>
        </pc:spChg>
        <pc:spChg chg="add mod">
          <ac:chgData name="Stalin Jacob Wilson Packia Dhas" userId="050d7d71-3621-4503-95e8-1c9a9d962492" providerId="ADAL" clId="{3FBC77E1-FE42-4F9E-B4B2-3759F3328945}" dt="2026-10-22T00:28:03.719" v="6465"/>
          <ac:spMkLst>
            <pc:docMk/>
            <pc:sldMk cId="980440202" sldId="1073"/>
            <ac:spMk id="26" creationId="{CF607BC6-98F6-4474-B325-DBF4F948ED59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10-22T09:38:02.131" v="10998" actId="47"/>
        <pc:sldMkLst>
          <pc:docMk/>
          <pc:sldMk cId="2353772578" sldId="1074"/>
        </pc:sldMkLst>
        <pc:spChg chg="mod">
          <ac:chgData name="Stalin Jacob Wilson Packia Dhas" userId="050d7d71-3621-4503-95e8-1c9a9d962492" providerId="ADAL" clId="{3FBC77E1-FE42-4F9E-B4B2-3759F3328945}" dt="2026-10-22T05:55:19.048" v="8149" actId="404"/>
          <ac:spMkLst>
            <pc:docMk/>
            <pc:sldMk cId="2353772578" sldId="1074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22T00:28:06.273" v="6470"/>
          <ac:spMkLst>
            <pc:docMk/>
            <pc:sldMk cId="2353772578" sldId="1074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22T00:28:06.415" v="6481"/>
          <ac:spMkLst>
            <pc:docMk/>
            <pc:sldMk cId="2353772578" sldId="1074"/>
            <ac:spMk id="4" creationId="{DA792F6E-C557-4385-9BE7-6EE518EA93E3}"/>
          </ac:spMkLst>
        </pc:spChg>
        <pc:spChg chg="add mod">
          <ac:chgData name="Stalin Jacob Wilson Packia Dhas" userId="050d7d71-3621-4503-95e8-1c9a9d962492" providerId="ADAL" clId="{3FBC77E1-FE42-4F9E-B4B2-3759F3328945}" dt="2026-10-22T00:28:06.421" v="6493"/>
          <ac:spMkLst>
            <pc:docMk/>
            <pc:sldMk cId="2353772578" sldId="1074"/>
            <ac:spMk id="5" creationId="{E18E54D0-2F7C-4116-B9F8-86A4F91527A9}"/>
          </ac:spMkLst>
        </pc:spChg>
        <pc:spChg chg="add mod">
          <ac:chgData name="Stalin Jacob Wilson Packia Dhas" userId="050d7d71-3621-4503-95e8-1c9a9d962492" providerId="ADAL" clId="{3FBC77E1-FE42-4F9E-B4B2-3759F3328945}" dt="2026-10-22T00:28:06.424" v="6500"/>
          <ac:spMkLst>
            <pc:docMk/>
            <pc:sldMk cId="2353772578" sldId="1074"/>
            <ac:spMk id="6" creationId="{64BBEC65-EF40-40F7-8268-32EC5DD397E7}"/>
          </ac:spMkLst>
        </pc:spChg>
        <pc:spChg chg="add mod">
          <ac:chgData name="Stalin Jacob Wilson Packia Dhas" userId="050d7d71-3621-4503-95e8-1c9a9d962492" providerId="ADAL" clId="{3FBC77E1-FE42-4F9E-B4B2-3759F3328945}" dt="2026-10-22T00:28:06.428" v="6507"/>
          <ac:spMkLst>
            <pc:docMk/>
            <pc:sldMk cId="2353772578" sldId="1074"/>
            <ac:spMk id="7" creationId="{80D06B79-4741-4F7B-AFE6-3F416BB543EE}"/>
          </ac:spMkLst>
        </pc:spChg>
        <pc:spChg chg="add mod">
          <ac:chgData name="Stalin Jacob Wilson Packia Dhas" userId="050d7d71-3621-4503-95e8-1c9a9d962492" providerId="ADAL" clId="{3FBC77E1-FE42-4F9E-B4B2-3759F3328945}" dt="2026-10-22T00:28:06.581" v="6514"/>
          <ac:spMkLst>
            <pc:docMk/>
            <pc:sldMk cId="2353772578" sldId="1074"/>
            <ac:spMk id="8" creationId="{A617DBDA-8FA6-46B2-AA71-E30DC9DB5124}"/>
          </ac:spMkLst>
        </pc:spChg>
        <pc:spChg chg="add mod">
          <ac:chgData name="Stalin Jacob Wilson Packia Dhas" userId="050d7d71-3621-4503-95e8-1c9a9d962492" providerId="ADAL" clId="{3FBC77E1-FE42-4F9E-B4B2-3759F3328945}" dt="2026-10-22T00:28:06.726" v="6521"/>
          <ac:spMkLst>
            <pc:docMk/>
            <pc:sldMk cId="2353772578" sldId="1074"/>
            <ac:spMk id="9" creationId="{B2F5EC85-2505-44A5-BE10-52F73BC55EF9}"/>
          </ac:spMkLst>
        </pc:spChg>
        <pc:spChg chg="add mod">
          <ac:chgData name="Stalin Jacob Wilson Packia Dhas" userId="050d7d71-3621-4503-95e8-1c9a9d962492" providerId="ADAL" clId="{3FBC77E1-FE42-4F9E-B4B2-3759F3328945}" dt="2026-10-22T00:28:06.888" v="6531"/>
          <ac:spMkLst>
            <pc:docMk/>
            <pc:sldMk cId="2353772578" sldId="1074"/>
            <ac:spMk id="10" creationId="{8B36D820-0CD7-4C5B-AAF1-1821E006D27A}"/>
          </ac:spMkLst>
        </pc:spChg>
        <pc:spChg chg="add mod">
          <ac:chgData name="Stalin Jacob Wilson Packia Dhas" userId="050d7d71-3621-4503-95e8-1c9a9d962492" providerId="ADAL" clId="{3FBC77E1-FE42-4F9E-B4B2-3759F3328945}" dt="2026-10-22T00:28:06.891" v="6540"/>
          <ac:spMkLst>
            <pc:docMk/>
            <pc:sldMk cId="2353772578" sldId="1074"/>
            <ac:spMk id="11" creationId="{69A059AC-BBEB-47AD-9557-D2EDE45CA4A3}"/>
          </ac:spMkLst>
        </pc:spChg>
        <pc:spChg chg="add mod">
          <ac:chgData name="Stalin Jacob Wilson Packia Dhas" userId="050d7d71-3621-4503-95e8-1c9a9d962492" providerId="ADAL" clId="{3FBC77E1-FE42-4F9E-B4B2-3759F3328945}" dt="2026-10-22T00:28:06.899" v="6551"/>
          <ac:spMkLst>
            <pc:docMk/>
            <pc:sldMk cId="2353772578" sldId="1074"/>
            <ac:spMk id="12" creationId="{30B553AC-0EA4-4076-B8F9-4B9C4D656609}"/>
          </ac:spMkLst>
        </pc:spChg>
        <pc:spChg chg="add mod">
          <ac:chgData name="Stalin Jacob Wilson Packia Dhas" userId="050d7d71-3621-4503-95e8-1c9a9d962492" providerId="ADAL" clId="{3FBC77E1-FE42-4F9E-B4B2-3759F3328945}" dt="2026-10-22T00:28:06.900" v="6561"/>
          <ac:spMkLst>
            <pc:docMk/>
            <pc:sldMk cId="2353772578" sldId="1074"/>
            <ac:spMk id="13" creationId="{AE8F1F64-54C1-4174-B487-379F0317495D}"/>
          </ac:spMkLst>
        </pc:spChg>
        <pc:spChg chg="add mod">
          <ac:chgData name="Stalin Jacob Wilson Packia Dhas" userId="050d7d71-3621-4503-95e8-1c9a9d962492" providerId="ADAL" clId="{3FBC77E1-FE42-4F9E-B4B2-3759F3328945}" dt="2026-10-22T00:28:06.905" v="6571"/>
          <ac:spMkLst>
            <pc:docMk/>
            <pc:sldMk cId="2353772578" sldId="1074"/>
            <ac:spMk id="14" creationId="{1C22F593-4CEA-419C-A633-ECBAA2C83FCE}"/>
          </ac:spMkLst>
        </pc:spChg>
        <pc:spChg chg="add mod">
          <ac:chgData name="Stalin Jacob Wilson Packia Dhas" userId="050d7d71-3621-4503-95e8-1c9a9d962492" providerId="ADAL" clId="{3FBC77E1-FE42-4F9E-B4B2-3759F3328945}" dt="2026-10-22T00:28:06.908" v="6580"/>
          <ac:spMkLst>
            <pc:docMk/>
            <pc:sldMk cId="2353772578" sldId="1074"/>
            <ac:spMk id="15" creationId="{FBDD3CBC-F48E-4CC5-93FC-DE7793E72A14}"/>
          </ac:spMkLst>
        </pc:spChg>
        <pc:spChg chg="add mod">
          <ac:chgData name="Stalin Jacob Wilson Packia Dhas" userId="050d7d71-3621-4503-95e8-1c9a9d962492" providerId="ADAL" clId="{3FBC77E1-FE42-4F9E-B4B2-3759F3328945}" dt="2026-10-22T00:28:06.914" v="6591"/>
          <ac:spMkLst>
            <pc:docMk/>
            <pc:sldMk cId="2353772578" sldId="1074"/>
            <ac:spMk id="16" creationId="{F8FC5FA2-B5C3-48D5-8253-28BE8E88C51B}"/>
          </ac:spMkLst>
        </pc:spChg>
        <pc:spChg chg="add mod">
          <ac:chgData name="Stalin Jacob Wilson Packia Dhas" userId="050d7d71-3621-4503-95e8-1c9a9d962492" providerId="ADAL" clId="{3FBC77E1-FE42-4F9E-B4B2-3759F3328945}" dt="2026-10-22T00:28:06.916" v="6601"/>
          <ac:spMkLst>
            <pc:docMk/>
            <pc:sldMk cId="2353772578" sldId="1074"/>
            <ac:spMk id="17" creationId="{E30F2CB6-6BD6-40D9-9823-EEB366BB93F1}"/>
          </ac:spMkLst>
        </pc:spChg>
        <pc:spChg chg="add mod">
          <ac:chgData name="Stalin Jacob Wilson Packia Dhas" userId="050d7d71-3621-4503-95e8-1c9a9d962492" providerId="ADAL" clId="{3FBC77E1-FE42-4F9E-B4B2-3759F3328945}" dt="2026-10-22T00:28:06.920" v="6611"/>
          <ac:spMkLst>
            <pc:docMk/>
            <pc:sldMk cId="2353772578" sldId="1074"/>
            <ac:spMk id="18" creationId="{44E108B8-AACB-4D10-B356-C17681E267FC}"/>
          </ac:spMkLst>
        </pc:spChg>
        <pc:spChg chg="add mod">
          <ac:chgData name="Stalin Jacob Wilson Packia Dhas" userId="050d7d71-3621-4503-95e8-1c9a9d962492" providerId="ADAL" clId="{3FBC77E1-FE42-4F9E-B4B2-3759F3328945}" dt="2026-10-22T00:28:06.922" v="6620"/>
          <ac:spMkLst>
            <pc:docMk/>
            <pc:sldMk cId="2353772578" sldId="1074"/>
            <ac:spMk id="19" creationId="{5587FEF3-6209-44C0-8801-278A300EECCC}"/>
          </ac:spMkLst>
        </pc:spChg>
        <pc:spChg chg="add mod">
          <ac:chgData name="Stalin Jacob Wilson Packia Dhas" userId="050d7d71-3621-4503-95e8-1c9a9d962492" providerId="ADAL" clId="{3FBC77E1-FE42-4F9E-B4B2-3759F3328945}" dt="2026-10-22T00:28:06.928" v="6631"/>
          <ac:spMkLst>
            <pc:docMk/>
            <pc:sldMk cId="2353772578" sldId="1074"/>
            <ac:spMk id="20" creationId="{98976DEE-9CC4-4821-99B6-75AA8E9CD3BA}"/>
          </ac:spMkLst>
        </pc:spChg>
        <pc:spChg chg="add mod">
          <ac:chgData name="Stalin Jacob Wilson Packia Dhas" userId="050d7d71-3621-4503-95e8-1c9a9d962492" providerId="ADAL" clId="{3FBC77E1-FE42-4F9E-B4B2-3759F3328945}" dt="2026-10-22T00:28:06.930" v="6641"/>
          <ac:spMkLst>
            <pc:docMk/>
            <pc:sldMk cId="2353772578" sldId="1074"/>
            <ac:spMk id="21" creationId="{0EEFBD6D-BBFE-4779-916B-80D7DFF3D187}"/>
          </ac:spMkLst>
        </pc:spChg>
        <pc:spChg chg="add mod">
          <ac:chgData name="Stalin Jacob Wilson Packia Dhas" userId="050d7d71-3621-4503-95e8-1c9a9d962492" providerId="ADAL" clId="{3FBC77E1-FE42-4F9E-B4B2-3759F3328945}" dt="2026-10-22T00:28:06.933" v="6651"/>
          <ac:spMkLst>
            <pc:docMk/>
            <pc:sldMk cId="2353772578" sldId="1074"/>
            <ac:spMk id="22" creationId="{F17E8E7C-8EE0-4E8C-A5E4-157BE322BF54}"/>
          </ac:spMkLst>
        </pc:spChg>
        <pc:spChg chg="add mod">
          <ac:chgData name="Stalin Jacob Wilson Packia Dhas" userId="050d7d71-3621-4503-95e8-1c9a9d962492" providerId="ADAL" clId="{3FBC77E1-FE42-4F9E-B4B2-3759F3328945}" dt="2026-10-22T00:28:06.935" v="6660"/>
          <ac:spMkLst>
            <pc:docMk/>
            <pc:sldMk cId="2353772578" sldId="1074"/>
            <ac:spMk id="23" creationId="{B8577D29-44BF-44E6-A2DB-1E58A7562F9F}"/>
          </ac:spMkLst>
        </pc:spChg>
        <pc:spChg chg="add mod">
          <ac:chgData name="Stalin Jacob Wilson Packia Dhas" userId="050d7d71-3621-4503-95e8-1c9a9d962492" providerId="ADAL" clId="{3FBC77E1-FE42-4F9E-B4B2-3759F3328945}" dt="2026-10-22T00:28:06.938" v="6671"/>
          <ac:spMkLst>
            <pc:docMk/>
            <pc:sldMk cId="2353772578" sldId="1074"/>
            <ac:spMk id="24" creationId="{C97DF0B6-8623-495B-AE47-8A96F69E12AC}"/>
          </ac:spMkLst>
        </pc:spChg>
        <pc:spChg chg="add mod">
          <ac:chgData name="Stalin Jacob Wilson Packia Dhas" userId="050d7d71-3621-4503-95e8-1c9a9d962492" providerId="ADAL" clId="{3FBC77E1-FE42-4F9E-B4B2-3759F3328945}" dt="2026-10-22T00:28:06.941" v="6681"/>
          <ac:spMkLst>
            <pc:docMk/>
            <pc:sldMk cId="2353772578" sldId="1074"/>
            <ac:spMk id="25" creationId="{550EF6C6-8956-49FC-BA74-95CC15AFE13C}"/>
          </ac:spMkLst>
        </pc:spChg>
        <pc:spChg chg="add mod">
          <ac:chgData name="Stalin Jacob Wilson Packia Dhas" userId="050d7d71-3621-4503-95e8-1c9a9d962492" providerId="ADAL" clId="{3FBC77E1-FE42-4F9E-B4B2-3759F3328945}" dt="2026-10-22T00:28:07.095" v="6697"/>
          <ac:spMkLst>
            <pc:docMk/>
            <pc:sldMk cId="2353772578" sldId="1074"/>
            <ac:spMk id="26" creationId="{9D188DB3-98D6-4625-BA37-48B1504C5815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10-22T09:38:02.225" v="10999" actId="47"/>
        <pc:sldMkLst>
          <pc:docMk/>
          <pc:sldMk cId="3680332818" sldId="1075"/>
        </pc:sldMkLst>
        <pc:spChg chg="mod">
          <ac:chgData name="Stalin Jacob Wilson Packia Dhas" userId="050d7d71-3621-4503-95e8-1c9a9d962492" providerId="ADAL" clId="{3FBC77E1-FE42-4F9E-B4B2-3759F3328945}" dt="2026-10-22T05:55:37.034" v="8154" actId="1076"/>
          <ac:spMkLst>
            <pc:docMk/>
            <pc:sldMk cId="3680332818" sldId="1075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22T00:28:10.291" v="6703"/>
          <ac:spMkLst>
            <pc:docMk/>
            <pc:sldMk cId="3680332818" sldId="1075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22T00:28:10.491" v="6714"/>
          <ac:spMkLst>
            <pc:docMk/>
            <pc:sldMk cId="3680332818" sldId="1075"/>
            <ac:spMk id="4" creationId="{EC06A5E9-F446-47F9-A8C9-DCC805472AB4}"/>
          </ac:spMkLst>
        </pc:spChg>
        <pc:spChg chg="add mod">
          <ac:chgData name="Stalin Jacob Wilson Packia Dhas" userId="050d7d71-3621-4503-95e8-1c9a9d962492" providerId="ADAL" clId="{3FBC77E1-FE42-4F9E-B4B2-3759F3328945}" dt="2026-10-22T00:28:10.530" v="6726"/>
          <ac:spMkLst>
            <pc:docMk/>
            <pc:sldMk cId="3680332818" sldId="1075"/>
            <ac:spMk id="5" creationId="{B5A664D1-D234-499C-9E99-FC15B709273F}"/>
          </ac:spMkLst>
        </pc:spChg>
        <pc:spChg chg="add mod">
          <ac:chgData name="Stalin Jacob Wilson Packia Dhas" userId="050d7d71-3621-4503-95e8-1c9a9d962492" providerId="ADAL" clId="{3FBC77E1-FE42-4F9E-B4B2-3759F3328945}" dt="2026-10-22T00:28:10.555" v="6733"/>
          <ac:spMkLst>
            <pc:docMk/>
            <pc:sldMk cId="3680332818" sldId="1075"/>
            <ac:spMk id="6" creationId="{2CDE8184-ED2F-49CC-8F7C-34C4B8E8CE48}"/>
          </ac:spMkLst>
        </pc:spChg>
        <pc:spChg chg="add mod">
          <ac:chgData name="Stalin Jacob Wilson Packia Dhas" userId="050d7d71-3621-4503-95e8-1c9a9d962492" providerId="ADAL" clId="{3FBC77E1-FE42-4F9E-B4B2-3759F3328945}" dt="2026-10-22T00:28:10.580" v="6740"/>
          <ac:spMkLst>
            <pc:docMk/>
            <pc:sldMk cId="3680332818" sldId="1075"/>
            <ac:spMk id="7" creationId="{7F94FDFE-A272-4888-A133-337698BE16F6}"/>
          </ac:spMkLst>
        </pc:spChg>
        <pc:spChg chg="add mod">
          <ac:chgData name="Stalin Jacob Wilson Packia Dhas" userId="050d7d71-3621-4503-95e8-1c9a9d962492" providerId="ADAL" clId="{3FBC77E1-FE42-4F9E-B4B2-3759F3328945}" dt="2026-10-22T00:28:10.611" v="6749"/>
          <ac:spMkLst>
            <pc:docMk/>
            <pc:sldMk cId="3680332818" sldId="1075"/>
            <ac:spMk id="8" creationId="{8D60F7CD-00B4-460E-99F0-F4E6AC2B79E4}"/>
          </ac:spMkLst>
        </pc:spChg>
        <pc:spChg chg="add mod">
          <ac:chgData name="Stalin Jacob Wilson Packia Dhas" userId="050d7d71-3621-4503-95e8-1c9a9d962492" providerId="ADAL" clId="{3FBC77E1-FE42-4F9E-B4B2-3759F3328945}" dt="2026-10-22T00:28:10.758" v="6756"/>
          <ac:spMkLst>
            <pc:docMk/>
            <pc:sldMk cId="3680332818" sldId="1075"/>
            <ac:spMk id="9" creationId="{A8AEE01A-C437-4679-9E49-CF9BD754AC57}"/>
          </ac:spMkLst>
        </pc:spChg>
        <pc:spChg chg="add mod">
          <ac:chgData name="Stalin Jacob Wilson Packia Dhas" userId="050d7d71-3621-4503-95e8-1c9a9d962492" providerId="ADAL" clId="{3FBC77E1-FE42-4F9E-B4B2-3759F3328945}" dt="2026-10-22T00:28:10.924" v="6763"/>
          <ac:spMkLst>
            <pc:docMk/>
            <pc:sldMk cId="3680332818" sldId="1075"/>
            <ac:spMk id="10" creationId="{A5DB939B-037E-48E6-A311-8B16EF9431FE}"/>
          </ac:spMkLst>
        </pc:spChg>
        <pc:spChg chg="add mod">
          <ac:chgData name="Stalin Jacob Wilson Packia Dhas" userId="050d7d71-3621-4503-95e8-1c9a9d962492" providerId="ADAL" clId="{3FBC77E1-FE42-4F9E-B4B2-3759F3328945}" dt="2026-10-22T05:55:33.611" v="8153" actId="1076"/>
          <ac:spMkLst>
            <pc:docMk/>
            <pc:sldMk cId="3680332818" sldId="1075"/>
            <ac:spMk id="11" creationId="{07276D4B-9425-43D3-B40C-C19AE1B244FC}"/>
          </ac:spMkLst>
        </pc:spChg>
        <pc:spChg chg="add mod">
          <ac:chgData name="Stalin Jacob Wilson Packia Dhas" userId="050d7d71-3621-4503-95e8-1c9a9d962492" providerId="ADAL" clId="{3FBC77E1-FE42-4F9E-B4B2-3759F3328945}" dt="2026-10-22T05:55:33.611" v="8153" actId="1076"/>
          <ac:spMkLst>
            <pc:docMk/>
            <pc:sldMk cId="3680332818" sldId="1075"/>
            <ac:spMk id="12" creationId="{6699DCBC-13DA-4139-A020-7855C0F435FD}"/>
          </ac:spMkLst>
        </pc:spChg>
        <pc:spChg chg="add mod">
          <ac:chgData name="Stalin Jacob Wilson Packia Dhas" userId="050d7d71-3621-4503-95e8-1c9a9d962492" providerId="ADAL" clId="{3FBC77E1-FE42-4F9E-B4B2-3759F3328945}" dt="2026-10-22T05:55:33.611" v="8153" actId="1076"/>
          <ac:spMkLst>
            <pc:docMk/>
            <pc:sldMk cId="3680332818" sldId="1075"/>
            <ac:spMk id="13" creationId="{40B943B9-9813-4E21-A5FB-F85B143B334E}"/>
          </ac:spMkLst>
        </pc:spChg>
        <pc:spChg chg="add mod">
          <ac:chgData name="Stalin Jacob Wilson Packia Dhas" userId="050d7d71-3621-4503-95e8-1c9a9d962492" providerId="ADAL" clId="{3FBC77E1-FE42-4F9E-B4B2-3759F3328945}" dt="2026-10-22T00:28:11.234" v="6803"/>
          <ac:spMkLst>
            <pc:docMk/>
            <pc:sldMk cId="3680332818" sldId="1075"/>
            <ac:spMk id="14" creationId="{3B0BD712-9CE7-4089-9AE9-A69DA48392EC}"/>
          </ac:spMkLst>
        </pc:spChg>
        <pc:spChg chg="add mod">
          <ac:chgData name="Stalin Jacob Wilson Packia Dhas" userId="050d7d71-3621-4503-95e8-1c9a9d962492" providerId="ADAL" clId="{3FBC77E1-FE42-4F9E-B4B2-3759F3328945}" dt="2026-10-22T00:28:11.269" v="6813"/>
          <ac:spMkLst>
            <pc:docMk/>
            <pc:sldMk cId="3680332818" sldId="1075"/>
            <ac:spMk id="15" creationId="{BF0EE595-CAF0-4E71-9CDD-74D5FD63F1E3}"/>
          </ac:spMkLst>
        </pc:spChg>
        <pc:spChg chg="add mod">
          <ac:chgData name="Stalin Jacob Wilson Packia Dhas" userId="050d7d71-3621-4503-95e8-1c9a9d962492" providerId="ADAL" clId="{3FBC77E1-FE42-4F9E-B4B2-3759F3328945}" dt="2026-10-22T00:28:11.305" v="6822"/>
          <ac:spMkLst>
            <pc:docMk/>
            <pc:sldMk cId="3680332818" sldId="1075"/>
            <ac:spMk id="16" creationId="{C3282BDF-DA3F-4DDA-9810-35D5D8C22A60}"/>
          </ac:spMkLst>
        </pc:spChg>
        <pc:spChg chg="add mod">
          <ac:chgData name="Stalin Jacob Wilson Packia Dhas" userId="050d7d71-3621-4503-95e8-1c9a9d962492" providerId="ADAL" clId="{3FBC77E1-FE42-4F9E-B4B2-3759F3328945}" dt="2026-10-22T00:28:11.343" v="6833"/>
          <ac:spMkLst>
            <pc:docMk/>
            <pc:sldMk cId="3680332818" sldId="1075"/>
            <ac:spMk id="17" creationId="{DF22FBA9-75EE-4C13-B564-AB1CF4C0513A}"/>
          </ac:spMkLst>
        </pc:spChg>
        <pc:spChg chg="add mod">
          <ac:chgData name="Stalin Jacob Wilson Packia Dhas" userId="050d7d71-3621-4503-95e8-1c9a9d962492" providerId="ADAL" clId="{3FBC77E1-FE42-4F9E-B4B2-3759F3328945}" dt="2026-10-22T05:55:33.611" v="8153" actId="1076"/>
          <ac:spMkLst>
            <pc:docMk/>
            <pc:sldMk cId="3680332818" sldId="1075"/>
            <ac:spMk id="18" creationId="{E9DAF80B-C971-4470-9363-47CF846CD7B8}"/>
          </ac:spMkLst>
        </pc:spChg>
        <pc:spChg chg="add mod">
          <ac:chgData name="Stalin Jacob Wilson Packia Dhas" userId="050d7d71-3621-4503-95e8-1c9a9d962492" providerId="ADAL" clId="{3FBC77E1-FE42-4F9E-B4B2-3759F3328945}" dt="2026-10-22T05:55:33.611" v="8153" actId="1076"/>
          <ac:spMkLst>
            <pc:docMk/>
            <pc:sldMk cId="3680332818" sldId="1075"/>
            <ac:spMk id="19" creationId="{F0BBB16D-CC76-4DF8-8B9E-497CABDFE02E}"/>
          </ac:spMkLst>
        </pc:spChg>
        <pc:spChg chg="add mod">
          <ac:chgData name="Stalin Jacob Wilson Packia Dhas" userId="050d7d71-3621-4503-95e8-1c9a9d962492" providerId="ADAL" clId="{3FBC77E1-FE42-4F9E-B4B2-3759F3328945}" dt="2026-10-22T05:55:33.611" v="8153" actId="1076"/>
          <ac:spMkLst>
            <pc:docMk/>
            <pc:sldMk cId="3680332818" sldId="1075"/>
            <ac:spMk id="20" creationId="{F4A5CF87-FD4D-4E3F-BFE8-5652BE874540}"/>
          </ac:spMkLst>
        </pc:spChg>
        <pc:spChg chg="add mod">
          <ac:chgData name="Stalin Jacob Wilson Packia Dhas" userId="050d7d71-3621-4503-95e8-1c9a9d962492" providerId="ADAL" clId="{3FBC77E1-FE42-4F9E-B4B2-3759F3328945}" dt="2026-10-22T05:55:33.611" v="8153" actId="1076"/>
          <ac:spMkLst>
            <pc:docMk/>
            <pc:sldMk cId="3680332818" sldId="1075"/>
            <ac:spMk id="21" creationId="{DD556ADC-8D6F-46BD-94CC-24A35D69CF27}"/>
          </ac:spMkLst>
        </pc:spChg>
        <pc:spChg chg="add mod">
          <ac:chgData name="Stalin Jacob Wilson Packia Dhas" userId="050d7d71-3621-4503-95e8-1c9a9d962492" providerId="ADAL" clId="{3FBC77E1-FE42-4F9E-B4B2-3759F3328945}" dt="2026-10-22T05:55:33.611" v="8153" actId="1076"/>
          <ac:spMkLst>
            <pc:docMk/>
            <pc:sldMk cId="3680332818" sldId="1075"/>
            <ac:spMk id="22" creationId="{078CC7A5-69B4-4869-A16F-27F52161B4A3}"/>
          </ac:spMkLst>
        </pc:spChg>
        <pc:spChg chg="add mod">
          <ac:chgData name="Stalin Jacob Wilson Packia Dhas" userId="050d7d71-3621-4503-95e8-1c9a9d962492" providerId="ADAL" clId="{3FBC77E1-FE42-4F9E-B4B2-3759F3328945}" dt="2026-10-22T05:55:33.611" v="8153" actId="1076"/>
          <ac:spMkLst>
            <pc:docMk/>
            <pc:sldMk cId="3680332818" sldId="1075"/>
            <ac:spMk id="23" creationId="{6D217BE2-771D-44F8-98D4-6202D8E76475}"/>
          </ac:spMkLst>
        </pc:spChg>
        <pc:spChg chg="add mod">
          <ac:chgData name="Stalin Jacob Wilson Packia Dhas" userId="050d7d71-3621-4503-95e8-1c9a9d962492" providerId="ADAL" clId="{3FBC77E1-FE42-4F9E-B4B2-3759F3328945}" dt="2026-10-22T05:55:33.611" v="8153" actId="1076"/>
          <ac:spMkLst>
            <pc:docMk/>
            <pc:sldMk cId="3680332818" sldId="1075"/>
            <ac:spMk id="24" creationId="{0A4CAD29-34A6-43D5-9B8A-6F35095CC19C}"/>
          </ac:spMkLst>
        </pc:spChg>
        <pc:spChg chg="add mod">
          <ac:chgData name="Stalin Jacob Wilson Packia Dhas" userId="050d7d71-3621-4503-95e8-1c9a9d962492" providerId="ADAL" clId="{3FBC77E1-FE42-4F9E-B4B2-3759F3328945}" dt="2026-10-22T00:28:11.622" v="6913"/>
          <ac:spMkLst>
            <pc:docMk/>
            <pc:sldMk cId="3680332818" sldId="1075"/>
            <ac:spMk id="25" creationId="{22D4C954-298E-456C-8648-4E4C780978FF}"/>
          </ac:spMkLst>
        </pc:spChg>
        <pc:spChg chg="add mod">
          <ac:chgData name="Stalin Jacob Wilson Packia Dhas" userId="050d7d71-3621-4503-95e8-1c9a9d962492" providerId="ADAL" clId="{3FBC77E1-FE42-4F9E-B4B2-3759F3328945}" dt="2026-10-22T00:28:11.655" v="6923"/>
          <ac:spMkLst>
            <pc:docMk/>
            <pc:sldMk cId="3680332818" sldId="1075"/>
            <ac:spMk id="26" creationId="{755D6AF3-A78F-4B27-905C-DF65F0C49739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10-22T09:38:02.367" v="11000" actId="47"/>
        <pc:sldMkLst>
          <pc:docMk/>
          <pc:sldMk cId="4102776188" sldId="1076"/>
        </pc:sldMkLst>
        <pc:spChg chg="mod">
          <ac:chgData name="Stalin Jacob Wilson Packia Dhas" userId="050d7d71-3621-4503-95e8-1c9a9d962492" providerId="ADAL" clId="{3FBC77E1-FE42-4F9E-B4B2-3759F3328945}" dt="2026-10-22T05:55:54.721" v="8160" actId="1076"/>
          <ac:spMkLst>
            <pc:docMk/>
            <pc:sldMk cId="4102776188" sldId="1076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22T00:28:14.216" v="6929"/>
          <ac:spMkLst>
            <pc:docMk/>
            <pc:sldMk cId="4102776188" sldId="1076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22T00:28:14.421" v="6940"/>
          <ac:spMkLst>
            <pc:docMk/>
            <pc:sldMk cId="4102776188" sldId="1076"/>
            <ac:spMk id="4" creationId="{1BBE24A8-3A50-4F1F-BA5F-0F83AECC2A9B}"/>
          </ac:spMkLst>
        </pc:spChg>
        <pc:spChg chg="add mod">
          <ac:chgData name="Stalin Jacob Wilson Packia Dhas" userId="050d7d71-3621-4503-95e8-1c9a9d962492" providerId="ADAL" clId="{3FBC77E1-FE42-4F9E-B4B2-3759F3328945}" dt="2026-10-22T00:28:14.455" v="6952"/>
          <ac:spMkLst>
            <pc:docMk/>
            <pc:sldMk cId="4102776188" sldId="1076"/>
            <ac:spMk id="5" creationId="{5102114F-E8B5-4FFF-9D2F-33F67FF948BF}"/>
          </ac:spMkLst>
        </pc:spChg>
        <pc:spChg chg="add mod">
          <ac:chgData name="Stalin Jacob Wilson Packia Dhas" userId="050d7d71-3621-4503-95e8-1c9a9d962492" providerId="ADAL" clId="{3FBC77E1-FE42-4F9E-B4B2-3759F3328945}" dt="2026-10-22T00:28:14.476" v="6959"/>
          <ac:spMkLst>
            <pc:docMk/>
            <pc:sldMk cId="4102776188" sldId="1076"/>
            <ac:spMk id="6" creationId="{A64EF1EF-86B8-4CC3-AD1C-97693F549DDD}"/>
          </ac:spMkLst>
        </pc:spChg>
        <pc:spChg chg="add mod">
          <ac:chgData name="Stalin Jacob Wilson Packia Dhas" userId="050d7d71-3621-4503-95e8-1c9a9d962492" providerId="ADAL" clId="{3FBC77E1-FE42-4F9E-B4B2-3759F3328945}" dt="2026-10-22T00:28:14.503" v="6966"/>
          <ac:spMkLst>
            <pc:docMk/>
            <pc:sldMk cId="4102776188" sldId="1076"/>
            <ac:spMk id="7" creationId="{532E56FB-010D-4580-8AB1-EF0EF807D5E3}"/>
          </ac:spMkLst>
        </pc:spChg>
        <pc:spChg chg="add mod">
          <ac:chgData name="Stalin Jacob Wilson Packia Dhas" userId="050d7d71-3621-4503-95e8-1c9a9d962492" providerId="ADAL" clId="{3FBC77E1-FE42-4F9E-B4B2-3759F3328945}" dt="2026-10-22T00:28:14.686" v="6973"/>
          <ac:spMkLst>
            <pc:docMk/>
            <pc:sldMk cId="4102776188" sldId="1076"/>
            <ac:spMk id="8" creationId="{4799484E-3969-4D70-B99A-F35E07362EFA}"/>
          </ac:spMkLst>
        </pc:spChg>
        <pc:spChg chg="add mod">
          <ac:chgData name="Stalin Jacob Wilson Packia Dhas" userId="050d7d71-3621-4503-95e8-1c9a9d962492" providerId="ADAL" clId="{3FBC77E1-FE42-4F9E-B4B2-3759F3328945}" dt="2026-10-22T00:28:14.818" v="6980"/>
          <ac:spMkLst>
            <pc:docMk/>
            <pc:sldMk cId="4102776188" sldId="1076"/>
            <ac:spMk id="9" creationId="{3AA9EE15-BF96-47CD-8D6A-8B2A3CC35D0D}"/>
          </ac:spMkLst>
        </pc:spChg>
        <pc:spChg chg="add mod">
          <ac:chgData name="Stalin Jacob Wilson Packia Dhas" userId="050d7d71-3621-4503-95e8-1c9a9d962492" providerId="ADAL" clId="{3FBC77E1-FE42-4F9E-B4B2-3759F3328945}" dt="2026-10-22T00:28:14.969" v="6990"/>
          <ac:spMkLst>
            <pc:docMk/>
            <pc:sldMk cId="4102776188" sldId="1076"/>
            <ac:spMk id="10" creationId="{8D85584D-F6C5-4E2F-B6E4-576C773248E8}"/>
          </ac:spMkLst>
        </pc:spChg>
        <pc:spChg chg="add mod">
          <ac:chgData name="Stalin Jacob Wilson Packia Dhas" userId="050d7d71-3621-4503-95e8-1c9a9d962492" providerId="ADAL" clId="{3FBC77E1-FE42-4F9E-B4B2-3759F3328945}" dt="2026-10-22T05:55:51.454" v="8159" actId="1076"/>
          <ac:spMkLst>
            <pc:docMk/>
            <pc:sldMk cId="4102776188" sldId="1076"/>
            <ac:spMk id="11" creationId="{CB9E41C4-87DB-426D-8B02-649AD0995D97}"/>
          </ac:spMkLst>
        </pc:spChg>
        <pc:spChg chg="add mod">
          <ac:chgData name="Stalin Jacob Wilson Packia Dhas" userId="050d7d71-3621-4503-95e8-1c9a9d962492" providerId="ADAL" clId="{3FBC77E1-FE42-4F9E-B4B2-3759F3328945}" dt="2026-10-22T05:55:51.454" v="8159" actId="1076"/>
          <ac:spMkLst>
            <pc:docMk/>
            <pc:sldMk cId="4102776188" sldId="1076"/>
            <ac:spMk id="12" creationId="{21151F9E-8C98-455F-8BBA-FADE72981609}"/>
          </ac:spMkLst>
        </pc:spChg>
        <pc:spChg chg="add mod">
          <ac:chgData name="Stalin Jacob Wilson Packia Dhas" userId="050d7d71-3621-4503-95e8-1c9a9d962492" providerId="ADAL" clId="{3FBC77E1-FE42-4F9E-B4B2-3759F3328945}" dt="2026-10-22T00:28:15.068" v="7020"/>
          <ac:spMkLst>
            <pc:docMk/>
            <pc:sldMk cId="4102776188" sldId="1076"/>
            <ac:spMk id="13" creationId="{C62703B5-C754-4CC9-8E89-29B326376598}"/>
          </ac:spMkLst>
        </pc:spChg>
        <pc:spChg chg="add mod">
          <ac:chgData name="Stalin Jacob Wilson Packia Dhas" userId="050d7d71-3621-4503-95e8-1c9a9d962492" providerId="ADAL" clId="{3FBC77E1-FE42-4F9E-B4B2-3759F3328945}" dt="2026-10-22T05:55:51.454" v="8159" actId="1076"/>
          <ac:spMkLst>
            <pc:docMk/>
            <pc:sldMk cId="4102776188" sldId="1076"/>
            <ac:spMk id="14" creationId="{7FC2A4E8-137B-4ED6-AD33-579375E708C5}"/>
          </ac:spMkLst>
        </pc:spChg>
        <pc:spChg chg="add mod">
          <ac:chgData name="Stalin Jacob Wilson Packia Dhas" userId="050d7d71-3621-4503-95e8-1c9a9d962492" providerId="ADAL" clId="{3FBC77E1-FE42-4F9E-B4B2-3759F3328945}" dt="2026-10-22T05:55:51.454" v="8159" actId="1076"/>
          <ac:spMkLst>
            <pc:docMk/>
            <pc:sldMk cId="4102776188" sldId="1076"/>
            <ac:spMk id="15" creationId="{264D4B6B-418E-44D1-A1EF-3D11B752CE45}"/>
          </ac:spMkLst>
        </pc:spChg>
        <pc:spChg chg="add mod">
          <ac:chgData name="Stalin Jacob Wilson Packia Dhas" userId="050d7d71-3621-4503-95e8-1c9a9d962492" providerId="ADAL" clId="{3FBC77E1-FE42-4F9E-B4B2-3759F3328945}" dt="2026-10-22T05:55:51.454" v="8159" actId="1076"/>
          <ac:spMkLst>
            <pc:docMk/>
            <pc:sldMk cId="4102776188" sldId="1076"/>
            <ac:spMk id="16" creationId="{F793BDDF-E81D-4A02-84D5-A3D5CF5A0814}"/>
          </ac:spMkLst>
        </pc:spChg>
        <pc:spChg chg="add mod">
          <ac:chgData name="Stalin Jacob Wilson Packia Dhas" userId="050d7d71-3621-4503-95e8-1c9a9d962492" providerId="ADAL" clId="{3FBC77E1-FE42-4F9E-B4B2-3759F3328945}" dt="2026-10-22T05:55:51.454" v="8159" actId="1076"/>
          <ac:spMkLst>
            <pc:docMk/>
            <pc:sldMk cId="4102776188" sldId="1076"/>
            <ac:spMk id="17" creationId="{9EF9F641-CE5C-42E8-9F30-41FF9C7FF60C}"/>
          </ac:spMkLst>
        </pc:spChg>
        <pc:spChg chg="add mod">
          <ac:chgData name="Stalin Jacob Wilson Packia Dhas" userId="050d7d71-3621-4503-95e8-1c9a9d962492" providerId="ADAL" clId="{3FBC77E1-FE42-4F9E-B4B2-3759F3328945}" dt="2026-10-22T00:28:15.254" v="7070"/>
          <ac:spMkLst>
            <pc:docMk/>
            <pc:sldMk cId="4102776188" sldId="1076"/>
            <ac:spMk id="18" creationId="{CD8F05FD-FD6E-4E98-A69D-4918F98F1824}"/>
          </ac:spMkLst>
        </pc:spChg>
        <pc:spChg chg="add mod">
          <ac:chgData name="Stalin Jacob Wilson Packia Dhas" userId="050d7d71-3621-4503-95e8-1c9a9d962492" providerId="ADAL" clId="{3FBC77E1-FE42-4F9E-B4B2-3759F3328945}" dt="2026-10-22T05:55:51.454" v="8159" actId="1076"/>
          <ac:spMkLst>
            <pc:docMk/>
            <pc:sldMk cId="4102776188" sldId="1076"/>
            <ac:spMk id="19" creationId="{1A55753D-811E-418F-8CF1-D5FB2CA7701A}"/>
          </ac:spMkLst>
        </pc:spChg>
        <pc:spChg chg="add mod">
          <ac:chgData name="Stalin Jacob Wilson Packia Dhas" userId="050d7d71-3621-4503-95e8-1c9a9d962492" providerId="ADAL" clId="{3FBC77E1-FE42-4F9E-B4B2-3759F3328945}" dt="2026-10-22T00:28:15.323" v="7090"/>
          <ac:spMkLst>
            <pc:docMk/>
            <pc:sldMk cId="4102776188" sldId="1076"/>
            <ac:spMk id="20" creationId="{08D55A4F-6127-416E-B3C1-F809917767BB}"/>
          </ac:spMkLst>
        </pc:spChg>
        <pc:spChg chg="add mod">
          <ac:chgData name="Stalin Jacob Wilson Packia Dhas" userId="050d7d71-3621-4503-95e8-1c9a9d962492" providerId="ADAL" clId="{3FBC77E1-FE42-4F9E-B4B2-3759F3328945}" dt="2026-10-22T05:55:51.454" v="8159" actId="1076"/>
          <ac:spMkLst>
            <pc:docMk/>
            <pc:sldMk cId="4102776188" sldId="1076"/>
            <ac:spMk id="21" creationId="{43F0CBE0-9F4A-4281-95B9-ED64B2230D6C}"/>
          </ac:spMkLst>
        </pc:spChg>
        <pc:spChg chg="add mod">
          <ac:chgData name="Stalin Jacob Wilson Packia Dhas" userId="050d7d71-3621-4503-95e8-1c9a9d962492" providerId="ADAL" clId="{3FBC77E1-FE42-4F9E-B4B2-3759F3328945}" dt="2026-10-22T05:55:51.454" v="8159" actId="1076"/>
          <ac:spMkLst>
            <pc:docMk/>
            <pc:sldMk cId="4102776188" sldId="1076"/>
            <ac:spMk id="22" creationId="{D1427ED6-E93B-4E5A-A3D8-D063E692B573}"/>
          </ac:spMkLst>
        </pc:spChg>
        <pc:spChg chg="add mod">
          <ac:chgData name="Stalin Jacob Wilson Packia Dhas" userId="050d7d71-3621-4503-95e8-1c9a9d962492" providerId="ADAL" clId="{3FBC77E1-FE42-4F9E-B4B2-3759F3328945}" dt="2026-10-22T05:55:51.454" v="8159" actId="1076"/>
          <ac:spMkLst>
            <pc:docMk/>
            <pc:sldMk cId="4102776188" sldId="1076"/>
            <ac:spMk id="23" creationId="{F3C72E16-691A-41B0-BB83-21592B391F93}"/>
          </ac:spMkLst>
        </pc:spChg>
        <pc:spChg chg="add mod">
          <ac:chgData name="Stalin Jacob Wilson Packia Dhas" userId="050d7d71-3621-4503-95e8-1c9a9d962492" providerId="ADAL" clId="{3FBC77E1-FE42-4F9E-B4B2-3759F3328945}" dt="2026-10-22T00:28:15.446" v="7130"/>
          <ac:spMkLst>
            <pc:docMk/>
            <pc:sldMk cId="4102776188" sldId="1076"/>
            <ac:spMk id="24" creationId="{4EC70078-0C0F-4128-8563-3DCF17C4E088}"/>
          </ac:spMkLst>
        </pc:spChg>
        <pc:spChg chg="add mod">
          <ac:chgData name="Stalin Jacob Wilson Packia Dhas" userId="050d7d71-3621-4503-95e8-1c9a9d962492" providerId="ADAL" clId="{3FBC77E1-FE42-4F9E-B4B2-3759F3328945}" dt="2026-10-22T00:28:15.487" v="7140"/>
          <ac:spMkLst>
            <pc:docMk/>
            <pc:sldMk cId="4102776188" sldId="1076"/>
            <ac:spMk id="25" creationId="{BE95E441-7998-4AD3-9516-4F258DBC1F6F}"/>
          </ac:spMkLst>
        </pc:spChg>
        <pc:spChg chg="add mod">
          <ac:chgData name="Stalin Jacob Wilson Packia Dhas" userId="050d7d71-3621-4503-95e8-1c9a9d962492" providerId="ADAL" clId="{3FBC77E1-FE42-4F9E-B4B2-3759F3328945}" dt="2026-10-22T00:28:15.654" v="7156"/>
          <ac:spMkLst>
            <pc:docMk/>
            <pc:sldMk cId="4102776188" sldId="1076"/>
            <ac:spMk id="26" creationId="{5C4891B8-EBB6-4BF3-A95A-3521E7DF8C60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10-22T06:21:38.379" v="8244" actId="47"/>
        <pc:sldMkLst>
          <pc:docMk/>
          <pc:sldMk cId="1839335170" sldId="1077"/>
        </pc:sldMkLst>
        <pc:spChg chg="mod">
          <ac:chgData name="Stalin Jacob Wilson Packia Dhas" userId="050d7d71-3621-4503-95e8-1c9a9d962492" providerId="ADAL" clId="{3FBC77E1-FE42-4F9E-B4B2-3759F3328945}" dt="2026-10-22T05:56:09.177" v="8165" actId="1076"/>
          <ac:spMkLst>
            <pc:docMk/>
            <pc:sldMk cId="1839335170" sldId="1077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22T00:28:23.697" v="7161"/>
          <ac:spMkLst>
            <pc:docMk/>
            <pc:sldMk cId="1839335170" sldId="1077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22T00:28:23.855" v="7172"/>
          <ac:spMkLst>
            <pc:docMk/>
            <pc:sldMk cId="1839335170" sldId="1077"/>
            <ac:spMk id="4" creationId="{64F320AA-392E-4A1C-BA7C-0DD2ABE410FD}"/>
          </ac:spMkLst>
        </pc:spChg>
        <pc:spChg chg="add mod">
          <ac:chgData name="Stalin Jacob Wilson Packia Dhas" userId="050d7d71-3621-4503-95e8-1c9a9d962492" providerId="ADAL" clId="{3FBC77E1-FE42-4F9E-B4B2-3759F3328945}" dt="2026-10-22T00:28:23.864" v="7184"/>
          <ac:spMkLst>
            <pc:docMk/>
            <pc:sldMk cId="1839335170" sldId="1077"/>
            <ac:spMk id="5" creationId="{E485DBDC-9AA5-436C-9B42-673FCC843A13}"/>
          </ac:spMkLst>
        </pc:spChg>
        <pc:spChg chg="add mod">
          <ac:chgData name="Stalin Jacob Wilson Packia Dhas" userId="050d7d71-3621-4503-95e8-1c9a9d962492" providerId="ADAL" clId="{3FBC77E1-FE42-4F9E-B4B2-3759F3328945}" dt="2026-10-22T00:28:23.864" v="7191"/>
          <ac:spMkLst>
            <pc:docMk/>
            <pc:sldMk cId="1839335170" sldId="1077"/>
            <ac:spMk id="6" creationId="{26CE4B9C-D3C1-49E9-8830-22A18CDC8911}"/>
          </ac:spMkLst>
        </pc:spChg>
        <pc:spChg chg="add mod">
          <ac:chgData name="Stalin Jacob Wilson Packia Dhas" userId="050d7d71-3621-4503-95e8-1c9a9d962492" providerId="ADAL" clId="{3FBC77E1-FE42-4F9E-B4B2-3759F3328945}" dt="2026-10-22T00:28:23.872" v="7198"/>
          <ac:spMkLst>
            <pc:docMk/>
            <pc:sldMk cId="1839335170" sldId="1077"/>
            <ac:spMk id="7" creationId="{22D487DB-4B17-47F4-A3A1-7D46BBFBBF52}"/>
          </ac:spMkLst>
        </pc:spChg>
        <pc:spChg chg="add mod">
          <ac:chgData name="Stalin Jacob Wilson Packia Dhas" userId="050d7d71-3621-4503-95e8-1c9a9d962492" providerId="ADAL" clId="{3FBC77E1-FE42-4F9E-B4B2-3759F3328945}" dt="2026-10-22T00:28:23.872" v="7207"/>
          <ac:spMkLst>
            <pc:docMk/>
            <pc:sldMk cId="1839335170" sldId="1077"/>
            <ac:spMk id="8" creationId="{53FF3E9D-A76A-4D68-A470-1D86BA2A68F4}"/>
          </ac:spMkLst>
        </pc:spChg>
        <pc:spChg chg="add mod">
          <ac:chgData name="Stalin Jacob Wilson Packia Dhas" userId="050d7d71-3621-4503-95e8-1c9a9d962492" providerId="ADAL" clId="{3FBC77E1-FE42-4F9E-B4B2-3759F3328945}" dt="2026-10-22T00:28:24.013" v="7214"/>
          <ac:spMkLst>
            <pc:docMk/>
            <pc:sldMk cId="1839335170" sldId="1077"/>
            <ac:spMk id="9" creationId="{DF58C5A3-C3E4-4EE1-830C-8AD0ADE6F298}"/>
          </ac:spMkLst>
        </pc:spChg>
        <pc:spChg chg="add mod">
          <ac:chgData name="Stalin Jacob Wilson Packia Dhas" userId="050d7d71-3621-4503-95e8-1c9a9d962492" providerId="ADAL" clId="{3FBC77E1-FE42-4F9E-B4B2-3759F3328945}" dt="2026-10-22T00:28:24.171" v="7221"/>
          <ac:spMkLst>
            <pc:docMk/>
            <pc:sldMk cId="1839335170" sldId="1077"/>
            <ac:spMk id="10" creationId="{16B41C2F-9146-4A21-B03D-E9BD0173A450}"/>
          </ac:spMkLst>
        </pc:spChg>
        <pc:spChg chg="add mod">
          <ac:chgData name="Stalin Jacob Wilson Packia Dhas" userId="050d7d71-3621-4503-95e8-1c9a9d962492" providerId="ADAL" clId="{3FBC77E1-FE42-4F9E-B4B2-3759F3328945}" dt="2026-10-22T00:28:24.321" v="7231"/>
          <ac:spMkLst>
            <pc:docMk/>
            <pc:sldMk cId="1839335170" sldId="1077"/>
            <ac:spMk id="11" creationId="{E7B2820F-5075-4E17-841D-564AB0A9192E}"/>
          </ac:spMkLst>
        </pc:spChg>
        <pc:spChg chg="add mod">
          <ac:chgData name="Stalin Jacob Wilson Packia Dhas" userId="050d7d71-3621-4503-95e8-1c9a9d962492" providerId="ADAL" clId="{3FBC77E1-FE42-4F9E-B4B2-3759F3328945}" dt="2026-10-22T00:28:24.321" v="7240"/>
          <ac:spMkLst>
            <pc:docMk/>
            <pc:sldMk cId="1839335170" sldId="1077"/>
            <ac:spMk id="12" creationId="{DFAAEDA9-4AFF-4140-A6D9-B685BF05C541}"/>
          </ac:spMkLst>
        </pc:spChg>
        <pc:spChg chg="add mod">
          <ac:chgData name="Stalin Jacob Wilson Packia Dhas" userId="050d7d71-3621-4503-95e8-1c9a9d962492" providerId="ADAL" clId="{3FBC77E1-FE42-4F9E-B4B2-3759F3328945}" dt="2026-10-22T00:28:24.330" v="7251"/>
          <ac:spMkLst>
            <pc:docMk/>
            <pc:sldMk cId="1839335170" sldId="1077"/>
            <ac:spMk id="13" creationId="{BB0A617C-B2D5-4594-8942-5B90E0FE47A0}"/>
          </ac:spMkLst>
        </pc:spChg>
        <pc:spChg chg="add mod">
          <ac:chgData name="Stalin Jacob Wilson Packia Dhas" userId="050d7d71-3621-4503-95e8-1c9a9d962492" providerId="ADAL" clId="{3FBC77E1-FE42-4F9E-B4B2-3759F3328945}" dt="2026-10-22T00:28:24.330" v="7261"/>
          <ac:spMkLst>
            <pc:docMk/>
            <pc:sldMk cId="1839335170" sldId="1077"/>
            <ac:spMk id="14" creationId="{58056641-4627-4BC0-81FA-021592BE0F97}"/>
          </ac:spMkLst>
        </pc:spChg>
        <pc:spChg chg="add mod">
          <ac:chgData name="Stalin Jacob Wilson Packia Dhas" userId="050d7d71-3621-4503-95e8-1c9a9d962492" providerId="ADAL" clId="{3FBC77E1-FE42-4F9E-B4B2-3759F3328945}" dt="2026-10-22T00:28:24.338" v="7271"/>
          <ac:spMkLst>
            <pc:docMk/>
            <pc:sldMk cId="1839335170" sldId="1077"/>
            <ac:spMk id="15" creationId="{F4654AB9-C9CE-4F14-994A-A72D25567EC3}"/>
          </ac:spMkLst>
        </pc:spChg>
        <pc:spChg chg="add mod">
          <ac:chgData name="Stalin Jacob Wilson Packia Dhas" userId="050d7d71-3621-4503-95e8-1c9a9d962492" providerId="ADAL" clId="{3FBC77E1-FE42-4F9E-B4B2-3759F3328945}" dt="2026-10-22T00:28:24.338" v="7280"/>
          <ac:spMkLst>
            <pc:docMk/>
            <pc:sldMk cId="1839335170" sldId="1077"/>
            <ac:spMk id="16" creationId="{0112A414-0616-4C64-B78C-AE05A43D77D7}"/>
          </ac:spMkLst>
        </pc:spChg>
        <pc:spChg chg="add mod">
          <ac:chgData name="Stalin Jacob Wilson Packia Dhas" userId="050d7d71-3621-4503-95e8-1c9a9d962492" providerId="ADAL" clId="{3FBC77E1-FE42-4F9E-B4B2-3759F3328945}" dt="2026-10-22T00:28:24.346" v="7291"/>
          <ac:spMkLst>
            <pc:docMk/>
            <pc:sldMk cId="1839335170" sldId="1077"/>
            <ac:spMk id="17" creationId="{1F75EC98-1F84-4BD0-85AB-7BA89255A881}"/>
          </ac:spMkLst>
        </pc:spChg>
        <pc:spChg chg="add mod">
          <ac:chgData name="Stalin Jacob Wilson Packia Dhas" userId="050d7d71-3621-4503-95e8-1c9a9d962492" providerId="ADAL" clId="{3FBC77E1-FE42-4F9E-B4B2-3759F3328945}" dt="2026-10-22T00:28:24.346" v="7301"/>
          <ac:spMkLst>
            <pc:docMk/>
            <pc:sldMk cId="1839335170" sldId="1077"/>
            <ac:spMk id="18" creationId="{0A48C136-590C-4857-84B1-7C554CE9E71E}"/>
          </ac:spMkLst>
        </pc:spChg>
        <pc:spChg chg="add mod">
          <ac:chgData name="Stalin Jacob Wilson Packia Dhas" userId="050d7d71-3621-4503-95e8-1c9a9d962492" providerId="ADAL" clId="{3FBC77E1-FE42-4F9E-B4B2-3759F3328945}" dt="2026-10-22T00:28:24.346" v="7311"/>
          <ac:spMkLst>
            <pc:docMk/>
            <pc:sldMk cId="1839335170" sldId="1077"/>
            <ac:spMk id="19" creationId="{9B4DF7F8-1883-4886-8C7F-2F26F3A1F2A9}"/>
          </ac:spMkLst>
        </pc:spChg>
        <pc:spChg chg="add mod">
          <ac:chgData name="Stalin Jacob Wilson Packia Dhas" userId="050d7d71-3621-4503-95e8-1c9a9d962492" providerId="ADAL" clId="{3FBC77E1-FE42-4F9E-B4B2-3759F3328945}" dt="2026-10-22T00:28:24.359" v="7320"/>
          <ac:spMkLst>
            <pc:docMk/>
            <pc:sldMk cId="1839335170" sldId="1077"/>
            <ac:spMk id="20" creationId="{B0714667-AD4C-4087-97EF-195097CA1825}"/>
          </ac:spMkLst>
        </pc:spChg>
        <pc:spChg chg="add mod">
          <ac:chgData name="Stalin Jacob Wilson Packia Dhas" userId="050d7d71-3621-4503-95e8-1c9a9d962492" providerId="ADAL" clId="{3FBC77E1-FE42-4F9E-B4B2-3759F3328945}" dt="2026-10-22T00:28:24.365" v="7331"/>
          <ac:spMkLst>
            <pc:docMk/>
            <pc:sldMk cId="1839335170" sldId="1077"/>
            <ac:spMk id="21" creationId="{19CCAED2-D62A-4009-B056-5ACAF0F79CB8}"/>
          </ac:spMkLst>
        </pc:spChg>
        <pc:spChg chg="add mod">
          <ac:chgData name="Stalin Jacob Wilson Packia Dhas" userId="050d7d71-3621-4503-95e8-1c9a9d962492" providerId="ADAL" clId="{3FBC77E1-FE42-4F9E-B4B2-3759F3328945}" dt="2026-10-22T00:28:24.370" v="7341"/>
          <ac:spMkLst>
            <pc:docMk/>
            <pc:sldMk cId="1839335170" sldId="1077"/>
            <ac:spMk id="22" creationId="{9F4A249D-2135-4AFE-B203-899FEEBD0854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10-22T06:21:40.485" v="8245" actId="47"/>
        <pc:sldMkLst>
          <pc:docMk/>
          <pc:sldMk cId="2610902870" sldId="1078"/>
        </pc:sldMkLst>
        <pc:spChg chg="mod">
          <ac:chgData name="Stalin Jacob Wilson Packia Dhas" userId="050d7d71-3621-4503-95e8-1c9a9d962492" providerId="ADAL" clId="{3FBC77E1-FE42-4F9E-B4B2-3759F3328945}" dt="2026-10-22T05:56:17.640" v="8169" actId="1076"/>
          <ac:spMkLst>
            <pc:docMk/>
            <pc:sldMk cId="2610902870" sldId="1078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22T00:28:26.835" v="7346"/>
          <ac:spMkLst>
            <pc:docMk/>
            <pc:sldMk cId="2610902870" sldId="1078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22T00:28:26.942" v="7357"/>
          <ac:spMkLst>
            <pc:docMk/>
            <pc:sldMk cId="2610902870" sldId="1078"/>
            <ac:spMk id="4" creationId="{5B8B48CF-8A85-40F9-9807-22B465163F3A}"/>
          </ac:spMkLst>
        </pc:spChg>
        <pc:spChg chg="add mod">
          <ac:chgData name="Stalin Jacob Wilson Packia Dhas" userId="050d7d71-3621-4503-95e8-1c9a9d962492" providerId="ADAL" clId="{3FBC77E1-FE42-4F9E-B4B2-3759F3328945}" dt="2026-10-22T00:28:26.976" v="7369"/>
          <ac:spMkLst>
            <pc:docMk/>
            <pc:sldMk cId="2610902870" sldId="1078"/>
            <ac:spMk id="5" creationId="{3EF7B1A7-6D85-4F42-9CF6-4CA1A7E63482}"/>
          </ac:spMkLst>
        </pc:spChg>
        <pc:spChg chg="add mod">
          <ac:chgData name="Stalin Jacob Wilson Packia Dhas" userId="050d7d71-3621-4503-95e8-1c9a9d962492" providerId="ADAL" clId="{3FBC77E1-FE42-4F9E-B4B2-3759F3328945}" dt="2026-10-22T00:28:26.998" v="7376"/>
          <ac:spMkLst>
            <pc:docMk/>
            <pc:sldMk cId="2610902870" sldId="1078"/>
            <ac:spMk id="6" creationId="{224DCE9E-8BE8-4FFB-BCC8-1330272769DF}"/>
          </ac:spMkLst>
        </pc:spChg>
        <pc:spChg chg="add mod">
          <ac:chgData name="Stalin Jacob Wilson Packia Dhas" userId="050d7d71-3621-4503-95e8-1c9a9d962492" providerId="ADAL" clId="{3FBC77E1-FE42-4F9E-B4B2-3759F3328945}" dt="2026-10-22T00:28:27.019" v="7383"/>
          <ac:spMkLst>
            <pc:docMk/>
            <pc:sldMk cId="2610902870" sldId="1078"/>
            <ac:spMk id="7" creationId="{9A6F2FE5-3A6C-4513-9330-8BE7896E3C9E}"/>
          </ac:spMkLst>
        </pc:spChg>
        <pc:spChg chg="add mod">
          <ac:chgData name="Stalin Jacob Wilson Packia Dhas" userId="050d7d71-3621-4503-95e8-1c9a9d962492" providerId="ADAL" clId="{3FBC77E1-FE42-4F9E-B4B2-3759F3328945}" dt="2026-10-22T00:28:27.237" v="7390"/>
          <ac:spMkLst>
            <pc:docMk/>
            <pc:sldMk cId="2610902870" sldId="1078"/>
            <ac:spMk id="8" creationId="{55B0A4EB-CC49-4F5D-9D84-0A2E03C35B52}"/>
          </ac:spMkLst>
        </pc:spChg>
        <pc:spChg chg="add mod">
          <ac:chgData name="Stalin Jacob Wilson Packia Dhas" userId="050d7d71-3621-4503-95e8-1c9a9d962492" providerId="ADAL" clId="{3FBC77E1-FE42-4F9E-B4B2-3759F3328945}" dt="2026-10-22T00:28:27.392" v="7397"/>
          <ac:spMkLst>
            <pc:docMk/>
            <pc:sldMk cId="2610902870" sldId="1078"/>
            <ac:spMk id="9" creationId="{909504C6-D9C6-430F-ABA2-0260B6ECE6F9}"/>
          </ac:spMkLst>
        </pc:spChg>
        <pc:spChg chg="add mod">
          <ac:chgData name="Stalin Jacob Wilson Packia Dhas" userId="050d7d71-3621-4503-95e8-1c9a9d962492" providerId="ADAL" clId="{3FBC77E1-FE42-4F9E-B4B2-3759F3328945}" dt="2026-10-22T00:28:27.583" v="7407"/>
          <ac:spMkLst>
            <pc:docMk/>
            <pc:sldMk cId="2610902870" sldId="1078"/>
            <ac:spMk id="10" creationId="{7E367CBA-606A-4283-A506-3225A58B9721}"/>
          </ac:spMkLst>
        </pc:spChg>
        <pc:spChg chg="add mod">
          <ac:chgData name="Stalin Jacob Wilson Packia Dhas" userId="050d7d71-3621-4503-95e8-1c9a9d962492" providerId="ADAL" clId="{3FBC77E1-FE42-4F9E-B4B2-3759F3328945}" dt="2026-10-22T00:28:27.610" v="7416"/>
          <ac:spMkLst>
            <pc:docMk/>
            <pc:sldMk cId="2610902870" sldId="1078"/>
            <ac:spMk id="11" creationId="{9E3E2FFE-4898-478F-99C4-8E4A917E507A}"/>
          </ac:spMkLst>
        </pc:spChg>
        <pc:spChg chg="add mod">
          <ac:chgData name="Stalin Jacob Wilson Packia Dhas" userId="050d7d71-3621-4503-95e8-1c9a9d962492" providerId="ADAL" clId="{3FBC77E1-FE42-4F9E-B4B2-3759F3328945}" dt="2026-10-22T00:28:27.642" v="7427"/>
          <ac:spMkLst>
            <pc:docMk/>
            <pc:sldMk cId="2610902870" sldId="1078"/>
            <ac:spMk id="12" creationId="{288F9A8D-FCE4-4E3A-9CDD-32E4853BFF6D}"/>
          </ac:spMkLst>
        </pc:spChg>
        <pc:spChg chg="add mod">
          <ac:chgData name="Stalin Jacob Wilson Packia Dhas" userId="050d7d71-3621-4503-95e8-1c9a9d962492" providerId="ADAL" clId="{3FBC77E1-FE42-4F9E-B4B2-3759F3328945}" dt="2026-10-22T00:28:27.681" v="7437"/>
          <ac:spMkLst>
            <pc:docMk/>
            <pc:sldMk cId="2610902870" sldId="1078"/>
            <ac:spMk id="13" creationId="{84577085-820B-4E23-9479-ADFB7E81B9C5}"/>
          </ac:spMkLst>
        </pc:spChg>
        <pc:spChg chg="add mod">
          <ac:chgData name="Stalin Jacob Wilson Packia Dhas" userId="050d7d71-3621-4503-95e8-1c9a9d962492" providerId="ADAL" clId="{3FBC77E1-FE42-4F9E-B4B2-3759F3328945}" dt="2026-10-22T00:28:27.721" v="7447"/>
          <ac:spMkLst>
            <pc:docMk/>
            <pc:sldMk cId="2610902870" sldId="1078"/>
            <ac:spMk id="14" creationId="{D52237AC-FB94-4E7B-B852-7CF24F62A12A}"/>
          </ac:spMkLst>
        </pc:spChg>
        <pc:spChg chg="add mod">
          <ac:chgData name="Stalin Jacob Wilson Packia Dhas" userId="050d7d71-3621-4503-95e8-1c9a9d962492" providerId="ADAL" clId="{3FBC77E1-FE42-4F9E-B4B2-3759F3328945}" dt="2026-10-22T00:28:27.755" v="7456"/>
          <ac:spMkLst>
            <pc:docMk/>
            <pc:sldMk cId="2610902870" sldId="1078"/>
            <ac:spMk id="15" creationId="{EF8B1248-9C7A-4619-A984-4E67AA92C2EA}"/>
          </ac:spMkLst>
        </pc:spChg>
        <pc:spChg chg="add mod">
          <ac:chgData name="Stalin Jacob Wilson Packia Dhas" userId="050d7d71-3621-4503-95e8-1c9a9d962492" providerId="ADAL" clId="{3FBC77E1-FE42-4F9E-B4B2-3759F3328945}" dt="2026-10-22T00:28:27.796" v="7467"/>
          <ac:spMkLst>
            <pc:docMk/>
            <pc:sldMk cId="2610902870" sldId="1078"/>
            <ac:spMk id="16" creationId="{17CF4D25-491A-41A3-8A60-32E51AA73AA9}"/>
          </ac:spMkLst>
        </pc:spChg>
        <pc:spChg chg="add mod">
          <ac:chgData name="Stalin Jacob Wilson Packia Dhas" userId="050d7d71-3621-4503-95e8-1c9a9d962492" providerId="ADAL" clId="{3FBC77E1-FE42-4F9E-B4B2-3759F3328945}" dt="2026-10-22T00:28:27.828" v="7477"/>
          <ac:spMkLst>
            <pc:docMk/>
            <pc:sldMk cId="2610902870" sldId="1078"/>
            <ac:spMk id="17" creationId="{86C9E495-16DE-46AC-A214-A9E577CCD300}"/>
          </ac:spMkLst>
        </pc:spChg>
        <pc:spChg chg="add mod">
          <ac:chgData name="Stalin Jacob Wilson Packia Dhas" userId="050d7d71-3621-4503-95e8-1c9a9d962492" providerId="ADAL" clId="{3FBC77E1-FE42-4F9E-B4B2-3759F3328945}" dt="2026-10-22T00:28:27.865" v="7487"/>
          <ac:spMkLst>
            <pc:docMk/>
            <pc:sldMk cId="2610902870" sldId="1078"/>
            <ac:spMk id="18" creationId="{67E03CD0-023C-4215-B5ED-E00A7A7F1083}"/>
          </ac:spMkLst>
        </pc:spChg>
        <pc:spChg chg="add mod">
          <ac:chgData name="Stalin Jacob Wilson Packia Dhas" userId="050d7d71-3621-4503-95e8-1c9a9d962492" providerId="ADAL" clId="{3FBC77E1-FE42-4F9E-B4B2-3759F3328945}" dt="2026-10-22T00:28:27.905" v="7496"/>
          <ac:spMkLst>
            <pc:docMk/>
            <pc:sldMk cId="2610902870" sldId="1078"/>
            <ac:spMk id="19" creationId="{FA494074-A30D-4375-8B73-61D0E033FA55}"/>
          </ac:spMkLst>
        </pc:spChg>
        <pc:spChg chg="add mod">
          <ac:chgData name="Stalin Jacob Wilson Packia Dhas" userId="050d7d71-3621-4503-95e8-1c9a9d962492" providerId="ADAL" clId="{3FBC77E1-FE42-4F9E-B4B2-3759F3328945}" dt="2026-10-22T00:28:27.947" v="7507"/>
          <ac:spMkLst>
            <pc:docMk/>
            <pc:sldMk cId="2610902870" sldId="1078"/>
            <ac:spMk id="20" creationId="{295CC9F8-D1F2-4A73-9F20-BDDE0C2E77C4}"/>
          </ac:spMkLst>
        </pc:spChg>
        <pc:spChg chg="add mod">
          <ac:chgData name="Stalin Jacob Wilson Packia Dhas" userId="050d7d71-3621-4503-95e8-1c9a9d962492" providerId="ADAL" clId="{3FBC77E1-FE42-4F9E-B4B2-3759F3328945}" dt="2026-10-22T00:28:27.980" v="7517"/>
          <ac:spMkLst>
            <pc:docMk/>
            <pc:sldMk cId="2610902870" sldId="1078"/>
            <ac:spMk id="21" creationId="{DFE374FD-7B1E-4E1F-A91B-CE4D80FB77F2}"/>
          </ac:spMkLst>
        </pc:spChg>
        <pc:spChg chg="add mod">
          <ac:chgData name="Stalin Jacob Wilson Packia Dhas" userId="050d7d71-3621-4503-95e8-1c9a9d962492" providerId="ADAL" clId="{3FBC77E1-FE42-4F9E-B4B2-3759F3328945}" dt="2026-10-22T00:28:28.189" v="7533"/>
          <ac:spMkLst>
            <pc:docMk/>
            <pc:sldMk cId="2610902870" sldId="1078"/>
            <ac:spMk id="22" creationId="{9305C119-59FE-4ACB-8609-B0C4FE02941C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10-22T09:38:03.093" v="11005" actId="47"/>
        <pc:sldMkLst>
          <pc:docMk/>
          <pc:sldMk cId="3939640464" sldId="1079"/>
        </pc:sldMkLst>
        <pc:spChg chg="mod">
          <ac:chgData name="Stalin Jacob Wilson Packia Dhas" userId="050d7d71-3621-4503-95e8-1c9a9d962492" providerId="ADAL" clId="{3FBC77E1-FE42-4F9E-B4B2-3759F3328945}" dt="2026-10-22T05:56:39.313" v="8175" actId="1076"/>
          <ac:spMkLst>
            <pc:docMk/>
            <pc:sldMk cId="3939640464" sldId="1079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22T00:28:31.280" v="7539"/>
          <ac:spMkLst>
            <pc:docMk/>
            <pc:sldMk cId="3939640464" sldId="1079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22T00:28:31.438" v="7550"/>
          <ac:spMkLst>
            <pc:docMk/>
            <pc:sldMk cId="3939640464" sldId="1079"/>
            <ac:spMk id="4" creationId="{CB709349-C40D-4DAF-A8B2-6ECE4DC5815C}"/>
          </ac:spMkLst>
        </pc:spChg>
        <pc:spChg chg="add mod">
          <ac:chgData name="Stalin Jacob Wilson Packia Dhas" userId="050d7d71-3621-4503-95e8-1c9a9d962492" providerId="ADAL" clId="{3FBC77E1-FE42-4F9E-B4B2-3759F3328945}" dt="2026-10-22T00:28:31.480" v="7562"/>
          <ac:spMkLst>
            <pc:docMk/>
            <pc:sldMk cId="3939640464" sldId="1079"/>
            <ac:spMk id="5" creationId="{D600A343-90B5-4E28-8A05-48A8D5D0DA28}"/>
          </ac:spMkLst>
        </pc:spChg>
        <pc:spChg chg="add mod">
          <ac:chgData name="Stalin Jacob Wilson Packia Dhas" userId="050d7d71-3621-4503-95e8-1c9a9d962492" providerId="ADAL" clId="{3FBC77E1-FE42-4F9E-B4B2-3759F3328945}" dt="2026-10-22T00:28:31.513" v="7569"/>
          <ac:spMkLst>
            <pc:docMk/>
            <pc:sldMk cId="3939640464" sldId="1079"/>
            <ac:spMk id="6" creationId="{A13FC94A-27D1-476D-B7B2-251F0F309E68}"/>
          </ac:spMkLst>
        </pc:spChg>
        <pc:spChg chg="add mod">
          <ac:chgData name="Stalin Jacob Wilson Packia Dhas" userId="050d7d71-3621-4503-95e8-1c9a9d962492" providerId="ADAL" clId="{3FBC77E1-FE42-4F9E-B4B2-3759F3328945}" dt="2026-10-22T00:28:31.538" v="7576"/>
          <ac:spMkLst>
            <pc:docMk/>
            <pc:sldMk cId="3939640464" sldId="1079"/>
            <ac:spMk id="7" creationId="{FAAB4D30-B1D9-49D5-872D-5D074A35DFF9}"/>
          </ac:spMkLst>
        </pc:spChg>
        <pc:spChg chg="add mod">
          <ac:chgData name="Stalin Jacob Wilson Packia Dhas" userId="050d7d71-3621-4503-95e8-1c9a9d962492" providerId="ADAL" clId="{3FBC77E1-FE42-4F9E-B4B2-3759F3328945}" dt="2026-10-22T00:28:31.571" v="7585"/>
          <ac:spMkLst>
            <pc:docMk/>
            <pc:sldMk cId="3939640464" sldId="1079"/>
            <ac:spMk id="8" creationId="{034D7565-8E97-4A4D-91EC-2F2E47C8765E}"/>
          </ac:spMkLst>
        </pc:spChg>
        <pc:spChg chg="add mod">
          <ac:chgData name="Stalin Jacob Wilson Packia Dhas" userId="050d7d71-3621-4503-95e8-1c9a9d962492" providerId="ADAL" clId="{3FBC77E1-FE42-4F9E-B4B2-3759F3328945}" dt="2026-10-22T05:56:35.276" v="8174" actId="1076"/>
          <ac:spMkLst>
            <pc:docMk/>
            <pc:sldMk cId="3939640464" sldId="1079"/>
            <ac:spMk id="9" creationId="{5BB119E9-2B18-4DA6-84AB-D43FA54F2AAB}"/>
          </ac:spMkLst>
        </pc:spChg>
        <pc:spChg chg="add mod">
          <ac:chgData name="Stalin Jacob Wilson Packia Dhas" userId="050d7d71-3621-4503-95e8-1c9a9d962492" providerId="ADAL" clId="{3FBC77E1-FE42-4F9E-B4B2-3759F3328945}" dt="2026-10-22T00:28:31.955" v="7599"/>
          <ac:spMkLst>
            <pc:docMk/>
            <pc:sldMk cId="3939640464" sldId="1079"/>
            <ac:spMk id="10" creationId="{BAD6A951-6E15-453C-8828-2396A40FE5A2}"/>
          </ac:spMkLst>
        </pc:spChg>
        <pc:spChg chg="add mod">
          <ac:chgData name="Stalin Jacob Wilson Packia Dhas" userId="050d7d71-3621-4503-95e8-1c9a9d962492" providerId="ADAL" clId="{3FBC77E1-FE42-4F9E-B4B2-3759F3328945}" dt="2026-10-22T05:56:31.111" v="8173" actId="1076"/>
          <ac:spMkLst>
            <pc:docMk/>
            <pc:sldMk cId="3939640464" sldId="1079"/>
            <ac:spMk id="11" creationId="{2409E367-EDE5-4A56-936A-147AA8BCDF65}"/>
          </ac:spMkLst>
        </pc:spChg>
        <pc:spChg chg="add mod">
          <ac:chgData name="Stalin Jacob Wilson Packia Dhas" userId="050d7d71-3621-4503-95e8-1c9a9d962492" providerId="ADAL" clId="{3FBC77E1-FE42-4F9E-B4B2-3759F3328945}" dt="2026-10-22T00:28:32.165" v="7618"/>
          <ac:spMkLst>
            <pc:docMk/>
            <pc:sldMk cId="3939640464" sldId="1079"/>
            <ac:spMk id="12" creationId="{FE150167-0EE2-402E-93F0-AC493EA66FFA}"/>
          </ac:spMkLst>
        </pc:spChg>
        <pc:spChg chg="add mod">
          <ac:chgData name="Stalin Jacob Wilson Packia Dhas" userId="050d7d71-3621-4503-95e8-1c9a9d962492" providerId="ADAL" clId="{3FBC77E1-FE42-4F9E-B4B2-3759F3328945}" dt="2026-10-22T00:28:32.197" v="7629"/>
          <ac:spMkLst>
            <pc:docMk/>
            <pc:sldMk cId="3939640464" sldId="1079"/>
            <ac:spMk id="13" creationId="{F571EE57-6623-4F54-89EE-7C2CE3079728}"/>
          </ac:spMkLst>
        </pc:spChg>
        <pc:spChg chg="add mod">
          <ac:chgData name="Stalin Jacob Wilson Packia Dhas" userId="050d7d71-3621-4503-95e8-1c9a9d962492" providerId="ADAL" clId="{3FBC77E1-FE42-4F9E-B4B2-3759F3328945}" dt="2026-10-22T00:28:32.238" v="7639"/>
          <ac:spMkLst>
            <pc:docMk/>
            <pc:sldMk cId="3939640464" sldId="1079"/>
            <ac:spMk id="14" creationId="{F4B60212-57F2-48FD-B249-33A723DB64EE}"/>
          </ac:spMkLst>
        </pc:spChg>
        <pc:spChg chg="add mod">
          <ac:chgData name="Stalin Jacob Wilson Packia Dhas" userId="050d7d71-3621-4503-95e8-1c9a9d962492" providerId="ADAL" clId="{3FBC77E1-FE42-4F9E-B4B2-3759F3328945}" dt="2026-10-22T00:28:32.265" v="7649"/>
          <ac:spMkLst>
            <pc:docMk/>
            <pc:sldMk cId="3939640464" sldId="1079"/>
            <ac:spMk id="15" creationId="{CD94D8AB-BB35-4D93-B74F-1FC24B19C3EC}"/>
          </ac:spMkLst>
        </pc:spChg>
        <pc:spChg chg="add mod">
          <ac:chgData name="Stalin Jacob Wilson Packia Dhas" userId="050d7d71-3621-4503-95e8-1c9a9d962492" providerId="ADAL" clId="{3FBC77E1-FE42-4F9E-B4B2-3759F3328945}" dt="2026-10-22T05:56:31.111" v="8173" actId="1076"/>
          <ac:spMkLst>
            <pc:docMk/>
            <pc:sldMk cId="3939640464" sldId="1079"/>
            <ac:spMk id="16" creationId="{DC3A526B-9485-4356-B955-3D41B499225C}"/>
          </ac:spMkLst>
        </pc:spChg>
        <pc:spChg chg="add mod">
          <ac:chgData name="Stalin Jacob Wilson Packia Dhas" userId="050d7d71-3621-4503-95e8-1c9a9d962492" providerId="ADAL" clId="{3FBC77E1-FE42-4F9E-B4B2-3759F3328945}" dt="2026-10-22T00:28:32.329" v="7669"/>
          <ac:spMkLst>
            <pc:docMk/>
            <pc:sldMk cId="3939640464" sldId="1079"/>
            <ac:spMk id="17" creationId="{FECAFDA8-4302-4292-9AB2-DF1170BE133D}"/>
          </ac:spMkLst>
        </pc:spChg>
        <pc:spChg chg="add mod">
          <ac:chgData name="Stalin Jacob Wilson Packia Dhas" userId="050d7d71-3621-4503-95e8-1c9a9d962492" providerId="ADAL" clId="{3FBC77E1-FE42-4F9E-B4B2-3759F3328945}" dt="2026-10-22T05:56:31.111" v="8173" actId="1076"/>
          <ac:spMkLst>
            <pc:docMk/>
            <pc:sldMk cId="3939640464" sldId="1079"/>
            <ac:spMk id="18" creationId="{B9434F1D-80DC-4D2B-8FE9-9A766E7DB4AD}"/>
          </ac:spMkLst>
        </pc:spChg>
        <pc:spChg chg="add mod">
          <ac:chgData name="Stalin Jacob Wilson Packia Dhas" userId="050d7d71-3621-4503-95e8-1c9a9d962492" providerId="ADAL" clId="{3FBC77E1-FE42-4F9E-B4B2-3759F3328945}" dt="2026-10-22T05:56:31.111" v="8173" actId="1076"/>
          <ac:spMkLst>
            <pc:docMk/>
            <pc:sldMk cId="3939640464" sldId="1079"/>
            <ac:spMk id="19" creationId="{9A33DFE8-F6D4-4952-821D-2BA261C49D09}"/>
          </ac:spMkLst>
        </pc:spChg>
        <pc:spChg chg="add mod">
          <ac:chgData name="Stalin Jacob Wilson Packia Dhas" userId="050d7d71-3621-4503-95e8-1c9a9d962492" providerId="ADAL" clId="{3FBC77E1-FE42-4F9E-B4B2-3759F3328945}" dt="2026-10-22T05:56:31.111" v="8173" actId="1076"/>
          <ac:spMkLst>
            <pc:docMk/>
            <pc:sldMk cId="3939640464" sldId="1079"/>
            <ac:spMk id="20" creationId="{5B939F17-C2E3-4EE3-81ED-CFAB450D8B7A}"/>
          </ac:spMkLst>
        </pc:spChg>
        <pc:spChg chg="add mod">
          <ac:chgData name="Stalin Jacob Wilson Packia Dhas" userId="050d7d71-3621-4503-95e8-1c9a9d962492" providerId="ADAL" clId="{3FBC77E1-FE42-4F9E-B4B2-3759F3328945}" dt="2026-10-22T00:28:32.471" v="7709"/>
          <ac:spMkLst>
            <pc:docMk/>
            <pc:sldMk cId="3939640464" sldId="1079"/>
            <ac:spMk id="21" creationId="{4CBE22DA-6228-4D49-A1D4-3109C4666165}"/>
          </ac:spMkLst>
        </pc:spChg>
        <pc:spChg chg="add mod">
          <ac:chgData name="Stalin Jacob Wilson Packia Dhas" userId="050d7d71-3621-4503-95e8-1c9a9d962492" providerId="ADAL" clId="{3FBC77E1-FE42-4F9E-B4B2-3759F3328945}" dt="2026-10-22T05:56:31.111" v="8173" actId="1076"/>
          <ac:spMkLst>
            <pc:docMk/>
            <pc:sldMk cId="3939640464" sldId="1079"/>
            <ac:spMk id="22" creationId="{3327C01C-0572-40CE-9785-6CC80B43D00D}"/>
          </ac:spMkLst>
        </pc:spChg>
        <pc:spChg chg="add mod">
          <ac:chgData name="Stalin Jacob Wilson Packia Dhas" userId="050d7d71-3621-4503-95e8-1c9a9d962492" providerId="ADAL" clId="{3FBC77E1-FE42-4F9E-B4B2-3759F3328945}" dt="2026-10-22T05:56:31.111" v="8173" actId="1076"/>
          <ac:spMkLst>
            <pc:docMk/>
            <pc:sldMk cId="3939640464" sldId="1079"/>
            <ac:spMk id="23" creationId="{6AD85B3C-F417-4FA0-8317-61D582F6C611}"/>
          </ac:spMkLst>
        </pc:spChg>
        <pc:spChg chg="add mod">
          <ac:chgData name="Stalin Jacob Wilson Packia Dhas" userId="050d7d71-3621-4503-95e8-1c9a9d962492" providerId="ADAL" clId="{3FBC77E1-FE42-4F9E-B4B2-3759F3328945}" dt="2026-10-22T05:56:31.111" v="8173" actId="1076"/>
          <ac:spMkLst>
            <pc:docMk/>
            <pc:sldMk cId="3939640464" sldId="1079"/>
            <ac:spMk id="24" creationId="{86D80FA9-4DA9-451E-BC7C-B4B35A7B80EB}"/>
          </ac:spMkLst>
        </pc:spChg>
        <pc:spChg chg="add mod">
          <ac:chgData name="Stalin Jacob Wilson Packia Dhas" userId="050d7d71-3621-4503-95e8-1c9a9d962492" providerId="ADAL" clId="{3FBC77E1-FE42-4F9E-B4B2-3759F3328945}" dt="2026-10-22T05:56:31.111" v="8173" actId="1076"/>
          <ac:spMkLst>
            <pc:docMk/>
            <pc:sldMk cId="3939640464" sldId="1079"/>
            <ac:spMk id="25" creationId="{3FC1C652-343F-4C64-B31F-F32EDA31BBE8}"/>
          </ac:spMkLst>
        </pc:spChg>
        <pc:spChg chg="add mod">
          <ac:chgData name="Stalin Jacob Wilson Packia Dhas" userId="050d7d71-3621-4503-95e8-1c9a9d962492" providerId="ADAL" clId="{3FBC77E1-FE42-4F9E-B4B2-3759F3328945}" dt="2026-10-22T05:56:31.111" v="8173" actId="1076"/>
          <ac:spMkLst>
            <pc:docMk/>
            <pc:sldMk cId="3939640464" sldId="1079"/>
            <ac:spMk id="26" creationId="{6F062FD0-668B-463D-9AF5-7260DE9A56F9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10-22T09:38:05.285" v="11006" actId="47"/>
        <pc:sldMkLst>
          <pc:docMk/>
          <pc:sldMk cId="2647864042" sldId="1080"/>
        </pc:sldMkLst>
        <pc:spChg chg="mod">
          <ac:chgData name="Stalin Jacob Wilson Packia Dhas" userId="050d7d71-3621-4503-95e8-1c9a9d962492" providerId="ADAL" clId="{3FBC77E1-FE42-4F9E-B4B2-3759F3328945}" dt="2026-10-22T05:56:57.425" v="8181" actId="1076"/>
          <ac:spMkLst>
            <pc:docMk/>
            <pc:sldMk cId="2647864042" sldId="1080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22T00:28:35.246" v="7765"/>
          <ac:spMkLst>
            <pc:docMk/>
            <pc:sldMk cId="2647864042" sldId="1080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22T00:28:35.402" v="7776"/>
          <ac:spMkLst>
            <pc:docMk/>
            <pc:sldMk cId="2647864042" sldId="1080"/>
            <ac:spMk id="4" creationId="{3D67104B-017B-4F54-93BD-A6E59CB81F26}"/>
          </ac:spMkLst>
        </pc:spChg>
        <pc:spChg chg="add mod">
          <ac:chgData name="Stalin Jacob Wilson Packia Dhas" userId="050d7d71-3621-4503-95e8-1c9a9d962492" providerId="ADAL" clId="{3FBC77E1-FE42-4F9E-B4B2-3759F3328945}" dt="2026-10-22T00:28:35.406" v="7788"/>
          <ac:spMkLst>
            <pc:docMk/>
            <pc:sldMk cId="2647864042" sldId="1080"/>
            <ac:spMk id="5" creationId="{423FA3BD-62EB-4D59-A732-0BEEF068B8AA}"/>
          </ac:spMkLst>
        </pc:spChg>
        <pc:spChg chg="add mod">
          <ac:chgData name="Stalin Jacob Wilson Packia Dhas" userId="050d7d71-3621-4503-95e8-1c9a9d962492" providerId="ADAL" clId="{3FBC77E1-FE42-4F9E-B4B2-3759F3328945}" dt="2026-10-22T00:28:35.406" v="7795"/>
          <ac:spMkLst>
            <pc:docMk/>
            <pc:sldMk cId="2647864042" sldId="1080"/>
            <ac:spMk id="6" creationId="{D2275A9B-0620-4302-A8D2-F85DE087F45F}"/>
          </ac:spMkLst>
        </pc:spChg>
        <pc:spChg chg="add mod">
          <ac:chgData name="Stalin Jacob Wilson Packia Dhas" userId="050d7d71-3621-4503-95e8-1c9a9d962492" providerId="ADAL" clId="{3FBC77E1-FE42-4F9E-B4B2-3759F3328945}" dt="2026-10-22T00:28:35.413" v="7802"/>
          <ac:spMkLst>
            <pc:docMk/>
            <pc:sldMk cId="2647864042" sldId="1080"/>
            <ac:spMk id="7" creationId="{50BA2DB6-0476-4EE5-9936-CEDE8C533615}"/>
          </ac:spMkLst>
        </pc:spChg>
        <pc:spChg chg="add mod">
          <ac:chgData name="Stalin Jacob Wilson Packia Dhas" userId="050d7d71-3621-4503-95e8-1c9a9d962492" providerId="ADAL" clId="{3FBC77E1-FE42-4F9E-B4B2-3759F3328945}" dt="2026-10-22T00:28:35.538" v="7809"/>
          <ac:spMkLst>
            <pc:docMk/>
            <pc:sldMk cId="2647864042" sldId="1080"/>
            <ac:spMk id="8" creationId="{CC49E54B-1C36-4F9C-A639-EBE18FB47D2F}"/>
          </ac:spMkLst>
        </pc:spChg>
        <pc:spChg chg="add mod">
          <ac:chgData name="Stalin Jacob Wilson Packia Dhas" userId="050d7d71-3621-4503-95e8-1c9a9d962492" providerId="ADAL" clId="{3FBC77E1-FE42-4F9E-B4B2-3759F3328945}" dt="2026-10-22T00:28:35.688" v="7816"/>
          <ac:spMkLst>
            <pc:docMk/>
            <pc:sldMk cId="2647864042" sldId="1080"/>
            <ac:spMk id="9" creationId="{417B628E-F629-4E5F-92FD-BA4AEADD2BC7}"/>
          </ac:spMkLst>
        </pc:spChg>
        <pc:spChg chg="add mod">
          <ac:chgData name="Stalin Jacob Wilson Packia Dhas" userId="050d7d71-3621-4503-95e8-1c9a9d962492" providerId="ADAL" clId="{3FBC77E1-FE42-4F9E-B4B2-3759F3328945}" dt="2026-10-22T05:56:52.155" v="8180" actId="1076"/>
          <ac:spMkLst>
            <pc:docMk/>
            <pc:sldMk cId="2647864042" sldId="1080"/>
            <ac:spMk id="10" creationId="{EACE1532-080F-4E8D-AD98-F7D6A89D2855}"/>
          </ac:spMkLst>
        </pc:spChg>
        <pc:spChg chg="add mod">
          <ac:chgData name="Stalin Jacob Wilson Packia Dhas" userId="050d7d71-3621-4503-95e8-1c9a9d962492" providerId="ADAL" clId="{3FBC77E1-FE42-4F9E-B4B2-3759F3328945}" dt="2026-10-22T05:56:52.155" v="8180" actId="1076"/>
          <ac:spMkLst>
            <pc:docMk/>
            <pc:sldMk cId="2647864042" sldId="1080"/>
            <ac:spMk id="11" creationId="{E882C2AC-BE0A-4989-9D01-0E2D430A077D}"/>
          </ac:spMkLst>
        </pc:spChg>
        <pc:spChg chg="add mod">
          <ac:chgData name="Stalin Jacob Wilson Packia Dhas" userId="050d7d71-3621-4503-95e8-1c9a9d962492" providerId="ADAL" clId="{3FBC77E1-FE42-4F9E-B4B2-3759F3328945}" dt="2026-10-22T00:28:35.897" v="7846"/>
          <ac:spMkLst>
            <pc:docMk/>
            <pc:sldMk cId="2647864042" sldId="1080"/>
            <ac:spMk id="12" creationId="{CA73296D-A72E-4334-B70F-193D0DD4C382}"/>
          </ac:spMkLst>
        </pc:spChg>
        <pc:spChg chg="add mod">
          <ac:chgData name="Stalin Jacob Wilson Packia Dhas" userId="050d7d71-3621-4503-95e8-1c9a9d962492" providerId="ADAL" clId="{3FBC77E1-FE42-4F9E-B4B2-3759F3328945}" dt="2026-10-22T05:56:52.155" v="8180" actId="1076"/>
          <ac:spMkLst>
            <pc:docMk/>
            <pc:sldMk cId="2647864042" sldId="1080"/>
            <ac:spMk id="13" creationId="{8B691C23-FC84-4B44-A4B4-04F63D33DEB0}"/>
          </ac:spMkLst>
        </pc:spChg>
        <pc:spChg chg="add mod">
          <ac:chgData name="Stalin Jacob Wilson Packia Dhas" userId="050d7d71-3621-4503-95e8-1c9a9d962492" providerId="ADAL" clId="{3FBC77E1-FE42-4F9E-B4B2-3759F3328945}" dt="2026-10-22T00:28:35.905" v="7866"/>
          <ac:spMkLst>
            <pc:docMk/>
            <pc:sldMk cId="2647864042" sldId="1080"/>
            <ac:spMk id="14" creationId="{ED60E65F-90B8-438F-81B6-01AC00BA9117}"/>
          </ac:spMkLst>
        </pc:spChg>
        <pc:spChg chg="add mod">
          <ac:chgData name="Stalin Jacob Wilson Packia Dhas" userId="050d7d71-3621-4503-95e8-1c9a9d962492" providerId="ADAL" clId="{3FBC77E1-FE42-4F9E-B4B2-3759F3328945}" dt="2026-10-22T05:56:52.155" v="8180" actId="1076"/>
          <ac:spMkLst>
            <pc:docMk/>
            <pc:sldMk cId="2647864042" sldId="1080"/>
            <ac:spMk id="15" creationId="{5B12E183-2F45-469B-B55A-A926E578E1FA}"/>
          </ac:spMkLst>
        </pc:spChg>
        <pc:spChg chg="add mod">
          <ac:chgData name="Stalin Jacob Wilson Packia Dhas" userId="050d7d71-3621-4503-95e8-1c9a9d962492" providerId="ADAL" clId="{3FBC77E1-FE42-4F9E-B4B2-3759F3328945}" dt="2026-10-22T00:28:35.913" v="7886"/>
          <ac:spMkLst>
            <pc:docMk/>
            <pc:sldMk cId="2647864042" sldId="1080"/>
            <ac:spMk id="16" creationId="{BA8D9F33-4E05-4F37-8C35-4169BF702421}"/>
          </ac:spMkLst>
        </pc:spChg>
        <pc:spChg chg="add mod">
          <ac:chgData name="Stalin Jacob Wilson Packia Dhas" userId="050d7d71-3621-4503-95e8-1c9a9d962492" providerId="ADAL" clId="{3FBC77E1-FE42-4F9E-B4B2-3759F3328945}" dt="2026-10-22T05:56:52.155" v="8180" actId="1076"/>
          <ac:spMkLst>
            <pc:docMk/>
            <pc:sldMk cId="2647864042" sldId="1080"/>
            <ac:spMk id="17" creationId="{CD6FA670-0D96-4783-8FD4-F3899EECC212}"/>
          </ac:spMkLst>
        </pc:spChg>
        <pc:spChg chg="add mod">
          <ac:chgData name="Stalin Jacob Wilson Packia Dhas" userId="050d7d71-3621-4503-95e8-1c9a9d962492" providerId="ADAL" clId="{3FBC77E1-FE42-4F9E-B4B2-3759F3328945}" dt="2026-10-22T05:56:52.155" v="8180" actId="1076"/>
          <ac:spMkLst>
            <pc:docMk/>
            <pc:sldMk cId="2647864042" sldId="1080"/>
            <ac:spMk id="18" creationId="{231063AB-29A6-4DF5-B44D-110F0BD6ADFB}"/>
          </ac:spMkLst>
        </pc:spChg>
        <pc:spChg chg="add mod">
          <ac:chgData name="Stalin Jacob Wilson Packia Dhas" userId="050d7d71-3621-4503-95e8-1c9a9d962492" providerId="ADAL" clId="{3FBC77E1-FE42-4F9E-B4B2-3759F3328945}" dt="2026-10-22T00:28:35.921" v="7915"/>
          <ac:spMkLst>
            <pc:docMk/>
            <pc:sldMk cId="2647864042" sldId="1080"/>
            <ac:spMk id="19" creationId="{B25F018E-42B4-46BA-8ECF-1CBF1E5475D1}"/>
          </ac:spMkLst>
        </pc:spChg>
        <pc:spChg chg="add mod">
          <ac:chgData name="Stalin Jacob Wilson Packia Dhas" userId="050d7d71-3621-4503-95e8-1c9a9d962492" providerId="ADAL" clId="{3FBC77E1-FE42-4F9E-B4B2-3759F3328945}" dt="2026-10-22T05:56:52.155" v="8180" actId="1076"/>
          <ac:spMkLst>
            <pc:docMk/>
            <pc:sldMk cId="2647864042" sldId="1080"/>
            <ac:spMk id="20" creationId="{61A7268D-BCE4-43EE-9B77-A2AB34F33E48}"/>
          </ac:spMkLst>
        </pc:spChg>
        <pc:spChg chg="add mod">
          <ac:chgData name="Stalin Jacob Wilson Packia Dhas" userId="050d7d71-3621-4503-95e8-1c9a9d962492" providerId="ADAL" clId="{3FBC77E1-FE42-4F9E-B4B2-3759F3328945}" dt="2026-10-22T05:56:52.155" v="8180" actId="1076"/>
          <ac:spMkLst>
            <pc:docMk/>
            <pc:sldMk cId="2647864042" sldId="1080"/>
            <ac:spMk id="21" creationId="{947FA884-CA58-44D9-8B93-BEA1656BEFE0}"/>
          </ac:spMkLst>
        </pc:spChg>
        <pc:spChg chg="add mod">
          <ac:chgData name="Stalin Jacob Wilson Packia Dhas" userId="050d7d71-3621-4503-95e8-1c9a9d962492" providerId="ADAL" clId="{3FBC77E1-FE42-4F9E-B4B2-3759F3328945}" dt="2026-10-22T05:56:52.155" v="8180" actId="1076"/>
          <ac:spMkLst>
            <pc:docMk/>
            <pc:sldMk cId="2647864042" sldId="1080"/>
            <ac:spMk id="22" creationId="{BAE8AB1F-C3BB-4770-8378-3F3930BB8FAA}"/>
          </ac:spMkLst>
        </pc:spChg>
        <pc:spChg chg="add mod">
          <ac:chgData name="Stalin Jacob Wilson Packia Dhas" userId="050d7d71-3621-4503-95e8-1c9a9d962492" providerId="ADAL" clId="{3FBC77E1-FE42-4F9E-B4B2-3759F3328945}" dt="2026-10-22T05:56:52.155" v="8180" actId="1076"/>
          <ac:spMkLst>
            <pc:docMk/>
            <pc:sldMk cId="2647864042" sldId="1080"/>
            <ac:spMk id="23" creationId="{643FBDEE-32D4-48EF-97C2-C836AFA30A7F}"/>
          </ac:spMkLst>
        </pc:spChg>
        <pc:spChg chg="add mod">
          <ac:chgData name="Stalin Jacob Wilson Packia Dhas" userId="050d7d71-3621-4503-95e8-1c9a9d962492" providerId="ADAL" clId="{3FBC77E1-FE42-4F9E-B4B2-3759F3328945}" dt="2026-10-22T00:28:35.938" v="7966"/>
          <ac:spMkLst>
            <pc:docMk/>
            <pc:sldMk cId="2647864042" sldId="1080"/>
            <ac:spMk id="24" creationId="{E99E28C1-C502-4846-BBFB-F2DD0A35E371}"/>
          </ac:spMkLst>
        </pc:spChg>
        <pc:spChg chg="add mod">
          <ac:chgData name="Stalin Jacob Wilson Packia Dhas" userId="050d7d71-3621-4503-95e8-1c9a9d962492" providerId="ADAL" clId="{3FBC77E1-FE42-4F9E-B4B2-3759F3328945}" dt="2026-10-22T00:28:35.938" v="7976"/>
          <ac:spMkLst>
            <pc:docMk/>
            <pc:sldMk cId="2647864042" sldId="1080"/>
            <ac:spMk id="25" creationId="{94DF3163-E398-4E46-9F66-F1FF48E5F178}"/>
          </ac:spMkLst>
        </pc:spChg>
        <pc:spChg chg="add mod">
          <ac:chgData name="Stalin Jacob Wilson Packia Dhas" userId="050d7d71-3621-4503-95e8-1c9a9d962492" providerId="ADAL" clId="{3FBC77E1-FE42-4F9E-B4B2-3759F3328945}" dt="2026-10-22T00:28:36.063" v="7992"/>
          <ac:spMkLst>
            <pc:docMk/>
            <pc:sldMk cId="2647864042" sldId="1080"/>
            <ac:spMk id="26" creationId="{74216E2F-B44A-4138-8B2B-5BCAD083B1C1}"/>
          </ac:spMkLst>
        </pc:spChg>
      </pc:sldChg>
      <pc:sldChg chg="addSp modSp add mod">
        <pc:chgData name="Stalin Jacob Wilson Packia Dhas" userId="050d7d71-3621-4503-95e8-1c9a9d962492" providerId="ADAL" clId="{3FBC77E1-FE42-4F9E-B4B2-3759F3328945}" dt="2026-10-22T05:48:34.930" v="8011" actId="207"/>
        <pc:sldMkLst>
          <pc:docMk/>
          <pc:sldMk cId="2838997720" sldId="1081"/>
        </pc:sldMkLst>
        <pc:spChg chg="mod">
          <ac:chgData name="Stalin Jacob Wilson Packia Dhas" userId="050d7d71-3621-4503-95e8-1c9a9d962492" providerId="ADAL" clId="{3FBC77E1-FE42-4F9E-B4B2-3759F3328945}" dt="2026-10-22T05:48:34.930" v="8011" actId="207"/>
          <ac:spMkLst>
            <pc:docMk/>
            <pc:sldMk cId="2838997720" sldId="1081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22T05:48:12.654" v="7995"/>
          <ac:spMkLst>
            <pc:docMk/>
            <pc:sldMk cId="2838997720" sldId="1081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22T05:48:12.804" v="8004"/>
          <ac:spMkLst>
            <pc:docMk/>
            <pc:sldMk cId="2838997720" sldId="1081"/>
            <ac:spMk id="4" creationId="{C6857C9A-E090-4D6A-A0E6-D868FF13E957}"/>
          </ac:spMkLst>
        </pc:spChg>
        <pc:picChg chg="add mod">
          <ac:chgData name="Stalin Jacob Wilson Packia Dhas" userId="050d7d71-3621-4503-95e8-1c9a9d962492" providerId="ADAL" clId="{3FBC77E1-FE42-4F9E-B4B2-3759F3328945}" dt="2026-10-22T05:48:13.265" v="8008"/>
          <ac:picMkLst>
            <pc:docMk/>
            <pc:sldMk cId="2838997720" sldId="1081"/>
            <ac:picMk id="5" creationId="{8904EF3A-9207-6398-8024-BB0C122260CE}"/>
          </ac:picMkLst>
        </pc:picChg>
      </pc:sldChg>
      <pc:sldChg chg="addSp modSp add del mod modNotesTx">
        <pc:chgData name="Stalin Jacob Wilson Packia Dhas" userId="050d7d71-3621-4503-95e8-1c9a9d962492" providerId="ADAL" clId="{3FBC77E1-FE42-4F9E-B4B2-3759F3328945}" dt="2026-10-22T09:38:02.525" v="11001" actId="47"/>
        <pc:sldMkLst>
          <pc:docMk/>
          <pc:sldMk cId="730808999" sldId="1082"/>
        </pc:sldMkLst>
        <pc:spChg chg="mod">
          <ac:chgData name="Stalin Jacob Wilson Packia Dhas" userId="050d7d71-3621-4503-95e8-1c9a9d962492" providerId="ADAL" clId="{3FBC77E1-FE42-4F9E-B4B2-3759F3328945}" dt="2026-10-22T06:26:08.700" v="9163" actId="1076"/>
          <ac:spMkLst>
            <pc:docMk/>
            <pc:sldMk cId="730808999" sldId="1082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22T06:23:15.022" v="8250"/>
          <ac:spMkLst>
            <pc:docMk/>
            <pc:sldMk cId="730808999" sldId="1082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22T06:23:15.173" v="8261"/>
          <ac:spMkLst>
            <pc:docMk/>
            <pc:sldMk cId="730808999" sldId="1082"/>
            <ac:spMk id="4" creationId="{3F3144B8-19D9-42CB-8FC2-EDF212AC4311}"/>
          </ac:spMkLst>
        </pc:spChg>
        <pc:spChg chg="add mod">
          <ac:chgData name="Stalin Jacob Wilson Packia Dhas" userId="050d7d71-3621-4503-95e8-1c9a9d962492" providerId="ADAL" clId="{3FBC77E1-FE42-4F9E-B4B2-3759F3328945}" dt="2026-10-22T06:23:15.204" v="8273"/>
          <ac:spMkLst>
            <pc:docMk/>
            <pc:sldMk cId="730808999" sldId="1082"/>
            <ac:spMk id="5" creationId="{A5433DDB-E3E5-4B6D-8F9C-ECDE8B6CCFB0}"/>
          </ac:spMkLst>
        </pc:spChg>
        <pc:spChg chg="add mod">
          <ac:chgData name="Stalin Jacob Wilson Packia Dhas" userId="050d7d71-3621-4503-95e8-1c9a9d962492" providerId="ADAL" clId="{3FBC77E1-FE42-4F9E-B4B2-3759F3328945}" dt="2026-10-22T06:23:15.220" v="8280"/>
          <ac:spMkLst>
            <pc:docMk/>
            <pc:sldMk cId="730808999" sldId="1082"/>
            <ac:spMk id="6" creationId="{5A19095E-8750-44FB-9A4E-F2C6912B723D}"/>
          </ac:spMkLst>
        </pc:spChg>
        <pc:spChg chg="add mod">
          <ac:chgData name="Stalin Jacob Wilson Packia Dhas" userId="050d7d71-3621-4503-95e8-1c9a9d962492" providerId="ADAL" clId="{3FBC77E1-FE42-4F9E-B4B2-3759F3328945}" dt="2026-10-22T06:23:15.258" v="8287"/>
          <ac:spMkLst>
            <pc:docMk/>
            <pc:sldMk cId="730808999" sldId="1082"/>
            <ac:spMk id="7" creationId="{A9062BA2-D183-431C-A96E-1BF181B35248}"/>
          </ac:spMkLst>
        </pc:spChg>
        <pc:spChg chg="add mod">
          <ac:chgData name="Stalin Jacob Wilson Packia Dhas" userId="050d7d71-3621-4503-95e8-1c9a9d962492" providerId="ADAL" clId="{3FBC77E1-FE42-4F9E-B4B2-3759F3328945}" dt="2026-10-22T06:23:15.282" v="8296"/>
          <ac:spMkLst>
            <pc:docMk/>
            <pc:sldMk cId="730808999" sldId="1082"/>
            <ac:spMk id="8" creationId="{044AA981-5948-488F-BD0D-EE15291856BD}"/>
          </ac:spMkLst>
        </pc:spChg>
        <pc:spChg chg="add mod">
          <ac:chgData name="Stalin Jacob Wilson Packia Dhas" userId="050d7d71-3621-4503-95e8-1c9a9d962492" providerId="ADAL" clId="{3FBC77E1-FE42-4F9E-B4B2-3759F3328945}" dt="2026-10-22T06:23:15.485" v="8303"/>
          <ac:spMkLst>
            <pc:docMk/>
            <pc:sldMk cId="730808999" sldId="1082"/>
            <ac:spMk id="9" creationId="{CEAAE0F9-A8BB-4E25-8581-95F21D09DC31}"/>
          </ac:spMkLst>
        </pc:spChg>
        <pc:spChg chg="add mod">
          <ac:chgData name="Stalin Jacob Wilson Packia Dhas" userId="050d7d71-3621-4503-95e8-1c9a9d962492" providerId="ADAL" clId="{3FBC77E1-FE42-4F9E-B4B2-3759F3328945}" dt="2026-10-22T06:23:15.645" v="8310"/>
          <ac:spMkLst>
            <pc:docMk/>
            <pc:sldMk cId="730808999" sldId="1082"/>
            <ac:spMk id="10" creationId="{E1135EFA-56A5-45C1-BE24-201C5604E112}"/>
          </ac:spMkLst>
        </pc:spChg>
        <pc:spChg chg="add mod">
          <ac:chgData name="Stalin Jacob Wilson Packia Dhas" userId="050d7d71-3621-4503-95e8-1c9a9d962492" providerId="ADAL" clId="{3FBC77E1-FE42-4F9E-B4B2-3759F3328945}" dt="2026-10-22T06:23:15.876" v="8320"/>
          <ac:spMkLst>
            <pc:docMk/>
            <pc:sldMk cId="730808999" sldId="1082"/>
            <ac:spMk id="11" creationId="{F0D235B1-A994-452E-80C0-420BBDFE9593}"/>
          </ac:spMkLst>
        </pc:spChg>
        <pc:spChg chg="add mod">
          <ac:chgData name="Stalin Jacob Wilson Packia Dhas" userId="050d7d71-3621-4503-95e8-1c9a9d962492" providerId="ADAL" clId="{3FBC77E1-FE42-4F9E-B4B2-3759F3328945}" dt="2026-10-22T06:23:15.920" v="8329"/>
          <ac:spMkLst>
            <pc:docMk/>
            <pc:sldMk cId="730808999" sldId="1082"/>
            <ac:spMk id="12" creationId="{16F35B44-CACE-423E-8379-C92C76D75C19}"/>
          </ac:spMkLst>
        </pc:spChg>
        <pc:spChg chg="add mod">
          <ac:chgData name="Stalin Jacob Wilson Packia Dhas" userId="050d7d71-3621-4503-95e8-1c9a9d962492" providerId="ADAL" clId="{3FBC77E1-FE42-4F9E-B4B2-3759F3328945}" dt="2026-10-22T06:23:15.953" v="8340"/>
          <ac:spMkLst>
            <pc:docMk/>
            <pc:sldMk cId="730808999" sldId="1082"/>
            <ac:spMk id="13" creationId="{EF662B2F-9E7C-4D0E-9182-D3EB01A7C171}"/>
          </ac:spMkLst>
        </pc:spChg>
        <pc:spChg chg="add mod">
          <ac:chgData name="Stalin Jacob Wilson Packia Dhas" userId="050d7d71-3621-4503-95e8-1c9a9d962492" providerId="ADAL" clId="{3FBC77E1-FE42-4F9E-B4B2-3759F3328945}" dt="2026-10-22T06:23:15.985" v="8350"/>
          <ac:spMkLst>
            <pc:docMk/>
            <pc:sldMk cId="730808999" sldId="1082"/>
            <ac:spMk id="14" creationId="{2C0BA62F-9434-4CF0-8229-00B12791F75F}"/>
          </ac:spMkLst>
        </pc:spChg>
        <pc:spChg chg="add mod">
          <ac:chgData name="Stalin Jacob Wilson Packia Dhas" userId="050d7d71-3621-4503-95e8-1c9a9d962492" providerId="ADAL" clId="{3FBC77E1-FE42-4F9E-B4B2-3759F3328945}" dt="2026-10-22T06:23:16.021" v="8360"/>
          <ac:spMkLst>
            <pc:docMk/>
            <pc:sldMk cId="730808999" sldId="1082"/>
            <ac:spMk id="15" creationId="{4AAB1019-15EA-4F03-AB61-F025D53DCCE5}"/>
          </ac:spMkLst>
        </pc:spChg>
        <pc:spChg chg="add mod">
          <ac:chgData name="Stalin Jacob Wilson Packia Dhas" userId="050d7d71-3621-4503-95e8-1c9a9d962492" providerId="ADAL" clId="{3FBC77E1-FE42-4F9E-B4B2-3759F3328945}" dt="2026-10-22T06:23:16.047" v="8369"/>
          <ac:spMkLst>
            <pc:docMk/>
            <pc:sldMk cId="730808999" sldId="1082"/>
            <ac:spMk id="16" creationId="{90B48483-54AD-4D85-89EF-90E73B288F14}"/>
          </ac:spMkLst>
        </pc:spChg>
        <pc:spChg chg="add mod">
          <ac:chgData name="Stalin Jacob Wilson Packia Dhas" userId="050d7d71-3621-4503-95e8-1c9a9d962492" providerId="ADAL" clId="{3FBC77E1-FE42-4F9E-B4B2-3759F3328945}" dt="2026-10-22T06:23:16.079" v="8380"/>
          <ac:spMkLst>
            <pc:docMk/>
            <pc:sldMk cId="730808999" sldId="1082"/>
            <ac:spMk id="17" creationId="{784BDA96-2BCA-4FE0-A7C7-A311678368B9}"/>
          </ac:spMkLst>
        </pc:spChg>
        <pc:spChg chg="add mod">
          <ac:chgData name="Stalin Jacob Wilson Packia Dhas" userId="050d7d71-3621-4503-95e8-1c9a9d962492" providerId="ADAL" clId="{3FBC77E1-FE42-4F9E-B4B2-3759F3328945}" dt="2026-10-22T06:23:16.111" v="8390"/>
          <ac:spMkLst>
            <pc:docMk/>
            <pc:sldMk cId="730808999" sldId="1082"/>
            <ac:spMk id="18" creationId="{56708E95-D971-4A58-8AA7-F8C0A99B10A9}"/>
          </ac:spMkLst>
        </pc:spChg>
        <pc:spChg chg="add mod">
          <ac:chgData name="Stalin Jacob Wilson Packia Dhas" userId="050d7d71-3621-4503-95e8-1c9a9d962492" providerId="ADAL" clId="{3FBC77E1-FE42-4F9E-B4B2-3759F3328945}" dt="2026-10-22T06:23:16.141" v="8400"/>
          <ac:spMkLst>
            <pc:docMk/>
            <pc:sldMk cId="730808999" sldId="1082"/>
            <ac:spMk id="19" creationId="{141FC15F-9E7F-4DFD-9409-4D1171BE2AD5}"/>
          </ac:spMkLst>
        </pc:spChg>
        <pc:spChg chg="add mod">
          <ac:chgData name="Stalin Jacob Wilson Packia Dhas" userId="050d7d71-3621-4503-95e8-1c9a9d962492" providerId="ADAL" clId="{3FBC77E1-FE42-4F9E-B4B2-3759F3328945}" dt="2026-10-22T06:23:16.157" v="8409"/>
          <ac:spMkLst>
            <pc:docMk/>
            <pc:sldMk cId="730808999" sldId="1082"/>
            <ac:spMk id="20" creationId="{52F36849-B0F2-4BF9-A66B-1406EAEABD7F}"/>
          </ac:spMkLst>
        </pc:spChg>
        <pc:spChg chg="add mod">
          <ac:chgData name="Stalin Jacob Wilson Packia Dhas" userId="050d7d71-3621-4503-95e8-1c9a9d962492" providerId="ADAL" clId="{3FBC77E1-FE42-4F9E-B4B2-3759F3328945}" dt="2026-10-22T06:23:16.204" v="8420"/>
          <ac:spMkLst>
            <pc:docMk/>
            <pc:sldMk cId="730808999" sldId="1082"/>
            <ac:spMk id="21" creationId="{3FA39FA4-965E-4E0E-B28B-45EFD7736E64}"/>
          </ac:spMkLst>
        </pc:spChg>
        <pc:spChg chg="add mod">
          <ac:chgData name="Stalin Jacob Wilson Packia Dhas" userId="050d7d71-3621-4503-95e8-1c9a9d962492" providerId="ADAL" clId="{3FBC77E1-FE42-4F9E-B4B2-3759F3328945}" dt="2026-10-22T06:23:16.220" v="8430"/>
          <ac:spMkLst>
            <pc:docMk/>
            <pc:sldMk cId="730808999" sldId="1082"/>
            <ac:spMk id="22" creationId="{9F022F9C-6E30-4586-A812-D8367D0076E8}"/>
          </ac:spMkLst>
        </pc:spChg>
        <pc:spChg chg="add mod">
          <ac:chgData name="Stalin Jacob Wilson Packia Dhas" userId="050d7d71-3621-4503-95e8-1c9a9d962492" providerId="ADAL" clId="{3FBC77E1-FE42-4F9E-B4B2-3759F3328945}" dt="2026-10-22T06:23:16.267" v="8440"/>
          <ac:spMkLst>
            <pc:docMk/>
            <pc:sldMk cId="730808999" sldId="1082"/>
            <ac:spMk id="23" creationId="{B5A41CF6-CC11-4FFC-8AC0-A2FFD0261BC9}"/>
          </ac:spMkLst>
        </pc:spChg>
        <pc:spChg chg="add mod">
          <ac:chgData name="Stalin Jacob Wilson Packia Dhas" userId="050d7d71-3621-4503-95e8-1c9a9d962492" providerId="ADAL" clId="{3FBC77E1-FE42-4F9E-B4B2-3759F3328945}" dt="2026-10-22T06:23:16.298" v="8449"/>
          <ac:spMkLst>
            <pc:docMk/>
            <pc:sldMk cId="730808999" sldId="1082"/>
            <ac:spMk id="24" creationId="{25D03BED-2214-4533-B363-7B8D8AFCEE3E}"/>
          </ac:spMkLst>
        </pc:spChg>
        <pc:spChg chg="add mod">
          <ac:chgData name="Stalin Jacob Wilson Packia Dhas" userId="050d7d71-3621-4503-95e8-1c9a9d962492" providerId="ADAL" clId="{3FBC77E1-FE42-4F9E-B4B2-3759F3328945}" dt="2026-10-22T06:23:16.330" v="8460"/>
          <ac:spMkLst>
            <pc:docMk/>
            <pc:sldMk cId="730808999" sldId="1082"/>
            <ac:spMk id="25" creationId="{E4337249-0868-451B-856C-F9F32A885D25}"/>
          </ac:spMkLst>
        </pc:spChg>
        <pc:spChg chg="add mod">
          <ac:chgData name="Stalin Jacob Wilson Packia Dhas" userId="050d7d71-3621-4503-95e8-1c9a9d962492" providerId="ADAL" clId="{3FBC77E1-FE42-4F9E-B4B2-3759F3328945}" dt="2026-10-22T06:23:16.360" v="8470"/>
          <ac:spMkLst>
            <pc:docMk/>
            <pc:sldMk cId="730808999" sldId="1082"/>
            <ac:spMk id="26" creationId="{170E1A77-B6AD-4FC5-AF8D-8D3004C15C81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10-22T09:38:02.635" v="11002" actId="47"/>
        <pc:sldMkLst>
          <pc:docMk/>
          <pc:sldMk cId="3367745497" sldId="1083"/>
        </pc:sldMkLst>
        <pc:spChg chg="mod">
          <ac:chgData name="Stalin Jacob Wilson Packia Dhas" userId="050d7d71-3621-4503-95e8-1c9a9d962492" providerId="ADAL" clId="{3FBC77E1-FE42-4F9E-B4B2-3759F3328945}" dt="2026-10-22T06:26:17.858" v="9168" actId="1076"/>
          <ac:spMkLst>
            <pc:docMk/>
            <pc:sldMk cId="3367745497" sldId="1083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22T06:23:19.422" v="8475"/>
          <ac:spMkLst>
            <pc:docMk/>
            <pc:sldMk cId="3367745497" sldId="1083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22T06:23:19.596" v="8486"/>
          <ac:spMkLst>
            <pc:docMk/>
            <pc:sldMk cId="3367745497" sldId="1083"/>
            <ac:spMk id="4" creationId="{98B43791-C5EB-4139-94DC-EEF31D423F03}"/>
          </ac:spMkLst>
        </pc:spChg>
        <pc:spChg chg="add mod">
          <ac:chgData name="Stalin Jacob Wilson Packia Dhas" userId="050d7d71-3621-4503-95e8-1c9a9d962492" providerId="ADAL" clId="{3FBC77E1-FE42-4F9E-B4B2-3759F3328945}" dt="2026-10-22T06:23:19.638" v="8498"/>
          <ac:spMkLst>
            <pc:docMk/>
            <pc:sldMk cId="3367745497" sldId="1083"/>
            <ac:spMk id="5" creationId="{4B994401-0124-46B4-BC1E-165131BF88B8}"/>
          </ac:spMkLst>
        </pc:spChg>
        <pc:spChg chg="add mod">
          <ac:chgData name="Stalin Jacob Wilson Packia Dhas" userId="050d7d71-3621-4503-95e8-1c9a9d962492" providerId="ADAL" clId="{3FBC77E1-FE42-4F9E-B4B2-3759F3328945}" dt="2026-10-22T06:23:19.657" v="8505"/>
          <ac:spMkLst>
            <pc:docMk/>
            <pc:sldMk cId="3367745497" sldId="1083"/>
            <ac:spMk id="6" creationId="{C32C7E34-A2E4-4753-8025-787D95211763}"/>
          </ac:spMkLst>
        </pc:spChg>
        <pc:spChg chg="add mod">
          <ac:chgData name="Stalin Jacob Wilson Packia Dhas" userId="050d7d71-3621-4503-95e8-1c9a9d962492" providerId="ADAL" clId="{3FBC77E1-FE42-4F9E-B4B2-3759F3328945}" dt="2026-10-22T06:23:19.672" v="8512"/>
          <ac:spMkLst>
            <pc:docMk/>
            <pc:sldMk cId="3367745497" sldId="1083"/>
            <ac:spMk id="7" creationId="{6184330C-7815-4EAF-9451-FE53E208D164}"/>
          </ac:spMkLst>
        </pc:spChg>
        <pc:spChg chg="add mod">
          <ac:chgData name="Stalin Jacob Wilson Packia Dhas" userId="050d7d71-3621-4503-95e8-1c9a9d962492" providerId="ADAL" clId="{3FBC77E1-FE42-4F9E-B4B2-3759F3328945}" dt="2026-10-22T06:23:19.860" v="8519"/>
          <ac:spMkLst>
            <pc:docMk/>
            <pc:sldMk cId="3367745497" sldId="1083"/>
            <ac:spMk id="8" creationId="{D7E73816-DE65-4FE7-BCB3-3B88CD01BA79}"/>
          </ac:spMkLst>
        </pc:spChg>
        <pc:spChg chg="add mod">
          <ac:chgData name="Stalin Jacob Wilson Packia Dhas" userId="050d7d71-3621-4503-95e8-1c9a9d962492" providerId="ADAL" clId="{3FBC77E1-FE42-4F9E-B4B2-3759F3328945}" dt="2026-10-22T06:23:19.948" v="8526"/>
          <ac:spMkLst>
            <pc:docMk/>
            <pc:sldMk cId="3367745497" sldId="1083"/>
            <ac:spMk id="9" creationId="{2AB1407D-C9CB-4C67-925E-A9295ECE5118}"/>
          </ac:spMkLst>
        </pc:spChg>
        <pc:spChg chg="add mod">
          <ac:chgData name="Stalin Jacob Wilson Packia Dhas" userId="050d7d71-3621-4503-95e8-1c9a9d962492" providerId="ADAL" clId="{3FBC77E1-FE42-4F9E-B4B2-3759F3328945}" dt="2026-10-22T06:23:20.205" v="8536"/>
          <ac:spMkLst>
            <pc:docMk/>
            <pc:sldMk cId="3367745497" sldId="1083"/>
            <ac:spMk id="10" creationId="{42707860-442B-4207-BE0D-8B8A78B95ABC}"/>
          </ac:spMkLst>
        </pc:spChg>
        <pc:spChg chg="add mod">
          <ac:chgData name="Stalin Jacob Wilson Packia Dhas" userId="050d7d71-3621-4503-95e8-1c9a9d962492" providerId="ADAL" clId="{3FBC77E1-FE42-4F9E-B4B2-3759F3328945}" dt="2026-10-22T06:23:20.252" v="8545"/>
          <ac:spMkLst>
            <pc:docMk/>
            <pc:sldMk cId="3367745497" sldId="1083"/>
            <ac:spMk id="11" creationId="{70E00AA5-0474-4B4A-8FC1-39FE57031085}"/>
          </ac:spMkLst>
        </pc:spChg>
        <pc:spChg chg="add mod">
          <ac:chgData name="Stalin Jacob Wilson Packia Dhas" userId="050d7d71-3621-4503-95e8-1c9a9d962492" providerId="ADAL" clId="{3FBC77E1-FE42-4F9E-B4B2-3759F3328945}" dt="2026-10-22T06:23:20.289" v="8556"/>
          <ac:spMkLst>
            <pc:docMk/>
            <pc:sldMk cId="3367745497" sldId="1083"/>
            <ac:spMk id="12" creationId="{CC087543-A440-45AF-9236-33FAB4771B6A}"/>
          </ac:spMkLst>
        </pc:spChg>
        <pc:spChg chg="add mod">
          <ac:chgData name="Stalin Jacob Wilson Packia Dhas" userId="050d7d71-3621-4503-95e8-1c9a9d962492" providerId="ADAL" clId="{3FBC77E1-FE42-4F9E-B4B2-3759F3328945}" dt="2026-10-22T06:23:20.313" v="8566"/>
          <ac:spMkLst>
            <pc:docMk/>
            <pc:sldMk cId="3367745497" sldId="1083"/>
            <ac:spMk id="13" creationId="{72944B22-5468-4668-9729-C84B56729F3D}"/>
          </ac:spMkLst>
        </pc:spChg>
        <pc:spChg chg="add mod">
          <ac:chgData name="Stalin Jacob Wilson Packia Dhas" userId="050d7d71-3621-4503-95e8-1c9a9d962492" providerId="ADAL" clId="{3FBC77E1-FE42-4F9E-B4B2-3759F3328945}" dt="2026-10-22T06:23:20.349" v="8576"/>
          <ac:spMkLst>
            <pc:docMk/>
            <pc:sldMk cId="3367745497" sldId="1083"/>
            <ac:spMk id="14" creationId="{8686F2BA-5498-4EE5-97E0-A902F5CD9CC3}"/>
          </ac:spMkLst>
        </pc:spChg>
        <pc:spChg chg="add mod">
          <ac:chgData name="Stalin Jacob Wilson Packia Dhas" userId="050d7d71-3621-4503-95e8-1c9a9d962492" providerId="ADAL" clId="{3FBC77E1-FE42-4F9E-B4B2-3759F3328945}" dt="2026-10-22T06:23:20.376" v="8585"/>
          <ac:spMkLst>
            <pc:docMk/>
            <pc:sldMk cId="3367745497" sldId="1083"/>
            <ac:spMk id="15" creationId="{32AB3F3D-6C1B-48A8-9CB3-1450115086C8}"/>
          </ac:spMkLst>
        </pc:spChg>
        <pc:spChg chg="add mod">
          <ac:chgData name="Stalin Jacob Wilson Packia Dhas" userId="050d7d71-3621-4503-95e8-1c9a9d962492" providerId="ADAL" clId="{3FBC77E1-FE42-4F9E-B4B2-3759F3328945}" dt="2026-10-22T06:23:20.407" v="8596"/>
          <ac:spMkLst>
            <pc:docMk/>
            <pc:sldMk cId="3367745497" sldId="1083"/>
            <ac:spMk id="16" creationId="{F86E10BC-9C0D-4F64-B7A9-6CA9F57F8B17}"/>
          </ac:spMkLst>
        </pc:spChg>
        <pc:spChg chg="add mod">
          <ac:chgData name="Stalin Jacob Wilson Packia Dhas" userId="050d7d71-3621-4503-95e8-1c9a9d962492" providerId="ADAL" clId="{3FBC77E1-FE42-4F9E-B4B2-3759F3328945}" dt="2026-10-22T06:23:20.438" v="8606"/>
          <ac:spMkLst>
            <pc:docMk/>
            <pc:sldMk cId="3367745497" sldId="1083"/>
            <ac:spMk id="17" creationId="{F9AD1842-BE0F-4AD7-9CA7-E8D603653F6F}"/>
          </ac:spMkLst>
        </pc:spChg>
        <pc:spChg chg="add mod">
          <ac:chgData name="Stalin Jacob Wilson Packia Dhas" userId="050d7d71-3621-4503-95e8-1c9a9d962492" providerId="ADAL" clId="{3FBC77E1-FE42-4F9E-B4B2-3759F3328945}" dt="2026-10-22T06:23:20.476" v="8616"/>
          <ac:spMkLst>
            <pc:docMk/>
            <pc:sldMk cId="3367745497" sldId="1083"/>
            <ac:spMk id="18" creationId="{E078ACAF-4D72-4873-8BA8-9FA4CBA41A6A}"/>
          </ac:spMkLst>
        </pc:spChg>
        <pc:spChg chg="add mod">
          <ac:chgData name="Stalin Jacob Wilson Packia Dhas" userId="050d7d71-3621-4503-95e8-1c9a9d962492" providerId="ADAL" clId="{3FBC77E1-FE42-4F9E-B4B2-3759F3328945}" dt="2026-10-22T06:23:20.503" v="8625"/>
          <ac:spMkLst>
            <pc:docMk/>
            <pc:sldMk cId="3367745497" sldId="1083"/>
            <ac:spMk id="19" creationId="{D665A0DD-CDF3-4E5D-89B7-4579A1A635E6}"/>
          </ac:spMkLst>
        </pc:spChg>
        <pc:spChg chg="add mod">
          <ac:chgData name="Stalin Jacob Wilson Packia Dhas" userId="050d7d71-3621-4503-95e8-1c9a9d962492" providerId="ADAL" clId="{3FBC77E1-FE42-4F9E-B4B2-3759F3328945}" dt="2026-10-22T06:23:20.532" v="8636"/>
          <ac:spMkLst>
            <pc:docMk/>
            <pc:sldMk cId="3367745497" sldId="1083"/>
            <ac:spMk id="20" creationId="{93250552-2A5E-4ED9-9E19-CC4E64206500}"/>
          </ac:spMkLst>
        </pc:spChg>
        <pc:spChg chg="add mod">
          <ac:chgData name="Stalin Jacob Wilson Packia Dhas" userId="050d7d71-3621-4503-95e8-1c9a9d962492" providerId="ADAL" clId="{3FBC77E1-FE42-4F9E-B4B2-3759F3328945}" dt="2026-10-22T06:23:20.563" v="8646"/>
          <ac:spMkLst>
            <pc:docMk/>
            <pc:sldMk cId="3367745497" sldId="1083"/>
            <ac:spMk id="21" creationId="{E09F7BA0-F930-438F-9A4A-0EE1944F1F28}"/>
          </ac:spMkLst>
        </pc:spChg>
        <pc:spChg chg="add mod">
          <ac:chgData name="Stalin Jacob Wilson Packia Dhas" userId="050d7d71-3621-4503-95e8-1c9a9d962492" providerId="ADAL" clId="{3FBC77E1-FE42-4F9E-B4B2-3759F3328945}" dt="2026-10-22T06:23:20.579" v="8656"/>
          <ac:spMkLst>
            <pc:docMk/>
            <pc:sldMk cId="3367745497" sldId="1083"/>
            <ac:spMk id="22" creationId="{85B24A6E-B132-4F84-AB82-4BFCE2F4D8F6}"/>
          </ac:spMkLst>
        </pc:spChg>
        <pc:spChg chg="add mod">
          <ac:chgData name="Stalin Jacob Wilson Packia Dhas" userId="050d7d71-3621-4503-95e8-1c9a9d962492" providerId="ADAL" clId="{3FBC77E1-FE42-4F9E-B4B2-3759F3328945}" dt="2026-10-22T06:23:20.621" v="8665"/>
          <ac:spMkLst>
            <pc:docMk/>
            <pc:sldMk cId="3367745497" sldId="1083"/>
            <ac:spMk id="23" creationId="{827DC5D1-71EE-4487-AA66-EBBBDF20B1D8}"/>
          </ac:spMkLst>
        </pc:spChg>
        <pc:spChg chg="add mod">
          <ac:chgData name="Stalin Jacob Wilson Packia Dhas" userId="050d7d71-3621-4503-95e8-1c9a9d962492" providerId="ADAL" clId="{3FBC77E1-FE42-4F9E-B4B2-3759F3328945}" dt="2026-10-22T06:23:20.657" v="8676"/>
          <ac:spMkLst>
            <pc:docMk/>
            <pc:sldMk cId="3367745497" sldId="1083"/>
            <ac:spMk id="24" creationId="{AEB6DE30-18B8-48D2-9831-CC10DBAC87C2}"/>
          </ac:spMkLst>
        </pc:spChg>
        <pc:spChg chg="add mod">
          <ac:chgData name="Stalin Jacob Wilson Packia Dhas" userId="050d7d71-3621-4503-95e8-1c9a9d962492" providerId="ADAL" clId="{3FBC77E1-FE42-4F9E-B4B2-3759F3328945}" dt="2026-10-22T06:23:20.689" v="8686"/>
          <ac:spMkLst>
            <pc:docMk/>
            <pc:sldMk cId="3367745497" sldId="1083"/>
            <ac:spMk id="25" creationId="{DDC6A6AA-0BC4-4A6B-AF68-383C65E39C54}"/>
          </ac:spMkLst>
        </pc:spChg>
        <pc:spChg chg="add mod">
          <ac:chgData name="Stalin Jacob Wilson Packia Dhas" userId="050d7d71-3621-4503-95e8-1c9a9d962492" providerId="ADAL" clId="{3FBC77E1-FE42-4F9E-B4B2-3759F3328945}" dt="2026-10-22T06:23:20.922" v="8702"/>
          <ac:spMkLst>
            <pc:docMk/>
            <pc:sldMk cId="3367745497" sldId="1083"/>
            <ac:spMk id="26" creationId="{F88E5425-18A7-4F70-8DEF-4FC9D9BDE67A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10-22T09:38:02.793" v="11003" actId="47"/>
        <pc:sldMkLst>
          <pc:docMk/>
          <pc:sldMk cId="1525876812" sldId="1084"/>
        </pc:sldMkLst>
        <pc:spChg chg="mod">
          <ac:chgData name="Stalin Jacob Wilson Packia Dhas" userId="050d7d71-3621-4503-95e8-1c9a9d962492" providerId="ADAL" clId="{3FBC77E1-FE42-4F9E-B4B2-3759F3328945}" dt="2026-10-22T06:26:38.511" v="9175" actId="1076"/>
          <ac:spMkLst>
            <pc:docMk/>
            <pc:sldMk cId="1525876812" sldId="1084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22T06:25:29.230" v="8707"/>
          <ac:spMkLst>
            <pc:docMk/>
            <pc:sldMk cId="1525876812" sldId="1084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22T06:25:29.437" v="8718"/>
          <ac:spMkLst>
            <pc:docMk/>
            <pc:sldMk cId="1525876812" sldId="1084"/>
            <ac:spMk id="4" creationId="{B4BD8E3E-3625-42B4-A95D-7D5266F70E0C}"/>
          </ac:spMkLst>
        </pc:spChg>
        <pc:spChg chg="add mod">
          <ac:chgData name="Stalin Jacob Wilson Packia Dhas" userId="050d7d71-3621-4503-95e8-1c9a9d962492" providerId="ADAL" clId="{3FBC77E1-FE42-4F9E-B4B2-3759F3328945}" dt="2026-10-22T06:25:29.469" v="8730"/>
          <ac:spMkLst>
            <pc:docMk/>
            <pc:sldMk cId="1525876812" sldId="1084"/>
            <ac:spMk id="5" creationId="{AAF8918D-B690-4265-BB79-199EABD18C6D}"/>
          </ac:spMkLst>
        </pc:spChg>
        <pc:spChg chg="add mod">
          <ac:chgData name="Stalin Jacob Wilson Packia Dhas" userId="050d7d71-3621-4503-95e8-1c9a9d962492" providerId="ADAL" clId="{3FBC77E1-FE42-4F9E-B4B2-3759F3328945}" dt="2026-10-22T06:25:29.486" v="8737"/>
          <ac:spMkLst>
            <pc:docMk/>
            <pc:sldMk cId="1525876812" sldId="1084"/>
            <ac:spMk id="6" creationId="{35C4CD3E-1355-4DD6-B8CB-E783F87B0D32}"/>
          </ac:spMkLst>
        </pc:spChg>
        <pc:spChg chg="add mod">
          <ac:chgData name="Stalin Jacob Wilson Packia Dhas" userId="050d7d71-3621-4503-95e8-1c9a9d962492" providerId="ADAL" clId="{3FBC77E1-FE42-4F9E-B4B2-3759F3328945}" dt="2026-10-22T06:25:29.516" v="8744"/>
          <ac:spMkLst>
            <pc:docMk/>
            <pc:sldMk cId="1525876812" sldId="1084"/>
            <ac:spMk id="7" creationId="{9200705F-F580-449F-9404-6037155B173B}"/>
          </ac:spMkLst>
        </pc:spChg>
        <pc:spChg chg="add mod">
          <ac:chgData name="Stalin Jacob Wilson Packia Dhas" userId="050d7d71-3621-4503-95e8-1c9a9d962492" providerId="ADAL" clId="{3FBC77E1-FE42-4F9E-B4B2-3759F3328945}" dt="2026-10-22T06:25:29.548" v="8753"/>
          <ac:spMkLst>
            <pc:docMk/>
            <pc:sldMk cId="1525876812" sldId="1084"/>
            <ac:spMk id="8" creationId="{FE777F15-2B0E-4AA6-8B54-F029E337262E}"/>
          </ac:spMkLst>
        </pc:spChg>
        <pc:spChg chg="add mod">
          <ac:chgData name="Stalin Jacob Wilson Packia Dhas" userId="050d7d71-3621-4503-95e8-1c9a9d962492" providerId="ADAL" clId="{3FBC77E1-FE42-4F9E-B4B2-3759F3328945}" dt="2026-10-22T06:25:29.728" v="8760"/>
          <ac:spMkLst>
            <pc:docMk/>
            <pc:sldMk cId="1525876812" sldId="1084"/>
            <ac:spMk id="9" creationId="{897363E1-4443-46D6-88E3-453999499FC2}"/>
          </ac:spMkLst>
        </pc:spChg>
        <pc:spChg chg="add mod">
          <ac:chgData name="Stalin Jacob Wilson Packia Dhas" userId="050d7d71-3621-4503-95e8-1c9a9d962492" providerId="ADAL" clId="{3FBC77E1-FE42-4F9E-B4B2-3759F3328945}" dt="2026-10-22T06:25:29.874" v="8767"/>
          <ac:spMkLst>
            <pc:docMk/>
            <pc:sldMk cId="1525876812" sldId="1084"/>
            <ac:spMk id="10" creationId="{3601BEBA-2AC7-402A-9EE0-7CE4C5C6BDC5}"/>
          </ac:spMkLst>
        </pc:spChg>
        <pc:spChg chg="add mod">
          <ac:chgData name="Stalin Jacob Wilson Packia Dhas" userId="050d7d71-3621-4503-95e8-1c9a9d962492" providerId="ADAL" clId="{3FBC77E1-FE42-4F9E-B4B2-3759F3328945}" dt="2026-10-22T06:26:35.563" v="9174" actId="1076"/>
          <ac:spMkLst>
            <pc:docMk/>
            <pc:sldMk cId="1525876812" sldId="1084"/>
            <ac:spMk id="11" creationId="{428B6AC8-1D29-4444-8E0C-1F1B824D29C3}"/>
          </ac:spMkLst>
        </pc:spChg>
        <pc:spChg chg="add mod">
          <ac:chgData name="Stalin Jacob Wilson Packia Dhas" userId="050d7d71-3621-4503-95e8-1c9a9d962492" providerId="ADAL" clId="{3FBC77E1-FE42-4F9E-B4B2-3759F3328945}" dt="2026-10-22T06:26:35.563" v="9174" actId="1076"/>
          <ac:spMkLst>
            <pc:docMk/>
            <pc:sldMk cId="1525876812" sldId="1084"/>
            <ac:spMk id="12" creationId="{B623E534-A90C-48C0-A0BF-7D9BADC9BE08}"/>
          </ac:spMkLst>
        </pc:spChg>
        <pc:spChg chg="add mod">
          <ac:chgData name="Stalin Jacob Wilson Packia Dhas" userId="050d7d71-3621-4503-95e8-1c9a9d962492" providerId="ADAL" clId="{3FBC77E1-FE42-4F9E-B4B2-3759F3328945}" dt="2026-10-22T06:25:30.161" v="8797"/>
          <ac:spMkLst>
            <pc:docMk/>
            <pc:sldMk cId="1525876812" sldId="1084"/>
            <ac:spMk id="13" creationId="{BDC41CE1-E9C5-4D73-AB70-9E53E2F5204C}"/>
          </ac:spMkLst>
        </pc:spChg>
        <pc:spChg chg="add mod">
          <ac:chgData name="Stalin Jacob Wilson Packia Dhas" userId="050d7d71-3621-4503-95e8-1c9a9d962492" providerId="ADAL" clId="{3FBC77E1-FE42-4F9E-B4B2-3759F3328945}" dt="2026-10-22T06:26:35.563" v="9174" actId="1076"/>
          <ac:spMkLst>
            <pc:docMk/>
            <pc:sldMk cId="1525876812" sldId="1084"/>
            <ac:spMk id="14" creationId="{773ECCCF-C7AE-4070-9024-3FDD1E38EC02}"/>
          </ac:spMkLst>
        </pc:spChg>
        <pc:spChg chg="add mod">
          <ac:chgData name="Stalin Jacob Wilson Packia Dhas" userId="050d7d71-3621-4503-95e8-1c9a9d962492" providerId="ADAL" clId="{3FBC77E1-FE42-4F9E-B4B2-3759F3328945}" dt="2026-10-22T06:25:30.241" v="8817"/>
          <ac:spMkLst>
            <pc:docMk/>
            <pc:sldMk cId="1525876812" sldId="1084"/>
            <ac:spMk id="15" creationId="{E4B44BBD-05B4-45D7-8D90-6D19399F5444}"/>
          </ac:spMkLst>
        </pc:spChg>
        <pc:spChg chg="add mod">
          <ac:chgData name="Stalin Jacob Wilson Packia Dhas" userId="050d7d71-3621-4503-95e8-1c9a9d962492" providerId="ADAL" clId="{3FBC77E1-FE42-4F9E-B4B2-3759F3328945}" dt="2026-10-22T06:25:30.279" v="8826"/>
          <ac:spMkLst>
            <pc:docMk/>
            <pc:sldMk cId="1525876812" sldId="1084"/>
            <ac:spMk id="16" creationId="{D9594D9E-0F9C-42D6-9EE2-409C29FED659}"/>
          </ac:spMkLst>
        </pc:spChg>
        <pc:spChg chg="add mod">
          <ac:chgData name="Stalin Jacob Wilson Packia Dhas" userId="050d7d71-3621-4503-95e8-1c9a9d962492" providerId="ADAL" clId="{3FBC77E1-FE42-4F9E-B4B2-3759F3328945}" dt="2026-10-22T06:26:35.563" v="9174" actId="1076"/>
          <ac:spMkLst>
            <pc:docMk/>
            <pc:sldMk cId="1525876812" sldId="1084"/>
            <ac:spMk id="17" creationId="{F70F7AE6-A3A3-464A-955F-B17AE93497A0}"/>
          </ac:spMkLst>
        </pc:spChg>
        <pc:spChg chg="add mod">
          <ac:chgData name="Stalin Jacob Wilson Packia Dhas" userId="050d7d71-3621-4503-95e8-1c9a9d962492" providerId="ADAL" clId="{3FBC77E1-FE42-4F9E-B4B2-3759F3328945}" dt="2026-10-22T06:25:30.358" v="8847"/>
          <ac:spMkLst>
            <pc:docMk/>
            <pc:sldMk cId="1525876812" sldId="1084"/>
            <ac:spMk id="18" creationId="{6261895A-FBFB-4C01-A443-EDFCA977F481}"/>
          </ac:spMkLst>
        </pc:spChg>
        <pc:spChg chg="add mod">
          <ac:chgData name="Stalin Jacob Wilson Packia Dhas" userId="050d7d71-3621-4503-95e8-1c9a9d962492" providerId="ADAL" clId="{3FBC77E1-FE42-4F9E-B4B2-3759F3328945}" dt="2026-10-22T06:26:35.563" v="9174" actId="1076"/>
          <ac:spMkLst>
            <pc:docMk/>
            <pc:sldMk cId="1525876812" sldId="1084"/>
            <ac:spMk id="19" creationId="{FB076421-C1FA-45FB-BC49-4680ADF5E934}"/>
          </ac:spMkLst>
        </pc:spChg>
        <pc:spChg chg="add mod">
          <ac:chgData name="Stalin Jacob Wilson Packia Dhas" userId="050d7d71-3621-4503-95e8-1c9a9d962492" providerId="ADAL" clId="{3FBC77E1-FE42-4F9E-B4B2-3759F3328945}" dt="2026-10-22T06:26:35.563" v="9174" actId="1076"/>
          <ac:spMkLst>
            <pc:docMk/>
            <pc:sldMk cId="1525876812" sldId="1084"/>
            <ac:spMk id="20" creationId="{AEAA4D7A-C39B-4FF5-9CCC-B5797F5A717F}"/>
          </ac:spMkLst>
        </pc:spChg>
        <pc:spChg chg="add mod">
          <ac:chgData name="Stalin Jacob Wilson Packia Dhas" userId="050d7d71-3621-4503-95e8-1c9a9d962492" providerId="ADAL" clId="{3FBC77E1-FE42-4F9E-B4B2-3759F3328945}" dt="2026-10-22T06:26:35.563" v="9174" actId="1076"/>
          <ac:spMkLst>
            <pc:docMk/>
            <pc:sldMk cId="1525876812" sldId="1084"/>
            <ac:spMk id="21" creationId="{EAE32F87-A603-4731-AF7D-BB87F6488208}"/>
          </ac:spMkLst>
        </pc:spChg>
        <pc:spChg chg="add mod">
          <ac:chgData name="Stalin Jacob Wilson Packia Dhas" userId="050d7d71-3621-4503-95e8-1c9a9d962492" providerId="ADAL" clId="{3FBC77E1-FE42-4F9E-B4B2-3759F3328945}" dt="2026-10-22T06:25:30.517" v="8887"/>
          <ac:spMkLst>
            <pc:docMk/>
            <pc:sldMk cId="1525876812" sldId="1084"/>
            <ac:spMk id="22" creationId="{8C468279-EA9C-4AAC-8BCB-2FC02A9ADC66}"/>
          </ac:spMkLst>
        </pc:spChg>
        <pc:spChg chg="add mod">
          <ac:chgData name="Stalin Jacob Wilson Packia Dhas" userId="050d7d71-3621-4503-95e8-1c9a9d962492" providerId="ADAL" clId="{3FBC77E1-FE42-4F9E-B4B2-3759F3328945}" dt="2026-10-22T06:26:35.563" v="9174" actId="1076"/>
          <ac:spMkLst>
            <pc:docMk/>
            <pc:sldMk cId="1525876812" sldId="1084"/>
            <ac:spMk id="23" creationId="{746B40DE-8775-447B-9738-4A1A0D137538}"/>
          </ac:spMkLst>
        </pc:spChg>
        <pc:spChg chg="add mod">
          <ac:chgData name="Stalin Jacob Wilson Packia Dhas" userId="050d7d71-3621-4503-95e8-1c9a9d962492" providerId="ADAL" clId="{3FBC77E1-FE42-4F9E-B4B2-3759F3328945}" dt="2026-10-22T06:25:30.589" v="8906"/>
          <ac:spMkLst>
            <pc:docMk/>
            <pc:sldMk cId="1525876812" sldId="1084"/>
            <ac:spMk id="24" creationId="{1B2CF54D-AA2A-4759-BE19-E3B03476B1EE}"/>
          </ac:spMkLst>
        </pc:spChg>
        <pc:spChg chg="add mod">
          <ac:chgData name="Stalin Jacob Wilson Packia Dhas" userId="050d7d71-3621-4503-95e8-1c9a9d962492" providerId="ADAL" clId="{3FBC77E1-FE42-4F9E-B4B2-3759F3328945}" dt="2026-10-22T06:26:35.563" v="9174" actId="1076"/>
          <ac:spMkLst>
            <pc:docMk/>
            <pc:sldMk cId="1525876812" sldId="1084"/>
            <ac:spMk id="25" creationId="{CBDB0FA3-43FC-4506-B518-851062D2E403}"/>
          </ac:spMkLst>
        </pc:spChg>
        <pc:spChg chg="add mod">
          <ac:chgData name="Stalin Jacob Wilson Packia Dhas" userId="050d7d71-3621-4503-95e8-1c9a9d962492" providerId="ADAL" clId="{3FBC77E1-FE42-4F9E-B4B2-3759F3328945}" dt="2026-10-22T06:26:35.563" v="9174" actId="1076"/>
          <ac:spMkLst>
            <pc:docMk/>
            <pc:sldMk cId="1525876812" sldId="1084"/>
            <ac:spMk id="26" creationId="{34A7A0AB-B4FF-4ADE-ADF3-E2B9FAFE9A75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10-22T09:38:02.966" v="11004" actId="47"/>
        <pc:sldMkLst>
          <pc:docMk/>
          <pc:sldMk cId="2518148700" sldId="1085"/>
        </pc:sldMkLst>
        <pc:spChg chg="mod">
          <ac:chgData name="Stalin Jacob Wilson Packia Dhas" userId="050d7d71-3621-4503-95e8-1c9a9d962492" providerId="ADAL" clId="{3FBC77E1-FE42-4F9E-B4B2-3759F3328945}" dt="2026-10-22T06:26:56.912" v="9182" actId="1076"/>
          <ac:spMkLst>
            <pc:docMk/>
            <pc:sldMk cId="2518148700" sldId="1085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22T06:25:33.647" v="8932"/>
          <ac:spMkLst>
            <pc:docMk/>
            <pc:sldMk cId="2518148700" sldId="1085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22T06:25:33.926" v="8943"/>
          <ac:spMkLst>
            <pc:docMk/>
            <pc:sldMk cId="2518148700" sldId="1085"/>
            <ac:spMk id="4" creationId="{5C0B0CCB-7826-4771-9EC8-B4D9E70EBC6E}"/>
          </ac:spMkLst>
        </pc:spChg>
        <pc:spChg chg="add mod">
          <ac:chgData name="Stalin Jacob Wilson Packia Dhas" userId="050d7d71-3621-4503-95e8-1c9a9d962492" providerId="ADAL" clId="{3FBC77E1-FE42-4F9E-B4B2-3759F3328945}" dt="2026-10-22T06:25:33.965" v="8955"/>
          <ac:spMkLst>
            <pc:docMk/>
            <pc:sldMk cId="2518148700" sldId="1085"/>
            <ac:spMk id="5" creationId="{3C3CE873-37D5-4F0A-AC68-4655856360EB}"/>
          </ac:spMkLst>
        </pc:spChg>
        <pc:spChg chg="add mod">
          <ac:chgData name="Stalin Jacob Wilson Packia Dhas" userId="050d7d71-3621-4503-95e8-1c9a9d962492" providerId="ADAL" clId="{3FBC77E1-FE42-4F9E-B4B2-3759F3328945}" dt="2026-10-22T06:25:33.993" v="8962"/>
          <ac:spMkLst>
            <pc:docMk/>
            <pc:sldMk cId="2518148700" sldId="1085"/>
            <ac:spMk id="6" creationId="{936AAF8D-BD99-4A07-A354-7733B9C070D9}"/>
          </ac:spMkLst>
        </pc:spChg>
        <pc:spChg chg="add mod">
          <ac:chgData name="Stalin Jacob Wilson Packia Dhas" userId="050d7d71-3621-4503-95e8-1c9a9d962492" providerId="ADAL" clId="{3FBC77E1-FE42-4F9E-B4B2-3759F3328945}" dt="2026-10-22T06:25:34.024" v="8969"/>
          <ac:spMkLst>
            <pc:docMk/>
            <pc:sldMk cId="2518148700" sldId="1085"/>
            <ac:spMk id="7" creationId="{BBC2B220-F9EA-4C7F-A1DE-3D403E05029C}"/>
          </ac:spMkLst>
        </pc:spChg>
        <pc:spChg chg="add mod">
          <ac:chgData name="Stalin Jacob Wilson Packia Dhas" userId="050d7d71-3621-4503-95e8-1c9a9d962492" providerId="ADAL" clId="{3FBC77E1-FE42-4F9E-B4B2-3759F3328945}" dt="2026-10-22T06:26:53.954" v="9181" actId="1076"/>
          <ac:spMkLst>
            <pc:docMk/>
            <pc:sldMk cId="2518148700" sldId="1085"/>
            <ac:spMk id="8" creationId="{18A79CE4-9A85-4AD8-B452-1A85566E3B65}"/>
          </ac:spMkLst>
        </pc:spChg>
        <pc:spChg chg="add mod">
          <ac:chgData name="Stalin Jacob Wilson Packia Dhas" userId="050d7d71-3621-4503-95e8-1c9a9d962492" providerId="ADAL" clId="{3FBC77E1-FE42-4F9E-B4B2-3759F3328945}" dt="2026-10-22T06:25:34.424" v="8983"/>
          <ac:spMkLst>
            <pc:docMk/>
            <pc:sldMk cId="2518148700" sldId="1085"/>
            <ac:spMk id="9" creationId="{ED07580A-CA14-4DA3-9221-E42510B8C332}"/>
          </ac:spMkLst>
        </pc:spChg>
        <pc:spChg chg="add mod">
          <ac:chgData name="Stalin Jacob Wilson Packia Dhas" userId="050d7d71-3621-4503-95e8-1c9a9d962492" providerId="ADAL" clId="{3FBC77E1-FE42-4F9E-B4B2-3759F3328945}" dt="2026-10-22T06:25:34.606" v="8993"/>
          <ac:spMkLst>
            <pc:docMk/>
            <pc:sldMk cId="2518148700" sldId="1085"/>
            <ac:spMk id="10" creationId="{BAD4B4AA-5F5D-49D2-8336-BE92F04184B5}"/>
          </ac:spMkLst>
        </pc:spChg>
        <pc:spChg chg="add mod">
          <ac:chgData name="Stalin Jacob Wilson Packia Dhas" userId="050d7d71-3621-4503-95e8-1c9a9d962492" providerId="ADAL" clId="{3FBC77E1-FE42-4F9E-B4B2-3759F3328945}" dt="2026-10-22T06:25:34.641" v="9002"/>
          <ac:spMkLst>
            <pc:docMk/>
            <pc:sldMk cId="2518148700" sldId="1085"/>
            <ac:spMk id="11" creationId="{960F7393-C262-437F-B8F9-0A2F59E57989}"/>
          </ac:spMkLst>
        </pc:spChg>
        <pc:spChg chg="add mod">
          <ac:chgData name="Stalin Jacob Wilson Packia Dhas" userId="050d7d71-3621-4503-95e8-1c9a9d962492" providerId="ADAL" clId="{3FBC77E1-FE42-4F9E-B4B2-3759F3328945}" dt="2026-10-22T06:26:49.699" v="9180" actId="1076"/>
          <ac:spMkLst>
            <pc:docMk/>
            <pc:sldMk cId="2518148700" sldId="1085"/>
            <ac:spMk id="12" creationId="{9F855B52-F634-4E7E-B203-51CC85C971EF}"/>
          </ac:spMkLst>
        </pc:spChg>
        <pc:spChg chg="add mod">
          <ac:chgData name="Stalin Jacob Wilson Packia Dhas" userId="050d7d71-3621-4503-95e8-1c9a9d962492" providerId="ADAL" clId="{3FBC77E1-FE42-4F9E-B4B2-3759F3328945}" dt="2026-10-22T06:26:49.699" v="9180" actId="1076"/>
          <ac:spMkLst>
            <pc:docMk/>
            <pc:sldMk cId="2518148700" sldId="1085"/>
            <ac:spMk id="13" creationId="{7492EA7B-4094-49F9-8E7B-18067CE18892}"/>
          </ac:spMkLst>
        </pc:spChg>
        <pc:spChg chg="add mod">
          <ac:chgData name="Stalin Jacob Wilson Packia Dhas" userId="050d7d71-3621-4503-95e8-1c9a9d962492" providerId="ADAL" clId="{3FBC77E1-FE42-4F9E-B4B2-3759F3328945}" dt="2026-10-22T06:25:34.754" v="9033"/>
          <ac:spMkLst>
            <pc:docMk/>
            <pc:sldMk cId="2518148700" sldId="1085"/>
            <ac:spMk id="14" creationId="{3CABF672-577E-4267-822D-5F2C154B94A5}"/>
          </ac:spMkLst>
        </pc:spChg>
        <pc:spChg chg="add mod">
          <ac:chgData name="Stalin Jacob Wilson Packia Dhas" userId="050d7d71-3621-4503-95e8-1c9a9d962492" providerId="ADAL" clId="{3FBC77E1-FE42-4F9E-B4B2-3759F3328945}" dt="2026-10-22T06:26:49.699" v="9180" actId="1076"/>
          <ac:spMkLst>
            <pc:docMk/>
            <pc:sldMk cId="2518148700" sldId="1085"/>
            <ac:spMk id="15" creationId="{BE911674-9CCE-43DD-B85A-5D7B5AA949CD}"/>
          </ac:spMkLst>
        </pc:spChg>
        <pc:spChg chg="add mod">
          <ac:chgData name="Stalin Jacob Wilson Packia Dhas" userId="050d7d71-3621-4503-95e8-1c9a9d962492" providerId="ADAL" clId="{3FBC77E1-FE42-4F9E-B4B2-3759F3328945}" dt="2026-10-22T06:26:49.699" v="9180" actId="1076"/>
          <ac:spMkLst>
            <pc:docMk/>
            <pc:sldMk cId="2518148700" sldId="1085"/>
            <ac:spMk id="16" creationId="{BE483F9B-6AEF-4723-9C75-F5B0D9A76CF1}"/>
          </ac:spMkLst>
        </pc:spChg>
        <pc:spChg chg="add mod">
          <ac:chgData name="Stalin Jacob Wilson Packia Dhas" userId="050d7d71-3621-4503-95e8-1c9a9d962492" providerId="ADAL" clId="{3FBC77E1-FE42-4F9E-B4B2-3759F3328945}" dt="2026-10-22T06:26:49.699" v="9180" actId="1076"/>
          <ac:spMkLst>
            <pc:docMk/>
            <pc:sldMk cId="2518148700" sldId="1085"/>
            <ac:spMk id="17" creationId="{42996AFC-CD86-4636-BC6E-577288E92E4E}"/>
          </ac:spMkLst>
        </pc:spChg>
        <pc:spChg chg="add mod">
          <ac:chgData name="Stalin Jacob Wilson Packia Dhas" userId="050d7d71-3621-4503-95e8-1c9a9d962492" providerId="ADAL" clId="{3FBC77E1-FE42-4F9E-B4B2-3759F3328945}" dt="2026-10-22T06:26:49.699" v="9180" actId="1076"/>
          <ac:spMkLst>
            <pc:docMk/>
            <pc:sldMk cId="2518148700" sldId="1085"/>
            <ac:spMk id="18" creationId="{14374764-D0EF-44D8-B388-C9DCF830C597}"/>
          </ac:spMkLst>
        </pc:spChg>
        <pc:spChg chg="add mod">
          <ac:chgData name="Stalin Jacob Wilson Packia Dhas" userId="050d7d71-3621-4503-95e8-1c9a9d962492" providerId="ADAL" clId="{3FBC77E1-FE42-4F9E-B4B2-3759F3328945}" dt="2026-10-22T06:26:49.699" v="9180" actId="1076"/>
          <ac:spMkLst>
            <pc:docMk/>
            <pc:sldMk cId="2518148700" sldId="1085"/>
            <ac:spMk id="19" creationId="{799B4271-2ECD-4780-8D26-130A3659FA31}"/>
          </ac:spMkLst>
        </pc:spChg>
        <pc:spChg chg="add mod">
          <ac:chgData name="Stalin Jacob Wilson Packia Dhas" userId="050d7d71-3621-4503-95e8-1c9a9d962492" providerId="ADAL" clId="{3FBC77E1-FE42-4F9E-B4B2-3759F3328945}" dt="2026-10-22T06:25:34.984" v="9093"/>
          <ac:spMkLst>
            <pc:docMk/>
            <pc:sldMk cId="2518148700" sldId="1085"/>
            <ac:spMk id="20" creationId="{F551EAE5-B52D-434E-B7F6-CDCF54C54DED}"/>
          </ac:spMkLst>
        </pc:spChg>
        <pc:spChg chg="add mod">
          <ac:chgData name="Stalin Jacob Wilson Packia Dhas" userId="050d7d71-3621-4503-95e8-1c9a9d962492" providerId="ADAL" clId="{3FBC77E1-FE42-4F9E-B4B2-3759F3328945}" dt="2026-10-22T06:25:35.025" v="9103"/>
          <ac:spMkLst>
            <pc:docMk/>
            <pc:sldMk cId="2518148700" sldId="1085"/>
            <ac:spMk id="21" creationId="{AC835DB5-C96D-4074-BB35-5183528F6937}"/>
          </ac:spMkLst>
        </pc:spChg>
        <pc:spChg chg="add mod">
          <ac:chgData name="Stalin Jacob Wilson Packia Dhas" userId="050d7d71-3621-4503-95e8-1c9a9d962492" providerId="ADAL" clId="{3FBC77E1-FE42-4F9E-B4B2-3759F3328945}" dt="2026-10-22T06:26:49.699" v="9180" actId="1076"/>
          <ac:spMkLst>
            <pc:docMk/>
            <pc:sldMk cId="2518148700" sldId="1085"/>
            <ac:spMk id="22" creationId="{60E45EE7-A5C3-43B2-9AC1-03D70843B4F6}"/>
          </ac:spMkLst>
        </pc:spChg>
        <pc:spChg chg="add mod">
          <ac:chgData name="Stalin Jacob Wilson Packia Dhas" userId="050d7d71-3621-4503-95e8-1c9a9d962492" providerId="ADAL" clId="{3FBC77E1-FE42-4F9E-B4B2-3759F3328945}" dt="2026-10-22T06:26:49.699" v="9180" actId="1076"/>
          <ac:spMkLst>
            <pc:docMk/>
            <pc:sldMk cId="2518148700" sldId="1085"/>
            <ac:spMk id="23" creationId="{1111D004-5820-448C-BA09-014C82A8D66F}"/>
          </ac:spMkLst>
        </pc:spChg>
        <pc:spChg chg="add mod">
          <ac:chgData name="Stalin Jacob Wilson Packia Dhas" userId="050d7d71-3621-4503-95e8-1c9a9d962492" providerId="ADAL" clId="{3FBC77E1-FE42-4F9E-B4B2-3759F3328945}" dt="2026-10-22T06:26:49.699" v="9180" actId="1076"/>
          <ac:spMkLst>
            <pc:docMk/>
            <pc:sldMk cId="2518148700" sldId="1085"/>
            <ac:spMk id="24" creationId="{1E570B8B-B44A-4CE4-9851-A2A069E56CBF}"/>
          </ac:spMkLst>
        </pc:spChg>
        <pc:spChg chg="add mod">
          <ac:chgData name="Stalin Jacob Wilson Packia Dhas" userId="050d7d71-3621-4503-95e8-1c9a9d962492" providerId="ADAL" clId="{3FBC77E1-FE42-4F9E-B4B2-3759F3328945}" dt="2026-10-22T06:25:35.171" v="9143"/>
          <ac:spMkLst>
            <pc:docMk/>
            <pc:sldMk cId="2518148700" sldId="1085"/>
            <ac:spMk id="25" creationId="{1608CF65-1341-4B1B-87DE-B648DC823C0E}"/>
          </ac:spMkLst>
        </pc:spChg>
        <pc:spChg chg="add mod">
          <ac:chgData name="Stalin Jacob Wilson Packia Dhas" userId="050d7d71-3621-4503-95e8-1c9a9d962492" providerId="ADAL" clId="{3FBC77E1-FE42-4F9E-B4B2-3759F3328945}" dt="2026-10-22T06:25:35.368" v="9159"/>
          <ac:spMkLst>
            <pc:docMk/>
            <pc:sldMk cId="2518148700" sldId="1085"/>
            <ac:spMk id="26" creationId="{49A1F4C5-CC23-4509-9EF5-9F1DF3E42023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10-22T09:38:06.121" v="11007" actId="47"/>
        <pc:sldMkLst>
          <pc:docMk/>
          <pc:sldMk cId="2370099070" sldId="1086"/>
        </pc:sldMkLst>
        <pc:spChg chg="mod">
          <ac:chgData name="Stalin Jacob Wilson Packia Dhas" userId="050d7d71-3621-4503-95e8-1c9a9d962492" providerId="ADAL" clId="{3FBC77E1-FE42-4F9E-B4B2-3759F3328945}" dt="2026-10-22T06:33:31.193" v="10829" actId="1076"/>
          <ac:spMkLst>
            <pc:docMk/>
            <pc:sldMk cId="2370099070" sldId="1086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22T06:32:34.708" v="9193"/>
          <ac:spMkLst>
            <pc:docMk/>
            <pc:sldMk cId="2370099070" sldId="1086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22T06:32:34.964" v="9204"/>
          <ac:spMkLst>
            <pc:docMk/>
            <pc:sldMk cId="2370099070" sldId="1086"/>
            <ac:spMk id="4" creationId="{5FD463BE-9C74-4109-9A1B-21A8AF7FD183}"/>
          </ac:spMkLst>
        </pc:spChg>
        <pc:spChg chg="add mod">
          <ac:chgData name="Stalin Jacob Wilson Packia Dhas" userId="050d7d71-3621-4503-95e8-1c9a9d962492" providerId="ADAL" clId="{3FBC77E1-FE42-4F9E-B4B2-3759F3328945}" dt="2026-10-22T06:32:35.004" v="9216"/>
          <ac:spMkLst>
            <pc:docMk/>
            <pc:sldMk cId="2370099070" sldId="1086"/>
            <ac:spMk id="5" creationId="{C948E0E2-4E98-440B-8C28-664C5EAA656F}"/>
          </ac:spMkLst>
        </pc:spChg>
        <pc:spChg chg="add mod">
          <ac:chgData name="Stalin Jacob Wilson Packia Dhas" userId="050d7d71-3621-4503-95e8-1c9a9d962492" providerId="ADAL" clId="{3FBC77E1-FE42-4F9E-B4B2-3759F3328945}" dt="2026-10-22T06:32:35.027" v="9223"/>
          <ac:spMkLst>
            <pc:docMk/>
            <pc:sldMk cId="2370099070" sldId="1086"/>
            <ac:spMk id="6" creationId="{562C1B87-A894-4342-9A88-0547EE600FFE}"/>
          </ac:spMkLst>
        </pc:spChg>
        <pc:spChg chg="add mod">
          <ac:chgData name="Stalin Jacob Wilson Packia Dhas" userId="050d7d71-3621-4503-95e8-1c9a9d962492" providerId="ADAL" clId="{3FBC77E1-FE42-4F9E-B4B2-3759F3328945}" dt="2026-10-22T06:32:35.049" v="9230"/>
          <ac:spMkLst>
            <pc:docMk/>
            <pc:sldMk cId="2370099070" sldId="1086"/>
            <ac:spMk id="7" creationId="{4CEC4201-333C-44A1-A209-F76727071A78}"/>
          </ac:spMkLst>
        </pc:spChg>
        <pc:spChg chg="add mod">
          <ac:chgData name="Stalin Jacob Wilson Packia Dhas" userId="050d7d71-3621-4503-95e8-1c9a9d962492" providerId="ADAL" clId="{3FBC77E1-FE42-4F9E-B4B2-3759F3328945}" dt="2026-10-22T06:32:35.082" v="9239"/>
          <ac:spMkLst>
            <pc:docMk/>
            <pc:sldMk cId="2370099070" sldId="1086"/>
            <ac:spMk id="8" creationId="{817068B2-C115-459A-832A-8A0420B4FEA1}"/>
          </ac:spMkLst>
        </pc:spChg>
        <pc:spChg chg="add mod">
          <ac:chgData name="Stalin Jacob Wilson Packia Dhas" userId="050d7d71-3621-4503-95e8-1c9a9d962492" providerId="ADAL" clId="{3FBC77E1-FE42-4F9E-B4B2-3759F3328945}" dt="2026-10-22T06:32:35.145" v="9246"/>
          <ac:spMkLst>
            <pc:docMk/>
            <pc:sldMk cId="2370099070" sldId="1086"/>
            <ac:spMk id="9" creationId="{B6F5A518-E006-489D-B7C9-8A8E6A71AF77}"/>
          </ac:spMkLst>
        </pc:spChg>
        <pc:spChg chg="add mod">
          <ac:chgData name="Stalin Jacob Wilson Packia Dhas" userId="050d7d71-3621-4503-95e8-1c9a9d962492" providerId="ADAL" clId="{3FBC77E1-FE42-4F9E-B4B2-3759F3328945}" dt="2026-10-22T06:32:35.370" v="9253"/>
          <ac:spMkLst>
            <pc:docMk/>
            <pc:sldMk cId="2370099070" sldId="1086"/>
            <ac:spMk id="10" creationId="{7445ED52-2804-436C-9B33-362285126E29}"/>
          </ac:spMkLst>
        </pc:spChg>
        <pc:spChg chg="add mod">
          <ac:chgData name="Stalin Jacob Wilson Packia Dhas" userId="050d7d71-3621-4503-95e8-1c9a9d962492" providerId="ADAL" clId="{3FBC77E1-FE42-4F9E-B4B2-3759F3328945}" dt="2026-10-22T06:33:15.844" v="10301"/>
          <ac:spMkLst>
            <pc:docMk/>
            <pc:sldMk cId="2370099070" sldId="1086"/>
            <ac:spMk id="11" creationId="{5A6FF1BE-B00B-496A-ADCA-EB1A8AB066FD}"/>
          </ac:spMkLst>
        </pc:spChg>
        <pc:spChg chg="add mod">
          <ac:chgData name="Stalin Jacob Wilson Packia Dhas" userId="050d7d71-3621-4503-95e8-1c9a9d962492" providerId="ADAL" clId="{3FBC77E1-FE42-4F9E-B4B2-3759F3328945}" dt="2026-10-22T06:32:35.599" v="9273"/>
          <ac:spMkLst>
            <pc:docMk/>
            <pc:sldMk cId="2370099070" sldId="1086"/>
            <ac:spMk id="12" creationId="{A9C69540-5839-41A9-979F-F2AEC6D96266}"/>
          </ac:spMkLst>
        </pc:spChg>
        <pc:spChg chg="add mod">
          <ac:chgData name="Stalin Jacob Wilson Packia Dhas" userId="050d7d71-3621-4503-95e8-1c9a9d962492" providerId="ADAL" clId="{3FBC77E1-FE42-4F9E-B4B2-3759F3328945}" dt="2026-10-22T06:32:35.624" v="9281"/>
          <ac:spMkLst>
            <pc:docMk/>
            <pc:sldMk cId="2370099070" sldId="1086"/>
            <ac:spMk id="13" creationId="{2A4184CA-2236-4950-90C7-6450652A4C20}"/>
          </ac:spMkLst>
        </pc:spChg>
        <pc:spChg chg="add mod">
          <ac:chgData name="Stalin Jacob Wilson Packia Dhas" userId="050d7d71-3621-4503-95e8-1c9a9d962492" providerId="ADAL" clId="{3FBC77E1-FE42-4F9E-B4B2-3759F3328945}" dt="2026-10-22T06:32:35.904" v="9295"/>
          <ac:spMkLst>
            <pc:docMk/>
            <pc:sldMk cId="2370099070" sldId="1086"/>
            <ac:spMk id="15" creationId="{F8ACD14B-64DD-466E-A1D1-9B6257973113}"/>
          </ac:spMkLst>
        </pc:spChg>
        <pc:spChg chg="add mod">
          <ac:chgData name="Stalin Jacob Wilson Packia Dhas" userId="050d7d71-3621-4503-95e8-1c9a9d962492" providerId="ADAL" clId="{3FBC77E1-FE42-4F9E-B4B2-3759F3328945}" dt="2026-10-22T06:32:35.934" v="9303"/>
          <ac:spMkLst>
            <pc:docMk/>
            <pc:sldMk cId="2370099070" sldId="1086"/>
            <ac:spMk id="16" creationId="{E6BA7164-2DEC-4A30-B191-8D0BCDB90D86}"/>
          </ac:spMkLst>
        </pc:spChg>
        <pc:spChg chg="add mod">
          <ac:chgData name="Stalin Jacob Wilson Packia Dhas" userId="050d7d71-3621-4503-95e8-1c9a9d962492" providerId="ADAL" clId="{3FBC77E1-FE42-4F9E-B4B2-3759F3328945}" dt="2026-10-22T06:32:36.200" v="9317"/>
          <ac:spMkLst>
            <pc:docMk/>
            <pc:sldMk cId="2370099070" sldId="1086"/>
            <ac:spMk id="18" creationId="{5FDEE616-5FD0-4070-8626-15DA3D6657E7}"/>
          </ac:spMkLst>
        </pc:spChg>
        <pc:spChg chg="add mod">
          <ac:chgData name="Stalin Jacob Wilson Packia Dhas" userId="050d7d71-3621-4503-95e8-1c9a9d962492" providerId="ADAL" clId="{3FBC77E1-FE42-4F9E-B4B2-3759F3328945}" dt="2026-10-22T06:32:36.225" v="9325"/>
          <ac:spMkLst>
            <pc:docMk/>
            <pc:sldMk cId="2370099070" sldId="1086"/>
            <ac:spMk id="19" creationId="{B172824B-8BFB-4770-811D-29FC9F1A5EB9}"/>
          </ac:spMkLst>
        </pc:spChg>
        <pc:spChg chg="add mod">
          <ac:chgData name="Stalin Jacob Wilson Packia Dhas" userId="050d7d71-3621-4503-95e8-1c9a9d962492" providerId="ADAL" clId="{3FBC77E1-FE42-4F9E-B4B2-3759F3328945}" dt="2026-10-22T06:32:36.491" v="9339"/>
          <ac:spMkLst>
            <pc:docMk/>
            <pc:sldMk cId="2370099070" sldId="1086"/>
            <ac:spMk id="21" creationId="{316ED5EE-7BF0-4322-9FAD-339313EACCEB}"/>
          </ac:spMkLst>
        </pc:spChg>
        <pc:spChg chg="add mod">
          <ac:chgData name="Stalin Jacob Wilson Packia Dhas" userId="050d7d71-3621-4503-95e8-1c9a9d962492" providerId="ADAL" clId="{3FBC77E1-FE42-4F9E-B4B2-3759F3328945}" dt="2026-10-22T06:32:36.516" v="9347"/>
          <ac:spMkLst>
            <pc:docMk/>
            <pc:sldMk cId="2370099070" sldId="1086"/>
            <ac:spMk id="22" creationId="{B58C8E96-DCA0-41E3-B976-B14D5BDD85F8}"/>
          </ac:spMkLst>
        </pc:spChg>
        <pc:spChg chg="add mod">
          <ac:chgData name="Stalin Jacob Wilson Packia Dhas" userId="050d7d71-3621-4503-95e8-1c9a9d962492" providerId="ADAL" clId="{3FBC77E1-FE42-4F9E-B4B2-3759F3328945}" dt="2026-10-22T06:32:36.694" v="9361"/>
          <ac:spMkLst>
            <pc:docMk/>
            <pc:sldMk cId="2370099070" sldId="1086"/>
            <ac:spMk id="24" creationId="{107CBBF0-B8C6-4145-B099-16785E661656}"/>
          </ac:spMkLst>
        </pc:spChg>
        <pc:spChg chg="add mod">
          <ac:chgData name="Stalin Jacob Wilson Packia Dhas" userId="050d7d71-3621-4503-95e8-1c9a9d962492" providerId="ADAL" clId="{3FBC77E1-FE42-4F9E-B4B2-3759F3328945}" dt="2026-10-22T06:32:36.718" v="9369"/>
          <ac:spMkLst>
            <pc:docMk/>
            <pc:sldMk cId="2370099070" sldId="1086"/>
            <ac:spMk id="25" creationId="{D11BA50F-B9DE-49E5-AC1D-082E10ED82D2}"/>
          </ac:spMkLst>
        </pc:spChg>
        <pc:spChg chg="add mod">
          <ac:chgData name="Stalin Jacob Wilson Packia Dhas" userId="050d7d71-3621-4503-95e8-1c9a9d962492" providerId="ADAL" clId="{3FBC77E1-FE42-4F9E-B4B2-3759F3328945}" dt="2026-10-22T06:33:48.286" v="10918"/>
          <ac:spMkLst>
            <pc:docMk/>
            <pc:sldMk cId="2370099070" sldId="1086"/>
            <ac:spMk id="27" creationId="{DFB46E58-2C61-49FE-9DEC-9C2A0BBB748A}"/>
          </ac:spMkLst>
        </pc:spChg>
        <pc:spChg chg="add mod">
          <ac:chgData name="Stalin Jacob Wilson Packia Dhas" userId="050d7d71-3621-4503-95e8-1c9a9d962492" providerId="ADAL" clId="{3FBC77E1-FE42-4F9E-B4B2-3759F3328945}" dt="2026-10-22T06:33:48.104" v="10917"/>
          <ac:spMkLst>
            <pc:docMk/>
            <pc:sldMk cId="2370099070" sldId="1086"/>
            <ac:spMk id="28" creationId="{BADA76F2-3717-4DFF-A968-8ADAA12774E2}"/>
          </ac:spMkLst>
        </pc:spChg>
        <pc:spChg chg="add mod">
          <ac:chgData name="Stalin Jacob Wilson Packia Dhas" userId="050d7d71-3621-4503-95e8-1c9a9d962492" providerId="ADAL" clId="{3FBC77E1-FE42-4F9E-B4B2-3759F3328945}" dt="2026-10-22T06:33:37.598" v="10858"/>
          <ac:spMkLst>
            <pc:docMk/>
            <pc:sldMk cId="2370099070" sldId="1086"/>
            <ac:spMk id="30" creationId="{F56F2842-F3A2-4B31-97EF-050066473E69}"/>
          </ac:spMkLst>
        </pc:spChg>
        <pc:spChg chg="add mod">
          <ac:chgData name="Stalin Jacob Wilson Packia Dhas" userId="050d7d71-3621-4503-95e8-1c9a9d962492" providerId="ADAL" clId="{3FBC77E1-FE42-4F9E-B4B2-3759F3328945}" dt="2026-10-22T06:33:37.516" v="10857"/>
          <ac:spMkLst>
            <pc:docMk/>
            <pc:sldMk cId="2370099070" sldId="1086"/>
            <ac:spMk id="31" creationId="{64E610CE-1F8C-4A83-8DEA-F7CD6C00ABCF}"/>
          </ac:spMkLst>
        </pc:spChg>
        <pc:spChg chg="add mod">
          <ac:chgData name="Stalin Jacob Wilson Packia Dhas" userId="050d7d71-3621-4503-95e8-1c9a9d962492" providerId="ADAL" clId="{3FBC77E1-FE42-4F9E-B4B2-3759F3328945}" dt="2026-10-22T06:33:37.903" v="10860"/>
          <ac:spMkLst>
            <pc:docMk/>
            <pc:sldMk cId="2370099070" sldId="1086"/>
            <ac:spMk id="33" creationId="{62A11869-00B4-4233-8B33-3D1D0FA218E4}"/>
          </ac:spMkLst>
        </pc:spChg>
        <pc:spChg chg="add mod">
          <ac:chgData name="Stalin Jacob Wilson Packia Dhas" userId="050d7d71-3621-4503-95e8-1c9a9d962492" providerId="ADAL" clId="{3FBC77E1-FE42-4F9E-B4B2-3759F3328945}" dt="2026-10-22T06:33:37.822" v="10859"/>
          <ac:spMkLst>
            <pc:docMk/>
            <pc:sldMk cId="2370099070" sldId="1086"/>
            <ac:spMk id="34" creationId="{98AFBEDD-C92F-4214-816A-8C95BFAD3C2C}"/>
          </ac:spMkLst>
        </pc:spChg>
        <pc:spChg chg="add mod">
          <ac:chgData name="Stalin Jacob Wilson Packia Dhas" userId="050d7d71-3621-4503-95e8-1c9a9d962492" providerId="ADAL" clId="{3FBC77E1-FE42-4F9E-B4B2-3759F3328945}" dt="2026-10-22T06:33:38.138" v="10862"/>
          <ac:spMkLst>
            <pc:docMk/>
            <pc:sldMk cId="2370099070" sldId="1086"/>
            <ac:spMk id="36" creationId="{59FE8115-7797-47B1-93BE-957ECD23039C}"/>
          </ac:spMkLst>
        </pc:spChg>
        <pc:spChg chg="add mod">
          <ac:chgData name="Stalin Jacob Wilson Packia Dhas" userId="050d7d71-3621-4503-95e8-1c9a9d962492" providerId="ADAL" clId="{3FBC77E1-FE42-4F9E-B4B2-3759F3328945}" dt="2026-10-22T06:33:38.132" v="10861"/>
          <ac:spMkLst>
            <pc:docMk/>
            <pc:sldMk cId="2370099070" sldId="1086"/>
            <ac:spMk id="37" creationId="{40E3BBAB-E1A4-4E87-9CE7-BBD89400820B}"/>
          </ac:spMkLst>
        </pc:spChg>
        <pc:spChg chg="add mod">
          <ac:chgData name="Stalin Jacob Wilson Packia Dhas" userId="050d7d71-3621-4503-95e8-1c9a9d962492" providerId="ADAL" clId="{3FBC77E1-FE42-4F9E-B4B2-3759F3328945}" dt="2026-10-22T06:33:38.440" v="10864"/>
          <ac:spMkLst>
            <pc:docMk/>
            <pc:sldMk cId="2370099070" sldId="1086"/>
            <ac:spMk id="39" creationId="{7935096D-9AF0-4354-A7F6-A92BE4469333}"/>
          </ac:spMkLst>
        </pc:spChg>
        <pc:spChg chg="add mod">
          <ac:chgData name="Stalin Jacob Wilson Packia Dhas" userId="050d7d71-3621-4503-95e8-1c9a9d962492" providerId="ADAL" clId="{3FBC77E1-FE42-4F9E-B4B2-3759F3328945}" dt="2026-10-22T06:33:38.362" v="10863"/>
          <ac:spMkLst>
            <pc:docMk/>
            <pc:sldMk cId="2370099070" sldId="1086"/>
            <ac:spMk id="40" creationId="{30A5A1E3-A368-4AC9-9FC2-91F7072B2733}"/>
          </ac:spMkLst>
        </pc:spChg>
        <pc:spChg chg="add mod">
          <ac:chgData name="Stalin Jacob Wilson Packia Dhas" userId="050d7d71-3621-4503-95e8-1c9a9d962492" providerId="ADAL" clId="{3FBC77E1-FE42-4F9E-B4B2-3759F3328945}" dt="2026-10-22T06:33:38.775" v="10866"/>
          <ac:spMkLst>
            <pc:docMk/>
            <pc:sldMk cId="2370099070" sldId="1086"/>
            <ac:spMk id="42" creationId="{95EEAD70-83E4-4694-A612-7ABA530FD782}"/>
          </ac:spMkLst>
        </pc:spChg>
        <pc:spChg chg="add mod">
          <ac:chgData name="Stalin Jacob Wilson Packia Dhas" userId="050d7d71-3621-4503-95e8-1c9a9d962492" providerId="ADAL" clId="{3FBC77E1-FE42-4F9E-B4B2-3759F3328945}" dt="2026-10-22T06:33:38.729" v="10865"/>
          <ac:spMkLst>
            <pc:docMk/>
            <pc:sldMk cId="2370099070" sldId="1086"/>
            <ac:spMk id="43" creationId="{1BF524E5-2826-4C95-831A-328A4D942FEF}"/>
          </ac:spMkLst>
        </pc:spChg>
        <pc:spChg chg="add mod">
          <ac:chgData name="Stalin Jacob Wilson Packia Dhas" userId="050d7d71-3621-4503-95e8-1c9a9d962492" providerId="ADAL" clId="{3FBC77E1-FE42-4F9E-B4B2-3759F3328945}" dt="2026-10-22T06:33:47.254" v="10912"/>
          <ac:spMkLst>
            <pc:docMk/>
            <pc:sldMk cId="2370099070" sldId="1086"/>
            <ac:spMk id="45" creationId="{5BD6A6FE-555D-4C02-99DD-40F0B6F3936F}"/>
          </ac:spMkLst>
        </pc:spChg>
        <pc:spChg chg="add mod">
          <ac:chgData name="Stalin Jacob Wilson Packia Dhas" userId="050d7d71-3621-4503-95e8-1c9a9d962492" providerId="ADAL" clId="{3FBC77E1-FE42-4F9E-B4B2-3759F3328945}" dt="2026-10-22T06:33:47.242" v="10911"/>
          <ac:spMkLst>
            <pc:docMk/>
            <pc:sldMk cId="2370099070" sldId="1086"/>
            <ac:spMk id="46" creationId="{F2D28E1E-2D3A-40F5-A93E-0726C4042226}"/>
          </ac:spMkLst>
        </pc:spChg>
        <pc:spChg chg="add mod">
          <ac:chgData name="Stalin Jacob Wilson Packia Dhas" userId="050d7d71-3621-4503-95e8-1c9a9d962492" providerId="ADAL" clId="{3FBC77E1-FE42-4F9E-B4B2-3759F3328945}" dt="2026-10-22T06:33:39.106" v="10868"/>
          <ac:spMkLst>
            <pc:docMk/>
            <pc:sldMk cId="2370099070" sldId="1086"/>
            <ac:spMk id="48" creationId="{3B8ED43C-511B-4F5E-B710-CE915226625D}"/>
          </ac:spMkLst>
        </pc:spChg>
        <pc:spChg chg="add mod">
          <ac:chgData name="Stalin Jacob Wilson Packia Dhas" userId="050d7d71-3621-4503-95e8-1c9a9d962492" providerId="ADAL" clId="{3FBC77E1-FE42-4F9E-B4B2-3759F3328945}" dt="2026-10-22T06:33:39.003" v="10867"/>
          <ac:spMkLst>
            <pc:docMk/>
            <pc:sldMk cId="2370099070" sldId="1086"/>
            <ac:spMk id="49" creationId="{A0A7B4C0-951C-48E8-AD6F-BFAB5364412C}"/>
          </ac:spMkLst>
        </pc:spChg>
        <pc:spChg chg="add mod">
          <ac:chgData name="Stalin Jacob Wilson Packia Dhas" userId="050d7d71-3621-4503-95e8-1c9a9d962492" providerId="ADAL" clId="{3FBC77E1-FE42-4F9E-B4B2-3759F3328945}" dt="2026-10-22T06:33:39.416" v="10870"/>
          <ac:spMkLst>
            <pc:docMk/>
            <pc:sldMk cId="2370099070" sldId="1086"/>
            <ac:spMk id="51" creationId="{D551D505-C099-4BF7-8C2C-DF8571FF532A}"/>
          </ac:spMkLst>
        </pc:spChg>
        <pc:spChg chg="add mod">
          <ac:chgData name="Stalin Jacob Wilson Packia Dhas" userId="050d7d71-3621-4503-95e8-1c9a9d962492" providerId="ADAL" clId="{3FBC77E1-FE42-4F9E-B4B2-3759F3328945}" dt="2026-10-22T06:33:39.297" v="10869"/>
          <ac:spMkLst>
            <pc:docMk/>
            <pc:sldMk cId="2370099070" sldId="1086"/>
            <ac:spMk id="52" creationId="{2B321BCF-0C86-455C-A504-FA7057CF717C}"/>
          </ac:spMkLst>
        </pc:spChg>
        <pc:spChg chg="add mod">
          <ac:chgData name="Stalin Jacob Wilson Packia Dhas" userId="050d7d71-3621-4503-95e8-1c9a9d962492" providerId="ADAL" clId="{3FBC77E1-FE42-4F9E-B4B2-3759F3328945}" dt="2026-10-22T06:33:39.730" v="10872"/>
          <ac:spMkLst>
            <pc:docMk/>
            <pc:sldMk cId="2370099070" sldId="1086"/>
            <ac:spMk id="54" creationId="{A9897380-E578-4997-B1A6-E65777A8556F}"/>
          </ac:spMkLst>
        </pc:spChg>
        <pc:spChg chg="add mod">
          <ac:chgData name="Stalin Jacob Wilson Packia Dhas" userId="050d7d71-3621-4503-95e8-1c9a9d962492" providerId="ADAL" clId="{3FBC77E1-FE42-4F9E-B4B2-3759F3328945}" dt="2026-10-22T06:33:39.639" v="10871"/>
          <ac:spMkLst>
            <pc:docMk/>
            <pc:sldMk cId="2370099070" sldId="1086"/>
            <ac:spMk id="55" creationId="{BB9FAEC4-D99F-4641-A9F8-CC75888843E9}"/>
          </ac:spMkLst>
        </pc:spChg>
        <pc:spChg chg="add mod">
          <ac:chgData name="Stalin Jacob Wilson Packia Dhas" userId="050d7d71-3621-4503-95e8-1c9a9d962492" providerId="ADAL" clId="{3FBC77E1-FE42-4F9E-B4B2-3759F3328945}" dt="2026-10-22T06:33:40.075" v="10874"/>
          <ac:spMkLst>
            <pc:docMk/>
            <pc:sldMk cId="2370099070" sldId="1086"/>
            <ac:spMk id="57" creationId="{6CED1764-945E-4FC8-8541-C3FD4993D15D}"/>
          </ac:spMkLst>
        </pc:spChg>
        <pc:spChg chg="add mod">
          <ac:chgData name="Stalin Jacob Wilson Packia Dhas" userId="050d7d71-3621-4503-95e8-1c9a9d962492" providerId="ADAL" clId="{3FBC77E1-FE42-4F9E-B4B2-3759F3328945}" dt="2026-10-22T06:33:40.006" v="10873"/>
          <ac:spMkLst>
            <pc:docMk/>
            <pc:sldMk cId="2370099070" sldId="1086"/>
            <ac:spMk id="58" creationId="{70873F61-4867-432B-90CB-EB9DF02D4BC8}"/>
          </ac:spMkLst>
        </pc:spChg>
        <pc:spChg chg="add mod">
          <ac:chgData name="Stalin Jacob Wilson Packia Dhas" userId="050d7d71-3621-4503-95e8-1c9a9d962492" providerId="ADAL" clId="{3FBC77E1-FE42-4F9E-B4B2-3759F3328945}" dt="2026-10-22T06:33:40.393" v="10876"/>
          <ac:spMkLst>
            <pc:docMk/>
            <pc:sldMk cId="2370099070" sldId="1086"/>
            <ac:spMk id="60" creationId="{951C7614-8E85-4EAB-9258-483B9BFC3658}"/>
          </ac:spMkLst>
        </pc:spChg>
        <pc:spChg chg="add mod">
          <ac:chgData name="Stalin Jacob Wilson Packia Dhas" userId="050d7d71-3621-4503-95e8-1c9a9d962492" providerId="ADAL" clId="{3FBC77E1-FE42-4F9E-B4B2-3759F3328945}" dt="2026-10-22T06:33:40.306" v="10875"/>
          <ac:spMkLst>
            <pc:docMk/>
            <pc:sldMk cId="2370099070" sldId="1086"/>
            <ac:spMk id="61" creationId="{4644BA52-683B-4C2B-A8A5-FAABF2F8252D}"/>
          </ac:spMkLst>
        </pc:spChg>
        <pc:spChg chg="add mod">
          <ac:chgData name="Stalin Jacob Wilson Packia Dhas" userId="050d7d71-3621-4503-95e8-1c9a9d962492" providerId="ADAL" clId="{3FBC77E1-FE42-4F9E-B4B2-3759F3328945}" dt="2026-10-22T06:33:46.768" v="10909"/>
          <ac:spMkLst>
            <pc:docMk/>
            <pc:sldMk cId="2370099070" sldId="1086"/>
            <ac:spMk id="63" creationId="{3C99D72D-42FB-4195-881E-44796EAD1E22}"/>
          </ac:spMkLst>
        </pc:spChg>
        <pc:spChg chg="add mod">
          <ac:chgData name="Stalin Jacob Wilson Packia Dhas" userId="050d7d71-3621-4503-95e8-1c9a9d962492" providerId="ADAL" clId="{3FBC77E1-FE42-4F9E-B4B2-3759F3328945}" dt="2026-10-22T06:33:46.422" v="10908"/>
          <ac:spMkLst>
            <pc:docMk/>
            <pc:sldMk cId="2370099070" sldId="1086"/>
            <ac:spMk id="64" creationId="{C7B41915-06A9-4A53-B89C-220EA4FDFC6E}"/>
          </ac:spMkLst>
        </pc:spChg>
        <pc:spChg chg="add mod">
          <ac:chgData name="Stalin Jacob Wilson Packia Dhas" userId="050d7d71-3621-4503-95e8-1c9a9d962492" providerId="ADAL" clId="{3FBC77E1-FE42-4F9E-B4B2-3759F3328945}" dt="2026-10-22T06:33:40.677" v="10878"/>
          <ac:spMkLst>
            <pc:docMk/>
            <pc:sldMk cId="2370099070" sldId="1086"/>
            <ac:spMk id="66" creationId="{B1B3816A-448F-4595-A208-38685AB711D8}"/>
          </ac:spMkLst>
        </pc:spChg>
        <pc:spChg chg="add mod">
          <ac:chgData name="Stalin Jacob Wilson Packia Dhas" userId="050d7d71-3621-4503-95e8-1c9a9d962492" providerId="ADAL" clId="{3FBC77E1-FE42-4F9E-B4B2-3759F3328945}" dt="2026-10-22T06:33:40.626" v="10877"/>
          <ac:spMkLst>
            <pc:docMk/>
            <pc:sldMk cId="2370099070" sldId="1086"/>
            <ac:spMk id="67" creationId="{ED8D2ED5-BA2C-413D-857E-10AB580F39FE}"/>
          </ac:spMkLst>
        </pc:spChg>
        <pc:spChg chg="add mod">
          <ac:chgData name="Stalin Jacob Wilson Packia Dhas" userId="050d7d71-3621-4503-95e8-1c9a9d962492" providerId="ADAL" clId="{3FBC77E1-FE42-4F9E-B4B2-3759F3328945}" dt="2026-10-22T06:33:41.041" v="10880"/>
          <ac:spMkLst>
            <pc:docMk/>
            <pc:sldMk cId="2370099070" sldId="1086"/>
            <ac:spMk id="69" creationId="{600418AF-C3A2-4FE6-95D1-9E9F780FBEC0}"/>
          </ac:spMkLst>
        </pc:spChg>
        <pc:spChg chg="add mod">
          <ac:chgData name="Stalin Jacob Wilson Packia Dhas" userId="050d7d71-3621-4503-95e8-1c9a9d962492" providerId="ADAL" clId="{3FBC77E1-FE42-4F9E-B4B2-3759F3328945}" dt="2026-10-22T06:33:40.875" v="10879"/>
          <ac:spMkLst>
            <pc:docMk/>
            <pc:sldMk cId="2370099070" sldId="1086"/>
            <ac:spMk id="70" creationId="{FCF7F572-A636-4824-84BC-34B47BE795F5}"/>
          </ac:spMkLst>
        </pc:spChg>
        <pc:spChg chg="add mod">
          <ac:chgData name="Stalin Jacob Wilson Packia Dhas" userId="050d7d71-3621-4503-95e8-1c9a9d962492" providerId="ADAL" clId="{3FBC77E1-FE42-4F9E-B4B2-3759F3328945}" dt="2026-10-22T06:33:41.367" v="10882"/>
          <ac:spMkLst>
            <pc:docMk/>
            <pc:sldMk cId="2370099070" sldId="1086"/>
            <ac:spMk id="72" creationId="{D5940F32-5A7F-4B0E-89EF-DC3F6675C02C}"/>
          </ac:spMkLst>
        </pc:spChg>
        <pc:spChg chg="add mod">
          <ac:chgData name="Stalin Jacob Wilson Packia Dhas" userId="050d7d71-3621-4503-95e8-1c9a9d962492" providerId="ADAL" clId="{3FBC77E1-FE42-4F9E-B4B2-3759F3328945}" dt="2026-10-22T06:33:41.255" v="10881"/>
          <ac:spMkLst>
            <pc:docMk/>
            <pc:sldMk cId="2370099070" sldId="1086"/>
            <ac:spMk id="73" creationId="{63256546-B227-47E0-A917-894A2B0236EF}"/>
          </ac:spMkLst>
        </pc:spChg>
        <pc:spChg chg="add mod">
          <ac:chgData name="Stalin Jacob Wilson Packia Dhas" userId="050d7d71-3621-4503-95e8-1c9a9d962492" providerId="ADAL" clId="{3FBC77E1-FE42-4F9E-B4B2-3759F3328945}" dt="2026-10-22T06:33:41.752" v="10884"/>
          <ac:spMkLst>
            <pc:docMk/>
            <pc:sldMk cId="2370099070" sldId="1086"/>
            <ac:spMk id="75" creationId="{EA980B98-6D8B-440B-95FD-7C95422AE24A}"/>
          </ac:spMkLst>
        </pc:spChg>
        <pc:spChg chg="add mod">
          <ac:chgData name="Stalin Jacob Wilson Packia Dhas" userId="050d7d71-3621-4503-95e8-1c9a9d962492" providerId="ADAL" clId="{3FBC77E1-FE42-4F9E-B4B2-3759F3328945}" dt="2026-10-22T06:33:41.643" v="10883"/>
          <ac:spMkLst>
            <pc:docMk/>
            <pc:sldMk cId="2370099070" sldId="1086"/>
            <ac:spMk id="76" creationId="{6376AA07-2078-467E-AE56-D946A6C0A711}"/>
          </ac:spMkLst>
        </pc:spChg>
        <pc:spChg chg="add mod">
          <ac:chgData name="Stalin Jacob Wilson Packia Dhas" userId="050d7d71-3621-4503-95e8-1c9a9d962492" providerId="ADAL" clId="{3FBC77E1-FE42-4F9E-B4B2-3759F3328945}" dt="2026-10-22T06:33:42.162" v="10886"/>
          <ac:spMkLst>
            <pc:docMk/>
            <pc:sldMk cId="2370099070" sldId="1086"/>
            <ac:spMk id="78" creationId="{10C914EB-82A6-4DEC-A778-60AB048CCF8B}"/>
          </ac:spMkLst>
        </pc:spChg>
        <pc:spChg chg="add mod">
          <ac:chgData name="Stalin Jacob Wilson Packia Dhas" userId="050d7d71-3621-4503-95e8-1c9a9d962492" providerId="ADAL" clId="{3FBC77E1-FE42-4F9E-B4B2-3759F3328945}" dt="2026-10-22T06:33:42.111" v="10885"/>
          <ac:spMkLst>
            <pc:docMk/>
            <pc:sldMk cId="2370099070" sldId="1086"/>
            <ac:spMk id="79" creationId="{0B2DDA31-63EE-4F12-91EB-116EE01EFA29}"/>
          </ac:spMkLst>
        </pc:spChg>
        <pc:spChg chg="add mod">
          <ac:chgData name="Stalin Jacob Wilson Packia Dhas" userId="050d7d71-3621-4503-95e8-1c9a9d962492" providerId="ADAL" clId="{3FBC77E1-FE42-4F9E-B4B2-3759F3328945}" dt="2026-10-22T06:33:48.859" v="10921"/>
          <ac:spMkLst>
            <pc:docMk/>
            <pc:sldMk cId="2370099070" sldId="1086"/>
            <ac:spMk id="81" creationId="{7271DAB8-3964-4914-96A7-339309212221}"/>
          </ac:spMkLst>
        </pc:spChg>
        <pc:spChg chg="add mod">
          <ac:chgData name="Stalin Jacob Wilson Packia Dhas" userId="050d7d71-3621-4503-95e8-1c9a9d962492" providerId="ADAL" clId="{3FBC77E1-FE42-4F9E-B4B2-3759F3328945}" dt="2026-10-22T06:33:48.707" v="10920"/>
          <ac:spMkLst>
            <pc:docMk/>
            <pc:sldMk cId="2370099070" sldId="1086"/>
            <ac:spMk id="82" creationId="{D57E494E-F83B-494F-963E-7DB142FBA344}"/>
          </ac:spMkLst>
        </pc:spChg>
        <pc:spChg chg="add mod">
          <ac:chgData name="Stalin Jacob Wilson Packia Dhas" userId="050d7d71-3621-4503-95e8-1c9a9d962492" providerId="ADAL" clId="{3FBC77E1-FE42-4F9E-B4B2-3759F3328945}" dt="2026-10-22T06:33:42.594" v="10888"/>
          <ac:spMkLst>
            <pc:docMk/>
            <pc:sldMk cId="2370099070" sldId="1086"/>
            <ac:spMk id="84" creationId="{B75806B0-4947-4E98-A88D-23947261D5DA}"/>
          </ac:spMkLst>
        </pc:spChg>
        <pc:spChg chg="add mod">
          <ac:chgData name="Stalin Jacob Wilson Packia Dhas" userId="050d7d71-3621-4503-95e8-1c9a9d962492" providerId="ADAL" clId="{3FBC77E1-FE42-4F9E-B4B2-3759F3328945}" dt="2026-10-22T06:33:42.412" v="10887"/>
          <ac:spMkLst>
            <pc:docMk/>
            <pc:sldMk cId="2370099070" sldId="1086"/>
            <ac:spMk id="85" creationId="{AFBAAE3E-2A58-4B87-81F9-57E1A4B7E5DC}"/>
          </ac:spMkLst>
        </pc:spChg>
        <pc:spChg chg="add mod">
          <ac:chgData name="Stalin Jacob Wilson Packia Dhas" userId="050d7d71-3621-4503-95e8-1c9a9d962492" providerId="ADAL" clId="{3FBC77E1-FE42-4F9E-B4B2-3759F3328945}" dt="2026-10-22T06:33:42.896" v="10890"/>
          <ac:spMkLst>
            <pc:docMk/>
            <pc:sldMk cId="2370099070" sldId="1086"/>
            <ac:spMk id="87" creationId="{76015799-C457-4F4E-B563-65710E184713}"/>
          </ac:spMkLst>
        </pc:spChg>
        <pc:spChg chg="add mod">
          <ac:chgData name="Stalin Jacob Wilson Packia Dhas" userId="050d7d71-3621-4503-95e8-1c9a9d962492" providerId="ADAL" clId="{3FBC77E1-FE42-4F9E-B4B2-3759F3328945}" dt="2026-10-22T06:33:42.886" v="10889"/>
          <ac:spMkLst>
            <pc:docMk/>
            <pc:sldMk cId="2370099070" sldId="1086"/>
            <ac:spMk id="88" creationId="{083F2513-AFCD-45BD-8000-74ED88501C27}"/>
          </ac:spMkLst>
        </pc:spChg>
        <pc:spChg chg="add mod">
          <ac:chgData name="Stalin Jacob Wilson Packia Dhas" userId="050d7d71-3621-4503-95e8-1c9a9d962492" providerId="ADAL" clId="{3FBC77E1-FE42-4F9E-B4B2-3759F3328945}" dt="2026-10-22T06:33:43.268" v="10892"/>
          <ac:spMkLst>
            <pc:docMk/>
            <pc:sldMk cId="2370099070" sldId="1086"/>
            <ac:spMk id="90" creationId="{2EFCECCD-19EE-48EC-A19C-80B5E6D32D5B}"/>
          </ac:spMkLst>
        </pc:spChg>
        <pc:spChg chg="add mod">
          <ac:chgData name="Stalin Jacob Wilson Packia Dhas" userId="050d7d71-3621-4503-95e8-1c9a9d962492" providerId="ADAL" clId="{3FBC77E1-FE42-4F9E-B4B2-3759F3328945}" dt="2026-10-22T06:33:43.254" v="10891"/>
          <ac:spMkLst>
            <pc:docMk/>
            <pc:sldMk cId="2370099070" sldId="1086"/>
            <ac:spMk id="91" creationId="{50326CC3-C078-46F7-A4D6-DCE95DABF79C}"/>
          </ac:spMkLst>
        </pc:spChg>
        <pc:spChg chg="add mod">
          <ac:chgData name="Stalin Jacob Wilson Packia Dhas" userId="050d7d71-3621-4503-95e8-1c9a9d962492" providerId="ADAL" clId="{3FBC77E1-FE42-4F9E-B4B2-3759F3328945}" dt="2026-10-22T06:33:43.713" v="10894"/>
          <ac:spMkLst>
            <pc:docMk/>
            <pc:sldMk cId="2370099070" sldId="1086"/>
            <ac:spMk id="93" creationId="{FA0B5123-18D5-44A2-97A1-FC36B498D368}"/>
          </ac:spMkLst>
        </pc:spChg>
        <pc:spChg chg="add mod">
          <ac:chgData name="Stalin Jacob Wilson Packia Dhas" userId="050d7d71-3621-4503-95e8-1c9a9d962492" providerId="ADAL" clId="{3FBC77E1-FE42-4F9E-B4B2-3759F3328945}" dt="2026-10-22T06:33:43.587" v="10893"/>
          <ac:spMkLst>
            <pc:docMk/>
            <pc:sldMk cId="2370099070" sldId="1086"/>
            <ac:spMk id="94" creationId="{BA16C81C-C9C6-47A0-8889-9330B137D519}"/>
          </ac:spMkLst>
        </pc:spChg>
        <pc:spChg chg="add mod">
          <ac:chgData name="Stalin Jacob Wilson Packia Dhas" userId="050d7d71-3621-4503-95e8-1c9a9d962492" providerId="ADAL" clId="{3FBC77E1-FE42-4F9E-B4B2-3759F3328945}" dt="2026-10-22T06:33:43.996" v="10896"/>
          <ac:spMkLst>
            <pc:docMk/>
            <pc:sldMk cId="2370099070" sldId="1086"/>
            <ac:spMk id="96" creationId="{15FE0ABC-98E4-43BD-AE89-6CF023568B8C}"/>
          </ac:spMkLst>
        </pc:spChg>
        <pc:spChg chg="add mod">
          <ac:chgData name="Stalin Jacob Wilson Packia Dhas" userId="050d7d71-3621-4503-95e8-1c9a9d962492" providerId="ADAL" clId="{3FBC77E1-FE42-4F9E-B4B2-3759F3328945}" dt="2026-10-22T06:33:43.926" v="10895"/>
          <ac:spMkLst>
            <pc:docMk/>
            <pc:sldMk cId="2370099070" sldId="1086"/>
            <ac:spMk id="97" creationId="{967AA8EB-C9C4-4031-BCD6-DAA538666286}"/>
          </ac:spMkLst>
        </pc:spChg>
        <pc:spChg chg="add mod">
          <ac:chgData name="Stalin Jacob Wilson Packia Dhas" userId="050d7d71-3621-4503-95e8-1c9a9d962492" providerId="ADAL" clId="{3FBC77E1-FE42-4F9E-B4B2-3759F3328945}" dt="2026-10-22T06:33:47.658" v="10915"/>
          <ac:spMkLst>
            <pc:docMk/>
            <pc:sldMk cId="2370099070" sldId="1086"/>
            <ac:spMk id="99" creationId="{EE778E2B-3353-4FED-A5AA-5B3DD45C0F3D}"/>
          </ac:spMkLst>
        </pc:spChg>
        <pc:spChg chg="add mod">
          <ac:chgData name="Stalin Jacob Wilson Packia Dhas" userId="050d7d71-3621-4503-95e8-1c9a9d962492" providerId="ADAL" clId="{3FBC77E1-FE42-4F9E-B4B2-3759F3328945}" dt="2026-10-22T06:33:47.650" v="10914"/>
          <ac:spMkLst>
            <pc:docMk/>
            <pc:sldMk cId="2370099070" sldId="1086"/>
            <ac:spMk id="100" creationId="{DF3F5D00-B608-4FB1-BE0B-29A823D4CDF6}"/>
          </ac:spMkLst>
        </pc:spChg>
        <pc:spChg chg="add mod">
          <ac:chgData name="Stalin Jacob Wilson Packia Dhas" userId="050d7d71-3621-4503-95e8-1c9a9d962492" providerId="ADAL" clId="{3FBC77E1-FE42-4F9E-B4B2-3759F3328945}" dt="2026-10-22T06:33:44.454" v="10898"/>
          <ac:spMkLst>
            <pc:docMk/>
            <pc:sldMk cId="2370099070" sldId="1086"/>
            <ac:spMk id="102" creationId="{D5D404D9-9A07-414B-837C-65545A29AB31}"/>
          </ac:spMkLst>
        </pc:spChg>
        <pc:spChg chg="add mod">
          <ac:chgData name="Stalin Jacob Wilson Packia Dhas" userId="050d7d71-3621-4503-95e8-1c9a9d962492" providerId="ADAL" clId="{3FBC77E1-FE42-4F9E-B4B2-3759F3328945}" dt="2026-10-22T06:33:44.409" v="10897"/>
          <ac:spMkLst>
            <pc:docMk/>
            <pc:sldMk cId="2370099070" sldId="1086"/>
            <ac:spMk id="103" creationId="{4605D90B-7E69-424B-BF7B-EBBB28966E91}"/>
          </ac:spMkLst>
        </pc:spChg>
        <pc:spChg chg="add mod">
          <ac:chgData name="Stalin Jacob Wilson Packia Dhas" userId="050d7d71-3621-4503-95e8-1c9a9d962492" providerId="ADAL" clId="{3FBC77E1-FE42-4F9E-B4B2-3759F3328945}" dt="2026-10-22T06:33:44.875" v="10900"/>
          <ac:spMkLst>
            <pc:docMk/>
            <pc:sldMk cId="2370099070" sldId="1086"/>
            <ac:spMk id="105" creationId="{4D14F8FD-5131-4AA4-B293-BF960D500A6F}"/>
          </ac:spMkLst>
        </pc:spChg>
        <pc:spChg chg="add mod">
          <ac:chgData name="Stalin Jacob Wilson Packia Dhas" userId="050d7d71-3621-4503-95e8-1c9a9d962492" providerId="ADAL" clId="{3FBC77E1-FE42-4F9E-B4B2-3759F3328945}" dt="2026-10-22T06:33:44.865" v="10899"/>
          <ac:spMkLst>
            <pc:docMk/>
            <pc:sldMk cId="2370099070" sldId="1086"/>
            <ac:spMk id="106" creationId="{300C1EC5-629B-4323-95D6-2276B6B315A9}"/>
          </ac:spMkLst>
        </pc:spChg>
        <pc:spChg chg="add mod">
          <ac:chgData name="Stalin Jacob Wilson Packia Dhas" userId="050d7d71-3621-4503-95e8-1c9a9d962492" providerId="ADAL" clId="{3FBC77E1-FE42-4F9E-B4B2-3759F3328945}" dt="2026-10-22T06:33:45.301" v="10902"/>
          <ac:spMkLst>
            <pc:docMk/>
            <pc:sldMk cId="2370099070" sldId="1086"/>
            <ac:spMk id="108" creationId="{51711444-02AF-43D0-B724-9367F10C53A4}"/>
          </ac:spMkLst>
        </pc:spChg>
        <pc:spChg chg="add mod">
          <ac:chgData name="Stalin Jacob Wilson Packia Dhas" userId="050d7d71-3621-4503-95e8-1c9a9d962492" providerId="ADAL" clId="{3FBC77E1-FE42-4F9E-B4B2-3759F3328945}" dt="2026-10-22T06:33:45.297" v="10901"/>
          <ac:spMkLst>
            <pc:docMk/>
            <pc:sldMk cId="2370099070" sldId="1086"/>
            <ac:spMk id="109" creationId="{C203179B-ED5E-4DED-B88D-35243C3172C5}"/>
          </ac:spMkLst>
        </pc:spChg>
        <pc:spChg chg="add mod">
          <ac:chgData name="Stalin Jacob Wilson Packia Dhas" userId="050d7d71-3621-4503-95e8-1c9a9d962492" providerId="ADAL" clId="{3FBC77E1-FE42-4F9E-B4B2-3759F3328945}" dt="2026-10-22T06:33:45.865" v="10904"/>
          <ac:spMkLst>
            <pc:docMk/>
            <pc:sldMk cId="2370099070" sldId="1086"/>
            <ac:spMk id="111" creationId="{36B7576C-A4BD-4B7D-AC23-DEC1FC0B7FDC}"/>
          </ac:spMkLst>
        </pc:spChg>
        <pc:spChg chg="add mod">
          <ac:chgData name="Stalin Jacob Wilson Packia Dhas" userId="050d7d71-3621-4503-95e8-1c9a9d962492" providerId="ADAL" clId="{3FBC77E1-FE42-4F9E-B4B2-3759F3328945}" dt="2026-10-22T06:33:45.716" v="10903"/>
          <ac:spMkLst>
            <pc:docMk/>
            <pc:sldMk cId="2370099070" sldId="1086"/>
            <ac:spMk id="112" creationId="{49A150B3-692A-4EDF-9C59-04DDB565CE3E}"/>
          </ac:spMkLst>
        </pc:spChg>
        <pc:spChg chg="add mod">
          <ac:chgData name="Stalin Jacob Wilson Packia Dhas" userId="050d7d71-3621-4503-95e8-1c9a9d962492" providerId="ADAL" clId="{3FBC77E1-FE42-4F9E-B4B2-3759F3328945}" dt="2026-10-22T06:33:46.297" v="10906"/>
          <ac:spMkLst>
            <pc:docMk/>
            <pc:sldMk cId="2370099070" sldId="1086"/>
            <ac:spMk id="114" creationId="{A4BB9FCF-47B3-4B86-BC8D-735EE20F8022}"/>
          </ac:spMkLst>
        </pc:spChg>
        <pc:spChg chg="add mod">
          <ac:chgData name="Stalin Jacob Wilson Packia Dhas" userId="050d7d71-3621-4503-95e8-1c9a9d962492" providerId="ADAL" clId="{3FBC77E1-FE42-4F9E-B4B2-3759F3328945}" dt="2026-10-22T06:33:46.051" v="10905"/>
          <ac:spMkLst>
            <pc:docMk/>
            <pc:sldMk cId="2370099070" sldId="1086"/>
            <ac:spMk id="115" creationId="{2DF0155E-BFD0-47FD-BF39-48AFEFD71F29}"/>
          </ac:spMkLst>
        </pc:spChg>
        <pc:spChg chg="add mod">
          <ac:chgData name="Stalin Jacob Wilson Packia Dhas" userId="050d7d71-3621-4503-95e8-1c9a9d962492" providerId="ADAL" clId="{3FBC77E1-FE42-4F9E-B4B2-3759F3328945}" dt="2026-10-22T06:33:15.844" v="10303"/>
          <ac:spMkLst>
            <pc:docMk/>
            <pc:sldMk cId="2370099070" sldId="1086"/>
            <ac:spMk id="117" creationId="{B13AE0E2-030D-4404-90EA-FA742C66DBFA}"/>
          </ac:spMkLst>
        </pc:spChg>
        <pc:spChg chg="add mod">
          <ac:chgData name="Stalin Jacob Wilson Packia Dhas" userId="050d7d71-3621-4503-95e8-1c9a9d962492" providerId="ADAL" clId="{3FBC77E1-FE42-4F9E-B4B2-3759F3328945}" dt="2026-10-22T06:33:15.844" v="10304"/>
          <ac:spMkLst>
            <pc:docMk/>
            <pc:sldMk cId="2370099070" sldId="1086"/>
            <ac:spMk id="118" creationId="{7B22B57E-BAE0-497B-B99B-C4BA3059C3BE}"/>
          </ac:spMkLst>
        </pc:spChg>
        <pc:spChg chg="add mod">
          <ac:chgData name="Stalin Jacob Wilson Packia Dhas" userId="050d7d71-3621-4503-95e8-1c9a9d962492" providerId="ADAL" clId="{3FBC77E1-FE42-4F9E-B4B2-3759F3328945}" dt="2026-10-22T06:33:15.844" v="10306"/>
          <ac:spMkLst>
            <pc:docMk/>
            <pc:sldMk cId="2370099070" sldId="1086"/>
            <ac:spMk id="119" creationId="{66421319-B704-4D90-B73C-B6EE4BD461B7}"/>
          </ac:spMkLst>
        </pc:spChg>
        <pc:spChg chg="add mod">
          <ac:chgData name="Stalin Jacob Wilson Packia Dhas" userId="050d7d71-3621-4503-95e8-1c9a9d962492" providerId="ADAL" clId="{3FBC77E1-FE42-4F9E-B4B2-3759F3328945}" dt="2026-10-22T06:33:15.844" v="10308"/>
          <ac:spMkLst>
            <pc:docMk/>
            <pc:sldMk cId="2370099070" sldId="1086"/>
            <ac:spMk id="120" creationId="{1C288028-A74E-4984-9E58-AFA4C198FF53}"/>
          </ac:spMkLst>
        </pc:spChg>
        <pc:spChg chg="add mod">
          <ac:chgData name="Stalin Jacob Wilson Packia Dhas" userId="050d7d71-3621-4503-95e8-1c9a9d962492" providerId="ADAL" clId="{3FBC77E1-FE42-4F9E-B4B2-3759F3328945}" dt="2026-10-22T06:33:15.844" v="10309"/>
          <ac:spMkLst>
            <pc:docMk/>
            <pc:sldMk cId="2370099070" sldId="1086"/>
            <ac:spMk id="121" creationId="{504E744F-D870-4986-A04E-D53402D77D2D}"/>
          </ac:spMkLst>
        </pc:spChg>
        <pc:spChg chg="add mod">
          <ac:chgData name="Stalin Jacob Wilson Packia Dhas" userId="050d7d71-3621-4503-95e8-1c9a9d962492" providerId="ADAL" clId="{3FBC77E1-FE42-4F9E-B4B2-3759F3328945}" dt="2026-10-22T06:33:15.844" v="10311"/>
          <ac:spMkLst>
            <pc:docMk/>
            <pc:sldMk cId="2370099070" sldId="1086"/>
            <ac:spMk id="122" creationId="{B2C925DA-A3D7-4779-A3AC-5BBEC2BE4DAD}"/>
          </ac:spMkLst>
        </pc:spChg>
        <pc:spChg chg="add mod">
          <ac:chgData name="Stalin Jacob Wilson Packia Dhas" userId="050d7d71-3621-4503-95e8-1c9a9d962492" providerId="ADAL" clId="{3FBC77E1-FE42-4F9E-B4B2-3759F3328945}" dt="2026-10-22T06:33:15.844" v="10313"/>
          <ac:spMkLst>
            <pc:docMk/>
            <pc:sldMk cId="2370099070" sldId="1086"/>
            <ac:spMk id="123" creationId="{399B2E53-86BD-4008-9FC8-FA3B3046ED4B}"/>
          </ac:spMkLst>
        </pc:spChg>
        <pc:spChg chg="add mod">
          <ac:chgData name="Stalin Jacob Wilson Packia Dhas" userId="050d7d71-3621-4503-95e8-1c9a9d962492" providerId="ADAL" clId="{3FBC77E1-FE42-4F9E-B4B2-3759F3328945}" dt="2026-10-22T06:33:15.844" v="10314"/>
          <ac:spMkLst>
            <pc:docMk/>
            <pc:sldMk cId="2370099070" sldId="1086"/>
            <ac:spMk id="124" creationId="{BCFB68EA-6AAA-43F2-84D5-A800D9AC3CBB}"/>
          </ac:spMkLst>
        </pc:spChg>
        <pc:spChg chg="add mod">
          <ac:chgData name="Stalin Jacob Wilson Packia Dhas" userId="050d7d71-3621-4503-95e8-1c9a9d962492" providerId="ADAL" clId="{3FBC77E1-FE42-4F9E-B4B2-3759F3328945}" dt="2026-10-22T06:33:15.844" v="10316"/>
          <ac:spMkLst>
            <pc:docMk/>
            <pc:sldMk cId="2370099070" sldId="1086"/>
            <ac:spMk id="125" creationId="{B3550175-793D-4707-B0F2-54096B8F8C09}"/>
          </ac:spMkLst>
        </pc:spChg>
        <pc:spChg chg="add mod">
          <ac:chgData name="Stalin Jacob Wilson Packia Dhas" userId="050d7d71-3621-4503-95e8-1c9a9d962492" providerId="ADAL" clId="{3FBC77E1-FE42-4F9E-B4B2-3759F3328945}" dt="2026-10-22T06:33:15.844" v="10318"/>
          <ac:spMkLst>
            <pc:docMk/>
            <pc:sldMk cId="2370099070" sldId="1086"/>
            <ac:spMk id="126" creationId="{F2711842-E991-4AAC-8857-22E586827ABC}"/>
          </ac:spMkLst>
        </pc:spChg>
        <pc:spChg chg="add mod">
          <ac:chgData name="Stalin Jacob Wilson Packia Dhas" userId="050d7d71-3621-4503-95e8-1c9a9d962492" providerId="ADAL" clId="{3FBC77E1-FE42-4F9E-B4B2-3759F3328945}" dt="2026-10-22T06:33:15.844" v="10319"/>
          <ac:spMkLst>
            <pc:docMk/>
            <pc:sldMk cId="2370099070" sldId="1086"/>
            <ac:spMk id="127" creationId="{DC5B89EA-6093-4189-B5BE-E943AD8E61E8}"/>
          </ac:spMkLst>
        </pc:spChg>
        <pc:spChg chg="add mod">
          <ac:chgData name="Stalin Jacob Wilson Packia Dhas" userId="050d7d71-3621-4503-95e8-1c9a9d962492" providerId="ADAL" clId="{3FBC77E1-FE42-4F9E-B4B2-3759F3328945}" dt="2026-10-22T06:33:15.844" v="10321"/>
          <ac:spMkLst>
            <pc:docMk/>
            <pc:sldMk cId="2370099070" sldId="1086"/>
            <ac:spMk id="128" creationId="{2337D874-E7E2-4EBD-BDC5-178FDEE5889C}"/>
          </ac:spMkLst>
        </pc:spChg>
        <pc:spChg chg="add mod">
          <ac:chgData name="Stalin Jacob Wilson Packia Dhas" userId="050d7d71-3621-4503-95e8-1c9a9d962492" providerId="ADAL" clId="{3FBC77E1-FE42-4F9E-B4B2-3759F3328945}" dt="2026-10-22T06:33:15.844" v="10323"/>
          <ac:spMkLst>
            <pc:docMk/>
            <pc:sldMk cId="2370099070" sldId="1086"/>
            <ac:spMk id="129" creationId="{6B689A32-7AE2-440C-9D6A-A1411173537A}"/>
          </ac:spMkLst>
        </pc:spChg>
        <pc:spChg chg="add mod">
          <ac:chgData name="Stalin Jacob Wilson Packia Dhas" userId="050d7d71-3621-4503-95e8-1c9a9d962492" providerId="ADAL" clId="{3FBC77E1-FE42-4F9E-B4B2-3759F3328945}" dt="2026-10-22T06:33:15.844" v="10324"/>
          <ac:spMkLst>
            <pc:docMk/>
            <pc:sldMk cId="2370099070" sldId="1086"/>
            <ac:spMk id="130" creationId="{58D91C0B-C750-45AE-98E5-576194B5715E}"/>
          </ac:spMkLst>
        </pc:spChg>
        <pc:spChg chg="add mod">
          <ac:chgData name="Stalin Jacob Wilson Packia Dhas" userId="050d7d71-3621-4503-95e8-1c9a9d962492" providerId="ADAL" clId="{3FBC77E1-FE42-4F9E-B4B2-3759F3328945}" dt="2026-10-22T06:33:15.860" v="10326"/>
          <ac:spMkLst>
            <pc:docMk/>
            <pc:sldMk cId="2370099070" sldId="1086"/>
            <ac:spMk id="131" creationId="{2B73D011-ECC8-422F-A7B7-AE4079096355}"/>
          </ac:spMkLst>
        </pc:spChg>
        <pc:spChg chg="add mod">
          <ac:chgData name="Stalin Jacob Wilson Packia Dhas" userId="050d7d71-3621-4503-95e8-1c9a9d962492" providerId="ADAL" clId="{3FBC77E1-FE42-4F9E-B4B2-3759F3328945}" dt="2026-10-22T06:33:15.860" v="10335"/>
          <ac:spMkLst>
            <pc:docMk/>
            <pc:sldMk cId="2370099070" sldId="1086"/>
            <ac:spMk id="132" creationId="{06AC1002-963A-44F0-9C5E-D90416E1BFE7}"/>
          </ac:spMkLst>
        </pc:spChg>
        <pc:grpChg chg="add mod">
          <ac:chgData name="Stalin Jacob Wilson Packia Dhas" userId="050d7d71-3621-4503-95e8-1c9a9d962492" providerId="ADAL" clId="{3FBC77E1-FE42-4F9E-B4B2-3759F3328945}" dt="2026-10-22T06:32:35.677" v="9283"/>
          <ac:grpSpMkLst>
            <pc:docMk/>
            <pc:sldMk cId="2370099070" sldId="1086"/>
            <ac:grpSpMk id="14" creationId="{442F159B-820D-CFB4-3FB6-A0FE6C73FA43}"/>
          </ac:grpSpMkLst>
        </pc:grpChg>
        <pc:grpChg chg="add mod">
          <ac:chgData name="Stalin Jacob Wilson Packia Dhas" userId="050d7d71-3621-4503-95e8-1c9a9d962492" providerId="ADAL" clId="{3FBC77E1-FE42-4F9E-B4B2-3759F3328945}" dt="2026-10-22T06:32:36.026" v="9305"/>
          <ac:grpSpMkLst>
            <pc:docMk/>
            <pc:sldMk cId="2370099070" sldId="1086"/>
            <ac:grpSpMk id="17" creationId="{3EF2791B-D443-3188-EFBF-C939DDCDB406}"/>
          </ac:grpSpMkLst>
        </pc:grpChg>
        <pc:grpChg chg="add mod">
          <ac:chgData name="Stalin Jacob Wilson Packia Dhas" userId="050d7d71-3621-4503-95e8-1c9a9d962492" providerId="ADAL" clId="{3FBC77E1-FE42-4F9E-B4B2-3759F3328945}" dt="2026-10-22T06:32:36.358" v="9327"/>
          <ac:grpSpMkLst>
            <pc:docMk/>
            <pc:sldMk cId="2370099070" sldId="1086"/>
            <ac:grpSpMk id="20" creationId="{916E6A8E-762F-4D2F-A981-B26583D97BCB}"/>
          </ac:grpSpMkLst>
        </pc:grpChg>
        <pc:grpChg chg="add mod">
          <ac:chgData name="Stalin Jacob Wilson Packia Dhas" userId="050d7d71-3621-4503-95e8-1c9a9d962492" providerId="ADAL" clId="{3FBC77E1-FE42-4F9E-B4B2-3759F3328945}" dt="2026-10-22T06:32:36.646" v="9349"/>
          <ac:grpSpMkLst>
            <pc:docMk/>
            <pc:sldMk cId="2370099070" sldId="1086"/>
            <ac:grpSpMk id="23" creationId="{D2A76F25-DAA0-DCD6-D825-0709C532BB6C}"/>
          </ac:grpSpMkLst>
        </pc:grpChg>
        <pc:grpChg chg="add mod">
          <ac:chgData name="Stalin Jacob Wilson Packia Dhas" userId="050d7d71-3621-4503-95e8-1c9a9d962492" providerId="ADAL" clId="{3FBC77E1-FE42-4F9E-B4B2-3759F3328945}" dt="2026-10-22T06:32:37.038" v="9371"/>
          <ac:grpSpMkLst>
            <pc:docMk/>
            <pc:sldMk cId="2370099070" sldId="1086"/>
            <ac:grpSpMk id="26" creationId="{AE786DFC-1504-50DB-D024-BB82844B7276}"/>
          </ac:grpSpMkLst>
        </pc:grpChg>
        <pc:grpChg chg="add mod">
          <ac:chgData name="Stalin Jacob Wilson Packia Dhas" userId="050d7d71-3621-4503-95e8-1c9a9d962492" providerId="ADAL" clId="{3FBC77E1-FE42-4F9E-B4B2-3759F3328945}" dt="2026-10-22T06:33:47.866" v="10916"/>
          <ac:grpSpMkLst>
            <pc:docMk/>
            <pc:sldMk cId="2370099070" sldId="1086"/>
            <ac:grpSpMk id="29" creationId="{734EE185-845C-F7B7-4FE1-E953A90B4B94}"/>
          </ac:grpSpMkLst>
        </pc:grpChg>
        <pc:grpChg chg="add mod">
          <ac:chgData name="Stalin Jacob Wilson Packia Dhas" userId="050d7d71-3621-4503-95e8-1c9a9d962492" providerId="ADAL" clId="{3FBC77E1-FE42-4F9E-B4B2-3759F3328945}" dt="2026-10-22T06:32:37.673" v="9415"/>
          <ac:grpSpMkLst>
            <pc:docMk/>
            <pc:sldMk cId="2370099070" sldId="1086"/>
            <ac:grpSpMk id="32" creationId="{37B90E03-D882-C212-7EE9-2B29A4D350EE}"/>
          </ac:grpSpMkLst>
        </pc:grpChg>
        <pc:grpChg chg="add mod">
          <ac:chgData name="Stalin Jacob Wilson Packia Dhas" userId="050d7d71-3621-4503-95e8-1c9a9d962492" providerId="ADAL" clId="{3FBC77E1-FE42-4F9E-B4B2-3759F3328945}" dt="2026-10-22T06:32:38.419" v="9439"/>
          <ac:grpSpMkLst>
            <pc:docMk/>
            <pc:sldMk cId="2370099070" sldId="1086"/>
            <ac:grpSpMk id="35" creationId="{F4E587BF-9E0B-77D8-C1B6-7AE7895A9204}"/>
          </ac:grpSpMkLst>
        </pc:grpChg>
        <pc:grpChg chg="add mod">
          <ac:chgData name="Stalin Jacob Wilson Packia Dhas" userId="050d7d71-3621-4503-95e8-1c9a9d962492" providerId="ADAL" clId="{3FBC77E1-FE42-4F9E-B4B2-3759F3328945}" dt="2026-10-22T06:32:39.128" v="9463"/>
          <ac:grpSpMkLst>
            <pc:docMk/>
            <pc:sldMk cId="2370099070" sldId="1086"/>
            <ac:grpSpMk id="38" creationId="{7293DD73-604A-0128-D63B-E2EBE02EF8CE}"/>
          </ac:grpSpMkLst>
        </pc:grpChg>
        <pc:grpChg chg="add mod">
          <ac:chgData name="Stalin Jacob Wilson Packia Dhas" userId="050d7d71-3621-4503-95e8-1c9a9d962492" providerId="ADAL" clId="{3FBC77E1-FE42-4F9E-B4B2-3759F3328945}" dt="2026-10-22T06:32:39.972" v="9487"/>
          <ac:grpSpMkLst>
            <pc:docMk/>
            <pc:sldMk cId="2370099070" sldId="1086"/>
            <ac:grpSpMk id="41" creationId="{677CA83A-C792-FEE0-FA7A-67EFEC92159A}"/>
          </ac:grpSpMkLst>
        </pc:grpChg>
        <pc:grpChg chg="add mod">
          <ac:chgData name="Stalin Jacob Wilson Packia Dhas" userId="050d7d71-3621-4503-95e8-1c9a9d962492" providerId="ADAL" clId="{3FBC77E1-FE42-4F9E-B4B2-3759F3328945}" dt="2026-10-22T06:32:40.786" v="9511"/>
          <ac:grpSpMkLst>
            <pc:docMk/>
            <pc:sldMk cId="2370099070" sldId="1086"/>
            <ac:grpSpMk id="44" creationId="{03B58027-B6EC-4396-DF97-997427EE5007}"/>
          </ac:grpSpMkLst>
        </pc:grpChg>
        <pc:grpChg chg="add mod">
          <ac:chgData name="Stalin Jacob Wilson Packia Dhas" userId="050d7d71-3621-4503-95e8-1c9a9d962492" providerId="ADAL" clId="{3FBC77E1-FE42-4F9E-B4B2-3759F3328945}" dt="2026-10-22T06:33:46.937" v="10910"/>
          <ac:grpSpMkLst>
            <pc:docMk/>
            <pc:sldMk cId="2370099070" sldId="1086"/>
            <ac:grpSpMk id="47" creationId="{57C55553-BF33-074A-DAA5-1A03CD905770}"/>
          </ac:grpSpMkLst>
        </pc:grpChg>
        <pc:grpChg chg="add mod">
          <ac:chgData name="Stalin Jacob Wilson Packia Dhas" userId="050d7d71-3621-4503-95e8-1c9a9d962492" providerId="ADAL" clId="{3FBC77E1-FE42-4F9E-B4B2-3759F3328945}" dt="2026-10-22T06:32:41.960" v="9557"/>
          <ac:grpSpMkLst>
            <pc:docMk/>
            <pc:sldMk cId="2370099070" sldId="1086"/>
            <ac:grpSpMk id="50" creationId="{E351488C-151A-566D-0B1A-438EB8ABF7FF}"/>
          </ac:grpSpMkLst>
        </pc:grpChg>
        <pc:grpChg chg="add mod">
          <ac:chgData name="Stalin Jacob Wilson Packia Dhas" userId="050d7d71-3621-4503-95e8-1c9a9d962492" providerId="ADAL" clId="{3FBC77E1-FE42-4F9E-B4B2-3759F3328945}" dt="2026-10-22T06:32:42.734" v="9582"/>
          <ac:grpSpMkLst>
            <pc:docMk/>
            <pc:sldMk cId="2370099070" sldId="1086"/>
            <ac:grpSpMk id="53" creationId="{9E5F80DB-EF2B-9F7A-04D8-9D4BE2547035}"/>
          </ac:grpSpMkLst>
        </pc:grpChg>
        <pc:grpChg chg="add mod">
          <ac:chgData name="Stalin Jacob Wilson Packia Dhas" userId="050d7d71-3621-4503-95e8-1c9a9d962492" providerId="ADAL" clId="{3FBC77E1-FE42-4F9E-B4B2-3759F3328945}" dt="2026-10-22T06:32:43.489" v="9607"/>
          <ac:grpSpMkLst>
            <pc:docMk/>
            <pc:sldMk cId="2370099070" sldId="1086"/>
            <ac:grpSpMk id="56" creationId="{627E70D8-E2A7-6C2B-4FF1-FFF060530448}"/>
          </ac:grpSpMkLst>
        </pc:grpChg>
        <pc:grpChg chg="add mod">
          <ac:chgData name="Stalin Jacob Wilson Packia Dhas" userId="050d7d71-3621-4503-95e8-1c9a9d962492" providerId="ADAL" clId="{3FBC77E1-FE42-4F9E-B4B2-3759F3328945}" dt="2026-10-22T06:32:44.288" v="9632"/>
          <ac:grpSpMkLst>
            <pc:docMk/>
            <pc:sldMk cId="2370099070" sldId="1086"/>
            <ac:grpSpMk id="59" creationId="{AF8E0B64-D69D-BC1C-0B56-6D1DD32A8680}"/>
          </ac:grpSpMkLst>
        </pc:grpChg>
        <pc:grpChg chg="add mod">
          <ac:chgData name="Stalin Jacob Wilson Packia Dhas" userId="050d7d71-3621-4503-95e8-1c9a9d962492" providerId="ADAL" clId="{3FBC77E1-FE42-4F9E-B4B2-3759F3328945}" dt="2026-10-22T06:32:45.013" v="9657"/>
          <ac:grpSpMkLst>
            <pc:docMk/>
            <pc:sldMk cId="2370099070" sldId="1086"/>
            <ac:grpSpMk id="62" creationId="{A9578EC2-9EA0-AA37-964A-39CBD98E2B88}"/>
          </ac:grpSpMkLst>
        </pc:grpChg>
        <pc:grpChg chg="add mod">
          <ac:chgData name="Stalin Jacob Wilson Packia Dhas" userId="050d7d71-3621-4503-95e8-1c9a9d962492" providerId="ADAL" clId="{3FBC77E1-FE42-4F9E-B4B2-3759F3328945}" dt="2026-10-22T06:33:46.399" v="10907"/>
          <ac:grpSpMkLst>
            <pc:docMk/>
            <pc:sldMk cId="2370099070" sldId="1086"/>
            <ac:grpSpMk id="65" creationId="{A9B3111C-FEA9-F65B-035E-311A877C4C7B}"/>
          </ac:grpSpMkLst>
        </pc:grpChg>
        <pc:grpChg chg="add mod">
          <ac:chgData name="Stalin Jacob Wilson Packia Dhas" userId="050d7d71-3621-4503-95e8-1c9a9d962492" providerId="ADAL" clId="{3FBC77E1-FE42-4F9E-B4B2-3759F3328945}" dt="2026-10-22T06:32:46.117" v="9704"/>
          <ac:grpSpMkLst>
            <pc:docMk/>
            <pc:sldMk cId="2370099070" sldId="1086"/>
            <ac:grpSpMk id="68" creationId="{4595B5A8-2B2A-A3B9-FB9D-7E1BDC8BD2E3}"/>
          </ac:grpSpMkLst>
        </pc:grpChg>
        <pc:grpChg chg="add mod">
          <ac:chgData name="Stalin Jacob Wilson Packia Dhas" userId="050d7d71-3621-4503-95e8-1c9a9d962492" providerId="ADAL" clId="{3FBC77E1-FE42-4F9E-B4B2-3759F3328945}" dt="2026-10-22T06:32:46.908" v="9729"/>
          <ac:grpSpMkLst>
            <pc:docMk/>
            <pc:sldMk cId="2370099070" sldId="1086"/>
            <ac:grpSpMk id="71" creationId="{E83BEA5D-3065-B715-DE8B-487DC67012D3}"/>
          </ac:grpSpMkLst>
        </pc:grpChg>
        <pc:grpChg chg="add mod">
          <ac:chgData name="Stalin Jacob Wilson Packia Dhas" userId="050d7d71-3621-4503-95e8-1c9a9d962492" providerId="ADAL" clId="{3FBC77E1-FE42-4F9E-B4B2-3759F3328945}" dt="2026-10-22T06:32:47.584" v="9754"/>
          <ac:grpSpMkLst>
            <pc:docMk/>
            <pc:sldMk cId="2370099070" sldId="1086"/>
            <ac:grpSpMk id="74" creationId="{580972F2-0798-37EC-4B1A-A4870FA72770}"/>
          </ac:grpSpMkLst>
        </pc:grpChg>
        <pc:grpChg chg="add mod">
          <ac:chgData name="Stalin Jacob Wilson Packia Dhas" userId="050d7d71-3621-4503-95e8-1c9a9d962492" providerId="ADAL" clId="{3FBC77E1-FE42-4F9E-B4B2-3759F3328945}" dt="2026-10-22T06:32:48.402" v="9779"/>
          <ac:grpSpMkLst>
            <pc:docMk/>
            <pc:sldMk cId="2370099070" sldId="1086"/>
            <ac:grpSpMk id="77" creationId="{F8C1582A-0F34-13C6-1244-FF2A068CD857}"/>
          </ac:grpSpMkLst>
        </pc:grpChg>
        <pc:grpChg chg="add mod">
          <ac:chgData name="Stalin Jacob Wilson Packia Dhas" userId="050d7d71-3621-4503-95e8-1c9a9d962492" providerId="ADAL" clId="{3FBC77E1-FE42-4F9E-B4B2-3759F3328945}" dt="2026-10-22T06:32:49.152" v="9804"/>
          <ac:grpSpMkLst>
            <pc:docMk/>
            <pc:sldMk cId="2370099070" sldId="1086"/>
            <ac:grpSpMk id="80" creationId="{0E71122C-B1ED-5A17-C368-A05D4F4F408C}"/>
          </ac:grpSpMkLst>
        </pc:grpChg>
        <pc:grpChg chg="add mod">
          <ac:chgData name="Stalin Jacob Wilson Packia Dhas" userId="050d7d71-3621-4503-95e8-1c9a9d962492" providerId="ADAL" clId="{3FBC77E1-FE42-4F9E-B4B2-3759F3328945}" dt="2026-10-22T06:33:48.301" v="10919"/>
          <ac:grpSpMkLst>
            <pc:docMk/>
            <pc:sldMk cId="2370099070" sldId="1086"/>
            <ac:grpSpMk id="83" creationId="{BC6B54D7-A5CE-18AB-183E-60F554437A87}"/>
          </ac:grpSpMkLst>
        </pc:grpChg>
        <pc:grpChg chg="add mod">
          <ac:chgData name="Stalin Jacob Wilson Packia Dhas" userId="050d7d71-3621-4503-95e8-1c9a9d962492" providerId="ADAL" clId="{3FBC77E1-FE42-4F9E-B4B2-3759F3328945}" dt="2026-10-22T06:32:50.290" v="9851"/>
          <ac:grpSpMkLst>
            <pc:docMk/>
            <pc:sldMk cId="2370099070" sldId="1086"/>
            <ac:grpSpMk id="86" creationId="{66F3D942-4220-8B08-4009-45B85559EB29}"/>
          </ac:grpSpMkLst>
        </pc:grpChg>
        <pc:grpChg chg="add mod">
          <ac:chgData name="Stalin Jacob Wilson Packia Dhas" userId="050d7d71-3621-4503-95e8-1c9a9d962492" providerId="ADAL" clId="{3FBC77E1-FE42-4F9E-B4B2-3759F3328945}" dt="2026-10-22T06:32:51.097" v="9875"/>
          <ac:grpSpMkLst>
            <pc:docMk/>
            <pc:sldMk cId="2370099070" sldId="1086"/>
            <ac:grpSpMk id="89" creationId="{B75ECA39-8C0C-9351-491F-8EA5B0ED09CA}"/>
          </ac:grpSpMkLst>
        </pc:grpChg>
        <pc:grpChg chg="add mod">
          <ac:chgData name="Stalin Jacob Wilson Packia Dhas" userId="050d7d71-3621-4503-95e8-1c9a9d962492" providerId="ADAL" clId="{3FBC77E1-FE42-4F9E-B4B2-3759F3328945}" dt="2026-10-22T06:32:51.902" v="9899"/>
          <ac:grpSpMkLst>
            <pc:docMk/>
            <pc:sldMk cId="2370099070" sldId="1086"/>
            <ac:grpSpMk id="92" creationId="{0B1750E8-59A6-8093-2A5F-0332D85FD62F}"/>
          </ac:grpSpMkLst>
        </pc:grpChg>
        <pc:grpChg chg="add mod">
          <ac:chgData name="Stalin Jacob Wilson Packia Dhas" userId="050d7d71-3621-4503-95e8-1c9a9d962492" providerId="ADAL" clId="{3FBC77E1-FE42-4F9E-B4B2-3759F3328945}" dt="2026-10-22T06:32:52.576" v="9923"/>
          <ac:grpSpMkLst>
            <pc:docMk/>
            <pc:sldMk cId="2370099070" sldId="1086"/>
            <ac:grpSpMk id="95" creationId="{BE783DE7-3E62-05B5-3436-36B5785B8CA3}"/>
          </ac:grpSpMkLst>
        </pc:grpChg>
        <pc:grpChg chg="add mod">
          <ac:chgData name="Stalin Jacob Wilson Packia Dhas" userId="050d7d71-3621-4503-95e8-1c9a9d962492" providerId="ADAL" clId="{3FBC77E1-FE42-4F9E-B4B2-3759F3328945}" dt="2026-10-22T06:32:53.333" v="9947"/>
          <ac:grpSpMkLst>
            <pc:docMk/>
            <pc:sldMk cId="2370099070" sldId="1086"/>
            <ac:grpSpMk id="98" creationId="{984F689E-32E3-6C16-CBE0-235AAF597ED7}"/>
          </ac:grpSpMkLst>
        </pc:grpChg>
        <pc:grpChg chg="add mod">
          <ac:chgData name="Stalin Jacob Wilson Packia Dhas" userId="050d7d71-3621-4503-95e8-1c9a9d962492" providerId="ADAL" clId="{3FBC77E1-FE42-4F9E-B4B2-3759F3328945}" dt="2026-10-22T06:33:47.385" v="10913"/>
          <ac:grpSpMkLst>
            <pc:docMk/>
            <pc:sldMk cId="2370099070" sldId="1086"/>
            <ac:grpSpMk id="101" creationId="{2A34D9C2-BBDF-8AAC-4B3B-BC8AF96A4D9C}"/>
          </ac:grpSpMkLst>
        </pc:grpChg>
        <pc:grpChg chg="add mod">
          <ac:chgData name="Stalin Jacob Wilson Packia Dhas" userId="050d7d71-3621-4503-95e8-1c9a9d962492" providerId="ADAL" clId="{3FBC77E1-FE42-4F9E-B4B2-3759F3328945}" dt="2026-10-22T06:32:54.484" v="9993"/>
          <ac:grpSpMkLst>
            <pc:docMk/>
            <pc:sldMk cId="2370099070" sldId="1086"/>
            <ac:grpSpMk id="104" creationId="{4C3CD6DD-D7C5-5C51-8FC7-0A57B43E4A83}"/>
          </ac:grpSpMkLst>
        </pc:grpChg>
        <pc:grpChg chg="add mod">
          <ac:chgData name="Stalin Jacob Wilson Packia Dhas" userId="050d7d71-3621-4503-95e8-1c9a9d962492" providerId="ADAL" clId="{3FBC77E1-FE42-4F9E-B4B2-3759F3328945}" dt="2026-10-22T06:32:55.201" v="10017"/>
          <ac:grpSpMkLst>
            <pc:docMk/>
            <pc:sldMk cId="2370099070" sldId="1086"/>
            <ac:grpSpMk id="107" creationId="{BC91E194-6C4A-BCCE-F559-F3AE7749C9A1}"/>
          </ac:grpSpMkLst>
        </pc:grpChg>
        <pc:grpChg chg="add mod">
          <ac:chgData name="Stalin Jacob Wilson Packia Dhas" userId="050d7d71-3621-4503-95e8-1c9a9d962492" providerId="ADAL" clId="{3FBC77E1-FE42-4F9E-B4B2-3759F3328945}" dt="2026-10-22T06:32:55.847" v="10041"/>
          <ac:grpSpMkLst>
            <pc:docMk/>
            <pc:sldMk cId="2370099070" sldId="1086"/>
            <ac:grpSpMk id="110" creationId="{401B5A32-FEF5-4418-EE78-C7F5D323ECD8}"/>
          </ac:grpSpMkLst>
        </pc:grpChg>
        <pc:grpChg chg="add mod">
          <ac:chgData name="Stalin Jacob Wilson Packia Dhas" userId="050d7d71-3621-4503-95e8-1c9a9d962492" providerId="ADAL" clId="{3FBC77E1-FE42-4F9E-B4B2-3759F3328945}" dt="2026-10-22T06:32:56.380" v="10065"/>
          <ac:grpSpMkLst>
            <pc:docMk/>
            <pc:sldMk cId="2370099070" sldId="1086"/>
            <ac:grpSpMk id="113" creationId="{5D9FBB85-EC66-5D73-51BF-D3B8DF53F042}"/>
          </ac:grpSpMkLst>
        </pc:grpChg>
        <pc:grpChg chg="add mod">
          <ac:chgData name="Stalin Jacob Wilson Packia Dhas" userId="050d7d71-3621-4503-95e8-1c9a9d962492" providerId="ADAL" clId="{3FBC77E1-FE42-4F9E-B4B2-3759F3328945}" dt="2026-10-22T06:32:56.830" v="10089"/>
          <ac:grpSpMkLst>
            <pc:docMk/>
            <pc:sldMk cId="2370099070" sldId="1086"/>
            <ac:grpSpMk id="116" creationId="{EC4BBD2F-38F4-047F-AA54-E02574ADDA46}"/>
          </ac:grpSpMkLst>
        </pc:grpChg>
      </pc:sldChg>
      <pc:sldChg chg="addSp modSp add del mod">
        <pc:chgData name="Stalin Jacob Wilson Packia Dhas" userId="050d7d71-3621-4503-95e8-1c9a9d962492" providerId="ADAL" clId="{3FBC77E1-FE42-4F9E-B4B2-3759F3328945}" dt="2026-10-22T09:38:06.568" v="11008" actId="47"/>
        <pc:sldMkLst>
          <pc:docMk/>
          <pc:sldMk cId="4221693065" sldId="1087"/>
        </pc:sldMkLst>
        <pc:spChg chg="mod">
          <ac:chgData name="Stalin Jacob Wilson Packia Dhas" userId="050d7d71-3621-4503-95e8-1c9a9d962492" providerId="ADAL" clId="{3FBC77E1-FE42-4F9E-B4B2-3759F3328945}" dt="2026-10-22T06:33:35.482" v="10856" actId="1076"/>
          <ac:spMkLst>
            <pc:docMk/>
            <pc:sldMk cId="4221693065" sldId="1087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22T06:33:18.985" v="10340"/>
          <ac:spMkLst>
            <pc:docMk/>
            <pc:sldMk cId="4221693065" sldId="1087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22T06:33:19.172" v="10351"/>
          <ac:spMkLst>
            <pc:docMk/>
            <pc:sldMk cId="4221693065" sldId="1087"/>
            <ac:spMk id="4" creationId="{92EDB9A3-43FF-48C6-9893-8F97937F95EF}"/>
          </ac:spMkLst>
        </pc:spChg>
        <pc:spChg chg="add mod">
          <ac:chgData name="Stalin Jacob Wilson Packia Dhas" userId="050d7d71-3621-4503-95e8-1c9a9d962492" providerId="ADAL" clId="{3FBC77E1-FE42-4F9E-B4B2-3759F3328945}" dt="2026-10-22T06:33:19.220" v="10363"/>
          <ac:spMkLst>
            <pc:docMk/>
            <pc:sldMk cId="4221693065" sldId="1087"/>
            <ac:spMk id="5" creationId="{168CB346-818B-4151-A5FB-73FDA5CFBB01}"/>
          </ac:spMkLst>
        </pc:spChg>
        <pc:spChg chg="add mod">
          <ac:chgData name="Stalin Jacob Wilson Packia Dhas" userId="050d7d71-3621-4503-95e8-1c9a9d962492" providerId="ADAL" clId="{3FBC77E1-FE42-4F9E-B4B2-3759F3328945}" dt="2026-10-22T06:33:19.251" v="10370"/>
          <ac:spMkLst>
            <pc:docMk/>
            <pc:sldMk cId="4221693065" sldId="1087"/>
            <ac:spMk id="6" creationId="{E73B22A9-6C8A-464D-B530-422A5E38A4D0}"/>
          </ac:spMkLst>
        </pc:spChg>
        <pc:spChg chg="add mod">
          <ac:chgData name="Stalin Jacob Wilson Packia Dhas" userId="050d7d71-3621-4503-95e8-1c9a9d962492" providerId="ADAL" clId="{3FBC77E1-FE42-4F9E-B4B2-3759F3328945}" dt="2026-10-22T06:33:19.280" v="10377"/>
          <ac:spMkLst>
            <pc:docMk/>
            <pc:sldMk cId="4221693065" sldId="1087"/>
            <ac:spMk id="7" creationId="{5D29FC5B-AB35-4166-8DCB-FCE1586A3DA8}"/>
          </ac:spMkLst>
        </pc:spChg>
        <pc:spChg chg="add mod">
          <ac:chgData name="Stalin Jacob Wilson Packia Dhas" userId="050d7d71-3621-4503-95e8-1c9a9d962492" providerId="ADAL" clId="{3FBC77E1-FE42-4F9E-B4B2-3759F3328945}" dt="2026-10-22T06:33:19.364" v="10384"/>
          <ac:spMkLst>
            <pc:docMk/>
            <pc:sldMk cId="4221693065" sldId="1087"/>
            <ac:spMk id="8" creationId="{2EC40B01-D07D-4910-8071-E80E99146F52}"/>
          </ac:spMkLst>
        </pc:spChg>
        <pc:spChg chg="add mod">
          <ac:chgData name="Stalin Jacob Wilson Packia Dhas" userId="050d7d71-3621-4503-95e8-1c9a9d962492" providerId="ADAL" clId="{3FBC77E1-FE42-4F9E-B4B2-3759F3328945}" dt="2026-10-22T06:33:19.673" v="10391"/>
          <ac:spMkLst>
            <pc:docMk/>
            <pc:sldMk cId="4221693065" sldId="1087"/>
            <ac:spMk id="9" creationId="{270404F0-F611-4717-BD38-F07F20EDF30A}"/>
          </ac:spMkLst>
        </pc:spChg>
        <pc:spChg chg="add mod">
          <ac:chgData name="Stalin Jacob Wilson Packia Dhas" userId="050d7d71-3621-4503-95e8-1c9a9d962492" providerId="ADAL" clId="{3FBC77E1-FE42-4F9E-B4B2-3759F3328945}" dt="2026-10-22T06:33:33.124" v="10830"/>
          <ac:spMkLst>
            <pc:docMk/>
            <pc:sldMk cId="4221693065" sldId="1087"/>
            <ac:spMk id="10" creationId="{3B30CC6E-FDF3-4218-AAC3-0DFBF2520119}"/>
          </ac:spMkLst>
        </pc:spChg>
        <pc:spChg chg="add mod">
          <ac:chgData name="Stalin Jacob Wilson Packia Dhas" userId="050d7d71-3621-4503-95e8-1c9a9d962492" providerId="ADAL" clId="{3FBC77E1-FE42-4F9E-B4B2-3759F3328945}" dt="2026-10-22T06:33:19.829" v="10411"/>
          <ac:spMkLst>
            <pc:docMk/>
            <pc:sldMk cId="4221693065" sldId="1087"/>
            <ac:spMk id="11" creationId="{D20DBBEB-37D0-45D0-847B-74BE08D8DFF9}"/>
          </ac:spMkLst>
        </pc:spChg>
        <pc:spChg chg="add mod">
          <ac:chgData name="Stalin Jacob Wilson Packia Dhas" userId="050d7d71-3621-4503-95e8-1c9a9d962492" providerId="ADAL" clId="{3FBC77E1-FE42-4F9E-B4B2-3759F3328945}" dt="2026-10-22T06:33:19.860" v="10419"/>
          <ac:spMkLst>
            <pc:docMk/>
            <pc:sldMk cId="4221693065" sldId="1087"/>
            <ac:spMk id="12" creationId="{A38F68BF-6D14-4151-A971-82BD61F6DDC2}"/>
          </ac:spMkLst>
        </pc:spChg>
        <pc:spChg chg="add mod">
          <ac:chgData name="Stalin Jacob Wilson Packia Dhas" userId="050d7d71-3621-4503-95e8-1c9a9d962492" providerId="ADAL" clId="{3FBC77E1-FE42-4F9E-B4B2-3759F3328945}" dt="2026-10-22T06:33:20.156" v="10433"/>
          <ac:spMkLst>
            <pc:docMk/>
            <pc:sldMk cId="4221693065" sldId="1087"/>
            <ac:spMk id="14" creationId="{CF69BBD5-A911-4BB4-9BF9-245308DB9B90}"/>
          </ac:spMkLst>
        </pc:spChg>
        <pc:spChg chg="add mod">
          <ac:chgData name="Stalin Jacob Wilson Packia Dhas" userId="050d7d71-3621-4503-95e8-1c9a9d962492" providerId="ADAL" clId="{3FBC77E1-FE42-4F9E-B4B2-3759F3328945}" dt="2026-10-22T06:33:20.188" v="10441"/>
          <ac:spMkLst>
            <pc:docMk/>
            <pc:sldMk cId="4221693065" sldId="1087"/>
            <ac:spMk id="15" creationId="{4AF63110-4567-4551-94ED-CAC29C31D68C}"/>
          </ac:spMkLst>
        </pc:spChg>
        <pc:spChg chg="add mod">
          <ac:chgData name="Stalin Jacob Wilson Packia Dhas" userId="050d7d71-3621-4503-95e8-1c9a9d962492" providerId="ADAL" clId="{3FBC77E1-FE42-4F9E-B4B2-3759F3328945}" dt="2026-10-22T06:33:20.501" v="10455"/>
          <ac:spMkLst>
            <pc:docMk/>
            <pc:sldMk cId="4221693065" sldId="1087"/>
            <ac:spMk id="17" creationId="{EA80ABE1-D390-4858-893E-B5FA148B83FF}"/>
          </ac:spMkLst>
        </pc:spChg>
        <pc:spChg chg="add mod">
          <ac:chgData name="Stalin Jacob Wilson Packia Dhas" userId="050d7d71-3621-4503-95e8-1c9a9d962492" providerId="ADAL" clId="{3FBC77E1-FE42-4F9E-B4B2-3759F3328945}" dt="2026-10-22T06:33:20.516" v="10463"/>
          <ac:spMkLst>
            <pc:docMk/>
            <pc:sldMk cId="4221693065" sldId="1087"/>
            <ac:spMk id="18" creationId="{C80C9B27-E004-488F-92C4-49C7D6DB89B6}"/>
          </ac:spMkLst>
        </pc:spChg>
        <pc:spChg chg="add mod">
          <ac:chgData name="Stalin Jacob Wilson Packia Dhas" userId="050d7d71-3621-4503-95e8-1c9a9d962492" providerId="ADAL" clId="{3FBC77E1-FE42-4F9E-B4B2-3759F3328945}" dt="2026-10-22T06:33:20.813" v="10477"/>
          <ac:spMkLst>
            <pc:docMk/>
            <pc:sldMk cId="4221693065" sldId="1087"/>
            <ac:spMk id="20" creationId="{CFB93E07-66AF-44CA-883E-C983A41C22E9}"/>
          </ac:spMkLst>
        </pc:spChg>
        <pc:spChg chg="add mod">
          <ac:chgData name="Stalin Jacob Wilson Packia Dhas" userId="050d7d71-3621-4503-95e8-1c9a9d962492" providerId="ADAL" clId="{3FBC77E1-FE42-4F9E-B4B2-3759F3328945}" dt="2026-10-22T06:33:20.845" v="10485"/>
          <ac:spMkLst>
            <pc:docMk/>
            <pc:sldMk cId="4221693065" sldId="1087"/>
            <ac:spMk id="21" creationId="{DCD59FD0-6D7B-4AF2-AF38-1853F8CB0F55}"/>
          </ac:spMkLst>
        </pc:spChg>
        <pc:spChg chg="add mod">
          <ac:chgData name="Stalin Jacob Wilson Packia Dhas" userId="050d7d71-3621-4503-95e8-1c9a9d962492" providerId="ADAL" clId="{3FBC77E1-FE42-4F9E-B4B2-3759F3328945}" dt="2026-10-22T06:33:21.142" v="10499"/>
          <ac:spMkLst>
            <pc:docMk/>
            <pc:sldMk cId="4221693065" sldId="1087"/>
            <ac:spMk id="23" creationId="{006FFEE7-E01A-4941-9F46-DD54C57DED47}"/>
          </ac:spMkLst>
        </pc:spChg>
        <pc:spChg chg="add mod">
          <ac:chgData name="Stalin Jacob Wilson Packia Dhas" userId="050d7d71-3621-4503-95e8-1c9a9d962492" providerId="ADAL" clId="{3FBC77E1-FE42-4F9E-B4B2-3759F3328945}" dt="2026-10-22T06:33:21.173" v="10507"/>
          <ac:spMkLst>
            <pc:docMk/>
            <pc:sldMk cId="4221693065" sldId="1087"/>
            <ac:spMk id="24" creationId="{ECB56F67-C151-4569-8591-396E2CA1F918}"/>
          </ac:spMkLst>
        </pc:spChg>
        <pc:spChg chg="add mod">
          <ac:chgData name="Stalin Jacob Wilson Packia Dhas" userId="050d7d71-3621-4503-95e8-1c9a9d962492" providerId="ADAL" clId="{3FBC77E1-FE42-4F9E-B4B2-3759F3328945}" dt="2026-10-22T06:33:51.864" v="10933"/>
          <ac:spMkLst>
            <pc:docMk/>
            <pc:sldMk cId="4221693065" sldId="1087"/>
            <ac:spMk id="26" creationId="{5AA2E6A1-9D04-4AFE-A67D-478C2F474593}"/>
          </ac:spMkLst>
        </pc:spChg>
        <pc:spChg chg="add mod">
          <ac:chgData name="Stalin Jacob Wilson Packia Dhas" userId="050d7d71-3621-4503-95e8-1c9a9d962492" providerId="ADAL" clId="{3FBC77E1-FE42-4F9E-B4B2-3759F3328945}" dt="2026-10-22T06:33:51.793" v="10932"/>
          <ac:spMkLst>
            <pc:docMk/>
            <pc:sldMk cId="4221693065" sldId="1087"/>
            <ac:spMk id="27" creationId="{6645167F-6D71-4DC9-8004-597080B5DDB6}"/>
          </ac:spMkLst>
        </pc:spChg>
        <pc:spChg chg="add mod">
          <ac:chgData name="Stalin Jacob Wilson Packia Dhas" userId="050d7d71-3621-4503-95e8-1c9a9d962492" providerId="ADAL" clId="{3FBC77E1-FE42-4F9E-B4B2-3759F3328945}" dt="2026-10-22T06:33:50.867" v="10927"/>
          <ac:spMkLst>
            <pc:docMk/>
            <pc:sldMk cId="4221693065" sldId="1087"/>
            <ac:spMk id="29" creationId="{36CB8098-69DB-4C53-B2D0-ABD5A4F3E422}"/>
          </ac:spMkLst>
        </pc:spChg>
        <pc:spChg chg="add mod">
          <ac:chgData name="Stalin Jacob Wilson Packia Dhas" userId="050d7d71-3621-4503-95e8-1c9a9d962492" providerId="ADAL" clId="{3FBC77E1-FE42-4F9E-B4B2-3759F3328945}" dt="2026-10-22T06:33:50.710" v="10926"/>
          <ac:spMkLst>
            <pc:docMk/>
            <pc:sldMk cId="4221693065" sldId="1087"/>
            <ac:spMk id="30" creationId="{01E4C980-0229-44EB-BEE5-4AEF2829D9F2}"/>
          </ac:spMkLst>
        </pc:spChg>
        <pc:spChg chg="add mod">
          <ac:chgData name="Stalin Jacob Wilson Packia Dhas" userId="050d7d71-3621-4503-95e8-1c9a9d962492" providerId="ADAL" clId="{3FBC77E1-FE42-4F9E-B4B2-3759F3328945}" dt="2026-10-22T06:33:50.413" v="10924"/>
          <ac:spMkLst>
            <pc:docMk/>
            <pc:sldMk cId="4221693065" sldId="1087"/>
            <ac:spMk id="32" creationId="{D538A300-C289-438D-A16E-27B4D02F7844}"/>
          </ac:spMkLst>
        </pc:spChg>
        <pc:spChg chg="add mod">
          <ac:chgData name="Stalin Jacob Wilson Packia Dhas" userId="050d7d71-3621-4503-95e8-1c9a9d962492" providerId="ADAL" clId="{3FBC77E1-FE42-4F9E-B4B2-3759F3328945}" dt="2026-10-22T06:33:50.293" v="10923"/>
          <ac:spMkLst>
            <pc:docMk/>
            <pc:sldMk cId="4221693065" sldId="1087"/>
            <ac:spMk id="33" creationId="{3E8929AD-7885-445F-AE36-049E1FC1DD58}"/>
          </ac:spMkLst>
        </pc:spChg>
        <pc:spChg chg="add mod">
          <ac:chgData name="Stalin Jacob Wilson Packia Dhas" userId="050d7d71-3621-4503-95e8-1c9a9d962492" providerId="ADAL" clId="{3FBC77E1-FE42-4F9E-B4B2-3759F3328945}" dt="2026-10-22T06:33:52.488" v="10936"/>
          <ac:spMkLst>
            <pc:docMk/>
            <pc:sldMk cId="4221693065" sldId="1087"/>
            <ac:spMk id="35" creationId="{4C3E3922-D668-426A-BFBF-F78738AAEFAD}"/>
          </ac:spMkLst>
        </pc:spChg>
        <pc:spChg chg="add mod">
          <ac:chgData name="Stalin Jacob Wilson Packia Dhas" userId="050d7d71-3621-4503-95e8-1c9a9d962492" providerId="ADAL" clId="{3FBC77E1-FE42-4F9E-B4B2-3759F3328945}" dt="2026-10-22T06:33:52.265" v="10935"/>
          <ac:spMkLst>
            <pc:docMk/>
            <pc:sldMk cId="4221693065" sldId="1087"/>
            <ac:spMk id="36" creationId="{A0245EE7-9AC3-45C4-BC0C-69D4F00586B1}"/>
          </ac:spMkLst>
        </pc:spChg>
        <pc:spChg chg="add mod">
          <ac:chgData name="Stalin Jacob Wilson Packia Dhas" userId="050d7d71-3621-4503-95e8-1c9a9d962492" providerId="ADAL" clId="{3FBC77E1-FE42-4F9E-B4B2-3759F3328945}" dt="2026-10-22T06:33:51.350" v="10930"/>
          <ac:spMkLst>
            <pc:docMk/>
            <pc:sldMk cId="4221693065" sldId="1087"/>
            <ac:spMk id="38" creationId="{C17B5526-90D3-4EF7-A240-FECCBADC73DD}"/>
          </ac:spMkLst>
        </pc:spChg>
        <pc:spChg chg="add mod">
          <ac:chgData name="Stalin Jacob Wilson Packia Dhas" userId="050d7d71-3621-4503-95e8-1c9a9d962492" providerId="ADAL" clId="{3FBC77E1-FE42-4F9E-B4B2-3759F3328945}" dt="2026-10-22T06:33:51.234" v="10929"/>
          <ac:spMkLst>
            <pc:docMk/>
            <pc:sldMk cId="4221693065" sldId="1087"/>
            <ac:spMk id="39" creationId="{F04BA7A1-2092-4E74-8950-3CA0EA149879}"/>
          </ac:spMkLst>
        </pc:spChg>
        <pc:spChg chg="add mod">
          <ac:chgData name="Stalin Jacob Wilson Packia Dhas" userId="050d7d71-3621-4503-95e8-1c9a9d962492" providerId="ADAL" clId="{3FBC77E1-FE42-4F9E-B4B2-3759F3328945}" dt="2026-10-22T06:33:33.126" v="10832"/>
          <ac:spMkLst>
            <pc:docMk/>
            <pc:sldMk cId="4221693065" sldId="1087"/>
            <ac:spMk id="41" creationId="{5EBEE1BF-4FBD-44E9-A0FC-6B3667CB17AC}"/>
          </ac:spMkLst>
        </pc:spChg>
        <pc:spChg chg="add mod">
          <ac:chgData name="Stalin Jacob Wilson Packia Dhas" userId="050d7d71-3621-4503-95e8-1c9a9d962492" providerId="ADAL" clId="{3FBC77E1-FE42-4F9E-B4B2-3759F3328945}" dt="2026-10-22T06:33:33.126" v="10833"/>
          <ac:spMkLst>
            <pc:docMk/>
            <pc:sldMk cId="4221693065" sldId="1087"/>
            <ac:spMk id="42" creationId="{EFA70812-198B-4BFE-B353-D99ADA779446}"/>
          </ac:spMkLst>
        </pc:spChg>
        <pc:spChg chg="add mod">
          <ac:chgData name="Stalin Jacob Wilson Packia Dhas" userId="050d7d71-3621-4503-95e8-1c9a9d962492" providerId="ADAL" clId="{3FBC77E1-FE42-4F9E-B4B2-3759F3328945}" dt="2026-10-22T06:33:33.126" v="10835"/>
          <ac:spMkLst>
            <pc:docMk/>
            <pc:sldMk cId="4221693065" sldId="1087"/>
            <ac:spMk id="43" creationId="{9C4B88DB-1B0D-497E-A35A-3946D6171237}"/>
          </ac:spMkLst>
        </pc:spChg>
        <pc:spChg chg="add mod">
          <ac:chgData name="Stalin Jacob Wilson Packia Dhas" userId="050d7d71-3621-4503-95e8-1c9a9d962492" providerId="ADAL" clId="{3FBC77E1-FE42-4F9E-B4B2-3759F3328945}" dt="2026-10-22T06:33:33.128" v="10837"/>
          <ac:spMkLst>
            <pc:docMk/>
            <pc:sldMk cId="4221693065" sldId="1087"/>
            <ac:spMk id="44" creationId="{304A5B41-A999-44B1-8E43-EA9B86E811E0}"/>
          </ac:spMkLst>
        </pc:spChg>
        <pc:spChg chg="add mod">
          <ac:chgData name="Stalin Jacob Wilson Packia Dhas" userId="050d7d71-3621-4503-95e8-1c9a9d962492" providerId="ADAL" clId="{3FBC77E1-FE42-4F9E-B4B2-3759F3328945}" dt="2026-10-22T06:33:33.128" v="10838"/>
          <ac:spMkLst>
            <pc:docMk/>
            <pc:sldMk cId="4221693065" sldId="1087"/>
            <ac:spMk id="45" creationId="{46234FEC-C382-464C-9EC9-F882C7DEE3B0}"/>
          </ac:spMkLst>
        </pc:spChg>
        <pc:spChg chg="add mod">
          <ac:chgData name="Stalin Jacob Wilson Packia Dhas" userId="050d7d71-3621-4503-95e8-1c9a9d962492" providerId="ADAL" clId="{3FBC77E1-FE42-4F9E-B4B2-3759F3328945}" dt="2026-10-22T06:33:33.128" v="10840"/>
          <ac:spMkLst>
            <pc:docMk/>
            <pc:sldMk cId="4221693065" sldId="1087"/>
            <ac:spMk id="46" creationId="{BF94AE8E-4CC9-4538-BEC7-A74F3FE976A6}"/>
          </ac:spMkLst>
        </pc:spChg>
        <pc:spChg chg="add mod">
          <ac:chgData name="Stalin Jacob Wilson Packia Dhas" userId="050d7d71-3621-4503-95e8-1c9a9d962492" providerId="ADAL" clId="{3FBC77E1-FE42-4F9E-B4B2-3759F3328945}" dt="2026-10-22T06:33:33.128" v="10842"/>
          <ac:spMkLst>
            <pc:docMk/>
            <pc:sldMk cId="4221693065" sldId="1087"/>
            <ac:spMk id="47" creationId="{80E45747-75D8-4877-A51A-553C46B66705}"/>
          </ac:spMkLst>
        </pc:spChg>
        <pc:spChg chg="add mod">
          <ac:chgData name="Stalin Jacob Wilson Packia Dhas" userId="050d7d71-3621-4503-95e8-1c9a9d962492" providerId="ADAL" clId="{3FBC77E1-FE42-4F9E-B4B2-3759F3328945}" dt="2026-10-22T06:33:33.130" v="10843"/>
          <ac:spMkLst>
            <pc:docMk/>
            <pc:sldMk cId="4221693065" sldId="1087"/>
            <ac:spMk id="48" creationId="{A79DF9A1-DB87-4074-854E-2B3C8436BFDC}"/>
          </ac:spMkLst>
        </pc:spChg>
        <pc:spChg chg="add mod">
          <ac:chgData name="Stalin Jacob Wilson Packia Dhas" userId="050d7d71-3621-4503-95e8-1c9a9d962492" providerId="ADAL" clId="{3FBC77E1-FE42-4F9E-B4B2-3759F3328945}" dt="2026-10-22T06:33:33.130" v="10845"/>
          <ac:spMkLst>
            <pc:docMk/>
            <pc:sldMk cId="4221693065" sldId="1087"/>
            <ac:spMk id="49" creationId="{AFA21F7D-D9DB-4698-B585-8E67C159A6D4}"/>
          </ac:spMkLst>
        </pc:spChg>
        <pc:spChg chg="add mod">
          <ac:chgData name="Stalin Jacob Wilson Packia Dhas" userId="050d7d71-3621-4503-95e8-1c9a9d962492" providerId="ADAL" clId="{3FBC77E1-FE42-4F9E-B4B2-3759F3328945}" dt="2026-10-22T06:33:33.130" v="10847"/>
          <ac:spMkLst>
            <pc:docMk/>
            <pc:sldMk cId="4221693065" sldId="1087"/>
            <ac:spMk id="50" creationId="{5E237A6B-965A-4A38-938C-7D852EEF22EE}"/>
          </ac:spMkLst>
        </pc:spChg>
        <pc:spChg chg="add mod">
          <ac:chgData name="Stalin Jacob Wilson Packia Dhas" userId="050d7d71-3621-4503-95e8-1c9a9d962492" providerId="ADAL" clId="{3FBC77E1-FE42-4F9E-B4B2-3759F3328945}" dt="2026-10-22T06:33:33.132" v="10848"/>
          <ac:spMkLst>
            <pc:docMk/>
            <pc:sldMk cId="4221693065" sldId="1087"/>
            <ac:spMk id="51" creationId="{3563EED0-2BBC-4A48-812F-DDF2FFDF45BA}"/>
          </ac:spMkLst>
        </pc:spChg>
        <pc:spChg chg="add mod">
          <ac:chgData name="Stalin Jacob Wilson Packia Dhas" userId="050d7d71-3621-4503-95e8-1c9a9d962492" providerId="ADAL" clId="{3FBC77E1-FE42-4F9E-B4B2-3759F3328945}" dt="2026-10-22T06:33:33.132" v="10850"/>
          <ac:spMkLst>
            <pc:docMk/>
            <pc:sldMk cId="4221693065" sldId="1087"/>
            <ac:spMk id="52" creationId="{132CD7B3-1B18-4911-83DB-B6F54E4DC59D}"/>
          </ac:spMkLst>
        </pc:spChg>
        <pc:spChg chg="add mod">
          <ac:chgData name="Stalin Jacob Wilson Packia Dhas" userId="050d7d71-3621-4503-95e8-1c9a9d962492" providerId="ADAL" clId="{3FBC77E1-FE42-4F9E-B4B2-3759F3328945}" dt="2026-10-22T06:33:33.134" v="10852"/>
          <ac:spMkLst>
            <pc:docMk/>
            <pc:sldMk cId="4221693065" sldId="1087"/>
            <ac:spMk id="53" creationId="{A4832E16-26D9-4D82-9949-2C8CF7621D43}"/>
          </ac:spMkLst>
        </pc:spChg>
        <pc:spChg chg="add mod">
          <ac:chgData name="Stalin Jacob Wilson Packia Dhas" userId="050d7d71-3621-4503-95e8-1c9a9d962492" providerId="ADAL" clId="{3FBC77E1-FE42-4F9E-B4B2-3759F3328945}" dt="2026-10-22T06:33:33.134" v="10853"/>
          <ac:spMkLst>
            <pc:docMk/>
            <pc:sldMk cId="4221693065" sldId="1087"/>
            <ac:spMk id="54" creationId="{93D9DD97-D0F1-461C-9F1B-E6252A8161BC}"/>
          </ac:spMkLst>
        </pc:spChg>
        <pc:spChg chg="add mod">
          <ac:chgData name="Stalin Jacob Wilson Packia Dhas" userId="050d7d71-3621-4503-95e8-1c9a9d962492" providerId="ADAL" clId="{3FBC77E1-FE42-4F9E-B4B2-3759F3328945}" dt="2026-10-22T06:33:33.134" v="10855"/>
          <ac:spMkLst>
            <pc:docMk/>
            <pc:sldMk cId="4221693065" sldId="1087"/>
            <ac:spMk id="55" creationId="{A31702D8-32D9-41DE-ACDA-4A5F0714C554}"/>
          </ac:spMkLst>
        </pc:spChg>
        <pc:spChg chg="add mod">
          <ac:chgData name="Stalin Jacob Wilson Packia Dhas" userId="050d7d71-3621-4503-95e8-1c9a9d962492" providerId="ADAL" clId="{3FBC77E1-FE42-4F9E-B4B2-3759F3328945}" dt="2026-10-22T06:33:52.743" v="10952"/>
          <ac:spMkLst>
            <pc:docMk/>
            <pc:sldMk cId="4221693065" sldId="1087"/>
            <ac:spMk id="56" creationId="{4A70479F-BEDC-4EFB-9224-E7CF7395747B}"/>
          </ac:spMkLst>
        </pc:spChg>
        <pc:grpChg chg="add mod">
          <ac:chgData name="Stalin Jacob Wilson Packia Dhas" userId="050d7d71-3621-4503-95e8-1c9a9d962492" providerId="ADAL" clId="{3FBC77E1-FE42-4F9E-B4B2-3759F3328945}" dt="2026-10-22T06:33:19.937" v="10421"/>
          <ac:grpSpMkLst>
            <pc:docMk/>
            <pc:sldMk cId="4221693065" sldId="1087"/>
            <ac:grpSpMk id="13" creationId="{BD88393B-A0E4-9AF8-2F27-BFC3E96770CA}"/>
          </ac:grpSpMkLst>
        </pc:grpChg>
        <pc:grpChg chg="add mod">
          <ac:chgData name="Stalin Jacob Wilson Packia Dhas" userId="050d7d71-3621-4503-95e8-1c9a9d962492" providerId="ADAL" clId="{3FBC77E1-FE42-4F9E-B4B2-3759F3328945}" dt="2026-10-22T06:33:20.276" v="10443"/>
          <ac:grpSpMkLst>
            <pc:docMk/>
            <pc:sldMk cId="4221693065" sldId="1087"/>
            <ac:grpSpMk id="16" creationId="{F1968CE4-6BB1-374F-7C37-43B5CBD870E0}"/>
          </ac:grpSpMkLst>
        </pc:grpChg>
        <pc:grpChg chg="add mod">
          <ac:chgData name="Stalin Jacob Wilson Packia Dhas" userId="050d7d71-3621-4503-95e8-1c9a9d962492" providerId="ADAL" clId="{3FBC77E1-FE42-4F9E-B4B2-3759F3328945}" dt="2026-10-22T06:33:20.609" v="10465"/>
          <ac:grpSpMkLst>
            <pc:docMk/>
            <pc:sldMk cId="4221693065" sldId="1087"/>
            <ac:grpSpMk id="19" creationId="{E75BB4FB-D0F7-FF71-A522-0275348134AC}"/>
          </ac:grpSpMkLst>
        </pc:grpChg>
        <pc:grpChg chg="add mod">
          <ac:chgData name="Stalin Jacob Wilson Packia Dhas" userId="050d7d71-3621-4503-95e8-1c9a9d962492" providerId="ADAL" clId="{3FBC77E1-FE42-4F9E-B4B2-3759F3328945}" dt="2026-10-22T06:33:20.938" v="10487"/>
          <ac:grpSpMkLst>
            <pc:docMk/>
            <pc:sldMk cId="4221693065" sldId="1087"/>
            <ac:grpSpMk id="22" creationId="{AE869748-2B56-BB71-546E-1F900FF3800C}"/>
          </ac:grpSpMkLst>
        </pc:grpChg>
        <pc:grpChg chg="add mod">
          <ac:chgData name="Stalin Jacob Wilson Packia Dhas" userId="050d7d71-3621-4503-95e8-1c9a9d962492" providerId="ADAL" clId="{3FBC77E1-FE42-4F9E-B4B2-3759F3328945}" dt="2026-10-22T06:33:21.276" v="10509"/>
          <ac:grpSpMkLst>
            <pc:docMk/>
            <pc:sldMk cId="4221693065" sldId="1087"/>
            <ac:grpSpMk id="25" creationId="{774E5A64-A065-4935-1941-BB17A2E1F7FA}"/>
          </ac:grpSpMkLst>
        </pc:grpChg>
        <pc:grpChg chg="add mod">
          <ac:chgData name="Stalin Jacob Wilson Packia Dhas" userId="050d7d71-3621-4503-95e8-1c9a9d962492" providerId="ADAL" clId="{3FBC77E1-FE42-4F9E-B4B2-3759F3328945}" dt="2026-10-22T06:33:51.496" v="10931"/>
          <ac:grpSpMkLst>
            <pc:docMk/>
            <pc:sldMk cId="4221693065" sldId="1087"/>
            <ac:grpSpMk id="28" creationId="{F00DE345-96B7-54B6-2C54-A2EF40740DF6}"/>
          </ac:grpSpMkLst>
        </pc:grpChg>
        <pc:grpChg chg="add mod">
          <ac:chgData name="Stalin Jacob Wilson Packia Dhas" userId="050d7d71-3621-4503-95e8-1c9a9d962492" providerId="ADAL" clId="{3FBC77E1-FE42-4F9E-B4B2-3759F3328945}" dt="2026-10-22T06:33:50.426" v="10925"/>
          <ac:grpSpMkLst>
            <pc:docMk/>
            <pc:sldMk cId="4221693065" sldId="1087"/>
            <ac:grpSpMk id="31" creationId="{DB875EE0-33EC-0813-B004-AD947F967B91}"/>
          </ac:grpSpMkLst>
        </pc:grpChg>
        <pc:grpChg chg="add mod">
          <ac:chgData name="Stalin Jacob Wilson Packia Dhas" userId="050d7d71-3621-4503-95e8-1c9a9d962492" providerId="ADAL" clId="{3FBC77E1-FE42-4F9E-B4B2-3759F3328945}" dt="2026-10-22T06:33:50.020" v="10922"/>
          <ac:grpSpMkLst>
            <pc:docMk/>
            <pc:sldMk cId="4221693065" sldId="1087"/>
            <ac:grpSpMk id="34" creationId="{DA6B0D0A-6276-63E3-C1EE-BBEFA5088076}"/>
          </ac:grpSpMkLst>
        </pc:grpChg>
        <pc:grpChg chg="add mod">
          <ac:chgData name="Stalin Jacob Wilson Packia Dhas" userId="050d7d71-3621-4503-95e8-1c9a9d962492" providerId="ADAL" clId="{3FBC77E1-FE42-4F9E-B4B2-3759F3328945}" dt="2026-10-22T06:33:51.964" v="10934"/>
          <ac:grpSpMkLst>
            <pc:docMk/>
            <pc:sldMk cId="4221693065" sldId="1087"/>
            <ac:grpSpMk id="37" creationId="{BDDBB69F-02D1-1E22-4905-612FC7B89FD7}"/>
          </ac:grpSpMkLst>
        </pc:grpChg>
        <pc:grpChg chg="add mod">
          <ac:chgData name="Stalin Jacob Wilson Packia Dhas" userId="050d7d71-3621-4503-95e8-1c9a9d962492" providerId="ADAL" clId="{3FBC77E1-FE42-4F9E-B4B2-3759F3328945}" dt="2026-10-22T06:33:50.990" v="10928"/>
          <ac:grpSpMkLst>
            <pc:docMk/>
            <pc:sldMk cId="4221693065" sldId="1087"/>
            <ac:grpSpMk id="40" creationId="{F723C043-1DF2-FF36-EDD4-D53F7E61E10B}"/>
          </ac:grpSpMkLst>
        </pc:grpChg>
      </pc:sldChg>
      <pc:sldMasterChg chg="addSldLayout">
        <pc:chgData name="Stalin Jacob Wilson Packia Dhas" userId="050d7d71-3621-4503-95e8-1c9a9d962492" providerId="ADAL" clId="{3FBC77E1-FE42-4F9E-B4B2-3759F3328945}" dt="2026-10-22T00:26:29.772" v="1194"/>
        <pc:sldMasterMkLst>
          <pc:docMk/>
          <pc:sldMasterMk cId="3508390215" sldId="2147483661"/>
        </pc:sldMasterMkLst>
        <pc:sldLayoutChg chg="add">
          <pc:chgData name="Stalin Jacob Wilson Packia Dhas" userId="050d7d71-3621-4503-95e8-1c9a9d962492" providerId="ADAL" clId="{3FBC77E1-FE42-4F9E-B4B2-3759F3328945}" dt="2026-10-22T00:26:29.772" v="1194"/>
          <pc:sldLayoutMkLst>
            <pc:docMk/>
            <pc:sldMasterMk cId="3508390215" sldId="2147483661"/>
            <pc:sldLayoutMk cId="3418558769" sldId="2147483715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536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13280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1417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6854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78251F-5C32-6A44-C030-87F5810DBB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5205C62-2B19-DCB8-CA76-C4C8BF298A3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0C6CC44-DA4C-F907-DAA1-8DC2F3DC39A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45EAD1-7BE9-9201-E66F-15BBF1784EB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41461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50E6C5-BF4B-664C-F741-AF59306FD8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3B3BCE-2038-F690-AFFB-0B744B58072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5084ED5-EA64-FCE0-247E-63D5BB427CF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7D559B-5EAF-137E-2ACC-A92A3D8FA84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70663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11498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7284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4C259B-AAB2-2C71-D3DC-E3D090EC4B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168C92F-610A-88D1-200A-AE23CCF0849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FA60C91-DAB6-1C76-9DA6-33E553B2982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4DF085-5242-0662-DB86-0EBD3E8B27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92430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939358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251768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8AFD75-5775-5CE1-38D6-471A13093C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6D33C1D-0B5D-452E-7E96-BA5C3CA905A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C0B23D9-C30A-1134-8E77-4DD20B344CC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477160-CEFB-42F5-6721-EA000B0A481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748834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E2E458-1448-6C4C-01FD-C20D31BF07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718B9D0-623D-9F89-C89E-A3596FA04C9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BA4C68B-44B2-7477-4712-5B7319169E0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F6694F-5885-84E7-30B6-FE1170348C9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79082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8B96F6-DB96-FD42-A0E4-5190D75374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7711109-4FF7-FCA1-84FE-3126D395EBA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2D48D6E-08F2-3400-C4F7-CD3A40214DA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792D21-2D50-2099-CA1B-963C53A252F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422810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ED852A-85A7-60B5-8187-DE37628E24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3E8278C-7418-1F12-8DB5-EFC26C023DB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1EBD231-8989-65D4-729F-256702DCCC1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675B38-FBD9-BDAA-772F-46DC10BD40B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020875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87BFE5-9813-AAAD-45EC-BCE22334F5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B713201-4E8F-D8D8-8FFB-CA1387FC3C0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120BBE6-DAE5-C6AD-556B-F43055E3950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17C8A4-E798-C73B-A9A9-DC9B4CB22A0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07621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308B1C-A71E-F683-0F63-D0AC164180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284195B-FA18-9234-BF8D-32000DE289F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1D5F4CC-9753-AD1C-916E-511F7766213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3AF0CB-914F-81F1-0405-AA89C447476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62020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674D19-25EE-A452-67A5-974CA31816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BBC2231-C814-4030-CCFA-38D9B9BF0DB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986240D-0F83-A7F3-8018-C836393877D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14D464-1F27-5D60-CAF2-D1B7BBCE9CA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007213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C3A42D-8965-5FB0-DD5D-13241AAC7B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E534EAE-A152-392A-BDD3-4BD69103442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B329632-18A7-8C9F-7DB8-FC8B543614D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DD69BC-C7CA-99C6-F52E-91DC84256D4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21581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4F0340-FBBD-E63D-7A66-1119EA64F6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AD21F1B-0200-3EBE-44F1-2AD5463E82B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F063D80-E628-6B59-A901-4E1C6E96279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endParaRPr lang="en-US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0FF3C3-2669-5EF8-6765-3BFDE689364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88518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451576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8B2331-5691-D9E4-1945-4BEF424211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5FC3CB4-0488-B417-0F09-5BDD4EC120F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BFA253E-280C-E0B4-F025-3BDE4DE92F9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4856E8CA-3AE0-B0AB-FEC6-058CF225F622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ACF937-1518-88FD-4C59-1C797F470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47A92B-3863-5D5E-BFB7-7F54E8C00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199158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21F925-4370-7DD2-E207-1EFA9CEB11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32B480-100E-3E96-D69B-2B2E21EF86C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F8D5B0C-1474-5929-EBDC-6FC7E620CD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58FED4ED-8CE4-B46B-B7D0-D1BD7EEDB5A4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7D6685-6474-FEB1-9274-09FD5448F3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4FC74B-3D54-EDB8-8F38-89DF2421EE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195699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2F6A94-CA79-7CE3-1DE2-37EDE29B05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4CE6120-FBFC-BD79-C619-CA5717F361D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C3195E9-38D5-9ABC-5D0D-2C6971FAD21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076D7E6F-44F0-52DD-7287-4575BFDC5770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3E0A74-9055-E99D-146C-061B914E1F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BFFE86-8E33-CD65-6F90-F1FAAAB544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071137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775650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EC134E-4ECE-216E-D192-B23B8842E5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C12227E-295D-DBCF-C16E-FF1548C2427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A2D2426-DEDD-6242-F6C7-6A92C42439D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6327B67D-A14B-6B9A-D83C-F31CA35B8134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ABEF04-0210-01E2-EFB7-525A53B63F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334204-15CE-E527-B766-D6D3A2658B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138143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587915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AC3B87-68FE-EB3F-E0F6-B093467DFE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4971E74-D323-8DC4-F947-55E30BA0DB8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3AEFD16-F474-4A6F-8180-213C491DA82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FE65F636-AC29-E30A-1A7A-EE459A1601E8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828503-DB96-EB82-30A1-673D1684C0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CFBC42-8F0A-1029-C4F5-F1E3403FDB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23693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0F60F4-9788-BDBA-1346-B6A6ADA8FA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5FE24B8-D5F9-7C11-BC4D-03C5924D7CC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BB581A5-CCBE-8CD7-999C-9E53482633D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F0FFC3-2AE5-A978-C787-DBB594E9010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33877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79033D-022F-4479-7972-D017BE5B8B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9FD1E90-3B6E-2553-6505-2DBA843A134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D1D5F72-220A-FC85-B44C-8D15852FC76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CDA49B-F5A8-59F9-AA20-4DBCA24AED9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22229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8038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6A884-0564-476E-BF3C-BC660C824591}" type="datetime1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- 3 / Advanced RF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10/22/2026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34185587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.pn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15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1.jpeg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0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2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30.png"/><Relationship Id="rId4" Type="http://schemas.openxmlformats.org/officeDocument/2006/relationships/image" Target="../media/image31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30.png"/><Relationship Id="rId4" Type="http://schemas.openxmlformats.org/officeDocument/2006/relationships/image" Target="../media/image31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3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tags" Target="../tags/tag4.xml"/><Relationship Id="rId7" Type="http://schemas.openxmlformats.org/officeDocument/2006/relationships/image" Target="../media/image34.png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6" Type="http://schemas.openxmlformats.org/officeDocument/2006/relationships/slideLayout" Target="../slideLayouts/slideLayout7.xml"/><Relationship Id="rId5" Type="http://schemas.openxmlformats.org/officeDocument/2006/relationships/tags" Target="../tags/tag6.xml"/><Relationship Id="rId4" Type="http://schemas.openxmlformats.org/officeDocument/2006/relationships/tags" Target="../tags/tag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Advanced Radio </a:t>
            </a:r>
          </a:p>
          <a:p>
            <a:r>
              <a:rPr lang="en-GB" sz="4800" dirty="0"/>
              <a:t>Frequency Systems</a:t>
            </a:r>
          </a:p>
          <a:p>
            <a:r>
              <a:rPr lang="en-GB" sz="4800" dirty="0"/>
              <a:t>(ACDA6019)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-3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5377" y="1444875"/>
            <a:ext cx="10780808" cy="5230549"/>
          </a:xfrm>
        </p:spPr>
        <p:txBody>
          <a:bodyPr>
            <a:normAutofit/>
          </a:bodyPr>
          <a:lstStyle/>
          <a:p>
            <a:pPr marL="446088" indent="-357188"/>
            <a:r>
              <a:rPr lang="en-IN" dirty="0">
                <a:cs typeface="Times New Roman" panose="02020603050405020304" pitchFamily="18" charset="0"/>
              </a:rPr>
              <a:t>Types of Antennas</a:t>
            </a:r>
          </a:p>
          <a:p>
            <a:pPr marL="446088" indent="-357188"/>
            <a:r>
              <a:rPr lang="en-IN" dirty="0">
                <a:cs typeface="Times New Roman" panose="02020603050405020304" pitchFamily="18" charset="0"/>
              </a:rPr>
              <a:t>Wire Antenna</a:t>
            </a:r>
          </a:p>
          <a:p>
            <a:pPr marL="446088" indent="-357188"/>
            <a:r>
              <a:rPr lang="en-IN" dirty="0">
                <a:cs typeface="Times New Roman" panose="02020603050405020304" pitchFamily="18" charset="0"/>
              </a:rPr>
              <a:t>Dipole Antenna</a:t>
            </a:r>
          </a:p>
          <a:p>
            <a:pPr marL="446088" indent="-357188"/>
            <a:r>
              <a:rPr lang="en-IN" dirty="0">
                <a:cs typeface="Times New Roman" panose="02020603050405020304" pitchFamily="18" charset="0"/>
              </a:rPr>
              <a:t>Half wave Dipole antenna</a:t>
            </a:r>
          </a:p>
          <a:p>
            <a:pPr marL="446088" indent="-357188"/>
            <a:r>
              <a:rPr lang="en-IN" dirty="0">
                <a:cs typeface="Times New Roman" panose="02020603050405020304" pitchFamily="18" charset="0"/>
              </a:rPr>
              <a:t>Folded Dipole Antenna</a:t>
            </a:r>
          </a:p>
          <a:p>
            <a:pPr marL="446088" indent="-357188"/>
            <a:r>
              <a:rPr lang="en-IN" dirty="0">
                <a:cs typeface="Times New Roman" panose="02020603050405020304" pitchFamily="18" charset="0"/>
              </a:rPr>
              <a:t>Monopole Antenna</a:t>
            </a:r>
          </a:p>
          <a:p>
            <a:pPr marL="446088" indent="-357188"/>
            <a:r>
              <a:rPr lang="en-IN" dirty="0">
                <a:cs typeface="Times New Roman" panose="02020603050405020304" pitchFamily="18" charset="0"/>
              </a:rPr>
              <a:t>Inverted-V antenna</a:t>
            </a:r>
          </a:p>
          <a:p>
            <a:pPr marL="446088" indent="-357188"/>
            <a:r>
              <a:rPr lang="en-IN" dirty="0">
                <a:cs typeface="Times New Roman" panose="02020603050405020304" pitchFamily="18" charset="0"/>
              </a:rPr>
              <a:t>Loop Antenna</a:t>
            </a:r>
          </a:p>
          <a:p>
            <a:pPr marL="446088" indent="-357188"/>
            <a:r>
              <a:rPr lang="en-GB" dirty="0">
                <a:solidFill>
                  <a:srgbClr val="0D0D0D"/>
                </a:solidFill>
              </a:rPr>
              <a:t>Rhombic Antenna</a:t>
            </a:r>
          </a:p>
          <a:p>
            <a:pPr marL="446088" indent="-357188"/>
            <a:r>
              <a:rPr lang="en-GB" dirty="0">
                <a:solidFill>
                  <a:srgbClr val="0D0D0D"/>
                </a:solidFill>
              </a:rPr>
              <a:t>Helical Antenna</a:t>
            </a: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- 3 / Advanced RF systems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pPr marL="514350"/>
            <a:r>
              <a:rPr lang="en-IN" sz="3200" dirty="0"/>
              <a:t>Describe the types of antennas and their radiation pattern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13267" cy="365125"/>
          </a:xfrm>
        </p:spPr>
        <p:txBody>
          <a:bodyPr/>
          <a:lstStyle/>
          <a:p>
            <a:r>
              <a:rPr lang="en-GB" dirty="0"/>
              <a:t>Lecture - 3 / Advanced RF systems</a:t>
            </a:r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5353" y="-59521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Types of Antenna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1510" y="1545700"/>
            <a:ext cx="11100678" cy="5051481"/>
          </a:xfrm>
        </p:spPr>
        <p:txBody>
          <a:bodyPr>
            <a:normAutofit/>
          </a:bodyPr>
          <a:lstStyle/>
          <a:p>
            <a:pPr marL="88900" indent="0">
              <a:buNone/>
            </a:pPr>
            <a:r>
              <a:rPr lang="en-GB" sz="2800" b="0" i="0" dirty="0">
                <a:solidFill>
                  <a:srgbClr val="0D0D0D"/>
                </a:solidFill>
                <a:effectLst/>
              </a:rPr>
              <a:t>Antennas can be classified based on their </a:t>
            </a:r>
            <a:r>
              <a:rPr lang="en-GB" sz="2800" b="1" i="0" dirty="0">
                <a:solidFill>
                  <a:srgbClr val="0D0D0D"/>
                </a:solidFill>
                <a:effectLst/>
              </a:rPr>
              <a:t>physical structure, operating frequency, directional characteristics, polarisation, and application</a:t>
            </a:r>
            <a:r>
              <a:rPr lang="en-GB" sz="2800" b="0" i="0" dirty="0">
                <a:solidFill>
                  <a:srgbClr val="0D0D0D"/>
                </a:solidFill>
                <a:effectLst/>
              </a:rPr>
              <a:t>. </a:t>
            </a:r>
          </a:p>
          <a:p>
            <a:pPr marL="88900" indent="0">
              <a:buNone/>
            </a:pPr>
            <a:r>
              <a:rPr lang="en-GB" b="1" dirty="0">
                <a:solidFill>
                  <a:srgbClr val="0D0D0D"/>
                </a:solidFill>
                <a:cs typeface="Times New Roman" panose="02020603050405020304" pitchFamily="18" charset="0"/>
              </a:rPr>
              <a:t>Physical Structure:</a:t>
            </a:r>
            <a:endParaRPr lang="en-IN" sz="4000" b="1" dirty="0">
              <a:solidFill>
                <a:srgbClr val="0D0D0D"/>
              </a:solidFill>
              <a:cs typeface="Times New Roman" panose="02020603050405020304" pitchFamily="18" charset="0"/>
            </a:endParaRPr>
          </a:p>
          <a:p>
            <a:pPr marL="88900" indent="0">
              <a:buNone/>
            </a:pPr>
            <a:r>
              <a:rPr lang="en-IN" dirty="0">
                <a:solidFill>
                  <a:srgbClr val="0D0D0D"/>
                </a:solidFill>
                <a:cs typeface="Times New Roman" panose="02020603050405020304" pitchFamily="18" charset="0"/>
              </a:rPr>
              <a:t>Based on the Physical structure antennas are classified as</a:t>
            </a:r>
          </a:p>
          <a:p>
            <a:pPr marL="374650" indent="-285750"/>
            <a:r>
              <a:rPr lang="pt-BR" dirty="0">
                <a:cs typeface="Times New Roman" panose="02020603050405020304" pitchFamily="18" charset="0"/>
              </a:rPr>
              <a:t>Wire antennas</a:t>
            </a:r>
          </a:p>
          <a:p>
            <a:pPr marL="374650" indent="-285750"/>
            <a:r>
              <a:rPr lang="pt-BR" dirty="0">
                <a:cs typeface="Times New Roman" panose="02020603050405020304" pitchFamily="18" charset="0"/>
              </a:rPr>
              <a:t>Aperture antennas</a:t>
            </a:r>
          </a:p>
          <a:p>
            <a:pPr marL="374650" indent="-285750"/>
            <a:r>
              <a:rPr lang="pt-BR" dirty="0">
                <a:cs typeface="Times New Roman" panose="02020603050405020304" pitchFamily="18" charset="0"/>
              </a:rPr>
              <a:t>Reflector antennas</a:t>
            </a:r>
          </a:p>
          <a:p>
            <a:pPr marL="374650" indent="-285750"/>
            <a:r>
              <a:rPr lang="pt-BR" dirty="0">
                <a:cs typeface="Times New Roman" panose="02020603050405020304" pitchFamily="18" charset="0"/>
              </a:rPr>
              <a:t>Lens antennas</a:t>
            </a:r>
          </a:p>
          <a:p>
            <a:pPr marL="374650" indent="-285750"/>
            <a:r>
              <a:rPr lang="pt-BR" dirty="0">
                <a:cs typeface="Times New Roman" panose="02020603050405020304" pitchFamily="18" charset="0"/>
              </a:rPr>
              <a:t>Micro strip antennas</a:t>
            </a:r>
          </a:p>
          <a:p>
            <a:pPr marL="374650" indent="-285750"/>
            <a:r>
              <a:rPr lang="pt-BR" dirty="0">
                <a:cs typeface="Times New Roman" panose="02020603050405020304" pitchFamily="18" charset="0"/>
              </a:rPr>
              <a:t>Array antennas</a:t>
            </a:r>
            <a:endParaRPr lang="en-GB" dirty="0"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- 3 / Advanced RF systems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7958738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5353" y="-59521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Wire Antenna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3760" y="1545700"/>
            <a:ext cx="11100678" cy="5051481"/>
          </a:xfrm>
        </p:spPr>
        <p:txBody>
          <a:bodyPr>
            <a:normAutofit/>
          </a:bodyPr>
          <a:lstStyle/>
          <a:p>
            <a:pPr marL="546100" indent="-457200"/>
            <a:r>
              <a:rPr lang="en-GB" b="0" i="0" dirty="0">
                <a:solidFill>
                  <a:srgbClr val="000000"/>
                </a:solidFill>
                <a:effectLst/>
              </a:rPr>
              <a:t>Wire antennas use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conductive wires to transmit or receive RF signals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</a:t>
            </a:r>
          </a:p>
          <a:p>
            <a:pPr marL="546100" indent="-457200"/>
            <a:r>
              <a:rPr lang="en-GB" b="0" i="0" dirty="0">
                <a:solidFill>
                  <a:srgbClr val="000000"/>
                </a:solidFill>
                <a:effectLst/>
              </a:rPr>
              <a:t>They convert electric current into electromagnetic waves.</a:t>
            </a:r>
          </a:p>
          <a:p>
            <a:pPr marL="546100" indent="-457200"/>
            <a:r>
              <a:rPr lang="en-GB" b="1" i="0" dirty="0">
                <a:solidFill>
                  <a:srgbClr val="000000"/>
                </a:solidFill>
                <a:effectLst/>
              </a:rPr>
              <a:t>Interaction of electric &amp; magnetic fields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produces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propagating RF signals.</a:t>
            </a:r>
          </a:p>
          <a:p>
            <a:pPr marL="546100" indent="-457200"/>
            <a:r>
              <a:rPr lang="en-GB" b="0" i="0" dirty="0">
                <a:solidFill>
                  <a:srgbClr val="000000"/>
                </a:solidFill>
                <a:effectLst/>
              </a:rPr>
              <a:t>Known for simplicity, versatility, and ease of construction.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- 3 / Advanced RF systems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8096138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5353" y="-59521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Wire Antenna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1510" y="1545700"/>
            <a:ext cx="11100678" cy="5051481"/>
          </a:xfrm>
        </p:spPr>
        <p:txBody>
          <a:bodyPr>
            <a:normAutofit/>
          </a:bodyPr>
          <a:lstStyle/>
          <a:p>
            <a:pPr marL="88900" indent="0">
              <a:buNone/>
            </a:pPr>
            <a:r>
              <a:rPr lang="en-GB" b="0" i="0" dirty="0">
                <a:solidFill>
                  <a:srgbClr val="0D0D0D"/>
                </a:solidFill>
                <a:effectLst/>
              </a:rPr>
              <a:t>Types of </a:t>
            </a:r>
            <a:r>
              <a:rPr lang="en-GB" dirty="0">
                <a:solidFill>
                  <a:srgbClr val="0D0D0D"/>
                </a:solidFill>
              </a:rPr>
              <a:t>W</a:t>
            </a:r>
            <a:r>
              <a:rPr lang="en-GB" b="0" i="0" dirty="0">
                <a:solidFill>
                  <a:srgbClr val="0D0D0D"/>
                </a:solidFill>
                <a:effectLst/>
              </a:rPr>
              <a:t>ire Antenna:</a:t>
            </a:r>
          </a:p>
          <a:p>
            <a:pPr marL="546100" indent="-457200"/>
            <a:r>
              <a:rPr lang="en-GB" dirty="0">
                <a:solidFill>
                  <a:srgbClr val="0D0D0D"/>
                </a:solidFill>
              </a:rPr>
              <a:t>Half –wave Dipole antennas</a:t>
            </a:r>
          </a:p>
          <a:p>
            <a:pPr marL="546100" indent="-457200"/>
            <a:r>
              <a:rPr lang="en-GB" b="0" i="0" dirty="0">
                <a:solidFill>
                  <a:srgbClr val="0D0D0D"/>
                </a:solidFill>
                <a:effectLst/>
              </a:rPr>
              <a:t>Folded Dipole antenna</a:t>
            </a:r>
          </a:p>
          <a:p>
            <a:pPr marL="546100" indent="-457200"/>
            <a:r>
              <a:rPr lang="en-GB" b="0" i="0" dirty="0">
                <a:solidFill>
                  <a:srgbClr val="0D0D0D"/>
                </a:solidFill>
                <a:effectLst/>
              </a:rPr>
              <a:t>Short dipole antenna</a:t>
            </a:r>
          </a:p>
          <a:p>
            <a:pPr marL="546100" indent="-457200"/>
            <a:r>
              <a:rPr lang="en-GB" b="0" i="0" dirty="0">
                <a:solidFill>
                  <a:srgbClr val="0D0D0D"/>
                </a:solidFill>
                <a:effectLst/>
              </a:rPr>
              <a:t>Monopole antenna</a:t>
            </a:r>
          </a:p>
          <a:p>
            <a:pPr marL="546100" indent="-457200"/>
            <a:r>
              <a:rPr lang="en-GB" b="0" i="0" dirty="0">
                <a:solidFill>
                  <a:srgbClr val="0D0D0D"/>
                </a:solidFill>
                <a:effectLst/>
              </a:rPr>
              <a:t>Inverted V antenna</a:t>
            </a:r>
          </a:p>
          <a:p>
            <a:pPr marL="546100" indent="-457200"/>
            <a:r>
              <a:rPr lang="en-GB" b="0" i="0" dirty="0">
                <a:solidFill>
                  <a:srgbClr val="0D0D0D"/>
                </a:solidFill>
                <a:effectLst/>
              </a:rPr>
              <a:t>Loop antenna</a:t>
            </a:r>
          </a:p>
          <a:p>
            <a:pPr marL="546100" indent="-457200"/>
            <a:r>
              <a:rPr lang="en-GB" dirty="0">
                <a:solidFill>
                  <a:srgbClr val="0D0D0D"/>
                </a:solidFill>
              </a:rPr>
              <a:t>Rhombic Antenna</a:t>
            </a:r>
          </a:p>
          <a:p>
            <a:pPr marL="88900" indent="0">
              <a:buNone/>
            </a:pPr>
            <a:endParaRPr lang="en-GB" b="0" i="0" dirty="0">
              <a:solidFill>
                <a:srgbClr val="000000"/>
              </a:solidFill>
              <a:effectLst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- 3 / Advanced RF systems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3839480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5353" y="-59521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Wire Antenna- Half wave Dipole Antenna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8063" y="1461218"/>
            <a:ext cx="11100678" cy="3341610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Consists of </a:t>
            </a:r>
            <a:r>
              <a:rPr lang="en-US" b="1" dirty="0"/>
              <a:t>two equal conducting arms</a:t>
            </a:r>
            <a:r>
              <a:rPr lang="en-US" dirty="0"/>
              <a:t>, separated by a small gap at the </a:t>
            </a:r>
            <a:r>
              <a:rPr lang="en-US" dirty="0" err="1"/>
              <a:t>centre</a:t>
            </a:r>
            <a:r>
              <a:rPr lang="en-US" dirty="0"/>
              <a:t>.</a:t>
            </a:r>
          </a:p>
          <a:p>
            <a:r>
              <a:rPr lang="en-US" dirty="0"/>
              <a:t>Fed at the </a:t>
            </a:r>
            <a:r>
              <a:rPr lang="en-US" b="1" dirty="0" err="1"/>
              <a:t>centre</a:t>
            </a:r>
            <a:r>
              <a:rPr lang="en-US" dirty="0"/>
              <a:t>, where the transmission line connects to the two arms.</a:t>
            </a:r>
          </a:p>
          <a:p>
            <a:r>
              <a:rPr lang="en-US" dirty="0"/>
              <a:t>Has a total length of approximately </a:t>
            </a:r>
            <a:r>
              <a:rPr lang="en-GB" i="1" dirty="0">
                <a:solidFill>
                  <a:srgbClr val="000000"/>
                </a:solidFill>
              </a:rPr>
              <a:t>λ/2</a:t>
            </a:r>
            <a:r>
              <a:rPr lang="en-US" dirty="0"/>
              <a:t>; its practical resonant length is usually slightly shorter.</a:t>
            </a:r>
          </a:p>
          <a:p>
            <a:r>
              <a:rPr lang="en-US" dirty="0"/>
              <a:t>At its fundamental resonance, </a:t>
            </a:r>
            <a:r>
              <a:rPr lang="en-US" b="1" dirty="0"/>
              <a:t>current is maximum at the </a:t>
            </a:r>
            <a:r>
              <a:rPr lang="en-US" b="1" dirty="0" err="1"/>
              <a:t>centre</a:t>
            </a:r>
            <a:r>
              <a:rPr lang="en-US" b="1" dirty="0"/>
              <a:t> and approaches zero at the ends</a:t>
            </a:r>
            <a:r>
              <a:rPr lang="en-US" dirty="0"/>
              <a:t>; voltage is greatest near the ends</a:t>
            </a:r>
            <a:endParaRPr lang="en-GB" b="0" i="0" dirty="0">
              <a:solidFill>
                <a:srgbClr val="000000"/>
              </a:solidFill>
              <a:effectLst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</a:rPr>
              <a:t>The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centre is the feed point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where it is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connected to the transmission line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</a:t>
            </a:r>
          </a:p>
          <a:p>
            <a:r>
              <a:rPr lang="en-US" dirty="0"/>
              <a:t>Has an </a:t>
            </a:r>
            <a:r>
              <a:rPr lang="en-US" b="1" dirty="0"/>
              <a:t>input resistance of approximately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73 </a:t>
            </a:r>
            <a:r>
              <a:rPr lang="en-US" dirty="0"/>
              <a:t>in ideal free-space conditions near resonance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- 3 / Advanced RF systems</a:t>
            </a:r>
            <a:endParaRPr lang="en-GB" i="1" dirty="0"/>
          </a:p>
        </p:txBody>
      </p:sp>
      <p:pic>
        <p:nvPicPr>
          <p:cNvPr id="1026" name="Picture 2" descr="ChatGPT: Inaccuracies in Technical Responses, Kirt's Cogitations #351 - RF  Cafe">
            <a:extLst>
              <a:ext uri="{FF2B5EF4-FFF2-40B4-BE49-F238E27FC236}">
                <a16:creationId xmlns:a16="http://schemas.microsoft.com/office/drawing/2014/main" id="{1FE30F79-8D7E-D34D-005E-E97E1D5DE8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5353" y="4689675"/>
            <a:ext cx="4857343" cy="2137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73646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13A9D2-5E58-A870-6D92-C131B24EF8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E8FB2-80F5-996A-6CE7-BDAD693E2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1783" y="-74430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Wire Antenna- Half wave Dipole Antenna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75271B-2CBF-DCAB-E693-108E63C6D7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510" y="1545700"/>
            <a:ext cx="11100678" cy="5051481"/>
          </a:xfrm>
        </p:spPr>
        <p:txBody>
          <a:bodyPr>
            <a:normAutofit/>
          </a:bodyPr>
          <a:lstStyle/>
          <a:p>
            <a:pPr marL="546100" indent="-457200"/>
            <a:r>
              <a:rPr lang="en-GB" b="0" i="0" dirty="0">
                <a:solidFill>
                  <a:srgbClr val="000000"/>
                </a:solidFill>
                <a:effectLst/>
              </a:rPr>
              <a:t>Horizontal dipole → Horizontally polarised waves.</a:t>
            </a:r>
          </a:p>
          <a:p>
            <a:pPr marL="546100" indent="-457200"/>
            <a:r>
              <a:rPr lang="en-GB" b="0" i="0" dirty="0">
                <a:solidFill>
                  <a:srgbClr val="000000"/>
                </a:solidFill>
                <a:effectLst/>
              </a:rPr>
              <a:t>Vertical dipole → Vertically polarised waves.</a:t>
            </a:r>
          </a:p>
          <a:p>
            <a:pPr marL="546100" indent="-457200"/>
            <a:r>
              <a:rPr lang="en-US" dirty="0"/>
              <a:t>Also called a half-wave dipole or a half-wave antenna.</a:t>
            </a:r>
          </a:p>
          <a:p>
            <a:pPr marL="546100" indent="-457200"/>
            <a:r>
              <a:rPr lang="en-US" dirty="0"/>
              <a:t>A </a:t>
            </a:r>
            <a:r>
              <a:rPr lang="en-US" b="1" dirty="0"/>
              <a:t>vertical dipole </a:t>
            </a:r>
            <a:r>
              <a:rPr lang="en-US" dirty="0"/>
              <a:t>provides approximately </a:t>
            </a:r>
            <a:r>
              <a:rPr lang="en-US" b="1" dirty="0"/>
              <a:t>uniform coverage in the horizontal plane</a:t>
            </a:r>
            <a:r>
              <a:rPr lang="en-US" dirty="0"/>
              <a:t>. </a:t>
            </a:r>
          </a:p>
          <a:p>
            <a:pPr marL="546100" indent="-457200"/>
            <a:r>
              <a:rPr lang="en-US" dirty="0"/>
              <a:t>Used in </a:t>
            </a:r>
            <a:r>
              <a:rPr lang="en-US" b="1" dirty="0"/>
              <a:t>broadcasting, wireless communication and HF/VHF radio systems</a:t>
            </a:r>
            <a:r>
              <a:rPr lang="en-US" dirty="0"/>
              <a:t>.</a:t>
            </a:r>
            <a:endParaRPr lang="en-GB" b="0" i="0" dirty="0">
              <a:solidFill>
                <a:srgbClr val="000000"/>
              </a:solidFill>
              <a:effectLst/>
            </a:endParaRPr>
          </a:p>
          <a:p>
            <a:pPr marL="546100" indent="-457200"/>
            <a:endParaRPr lang="en-GB" b="0" i="0" dirty="0">
              <a:solidFill>
                <a:srgbClr val="000000"/>
              </a:solidFill>
              <a:effectLst/>
            </a:endParaRPr>
          </a:p>
          <a:p>
            <a:pPr marL="546100" indent="-457200"/>
            <a:endParaRPr lang="en-GB" b="0" i="0" dirty="0">
              <a:solidFill>
                <a:srgbClr val="000000"/>
              </a:solidFill>
              <a:effectLst/>
            </a:endParaRPr>
          </a:p>
          <a:p>
            <a:pPr marL="546100" indent="-457200"/>
            <a:endParaRPr lang="en-GB" b="0" i="0" dirty="0">
              <a:solidFill>
                <a:srgbClr val="000000"/>
              </a:solidFill>
              <a:effectLst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425B5A-076C-68F1-F7CB-F69947DB46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3F40AC-7F97-7EF4-0CB9-BD5B106677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- 3 / Advanced RF systems</a:t>
            </a:r>
            <a:endParaRPr lang="en-GB" i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713B077-5055-02F6-F15C-E16FC1DC81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82700" y="1192163"/>
            <a:ext cx="1899242" cy="1767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88819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0F0F32-E77B-B41B-A9C9-7996BCCD04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BE2B76-87D1-E2E9-EF60-3D40C4F4C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5353" y="-59521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Wire Antenna – Half wave dipole Antenna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2F2DAEBA-3D9D-3338-BA80-D14AD3B9D509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51510" y="1545700"/>
                <a:ext cx="11100678" cy="5051481"/>
              </a:xfrm>
            </p:spPr>
            <p:txBody>
              <a:bodyPr>
                <a:normAutofit/>
              </a:bodyPr>
              <a:lstStyle/>
              <a:p>
                <a:pPr marL="546100" indent="-457200"/>
                <a:r>
                  <a:rPr lang="en-GB" dirty="0">
                    <a:solidFill>
                      <a:schemeClr val="tx1"/>
                    </a:solidFill>
                  </a:rPr>
                  <a:t>The directivity of half wave dipole is </a:t>
                </a:r>
                <a:r>
                  <a:rPr lang="en-GB" b="1" dirty="0">
                    <a:solidFill>
                      <a:schemeClr val="tx1"/>
                    </a:solidFill>
                  </a:rPr>
                  <a:t>2.15dBi</a:t>
                </a:r>
                <a:r>
                  <a:rPr lang="en-GB" dirty="0">
                    <a:solidFill>
                      <a:schemeClr val="tx1"/>
                    </a:solidFill>
                  </a:rPr>
                  <a:t>, which is reasonably good, </a:t>
                </a:r>
                <a:r>
                  <a:rPr lang="en-GB" b="1" dirty="0" err="1">
                    <a:solidFill>
                      <a:schemeClr val="tx1"/>
                    </a:solidFill>
                  </a:rPr>
                  <a:t>i</a:t>
                </a:r>
                <a:r>
                  <a:rPr lang="en-GB" dirty="0">
                    <a:solidFill>
                      <a:schemeClr val="tx1"/>
                    </a:solidFill>
                  </a:rPr>
                  <a:t> represents the </a:t>
                </a:r>
                <a:r>
                  <a:rPr lang="en-GB" b="1" dirty="0">
                    <a:solidFill>
                      <a:schemeClr val="tx1"/>
                    </a:solidFill>
                  </a:rPr>
                  <a:t>isotropic radiation</a:t>
                </a:r>
                <a:r>
                  <a:rPr lang="en-GB" dirty="0">
                    <a:solidFill>
                      <a:schemeClr val="tx1"/>
                    </a:solidFill>
                  </a:rPr>
                  <a:t>.</a:t>
                </a:r>
              </a:p>
              <a:p>
                <a:pPr marL="546100" indent="-457200"/>
                <a:r>
                  <a:rPr lang="en-GB" dirty="0">
                    <a:solidFill>
                      <a:schemeClr val="tx1"/>
                    </a:solidFill>
                  </a:rPr>
                  <a:t>Resonance Frequency can be determined using</a:t>
                </a:r>
              </a:p>
              <a:p>
                <a:pPr marL="88900" indent="0">
                  <a:buNone/>
                </a:pPr>
                <a14:m>
                  <m:oMathPara xmlns:m="http://schemas.openxmlformats.org/officeDocument/2006/math">
                    <m:oMath>
                      <m:r>
                        <a:rPr lang="en-GB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𝑓</m:t>
                      </m:r>
                      <m:r>
                        <a:rPr lang="en-GB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𝑐</m:t>
                          </m:r>
                        </m:num>
                        <m:den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𝐿</m:t>
                          </m:r>
                        </m:den>
                      </m:f>
                    </m:oMath>
                  </m:oMathPara>
                </a14:m>
                <a:endParaRPr lang="en-GB" dirty="0">
                  <a:solidFill>
                    <a:schemeClr val="tx1"/>
                  </a:solidFill>
                </a:endParaRPr>
              </a:p>
              <a:p>
                <a:pPr marL="88900" indent="0">
                  <a:buNone/>
                </a:pPr>
                <a:r>
                  <a:rPr lang="en-GB" dirty="0">
                    <a:solidFill>
                      <a:schemeClr val="tx1"/>
                    </a:solidFill>
                  </a:rPr>
                  <a:t> </a:t>
                </a:r>
                <a:r>
                  <a:rPr lang="en-GB" sz="3000" dirty="0">
                    <a:solidFill>
                      <a:schemeClr val="tx1"/>
                    </a:solidFill>
                  </a:rPr>
                  <a:t>where </a:t>
                </a:r>
              </a:p>
              <a:p>
                <a:pPr marL="546100" lvl="1" indent="0">
                  <a:buNone/>
                </a:pPr>
                <a:r>
                  <a:rPr lang="en-GB" sz="2600" dirty="0">
                    <a:solidFill>
                      <a:schemeClr val="tx1"/>
                    </a:solidFill>
                  </a:rPr>
                  <a:t>f -is the resonant frequency, </a:t>
                </a:r>
              </a:p>
              <a:p>
                <a:pPr marL="546100" lvl="1" indent="0">
                  <a:buNone/>
                </a:pPr>
                <a:r>
                  <a:rPr lang="en-GB" sz="2600" dirty="0">
                    <a:solidFill>
                      <a:schemeClr val="tx1"/>
                    </a:solidFill>
                  </a:rPr>
                  <a:t>c -is the speed of light, and </a:t>
                </a:r>
              </a:p>
              <a:p>
                <a:pPr marL="546100" lvl="1" indent="0">
                  <a:buNone/>
                </a:pPr>
                <a:r>
                  <a:rPr lang="en-GB" sz="2600" dirty="0">
                    <a:solidFill>
                      <a:schemeClr val="tx1"/>
                    </a:solidFill>
                  </a:rPr>
                  <a:t>L -is the length of the dipole.</a:t>
                </a:r>
              </a:p>
              <a:p>
                <a:pPr marL="88900" indent="0">
                  <a:buNone/>
                </a:pPr>
                <a:br>
                  <a:rPr lang="en-GB" dirty="0"/>
                </a:br>
                <a:endParaRPr lang="en-GB" b="0" i="0" dirty="0">
                  <a:solidFill>
                    <a:srgbClr val="000000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2F2DAEBA-3D9D-3338-BA80-D14AD3B9D509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51510" y="1545700"/>
                <a:ext cx="11100678" cy="5051481"/>
              </a:xfrm>
              <a:blipFill>
                <a:blip r:embed="rId3"/>
                <a:stretch>
                  <a:fillRect l="-165" t="-2053" r="-76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8E0256-2B38-76BA-8D6B-8BA8E9DF96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B63E754-F602-086F-AA1B-81A6B9BC01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- 3 / Advanced RF systems</a:t>
            </a:r>
            <a:endParaRPr lang="en-GB" i="1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4CFB447-03DE-04C3-BE53-086E24A696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04397" y="3663355"/>
            <a:ext cx="5253543" cy="2980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10249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5353" y="-59521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Wire Antenna – Half wave dipole Antenna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087" y="1410300"/>
            <a:ext cx="11100678" cy="5051481"/>
          </a:xfrm>
        </p:spPr>
        <p:txBody>
          <a:bodyPr>
            <a:normAutofit/>
          </a:bodyPr>
          <a:lstStyle/>
          <a:p>
            <a:pPr marL="88900" indent="0">
              <a:buNone/>
            </a:pPr>
            <a:r>
              <a:rPr lang="en-GB" b="0" i="0" dirty="0">
                <a:solidFill>
                  <a:srgbClr val="000000"/>
                </a:solidFill>
                <a:effectLst/>
              </a:rPr>
              <a:t>Radiation Pattern is Omnidirectional in the horizontal plane, radiating equally in all directions.</a:t>
            </a:r>
          </a:p>
          <a:p>
            <a:pPr marL="88900" indent="0">
              <a:buNone/>
            </a:pPr>
            <a:br>
              <a:rPr lang="en-GB" dirty="0"/>
            </a:br>
            <a:endParaRPr lang="en-GB" b="0" i="0" dirty="0">
              <a:solidFill>
                <a:srgbClr val="000000"/>
              </a:solidFill>
              <a:effectLst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- 3 / Advanced RF systems</a:t>
            </a:r>
            <a:endParaRPr lang="en-GB" i="1" dirty="0"/>
          </a:p>
        </p:txBody>
      </p:sp>
      <p:pic>
        <p:nvPicPr>
          <p:cNvPr id="1028" name="Picture 4" descr="The Dipole Antenna">
            <a:extLst>
              <a:ext uri="{FF2B5EF4-FFF2-40B4-BE49-F238E27FC236}">
                <a16:creationId xmlns:a16="http://schemas.microsoft.com/office/drawing/2014/main" id="{468A393E-AD12-984D-6BEC-CA5D78F98C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14901" y="2959727"/>
            <a:ext cx="2343150" cy="1952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>
            <a:extLst>
              <a:ext uri="{FF2B5EF4-FFF2-40B4-BE49-F238E27FC236}">
                <a16:creationId xmlns:a16="http://schemas.microsoft.com/office/drawing/2014/main" id="{39A0FFB6-8682-71C2-54CC-08E158A796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546" y="2434485"/>
            <a:ext cx="7620000" cy="3409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44227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5353" y="-59521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Wire Antenna –folded dipole Antenna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4974" y="1414061"/>
            <a:ext cx="11309996" cy="5051481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Consists of </a:t>
            </a:r>
            <a:r>
              <a:rPr lang="en-US" b="1" dirty="0"/>
              <a:t>two parallel conductors connected at both ends</a:t>
            </a:r>
            <a:r>
              <a:rPr lang="en-US" dirty="0"/>
              <a:t>, with a feed gap at the </a:t>
            </a:r>
            <a:r>
              <a:rPr lang="en-US" dirty="0" err="1"/>
              <a:t>centre</a:t>
            </a:r>
            <a:r>
              <a:rPr lang="en-US" dirty="0"/>
              <a:t> of </a:t>
            </a:r>
            <a:r>
              <a:rPr lang="en-US" b="1" dirty="0"/>
              <a:t>one conductor</a:t>
            </a:r>
            <a:r>
              <a:rPr lang="en-US" dirty="0"/>
              <a:t>.</a:t>
            </a:r>
          </a:p>
          <a:p>
            <a:pPr lvl="0"/>
            <a:r>
              <a:rPr lang="en-US" dirty="0"/>
              <a:t>A half-wave folded dipole has an overall length of approximately </a:t>
            </a:r>
            <a:r>
              <a:rPr lang="en-GB" i="1" dirty="0">
                <a:solidFill>
                  <a:srgbClr val="000000"/>
                </a:solidFill>
              </a:rPr>
              <a:t>λ/2 </a:t>
            </a:r>
            <a:r>
              <a:rPr lang="en-US" dirty="0"/>
              <a:t>.</a:t>
            </a:r>
          </a:p>
          <a:p>
            <a:pPr lvl="0"/>
            <a:r>
              <a:rPr lang="en-US" dirty="0"/>
              <a:t>Commonly used as the </a:t>
            </a:r>
            <a:r>
              <a:rPr lang="en-US" b="1" dirty="0"/>
              <a:t>driven element in Yagi–Uda arrays</a:t>
            </a:r>
            <a:r>
              <a:rPr lang="en-US" dirty="0"/>
              <a:t>.</a:t>
            </a:r>
          </a:p>
          <a:p>
            <a:pPr lvl="0"/>
            <a:r>
              <a:rPr lang="en-US" dirty="0"/>
              <a:t>Closely spaced, equal-diameter wires give an input impedance of </a:t>
            </a:r>
            <a:r>
              <a:rPr lang="en-US" b="1" dirty="0"/>
              <a:t>280–300 Ω</a:t>
            </a:r>
            <a:r>
              <a:rPr lang="en-US" dirty="0"/>
              <a:t>, about </a:t>
            </a:r>
            <a:r>
              <a:rPr lang="en-US" b="1" dirty="0"/>
              <a:t>four times that of a half-wave dipole</a:t>
            </a:r>
            <a:r>
              <a:rPr lang="en-US" dirty="0"/>
              <a:t>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- 3 / Advanced RF systems</a:t>
            </a:r>
            <a:endParaRPr lang="en-GB" i="1" dirty="0"/>
          </a:p>
        </p:txBody>
      </p:sp>
      <p:pic>
        <p:nvPicPr>
          <p:cNvPr id="7" name="Picture 2" descr="Folded Dipole FM Antenna - Jampro.com">
            <a:extLst>
              <a:ext uri="{FF2B5EF4-FFF2-40B4-BE49-F238E27FC236}">
                <a16:creationId xmlns:a16="http://schemas.microsoft.com/office/drawing/2014/main" id="{95373AA8-CC29-7313-AB16-18C143D115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8875" y="4724400"/>
            <a:ext cx="2143125" cy="213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Antenna Theory - Half-Wave Folded Dipole">
            <a:extLst>
              <a:ext uri="{FF2B5EF4-FFF2-40B4-BE49-F238E27FC236}">
                <a16:creationId xmlns:a16="http://schemas.microsoft.com/office/drawing/2014/main" id="{805B5A8A-E9C4-BADA-01AA-3F2EA700ED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6478" y="4910137"/>
            <a:ext cx="2590800" cy="1762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What is “twin-lead” transmission line ...">
            <a:extLst>
              <a:ext uri="{FF2B5EF4-FFF2-40B4-BE49-F238E27FC236}">
                <a16:creationId xmlns:a16="http://schemas.microsoft.com/office/drawing/2014/main" id="{41640B14-685C-B996-C4B8-9E70EC6E69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843" y="4803264"/>
            <a:ext cx="2581275" cy="1771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73788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AEF0E0-6D77-E110-1A8F-A3187B1843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016DF1-1FDC-FBD3-029B-773CA71F36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5353" y="-59521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Wire Antenna –folded dipole Antenna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C3802054-59BD-582F-69B4-ED5D6DA15F2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492722" y="1473696"/>
                <a:ext cx="9564545" cy="5051481"/>
              </a:xfrm>
            </p:spPr>
            <p:txBody>
              <a:bodyPr>
                <a:normAutofit/>
              </a:bodyPr>
              <a:lstStyle/>
              <a:p>
                <a:pPr lvl="0"/>
                <a14:m>
                  <m:oMath xmlns:m="http://schemas.openxmlformats.org/officeDocument/2006/math">
                    <m:sSub>
                      <m:sSubPr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𝒁</m:t>
                        </m:r>
                      </m:e>
                      <m:sub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𝒇𝒐𝒍𝒅𝒆𝒅</m:t>
                        </m:r>
                      </m:sub>
                    </m:sSub>
                    <m:r>
                      <a:rPr lang="en-GB" b="1" i="1" dirty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1" i="1" dirty="0">
                        <a:latin typeface="Cambria Math" panose="02040503050406030204" pitchFamily="18" charset="0"/>
                      </a:rPr>
                      <m:t>𝟒</m:t>
                    </m:r>
                    <m:r>
                      <a:rPr lang="en-GB" b="1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b>
                      <m:sSubPr>
                        <m:ctrlPr>
                          <a:rPr lang="en-GB" b="1" i="1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𝒁</m:t>
                        </m:r>
                      </m:e>
                      <m:sub>
                        <m:r>
                          <a:rPr lang="en-GB" b="1" i="1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𝒅𝒊𝒑𝒐𝒍𝒆</m:t>
                        </m:r>
                      </m:sub>
                    </m:sSub>
                    <m:r>
                      <a:rPr lang="en-GB" b="1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GB" b="1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𝟒</m:t>
                    </m:r>
                    <m:r>
                      <a:rPr lang="en-GB" b="1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r>
                      <a:rPr lang="en-GB" b="1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𝟕𝟑</m:t>
                    </m:r>
                    <m:r>
                      <a:rPr lang="en-US" b="1" dirty="0">
                        <a:latin typeface="Cambria Math" panose="02040503050406030204" pitchFamily="18" charset="0"/>
                      </a:rPr>
                      <m:t>𝛀</m:t>
                    </m:r>
                    <m:r>
                      <a:rPr lang="en-GB" b="1" dirty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1" dirty="0">
                        <a:latin typeface="Cambria Math" panose="02040503050406030204" pitchFamily="18" charset="0"/>
                      </a:rPr>
                      <m:t>𝟐𝟗𝟐</m:t>
                    </m:r>
                    <m:r>
                      <a:rPr lang="en-US" b="1" dirty="0">
                        <a:latin typeface="Cambria Math" panose="02040503050406030204" pitchFamily="18" charset="0"/>
                      </a:rPr>
                      <m:t>𝛀</m:t>
                    </m:r>
                  </m:oMath>
                </a14:m>
                <a:endParaRPr lang="en-US" b="1" dirty="0"/>
              </a:p>
              <a:p>
                <a:pPr lvl="0"/>
                <a:r>
                  <a:rPr lang="en-US" dirty="0"/>
                  <a:t>Suitable for </a:t>
                </a:r>
                <a:r>
                  <a:rPr lang="en-US" b="1" dirty="0"/>
                  <a:t>300 Ω twin-lead transmission lines</a:t>
                </a:r>
                <a:r>
                  <a:rPr lang="en-US" dirty="0"/>
                  <a:t>.</a:t>
                </a:r>
              </a:p>
              <a:p>
                <a:pPr lvl="0"/>
                <a:r>
                  <a:rPr lang="en-US" dirty="0"/>
                  <a:t>Has a </a:t>
                </a:r>
                <a:r>
                  <a:rPr lang="en-US" b="1" dirty="0"/>
                  <a:t>similar radiation pattern to a half-wave dipole</a:t>
                </a:r>
                <a:r>
                  <a:rPr lang="en-US" dirty="0"/>
                  <a:t>, with directivity of approximately </a:t>
                </a:r>
                <a:r>
                  <a:rPr lang="en-US" b="1" dirty="0"/>
                  <a:t>2.15 </a:t>
                </a:r>
                <a:r>
                  <a:rPr lang="en-US" b="1" dirty="0" err="1"/>
                  <a:t>dBi</a:t>
                </a:r>
                <a:r>
                  <a:rPr lang="en-US" dirty="0"/>
                  <a:t>.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C3802054-59BD-582F-69B4-ED5D6DA15F2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92722" y="1473696"/>
                <a:ext cx="9564545" cy="5051481"/>
              </a:xfrm>
              <a:blipFill>
                <a:blip r:embed="rId3"/>
                <a:stretch>
                  <a:fillRect l="-1147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2B9C41-5EE6-DFD1-96F4-40ABF32A7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3CF7F6A-5F21-A250-C29C-58DAC57891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- 3 / Advanced RF systems</a:t>
            </a:r>
            <a:endParaRPr lang="en-GB" i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4081E0D-9642-EA68-CA43-8748CA4E69C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76061" y="3999436"/>
            <a:ext cx="6616148" cy="2030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41208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5353" y="-59521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Wire Antenna –short dipole Antenna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410300"/>
                <a:ext cx="11001440" cy="5051481"/>
              </a:xfrm>
            </p:spPr>
            <p:txBody>
              <a:bodyPr>
                <a:normAutofit/>
              </a:bodyPr>
              <a:lstStyle/>
              <a:p>
                <a:r>
                  <a:rPr lang="en-GB" dirty="0">
                    <a:solidFill>
                      <a:srgbClr val="172535"/>
                    </a:solidFill>
                    <a:ea typeface="Arial"/>
                    <a:cs typeface="Arial"/>
                  </a:rPr>
                  <a:t>Total length is much smaller than λ, typically L ≤ λ/10.</a:t>
                </a:r>
              </a:p>
              <a:p>
                <a:r>
                  <a:rPr lang="en-US" dirty="0"/>
                  <a:t>Useful where </a:t>
                </a:r>
                <a:r>
                  <a:rPr lang="en-US" b="1" dirty="0"/>
                  <a:t>space is limited</a:t>
                </a:r>
                <a:r>
                  <a:rPr lang="en-US" dirty="0"/>
                  <a:t>.</a:t>
                </a:r>
              </a:p>
              <a:p>
                <a:pPr lvl="0"/>
                <a:r>
                  <a:rPr lang="en-US" dirty="0"/>
                  <a:t>Usually less efficient than a half-wave dipole.</a:t>
                </a:r>
              </a:p>
              <a:p>
                <a:pPr lvl="0"/>
                <a:r>
                  <a:rPr lang="en-US" dirty="0"/>
                  <a:t>May require </a:t>
                </a:r>
                <a:r>
                  <a:rPr lang="en-US" b="1" dirty="0"/>
                  <a:t>loading and impedance matching</a:t>
                </a:r>
                <a:r>
                  <a:rPr lang="en-US" dirty="0"/>
                  <a:t>.</a:t>
                </a:r>
              </a:p>
              <a:p>
                <a:pPr lvl="0"/>
                <a:r>
                  <a:rPr lang="en-US" dirty="0"/>
                  <a:t>Has a </a:t>
                </a:r>
                <a:r>
                  <a:rPr lang="en-US" b="1" dirty="0"/>
                  <a:t>doughnut-shaped radiation pattern</a:t>
                </a:r>
                <a:r>
                  <a:rPr lang="en-US" dirty="0"/>
                  <a:t>, similar to a half-wave dipole.</a:t>
                </a:r>
              </a:p>
              <a:p>
                <a:pPr lvl="0"/>
                <a:r>
                  <a:rPr lang="en-US" dirty="0"/>
                  <a:t>Ideal maximum directivity is </a:t>
                </a:r>
                <a:r>
                  <a:rPr lang="en-US" b="1" dirty="0"/>
                  <a:t>1.76 </a:t>
                </a:r>
                <a:r>
                  <a:rPr lang="en-US" b="1" dirty="0" err="1"/>
                  <a:t>dBi</a:t>
                </a:r>
                <a:r>
                  <a:rPr lang="en-US" dirty="0"/>
                  <a:t>; practical gain is lower due to losses.</a:t>
                </a:r>
              </a:p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𝑅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𝑟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=20 </m:t>
                      </m:r>
                      <m:sSup>
                        <m:sSupPr>
                          <m:ctrlP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𝜋</m:t>
                          </m:r>
                        </m:e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sSup>
                        <m:sSup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𝐿</m:t>
                                  </m:r>
                                </m:num>
                                <m:den>
                                  <m:r>
                                    <m:rPr>
                                      <m:nor/>
                                    </m:rPr>
                                    <a:rPr lang="en-GB" i="1" dirty="0">
                                      <a:solidFill>
                                        <a:srgbClr val="000000"/>
                                      </a:solidFill>
                                    </a:rPr>
                                    <m:t>λ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m:rPr>
                          <m:sty m:val="p"/>
                        </m:rPr>
                        <a:rPr lang="el-GR" b="0" i="1" smtClean="0">
                          <a:latin typeface="Cambria Math" panose="02040503050406030204" pitchFamily="18" charset="0"/>
                        </a:rPr>
                        <m:t>Ω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410300"/>
                <a:ext cx="11001440" cy="5051481"/>
              </a:xfrm>
              <a:blipFill>
                <a:blip r:embed="rId3"/>
                <a:stretch>
                  <a:fillRect l="-997" t="-193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- 3 / Advanced RF systems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830624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5353" y="-59521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Wire Antenna –Monopole Antenna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022" y="1210850"/>
            <a:ext cx="9670774" cy="5051481"/>
          </a:xfrm>
        </p:spPr>
        <p:txBody>
          <a:bodyPr>
            <a:normAutofit/>
          </a:bodyPr>
          <a:lstStyle/>
          <a:p>
            <a:pPr marL="546100" indent="-457200"/>
            <a:r>
              <a:rPr lang="en-GB" i="0" dirty="0">
                <a:solidFill>
                  <a:srgbClr val="000000"/>
                </a:solidFill>
                <a:effectLst/>
              </a:rPr>
              <a:t>Monopole Antenna is </a:t>
            </a:r>
            <a:r>
              <a:rPr lang="en-GB" dirty="0">
                <a:solidFill>
                  <a:srgbClr val="000000"/>
                </a:solidFill>
              </a:rPr>
              <a:t>a</a:t>
            </a:r>
            <a:r>
              <a:rPr lang="en-GB" i="0" dirty="0">
                <a:solidFill>
                  <a:srgbClr val="000000"/>
                </a:solidFill>
                <a:effectLst/>
              </a:rPr>
              <a:t>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quarter-wavelength long single conductive element.</a:t>
            </a:r>
          </a:p>
          <a:p>
            <a:pPr marL="546100" indent="-457200"/>
            <a:r>
              <a:rPr lang="en-GB" i="0" dirty="0">
                <a:solidFill>
                  <a:srgbClr val="000000"/>
                </a:solidFill>
                <a:effectLst/>
              </a:rPr>
              <a:t>Mounted on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Ground Plane</a:t>
            </a:r>
            <a:r>
              <a:rPr lang="en-GB" i="0" dirty="0">
                <a:solidFill>
                  <a:srgbClr val="000000"/>
                </a:solidFill>
                <a:effectLst/>
              </a:rPr>
              <a:t>, </a:t>
            </a:r>
            <a:r>
              <a:rPr lang="en-GB" dirty="0">
                <a:solidFill>
                  <a:srgbClr val="000000"/>
                </a:solidFill>
              </a:rPr>
              <a:t>a</a:t>
            </a:r>
            <a:r>
              <a:rPr lang="en-GB" i="0" dirty="0">
                <a:solidFill>
                  <a:srgbClr val="000000"/>
                </a:solidFill>
                <a:effectLst/>
              </a:rPr>
              <a:t>cts as a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reflective surface</a:t>
            </a:r>
            <a:r>
              <a:rPr lang="en-GB" i="0" dirty="0">
                <a:solidFill>
                  <a:srgbClr val="000000"/>
                </a:solidFill>
                <a:effectLst/>
              </a:rPr>
              <a:t>, simulating a half-wave dipole.</a:t>
            </a:r>
          </a:p>
          <a:p>
            <a:pPr marL="546100" indent="-457200"/>
            <a:r>
              <a:rPr lang="en-GB" dirty="0">
                <a:solidFill>
                  <a:srgbClr val="000000"/>
                </a:solidFill>
              </a:rPr>
              <a:t>The r</a:t>
            </a:r>
            <a:r>
              <a:rPr lang="en-GB" i="0" dirty="0">
                <a:solidFill>
                  <a:srgbClr val="000000"/>
                </a:solidFill>
                <a:effectLst/>
              </a:rPr>
              <a:t>adiation Pattern is mostly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omnidirectional</a:t>
            </a:r>
            <a:r>
              <a:rPr lang="en-GB" i="0" dirty="0">
                <a:solidFill>
                  <a:srgbClr val="000000"/>
                </a:solidFill>
                <a:effectLst/>
              </a:rPr>
              <a:t>.</a:t>
            </a:r>
          </a:p>
          <a:p>
            <a:pPr marL="546100" indent="-457200"/>
            <a:r>
              <a:rPr lang="en-US" dirty="0"/>
              <a:t>Used in </a:t>
            </a:r>
            <a:r>
              <a:rPr lang="en-US" b="1" dirty="0"/>
              <a:t>mobile devices, Wi-Fi equipment and wireless communication systems.</a:t>
            </a:r>
            <a:endParaRPr lang="en-GB" b="1" i="0" dirty="0">
              <a:solidFill>
                <a:srgbClr val="000000"/>
              </a:solidFill>
              <a:effectLst/>
            </a:endParaRPr>
          </a:p>
          <a:p>
            <a:pPr marL="546100" indent="-457200"/>
            <a:r>
              <a:rPr lang="en-GB" i="0" dirty="0">
                <a:solidFill>
                  <a:srgbClr val="000000"/>
                </a:solidFill>
                <a:effectLst/>
              </a:rPr>
              <a:t>Gain is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5.15 </a:t>
            </a:r>
            <a:r>
              <a:rPr lang="en-GB" b="1" i="0" dirty="0" err="1">
                <a:solidFill>
                  <a:srgbClr val="000000"/>
                </a:solidFill>
                <a:effectLst/>
              </a:rPr>
              <a:t>dBi</a:t>
            </a:r>
            <a:r>
              <a:rPr lang="en-GB" b="1" i="0" dirty="0">
                <a:solidFill>
                  <a:srgbClr val="000000"/>
                </a:solidFill>
                <a:effectLst/>
              </a:rPr>
              <a:t> </a:t>
            </a:r>
            <a:r>
              <a:rPr lang="en-GB" i="0" dirty="0">
                <a:solidFill>
                  <a:srgbClr val="000000"/>
                </a:solidFill>
                <a:effectLst/>
              </a:rPr>
              <a:t>over a large conductive ground plane.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- 3 / Advanced RF systems</a:t>
            </a:r>
            <a:endParaRPr lang="en-GB" i="1" dirty="0"/>
          </a:p>
        </p:txBody>
      </p:sp>
      <p:pic>
        <p:nvPicPr>
          <p:cNvPr id="7" name="Picture 4" descr="The geometrical specifics of quarter wave monopole antenna.... | Download  Scientific Diagram">
            <a:extLst>
              <a:ext uri="{FF2B5EF4-FFF2-40B4-BE49-F238E27FC236}">
                <a16:creationId xmlns:a16="http://schemas.microsoft.com/office/drawing/2014/main" id="{56F0C7BF-B85A-41B9-9BFC-F1BA5255D1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27024" y="1386475"/>
            <a:ext cx="2190750" cy="2085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What is the gain of a monopole antenna? - Quora">
            <a:extLst>
              <a:ext uri="{FF2B5EF4-FFF2-40B4-BE49-F238E27FC236}">
                <a16:creationId xmlns:a16="http://schemas.microsoft.com/office/drawing/2014/main" id="{FD2FE946-253E-06A8-3AA5-0E321EE4BF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5902" y="3929402"/>
            <a:ext cx="2021872" cy="2532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Monopole Antennas for low frequency electric field testing">
            <a:extLst>
              <a:ext uri="{FF2B5EF4-FFF2-40B4-BE49-F238E27FC236}">
                <a16:creationId xmlns:a16="http://schemas.microsoft.com/office/drawing/2014/main" id="{6B01CB5E-07F1-0F7B-87A4-5CD82593B02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03436" y="4786348"/>
            <a:ext cx="1857996" cy="1857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17332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179024-8243-66B6-86F0-D4686D1CBF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6270A8-2EA5-4EC5-452E-722C2515D5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5353" y="-59521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Wire Antenna –Monopole Antenna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1B139D-0019-9AC6-896C-63BB5D5A78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329193-74F4-660E-324D-9E16557636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- 3 / Advanced RF systems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352AAE-93AB-8AA7-6E30-70CFC7CFBD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5449" y="1639958"/>
            <a:ext cx="10972800" cy="3917032"/>
          </a:xfrm>
        </p:spPr>
        <p:txBody>
          <a:bodyPr/>
          <a:lstStyle/>
          <a:p>
            <a:pPr marL="546100" indent="-457200"/>
            <a:r>
              <a:rPr lang="en-GB" dirty="0">
                <a:solidFill>
                  <a:srgbClr val="000000"/>
                </a:solidFill>
              </a:rPr>
              <a:t>L = </a:t>
            </a:r>
            <a:r>
              <a:rPr lang="el-GR" dirty="0">
                <a:solidFill>
                  <a:srgbClr val="000000"/>
                </a:solidFill>
              </a:rPr>
              <a:t>λ / 4, </a:t>
            </a:r>
            <a:r>
              <a:rPr lang="en-GB" dirty="0">
                <a:solidFill>
                  <a:srgbClr val="000000"/>
                </a:solidFill>
              </a:rPr>
              <a:t>where </a:t>
            </a:r>
            <a:r>
              <a:rPr lang="el-GR" dirty="0">
                <a:solidFill>
                  <a:srgbClr val="000000"/>
                </a:solidFill>
              </a:rPr>
              <a:t>λ </a:t>
            </a:r>
            <a:r>
              <a:rPr lang="en-GB" dirty="0">
                <a:solidFill>
                  <a:srgbClr val="000000"/>
                </a:solidFill>
              </a:rPr>
              <a:t>is the wavelength.</a:t>
            </a:r>
          </a:p>
          <a:p>
            <a:pPr marL="546100" indent="-457200"/>
            <a:r>
              <a:rPr lang="en-GB" dirty="0">
                <a:solidFill>
                  <a:srgbClr val="000000"/>
                </a:solidFill>
              </a:rPr>
              <a:t>Radiation resistance is </a:t>
            </a:r>
            <a:r>
              <a:rPr lang="en-GB" b="1" dirty="0">
                <a:solidFill>
                  <a:srgbClr val="000000"/>
                </a:solidFill>
              </a:rPr>
              <a:t>36.5 Ohms</a:t>
            </a:r>
          </a:p>
          <a:p>
            <a:endParaRPr lang="en-GB" dirty="0"/>
          </a:p>
        </p:txBody>
      </p:sp>
      <p:pic>
        <p:nvPicPr>
          <p:cNvPr id="3076" name="Picture 4" descr="Eng | Free Full-Text | Far-Field Radiation Characteristics of Folded Monopole  Antennas over a Conducting Ground Plane">
            <a:extLst>
              <a:ext uri="{FF2B5EF4-FFF2-40B4-BE49-F238E27FC236}">
                <a16:creationId xmlns:a16="http://schemas.microsoft.com/office/drawing/2014/main" id="{E890B648-8D4F-BB7C-5451-8C8C34B2AB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3285" y="2210590"/>
            <a:ext cx="4151172" cy="3223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10506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1653F6-C859-78EC-775A-BF3DE16438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4826C8-34AA-44BF-C475-0AA8D59947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5353" y="-59521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Wire Antenna –Inverted Vee Antenna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4C5129-8B1C-4EA3-5793-BA0428ECCB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20ECD7E-D72A-CDA4-DCFA-1AD3945DE7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- 3 / Advanced RF systems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E9865F-5458-806C-5088-5DBD3BAF53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684" y="1470483"/>
            <a:ext cx="10972800" cy="4684839"/>
          </a:xfrm>
        </p:spPr>
        <p:txBody>
          <a:bodyPr>
            <a:normAutofit/>
          </a:bodyPr>
          <a:lstStyle/>
          <a:p>
            <a:r>
              <a:rPr lang="en-US" dirty="0"/>
              <a:t>A dipole with an </a:t>
            </a:r>
            <a:r>
              <a:rPr lang="en-US" b="1" dirty="0"/>
              <a:t>elevated </a:t>
            </a:r>
            <a:r>
              <a:rPr lang="en-US" b="1" dirty="0" err="1"/>
              <a:t>centre</a:t>
            </a:r>
            <a:r>
              <a:rPr lang="en-US" b="1" dirty="0"/>
              <a:t> feed point</a:t>
            </a:r>
            <a:r>
              <a:rPr lang="en-US" dirty="0"/>
              <a:t> and two wire legs sloping downwards.</a:t>
            </a:r>
          </a:p>
          <a:p>
            <a:r>
              <a:rPr lang="en-US" dirty="0"/>
              <a:t>The </a:t>
            </a:r>
            <a:r>
              <a:rPr lang="en-US" b="1" dirty="0"/>
              <a:t>included angle between the legs</a:t>
            </a:r>
            <a:r>
              <a:rPr lang="en-US" dirty="0"/>
              <a:t> is commonly </a:t>
            </a:r>
            <a:r>
              <a:rPr lang="en-US" b="1" dirty="0"/>
              <a:t>90°–120°</a:t>
            </a:r>
            <a:r>
              <a:rPr lang="en-US" dirty="0"/>
              <a:t>.</a:t>
            </a:r>
            <a:endParaRPr lang="en-GB" dirty="0"/>
          </a:p>
          <a:p>
            <a:r>
              <a:rPr lang="en-US" dirty="0"/>
              <a:t>Leg length and angle can be adjusted to tune the resonant frequency and input impedance.</a:t>
            </a:r>
          </a:p>
          <a:p>
            <a:r>
              <a:rPr lang="en-US" dirty="0"/>
              <a:t>Radiation pattern and input impedance depend on </a:t>
            </a:r>
            <a:r>
              <a:rPr lang="en-US" b="1" dirty="0"/>
              <a:t>leg angle, installation height and ground conditions</a:t>
            </a:r>
            <a:r>
              <a:rPr lang="en-US" dirty="0"/>
              <a:t>.</a:t>
            </a:r>
          </a:p>
          <a:p>
            <a:r>
              <a:rPr lang="en-GB" b="1" dirty="0"/>
              <a:t>Easy to install, space-efficient, and widely used in amateur radio </a:t>
            </a:r>
            <a:r>
              <a:rPr lang="en-GB" dirty="0"/>
              <a:t>and shortwave communication for both transmission and reception.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84594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1AAC0C-DEFB-DF17-0F79-A9C8E91B03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1B8B6C-63B7-F047-6591-859A3BA74E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5353" y="-59521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Wire Antenna –Inverted Vee Antenna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B0E2B7-1571-BF46-9028-FC93744853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B0B96-2CBC-BD4B-4F79-849D974351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- 3 / Advanced RF systems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F2D5E2-01F6-CB9A-455F-E1C3EDE692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684" y="1470483"/>
            <a:ext cx="10972800" cy="4684839"/>
          </a:xfrm>
        </p:spPr>
        <p:txBody>
          <a:bodyPr>
            <a:normAutofit/>
          </a:bodyPr>
          <a:lstStyle/>
          <a:p>
            <a:endParaRPr lang="en-GB" b="0" i="0" dirty="0">
              <a:solidFill>
                <a:srgbClr val="0D0D0D"/>
              </a:solidFill>
              <a:effectLst/>
              <a:latin typeface="Söhne"/>
            </a:endParaRPr>
          </a:p>
          <a:p>
            <a:endParaRPr lang="en-GB" dirty="0"/>
          </a:p>
        </p:txBody>
      </p:sp>
      <p:pic>
        <p:nvPicPr>
          <p:cNvPr id="4100" name="Picture 4" descr="Ham Radio MIPL: Inverted 'V' Dipole Antenna">
            <a:extLst>
              <a:ext uri="{FF2B5EF4-FFF2-40B4-BE49-F238E27FC236}">
                <a16:creationId xmlns:a16="http://schemas.microsoft.com/office/drawing/2014/main" id="{2C36525B-8475-BD57-F577-949D55F3B0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549" y="2147964"/>
            <a:ext cx="5814322" cy="2907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Simple inverted Vee wire dipole for 50MHz - G1YBB.uk">
            <a:extLst>
              <a:ext uri="{FF2B5EF4-FFF2-40B4-BE49-F238E27FC236}">
                <a16:creationId xmlns:a16="http://schemas.microsoft.com/office/drawing/2014/main" id="{5BD4DC7F-8FCC-301E-DB72-B1121959237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97967" y="1470483"/>
            <a:ext cx="3130208" cy="4348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48265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78BA85-02B6-A121-43F9-9C86C84932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819AD3-8A43-EC84-D2AF-81DF2EC01E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5353" y="-59521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Wire Antenna –Inverted Vee Antenna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DD1B76-B9A7-C080-73BD-4687B7D68F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4AE5994-11DD-7055-BE87-0392B89173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- 3 / Advanced RF systems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A3D098-58FC-1F27-FEC4-39C5B3A89A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684" y="1470483"/>
            <a:ext cx="10972800" cy="4684839"/>
          </a:xfrm>
        </p:spPr>
        <p:txBody>
          <a:bodyPr>
            <a:normAutofit/>
          </a:bodyPr>
          <a:lstStyle/>
          <a:p>
            <a:endParaRPr lang="en-GB" b="0" i="0" dirty="0">
              <a:solidFill>
                <a:srgbClr val="0D0D0D"/>
              </a:solidFill>
              <a:effectLst/>
              <a:latin typeface="Söhne"/>
            </a:endParaRPr>
          </a:p>
          <a:p>
            <a:endParaRPr lang="en-GB" dirty="0"/>
          </a:p>
        </p:txBody>
      </p:sp>
      <p:pic>
        <p:nvPicPr>
          <p:cNvPr id="7170" name="Picture 2" descr="Inverted-V Dipole (40m), HamSphere 5.0 Shop">
            <a:extLst>
              <a:ext uri="{FF2B5EF4-FFF2-40B4-BE49-F238E27FC236}">
                <a16:creationId xmlns:a16="http://schemas.microsoft.com/office/drawing/2014/main" id="{39A5A8ED-AF67-7C21-37D8-FB9AD84048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5717" y="1680108"/>
            <a:ext cx="4381500" cy="438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EFHW Inverted-V">
            <a:extLst>
              <a:ext uri="{FF2B5EF4-FFF2-40B4-BE49-F238E27FC236}">
                <a16:creationId xmlns:a16="http://schemas.microsoft.com/office/drawing/2014/main" id="{828BCA8C-28B4-4B09-4A8D-4F0CD7037C3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65507" y="1181329"/>
            <a:ext cx="2423210" cy="5379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147277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08B5A9-52E8-581A-99D6-0181281390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31E17-CCAE-F326-AA7E-26AAFA24A2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5353" y="-59521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Wire Antenna –Loop Antenna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7B416E3-321D-4088-DB0B-9CC186C799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21BFED-521C-191D-8B72-8CCEEF0A74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- 3 / Advanced RF systems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0975DA-9473-F606-9ED9-30ADFD1899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684" y="1470483"/>
            <a:ext cx="10972800" cy="4684839"/>
          </a:xfrm>
        </p:spPr>
        <p:txBody>
          <a:bodyPr>
            <a:normAutofit/>
          </a:bodyPr>
          <a:lstStyle/>
          <a:p>
            <a:pPr algn="just"/>
            <a:r>
              <a:rPr lang="en-GB" dirty="0"/>
              <a:t>A loop antenna is a </a:t>
            </a:r>
            <a:r>
              <a:rPr lang="en-GB" b="1" dirty="0"/>
              <a:t>closed conductor (wire or metal strip) that carries radio frequency (RF)</a:t>
            </a:r>
            <a:r>
              <a:rPr lang="en-GB" dirty="0"/>
              <a:t> current and radiates electromagnetic waves.</a:t>
            </a:r>
            <a:endParaRPr lang="en-GB" b="0" i="0" dirty="0">
              <a:solidFill>
                <a:srgbClr val="000000"/>
              </a:solidFill>
              <a:effectLst/>
            </a:endParaRP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Loop antennas are of two types.</a:t>
            </a:r>
          </a:p>
          <a:p>
            <a:pPr lvl="1"/>
            <a:r>
              <a:rPr lang="en-GB" sz="2800" b="0" i="0" dirty="0">
                <a:solidFill>
                  <a:srgbClr val="000000"/>
                </a:solidFill>
                <a:effectLst/>
              </a:rPr>
              <a:t>Large loop antennas</a:t>
            </a:r>
          </a:p>
          <a:p>
            <a:pPr lvl="1"/>
            <a:r>
              <a:rPr lang="en-GB" sz="2800" b="0" i="0" dirty="0">
                <a:solidFill>
                  <a:srgbClr val="000000"/>
                </a:solidFill>
                <a:effectLst/>
              </a:rPr>
              <a:t>Small loop antennas</a:t>
            </a:r>
          </a:p>
          <a:p>
            <a:endParaRPr lang="en-GB" b="0" i="0" dirty="0">
              <a:solidFill>
                <a:srgbClr val="0D0D0D"/>
              </a:solidFill>
              <a:effectLst/>
              <a:latin typeface="Söhne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273310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E6D83E-B6CD-FED2-9B2B-A2C4BB458C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36950E-A56A-0A72-95B0-66E3D75402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5353" y="-59521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Wire Antenna –Loop Antenna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9317A87-53FB-DBE8-5BD8-1E487C7909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8D2CD7F-B34D-4A1C-072D-957967CB53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- 3 / Advanced RF systems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28893B-3EAB-493D-09CD-CB2F502E74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684" y="1470483"/>
            <a:ext cx="11413212" cy="4684839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GB" b="1" i="0" dirty="0">
                <a:effectLst/>
              </a:rPr>
              <a:t>Large Loop Antennas</a:t>
            </a:r>
          </a:p>
          <a:p>
            <a:r>
              <a:rPr lang="en-GB" dirty="0"/>
              <a:t>Also known as </a:t>
            </a:r>
            <a:r>
              <a:rPr lang="en-GB" b="1" dirty="0"/>
              <a:t>resonant loop antennas </a:t>
            </a:r>
            <a:r>
              <a:rPr lang="en-GB" dirty="0"/>
              <a:t>(operates near resonance frequency).</a:t>
            </a:r>
          </a:p>
          <a:p>
            <a:r>
              <a:rPr lang="en-GB" dirty="0"/>
              <a:t>Perimeter of the loop is approximately equal to the wavelength : </a:t>
            </a:r>
            <a:r>
              <a:rPr lang="en-GB" b="1" dirty="0" err="1"/>
              <a:t>L≈λ</a:t>
            </a:r>
            <a:r>
              <a:rPr lang="en-GB" b="1" dirty="0"/>
              <a:t> (L = perimeter of loop)</a:t>
            </a:r>
          </a:p>
          <a:p>
            <a:r>
              <a:rPr lang="en-GB" b="1" dirty="0"/>
              <a:t>Higher radiation efficiency </a:t>
            </a:r>
            <a:r>
              <a:rPr lang="en-GB" dirty="0"/>
              <a:t>compared to small loop antennas.</a:t>
            </a:r>
          </a:p>
          <a:p>
            <a:r>
              <a:rPr lang="en-GB" dirty="0"/>
              <a:t>Large loops provide moderate </a:t>
            </a:r>
            <a:r>
              <a:rPr lang="en-GB" b="1" dirty="0"/>
              <a:t>directivity</a:t>
            </a:r>
            <a:r>
              <a:rPr lang="en-GB" dirty="0"/>
              <a:t>, useful for </a:t>
            </a:r>
            <a:r>
              <a:rPr lang="en-GB" b="1" dirty="0"/>
              <a:t>directional transmission</a:t>
            </a:r>
            <a:r>
              <a:rPr lang="en-GB" dirty="0"/>
              <a:t>.</a:t>
            </a:r>
          </a:p>
          <a:p>
            <a:r>
              <a:rPr lang="en-GB" dirty="0">
                <a:solidFill>
                  <a:srgbClr val="0D0D0D"/>
                </a:solidFill>
                <a:latin typeface="Söhne"/>
              </a:rPr>
              <a:t>Input Impedance is around 100 to 150 ohm, </a:t>
            </a:r>
            <a:r>
              <a:rPr lang="en-US" dirty="0"/>
              <a:t>but varies with geometry, feed position and surroundings.</a:t>
            </a:r>
          </a:p>
          <a:p>
            <a:r>
              <a:rPr lang="en-US" dirty="0" err="1">
                <a:solidFill>
                  <a:srgbClr val="0D0D0D"/>
                </a:solidFill>
                <a:latin typeface="Söhne"/>
              </a:rPr>
              <a:t>Appliation</a:t>
            </a:r>
            <a:r>
              <a:rPr lang="en-US" dirty="0">
                <a:solidFill>
                  <a:srgbClr val="0D0D0D"/>
                </a:solidFill>
                <a:latin typeface="Söhne"/>
              </a:rPr>
              <a:t>: SW communication, HF armature radio</a:t>
            </a:r>
            <a:endParaRPr lang="en-GB" dirty="0">
              <a:solidFill>
                <a:srgbClr val="0D0D0D"/>
              </a:solidFill>
              <a:latin typeface="Söhne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935658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5FABD4-8ECF-DD21-3A8A-6B3D2609E6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26E9FD-A4B3-3465-BBF7-138ADC6DEA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5353" y="-59521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Wire Antenna –Loop Antenna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0C5462-ACF4-012A-3BE6-59CF66ACF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B231155-3836-67C4-879E-9C19C5EA47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- 3 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1D62555A-306D-F3BF-0EDE-61D8A8D39078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523684" y="1470483"/>
                <a:ext cx="10972800" cy="5077603"/>
              </a:xfrm>
            </p:spPr>
            <p:txBody>
              <a:bodyPr>
                <a:normAutofit/>
              </a:bodyPr>
              <a:lstStyle/>
              <a:p>
                <a:pPr marL="0" indent="0" algn="l">
                  <a:buNone/>
                </a:pPr>
                <a:r>
                  <a:rPr lang="en-GB" b="1" i="0" dirty="0">
                    <a:effectLst/>
                    <a:cs typeface="Heebo" pitchFamily="2" charset="-79"/>
                  </a:rPr>
                  <a:t>Small loop antennas</a:t>
                </a:r>
              </a:p>
              <a:p>
                <a:pPr algn="just"/>
                <a:r>
                  <a:rPr lang="en-GB" dirty="0"/>
                  <a:t>Also known as </a:t>
                </a:r>
                <a:r>
                  <a:rPr lang="en-GB" b="1" dirty="0"/>
                  <a:t>magnetic loop antennas</a:t>
                </a:r>
                <a:r>
                  <a:rPr lang="en-GB" dirty="0"/>
                  <a:t>. </a:t>
                </a:r>
              </a:p>
              <a:p>
                <a:pPr algn="just"/>
                <a:r>
                  <a:rPr lang="en-GB" b="1" dirty="0"/>
                  <a:t>perimeter much smaller than a wavelength </a:t>
                </a:r>
                <a:r>
                  <a:rPr lang="en-GB" dirty="0"/>
                  <a:t>(typically L ≪ λ, often ≈ λ/10)</a:t>
                </a:r>
                <a:endParaRPr lang="en-GB" b="1" dirty="0"/>
              </a:p>
              <a:p>
                <a:pPr algn="just"/>
                <a:r>
                  <a:rPr lang="en-GB" dirty="0"/>
                  <a:t>Can be tuned to resonance using capacitors.</a:t>
                </a:r>
              </a:p>
              <a:p>
                <a:pPr algn="just"/>
                <a:r>
                  <a:rPr lang="en-GB" dirty="0"/>
                  <a:t>Has </a:t>
                </a:r>
                <a:r>
                  <a:rPr lang="en-GB" b="1" dirty="0"/>
                  <a:t>low radiation efficiency </a:t>
                </a:r>
                <a:r>
                  <a:rPr lang="en-GB" dirty="0"/>
                  <a:t>due to </a:t>
                </a:r>
                <a:r>
                  <a:rPr lang="en-GB" b="1" dirty="0"/>
                  <a:t>very small radiation resistance</a:t>
                </a:r>
                <a:r>
                  <a:rPr lang="en-GB" dirty="0"/>
                  <a:t>.</a:t>
                </a:r>
              </a:p>
              <a:p>
                <a:pPr algn="just"/>
                <a:r>
                  <a:rPr lang="en-GB" dirty="0"/>
                  <a:t>High reactance makes </a:t>
                </a:r>
                <a:r>
                  <a:rPr lang="en-GB" b="1" dirty="0"/>
                  <a:t>impedance matching difficult</a:t>
                </a:r>
              </a:p>
              <a:p>
                <a:pPr algn="just"/>
                <a:r>
                  <a:rPr lang="en-GB" dirty="0"/>
                  <a:t>Commonly used as </a:t>
                </a:r>
                <a:r>
                  <a:rPr lang="en-GB" b="1" dirty="0"/>
                  <a:t>receiver antennas</a:t>
                </a:r>
                <a:r>
                  <a:rPr lang="en-GB" dirty="0"/>
                  <a:t>.</a:t>
                </a: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GB" i="1" dirty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 dirty="0">
                              <a:latin typeface="Cambria Math" panose="02040503050406030204" pitchFamily="18" charset="0"/>
                            </a:rPr>
                            <m:t>𝑅</m:t>
                          </m:r>
                        </m:e>
                        <m:sub>
                          <m:r>
                            <a:rPr lang="en-GB" i="1" dirty="0">
                              <a:latin typeface="Cambria Math" panose="02040503050406030204" pitchFamily="18" charset="0"/>
                            </a:rPr>
                            <m:t>𝑟</m:t>
                          </m:r>
                        </m:sub>
                      </m:sSub>
                      <m:r>
                        <a:rPr lang="en-GB" dirty="0">
                          <a:latin typeface="Cambria Math" panose="02040503050406030204" pitchFamily="18" charset="0"/>
                        </a:rPr>
                        <m:t>≈31200</m:t>
                      </m:r>
                      <m:sSup>
                        <m:sSupPr>
                          <m:ctrlPr>
                            <a:rPr lang="en-GB" i="1" dirty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en-GB" i="1" dirty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GB" i="1" dirty="0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i="1" dirty="0">
                                      <a:latin typeface="Cambria Math" panose="02040503050406030204" pitchFamily="18" charset="0"/>
                                    </a:rPr>
                                    <m:t>𝑁𝐴</m:t>
                                  </m:r>
                                </m:num>
                                <m:den>
                                  <m:sSup>
                                    <m:sSupPr>
                                      <m:ctrlPr>
                                        <a:rPr lang="en-GB" i="1" dirty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en-GB" i="1" dirty="0">
                                          <a:latin typeface="Cambria Math" panose="02040503050406030204" pitchFamily="18" charset="0"/>
                                        </a:rPr>
                                        <m:t>𝜆</m:t>
                                      </m:r>
                                    </m:e>
                                    <m:sup>
                                      <m:r>
                                        <a:rPr lang="en-GB" dirty="0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p>
                                  </m:sSup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en-GB" dirty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m:rPr>
                          <m:nor/>
                        </m:rPr>
                        <a:rPr lang="el-GR" i="0" dirty="0"/>
                        <m:t>Ω</m:t>
                      </m:r>
                    </m:oMath>
                  </m:oMathPara>
                </a14:m>
                <a:endParaRPr lang="en-GB" b="1" dirty="0"/>
              </a:p>
              <a:p>
                <a:endParaRPr lang="en-GB" b="0" i="0" dirty="0">
                  <a:solidFill>
                    <a:srgbClr val="0D0D0D"/>
                  </a:solidFill>
                  <a:effectLst/>
                  <a:latin typeface="Söhne"/>
                </a:endParaRP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1D62555A-306D-F3BF-0EDE-61D8A8D39078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23684" y="1470483"/>
                <a:ext cx="10972800" cy="5077603"/>
              </a:xfrm>
              <a:blipFill>
                <a:blip r:embed="rId3"/>
                <a:stretch>
                  <a:fillRect l="-1167" t="-1921" r="-111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5535905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D6C871-1A68-33B0-FEBA-7308388DE3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5DED53-359B-B161-D27A-BAB5BE37BB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5353" y="-59521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Wire Antenna –Loop Antenna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D37B5D-E7C8-D0E9-88B3-61590EF55C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7EA2FF1-3C37-044E-7176-D61A8D0384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- 3 / Advanced RF systems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4174E7-D033-34FB-24C9-649CA08802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684" y="1470483"/>
            <a:ext cx="10972800" cy="4684839"/>
          </a:xfrm>
        </p:spPr>
        <p:txBody>
          <a:bodyPr>
            <a:normAutofit/>
          </a:bodyPr>
          <a:lstStyle/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Small loop antennas are mainly of two types −</a:t>
            </a:r>
          </a:p>
          <a:p>
            <a:pPr lvl="1"/>
            <a:r>
              <a:rPr lang="en-GB" b="0" i="0" dirty="0">
                <a:solidFill>
                  <a:srgbClr val="000000"/>
                </a:solidFill>
                <a:effectLst/>
              </a:rPr>
              <a:t>Circular loop antennas</a:t>
            </a:r>
          </a:p>
          <a:p>
            <a:pPr lvl="1"/>
            <a:r>
              <a:rPr lang="en-GB" b="0" i="0" dirty="0">
                <a:solidFill>
                  <a:srgbClr val="000000"/>
                </a:solidFill>
                <a:effectLst/>
              </a:rPr>
              <a:t>Square loop antennas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These two types of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loop antennas are widely used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Other types (rectangular, delta, elliptical etc.) are also made according to the designer specifications.</a:t>
            </a:r>
          </a:p>
          <a:p>
            <a:pPr marL="0" indent="0" algn="just">
              <a:buNone/>
            </a:pPr>
            <a:br>
              <a:rPr lang="el-GR" dirty="0"/>
            </a:br>
            <a:endParaRPr lang="en-GB" dirty="0"/>
          </a:p>
          <a:p>
            <a:endParaRPr lang="en-GB" dirty="0"/>
          </a:p>
        </p:txBody>
      </p:sp>
      <p:pic>
        <p:nvPicPr>
          <p:cNvPr id="6" name="Picture 2" descr="Frequently Used Loops">
            <a:extLst>
              <a:ext uri="{FF2B5EF4-FFF2-40B4-BE49-F238E27FC236}">
                <a16:creationId xmlns:a16="http://schemas.microsoft.com/office/drawing/2014/main" id="{98B2568D-EF9B-5AC9-7B85-9D301A3F29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4002" y="3573713"/>
            <a:ext cx="5715000" cy="2990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507805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EC03F8-557A-41FC-5347-29DA7B92FD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24714-CDC2-F4F3-7363-4D32708026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5353" y="-59521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Wire Antenna –Loop Antenna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D69853-9061-82E8-5691-55AB518FFF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A687C43-C926-32AB-CEE1-F59BF3207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- 3 / Advanced RF systems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951C14-03A7-2D91-428B-E2EA5646AB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684" y="1470483"/>
            <a:ext cx="10972800" cy="4684839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br>
              <a:rPr lang="el-GR" dirty="0"/>
            </a:br>
            <a:endParaRPr lang="en-GB" dirty="0"/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BE78360-0E14-B86F-5926-0EA20B296F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18070" y="1361457"/>
            <a:ext cx="8984027" cy="5357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343652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Wire Antenna –</a:t>
            </a:r>
            <a:r>
              <a:rPr lang="en-IN" dirty="0" err="1">
                <a:solidFill>
                  <a:schemeClr val="bg1"/>
                </a:solidFill>
                <a:cs typeface="Times New Roman" panose="02020603050405020304" pitchFamily="18" charset="0"/>
              </a:rPr>
              <a:t>Rombic</a:t>
            </a: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  Antenna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- 3 / Advanced RF systems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A8E475-1827-ADE5-2A03-37163ABD75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98" y="1401418"/>
            <a:ext cx="9242066" cy="5349239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Consists of </a:t>
            </a:r>
            <a:r>
              <a:rPr lang="en-US" b="1" dirty="0"/>
              <a:t>four equal-length wire sides</a:t>
            </a:r>
            <a:r>
              <a:rPr lang="en-US" dirty="0"/>
              <a:t> forming a </a:t>
            </a:r>
            <a:r>
              <a:rPr lang="en-US" b="1" dirty="0"/>
              <a:t>rhombus or diamond</a:t>
            </a:r>
            <a:r>
              <a:rPr lang="en-US" dirty="0"/>
              <a:t>, with two opposite acute angles and two opposite obtuse angles.</a:t>
            </a:r>
          </a:p>
          <a:p>
            <a:pPr lvl="0"/>
            <a:r>
              <a:rPr lang="en-US" dirty="0"/>
              <a:t>Usually suspended </a:t>
            </a:r>
            <a:r>
              <a:rPr lang="en-US" b="1" dirty="0"/>
              <a:t>horizontally above the ground</a:t>
            </a:r>
            <a:r>
              <a:rPr lang="en-US" dirty="0"/>
              <a:t>.</a:t>
            </a:r>
          </a:p>
          <a:p>
            <a:pPr lvl="0"/>
            <a:r>
              <a:rPr lang="en-US" dirty="0"/>
              <a:t>Can be viewed as </a:t>
            </a:r>
            <a:r>
              <a:rPr lang="en-US" b="1" dirty="0"/>
              <a:t>two V-shaped wire sections joined to form a diamond</a:t>
            </a:r>
            <a:r>
              <a:rPr lang="en-US" dirty="0"/>
              <a:t>.</a:t>
            </a:r>
          </a:p>
          <a:p>
            <a:pPr lvl="0"/>
            <a:r>
              <a:rPr lang="en-US" dirty="0"/>
              <a:t>Fed at one acute-angle corner; the opposite corner may contain a </a:t>
            </a:r>
            <a:r>
              <a:rPr lang="en-US" b="1" dirty="0"/>
              <a:t>terminating resistor</a:t>
            </a:r>
            <a:r>
              <a:rPr lang="en-US" dirty="0"/>
              <a:t>.</a:t>
            </a:r>
          </a:p>
          <a:p>
            <a:pPr lvl="0"/>
            <a:r>
              <a:rPr lang="en-US" b="1" dirty="0"/>
              <a:t>A terminated </a:t>
            </a:r>
            <a:r>
              <a:rPr lang="en-US" dirty="0"/>
              <a:t>rhombic produces a mainly </a:t>
            </a:r>
            <a:r>
              <a:rPr lang="en-US" b="1" dirty="0"/>
              <a:t>unidirectional, high-gain pattern</a:t>
            </a:r>
            <a:r>
              <a:rPr lang="en-US" dirty="0"/>
              <a:t>; an </a:t>
            </a:r>
            <a:r>
              <a:rPr lang="en-US" b="1" dirty="0"/>
              <a:t>unterminated</a:t>
            </a:r>
            <a:r>
              <a:rPr lang="en-US" dirty="0"/>
              <a:t> version generally produces a </a:t>
            </a:r>
            <a:r>
              <a:rPr lang="en-US" b="1" dirty="0"/>
              <a:t>bidirectional pattern</a:t>
            </a:r>
            <a:r>
              <a:rPr lang="en-US" dirty="0"/>
              <a:t>.</a:t>
            </a:r>
          </a:p>
          <a:p>
            <a:pPr algn="just"/>
            <a:endParaRPr lang="en-GB" b="0" i="0" dirty="0">
              <a:solidFill>
                <a:srgbClr val="000000"/>
              </a:solidFill>
              <a:effectLst/>
            </a:endParaRPr>
          </a:p>
          <a:p>
            <a:pPr algn="just"/>
            <a:endParaRPr lang="en-GB" dirty="0"/>
          </a:p>
        </p:txBody>
      </p:sp>
      <p:pic>
        <p:nvPicPr>
          <p:cNvPr id="5" name="Picture 4" descr="Rhombic antenna - Wikipedia">
            <a:extLst>
              <a:ext uri="{FF2B5EF4-FFF2-40B4-BE49-F238E27FC236}">
                <a16:creationId xmlns:a16="http://schemas.microsoft.com/office/drawing/2014/main" id="{64E6EA0E-D73F-8CFC-E12F-E0A169F36B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92942" y="2607695"/>
            <a:ext cx="3399058" cy="2516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857232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8AFB3D-83F8-F109-6D9F-4F58F55C51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FE413A-F741-1A42-E127-6134D1C4E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Wire Antenna –</a:t>
            </a:r>
            <a:r>
              <a:rPr lang="en-IN" dirty="0" err="1">
                <a:solidFill>
                  <a:schemeClr val="bg1"/>
                </a:solidFill>
                <a:cs typeface="Times New Roman" panose="02020603050405020304" pitchFamily="18" charset="0"/>
              </a:rPr>
              <a:t>Rombic</a:t>
            </a: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  Antenna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A0FF674-2F59-EC99-8DB8-36B78590A4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- 3 / Advanced RF systems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6502D4A-4453-4C7E-F92F-2E0E4100AE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DE12BE-4F92-A784-578B-4CC74995D2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09369"/>
            <a:ext cx="10972800" cy="4861581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Provides </a:t>
            </a:r>
            <a:r>
              <a:rPr lang="en-US" b="1" dirty="0"/>
              <a:t>high gain</a:t>
            </a:r>
            <a:r>
              <a:rPr lang="en-US" dirty="0"/>
              <a:t>, mainly along the </a:t>
            </a:r>
            <a:r>
              <a:rPr lang="en-US" b="1" dirty="0"/>
              <a:t>long diagonal of the rhombus</a:t>
            </a:r>
            <a:r>
              <a:rPr lang="en-US" dirty="0"/>
              <a:t>.</a:t>
            </a:r>
          </a:p>
          <a:p>
            <a:pPr lvl="0"/>
            <a:r>
              <a:rPr lang="en-US" dirty="0"/>
              <a:t>Its dimensions are selected for the </a:t>
            </a:r>
            <a:r>
              <a:rPr lang="en-US" b="1" dirty="0"/>
              <a:t>required operating frequency range</a:t>
            </a:r>
            <a:r>
              <a:rPr lang="en-US" dirty="0"/>
              <a:t>.</a:t>
            </a:r>
          </a:p>
          <a:p>
            <a:pPr lvl="0"/>
            <a:r>
              <a:rPr lang="en-US" dirty="0"/>
              <a:t>Historically used for </a:t>
            </a:r>
            <a:r>
              <a:rPr lang="en-US" b="1" dirty="0"/>
              <a:t>point-to-point and long-distance HF communication</a:t>
            </a:r>
            <a:r>
              <a:rPr lang="en-US" dirty="0"/>
              <a:t>.</a:t>
            </a:r>
          </a:p>
          <a:p>
            <a:pPr lvl="0"/>
            <a:r>
              <a:rPr lang="en-US" dirty="0"/>
              <a:t>Mainly operates in the </a:t>
            </a:r>
            <a:r>
              <a:rPr lang="en-US" b="1" dirty="0"/>
              <a:t>HF band (3–30 MHz)</a:t>
            </a:r>
            <a:r>
              <a:rPr lang="en-US" dirty="0"/>
              <a:t> for skywave communication; VHF designs are also possible for terrestrial links.</a:t>
            </a:r>
          </a:p>
          <a:p>
            <a:r>
              <a:rPr lang="en-US" dirty="0"/>
              <a:t>A rhombic antenna has </a:t>
            </a:r>
            <a:r>
              <a:rPr lang="en-US" b="1" dirty="0"/>
              <a:t>high directivity along its long diagonal</a:t>
            </a:r>
            <a:r>
              <a:rPr lang="en-US" dirty="0"/>
              <a:t>, while its </a:t>
            </a:r>
            <a:r>
              <a:rPr lang="en-US" b="1" dirty="0"/>
              <a:t>radiation resistance varies with its dimensions and current distribution</a:t>
            </a:r>
            <a:r>
              <a:rPr lang="en-US" dirty="0"/>
              <a:t>.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991303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AE6B27-8338-89E8-46D4-FFFF43DDC0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2716E0-7093-6E30-82AA-D690A514AB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Wire Antenna –</a:t>
            </a:r>
            <a:r>
              <a:rPr lang="en-IN" dirty="0" err="1">
                <a:solidFill>
                  <a:schemeClr val="bg1"/>
                </a:solidFill>
                <a:cs typeface="Times New Roman" panose="02020603050405020304" pitchFamily="18" charset="0"/>
              </a:rPr>
              <a:t>Rombic</a:t>
            </a: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  Antenna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3337EEAF-C3F1-2138-C1EC-A814B350B3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- 3 / Advanced RF systems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084B4CC-071C-438E-6440-41CADE299B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39C86E-D61B-FC23-9662-BDC308A525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09369"/>
            <a:ext cx="10972800" cy="4861581"/>
          </a:xfrm>
        </p:spPr>
        <p:txBody>
          <a:bodyPr>
            <a:normAutofit/>
          </a:bodyPr>
          <a:lstStyle/>
          <a:p>
            <a:pPr algn="just"/>
            <a:endParaRPr lang="en-GB" dirty="0"/>
          </a:p>
        </p:txBody>
      </p:sp>
      <p:pic>
        <p:nvPicPr>
          <p:cNvPr id="5" name="Picture 2" descr="Rhombic UHF Antenna">
            <a:extLst>
              <a:ext uri="{FF2B5EF4-FFF2-40B4-BE49-F238E27FC236}">
                <a16:creationId xmlns:a16="http://schemas.microsoft.com/office/drawing/2014/main" id="{49321122-FB3E-EC3E-238B-43236B24CA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3830" y="1951861"/>
            <a:ext cx="7558512" cy="3439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956104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9D7065-AAEC-C379-55A3-A8B82A3466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862FAC-E561-DCD6-025A-94F179729B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Wire Antenna –</a:t>
            </a:r>
            <a:r>
              <a:rPr lang="en-IN" dirty="0" err="1">
                <a:solidFill>
                  <a:schemeClr val="bg1"/>
                </a:solidFill>
                <a:cs typeface="Times New Roman" panose="02020603050405020304" pitchFamily="18" charset="0"/>
              </a:rPr>
              <a:t>Rombic</a:t>
            </a: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  Antenna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84E29A37-9998-8D95-1DEE-96EA99343A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- 3 / Advanced RF systems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7C33B2E-0709-FC17-EDB0-C5C31F068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27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5B8C44-F764-EF87-DC9A-B01EC9197A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1158330" cy="4514352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endParaRPr lang="en-GB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499E9A42-1AD3-95C2-D692-723D24C68B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" y="1267180"/>
            <a:ext cx="11021891" cy="5020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47836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Wire Antenna –Helical  Antenna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- 3 / Advanced RF systems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28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A8E475-1827-ADE5-2A03-37163ABD75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46143"/>
            <a:ext cx="8002657" cy="5098774"/>
          </a:xfrm>
        </p:spPr>
        <p:txBody>
          <a:bodyPr>
            <a:normAutofit/>
          </a:bodyPr>
          <a:lstStyle/>
          <a:p>
            <a:pPr algn="just"/>
            <a:r>
              <a:rPr lang="en-GB" dirty="0"/>
              <a:t>Conductive wire wound in a </a:t>
            </a:r>
            <a:r>
              <a:rPr lang="en-GB" b="1" dirty="0"/>
              <a:t>helical (spiral) shape</a:t>
            </a:r>
            <a:r>
              <a:rPr lang="en-GB" dirty="0"/>
              <a:t>.</a:t>
            </a:r>
          </a:p>
          <a:p>
            <a:pPr algn="just"/>
            <a:r>
              <a:rPr lang="en-GB" dirty="0"/>
              <a:t>Typically mounted on a </a:t>
            </a:r>
            <a:r>
              <a:rPr lang="en-GB" b="1" dirty="0"/>
              <a:t>cylindrical or conical support</a:t>
            </a:r>
            <a:r>
              <a:rPr lang="en-GB" dirty="0"/>
              <a:t>.</a:t>
            </a:r>
          </a:p>
          <a:p>
            <a:pPr algn="just"/>
            <a:r>
              <a:rPr lang="en-GB" b="1" dirty="0"/>
              <a:t>Fed</a:t>
            </a:r>
            <a:r>
              <a:rPr lang="en-GB" dirty="0"/>
              <a:t> using a transmission line with </a:t>
            </a:r>
            <a:r>
              <a:rPr lang="en-GB" b="1" dirty="0"/>
              <a:t>ground plane</a:t>
            </a:r>
            <a:r>
              <a:rPr lang="en-GB" dirty="0"/>
              <a:t>.</a:t>
            </a:r>
          </a:p>
          <a:p>
            <a:pPr algn="just"/>
            <a:r>
              <a:rPr lang="en-GB" dirty="0"/>
              <a:t>Produces </a:t>
            </a:r>
            <a:r>
              <a:rPr lang="en-GB" b="1" dirty="0"/>
              <a:t>circularly polarised waves</a:t>
            </a:r>
            <a:r>
              <a:rPr lang="en-GB" dirty="0"/>
              <a:t>.</a:t>
            </a:r>
          </a:p>
          <a:p>
            <a:pPr algn="just"/>
            <a:r>
              <a:rPr lang="en-GB" dirty="0"/>
              <a:t>Widely used in satellite and space communication.</a:t>
            </a:r>
          </a:p>
          <a:p>
            <a:pPr algn="just"/>
            <a:r>
              <a:rPr lang="en-GB" dirty="0"/>
              <a:t>The input impedance of an axial-mode helical antenna is typically around </a:t>
            </a:r>
            <a:r>
              <a:rPr lang="en-GB" b="1" dirty="0"/>
              <a:t>100–200 Ω</a:t>
            </a:r>
            <a:endParaRPr lang="en-GB" dirty="0"/>
          </a:p>
          <a:p>
            <a:pPr algn="just"/>
            <a:endParaRPr lang="en-GB" dirty="0"/>
          </a:p>
        </p:txBody>
      </p:sp>
      <p:pic>
        <p:nvPicPr>
          <p:cNvPr id="5" name="Picture 7" descr="Ground Plate">
            <a:extLst>
              <a:ext uri="{FF2B5EF4-FFF2-40B4-BE49-F238E27FC236}">
                <a16:creationId xmlns:a16="http://schemas.microsoft.com/office/drawing/2014/main" id="{3E9B2837-974D-6B3A-C23D-9D375491A3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10051" y="2048623"/>
            <a:ext cx="3182205" cy="254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223553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EE647F-9751-DA58-EDAC-AED1C8A0B4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986628-77A8-5A61-75AA-C248C33D77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Wire Antenna –Helical  Antenna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0A4F06C6-42FE-7C99-77B3-BEC266C382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- 3 / Advanced RF systems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699EE8E-CACA-4BEE-49D7-076282DA5D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29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D98FC7-A6DB-6D03-AB3C-6042FDD675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46143"/>
            <a:ext cx="8002657" cy="5098774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Provide </a:t>
            </a:r>
            <a:r>
              <a:rPr lang="en-US" b="1" dirty="0"/>
              <a:t>moderate to high gain</a:t>
            </a:r>
            <a:r>
              <a:rPr lang="en-US" dirty="0"/>
              <a:t>, with radiation concentrated along the helix axis.</a:t>
            </a:r>
          </a:p>
          <a:p>
            <a:pPr lvl="0"/>
            <a:r>
              <a:rPr lang="en-US" dirty="0"/>
              <a:t>Gain depends on the </a:t>
            </a:r>
            <a:r>
              <a:rPr lang="en-US" b="1" dirty="0"/>
              <a:t>number of turns, helix diameter and turn spacing relative to wavelength</a:t>
            </a:r>
            <a:r>
              <a:rPr lang="en-US" dirty="0"/>
              <a:t>.</a:t>
            </a:r>
          </a:p>
          <a:p>
            <a:pPr lvl="0"/>
            <a:r>
              <a:rPr lang="en-US" dirty="0"/>
              <a:t>Can be designed for </a:t>
            </a:r>
            <a:r>
              <a:rPr lang="en-US" b="1" dirty="0"/>
              <a:t>VHF, UHF and microwave frequencies</a:t>
            </a:r>
            <a:r>
              <a:rPr lang="en-US" dirty="0"/>
              <a:t>.</a:t>
            </a:r>
          </a:p>
          <a:p>
            <a:pPr lvl="0"/>
            <a:r>
              <a:rPr lang="en-US" dirty="0"/>
              <a:t>Multiple helices can form an </a:t>
            </a:r>
            <a:r>
              <a:rPr lang="en-US" b="1" dirty="0"/>
              <a:t>array for higher gain and directivity</a:t>
            </a:r>
            <a:r>
              <a:rPr lang="en-US" dirty="0"/>
              <a:t>, used in satellite communication and tracking.</a:t>
            </a:r>
          </a:p>
          <a:p>
            <a:pPr algn="just"/>
            <a:endParaRPr lang="en-GB" dirty="0"/>
          </a:p>
        </p:txBody>
      </p:sp>
      <p:pic>
        <p:nvPicPr>
          <p:cNvPr id="5" name="Picture 5" descr="Helical Antenna">
            <a:extLst>
              <a:ext uri="{FF2B5EF4-FFF2-40B4-BE49-F238E27FC236}">
                <a16:creationId xmlns:a16="http://schemas.microsoft.com/office/drawing/2014/main" id="{A7F0D698-D8C5-1D7B-105B-9A8A3D41F1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01763" y="1376179"/>
            <a:ext cx="3362835" cy="4489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409482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Wire Antenna –Helical  Antenna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- 3 / Advanced RF systems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30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CDA8E475-1827-ADE5-2A03-37163ABD75B8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446143"/>
                <a:ext cx="10972800" cy="4666422"/>
              </a:xfrm>
            </p:spPr>
            <p:txBody>
              <a:bodyPr>
                <a:normAutofit/>
              </a:bodyPr>
              <a:lstStyle/>
              <a:p>
                <a:pPr algn="just"/>
                <a:r>
                  <a:rPr lang="en-GB" b="0" i="0" dirty="0">
                    <a:solidFill>
                      <a:srgbClr val="000000"/>
                    </a:solidFill>
                    <a:effectLst/>
                  </a:rPr>
                  <a:t>The radiation of helical antenna depends on the diameter of helix, the turn spacing and the pitch angle.</a:t>
                </a:r>
              </a:p>
              <a:p>
                <a:pPr algn="just"/>
                <a:r>
                  <a:rPr lang="en-GB" b="1" i="0" dirty="0">
                    <a:solidFill>
                      <a:srgbClr val="000000"/>
                    </a:solidFill>
                    <a:effectLst/>
                  </a:rPr>
                  <a:t>Pitch angle</a:t>
                </a:r>
                <a:r>
                  <a:rPr lang="en-GB" b="0" i="0" dirty="0">
                    <a:solidFill>
                      <a:srgbClr val="000000"/>
                    </a:solidFill>
                    <a:effectLst/>
                  </a:rPr>
                  <a:t> is the angle between a line tangent to the helix wire and plane normal to the helix axis.</a:t>
                </a:r>
              </a:p>
              <a:p>
                <a14:m>
                  <m:oMath xmlns:m="http://schemas.openxmlformats.org/officeDocument/2006/math">
                    <m:r>
                      <a:rPr lang="el-GR" b="0" i="1" u="none" strike="noStrike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𝛼</m:t>
                    </m:r>
                    <m:r>
                      <a:rPr lang="en-GB" b="0" i="1" u="none" strike="noStrike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GB" b="0" i="1" u="none" strike="noStrike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u="none" strike="noStrike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𝑡𝑎𝑛</m:t>
                        </m:r>
                      </m:e>
                      <m:sup>
                        <m:r>
                          <a:rPr lang="en-GB" b="0" i="1" u="none" strike="noStrike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−1</m:t>
                        </m:r>
                      </m:sup>
                    </m:sSup>
                    <m:r>
                      <a:rPr lang="en-GB" b="0" i="1" u="none" strike="noStrike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(</m:t>
                    </m:r>
                    <m:f>
                      <m:fPr>
                        <m:ctrlPr>
                          <a:rPr lang="en-GB" b="0" i="1" u="none" strike="noStrike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u="none" strike="noStrike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𝑆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𝑑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br>
                  <a:rPr lang="en-GB" dirty="0"/>
                </a:br>
                <a:r>
                  <a:rPr lang="en-GB" b="0" i="0" dirty="0">
                    <a:solidFill>
                      <a:srgbClr val="000000"/>
                    </a:solidFill>
                    <a:effectLst/>
                  </a:rPr>
                  <a:t>where,</a:t>
                </a:r>
              </a:p>
              <a:p>
                <a:pPr lvl="1" algn="just"/>
                <a:r>
                  <a:rPr lang="en-GB" b="1" dirty="0">
                    <a:solidFill>
                      <a:srgbClr val="000000"/>
                    </a:solidFill>
                  </a:rPr>
                  <a:t>d</a:t>
                </a:r>
                <a:r>
                  <a:rPr lang="en-GB" b="0" i="0" dirty="0">
                    <a:solidFill>
                      <a:srgbClr val="000000"/>
                    </a:solidFill>
                    <a:effectLst/>
                  </a:rPr>
                  <a:t> is the </a:t>
                </a:r>
                <a:r>
                  <a:rPr lang="en-GB" b="1" i="0" dirty="0">
                    <a:solidFill>
                      <a:srgbClr val="000000"/>
                    </a:solidFill>
                    <a:effectLst/>
                  </a:rPr>
                  <a:t>diameter</a:t>
                </a:r>
                <a:r>
                  <a:rPr lang="en-GB" b="0" i="0" dirty="0">
                    <a:solidFill>
                      <a:srgbClr val="000000"/>
                    </a:solidFill>
                    <a:effectLst/>
                  </a:rPr>
                  <a:t> of helix.</a:t>
                </a:r>
              </a:p>
              <a:p>
                <a:pPr lvl="1" algn="just"/>
                <a:r>
                  <a:rPr lang="en-GB" b="1" i="0" dirty="0">
                    <a:solidFill>
                      <a:srgbClr val="000000"/>
                    </a:solidFill>
                    <a:effectLst/>
                  </a:rPr>
                  <a:t>S</a:t>
                </a:r>
                <a:r>
                  <a:rPr lang="en-GB" b="0" i="0" dirty="0">
                    <a:solidFill>
                      <a:srgbClr val="000000"/>
                    </a:solidFill>
                    <a:effectLst/>
                  </a:rPr>
                  <a:t> is the </a:t>
                </a:r>
                <a:r>
                  <a:rPr lang="en-GB" b="1" i="0" dirty="0">
                    <a:solidFill>
                      <a:srgbClr val="000000"/>
                    </a:solidFill>
                    <a:effectLst/>
                  </a:rPr>
                  <a:t>turn spacing</a:t>
                </a:r>
                <a:r>
                  <a:rPr lang="en-GB" b="0" i="0" dirty="0">
                    <a:solidFill>
                      <a:srgbClr val="000000"/>
                    </a:solidFill>
                    <a:effectLst/>
                  </a:rPr>
                  <a:t> (centre to centre).</a:t>
                </a:r>
              </a:p>
              <a:p>
                <a:pPr lvl="1" algn="just"/>
                <a:r>
                  <a:rPr lang="en-GB" b="1" i="0" dirty="0">
                    <a:solidFill>
                      <a:srgbClr val="000000"/>
                    </a:solidFill>
                    <a:effectLst/>
                  </a:rPr>
                  <a:t>α</a:t>
                </a:r>
                <a:r>
                  <a:rPr lang="en-GB" b="0" i="0" dirty="0">
                    <a:solidFill>
                      <a:srgbClr val="000000"/>
                    </a:solidFill>
                    <a:effectLst/>
                  </a:rPr>
                  <a:t> is the </a:t>
                </a:r>
                <a:r>
                  <a:rPr lang="en-GB" b="1" i="0" dirty="0">
                    <a:solidFill>
                      <a:srgbClr val="000000"/>
                    </a:solidFill>
                    <a:effectLst/>
                  </a:rPr>
                  <a:t>pitch angle</a:t>
                </a:r>
                <a:endParaRPr lang="en-GB" b="1" dirty="0">
                  <a:solidFill>
                    <a:srgbClr val="000000"/>
                  </a:solidFill>
                </a:endParaRPr>
              </a:p>
              <a:p>
                <a:pPr marL="457200" lvl="1" indent="0" algn="just">
                  <a:buNone/>
                </a:pPr>
                <a:r>
                  <a:rPr lang="en-GB" dirty="0">
                    <a:solidFill>
                      <a:srgbClr val="000000"/>
                    </a:solidFill>
                  </a:rPr>
                  <a:t>Axil Length, </a:t>
                </a:r>
                <a14:m>
                  <m:oMath xmlns:m="http://schemas.openxmlformats.org/officeDocument/2006/math">
                    <m:r>
                      <a:rPr lang="en-GB" i="1">
                        <a:solidFill>
                          <a:srgbClr val="000000"/>
                        </a:solidFill>
                        <a:latin typeface="Cambria Math" panose="02040503050406030204" pitchFamily="18" charset="0"/>
                      </a:rPr>
                      <m:t>𝐿</m:t>
                    </m:r>
                    <m:r>
                      <a:rPr lang="en-GB" i="1">
                        <a:solidFill>
                          <a:srgbClr val="000000"/>
                        </a:solidFill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i="1">
                        <a:solidFill>
                          <a:srgbClr val="000000"/>
                        </a:solidFill>
                        <a:latin typeface="Cambria Math" panose="02040503050406030204" pitchFamily="18" charset="0"/>
                      </a:rPr>
                      <m:t>𝑁𝑆</m:t>
                    </m:r>
                  </m:oMath>
                </a14:m>
                <a:endParaRPr lang="en-GB" dirty="0">
                  <a:solidFill>
                    <a:srgbClr val="000000"/>
                  </a:solidFill>
                </a:endParaRPr>
              </a:p>
              <a:p>
                <a:pPr lvl="1" algn="just"/>
                <a:endParaRPr lang="en-GB" dirty="0">
                  <a:solidFill>
                    <a:srgbClr val="000000"/>
                  </a:solidFill>
                </a:endParaRP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CDA8E475-1827-ADE5-2A03-37163ABD75B8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446143"/>
                <a:ext cx="10972800" cy="4666422"/>
              </a:xfrm>
              <a:blipFill>
                <a:blip r:embed="rId3"/>
                <a:stretch>
                  <a:fillRect l="-1000" t="-2089" r="-111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2293" name="Picture 5" descr="Helical Antenna">
            <a:extLst>
              <a:ext uri="{FF2B5EF4-FFF2-40B4-BE49-F238E27FC236}">
                <a16:creationId xmlns:a16="http://schemas.microsoft.com/office/drawing/2014/main" id="{726178B4-B6CA-6B21-6837-D5F4CB92FC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31987" y="3411526"/>
            <a:ext cx="1847850" cy="2466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5" name="Picture 7" descr="Ground Plate">
            <a:extLst>
              <a:ext uri="{FF2B5EF4-FFF2-40B4-BE49-F238E27FC236}">
                <a16:creationId xmlns:a16="http://schemas.microsoft.com/office/drawing/2014/main" id="{9728CF74-1F8C-C830-379A-45264E0998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6062" y="3687752"/>
            <a:ext cx="2390775" cy="1914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569819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C37140-A700-5337-75F9-1D13D5D7D4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989EE6-C5DA-D503-A7DE-583AE1BFE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Wire Antenna –Helical  Antenna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BD6FDC4-0376-AD08-3D73-87B7641D41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- 3 / Advanced RF systems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C97D8D8-654C-40CD-FC86-F6608743F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31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27FEB91-2DDB-EA77-C1F2-D0F5EC0FA7D4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446143"/>
                <a:ext cx="10972800" cy="4666422"/>
              </a:xfrm>
            </p:spPr>
            <p:txBody>
              <a:bodyPr>
                <a:normAutofit/>
              </a:bodyPr>
              <a:lstStyle/>
              <a:p>
                <a:pPr algn="just"/>
                <a:r>
                  <a:rPr lang="en-GB" b="0" i="0" dirty="0">
                    <a:solidFill>
                      <a:srgbClr val="000000"/>
                    </a:solidFill>
                    <a:effectLst/>
                  </a:rPr>
                  <a:t>The radiation of helical antenna depends on the diameter of helix, the turn spacing and the pitch angle.</a:t>
                </a:r>
              </a:p>
              <a:p>
                <a:pPr algn="just"/>
                <a:r>
                  <a:rPr lang="en-GB" b="1" i="0" dirty="0">
                    <a:solidFill>
                      <a:srgbClr val="000000"/>
                    </a:solidFill>
                    <a:effectLst/>
                  </a:rPr>
                  <a:t>Pitch angle</a:t>
                </a:r>
                <a:r>
                  <a:rPr lang="en-GB" b="0" i="0" dirty="0">
                    <a:solidFill>
                      <a:srgbClr val="000000"/>
                    </a:solidFill>
                    <a:effectLst/>
                  </a:rPr>
                  <a:t> is the angle between a line tangent to the helix wire and plane normal to the helix axis.</a:t>
                </a:r>
              </a:p>
              <a:p>
                <a14:m>
                  <m:oMath xmlns:m="http://schemas.openxmlformats.org/officeDocument/2006/math">
                    <m:r>
                      <a:rPr lang="el-GR" b="0" i="1" u="none" strike="noStrike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𝛼</m:t>
                    </m:r>
                    <m:r>
                      <a:rPr lang="en-GB" b="0" i="1" u="none" strike="noStrike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GB" b="0" i="1" u="none" strike="noStrike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u="none" strike="noStrike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𝑡𝑎𝑛</m:t>
                        </m:r>
                      </m:e>
                      <m:sup>
                        <m:r>
                          <a:rPr lang="en-GB" b="0" i="1" u="none" strike="noStrike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−1</m:t>
                        </m:r>
                      </m:sup>
                    </m:sSup>
                    <m:r>
                      <a:rPr lang="en-GB" b="0" i="1" u="none" strike="noStrike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(</m:t>
                    </m:r>
                    <m:f>
                      <m:fPr>
                        <m:ctrlPr>
                          <a:rPr lang="en-GB" b="0" i="1" u="none" strike="noStrike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u="none" strike="noStrike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𝑆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𝑑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br>
                  <a:rPr lang="en-GB" dirty="0"/>
                </a:br>
                <a:r>
                  <a:rPr lang="en-GB" b="0" i="0" dirty="0">
                    <a:solidFill>
                      <a:srgbClr val="000000"/>
                    </a:solidFill>
                    <a:effectLst/>
                  </a:rPr>
                  <a:t>where,</a:t>
                </a:r>
              </a:p>
              <a:p>
                <a:pPr lvl="1" algn="just"/>
                <a:r>
                  <a:rPr lang="en-GB" b="1" dirty="0">
                    <a:solidFill>
                      <a:srgbClr val="000000"/>
                    </a:solidFill>
                  </a:rPr>
                  <a:t>d</a:t>
                </a:r>
                <a:r>
                  <a:rPr lang="en-GB" b="0" i="0" dirty="0">
                    <a:solidFill>
                      <a:srgbClr val="000000"/>
                    </a:solidFill>
                    <a:effectLst/>
                  </a:rPr>
                  <a:t> is the </a:t>
                </a:r>
                <a:r>
                  <a:rPr lang="en-GB" b="1" i="0" dirty="0">
                    <a:solidFill>
                      <a:srgbClr val="000000"/>
                    </a:solidFill>
                    <a:effectLst/>
                  </a:rPr>
                  <a:t>diameter</a:t>
                </a:r>
                <a:r>
                  <a:rPr lang="en-GB" b="0" i="0" dirty="0">
                    <a:solidFill>
                      <a:srgbClr val="000000"/>
                    </a:solidFill>
                    <a:effectLst/>
                  </a:rPr>
                  <a:t> of helix.</a:t>
                </a:r>
              </a:p>
              <a:p>
                <a:pPr lvl="1" algn="just"/>
                <a:r>
                  <a:rPr lang="en-GB" b="1" i="0" dirty="0">
                    <a:solidFill>
                      <a:srgbClr val="000000"/>
                    </a:solidFill>
                    <a:effectLst/>
                  </a:rPr>
                  <a:t>S</a:t>
                </a:r>
                <a:r>
                  <a:rPr lang="en-GB" b="0" i="0" dirty="0">
                    <a:solidFill>
                      <a:srgbClr val="000000"/>
                    </a:solidFill>
                    <a:effectLst/>
                  </a:rPr>
                  <a:t> is the </a:t>
                </a:r>
                <a:r>
                  <a:rPr lang="en-GB" b="1" i="0" dirty="0">
                    <a:solidFill>
                      <a:srgbClr val="000000"/>
                    </a:solidFill>
                    <a:effectLst/>
                  </a:rPr>
                  <a:t>turn spacing</a:t>
                </a:r>
                <a:r>
                  <a:rPr lang="en-GB" b="0" i="0" dirty="0">
                    <a:solidFill>
                      <a:srgbClr val="000000"/>
                    </a:solidFill>
                    <a:effectLst/>
                  </a:rPr>
                  <a:t> (centre to centre).</a:t>
                </a:r>
              </a:p>
              <a:p>
                <a:pPr lvl="1" algn="just"/>
                <a:r>
                  <a:rPr lang="en-GB" b="1" i="0" dirty="0">
                    <a:solidFill>
                      <a:srgbClr val="000000"/>
                    </a:solidFill>
                    <a:effectLst/>
                  </a:rPr>
                  <a:t>α</a:t>
                </a:r>
                <a:r>
                  <a:rPr lang="en-GB" b="0" i="0" dirty="0">
                    <a:solidFill>
                      <a:srgbClr val="000000"/>
                    </a:solidFill>
                    <a:effectLst/>
                  </a:rPr>
                  <a:t> is the </a:t>
                </a:r>
                <a:r>
                  <a:rPr lang="en-GB" b="1" i="0" dirty="0">
                    <a:solidFill>
                      <a:srgbClr val="000000"/>
                    </a:solidFill>
                    <a:effectLst/>
                  </a:rPr>
                  <a:t>pitch angle</a:t>
                </a:r>
                <a:endParaRPr lang="en-GB" b="1" dirty="0">
                  <a:solidFill>
                    <a:srgbClr val="000000"/>
                  </a:solidFill>
                </a:endParaRPr>
              </a:p>
              <a:p>
                <a:pPr lvl="1" algn="just"/>
                <a:endParaRPr lang="en-GB" dirty="0">
                  <a:solidFill>
                    <a:srgbClr val="000000"/>
                  </a:solidFill>
                </a:endParaRP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27FEB91-2DDB-EA77-C1F2-D0F5EC0FA7D4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446143"/>
                <a:ext cx="10972800" cy="4666422"/>
              </a:xfrm>
              <a:blipFill>
                <a:blip r:embed="rId3"/>
                <a:stretch>
                  <a:fillRect l="-1000" t="-2089" r="-111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2293" name="Picture 5" descr="Helical Antenna">
            <a:extLst>
              <a:ext uri="{FF2B5EF4-FFF2-40B4-BE49-F238E27FC236}">
                <a16:creationId xmlns:a16="http://schemas.microsoft.com/office/drawing/2014/main" id="{F4C947CA-39CC-3AD4-35DA-328C6F120A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31987" y="3411526"/>
            <a:ext cx="1847850" cy="2466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5" name="Picture 7" descr="Ground Plate">
            <a:extLst>
              <a:ext uri="{FF2B5EF4-FFF2-40B4-BE49-F238E27FC236}">
                <a16:creationId xmlns:a16="http://schemas.microsoft.com/office/drawing/2014/main" id="{356883AC-3E52-F73C-41A2-2DC874A2C1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6062" y="3687752"/>
            <a:ext cx="2390775" cy="1914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995406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2F9741-C389-6B76-61DA-115E2A37F5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A7987F-36C5-5F53-74F6-247C8C9F85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5353" y="-59521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Wire Antenna –Helical  Antenna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2E5ECC-B3B3-A98A-8E52-3D450B6929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CB07BCC-1270-3745-9A9F-6FE55E60C8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- 3 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9FAAB047-E499-5581-5F10-1958F6B5435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523684" y="1470483"/>
                <a:ext cx="10972800" cy="4684839"/>
              </a:xfrm>
            </p:spPr>
            <p:txBody>
              <a:bodyPr>
                <a:normAutofit/>
              </a:bodyPr>
              <a:lstStyle/>
              <a:p>
                <a:pPr marL="457200" lvl="1" indent="0" algn="just">
                  <a:buNone/>
                </a:pPr>
                <a:br>
                  <a:rPr lang="el-GR" dirty="0"/>
                </a:br>
                <a:r>
                  <a:rPr lang="en-GB" dirty="0">
                    <a:solidFill>
                      <a:srgbClr val="000000"/>
                    </a:solidFill>
                  </a:rPr>
                  <a:t>Approximate input resistance,</a:t>
                </a:r>
              </a:p>
              <a:p>
                <a:pPr marL="457200" lvl="1" indent="0" algn="just">
                  <a:buNone/>
                  <a:tabLst>
                    <a:tab pos="9413875" algn="l"/>
                  </a:tabLs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𝑖𝑛</m:t>
                        </m:r>
                      </m:sub>
                    </m:sSub>
                    <m:r>
                      <a:rPr lang="en-GB" i="1">
                        <a:solidFill>
                          <a:srgbClr val="000000"/>
                        </a:solidFill>
                        <a:latin typeface="Cambria Math" panose="02040503050406030204" pitchFamily="18" charset="0"/>
                      </a:rPr>
                      <m:t>=140</m:t>
                    </m:r>
                    <m:f>
                      <m:fPr>
                        <m:ctrlPr>
                          <a:rPr lang="en-GB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𝐶</m:t>
                        </m:r>
                      </m:num>
                      <m:den>
                        <m:r>
                          <m:rPr>
                            <m:nor/>
                          </m:rPr>
                          <a:rPr lang="en-GB" i="0" dirty="0"/>
                          <m:t>λ</m:t>
                        </m:r>
                      </m:den>
                    </m:f>
                    <m:r>
                      <m:rPr>
                        <m:sty m:val="p"/>
                      </m:rPr>
                      <a:rPr lang="el-GR" i="1">
                        <a:solidFill>
                          <a:srgbClr val="000000"/>
                        </a:solidFill>
                        <a:latin typeface="Cambria Math" panose="02040503050406030204" pitchFamily="18" charset="0"/>
                      </a:rPr>
                      <m:t>Ω</m:t>
                    </m:r>
                  </m:oMath>
                </a14:m>
                <a:r>
                  <a:rPr lang="en-GB" dirty="0">
                    <a:solidFill>
                      <a:srgbClr val="000000"/>
                    </a:solidFill>
                  </a:rPr>
                  <a:t> </a:t>
                </a:r>
              </a:p>
              <a:p>
                <a:pPr marL="457200" lvl="1" indent="0" algn="just">
                  <a:buNone/>
                  <a:tabLst>
                    <a:tab pos="9413875" algn="l"/>
                  </a:tabLst>
                </a:pPr>
                <a:r>
                  <a:rPr lang="en-GB" dirty="0">
                    <a:solidFill>
                      <a:srgbClr val="000000"/>
                    </a:solidFill>
                  </a:rPr>
                  <a:t>Axial Length of the helical antenna</a:t>
                </a:r>
              </a:p>
              <a:p>
                <a:pPr marL="457200" lvl="1" indent="0" algn="just">
                  <a:buNone/>
                  <a:tabLst>
                    <a:tab pos="9413875" algn="l"/>
                  </a:tabLst>
                </a:pPr>
                <a14:m>
                  <m:oMath xmlns:m="http://schemas.openxmlformats.org/officeDocument/2006/math">
                    <m:r>
                      <a:rPr lang="en-GB" i="1" dirty="0" smtClean="0">
                        <a:solidFill>
                          <a:srgbClr val="000000"/>
                        </a:solidFill>
                        <a:latin typeface="Cambria Math" panose="02040503050406030204" pitchFamily="18" charset="0"/>
                      </a:rPr>
                      <m:t>𝐿</m:t>
                    </m:r>
                    <m:r>
                      <a:rPr lang="en-GB" i="1" dirty="0" smtClean="0">
                        <a:solidFill>
                          <a:srgbClr val="000000"/>
                        </a:solidFill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i="1" dirty="0" smtClean="0">
                        <a:solidFill>
                          <a:srgbClr val="000000"/>
                        </a:solidFill>
                        <a:latin typeface="Cambria Math" panose="02040503050406030204" pitchFamily="18" charset="0"/>
                      </a:rPr>
                      <m:t>𝑁𝑆</m:t>
                    </m:r>
                  </m:oMath>
                </a14:m>
                <a:r>
                  <a:rPr lang="en-GB" dirty="0">
                    <a:solidFill>
                      <a:srgbClr val="000000"/>
                    </a:solidFill>
                  </a:rPr>
                  <a:t> </a:t>
                </a:r>
              </a:p>
              <a:p>
                <a:pPr marL="457200" lvl="1" indent="0" algn="just">
                  <a:buNone/>
                  <a:tabLst>
                    <a:tab pos="9413875" algn="l"/>
                  </a:tabLst>
                </a:pPr>
                <a:r>
                  <a:rPr lang="en-GB" dirty="0">
                    <a:solidFill>
                      <a:srgbClr val="000000"/>
                    </a:solidFill>
                  </a:rPr>
                  <a:t>N- Number of turns, </a:t>
                </a:r>
              </a:p>
              <a:p>
                <a:pPr marL="457200" lvl="1" indent="0" algn="just">
                  <a:buNone/>
                  <a:tabLst>
                    <a:tab pos="9413875" algn="l"/>
                  </a:tabLst>
                </a:pPr>
                <a:r>
                  <a:rPr lang="en-GB" dirty="0">
                    <a:solidFill>
                      <a:srgbClr val="000000"/>
                    </a:solidFill>
                  </a:rPr>
                  <a:t>S- axial pitch</a:t>
                </a:r>
              </a:p>
              <a:p>
                <a:pPr marL="457200" lvl="1" indent="0" algn="just">
                  <a:buNone/>
                  <a:tabLst>
                    <a:tab pos="9413875" algn="l"/>
                  </a:tabLst>
                </a:pPr>
                <a:r>
                  <a:rPr lang="en-GB" dirty="0">
                    <a:solidFill>
                      <a:srgbClr val="000000"/>
                    </a:solidFill>
                  </a:rPr>
                  <a:t>Helix circumference, </a:t>
                </a:r>
                <a14:m>
                  <m:oMath xmlns:m="http://schemas.openxmlformats.org/officeDocument/2006/math">
                    <m:r>
                      <a:rPr lang="en-GB" b="0" i="1" smtClean="0">
                        <a:solidFill>
                          <a:srgbClr val="000000"/>
                        </a:solidFill>
                        <a:latin typeface="Cambria Math" panose="02040503050406030204" pitchFamily="18" charset="0"/>
                      </a:rPr>
                      <m:t>𝐶</m:t>
                    </m:r>
                    <m:r>
                      <a:rPr lang="en-GB" b="0" i="1" smtClean="0">
                        <a:solidFill>
                          <a:srgbClr val="000000"/>
                        </a:solidFill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solidFill>
                          <a:srgbClr val="00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𝜋</m:t>
                    </m:r>
                    <m:r>
                      <a:rPr lang="en-GB" b="0" i="1" smtClean="0">
                        <a:solidFill>
                          <a:srgbClr val="00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𝑑</m:t>
                    </m:r>
                  </m:oMath>
                </a14:m>
                <a:endParaRPr lang="en-GB" dirty="0">
                  <a:solidFill>
                    <a:srgbClr val="000000"/>
                  </a:solidFill>
                </a:endParaRPr>
              </a:p>
              <a:p>
                <a:pPr marL="457200" lvl="1" indent="0" algn="just">
                  <a:buNone/>
                  <a:tabLst>
                    <a:tab pos="9413875" algn="l"/>
                  </a:tabLst>
                </a:pPr>
                <a:r>
                  <a:rPr lang="en-GB" dirty="0">
                    <a:solidFill>
                      <a:srgbClr val="000000"/>
                    </a:solidFill>
                  </a:rPr>
                  <a:t>Total helix wire length,</a:t>
                </a:r>
              </a:p>
              <a:p>
                <a:pPr marL="457200" lvl="1" indent="0" algn="just">
                  <a:buNone/>
                  <a:tabLst>
                    <a:tab pos="9413875" algn="l"/>
                  </a:tabLst>
                </a:pPr>
                <a:endParaRPr lang="en-GB" dirty="0">
                  <a:solidFill>
                    <a:srgbClr val="000000"/>
                  </a:solidFill>
                </a:endParaRPr>
              </a:p>
              <a:p>
                <a:pPr marL="457200" lvl="1" indent="0" algn="just">
                  <a:buNone/>
                  <a:tabLst>
                    <a:tab pos="9413875" algn="l"/>
                  </a:tabLs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𝐿</m:t>
                        </m:r>
                      </m:e>
                      <m:sub>
                        <m:r>
                          <a:rPr lang="en-GB" b="0" i="1" smtClean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𝑤𝑖𝑟𝑒</m:t>
                        </m:r>
                      </m:sub>
                    </m:sSub>
                    <m:r>
                      <a:rPr lang="en-GB" b="0" i="1" smtClean="0">
                        <a:solidFill>
                          <a:srgbClr val="000000"/>
                        </a:solidFill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solidFill>
                          <a:srgbClr val="000000"/>
                        </a:solidFill>
                        <a:latin typeface="Cambria Math" panose="02040503050406030204" pitchFamily="18" charset="0"/>
                      </a:rPr>
                      <m:t>𝑁</m:t>
                    </m:r>
                    <m:rad>
                      <m:radPr>
                        <m:degHide m:val="on"/>
                        <m:ctrlPr>
                          <a:rPr lang="en-GB" b="0" i="1" smtClean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en-GB" b="0" i="1" smtClean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</a:rPr>
                              <m:t>𝐶</m:t>
                            </m:r>
                          </m:e>
                          <m:sup>
                            <m:r>
                              <a:rPr lang="en-GB" b="0" i="1" smtClean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GB" b="0" i="1" smtClean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+</m:t>
                        </m:r>
                        <m:sSup>
                          <m:sSupPr>
                            <m:ctrlPr>
                              <a:rPr lang="en-GB" b="0" i="1" smtClean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</a:rPr>
                              <m:t>𝑆</m:t>
                            </m:r>
                          </m:e>
                          <m:sup>
                            <m:r>
                              <a:rPr lang="en-GB" i="1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e>
                    </m:rad>
                  </m:oMath>
                </a14:m>
                <a:r>
                  <a:rPr lang="en-GB" dirty="0">
                    <a:solidFill>
                      <a:srgbClr val="000000"/>
                    </a:solidFill>
                  </a:rPr>
                  <a:t> </a:t>
                </a:r>
              </a:p>
              <a:p>
                <a:pPr marL="457200" lvl="1" indent="0" algn="just">
                  <a:buNone/>
                  <a:tabLst>
                    <a:tab pos="9413875" algn="l"/>
                  </a:tabLst>
                </a:pPr>
                <a:endParaRPr lang="en-GB" dirty="0">
                  <a:solidFill>
                    <a:srgbClr val="000000"/>
                  </a:solidFill>
                </a:endParaRPr>
              </a:p>
              <a:p>
                <a:pPr marL="0" indent="0" algn="just">
                  <a:buNone/>
                </a:pPr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9FAAB047-E499-5581-5F10-1958F6B5435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23684" y="1470483"/>
                <a:ext cx="10972800" cy="4684839"/>
              </a:xfr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Helical antenna online calculator - 3G-aerial">
            <a:extLst>
              <a:ext uri="{FF2B5EF4-FFF2-40B4-BE49-F238E27FC236}">
                <a16:creationId xmlns:a16="http://schemas.microsoft.com/office/drawing/2014/main" id="{F85525F9-FBAA-E5A1-1635-9C2FB5377A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9636" y="1572501"/>
            <a:ext cx="6729297" cy="4433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839345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6874" y="99568"/>
            <a:ext cx="11594969" cy="1325563"/>
          </a:xfrm>
        </p:spPr>
        <p:txBody>
          <a:bodyPr/>
          <a:lstStyle/>
          <a:p>
            <a:pPr algn="ctr"/>
            <a:r>
              <a:rPr lang="en-FI" dirty="0">
                <a:solidFill>
                  <a:schemeClr val="bg1"/>
                </a:solidFill>
              </a:rPr>
              <a:t>Join the Vevox session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6857C9A-E090-4D6A-A0E6-D868FF13E957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838200" y="1798320"/>
            <a:ext cx="7340600" cy="442976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 sz="3500"/>
              <a:t>Go to </a:t>
            </a:r>
            <a:r>
              <a:rPr lang="en-GB" sz="3500" b="1"/>
              <a:t>vevox.app</a:t>
            </a:r>
            <a:endParaRPr lang="en-GB" sz="3500"/>
          </a:p>
          <a:p>
            <a:pPr algn="l"/>
            <a:endParaRPr lang="en-GB" sz="3500"/>
          </a:p>
          <a:p>
            <a:pPr algn="l"/>
            <a:r>
              <a:rPr lang="en-GB" sz="3500"/>
              <a:t>Enter the session ID: </a:t>
            </a:r>
            <a:r>
              <a:rPr lang="en-GB" sz="3500" b="1"/>
              <a:t>128-386-215</a:t>
            </a:r>
            <a:endParaRPr lang="en-GB" sz="3500"/>
          </a:p>
          <a:p>
            <a:pPr algn="l"/>
            <a:endParaRPr lang="en-GB" sz="3500"/>
          </a:p>
          <a:p>
            <a:pPr algn="l"/>
            <a:r>
              <a:rPr lang="en-GB" sz="3500"/>
              <a:t>Or scan the QR code</a:t>
            </a:r>
            <a:endParaRPr lang="en-US" sz="3500"/>
          </a:p>
        </p:txBody>
      </p:sp>
      <p:pic>
        <p:nvPicPr>
          <p:cNvPr id="5" name="Picture 4" descr="QR code instruction to join https://vevox.app/#/m/128386215">
            <a:extLst>
              <a:ext uri="{FF2B5EF4-FFF2-40B4-BE49-F238E27FC236}">
                <a16:creationId xmlns:a16="http://schemas.microsoft.com/office/drawing/2014/main" id="{8904EF3A-9207-6398-8024-BB0C122260CE}"/>
              </a:ext>
            </a:extLst>
          </p:cNvPr>
          <p:cNvPicPr>
            <a:picLocks/>
          </p:cNvPicPr>
          <p:nvPr>
            <p:custDataLst>
              <p:tags r:id="rId5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178800" y="1783079"/>
            <a:ext cx="3175000" cy="3175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83899772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36EEEF-3F32-3946-6C67-310980EB38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2FE792-F688-95E5-2839-E596302348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5353" y="-59521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References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97616DB-3ACE-297B-6436-493E66969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A4C7A63-199A-339E-D2B8-0CB6064214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- 3 / Advanced RF systems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FD57F7-3A8B-B9AC-F64B-59E549AC4B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684" y="1470483"/>
            <a:ext cx="10972800" cy="468483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[1] Y. Huang and K. Boyle, </a:t>
            </a:r>
            <a:r>
              <a:rPr lang="en-US" i="1" dirty="0"/>
              <a:t>Antennas: From Theory to Practice</a:t>
            </a:r>
            <a:r>
              <a:rPr lang="en-US" dirty="0"/>
              <a:t>. Chichester, U.K.: John Wiley &amp; Sons, 2008.</a:t>
            </a:r>
          </a:p>
          <a:p>
            <a:pPr marL="0" indent="0">
              <a:buNone/>
            </a:pPr>
            <a:r>
              <a:rPr lang="en-US" dirty="0"/>
              <a:t>[2] C. A. Balanis, </a:t>
            </a:r>
            <a:r>
              <a:rPr lang="en-US" i="1" dirty="0"/>
              <a:t>Antenna Theory: Analysis and Design</a:t>
            </a:r>
            <a:r>
              <a:rPr lang="en-US" dirty="0"/>
              <a:t>, 4th ed. Hoboken, NJ, USA: John Wiley &amp; Sons, 2016. </a:t>
            </a:r>
          </a:p>
          <a:p>
            <a:pPr marL="0" indent="0" algn="just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481117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94585-7DEA-86EE-6900-9709392B2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05BE9-E9EA-6B05-4312-F3B48198B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- 3 / Advanced RF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5938838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NECTED.SESSION" val="{&quot;access_code&quot;:&quot;128386215&quot;,&quot;project_id&quot;:982138}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DIMENSIONS" val="0"/>
  <p:tag name="VEVOX.INSTRUCTIONS.V2" val="12838621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LIDE" val="join_instructions_title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.TEXT" val="join_instructions_text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IMAGE" val="x"/>
  <p:tag name="VEVOX.QR.LINK" val="https://vevox.app/#/m/128386215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875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93FC8C49-EC05-4DC2-BFB2-B1D301A58E8E}">
  <we:reference id="3e0fcce7-415c-4081-926c-b4e449c650e4" version="1.1.0.2" store="EXCatalog" storeType="EXCatalog"/>
  <we:alternateReferences>
    <we:reference id="WA200004709" version="1.1.0.2" store="en-US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3892</TotalTime>
  <Words>1967</Words>
  <Application>Microsoft Office PowerPoint</Application>
  <PresentationFormat>Widescreen</PresentationFormat>
  <Paragraphs>307</Paragraphs>
  <Slides>35</Slides>
  <Notes>32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35</vt:i4>
      </vt:variant>
    </vt:vector>
  </HeadingPairs>
  <TitlesOfParts>
    <vt:vector size="45" baseType="lpstr">
      <vt:lpstr>Söhne</vt:lpstr>
      <vt:lpstr>Arial</vt:lpstr>
      <vt:lpstr>Calibri</vt:lpstr>
      <vt:lpstr>Calibri Light</vt:lpstr>
      <vt:lpstr>Cambria Math</vt:lpstr>
      <vt:lpstr>Heebo</vt:lpstr>
      <vt:lpstr>Times New Roman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Types of Antenna</vt:lpstr>
      <vt:lpstr>Wire Antenna</vt:lpstr>
      <vt:lpstr>Wire Antenna</vt:lpstr>
      <vt:lpstr>Wire Antenna- Half wave Dipole Antenna</vt:lpstr>
      <vt:lpstr>Wire Antenna- Half wave Dipole Antenna</vt:lpstr>
      <vt:lpstr>Wire Antenna – Half wave dipole Antenna</vt:lpstr>
      <vt:lpstr>Wire Antenna – Half wave dipole Antenna</vt:lpstr>
      <vt:lpstr>Wire Antenna –folded dipole Antenna</vt:lpstr>
      <vt:lpstr>Wire Antenna –folded dipole Antenna</vt:lpstr>
      <vt:lpstr>Wire Antenna –short dipole Antenna</vt:lpstr>
      <vt:lpstr>Wire Antenna –Monopole Antenna</vt:lpstr>
      <vt:lpstr>Wire Antenna –Monopole Antenna</vt:lpstr>
      <vt:lpstr>Wire Antenna –Inverted Vee Antenna</vt:lpstr>
      <vt:lpstr>Wire Antenna –Inverted Vee Antenna</vt:lpstr>
      <vt:lpstr>Wire Antenna –Inverted Vee Antenna</vt:lpstr>
      <vt:lpstr>Wire Antenna –Loop Antenna</vt:lpstr>
      <vt:lpstr>Wire Antenna –Loop Antenna</vt:lpstr>
      <vt:lpstr>Wire Antenna –Loop Antenna</vt:lpstr>
      <vt:lpstr>Wire Antenna –Loop Antenna</vt:lpstr>
      <vt:lpstr>Wire Antenna –Loop Antenna</vt:lpstr>
      <vt:lpstr>Wire Antenna –Rombic  Antenna</vt:lpstr>
      <vt:lpstr>Wire Antenna –Rombic  Antenna</vt:lpstr>
      <vt:lpstr>Wire Antenna –Rombic  Antenna</vt:lpstr>
      <vt:lpstr>Wire Antenna –Rombic  Antenna</vt:lpstr>
      <vt:lpstr>Wire Antenna –Helical  Antenna</vt:lpstr>
      <vt:lpstr>Wire Antenna –Helical  Antenna</vt:lpstr>
      <vt:lpstr>Wire Antenna –Helical  Antenna</vt:lpstr>
      <vt:lpstr>Wire Antenna –Helical  Antenna</vt:lpstr>
      <vt:lpstr>Wire Antenna –Helical  Antenna</vt:lpstr>
      <vt:lpstr>Join the Vevox session </vt:lpstr>
      <vt:lpstr>References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122</cp:revision>
  <dcterms:created xsi:type="dcterms:W3CDTF">2021-03-09T15:35:42Z</dcterms:created>
  <dcterms:modified xsi:type="dcterms:W3CDTF">2026-10-22T09:38:09Z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