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7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82" r:id="rId1"/>
  </p:sldMasterIdLst>
  <p:notesMasterIdLst>
    <p:notesMasterId r:id="rId16"/>
  </p:notesMasterIdLst>
  <p:sldIdLst>
    <p:sldId id="267" r:id="rId2"/>
    <p:sldId id="272" r:id="rId3"/>
    <p:sldId id="270" r:id="rId4"/>
    <p:sldId id="256" r:id="rId5"/>
    <p:sldId id="271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E91DA72-480A-4FA0-9566-453D9A3C94BB}" v="730" dt="2026-07-12T15:02:53.31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69012ECD-51FC-41F1-AA8D-1B2483CD663E}" styleName="Light Style 2 –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3B4B98B0-60AC-42C2-AFA5-B58CD77FA1E5}" styleName="Light Style 1 –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0E3FDE45-AF77-4B5C-9715-49D594BDF05E}" styleName="Light Style 1 –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1E171933-4619-4E11-9A3F-F7608DF75F80}" styleName="Medium Style 1 –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4">
              <a:tint val="20000"/>
            </a:schemeClr>
          </a:solidFill>
        </a:fill>
      </a:tcStyle>
    </a:band1H>
    <a:band1V>
      <a:tcStyle>
        <a:tcBdr/>
        <a:fill>
          <a:solidFill>
            <a:schemeClr val="accent4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5FD0F851-EC5A-4D38-B0AD-8093EC10F338}" styleName="Light Style 1 – Accent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BDBED569-4797-4DF1-A0F4-6AAB3CD982D8}" styleName="Light Style 3 –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5DA37D80-6434-44D0-A028-1B22A696006F}" styleName="Light Style 3 – Accent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21E4AEA4-8DFA-4A89-87EB-49C32662AFE0}" styleName="Medium Style 2 –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ED083AE6-46FA-4A59-8FB0-9F97EB10719F}" styleName="Light Style 3 –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72833802-FEF1-4C79-8D5D-14CF1EAF98D9}" styleName="Light Style 2 –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9DCAF9ED-07DC-4A11-8D7F-57B35C25682E}" styleName="Medium Style 1 –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D27102A9-8310-4765-A935-A1911B00CA55}" styleName="Light Style 1 – Accent 4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10A1B5D5-9B99-4C35-A422-299274C87663}" styleName="Medium Style 1 –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912C8C85-51F0-491E-9774-3900AFEF0FD7}" styleName="Light Style 2 – Accent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5A111915-BE36-4E01-A7E5-04B1672EAD32}" styleName="Light Style 2 – Accent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17292A2E-F333-43FB-9621-5CBBE7FDCDCB}" styleName="Light Style 2 – Accent 4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</a:tcStyle>
    </a:band1H>
    <a:band1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1V>
    <a:band2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4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94404" autoAdjust="0"/>
  </p:normalViewPr>
  <p:slideViewPr>
    <p:cSldViewPr snapToGrid="0">
      <p:cViewPr varScale="1">
        <p:scale>
          <a:sx n="74" d="100"/>
          <a:sy n="74" d="100"/>
        </p:scale>
        <p:origin x="352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024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lara Piredda" userId="6959e4fcf43304d5" providerId="LiveId" clId="{2597D43C-3071-4C63-A256-BAE580A69188}"/>
    <pc:docChg chg="undo redo custSel addSld delSld modSld sldOrd modMainMaster">
      <pc:chgData name="Clara Piredda" userId="6959e4fcf43304d5" providerId="LiveId" clId="{2597D43C-3071-4C63-A256-BAE580A69188}" dt="2026-07-12T15:25:28.671" v="13384" actId="14100"/>
      <pc:docMkLst>
        <pc:docMk/>
      </pc:docMkLst>
      <pc:sldChg chg="addSp delSp modSp new mod ord modTransition addAnim delAnim modAnim">
        <pc:chgData name="Clara Piredda" userId="6959e4fcf43304d5" providerId="LiveId" clId="{2597D43C-3071-4C63-A256-BAE580A69188}" dt="2026-07-12T15:00:18.791" v="13368" actId="20577"/>
        <pc:sldMkLst>
          <pc:docMk/>
          <pc:sldMk cId="2908804085" sldId="256"/>
        </pc:sldMkLst>
        <pc:spChg chg="mod">
          <ac:chgData name="Clara Piredda" userId="6959e4fcf43304d5" providerId="LiveId" clId="{2597D43C-3071-4C63-A256-BAE580A69188}" dt="2026-07-04T14:27:25.093" v="11947" actId="27636"/>
          <ac:spMkLst>
            <pc:docMk/>
            <pc:sldMk cId="2908804085" sldId="256"/>
            <ac:spMk id="2" creationId="{61A06427-7D7B-2475-23C0-1CBBB32BCDB5}"/>
          </ac:spMkLst>
        </pc:spChg>
        <pc:spChg chg="add mod">
          <ac:chgData name="Clara Piredda" userId="6959e4fcf43304d5" providerId="LiveId" clId="{2597D43C-3071-4C63-A256-BAE580A69188}" dt="2026-07-12T15:00:18.791" v="13368" actId="20577"/>
          <ac:spMkLst>
            <pc:docMk/>
            <pc:sldMk cId="2908804085" sldId="256"/>
            <ac:spMk id="5" creationId="{416AD7C2-2906-E3FB-0F6A-D2E707B1E0E5}"/>
          </ac:spMkLst>
        </pc:spChg>
        <pc:graphicFrameChg chg="add mod modGraphic">
          <ac:chgData name="Clara Piredda" userId="6959e4fcf43304d5" providerId="LiveId" clId="{2597D43C-3071-4C63-A256-BAE580A69188}" dt="2026-07-10T13:24:57.834" v="12372" actId="20577"/>
          <ac:graphicFrameMkLst>
            <pc:docMk/>
            <pc:sldMk cId="2908804085" sldId="256"/>
            <ac:graphicFrameMk id="10" creationId="{E0750C3D-A2D5-7C38-983D-7798391D381C}"/>
          </ac:graphicFrameMkLst>
        </pc:graphicFrameChg>
        <pc:picChg chg="add mod">
          <ac:chgData name="Clara Piredda" userId="6959e4fcf43304d5" providerId="LiveId" clId="{2597D43C-3071-4C63-A256-BAE580A69188}" dt="2026-06-27T14:56:33.447" v="7033" actId="1076"/>
          <ac:picMkLst>
            <pc:docMk/>
            <pc:sldMk cId="2908804085" sldId="256"/>
            <ac:picMk id="8" creationId="{35C84616-7730-17DF-A9A3-ACE1D9353F6A}"/>
          </ac:picMkLst>
        </pc:picChg>
      </pc:sldChg>
      <pc:sldChg chg="addSp delSp modSp new mod modTransition delAnim modAnim">
        <pc:chgData name="Clara Piredda" userId="6959e4fcf43304d5" providerId="LiveId" clId="{2597D43C-3071-4C63-A256-BAE580A69188}" dt="2026-07-12T15:03:12.551" v="13382" actId="1076"/>
        <pc:sldMkLst>
          <pc:docMk/>
          <pc:sldMk cId="316556347" sldId="257"/>
        </pc:sldMkLst>
        <pc:spChg chg="add del mod">
          <ac:chgData name="Clara Piredda" userId="6959e4fcf43304d5" providerId="LiveId" clId="{2597D43C-3071-4C63-A256-BAE580A69188}" dt="2026-07-12T15:02:23.041" v="13375"/>
          <ac:spMkLst>
            <pc:docMk/>
            <pc:sldMk cId="316556347" sldId="257"/>
            <ac:spMk id="4" creationId="{8EDD70FA-F187-1DD7-6861-660A82D96C27}"/>
          </ac:spMkLst>
        </pc:spChg>
        <pc:graphicFrameChg chg="add mod modGraphic">
          <ac:chgData name="Clara Piredda" userId="6959e4fcf43304d5" providerId="LiveId" clId="{2597D43C-3071-4C63-A256-BAE580A69188}" dt="2026-07-12T15:03:12.551" v="13382" actId="1076"/>
          <ac:graphicFrameMkLst>
            <pc:docMk/>
            <pc:sldMk cId="316556347" sldId="257"/>
            <ac:graphicFrameMk id="9" creationId="{2CB17049-7848-B354-FDE8-2CDC9F4B4D37}"/>
          </ac:graphicFrameMkLst>
        </pc:graphicFrameChg>
      </pc:sldChg>
      <pc:sldChg chg="addSp delSp modSp new mod modTransition setBg modAnim">
        <pc:chgData name="Clara Piredda" userId="6959e4fcf43304d5" providerId="LiveId" clId="{2597D43C-3071-4C63-A256-BAE580A69188}" dt="2026-07-12T15:03:02.404" v="13381" actId="1076"/>
        <pc:sldMkLst>
          <pc:docMk/>
          <pc:sldMk cId="2619349055" sldId="258"/>
        </pc:sldMkLst>
        <pc:spChg chg="add mod">
          <ac:chgData name="Clara Piredda" userId="6959e4fcf43304d5" providerId="LiveId" clId="{2597D43C-3071-4C63-A256-BAE580A69188}" dt="2026-07-12T15:03:02.404" v="13381" actId="1076"/>
          <ac:spMkLst>
            <pc:docMk/>
            <pc:sldMk cId="2619349055" sldId="258"/>
            <ac:spMk id="2" creationId="{138356BE-AC23-9615-3E06-9A9719FC2397}"/>
          </ac:spMkLst>
        </pc:spChg>
        <pc:spChg chg="add">
          <ac:chgData name="Clara Piredda" userId="6959e4fcf43304d5" providerId="LiveId" clId="{2597D43C-3071-4C63-A256-BAE580A69188}" dt="2026-06-29T09:49:31.392" v="9674" actId="26606"/>
          <ac:spMkLst>
            <pc:docMk/>
            <pc:sldMk cId="2619349055" sldId="258"/>
            <ac:spMk id="69" creationId="{257363FD-7E77-4145-9483-331A807ADF0E}"/>
          </ac:spMkLst>
        </pc:spChg>
        <pc:graphicFrameChg chg="add del mod modGraphic">
          <ac:chgData name="Clara Piredda" userId="6959e4fcf43304d5" providerId="LiveId" clId="{2597D43C-3071-4C63-A256-BAE580A69188}" dt="2026-07-12T15:02:35.823" v="13378" actId="20577"/>
          <ac:graphicFrameMkLst>
            <pc:docMk/>
            <pc:sldMk cId="2619349055" sldId="258"/>
            <ac:graphicFrameMk id="5" creationId="{74F6F6CB-0996-243E-429F-8C6D6EB6DECB}"/>
          </ac:graphicFrameMkLst>
        </pc:graphicFrameChg>
      </pc:sldChg>
      <pc:sldChg chg="addSp delSp modSp new mod modTransition setBg modAnim modNotesTx">
        <pc:chgData name="Clara Piredda" userId="6959e4fcf43304d5" providerId="LiveId" clId="{2597D43C-3071-4C63-A256-BAE580A69188}" dt="2026-07-11T11:36:57.268" v="13171" actId="1076"/>
        <pc:sldMkLst>
          <pc:docMk/>
          <pc:sldMk cId="116932947" sldId="259"/>
        </pc:sldMkLst>
        <pc:spChg chg="mod">
          <ac:chgData name="Clara Piredda" userId="6959e4fcf43304d5" providerId="LiveId" clId="{2597D43C-3071-4C63-A256-BAE580A69188}" dt="2026-07-04T17:14:08.944" v="12019" actId="20577"/>
          <ac:spMkLst>
            <pc:docMk/>
            <pc:sldMk cId="116932947" sldId="259"/>
            <ac:spMk id="2" creationId="{D24961FC-351C-1D29-41AC-DAECC3102E5E}"/>
          </ac:spMkLst>
        </pc:spChg>
        <pc:spChg chg="add">
          <ac:chgData name="Clara Piredda" userId="6959e4fcf43304d5" providerId="LiveId" clId="{2597D43C-3071-4C63-A256-BAE580A69188}" dt="2026-06-28T19:03:03.944" v="7217" actId="26606"/>
          <ac:spMkLst>
            <pc:docMk/>
            <pc:sldMk cId="116932947" sldId="259"/>
            <ac:spMk id="27" creationId="{F541DB91-0B10-46D9-B34B-7BFF9602606D}"/>
          </ac:spMkLst>
        </pc:spChg>
        <pc:spChg chg="add">
          <ac:chgData name="Clara Piredda" userId="6959e4fcf43304d5" providerId="LiveId" clId="{2597D43C-3071-4C63-A256-BAE580A69188}" dt="2026-06-28T19:03:03.944" v="7217" actId="26606"/>
          <ac:spMkLst>
            <pc:docMk/>
            <pc:sldMk cId="116932947" sldId="259"/>
            <ac:spMk id="29" creationId="{9CF7FE1C-8BC5-4B0C-A2BC-93AB72C90FDD}"/>
          </ac:spMkLst>
        </pc:spChg>
        <pc:graphicFrameChg chg="add mod ord modGraphic">
          <ac:chgData name="Clara Piredda" userId="6959e4fcf43304d5" providerId="LiveId" clId="{2597D43C-3071-4C63-A256-BAE580A69188}" dt="2026-07-11T11:36:57.268" v="13171" actId="1076"/>
          <ac:graphicFrameMkLst>
            <pc:docMk/>
            <pc:sldMk cId="116932947" sldId="259"/>
            <ac:graphicFrameMk id="14" creationId="{383003A3-06B0-8E87-F8B8-AF0C36F60B02}"/>
          </ac:graphicFrameMkLst>
        </pc:graphicFrameChg>
      </pc:sldChg>
      <pc:sldChg chg="addSp delSp modSp new mod modTransition">
        <pc:chgData name="Clara Piredda" userId="6959e4fcf43304d5" providerId="LiveId" clId="{2597D43C-3071-4C63-A256-BAE580A69188}" dt="2026-07-12T14:47:11.234" v="13318" actId="20577"/>
        <pc:sldMkLst>
          <pc:docMk/>
          <pc:sldMk cId="2963198216" sldId="260"/>
        </pc:sldMkLst>
        <pc:spChg chg="mod">
          <ac:chgData name="Clara Piredda" userId="6959e4fcf43304d5" providerId="LiveId" clId="{2597D43C-3071-4C63-A256-BAE580A69188}" dt="2026-07-11T11:37:13.807" v="13174" actId="1076"/>
          <ac:spMkLst>
            <pc:docMk/>
            <pc:sldMk cId="2963198216" sldId="260"/>
            <ac:spMk id="2" creationId="{4705D29B-F6EE-505C-65EE-0D53475189EC}"/>
          </ac:spMkLst>
        </pc:spChg>
        <pc:spChg chg="add mod">
          <ac:chgData name="Clara Piredda" userId="6959e4fcf43304d5" providerId="LiveId" clId="{2597D43C-3071-4C63-A256-BAE580A69188}" dt="2026-07-12T14:47:11.234" v="13318" actId="20577"/>
          <ac:spMkLst>
            <pc:docMk/>
            <pc:sldMk cId="2963198216" sldId="260"/>
            <ac:spMk id="5" creationId="{94ED8628-DDB8-9C68-F5A1-207FEAC70EE2}"/>
          </ac:spMkLst>
        </pc:spChg>
        <pc:graphicFrameChg chg="add mod modGraphic">
          <ac:chgData name="Clara Piredda" userId="6959e4fcf43304d5" providerId="LiveId" clId="{2597D43C-3071-4C63-A256-BAE580A69188}" dt="2026-07-12T14:46:52.871" v="13312" actId="20577"/>
          <ac:graphicFrameMkLst>
            <pc:docMk/>
            <pc:sldMk cId="2963198216" sldId="260"/>
            <ac:graphicFrameMk id="4" creationId="{67E05CB4-5689-1CBE-416F-24738E142490}"/>
          </ac:graphicFrameMkLst>
        </pc:graphicFrameChg>
      </pc:sldChg>
      <pc:sldChg chg="addSp delSp modSp new mod modTransition setBg modNotesTx">
        <pc:chgData name="Clara Piredda" userId="6959e4fcf43304d5" providerId="LiveId" clId="{2597D43C-3071-4C63-A256-BAE580A69188}" dt="2026-07-12T15:25:28.671" v="13384" actId="14100"/>
        <pc:sldMkLst>
          <pc:docMk/>
          <pc:sldMk cId="1935706988" sldId="261"/>
        </pc:sldMkLst>
        <pc:spChg chg="mod">
          <ac:chgData name="Clara Piredda" userId="6959e4fcf43304d5" providerId="LiveId" clId="{2597D43C-3071-4C63-A256-BAE580A69188}" dt="2026-07-04T14:24:48.228" v="11914" actId="113"/>
          <ac:spMkLst>
            <pc:docMk/>
            <pc:sldMk cId="1935706988" sldId="261"/>
            <ac:spMk id="2" creationId="{4E485C77-AFA5-AD74-62A9-0D2AB4265330}"/>
          </ac:spMkLst>
        </pc:spChg>
        <pc:spChg chg="add">
          <ac:chgData name="Clara Piredda" userId="6959e4fcf43304d5" providerId="LiveId" clId="{2597D43C-3071-4C63-A256-BAE580A69188}" dt="2026-06-28T19:55:26.815" v="8388" actId="26606"/>
          <ac:spMkLst>
            <pc:docMk/>
            <pc:sldMk cId="1935706988" sldId="261"/>
            <ac:spMk id="55" creationId="{F0DCC097-1DB8-4B6D-85D0-6FBA0E1CA4BA}"/>
          </ac:spMkLst>
        </pc:spChg>
        <pc:spChg chg="add">
          <ac:chgData name="Clara Piredda" userId="6959e4fcf43304d5" providerId="LiveId" clId="{2597D43C-3071-4C63-A256-BAE580A69188}" dt="2026-06-28T19:55:26.815" v="8388" actId="26606"/>
          <ac:spMkLst>
            <pc:docMk/>
            <pc:sldMk cId="1935706988" sldId="261"/>
            <ac:spMk id="57" creationId="{E0B58608-23C8-4441-994D-C6823EEE1DB7}"/>
          </ac:spMkLst>
        </pc:spChg>
        <pc:graphicFrameChg chg="add mod modGraphic">
          <ac:chgData name="Clara Piredda" userId="6959e4fcf43304d5" providerId="LiveId" clId="{2597D43C-3071-4C63-A256-BAE580A69188}" dt="2026-07-12T15:25:28.671" v="13384" actId="14100"/>
          <ac:graphicFrameMkLst>
            <pc:docMk/>
            <pc:sldMk cId="1935706988" sldId="261"/>
            <ac:graphicFrameMk id="5" creationId="{B168A212-9837-6610-D46B-17AD4074C069}"/>
          </ac:graphicFrameMkLst>
        </pc:graphicFrameChg>
        <pc:graphicFrameChg chg="add mod modGraphic">
          <ac:chgData name="Clara Piredda" userId="6959e4fcf43304d5" providerId="LiveId" clId="{2597D43C-3071-4C63-A256-BAE580A69188}" dt="2026-07-10T14:06:50.388" v="12671" actId="1076"/>
          <ac:graphicFrameMkLst>
            <pc:docMk/>
            <pc:sldMk cId="1935706988" sldId="261"/>
            <ac:graphicFrameMk id="8" creationId="{FB7269A3-1DB4-99FE-9E85-FC00286BDBD3}"/>
          </ac:graphicFrameMkLst>
        </pc:graphicFrameChg>
      </pc:sldChg>
      <pc:sldChg chg="addSp delSp modSp new mod modTransition">
        <pc:chgData name="Clara Piredda" userId="6959e4fcf43304d5" providerId="LiveId" clId="{2597D43C-3071-4C63-A256-BAE580A69188}" dt="2026-07-12T14:46:36.050" v="13310" actId="20577"/>
        <pc:sldMkLst>
          <pc:docMk/>
          <pc:sldMk cId="402668061" sldId="262"/>
        </pc:sldMkLst>
        <pc:spChg chg="mod">
          <ac:chgData name="Clara Piredda" userId="6959e4fcf43304d5" providerId="LiveId" clId="{2597D43C-3071-4C63-A256-BAE580A69188}" dt="2026-07-11T11:38:50.340" v="13185" actId="1076"/>
          <ac:spMkLst>
            <pc:docMk/>
            <pc:sldMk cId="402668061" sldId="262"/>
            <ac:spMk id="2" creationId="{478A7EEC-655E-3801-AC8E-7BEA29D8899F}"/>
          </ac:spMkLst>
        </pc:spChg>
        <pc:graphicFrameChg chg="add mod ord modGraphic">
          <ac:chgData name="Clara Piredda" userId="6959e4fcf43304d5" providerId="LiveId" clId="{2597D43C-3071-4C63-A256-BAE580A69188}" dt="2026-07-12T14:46:36.050" v="13310" actId="20577"/>
          <ac:graphicFrameMkLst>
            <pc:docMk/>
            <pc:sldMk cId="402668061" sldId="262"/>
            <ac:graphicFrameMk id="4" creationId="{DD7285F6-4607-435F-B47E-753E99CD59C7}"/>
          </ac:graphicFrameMkLst>
        </pc:graphicFrameChg>
      </pc:sldChg>
      <pc:sldChg chg="addSp delSp modSp new mod modTransition">
        <pc:chgData name="Clara Piredda" userId="6959e4fcf43304d5" providerId="LiveId" clId="{2597D43C-3071-4C63-A256-BAE580A69188}" dt="2026-07-12T14:59:14.160" v="13361" actId="1076"/>
        <pc:sldMkLst>
          <pc:docMk/>
          <pc:sldMk cId="1004155833" sldId="263"/>
        </pc:sldMkLst>
        <pc:spChg chg="mod">
          <ac:chgData name="Clara Piredda" userId="6959e4fcf43304d5" providerId="LiveId" clId="{2597D43C-3071-4C63-A256-BAE580A69188}" dt="2026-07-04T14:26:52.279" v="11934" actId="113"/>
          <ac:spMkLst>
            <pc:docMk/>
            <pc:sldMk cId="1004155833" sldId="263"/>
            <ac:spMk id="2" creationId="{CDD5ADB8-BFF6-04A0-5F88-40261AE55092}"/>
          </ac:spMkLst>
        </pc:spChg>
        <pc:spChg chg="mod">
          <ac:chgData name="Clara Piredda" userId="6959e4fcf43304d5" providerId="LiveId" clId="{2597D43C-3071-4C63-A256-BAE580A69188}" dt="2026-07-12T14:58:53.465" v="13359" actId="27636"/>
          <ac:spMkLst>
            <pc:docMk/>
            <pc:sldMk cId="1004155833" sldId="263"/>
            <ac:spMk id="3" creationId="{AD71FF7B-90D6-C310-1D79-E58B827C23A6}"/>
          </ac:spMkLst>
        </pc:spChg>
        <pc:spChg chg="add mod">
          <ac:chgData name="Clara Piredda" userId="6959e4fcf43304d5" providerId="LiveId" clId="{2597D43C-3071-4C63-A256-BAE580A69188}" dt="2026-07-12T14:56:43.526" v="13329" actId="21"/>
          <ac:spMkLst>
            <pc:docMk/>
            <pc:sldMk cId="1004155833" sldId="263"/>
            <ac:spMk id="4" creationId="{1BD03152-2824-91DF-A321-D7D7F464E760}"/>
          </ac:spMkLst>
        </pc:spChg>
        <pc:graphicFrameChg chg="add mod modGraphic">
          <ac:chgData name="Clara Piredda" userId="6959e4fcf43304d5" providerId="LiveId" clId="{2597D43C-3071-4C63-A256-BAE580A69188}" dt="2026-07-12T14:59:14.160" v="13361" actId="1076"/>
          <ac:graphicFrameMkLst>
            <pc:docMk/>
            <pc:sldMk cId="1004155833" sldId="263"/>
            <ac:graphicFrameMk id="5" creationId="{3C94ECB7-DB8A-5D3F-0BE8-F1806F0639B2}"/>
          </ac:graphicFrameMkLst>
        </pc:graphicFrameChg>
      </pc:sldChg>
      <pc:sldChg chg="addSp delSp modSp new mod modTransition setBg">
        <pc:chgData name="Clara Piredda" userId="6959e4fcf43304d5" providerId="LiveId" clId="{2597D43C-3071-4C63-A256-BAE580A69188}" dt="2026-07-12T14:45:18.475" v="13306" actId="20577"/>
        <pc:sldMkLst>
          <pc:docMk/>
          <pc:sldMk cId="93145528" sldId="264"/>
        </pc:sldMkLst>
        <pc:spChg chg="mod">
          <ac:chgData name="Clara Piredda" userId="6959e4fcf43304d5" providerId="LiveId" clId="{2597D43C-3071-4C63-A256-BAE580A69188}" dt="2026-07-04T14:26:59.237" v="11936" actId="113"/>
          <ac:spMkLst>
            <pc:docMk/>
            <pc:sldMk cId="93145528" sldId="264"/>
            <ac:spMk id="2" creationId="{10751754-2D56-9B57-0542-A6BA83B3D99B}"/>
          </ac:spMkLst>
        </pc:spChg>
        <pc:spChg chg="mod">
          <ac:chgData name="Clara Piredda" userId="6959e4fcf43304d5" providerId="LiveId" clId="{2597D43C-3071-4C63-A256-BAE580A69188}" dt="2026-07-12T14:45:18.475" v="13306" actId="20577"/>
          <ac:spMkLst>
            <pc:docMk/>
            <pc:sldMk cId="93145528" sldId="264"/>
            <ac:spMk id="3" creationId="{3E2827A2-7C4D-DF17-4D6D-AA90FD6551AD}"/>
          </ac:spMkLst>
        </pc:spChg>
        <pc:spChg chg="add">
          <ac:chgData name="Clara Piredda" userId="6959e4fcf43304d5" providerId="LiveId" clId="{2597D43C-3071-4C63-A256-BAE580A69188}" dt="2026-06-29T10:01:02.981" v="9691" actId="26606"/>
          <ac:spMkLst>
            <pc:docMk/>
            <pc:sldMk cId="93145528" sldId="264"/>
            <ac:spMk id="35" creationId="{17718681-A12E-49D6-9925-DD7C68176D61}"/>
          </ac:spMkLst>
        </pc:spChg>
        <pc:spChg chg="add">
          <ac:chgData name="Clara Piredda" userId="6959e4fcf43304d5" providerId="LiveId" clId="{2597D43C-3071-4C63-A256-BAE580A69188}" dt="2026-06-29T10:01:02.981" v="9691" actId="26606"/>
          <ac:spMkLst>
            <pc:docMk/>
            <pc:sldMk cId="93145528" sldId="264"/>
            <ac:spMk id="36" creationId="{FBD77573-9EF2-4C35-8285-A1CF6FBB0EA5}"/>
          </ac:spMkLst>
        </pc:spChg>
      </pc:sldChg>
      <pc:sldChg chg="addSp delSp modSp new mod modTransition">
        <pc:chgData name="Clara Piredda" userId="6959e4fcf43304d5" providerId="LiveId" clId="{2597D43C-3071-4C63-A256-BAE580A69188}" dt="2026-07-11T11:40:46.736" v="13191" actId="1076"/>
        <pc:sldMkLst>
          <pc:docMk/>
          <pc:sldMk cId="912292193" sldId="265"/>
        </pc:sldMkLst>
        <pc:spChg chg="mod">
          <ac:chgData name="Clara Piredda" userId="6959e4fcf43304d5" providerId="LiveId" clId="{2597D43C-3071-4C63-A256-BAE580A69188}" dt="2026-07-11T11:40:46.736" v="13191" actId="1076"/>
          <ac:spMkLst>
            <pc:docMk/>
            <pc:sldMk cId="912292193" sldId="265"/>
            <ac:spMk id="2" creationId="{F9C8765F-73F0-233F-21AB-82D6BCEAB61E}"/>
          </ac:spMkLst>
        </pc:spChg>
        <pc:spChg chg="add mod">
          <ac:chgData name="Clara Piredda" userId="6959e4fcf43304d5" providerId="LiveId" clId="{2597D43C-3071-4C63-A256-BAE580A69188}" dt="2026-07-10T15:13:46.577" v="13079" actId="1076"/>
          <ac:spMkLst>
            <pc:docMk/>
            <pc:sldMk cId="912292193" sldId="265"/>
            <ac:spMk id="6" creationId="{D6179B83-56A4-85C0-AE43-787F4DD488C6}"/>
          </ac:spMkLst>
        </pc:spChg>
      </pc:sldChg>
      <pc:sldChg chg="addSp delSp modSp new mod ord modTransition setBg addAnim delAnim modAnim">
        <pc:chgData name="Clara Piredda" userId="6959e4fcf43304d5" providerId="LiveId" clId="{2597D43C-3071-4C63-A256-BAE580A69188}" dt="2026-07-11T11:47:27.503" v="13269" actId="1076"/>
        <pc:sldMkLst>
          <pc:docMk/>
          <pc:sldMk cId="367076973" sldId="267"/>
        </pc:sldMkLst>
        <pc:spChg chg="add mod">
          <ac:chgData name="Clara Piredda" userId="6959e4fcf43304d5" providerId="LiveId" clId="{2597D43C-3071-4C63-A256-BAE580A69188}" dt="2026-07-11T11:47:27.503" v="13269" actId="1076"/>
          <ac:spMkLst>
            <pc:docMk/>
            <pc:sldMk cId="367076973" sldId="267"/>
            <ac:spMk id="2" creationId="{1F584690-D0A4-41D5-EFDE-BA01727CE5C1}"/>
          </ac:spMkLst>
        </pc:spChg>
        <pc:spChg chg="mod">
          <ac:chgData name="Clara Piredda" userId="6959e4fcf43304d5" providerId="LiveId" clId="{2597D43C-3071-4C63-A256-BAE580A69188}" dt="2026-06-28T18:43:00.738" v="7163" actId="26606"/>
          <ac:spMkLst>
            <pc:docMk/>
            <pc:sldMk cId="367076973" sldId="267"/>
            <ac:spMk id="3" creationId="{1E79E3E1-D1EB-8A59-7D00-6DAC63C2F4E7}"/>
          </ac:spMkLst>
        </pc:spChg>
        <pc:spChg chg="add">
          <ac:chgData name="Clara Piredda" userId="6959e4fcf43304d5" providerId="LiveId" clId="{2597D43C-3071-4C63-A256-BAE580A69188}" dt="2026-06-28T18:43:00.738" v="7163" actId="26606"/>
          <ac:spMkLst>
            <pc:docMk/>
            <pc:sldMk cId="367076973" sldId="267"/>
            <ac:spMk id="31" creationId="{17718681-A12E-49D6-9925-DD7C68176D61}"/>
          </ac:spMkLst>
        </pc:spChg>
        <pc:spChg chg="add">
          <ac:chgData name="Clara Piredda" userId="6959e4fcf43304d5" providerId="LiveId" clId="{2597D43C-3071-4C63-A256-BAE580A69188}" dt="2026-06-28T18:43:00.738" v="7163" actId="26606"/>
          <ac:spMkLst>
            <pc:docMk/>
            <pc:sldMk cId="367076973" sldId="267"/>
            <ac:spMk id="32" creationId="{FBD77573-9EF2-4C35-8285-A1CF6FBB0EA5}"/>
          </ac:spMkLst>
        </pc:spChg>
      </pc:sldChg>
      <pc:sldChg chg="addSp delSp modSp new mod ord modTransition setBg delAnim modAnim setClrOvrMap delDesignElem modNotesTx">
        <pc:chgData name="Clara Piredda" userId="6959e4fcf43304d5" providerId="LiveId" clId="{2597D43C-3071-4C63-A256-BAE580A69188}" dt="2026-07-10T13:43:11.993" v="12465" actId="2711"/>
        <pc:sldMkLst>
          <pc:docMk/>
          <pc:sldMk cId="3800811956" sldId="270"/>
        </pc:sldMkLst>
        <pc:spChg chg="mod">
          <ac:chgData name="Clara Piredda" userId="6959e4fcf43304d5" providerId="LiveId" clId="{2597D43C-3071-4C63-A256-BAE580A69188}" dt="2026-07-04T14:27:16.740" v="11939" actId="113"/>
          <ac:spMkLst>
            <pc:docMk/>
            <pc:sldMk cId="3800811956" sldId="270"/>
            <ac:spMk id="2" creationId="{C885BB92-6AA0-7D6F-75A6-F6612420641E}"/>
          </ac:spMkLst>
        </pc:spChg>
        <pc:spChg chg="add">
          <ac:chgData name="Clara Piredda" userId="6959e4fcf43304d5" providerId="LiveId" clId="{2597D43C-3071-4C63-A256-BAE580A69188}" dt="2026-06-28T18:38:44.613" v="7138" actId="26606"/>
          <ac:spMkLst>
            <pc:docMk/>
            <pc:sldMk cId="3800811956" sldId="270"/>
            <ac:spMk id="46" creationId="{DCC231C8-C761-4B31-9B1C-C6D19248C6B3}"/>
          </ac:spMkLst>
        </pc:spChg>
        <pc:graphicFrameChg chg="add mod modGraphic">
          <ac:chgData name="Clara Piredda" userId="6959e4fcf43304d5" providerId="LiveId" clId="{2597D43C-3071-4C63-A256-BAE580A69188}" dt="2026-07-10T13:43:11.993" v="12465" actId="2711"/>
          <ac:graphicFrameMkLst>
            <pc:docMk/>
            <pc:sldMk cId="3800811956" sldId="270"/>
            <ac:graphicFrameMk id="15" creationId="{D423C125-035E-DAE0-4A65-B7614FE4AA12}"/>
          </ac:graphicFrameMkLst>
        </pc:graphicFrameChg>
      </pc:sldChg>
      <pc:sldChg chg="addSp delSp modSp new mod modTransition setBg modAnim setClrOvrMap">
        <pc:chgData name="Clara Piredda" userId="6959e4fcf43304d5" providerId="LiveId" clId="{2597D43C-3071-4C63-A256-BAE580A69188}" dt="2026-07-11T09:06:11.404" v="13154" actId="404"/>
        <pc:sldMkLst>
          <pc:docMk/>
          <pc:sldMk cId="1307314440" sldId="271"/>
        </pc:sldMkLst>
        <pc:spChg chg="add mod ord">
          <ac:chgData name="Clara Piredda" userId="6959e4fcf43304d5" providerId="LiveId" clId="{2597D43C-3071-4C63-A256-BAE580A69188}" dt="2026-07-11T09:05:48.726" v="13152" actId="20577"/>
          <ac:spMkLst>
            <pc:docMk/>
            <pc:sldMk cId="1307314440" sldId="271"/>
            <ac:spMk id="2" creationId="{87700C55-D612-5DE0-7C5C-DF6784160D86}"/>
          </ac:spMkLst>
        </pc:spChg>
        <pc:spChg chg="add mod">
          <ac:chgData name="Clara Piredda" userId="6959e4fcf43304d5" providerId="LiveId" clId="{2597D43C-3071-4C63-A256-BAE580A69188}" dt="2026-07-11T09:06:11.404" v="13154" actId="404"/>
          <ac:spMkLst>
            <pc:docMk/>
            <pc:sldMk cId="1307314440" sldId="271"/>
            <ac:spMk id="3" creationId="{A333679B-7A10-A375-0FE7-CDF853D14CC3}"/>
          </ac:spMkLst>
        </pc:spChg>
        <pc:spChg chg="add">
          <ac:chgData name="Clara Piredda" userId="6959e4fcf43304d5" providerId="LiveId" clId="{2597D43C-3071-4C63-A256-BAE580A69188}" dt="2026-07-04T11:40:27.751" v="11740" actId="26606"/>
          <ac:spMkLst>
            <pc:docMk/>
            <pc:sldMk cId="1307314440" sldId="271"/>
            <ac:spMk id="56" creationId="{C0763A76-9F1C-4FC5-82B7-DD475DA461B2}"/>
          </ac:spMkLst>
        </pc:spChg>
        <pc:spChg chg="add">
          <ac:chgData name="Clara Piredda" userId="6959e4fcf43304d5" providerId="LiveId" clId="{2597D43C-3071-4C63-A256-BAE580A69188}" dt="2026-07-04T11:40:27.751" v="11740" actId="26606"/>
          <ac:spMkLst>
            <pc:docMk/>
            <pc:sldMk cId="1307314440" sldId="271"/>
            <ac:spMk id="57" creationId="{E81BF4F6-F2CF-4984-9D14-D6966D92F99F}"/>
          </ac:spMkLst>
        </pc:spChg>
        <pc:picChg chg="add mod ord">
          <ac:chgData name="Clara Piredda" userId="6959e4fcf43304d5" providerId="LiveId" clId="{2597D43C-3071-4C63-A256-BAE580A69188}" dt="2026-07-04T14:09:38.430" v="11840" actId="1076"/>
          <ac:picMkLst>
            <pc:docMk/>
            <pc:sldMk cId="1307314440" sldId="271"/>
            <ac:picMk id="6" creationId="{3BE523DC-A00A-FD5B-6900-8D0FC1D616E7}"/>
          </ac:picMkLst>
        </pc:picChg>
      </pc:sldChg>
      <pc:sldChg chg="addSp delSp modSp new mod modTransition setBg modAnim">
        <pc:chgData name="Clara Piredda" userId="6959e4fcf43304d5" providerId="LiveId" clId="{2597D43C-3071-4C63-A256-BAE580A69188}" dt="2026-07-04T16:53:21.525" v="11959"/>
        <pc:sldMkLst>
          <pc:docMk/>
          <pc:sldMk cId="1472187791" sldId="272"/>
        </pc:sldMkLst>
        <pc:spChg chg="mod">
          <ac:chgData name="Clara Piredda" userId="6959e4fcf43304d5" providerId="LiveId" clId="{2597D43C-3071-4C63-A256-BAE580A69188}" dt="2026-07-04T14:27:12.118" v="11938" actId="113"/>
          <ac:spMkLst>
            <pc:docMk/>
            <pc:sldMk cId="1472187791" sldId="272"/>
            <ac:spMk id="2" creationId="{856E6422-E479-9624-265E-EB42A98D11F9}"/>
          </ac:spMkLst>
        </pc:spChg>
        <pc:spChg chg="add">
          <ac:chgData name="Clara Piredda" userId="6959e4fcf43304d5" providerId="LiveId" clId="{2597D43C-3071-4C63-A256-BAE580A69188}" dt="2026-06-28T18:37:19.161" v="7121" actId="26606"/>
          <ac:spMkLst>
            <pc:docMk/>
            <pc:sldMk cId="1472187791" sldId="272"/>
            <ac:spMk id="11" creationId="{06DA9DF9-31F7-4056-B42E-878CC92417B8}"/>
          </ac:spMkLst>
        </pc:spChg>
        <pc:picChg chg="add mod">
          <ac:chgData name="Clara Piredda" userId="6959e4fcf43304d5" providerId="LiveId" clId="{2597D43C-3071-4C63-A256-BAE580A69188}" dt="2026-06-28T18:37:19.161" v="7121" actId="26606"/>
          <ac:picMkLst>
            <pc:docMk/>
            <pc:sldMk cId="1472187791" sldId="272"/>
            <ac:picMk id="6" creationId="{06CE98B4-3906-769A-B815-7ED5B9BBDD52}"/>
          </ac:picMkLst>
        </pc:picChg>
      </pc:sldChg>
      <pc:sldChg chg="new del">
        <pc:chgData name="Clara Piredda" userId="6959e4fcf43304d5" providerId="LiveId" clId="{2597D43C-3071-4C63-A256-BAE580A69188}" dt="2026-07-11T18:14:49.021" v="13273" actId="2696"/>
        <pc:sldMkLst>
          <pc:docMk/>
          <pc:sldMk cId="804033398" sldId="273"/>
        </pc:sldMkLst>
      </pc:sldChg>
      <pc:sldChg chg="new del">
        <pc:chgData name="Clara Piredda" userId="6959e4fcf43304d5" providerId="LiveId" clId="{2597D43C-3071-4C63-A256-BAE580A69188}" dt="2026-07-12T11:24:40.965" v="13297" actId="2696"/>
        <pc:sldMkLst>
          <pc:docMk/>
          <pc:sldMk cId="1401110185" sldId="273"/>
        </pc:sldMkLst>
      </pc:sldChg>
      <pc:sldChg chg="new del">
        <pc:chgData name="Clara Piredda" userId="6959e4fcf43304d5" providerId="LiveId" clId="{2597D43C-3071-4C63-A256-BAE580A69188}" dt="2026-07-11T17:56:22" v="13271" actId="2696"/>
        <pc:sldMkLst>
          <pc:docMk/>
          <pc:sldMk cId="2988312022" sldId="273"/>
        </pc:sldMkLst>
      </pc:sldChg>
      <pc:sldMasterChg chg="setBg modSldLayout">
        <pc:chgData name="Clara Piredda" userId="6959e4fcf43304d5" providerId="LiveId" clId="{2597D43C-3071-4C63-A256-BAE580A69188}" dt="2026-06-30T17:47:47.469" v="10871"/>
        <pc:sldMasterMkLst>
          <pc:docMk/>
          <pc:sldMasterMk cId="854923350" sldId="2147483982"/>
        </pc:sldMasterMkLst>
        <pc:sldLayoutChg chg="setBg">
          <pc:chgData name="Clara Piredda" userId="6959e4fcf43304d5" providerId="LiveId" clId="{2597D43C-3071-4C63-A256-BAE580A69188}" dt="2026-06-30T17:47:47.469" v="10871"/>
          <pc:sldLayoutMkLst>
            <pc:docMk/>
            <pc:sldMasterMk cId="854923350" sldId="2147483982"/>
            <pc:sldLayoutMk cId="2041961625" sldId="2147483983"/>
          </pc:sldLayoutMkLst>
        </pc:sldLayoutChg>
        <pc:sldLayoutChg chg="setBg">
          <pc:chgData name="Clara Piredda" userId="6959e4fcf43304d5" providerId="LiveId" clId="{2597D43C-3071-4C63-A256-BAE580A69188}" dt="2026-06-30T17:47:47.469" v="10871"/>
          <pc:sldLayoutMkLst>
            <pc:docMk/>
            <pc:sldMasterMk cId="854923350" sldId="2147483982"/>
            <pc:sldLayoutMk cId="1226166220" sldId="2147483984"/>
          </pc:sldLayoutMkLst>
        </pc:sldLayoutChg>
        <pc:sldLayoutChg chg="setBg">
          <pc:chgData name="Clara Piredda" userId="6959e4fcf43304d5" providerId="LiveId" clId="{2597D43C-3071-4C63-A256-BAE580A69188}" dt="2026-06-30T17:47:47.469" v="10871"/>
          <pc:sldLayoutMkLst>
            <pc:docMk/>
            <pc:sldMasterMk cId="854923350" sldId="2147483982"/>
            <pc:sldLayoutMk cId="1649076598" sldId="2147483985"/>
          </pc:sldLayoutMkLst>
        </pc:sldLayoutChg>
        <pc:sldLayoutChg chg="setBg">
          <pc:chgData name="Clara Piredda" userId="6959e4fcf43304d5" providerId="LiveId" clId="{2597D43C-3071-4C63-A256-BAE580A69188}" dt="2026-06-30T17:47:47.469" v="10871"/>
          <pc:sldLayoutMkLst>
            <pc:docMk/>
            <pc:sldMasterMk cId="854923350" sldId="2147483982"/>
            <pc:sldLayoutMk cId="4033437760" sldId="2147483986"/>
          </pc:sldLayoutMkLst>
        </pc:sldLayoutChg>
        <pc:sldLayoutChg chg="setBg">
          <pc:chgData name="Clara Piredda" userId="6959e4fcf43304d5" providerId="LiveId" clId="{2597D43C-3071-4C63-A256-BAE580A69188}" dt="2026-06-30T17:47:47.469" v="10871"/>
          <pc:sldLayoutMkLst>
            <pc:docMk/>
            <pc:sldMasterMk cId="854923350" sldId="2147483982"/>
            <pc:sldLayoutMk cId="2686794645" sldId="2147483987"/>
          </pc:sldLayoutMkLst>
        </pc:sldLayoutChg>
        <pc:sldLayoutChg chg="setBg">
          <pc:chgData name="Clara Piredda" userId="6959e4fcf43304d5" providerId="LiveId" clId="{2597D43C-3071-4C63-A256-BAE580A69188}" dt="2026-06-30T17:47:47.469" v="10871"/>
          <pc:sldLayoutMkLst>
            <pc:docMk/>
            <pc:sldMasterMk cId="854923350" sldId="2147483982"/>
            <pc:sldLayoutMk cId="1972543775" sldId="2147483988"/>
          </pc:sldLayoutMkLst>
        </pc:sldLayoutChg>
        <pc:sldLayoutChg chg="setBg">
          <pc:chgData name="Clara Piredda" userId="6959e4fcf43304d5" providerId="LiveId" clId="{2597D43C-3071-4C63-A256-BAE580A69188}" dt="2026-06-30T17:47:47.469" v="10871"/>
          <pc:sldLayoutMkLst>
            <pc:docMk/>
            <pc:sldMasterMk cId="854923350" sldId="2147483982"/>
            <pc:sldLayoutMk cId="2487684776" sldId="2147483989"/>
          </pc:sldLayoutMkLst>
        </pc:sldLayoutChg>
        <pc:sldLayoutChg chg="setBg">
          <pc:chgData name="Clara Piredda" userId="6959e4fcf43304d5" providerId="LiveId" clId="{2597D43C-3071-4C63-A256-BAE580A69188}" dt="2026-06-30T17:47:47.469" v="10871"/>
          <pc:sldLayoutMkLst>
            <pc:docMk/>
            <pc:sldMasterMk cId="854923350" sldId="2147483982"/>
            <pc:sldLayoutMk cId="3356583517" sldId="2147483990"/>
          </pc:sldLayoutMkLst>
        </pc:sldLayoutChg>
        <pc:sldLayoutChg chg="setBg">
          <pc:chgData name="Clara Piredda" userId="6959e4fcf43304d5" providerId="LiveId" clId="{2597D43C-3071-4C63-A256-BAE580A69188}" dt="2026-06-30T17:47:47.469" v="10871"/>
          <pc:sldLayoutMkLst>
            <pc:docMk/>
            <pc:sldMasterMk cId="854923350" sldId="2147483982"/>
            <pc:sldLayoutMk cId="212158963" sldId="2147483991"/>
          </pc:sldLayoutMkLst>
        </pc:sldLayoutChg>
        <pc:sldLayoutChg chg="setBg">
          <pc:chgData name="Clara Piredda" userId="6959e4fcf43304d5" providerId="LiveId" clId="{2597D43C-3071-4C63-A256-BAE580A69188}" dt="2026-06-30T17:47:47.469" v="10871"/>
          <pc:sldLayoutMkLst>
            <pc:docMk/>
            <pc:sldMasterMk cId="854923350" sldId="2147483982"/>
            <pc:sldLayoutMk cId="128387521" sldId="2147483992"/>
          </pc:sldLayoutMkLst>
        </pc:sldLayoutChg>
        <pc:sldLayoutChg chg="setBg">
          <pc:chgData name="Clara Piredda" userId="6959e4fcf43304d5" providerId="LiveId" clId="{2597D43C-3071-4C63-A256-BAE580A69188}" dt="2026-06-30T17:47:47.469" v="10871"/>
          <pc:sldLayoutMkLst>
            <pc:docMk/>
            <pc:sldMasterMk cId="854923350" sldId="2147483982"/>
            <pc:sldLayoutMk cId="2784219817" sldId="2147483993"/>
          </pc:sldLayoutMkLst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26AC202-D71C-46B6-ABEF-71F8413F2597}" type="doc">
      <dgm:prSet loTypeId="urn:microsoft.com/office/officeart/2008/layout/LinedList" loCatId="list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65F87423-D281-4C95-86E0-8CC012226C79}">
      <dgm:prSet custT="1"/>
      <dgm:spPr/>
      <dgm:t>
        <a:bodyPr/>
        <a:lstStyle/>
        <a:p>
          <a:r>
            <a:rPr lang="en-GB" sz="2400" dirty="0"/>
            <a:t>I will examine how early attachment affects psychological development, consider biological and environmental influences, evaluate strengths and limitations and suggest support through multi-agency working.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C260DA7-630F-406E-B330-A2C7DFCE8ECD}" type="parTrans" cxnId="{E3D42103-6429-4C48-AF44-38EBAD30483C}">
      <dgm:prSet/>
      <dgm:spPr/>
      <dgm:t>
        <a:bodyPr/>
        <a:lstStyle/>
        <a:p>
          <a:endParaRPr lang="en-US"/>
        </a:p>
      </dgm:t>
    </dgm:pt>
    <dgm:pt modelId="{64DADA98-984C-4574-82DD-0FBAF509B8B3}" type="sibTrans" cxnId="{E3D42103-6429-4C48-AF44-38EBAD30483C}">
      <dgm:prSet/>
      <dgm:spPr/>
      <dgm:t>
        <a:bodyPr/>
        <a:lstStyle/>
        <a:p>
          <a:endParaRPr lang="en-US"/>
        </a:p>
      </dgm:t>
    </dgm:pt>
    <dgm:pt modelId="{71AF2D5F-1C14-4258-A049-820A7AD10684}">
      <dgm:prSet custT="1"/>
      <dgm:spPr/>
      <dgm:t>
        <a:bodyPr/>
        <a:lstStyle/>
        <a:p>
          <a:r>
            <a:rPr lang="en-GB" sz="2400" dirty="0">
              <a:latin typeface="+mn-lt"/>
              <a:cs typeface="Arial" panose="020B0604020202020204" pitchFamily="34" charset="0"/>
            </a:rPr>
            <a:t>This presentation will examine Isaac's case using John Bowlby's Attachment Theory. </a:t>
          </a:r>
          <a:endParaRPr lang="en-US" sz="2400" dirty="0">
            <a:latin typeface="+mn-lt"/>
            <a:cs typeface="Arial" panose="020B0604020202020204" pitchFamily="34" charset="0"/>
          </a:endParaRPr>
        </a:p>
      </dgm:t>
    </dgm:pt>
    <dgm:pt modelId="{867A96F5-B1DC-40C4-BC4D-84B8A9DCE9CB}" type="sibTrans" cxnId="{7ECBAE10-05AB-431F-AA7E-2D67B1C848D2}">
      <dgm:prSet/>
      <dgm:spPr/>
      <dgm:t>
        <a:bodyPr/>
        <a:lstStyle/>
        <a:p>
          <a:endParaRPr lang="en-US"/>
        </a:p>
      </dgm:t>
    </dgm:pt>
    <dgm:pt modelId="{CDFCEF61-D412-46DA-B34F-E46656161A0A}" type="parTrans" cxnId="{7ECBAE10-05AB-431F-AA7E-2D67B1C848D2}">
      <dgm:prSet/>
      <dgm:spPr/>
      <dgm:t>
        <a:bodyPr/>
        <a:lstStyle/>
        <a:p>
          <a:endParaRPr lang="en-US"/>
        </a:p>
      </dgm:t>
    </dgm:pt>
    <dgm:pt modelId="{2A18D153-69D1-46D1-AF55-25BA3BF1B0EB}" type="pres">
      <dgm:prSet presAssocID="{E26AC202-D71C-46B6-ABEF-71F8413F2597}" presName="vert0" presStyleCnt="0">
        <dgm:presLayoutVars>
          <dgm:dir/>
          <dgm:animOne val="branch"/>
          <dgm:animLvl val="lvl"/>
        </dgm:presLayoutVars>
      </dgm:prSet>
      <dgm:spPr/>
    </dgm:pt>
    <dgm:pt modelId="{8E71D1CB-2EC5-4C58-8AFA-5239A6E268E4}" type="pres">
      <dgm:prSet presAssocID="{71AF2D5F-1C14-4258-A049-820A7AD10684}" presName="thickLine" presStyleLbl="alignNode1" presStyleIdx="0" presStyleCnt="2"/>
      <dgm:spPr/>
    </dgm:pt>
    <dgm:pt modelId="{F6BF5E81-840D-42B6-9E58-0F1D29FAEC59}" type="pres">
      <dgm:prSet presAssocID="{71AF2D5F-1C14-4258-A049-820A7AD10684}" presName="horz1" presStyleCnt="0"/>
      <dgm:spPr/>
    </dgm:pt>
    <dgm:pt modelId="{5D85F8A2-7950-473A-B9A1-7A5F6E6233C3}" type="pres">
      <dgm:prSet presAssocID="{71AF2D5F-1C14-4258-A049-820A7AD10684}" presName="tx1" presStyleLbl="revTx" presStyleIdx="0" presStyleCnt="2"/>
      <dgm:spPr/>
    </dgm:pt>
    <dgm:pt modelId="{D25150A1-11E2-475C-BE50-0C460B963D98}" type="pres">
      <dgm:prSet presAssocID="{71AF2D5F-1C14-4258-A049-820A7AD10684}" presName="vert1" presStyleCnt="0"/>
      <dgm:spPr/>
    </dgm:pt>
    <dgm:pt modelId="{E6E3DC69-2BD5-485F-86CB-842BFCE25BF6}" type="pres">
      <dgm:prSet presAssocID="{65F87423-D281-4C95-86E0-8CC012226C79}" presName="thickLine" presStyleLbl="alignNode1" presStyleIdx="1" presStyleCnt="2"/>
      <dgm:spPr/>
    </dgm:pt>
    <dgm:pt modelId="{EB454B54-DB7D-4986-B5C1-874C0C2BD0BB}" type="pres">
      <dgm:prSet presAssocID="{65F87423-D281-4C95-86E0-8CC012226C79}" presName="horz1" presStyleCnt="0"/>
      <dgm:spPr/>
    </dgm:pt>
    <dgm:pt modelId="{6C437B2C-656C-4384-956C-4CE054541BA2}" type="pres">
      <dgm:prSet presAssocID="{65F87423-D281-4C95-86E0-8CC012226C79}" presName="tx1" presStyleLbl="revTx" presStyleIdx="1" presStyleCnt="2"/>
      <dgm:spPr/>
    </dgm:pt>
    <dgm:pt modelId="{AB7B3F8A-83AE-4B09-9483-E55BDDEF4BEA}" type="pres">
      <dgm:prSet presAssocID="{65F87423-D281-4C95-86E0-8CC012226C79}" presName="vert1" presStyleCnt="0"/>
      <dgm:spPr/>
    </dgm:pt>
  </dgm:ptLst>
  <dgm:cxnLst>
    <dgm:cxn modelId="{E3D42103-6429-4C48-AF44-38EBAD30483C}" srcId="{E26AC202-D71C-46B6-ABEF-71F8413F2597}" destId="{65F87423-D281-4C95-86E0-8CC012226C79}" srcOrd="1" destOrd="0" parTransId="{2C260DA7-630F-406E-B330-A2C7DFCE8ECD}" sibTransId="{64DADA98-984C-4574-82DD-0FBAF509B8B3}"/>
    <dgm:cxn modelId="{35497004-896C-49A6-8325-7755E03B587A}" type="presOf" srcId="{E26AC202-D71C-46B6-ABEF-71F8413F2597}" destId="{2A18D153-69D1-46D1-AF55-25BA3BF1B0EB}" srcOrd="0" destOrd="0" presId="urn:microsoft.com/office/officeart/2008/layout/LinedList"/>
    <dgm:cxn modelId="{7ECBAE10-05AB-431F-AA7E-2D67B1C848D2}" srcId="{E26AC202-D71C-46B6-ABEF-71F8413F2597}" destId="{71AF2D5F-1C14-4258-A049-820A7AD10684}" srcOrd="0" destOrd="0" parTransId="{CDFCEF61-D412-46DA-B34F-E46656161A0A}" sibTransId="{867A96F5-B1DC-40C4-BC4D-84B8A9DCE9CB}"/>
    <dgm:cxn modelId="{AFD0BABC-B4F4-4A20-A2C1-A37486672404}" type="presOf" srcId="{71AF2D5F-1C14-4258-A049-820A7AD10684}" destId="{5D85F8A2-7950-473A-B9A1-7A5F6E6233C3}" srcOrd="0" destOrd="0" presId="urn:microsoft.com/office/officeart/2008/layout/LinedList"/>
    <dgm:cxn modelId="{57E50FC0-0A50-43F1-9418-1C7075AAB764}" type="presOf" srcId="{65F87423-D281-4C95-86E0-8CC012226C79}" destId="{6C437B2C-656C-4384-956C-4CE054541BA2}" srcOrd="0" destOrd="0" presId="urn:microsoft.com/office/officeart/2008/layout/LinedList"/>
    <dgm:cxn modelId="{00CE4E59-5D5D-4B25-B211-1BE4A3479190}" type="presParOf" srcId="{2A18D153-69D1-46D1-AF55-25BA3BF1B0EB}" destId="{8E71D1CB-2EC5-4C58-8AFA-5239A6E268E4}" srcOrd="0" destOrd="0" presId="urn:microsoft.com/office/officeart/2008/layout/LinedList"/>
    <dgm:cxn modelId="{9EA3DEC5-209C-4087-92BA-B847397A2DCD}" type="presParOf" srcId="{2A18D153-69D1-46D1-AF55-25BA3BF1B0EB}" destId="{F6BF5E81-840D-42B6-9E58-0F1D29FAEC59}" srcOrd="1" destOrd="0" presId="urn:microsoft.com/office/officeart/2008/layout/LinedList"/>
    <dgm:cxn modelId="{77ADB0E4-69A3-4683-9A3C-C14099382273}" type="presParOf" srcId="{F6BF5E81-840D-42B6-9E58-0F1D29FAEC59}" destId="{5D85F8A2-7950-473A-B9A1-7A5F6E6233C3}" srcOrd="0" destOrd="0" presId="urn:microsoft.com/office/officeart/2008/layout/LinedList"/>
    <dgm:cxn modelId="{62F0C7FF-8AE1-4359-B3F8-C89C032123EA}" type="presParOf" srcId="{F6BF5E81-840D-42B6-9E58-0F1D29FAEC59}" destId="{D25150A1-11E2-475C-BE50-0C460B963D98}" srcOrd="1" destOrd="0" presId="urn:microsoft.com/office/officeart/2008/layout/LinedList"/>
    <dgm:cxn modelId="{37D511BD-9C2C-4B3D-9C13-FD2CC99A0529}" type="presParOf" srcId="{2A18D153-69D1-46D1-AF55-25BA3BF1B0EB}" destId="{E6E3DC69-2BD5-485F-86CB-842BFCE25BF6}" srcOrd="2" destOrd="0" presId="urn:microsoft.com/office/officeart/2008/layout/LinedList"/>
    <dgm:cxn modelId="{2F83E1F4-E52B-40AC-8A50-D13D6A193307}" type="presParOf" srcId="{2A18D153-69D1-46D1-AF55-25BA3BF1B0EB}" destId="{EB454B54-DB7D-4986-B5C1-874C0C2BD0BB}" srcOrd="3" destOrd="0" presId="urn:microsoft.com/office/officeart/2008/layout/LinedList"/>
    <dgm:cxn modelId="{6E9373D7-3604-4F2B-8805-3A744BBAB1F1}" type="presParOf" srcId="{EB454B54-DB7D-4986-B5C1-874C0C2BD0BB}" destId="{6C437B2C-656C-4384-956C-4CE054541BA2}" srcOrd="0" destOrd="0" presId="urn:microsoft.com/office/officeart/2008/layout/LinedList"/>
    <dgm:cxn modelId="{39A390B1-9D7A-4172-9C0F-3B286FD27A01}" type="presParOf" srcId="{EB454B54-DB7D-4986-B5C1-874C0C2BD0BB}" destId="{AB7B3F8A-83AE-4B09-9483-E55BDDEF4BE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BAE947E-311C-44BC-AFA7-1CBA80830658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1384FA0-22FE-4127-AF88-3442DF4F95DF}">
      <dgm:prSet/>
      <dgm:spPr/>
      <dgm:t>
        <a:bodyPr/>
        <a:lstStyle/>
        <a:p>
          <a:r>
            <a:rPr lang="en-GB" dirty="0"/>
            <a:t>Isaac, aged four, attends a Children's Centre in London.</a:t>
          </a:r>
          <a:endParaRPr lang="en-US" dirty="0"/>
        </a:p>
      </dgm:t>
    </dgm:pt>
    <dgm:pt modelId="{31DB0333-904D-4900-B857-6EAD4FEFF03E}" type="parTrans" cxnId="{CB9EA081-572C-42B3-BDE1-247CCBA20468}">
      <dgm:prSet/>
      <dgm:spPr/>
      <dgm:t>
        <a:bodyPr/>
        <a:lstStyle/>
        <a:p>
          <a:endParaRPr lang="en-US"/>
        </a:p>
      </dgm:t>
    </dgm:pt>
    <dgm:pt modelId="{A4EEF2EA-7640-4005-92B4-8E7960306675}" type="sibTrans" cxnId="{CB9EA081-572C-42B3-BDE1-247CCBA20468}">
      <dgm:prSet/>
      <dgm:spPr/>
      <dgm:t>
        <a:bodyPr/>
        <a:lstStyle/>
        <a:p>
          <a:endParaRPr lang="en-US"/>
        </a:p>
      </dgm:t>
    </dgm:pt>
    <dgm:pt modelId="{7E44F71A-8405-4C8C-B1E0-872F5C79EB20}">
      <dgm:prSet/>
      <dgm:spPr/>
      <dgm:t>
        <a:bodyPr/>
        <a:lstStyle/>
        <a:p>
          <a:r>
            <a:rPr lang="en-GB" dirty="0"/>
            <a:t>His mother has been diagnosed with postnatal depression</a:t>
          </a:r>
          <a:endParaRPr lang="en-US" dirty="0"/>
        </a:p>
      </dgm:t>
    </dgm:pt>
    <dgm:pt modelId="{807E43F1-71AA-41BA-BDC7-12487199D571}" type="parTrans" cxnId="{5B4E53EF-DDB5-4177-8CA2-814CF9C655FD}">
      <dgm:prSet/>
      <dgm:spPr/>
      <dgm:t>
        <a:bodyPr/>
        <a:lstStyle/>
        <a:p>
          <a:endParaRPr lang="en-US"/>
        </a:p>
      </dgm:t>
    </dgm:pt>
    <dgm:pt modelId="{AA583F8F-770D-431B-BBFA-54C40E44DF8B}" type="sibTrans" cxnId="{5B4E53EF-DDB5-4177-8CA2-814CF9C655FD}">
      <dgm:prSet/>
      <dgm:spPr/>
      <dgm:t>
        <a:bodyPr/>
        <a:lstStyle/>
        <a:p>
          <a:endParaRPr lang="en-US"/>
        </a:p>
      </dgm:t>
    </dgm:pt>
    <dgm:pt modelId="{A181F895-38BE-4414-B7D8-E7ACF3F83354}">
      <dgm:prSet/>
      <dgm:spPr/>
      <dgm:t>
        <a:bodyPr/>
        <a:lstStyle/>
        <a:p>
          <a:r>
            <a:rPr lang="en-GB" dirty="0"/>
            <a:t>The family has recently moved and has limited social support</a:t>
          </a:r>
          <a:endParaRPr lang="en-US" dirty="0"/>
        </a:p>
      </dgm:t>
    </dgm:pt>
    <dgm:pt modelId="{EAD057CF-F293-4A2C-9B0E-581F69F9E889}" type="parTrans" cxnId="{5CB019B6-D35F-4AA0-8B7F-79BF69FD1360}">
      <dgm:prSet/>
      <dgm:spPr/>
      <dgm:t>
        <a:bodyPr/>
        <a:lstStyle/>
        <a:p>
          <a:endParaRPr lang="en-US"/>
        </a:p>
      </dgm:t>
    </dgm:pt>
    <dgm:pt modelId="{12BD5855-7A9D-438E-8FB7-BE9E1F7AE6C8}" type="sibTrans" cxnId="{5CB019B6-D35F-4AA0-8B7F-79BF69FD1360}">
      <dgm:prSet/>
      <dgm:spPr/>
      <dgm:t>
        <a:bodyPr/>
        <a:lstStyle/>
        <a:p>
          <a:endParaRPr lang="en-US"/>
        </a:p>
      </dgm:t>
    </dgm:pt>
    <dgm:pt modelId="{B343835D-09E1-4F8B-AAB8-719FCE6471EE}">
      <dgm:prSet/>
      <dgm:spPr/>
      <dgm:t>
        <a:bodyPr/>
        <a:lstStyle/>
        <a:p>
          <a:r>
            <a:rPr lang="en-GB" dirty="0"/>
            <a:t>These factors may impact Isaac’s emotional wellbeing, security, and development.</a:t>
          </a:r>
          <a:endParaRPr lang="en-US" dirty="0"/>
        </a:p>
      </dgm:t>
    </dgm:pt>
    <dgm:pt modelId="{03075AD6-E961-4A15-BD79-ACC95590AEDA}" type="parTrans" cxnId="{5FB63715-4871-448C-89EB-FADB31038949}">
      <dgm:prSet/>
      <dgm:spPr/>
      <dgm:t>
        <a:bodyPr/>
        <a:lstStyle/>
        <a:p>
          <a:endParaRPr lang="en-US"/>
        </a:p>
      </dgm:t>
    </dgm:pt>
    <dgm:pt modelId="{B6A56A71-0FDA-4F6B-8364-1C032CA2139A}" type="sibTrans" cxnId="{5FB63715-4871-448C-89EB-FADB31038949}">
      <dgm:prSet/>
      <dgm:spPr/>
      <dgm:t>
        <a:bodyPr/>
        <a:lstStyle/>
        <a:p>
          <a:endParaRPr lang="en-US"/>
        </a:p>
      </dgm:t>
    </dgm:pt>
    <dgm:pt modelId="{2F6E3392-8491-42B9-A250-3B7F0548E84B}" type="pres">
      <dgm:prSet presAssocID="{4BAE947E-311C-44BC-AFA7-1CBA80830658}" presName="vert0" presStyleCnt="0">
        <dgm:presLayoutVars>
          <dgm:dir/>
          <dgm:animOne val="branch"/>
          <dgm:animLvl val="lvl"/>
        </dgm:presLayoutVars>
      </dgm:prSet>
      <dgm:spPr/>
    </dgm:pt>
    <dgm:pt modelId="{8A634616-3BB7-42EC-A33C-EA89855CA46A}" type="pres">
      <dgm:prSet presAssocID="{01384FA0-22FE-4127-AF88-3442DF4F95DF}" presName="thickLine" presStyleLbl="alignNode1" presStyleIdx="0" presStyleCnt="4"/>
      <dgm:spPr/>
    </dgm:pt>
    <dgm:pt modelId="{710BC7D2-636B-49A2-AE0A-B8C35872A554}" type="pres">
      <dgm:prSet presAssocID="{01384FA0-22FE-4127-AF88-3442DF4F95DF}" presName="horz1" presStyleCnt="0"/>
      <dgm:spPr/>
    </dgm:pt>
    <dgm:pt modelId="{A145C2FF-27D3-42A5-9880-67283B093CA7}" type="pres">
      <dgm:prSet presAssocID="{01384FA0-22FE-4127-AF88-3442DF4F95DF}" presName="tx1" presStyleLbl="revTx" presStyleIdx="0" presStyleCnt="4"/>
      <dgm:spPr/>
    </dgm:pt>
    <dgm:pt modelId="{5996606C-8696-4D5F-A873-0BC1F41A361E}" type="pres">
      <dgm:prSet presAssocID="{01384FA0-22FE-4127-AF88-3442DF4F95DF}" presName="vert1" presStyleCnt="0"/>
      <dgm:spPr/>
    </dgm:pt>
    <dgm:pt modelId="{5BFCA976-ACC7-4946-8BAB-B65FE331A8E5}" type="pres">
      <dgm:prSet presAssocID="{7E44F71A-8405-4C8C-B1E0-872F5C79EB20}" presName="thickLine" presStyleLbl="alignNode1" presStyleIdx="1" presStyleCnt="4"/>
      <dgm:spPr/>
    </dgm:pt>
    <dgm:pt modelId="{1B20B77A-685C-4153-B88D-B670C518E7E9}" type="pres">
      <dgm:prSet presAssocID="{7E44F71A-8405-4C8C-B1E0-872F5C79EB20}" presName="horz1" presStyleCnt="0"/>
      <dgm:spPr/>
    </dgm:pt>
    <dgm:pt modelId="{05B60E7E-ACF7-43EE-BC0E-123B00B64F63}" type="pres">
      <dgm:prSet presAssocID="{7E44F71A-8405-4C8C-B1E0-872F5C79EB20}" presName="tx1" presStyleLbl="revTx" presStyleIdx="1" presStyleCnt="4"/>
      <dgm:spPr/>
    </dgm:pt>
    <dgm:pt modelId="{F48DC52D-8F76-4A93-8352-37B5A2BA3EDA}" type="pres">
      <dgm:prSet presAssocID="{7E44F71A-8405-4C8C-B1E0-872F5C79EB20}" presName="vert1" presStyleCnt="0"/>
      <dgm:spPr/>
    </dgm:pt>
    <dgm:pt modelId="{B924EEAF-48F0-414F-AD04-4535E2D1711F}" type="pres">
      <dgm:prSet presAssocID="{A181F895-38BE-4414-B7D8-E7ACF3F83354}" presName="thickLine" presStyleLbl="alignNode1" presStyleIdx="2" presStyleCnt="4"/>
      <dgm:spPr/>
    </dgm:pt>
    <dgm:pt modelId="{DDEB4D0F-09CD-48A3-9A25-F9AFC4431EBE}" type="pres">
      <dgm:prSet presAssocID="{A181F895-38BE-4414-B7D8-E7ACF3F83354}" presName="horz1" presStyleCnt="0"/>
      <dgm:spPr/>
    </dgm:pt>
    <dgm:pt modelId="{36D455AA-D3EB-45A6-852E-1B84B28780AF}" type="pres">
      <dgm:prSet presAssocID="{A181F895-38BE-4414-B7D8-E7ACF3F83354}" presName="tx1" presStyleLbl="revTx" presStyleIdx="2" presStyleCnt="4"/>
      <dgm:spPr/>
    </dgm:pt>
    <dgm:pt modelId="{8B0F5E71-3F1F-41D9-850D-7FAF6F4B76DE}" type="pres">
      <dgm:prSet presAssocID="{A181F895-38BE-4414-B7D8-E7ACF3F83354}" presName="vert1" presStyleCnt="0"/>
      <dgm:spPr/>
    </dgm:pt>
    <dgm:pt modelId="{5C5668C1-5211-4364-9910-1DC154EF914D}" type="pres">
      <dgm:prSet presAssocID="{B343835D-09E1-4F8B-AAB8-719FCE6471EE}" presName="thickLine" presStyleLbl="alignNode1" presStyleIdx="3" presStyleCnt="4"/>
      <dgm:spPr/>
    </dgm:pt>
    <dgm:pt modelId="{D3003BCD-E582-41AE-97EE-B7EAC871E12F}" type="pres">
      <dgm:prSet presAssocID="{B343835D-09E1-4F8B-AAB8-719FCE6471EE}" presName="horz1" presStyleCnt="0"/>
      <dgm:spPr/>
    </dgm:pt>
    <dgm:pt modelId="{69BEEC8B-9CB2-4631-9CBF-6801D51AE830}" type="pres">
      <dgm:prSet presAssocID="{B343835D-09E1-4F8B-AAB8-719FCE6471EE}" presName="tx1" presStyleLbl="revTx" presStyleIdx="3" presStyleCnt="4"/>
      <dgm:spPr/>
    </dgm:pt>
    <dgm:pt modelId="{080E74D8-C713-41A8-8BCB-2B4A03053493}" type="pres">
      <dgm:prSet presAssocID="{B343835D-09E1-4F8B-AAB8-719FCE6471EE}" presName="vert1" presStyleCnt="0"/>
      <dgm:spPr/>
    </dgm:pt>
  </dgm:ptLst>
  <dgm:cxnLst>
    <dgm:cxn modelId="{5FB63715-4871-448C-89EB-FADB31038949}" srcId="{4BAE947E-311C-44BC-AFA7-1CBA80830658}" destId="{B343835D-09E1-4F8B-AAB8-719FCE6471EE}" srcOrd="3" destOrd="0" parTransId="{03075AD6-E961-4A15-BD79-ACC95590AEDA}" sibTransId="{B6A56A71-0FDA-4F6B-8364-1C032CA2139A}"/>
    <dgm:cxn modelId="{A2DD972F-518A-46E8-B007-259E89847B6A}" type="presOf" srcId="{B343835D-09E1-4F8B-AAB8-719FCE6471EE}" destId="{69BEEC8B-9CB2-4631-9CBF-6801D51AE830}" srcOrd="0" destOrd="0" presId="urn:microsoft.com/office/officeart/2008/layout/LinedList"/>
    <dgm:cxn modelId="{D17A5943-AF95-495B-8358-DDA2F90E2C69}" type="presOf" srcId="{01384FA0-22FE-4127-AF88-3442DF4F95DF}" destId="{A145C2FF-27D3-42A5-9880-67283B093CA7}" srcOrd="0" destOrd="0" presId="urn:microsoft.com/office/officeart/2008/layout/LinedList"/>
    <dgm:cxn modelId="{9596CA7C-125A-44EB-A8DE-B9958305DA48}" type="presOf" srcId="{7E44F71A-8405-4C8C-B1E0-872F5C79EB20}" destId="{05B60E7E-ACF7-43EE-BC0E-123B00B64F63}" srcOrd="0" destOrd="0" presId="urn:microsoft.com/office/officeart/2008/layout/LinedList"/>
    <dgm:cxn modelId="{CB9EA081-572C-42B3-BDE1-247CCBA20468}" srcId="{4BAE947E-311C-44BC-AFA7-1CBA80830658}" destId="{01384FA0-22FE-4127-AF88-3442DF4F95DF}" srcOrd="0" destOrd="0" parTransId="{31DB0333-904D-4900-B857-6EAD4FEFF03E}" sibTransId="{A4EEF2EA-7640-4005-92B4-8E7960306675}"/>
    <dgm:cxn modelId="{5CB019B6-D35F-4AA0-8B7F-79BF69FD1360}" srcId="{4BAE947E-311C-44BC-AFA7-1CBA80830658}" destId="{A181F895-38BE-4414-B7D8-E7ACF3F83354}" srcOrd="2" destOrd="0" parTransId="{EAD057CF-F293-4A2C-9B0E-581F69F9E889}" sibTransId="{12BD5855-7A9D-438E-8FB7-BE9E1F7AE6C8}"/>
    <dgm:cxn modelId="{B96FB8D6-1CD1-495B-BB1A-77501113EFF1}" type="presOf" srcId="{A181F895-38BE-4414-B7D8-E7ACF3F83354}" destId="{36D455AA-D3EB-45A6-852E-1B84B28780AF}" srcOrd="0" destOrd="0" presId="urn:microsoft.com/office/officeart/2008/layout/LinedList"/>
    <dgm:cxn modelId="{4375B2EB-EB0F-446F-B328-CC77174523C6}" type="presOf" srcId="{4BAE947E-311C-44BC-AFA7-1CBA80830658}" destId="{2F6E3392-8491-42B9-A250-3B7F0548E84B}" srcOrd="0" destOrd="0" presId="urn:microsoft.com/office/officeart/2008/layout/LinedList"/>
    <dgm:cxn modelId="{5B4E53EF-DDB5-4177-8CA2-814CF9C655FD}" srcId="{4BAE947E-311C-44BC-AFA7-1CBA80830658}" destId="{7E44F71A-8405-4C8C-B1E0-872F5C79EB20}" srcOrd="1" destOrd="0" parTransId="{807E43F1-71AA-41BA-BDC7-12487199D571}" sibTransId="{AA583F8F-770D-431B-BBFA-54C40E44DF8B}"/>
    <dgm:cxn modelId="{9E0F50F7-89E3-42DF-AF6D-A0AF153BF3A5}" type="presParOf" srcId="{2F6E3392-8491-42B9-A250-3B7F0548E84B}" destId="{8A634616-3BB7-42EC-A33C-EA89855CA46A}" srcOrd="0" destOrd="0" presId="urn:microsoft.com/office/officeart/2008/layout/LinedList"/>
    <dgm:cxn modelId="{E6624192-39D3-4711-8C96-35F783CADF89}" type="presParOf" srcId="{2F6E3392-8491-42B9-A250-3B7F0548E84B}" destId="{710BC7D2-636B-49A2-AE0A-B8C35872A554}" srcOrd="1" destOrd="0" presId="urn:microsoft.com/office/officeart/2008/layout/LinedList"/>
    <dgm:cxn modelId="{860DF8EF-15AB-4931-89E6-1D47290212B8}" type="presParOf" srcId="{710BC7D2-636B-49A2-AE0A-B8C35872A554}" destId="{A145C2FF-27D3-42A5-9880-67283B093CA7}" srcOrd="0" destOrd="0" presId="urn:microsoft.com/office/officeart/2008/layout/LinedList"/>
    <dgm:cxn modelId="{2BB47F45-05A3-4D5D-B21E-483C448F40AD}" type="presParOf" srcId="{710BC7D2-636B-49A2-AE0A-B8C35872A554}" destId="{5996606C-8696-4D5F-A873-0BC1F41A361E}" srcOrd="1" destOrd="0" presId="urn:microsoft.com/office/officeart/2008/layout/LinedList"/>
    <dgm:cxn modelId="{BAE329D3-8BC6-4EB0-ADA1-89AE03B4CB68}" type="presParOf" srcId="{2F6E3392-8491-42B9-A250-3B7F0548E84B}" destId="{5BFCA976-ACC7-4946-8BAB-B65FE331A8E5}" srcOrd="2" destOrd="0" presId="urn:microsoft.com/office/officeart/2008/layout/LinedList"/>
    <dgm:cxn modelId="{0D99E793-DA8E-4F2D-A081-7AF8A679FB4F}" type="presParOf" srcId="{2F6E3392-8491-42B9-A250-3B7F0548E84B}" destId="{1B20B77A-685C-4153-B88D-B670C518E7E9}" srcOrd="3" destOrd="0" presId="urn:microsoft.com/office/officeart/2008/layout/LinedList"/>
    <dgm:cxn modelId="{28723150-67C9-4275-A72D-456866EE11BE}" type="presParOf" srcId="{1B20B77A-685C-4153-B88D-B670C518E7E9}" destId="{05B60E7E-ACF7-43EE-BC0E-123B00B64F63}" srcOrd="0" destOrd="0" presId="urn:microsoft.com/office/officeart/2008/layout/LinedList"/>
    <dgm:cxn modelId="{515E56BF-7F79-4B9E-8E36-078EB66B475C}" type="presParOf" srcId="{1B20B77A-685C-4153-B88D-B670C518E7E9}" destId="{F48DC52D-8F76-4A93-8352-37B5A2BA3EDA}" srcOrd="1" destOrd="0" presId="urn:microsoft.com/office/officeart/2008/layout/LinedList"/>
    <dgm:cxn modelId="{EC80D5CD-C70C-4514-97DC-A26F759D9672}" type="presParOf" srcId="{2F6E3392-8491-42B9-A250-3B7F0548E84B}" destId="{B924EEAF-48F0-414F-AD04-4535E2D1711F}" srcOrd="4" destOrd="0" presId="urn:microsoft.com/office/officeart/2008/layout/LinedList"/>
    <dgm:cxn modelId="{DBD902AF-5527-448E-9C4A-A04D2D1647B5}" type="presParOf" srcId="{2F6E3392-8491-42B9-A250-3B7F0548E84B}" destId="{DDEB4D0F-09CD-48A3-9A25-F9AFC4431EBE}" srcOrd="5" destOrd="0" presId="urn:microsoft.com/office/officeart/2008/layout/LinedList"/>
    <dgm:cxn modelId="{7B7EF2F0-D8D6-4BED-8F19-E1B64AB5C31C}" type="presParOf" srcId="{DDEB4D0F-09CD-48A3-9A25-F9AFC4431EBE}" destId="{36D455AA-D3EB-45A6-852E-1B84B28780AF}" srcOrd="0" destOrd="0" presId="urn:microsoft.com/office/officeart/2008/layout/LinedList"/>
    <dgm:cxn modelId="{323B1781-8B0F-44B5-8B8E-76FA0D8BAF14}" type="presParOf" srcId="{DDEB4D0F-09CD-48A3-9A25-F9AFC4431EBE}" destId="{8B0F5E71-3F1F-41D9-850D-7FAF6F4B76DE}" srcOrd="1" destOrd="0" presId="urn:microsoft.com/office/officeart/2008/layout/LinedList"/>
    <dgm:cxn modelId="{23207F08-B92D-43BF-9C65-8890E8591B8F}" type="presParOf" srcId="{2F6E3392-8491-42B9-A250-3B7F0548E84B}" destId="{5C5668C1-5211-4364-9910-1DC154EF914D}" srcOrd="6" destOrd="0" presId="urn:microsoft.com/office/officeart/2008/layout/LinedList"/>
    <dgm:cxn modelId="{C00EE4A3-8199-4093-BA17-F18AC128E9D5}" type="presParOf" srcId="{2F6E3392-8491-42B9-A250-3B7F0548E84B}" destId="{D3003BCD-E582-41AE-97EE-B7EAC871E12F}" srcOrd="7" destOrd="0" presId="urn:microsoft.com/office/officeart/2008/layout/LinedList"/>
    <dgm:cxn modelId="{7693F687-A980-4535-B653-FF9DE1D61469}" type="presParOf" srcId="{D3003BCD-E582-41AE-97EE-B7EAC871E12F}" destId="{69BEEC8B-9CB2-4631-9CBF-6801D51AE830}" srcOrd="0" destOrd="0" presId="urn:microsoft.com/office/officeart/2008/layout/LinedList"/>
    <dgm:cxn modelId="{A05C29D4-2850-462A-BA4E-077A21462631}" type="presParOf" srcId="{D3003BCD-E582-41AE-97EE-B7EAC871E12F}" destId="{080E74D8-C713-41A8-8BCB-2B4A0305349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5C3222F-64BA-4CAA-A4B6-ED5C4EED8610}" type="doc">
      <dgm:prSet loTypeId="urn:microsoft.com/office/officeart/2005/8/layout/radial4" loCatId="relationship" qsTypeId="urn:microsoft.com/office/officeart/2005/8/quickstyle/simple2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94D32BC6-23F9-4A41-B1A0-5BDD5AC3C53A}">
      <dgm:prSet phldrT="[Text]" phldr="0" custT="1"/>
      <dgm:spPr>
        <a:solidFill>
          <a:schemeClr val="accent2">
            <a:lumMod val="60000"/>
            <a:lumOff val="40000"/>
          </a:schemeClr>
        </a:solidFill>
      </dgm:spPr>
      <dgm:t>
        <a:bodyPr/>
        <a:lstStyle/>
        <a:p>
          <a:r>
            <a:rPr lang="en-GB" sz="2400" b="1" dirty="0">
              <a:solidFill>
                <a:schemeClr val="tx1"/>
              </a:solidFill>
              <a:latin typeface="+mn-lt"/>
              <a:cs typeface="Arial" panose="020B0604020202020204" pitchFamily="34" charset="0"/>
            </a:rPr>
            <a:t>Relevance of Bowlby's theory applied to Isaac’s case</a:t>
          </a:r>
        </a:p>
      </dgm:t>
    </dgm:pt>
    <dgm:pt modelId="{9C7256C6-9F37-4D53-863E-2FC6369DFBEC}" type="sibTrans" cxnId="{D848CB72-8E07-4577-8238-3B990F9AAAA0}">
      <dgm:prSet/>
      <dgm:spPr/>
      <dgm:t>
        <a:bodyPr/>
        <a:lstStyle/>
        <a:p>
          <a:endParaRPr lang="en-GB"/>
        </a:p>
      </dgm:t>
    </dgm:pt>
    <dgm:pt modelId="{9114561B-3225-430B-93C8-44BEC39C965E}" type="parTrans" cxnId="{D848CB72-8E07-4577-8238-3B990F9AAAA0}">
      <dgm:prSet/>
      <dgm:spPr/>
      <dgm:t>
        <a:bodyPr/>
        <a:lstStyle/>
        <a:p>
          <a:endParaRPr lang="en-GB"/>
        </a:p>
      </dgm:t>
    </dgm:pt>
    <dgm:pt modelId="{9F8E1A86-B648-4CB6-9A93-4F6AEF2E447E}">
      <dgm:prSet phldrT="[Text]" custT="1"/>
      <dgm:spPr>
        <a:solidFill>
          <a:schemeClr val="accent2">
            <a:lumMod val="60000"/>
            <a:lumOff val="40000"/>
          </a:schemeClr>
        </a:solidFill>
      </dgm:spPr>
      <dgm:t>
        <a:bodyPr/>
        <a:lstStyle/>
        <a:p>
          <a:r>
            <a:rPr lang="en-GB" sz="1800" b="1" dirty="0">
              <a:solidFill>
                <a:schemeClr val="tx1"/>
              </a:solidFill>
              <a:latin typeface="+mn-lt"/>
            </a:rPr>
            <a:t>Separation Distress</a:t>
          </a:r>
        </a:p>
        <a:p>
          <a:r>
            <a:rPr lang="en-GB" sz="1800" b="0" dirty="0">
              <a:solidFill>
                <a:schemeClr val="tx1"/>
              </a:solidFill>
              <a:latin typeface="+mn-lt"/>
              <a:cs typeface="Arial" panose="020B0604020202020204" pitchFamily="34" charset="0"/>
            </a:rPr>
            <a:t>Isaac becomes distressed when separated from his mother.</a:t>
          </a:r>
        </a:p>
        <a:p>
          <a:r>
            <a:rPr lang="en-GB" sz="1800" b="0" dirty="0">
              <a:solidFill>
                <a:schemeClr val="tx1"/>
              </a:solidFill>
              <a:latin typeface="+mn-lt"/>
              <a:cs typeface="Arial" panose="020B0604020202020204" pitchFamily="34" charset="0"/>
            </a:rPr>
            <a:t>This attachment insecurity can affect his emotions and relationships</a:t>
          </a:r>
        </a:p>
      </dgm:t>
    </dgm:pt>
    <dgm:pt modelId="{83B065EE-0A16-420C-8F54-C340FDE90D8A}" type="sibTrans" cxnId="{02E4477E-9396-4E54-8D0E-96A378341179}">
      <dgm:prSet/>
      <dgm:spPr/>
      <dgm:t>
        <a:bodyPr/>
        <a:lstStyle/>
        <a:p>
          <a:endParaRPr lang="en-GB"/>
        </a:p>
      </dgm:t>
    </dgm:pt>
    <dgm:pt modelId="{858BBD3E-ABAD-4129-90C9-7D1D0DD5C734}" type="parTrans" cxnId="{02E4477E-9396-4E54-8D0E-96A378341179}">
      <dgm:prSet/>
      <dgm:spPr>
        <a:solidFill>
          <a:schemeClr val="tx1"/>
        </a:solidFill>
      </dgm:spPr>
      <dgm:t>
        <a:bodyPr/>
        <a:lstStyle/>
        <a:p>
          <a:endParaRPr lang="en-GB"/>
        </a:p>
      </dgm:t>
    </dgm:pt>
    <dgm:pt modelId="{5C4A28BE-EFCE-4DA7-BA75-EA6B068A4087}">
      <dgm:prSet phldrT="[Text]" custT="1"/>
      <dgm:spPr>
        <a:solidFill>
          <a:schemeClr val="accent2">
            <a:lumMod val="60000"/>
            <a:lumOff val="40000"/>
          </a:schemeClr>
        </a:solidFill>
      </dgm:spPr>
      <dgm:t>
        <a:bodyPr/>
        <a:lstStyle/>
        <a:p>
          <a:r>
            <a:rPr lang="en-GB" sz="1800" b="1" dirty="0">
              <a:solidFill>
                <a:schemeClr val="tx1"/>
              </a:solidFill>
              <a:latin typeface="+mn-lt"/>
            </a:rPr>
            <a:t>Safe Haven</a:t>
          </a:r>
        </a:p>
        <a:p>
          <a:r>
            <a:rPr lang="en-GB" sz="1800" dirty="0">
              <a:solidFill>
                <a:schemeClr val="tx1"/>
              </a:solidFill>
              <a:latin typeface="+mn-lt"/>
              <a:cs typeface="Arial" panose="020B0604020202020204" pitchFamily="34" charset="0"/>
            </a:rPr>
            <a:t>Isaac's clingy behaviour suggests he seeks comfort and reassurance from his mother when feeling anxious.</a:t>
          </a:r>
          <a:endParaRPr lang="en-GB" sz="1800" b="1" dirty="0">
            <a:solidFill>
              <a:schemeClr val="tx1"/>
            </a:solidFill>
            <a:latin typeface="+mn-lt"/>
            <a:cs typeface="Arial" panose="020B0604020202020204" pitchFamily="34" charset="0"/>
          </a:endParaRPr>
        </a:p>
      </dgm:t>
    </dgm:pt>
    <dgm:pt modelId="{1F2BB331-0DCE-4DDF-B82F-79D706643431}" type="sibTrans" cxnId="{E9B26D12-C011-4203-9647-3D6C99E7F63E}">
      <dgm:prSet/>
      <dgm:spPr/>
      <dgm:t>
        <a:bodyPr/>
        <a:lstStyle/>
        <a:p>
          <a:endParaRPr lang="en-GB"/>
        </a:p>
      </dgm:t>
    </dgm:pt>
    <dgm:pt modelId="{72C756EE-CBC5-4841-BDC8-F449DE4EF376}" type="parTrans" cxnId="{E9B26D12-C011-4203-9647-3D6C99E7F63E}">
      <dgm:prSet/>
      <dgm:spPr>
        <a:solidFill>
          <a:schemeClr val="tx1"/>
        </a:solidFill>
      </dgm:spPr>
      <dgm:t>
        <a:bodyPr/>
        <a:lstStyle/>
        <a:p>
          <a:endParaRPr lang="en-GB"/>
        </a:p>
      </dgm:t>
    </dgm:pt>
    <dgm:pt modelId="{4C274E98-8946-4045-8BE2-687A315DC3DA}">
      <dgm:prSet custT="1"/>
      <dgm:spPr>
        <a:solidFill>
          <a:schemeClr val="accent2">
            <a:lumMod val="60000"/>
            <a:lumOff val="40000"/>
          </a:schemeClr>
        </a:solidFill>
      </dgm:spPr>
      <dgm:t>
        <a:bodyPr/>
        <a:lstStyle/>
        <a:p>
          <a:r>
            <a:rPr lang="en-GB" sz="1800" b="1" dirty="0">
              <a:solidFill>
                <a:schemeClr val="tx1"/>
              </a:solidFill>
              <a:latin typeface="+mn-lt"/>
            </a:rPr>
            <a:t>Proximity Maintenance</a:t>
          </a:r>
        </a:p>
        <a:p>
          <a:r>
            <a:rPr lang="en-GB" sz="2000" dirty="0">
              <a:solidFill>
                <a:schemeClr val="tx1"/>
              </a:solidFill>
              <a:latin typeface="+mn-lt"/>
            </a:rPr>
            <a:t> </a:t>
          </a:r>
          <a:r>
            <a:rPr lang="en-GB" sz="1800" dirty="0">
              <a:solidFill>
                <a:schemeClr val="tx1"/>
              </a:solidFill>
              <a:latin typeface="+mn-lt"/>
              <a:cs typeface="Arial" panose="020B0604020202020204" pitchFamily="34" charset="0"/>
            </a:rPr>
            <a:t>Recent changes have increased Isaac's need to stay close to his mother for security.</a:t>
          </a:r>
          <a:endParaRPr lang="en-GB" sz="1800" b="1" dirty="0">
            <a:solidFill>
              <a:schemeClr val="tx1"/>
            </a:solidFill>
            <a:latin typeface="+mn-lt"/>
            <a:cs typeface="Arial" panose="020B0604020202020204" pitchFamily="34" charset="0"/>
          </a:endParaRPr>
        </a:p>
      </dgm:t>
    </dgm:pt>
    <dgm:pt modelId="{FB92A0AD-D558-4E22-B721-A3DE19DF1269}" type="sibTrans" cxnId="{BA44A668-3624-4869-BEFC-E82AD9F288B1}">
      <dgm:prSet/>
      <dgm:spPr/>
      <dgm:t>
        <a:bodyPr/>
        <a:lstStyle/>
        <a:p>
          <a:endParaRPr lang="en-GB"/>
        </a:p>
      </dgm:t>
    </dgm:pt>
    <dgm:pt modelId="{7BD12747-E455-430E-B299-4037DD97C01C}" type="parTrans" cxnId="{BA44A668-3624-4869-BEFC-E82AD9F288B1}">
      <dgm:prSet/>
      <dgm:spPr>
        <a:solidFill>
          <a:schemeClr val="tx1"/>
        </a:solidFill>
      </dgm:spPr>
      <dgm:t>
        <a:bodyPr/>
        <a:lstStyle/>
        <a:p>
          <a:endParaRPr lang="en-GB"/>
        </a:p>
      </dgm:t>
    </dgm:pt>
    <dgm:pt modelId="{56C7969C-046A-4B5D-938E-16A5C22FED65}">
      <dgm:prSet custT="1"/>
      <dgm:spPr>
        <a:solidFill>
          <a:schemeClr val="accent2">
            <a:lumMod val="60000"/>
            <a:lumOff val="40000"/>
          </a:schemeClr>
        </a:solidFill>
      </dgm:spPr>
      <dgm:t>
        <a:bodyPr/>
        <a:lstStyle/>
        <a:p>
          <a:r>
            <a:rPr lang="en-GB" sz="1800" b="1" dirty="0">
              <a:solidFill>
                <a:schemeClr val="tx1"/>
              </a:solidFill>
              <a:latin typeface="+mn-lt"/>
            </a:rPr>
            <a:t>Secure Base</a:t>
          </a:r>
        </a:p>
        <a:p>
          <a:r>
            <a:rPr lang="en-GB" sz="1800" dirty="0">
              <a:solidFill>
                <a:schemeClr val="tx1"/>
              </a:solidFill>
              <a:latin typeface="+mn-lt"/>
              <a:cs typeface="Arial" panose="020B0604020202020204" pitchFamily="34" charset="0"/>
            </a:rPr>
            <a:t>Isaac appears to lack a secure base because he withdraws during free play and lacks the confidence to explore and interact with other children independently.</a:t>
          </a:r>
        </a:p>
      </dgm:t>
    </dgm:pt>
    <dgm:pt modelId="{10017731-E58C-4F14-AE96-0FFA945E1EE2}" type="sibTrans" cxnId="{9760C162-EA2A-41B9-A77E-CA004EFFB9E6}">
      <dgm:prSet/>
      <dgm:spPr/>
      <dgm:t>
        <a:bodyPr/>
        <a:lstStyle/>
        <a:p>
          <a:endParaRPr lang="en-GB"/>
        </a:p>
      </dgm:t>
    </dgm:pt>
    <dgm:pt modelId="{41BECAC8-F3A2-4577-87AC-A5D4A6E22D1D}" type="parTrans" cxnId="{9760C162-EA2A-41B9-A77E-CA004EFFB9E6}">
      <dgm:prSet/>
      <dgm:spPr>
        <a:solidFill>
          <a:schemeClr val="tx1"/>
        </a:solidFill>
      </dgm:spPr>
      <dgm:t>
        <a:bodyPr/>
        <a:lstStyle/>
        <a:p>
          <a:endParaRPr lang="en-GB"/>
        </a:p>
      </dgm:t>
    </dgm:pt>
    <dgm:pt modelId="{C49482AA-9A3F-4346-BDF3-6246D9403A64}" type="pres">
      <dgm:prSet presAssocID="{35C3222F-64BA-4CAA-A4B6-ED5C4EED8610}" presName="cycle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01AB6842-4FBD-4FAE-B1D9-A5C870EE6EB7}" type="pres">
      <dgm:prSet presAssocID="{94D32BC6-23F9-4A41-B1A0-5BDD5AC3C53A}" presName="centerShape" presStyleLbl="node0" presStyleIdx="0" presStyleCnt="1"/>
      <dgm:spPr/>
    </dgm:pt>
    <dgm:pt modelId="{55244171-07A6-4678-80BD-25F3AD262A2F}" type="pres">
      <dgm:prSet presAssocID="{858BBD3E-ABAD-4129-90C9-7D1D0DD5C734}" presName="parTrans" presStyleLbl="bgSibTrans2D1" presStyleIdx="0" presStyleCnt="4"/>
      <dgm:spPr/>
    </dgm:pt>
    <dgm:pt modelId="{831E7FD1-1AFC-44FA-ABC5-72C4846802CA}" type="pres">
      <dgm:prSet presAssocID="{9F8E1A86-B648-4CB6-9A93-4F6AEF2E447E}" presName="node" presStyleLbl="node1" presStyleIdx="0" presStyleCnt="4">
        <dgm:presLayoutVars>
          <dgm:bulletEnabled val="1"/>
        </dgm:presLayoutVars>
      </dgm:prSet>
      <dgm:spPr/>
    </dgm:pt>
    <dgm:pt modelId="{D924337A-F92F-4AC4-9CF6-1B8E64AA1621}" type="pres">
      <dgm:prSet presAssocID="{72C756EE-CBC5-4841-BDC8-F449DE4EF376}" presName="parTrans" presStyleLbl="bgSibTrans2D1" presStyleIdx="1" presStyleCnt="4"/>
      <dgm:spPr/>
    </dgm:pt>
    <dgm:pt modelId="{04CB2AC8-811B-47AB-A60C-6BA0109E46F5}" type="pres">
      <dgm:prSet presAssocID="{5C4A28BE-EFCE-4DA7-BA75-EA6B068A4087}" presName="node" presStyleLbl="node1" presStyleIdx="1" presStyleCnt="4">
        <dgm:presLayoutVars>
          <dgm:bulletEnabled val="1"/>
        </dgm:presLayoutVars>
      </dgm:prSet>
      <dgm:spPr/>
    </dgm:pt>
    <dgm:pt modelId="{B3D239C4-5719-469C-AF1D-DC6C84C468D0}" type="pres">
      <dgm:prSet presAssocID="{7BD12747-E455-430E-B299-4037DD97C01C}" presName="parTrans" presStyleLbl="bgSibTrans2D1" presStyleIdx="2" presStyleCnt="4"/>
      <dgm:spPr/>
    </dgm:pt>
    <dgm:pt modelId="{F8857E19-367B-49B3-8B48-7DD92D81BAD0}" type="pres">
      <dgm:prSet presAssocID="{4C274E98-8946-4045-8BE2-687A315DC3DA}" presName="node" presStyleLbl="node1" presStyleIdx="2" presStyleCnt="4">
        <dgm:presLayoutVars>
          <dgm:bulletEnabled val="1"/>
        </dgm:presLayoutVars>
      </dgm:prSet>
      <dgm:spPr/>
    </dgm:pt>
    <dgm:pt modelId="{38C43373-1628-41D1-94F2-AF54CC8DB388}" type="pres">
      <dgm:prSet presAssocID="{41BECAC8-F3A2-4577-87AC-A5D4A6E22D1D}" presName="parTrans" presStyleLbl="bgSibTrans2D1" presStyleIdx="3" presStyleCnt="4"/>
      <dgm:spPr/>
    </dgm:pt>
    <dgm:pt modelId="{5F1C6427-60D6-433F-BADA-CDECA94933B5}" type="pres">
      <dgm:prSet presAssocID="{56C7969C-046A-4B5D-938E-16A5C22FED65}" presName="node" presStyleLbl="node1" presStyleIdx="3" presStyleCnt="4" custRadScaleRad="100002" custRadScaleInc="-1007">
        <dgm:presLayoutVars>
          <dgm:bulletEnabled val="1"/>
        </dgm:presLayoutVars>
      </dgm:prSet>
      <dgm:spPr/>
    </dgm:pt>
  </dgm:ptLst>
  <dgm:cxnLst>
    <dgm:cxn modelId="{E9B26D12-C011-4203-9647-3D6C99E7F63E}" srcId="{94D32BC6-23F9-4A41-B1A0-5BDD5AC3C53A}" destId="{5C4A28BE-EFCE-4DA7-BA75-EA6B068A4087}" srcOrd="1" destOrd="0" parTransId="{72C756EE-CBC5-4841-BDC8-F449DE4EF376}" sibTransId="{1F2BB331-0DCE-4DDF-B82F-79D706643431}"/>
    <dgm:cxn modelId="{DD5DA81E-26C0-468C-8ACB-B08E5B694662}" type="presOf" srcId="{35C3222F-64BA-4CAA-A4B6-ED5C4EED8610}" destId="{C49482AA-9A3F-4346-BDF3-6246D9403A64}" srcOrd="0" destOrd="0" presId="urn:microsoft.com/office/officeart/2005/8/layout/radial4"/>
    <dgm:cxn modelId="{9760C162-EA2A-41B9-A77E-CA004EFFB9E6}" srcId="{94D32BC6-23F9-4A41-B1A0-5BDD5AC3C53A}" destId="{56C7969C-046A-4B5D-938E-16A5C22FED65}" srcOrd="3" destOrd="0" parTransId="{41BECAC8-F3A2-4577-87AC-A5D4A6E22D1D}" sibTransId="{10017731-E58C-4F14-AE96-0FFA945E1EE2}"/>
    <dgm:cxn modelId="{BA44A668-3624-4869-BEFC-E82AD9F288B1}" srcId="{94D32BC6-23F9-4A41-B1A0-5BDD5AC3C53A}" destId="{4C274E98-8946-4045-8BE2-687A315DC3DA}" srcOrd="2" destOrd="0" parTransId="{7BD12747-E455-430E-B299-4037DD97C01C}" sibTransId="{FB92A0AD-D558-4E22-B721-A3DE19DF1269}"/>
    <dgm:cxn modelId="{80ABBE50-CFF7-47AF-8C9C-C60A94FAAD38}" type="presOf" srcId="{5C4A28BE-EFCE-4DA7-BA75-EA6B068A4087}" destId="{04CB2AC8-811B-47AB-A60C-6BA0109E46F5}" srcOrd="0" destOrd="0" presId="urn:microsoft.com/office/officeart/2005/8/layout/radial4"/>
    <dgm:cxn modelId="{D848CB72-8E07-4577-8238-3B990F9AAAA0}" srcId="{35C3222F-64BA-4CAA-A4B6-ED5C4EED8610}" destId="{94D32BC6-23F9-4A41-B1A0-5BDD5AC3C53A}" srcOrd="0" destOrd="0" parTransId="{9114561B-3225-430B-93C8-44BEC39C965E}" sibTransId="{9C7256C6-9F37-4D53-863E-2FC6369DFBEC}"/>
    <dgm:cxn modelId="{02E4477E-9396-4E54-8D0E-96A378341179}" srcId="{94D32BC6-23F9-4A41-B1A0-5BDD5AC3C53A}" destId="{9F8E1A86-B648-4CB6-9A93-4F6AEF2E447E}" srcOrd="0" destOrd="0" parTransId="{858BBD3E-ABAD-4129-90C9-7D1D0DD5C734}" sibTransId="{83B065EE-0A16-420C-8F54-C340FDE90D8A}"/>
    <dgm:cxn modelId="{DB877E80-3D0F-45C7-A5EB-0D81FE64946C}" type="presOf" srcId="{858BBD3E-ABAD-4129-90C9-7D1D0DD5C734}" destId="{55244171-07A6-4678-80BD-25F3AD262A2F}" srcOrd="0" destOrd="0" presId="urn:microsoft.com/office/officeart/2005/8/layout/radial4"/>
    <dgm:cxn modelId="{657A7789-6095-4B1B-AE4D-D02747F5D71A}" type="presOf" srcId="{41BECAC8-F3A2-4577-87AC-A5D4A6E22D1D}" destId="{38C43373-1628-41D1-94F2-AF54CC8DB388}" srcOrd="0" destOrd="0" presId="urn:microsoft.com/office/officeart/2005/8/layout/radial4"/>
    <dgm:cxn modelId="{379A9A8C-F989-4626-9E87-9669EA6EF27E}" type="presOf" srcId="{4C274E98-8946-4045-8BE2-687A315DC3DA}" destId="{F8857E19-367B-49B3-8B48-7DD92D81BAD0}" srcOrd="0" destOrd="0" presId="urn:microsoft.com/office/officeart/2005/8/layout/radial4"/>
    <dgm:cxn modelId="{09BDFBA4-B54C-4819-8734-17313EAE1954}" type="presOf" srcId="{7BD12747-E455-430E-B299-4037DD97C01C}" destId="{B3D239C4-5719-469C-AF1D-DC6C84C468D0}" srcOrd="0" destOrd="0" presId="urn:microsoft.com/office/officeart/2005/8/layout/radial4"/>
    <dgm:cxn modelId="{630307AE-A97A-4726-8DB1-03D48C678DD0}" type="presOf" srcId="{72C756EE-CBC5-4841-BDC8-F449DE4EF376}" destId="{D924337A-F92F-4AC4-9CF6-1B8E64AA1621}" srcOrd="0" destOrd="0" presId="urn:microsoft.com/office/officeart/2005/8/layout/radial4"/>
    <dgm:cxn modelId="{6536E4B2-C1BB-4CE9-9D4E-C32B84A214D6}" type="presOf" srcId="{56C7969C-046A-4B5D-938E-16A5C22FED65}" destId="{5F1C6427-60D6-433F-BADA-CDECA94933B5}" srcOrd="0" destOrd="0" presId="urn:microsoft.com/office/officeart/2005/8/layout/radial4"/>
    <dgm:cxn modelId="{651362BB-4EB5-4EA5-A11A-D5DBB23972AD}" type="presOf" srcId="{9F8E1A86-B648-4CB6-9A93-4F6AEF2E447E}" destId="{831E7FD1-1AFC-44FA-ABC5-72C4846802CA}" srcOrd="0" destOrd="0" presId="urn:microsoft.com/office/officeart/2005/8/layout/radial4"/>
    <dgm:cxn modelId="{9CBAAFD2-13FE-46A0-B075-242A2904CA43}" type="presOf" srcId="{94D32BC6-23F9-4A41-B1A0-5BDD5AC3C53A}" destId="{01AB6842-4FBD-4FAE-B1D9-A5C870EE6EB7}" srcOrd="0" destOrd="0" presId="urn:microsoft.com/office/officeart/2005/8/layout/radial4"/>
    <dgm:cxn modelId="{E8356380-A7B2-4798-8502-6A2700B1B998}" type="presParOf" srcId="{C49482AA-9A3F-4346-BDF3-6246D9403A64}" destId="{01AB6842-4FBD-4FAE-B1D9-A5C870EE6EB7}" srcOrd="0" destOrd="0" presId="urn:microsoft.com/office/officeart/2005/8/layout/radial4"/>
    <dgm:cxn modelId="{A0D837AE-78D4-4469-AF38-988D57D5DE07}" type="presParOf" srcId="{C49482AA-9A3F-4346-BDF3-6246D9403A64}" destId="{55244171-07A6-4678-80BD-25F3AD262A2F}" srcOrd="1" destOrd="0" presId="urn:microsoft.com/office/officeart/2005/8/layout/radial4"/>
    <dgm:cxn modelId="{FC8E9480-A208-42AA-A39A-D9DD37F9C074}" type="presParOf" srcId="{C49482AA-9A3F-4346-BDF3-6246D9403A64}" destId="{831E7FD1-1AFC-44FA-ABC5-72C4846802CA}" srcOrd="2" destOrd="0" presId="urn:microsoft.com/office/officeart/2005/8/layout/radial4"/>
    <dgm:cxn modelId="{1D27F747-C14A-4594-AB17-91FDE26FD902}" type="presParOf" srcId="{C49482AA-9A3F-4346-BDF3-6246D9403A64}" destId="{D924337A-F92F-4AC4-9CF6-1B8E64AA1621}" srcOrd="3" destOrd="0" presId="urn:microsoft.com/office/officeart/2005/8/layout/radial4"/>
    <dgm:cxn modelId="{006567CE-2060-44C4-90FA-34330ABC9D52}" type="presParOf" srcId="{C49482AA-9A3F-4346-BDF3-6246D9403A64}" destId="{04CB2AC8-811B-47AB-A60C-6BA0109E46F5}" srcOrd="4" destOrd="0" presId="urn:microsoft.com/office/officeart/2005/8/layout/radial4"/>
    <dgm:cxn modelId="{CF0CDD8C-C8AD-43DF-876B-BD4B6F7773E1}" type="presParOf" srcId="{C49482AA-9A3F-4346-BDF3-6246D9403A64}" destId="{B3D239C4-5719-469C-AF1D-DC6C84C468D0}" srcOrd="5" destOrd="0" presId="urn:microsoft.com/office/officeart/2005/8/layout/radial4"/>
    <dgm:cxn modelId="{513D36D1-DE8D-4432-9E45-6005177E85DA}" type="presParOf" srcId="{C49482AA-9A3F-4346-BDF3-6246D9403A64}" destId="{F8857E19-367B-49B3-8B48-7DD92D81BAD0}" srcOrd="6" destOrd="0" presId="urn:microsoft.com/office/officeart/2005/8/layout/radial4"/>
    <dgm:cxn modelId="{755B9AF3-48D1-4DDA-903C-081B3A1B3DC8}" type="presParOf" srcId="{C49482AA-9A3F-4346-BDF3-6246D9403A64}" destId="{38C43373-1628-41D1-94F2-AF54CC8DB388}" srcOrd="7" destOrd="0" presId="urn:microsoft.com/office/officeart/2005/8/layout/radial4"/>
    <dgm:cxn modelId="{AEFCAE20-F32F-455F-9CEE-4D5980916240}" type="presParOf" srcId="{C49482AA-9A3F-4346-BDF3-6246D9403A64}" destId="{5F1C6427-60D6-433F-BADA-CDECA94933B5}" srcOrd="8" destOrd="0" presId="urn:microsoft.com/office/officeart/2005/8/layout/radial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261C12D-95B8-45D9-9A8B-0F415C8E4011}" type="doc">
      <dgm:prSet loTypeId="urn:microsoft.com/office/officeart/2005/8/layout/matrix1" loCatId="matrix" qsTypeId="urn:microsoft.com/office/officeart/2005/8/quickstyle/simple4" qsCatId="simple" csTypeId="urn:microsoft.com/office/officeart/2005/8/colors/accent4_2" csCatId="accent4" phldr="1"/>
      <dgm:spPr/>
      <dgm:t>
        <a:bodyPr/>
        <a:lstStyle/>
        <a:p>
          <a:endParaRPr lang="en-GB"/>
        </a:p>
      </dgm:t>
    </dgm:pt>
    <dgm:pt modelId="{42A18786-D63A-4723-8291-F685445DE147}">
      <dgm:prSet phldrT="[Text]" phldr="0"/>
      <dgm:spPr>
        <a:solidFill>
          <a:schemeClr val="tx2">
            <a:lumMod val="10000"/>
            <a:lumOff val="90000"/>
          </a:schemeClr>
        </a:solidFill>
      </dgm:spPr>
      <dgm:t>
        <a:bodyPr/>
        <a:lstStyle/>
        <a:p>
          <a:r>
            <a:rPr lang="en-GB" dirty="0"/>
            <a:t>PIES AREAS AFFECTED</a:t>
          </a:r>
        </a:p>
      </dgm:t>
    </dgm:pt>
    <dgm:pt modelId="{F09B8B49-2BE6-45BC-BBB9-9F0E869549FB}" type="parTrans" cxnId="{87076ADC-F2A9-476B-B2B9-CF1E9DF714EE}">
      <dgm:prSet/>
      <dgm:spPr/>
      <dgm:t>
        <a:bodyPr/>
        <a:lstStyle/>
        <a:p>
          <a:endParaRPr lang="en-GB"/>
        </a:p>
      </dgm:t>
    </dgm:pt>
    <dgm:pt modelId="{0606AEDF-4B6E-4ED1-9FDF-F5D6AF0C1EB3}" type="sibTrans" cxnId="{87076ADC-F2A9-476B-B2B9-CF1E9DF714EE}">
      <dgm:prSet/>
      <dgm:spPr/>
      <dgm:t>
        <a:bodyPr/>
        <a:lstStyle/>
        <a:p>
          <a:endParaRPr lang="en-GB"/>
        </a:p>
      </dgm:t>
    </dgm:pt>
    <dgm:pt modelId="{1F7BDD65-98B1-4D11-9EC5-5F3CE7BAE11D}">
      <dgm:prSet custT="1"/>
      <dgm:spPr/>
      <dgm:t>
        <a:bodyPr/>
        <a:lstStyle/>
        <a:p>
          <a:r>
            <a:rPr lang="en-GB" sz="2000" b="1" i="0" dirty="0"/>
            <a:t>Physical:</a:t>
          </a:r>
          <a:r>
            <a:rPr lang="en-GB" sz="2000" b="0" i="0" dirty="0"/>
            <a:t> Disrupted routines and sleep difficulties may affect health and wellbeing.</a:t>
          </a:r>
          <a:endParaRPr lang="en-GB" sz="2000" dirty="0"/>
        </a:p>
      </dgm:t>
    </dgm:pt>
    <dgm:pt modelId="{F9731F4E-5A5C-4A9A-AE90-0218330BC9BA}" type="parTrans" cxnId="{38F0A491-8D62-46EB-A732-860B839AE722}">
      <dgm:prSet/>
      <dgm:spPr/>
      <dgm:t>
        <a:bodyPr/>
        <a:lstStyle/>
        <a:p>
          <a:endParaRPr lang="en-GB"/>
        </a:p>
      </dgm:t>
    </dgm:pt>
    <dgm:pt modelId="{103BC632-3126-4A9B-9101-92BF0D7B348E}" type="sibTrans" cxnId="{38F0A491-8D62-46EB-A732-860B839AE722}">
      <dgm:prSet/>
      <dgm:spPr/>
      <dgm:t>
        <a:bodyPr/>
        <a:lstStyle/>
        <a:p>
          <a:endParaRPr lang="en-GB"/>
        </a:p>
      </dgm:t>
    </dgm:pt>
    <dgm:pt modelId="{63C38B09-7515-43C5-94B7-0ACA342A6EF5}">
      <dgm:prSet phldrT="[Text]" phldr="1"/>
      <dgm:spPr/>
      <dgm:t>
        <a:bodyPr/>
        <a:lstStyle/>
        <a:p>
          <a:endParaRPr lang="en-GB"/>
        </a:p>
      </dgm:t>
    </dgm:pt>
    <dgm:pt modelId="{87010621-AFC7-41E5-9C8C-C56E73003EC3}" type="parTrans" cxnId="{46828824-7931-463C-9E70-19BAC50249F3}">
      <dgm:prSet/>
      <dgm:spPr/>
      <dgm:t>
        <a:bodyPr/>
        <a:lstStyle/>
        <a:p>
          <a:endParaRPr lang="en-GB"/>
        </a:p>
      </dgm:t>
    </dgm:pt>
    <dgm:pt modelId="{AE860012-469C-4785-A811-2851E065703A}" type="sibTrans" cxnId="{46828824-7931-463C-9E70-19BAC50249F3}">
      <dgm:prSet/>
      <dgm:spPr/>
      <dgm:t>
        <a:bodyPr/>
        <a:lstStyle/>
        <a:p>
          <a:endParaRPr lang="en-GB"/>
        </a:p>
      </dgm:t>
    </dgm:pt>
    <dgm:pt modelId="{BB637A57-C00F-4F85-9202-F4428026C7C1}">
      <dgm:prSet phldrT="[Text]" phldr="1"/>
      <dgm:spPr/>
      <dgm:t>
        <a:bodyPr/>
        <a:lstStyle/>
        <a:p>
          <a:endParaRPr lang="en-GB"/>
        </a:p>
      </dgm:t>
    </dgm:pt>
    <dgm:pt modelId="{7DC671B8-28E7-48D6-9805-8867C289B4FC}" type="parTrans" cxnId="{5334D17E-1717-4AD5-9B48-44891E933984}">
      <dgm:prSet/>
      <dgm:spPr/>
      <dgm:t>
        <a:bodyPr/>
        <a:lstStyle/>
        <a:p>
          <a:endParaRPr lang="en-GB"/>
        </a:p>
      </dgm:t>
    </dgm:pt>
    <dgm:pt modelId="{0E873108-BAFB-4CC3-A5A5-44C7C4869226}" type="sibTrans" cxnId="{5334D17E-1717-4AD5-9B48-44891E933984}">
      <dgm:prSet/>
      <dgm:spPr/>
      <dgm:t>
        <a:bodyPr/>
        <a:lstStyle/>
        <a:p>
          <a:endParaRPr lang="en-GB"/>
        </a:p>
      </dgm:t>
    </dgm:pt>
    <dgm:pt modelId="{0E6BD574-FC83-4F9D-B14D-4AF61E2B0C9F}">
      <dgm:prSet phldrT="[Text]" phldr="1"/>
      <dgm:spPr/>
      <dgm:t>
        <a:bodyPr/>
        <a:lstStyle/>
        <a:p>
          <a:endParaRPr lang="en-GB"/>
        </a:p>
      </dgm:t>
    </dgm:pt>
    <dgm:pt modelId="{D224AC55-DF2B-4190-9B79-10783725FC7A}" type="parTrans" cxnId="{379FE64D-D6D7-49A1-BFBE-97BD36C646E8}">
      <dgm:prSet/>
      <dgm:spPr/>
      <dgm:t>
        <a:bodyPr/>
        <a:lstStyle/>
        <a:p>
          <a:endParaRPr lang="en-GB"/>
        </a:p>
      </dgm:t>
    </dgm:pt>
    <dgm:pt modelId="{DFE94839-DBB2-4353-BC23-0DDA0661F2C1}" type="sibTrans" cxnId="{379FE64D-D6D7-49A1-BFBE-97BD36C646E8}">
      <dgm:prSet/>
      <dgm:spPr/>
      <dgm:t>
        <a:bodyPr/>
        <a:lstStyle/>
        <a:p>
          <a:endParaRPr lang="en-GB"/>
        </a:p>
      </dgm:t>
    </dgm:pt>
    <dgm:pt modelId="{D3674F74-2BEE-4414-BAAD-9AC92664E724}">
      <dgm:prSet custT="1"/>
      <dgm:spPr/>
      <dgm:t>
        <a:bodyPr/>
        <a:lstStyle/>
        <a:p>
          <a:pPr>
            <a:buNone/>
          </a:pPr>
          <a:endParaRPr lang="en-GB" sz="2000" b="1" i="0" dirty="0"/>
        </a:p>
        <a:p>
          <a:pPr>
            <a:buNone/>
          </a:pPr>
          <a:r>
            <a:rPr lang="en-GB" sz="2000" b="1" i="0" dirty="0"/>
            <a:t>Intellectual:</a:t>
          </a:r>
          <a:r>
            <a:rPr lang="en-GB" sz="2000" b="0" i="0" dirty="0"/>
            <a:t> Stress and changing childcare arrangements may impact learning, concentration, and language development.</a:t>
          </a:r>
        </a:p>
      </dgm:t>
    </dgm:pt>
    <dgm:pt modelId="{B56CA362-0579-43D1-B3A6-FD350F921A1D}" type="parTrans" cxnId="{E20B2D7D-F69B-4677-8AA8-E2D9ED084E04}">
      <dgm:prSet/>
      <dgm:spPr/>
      <dgm:t>
        <a:bodyPr/>
        <a:lstStyle/>
        <a:p>
          <a:endParaRPr lang="en-GB"/>
        </a:p>
      </dgm:t>
    </dgm:pt>
    <dgm:pt modelId="{682E7B3C-E28E-40AE-9492-83318C51FA69}" type="sibTrans" cxnId="{E20B2D7D-F69B-4677-8AA8-E2D9ED084E04}">
      <dgm:prSet/>
      <dgm:spPr/>
      <dgm:t>
        <a:bodyPr/>
        <a:lstStyle/>
        <a:p>
          <a:endParaRPr lang="en-GB"/>
        </a:p>
      </dgm:t>
    </dgm:pt>
    <dgm:pt modelId="{43C993AC-9F04-49F1-949B-39134FEEB80A}">
      <dgm:prSet/>
      <dgm:spPr/>
      <dgm:t>
        <a:bodyPr/>
        <a:lstStyle/>
        <a:p>
          <a:pPr>
            <a:buNone/>
          </a:pPr>
          <a:endParaRPr lang="en-GB"/>
        </a:p>
      </dgm:t>
    </dgm:pt>
    <dgm:pt modelId="{B293FE47-0F2E-4698-B6F9-C2370E536F62}" type="parTrans" cxnId="{98B5E604-325A-4E96-A7F6-2D8933D69A08}">
      <dgm:prSet/>
      <dgm:spPr/>
      <dgm:t>
        <a:bodyPr/>
        <a:lstStyle/>
        <a:p>
          <a:endParaRPr lang="en-GB"/>
        </a:p>
      </dgm:t>
    </dgm:pt>
    <dgm:pt modelId="{DC812606-5DBE-4ADB-A258-98837EE1633E}" type="sibTrans" cxnId="{98B5E604-325A-4E96-A7F6-2D8933D69A08}">
      <dgm:prSet/>
      <dgm:spPr/>
      <dgm:t>
        <a:bodyPr/>
        <a:lstStyle/>
        <a:p>
          <a:endParaRPr lang="en-GB"/>
        </a:p>
      </dgm:t>
    </dgm:pt>
    <dgm:pt modelId="{D15ECF37-883C-40EA-9698-1E9E6BAE06CA}">
      <dgm:prSet/>
      <dgm:spPr/>
      <dgm:t>
        <a:bodyPr/>
        <a:lstStyle/>
        <a:p>
          <a:pPr>
            <a:buNone/>
          </a:pPr>
          <a:endParaRPr lang="en-GB"/>
        </a:p>
      </dgm:t>
    </dgm:pt>
    <dgm:pt modelId="{EFEEA329-B2DE-4801-AD8C-E894BB7E09F3}" type="parTrans" cxnId="{BFE0FF70-7940-465F-A680-AAE7608D19AD}">
      <dgm:prSet/>
      <dgm:spPr/>
      <dgm:t>
        <a:bodyPr/>
        <a:lstStyle/>
        <a:p>
          <a:endParaRPr lang="en-GB"/>
        </a:p>
      </dgm:t>
    </dgm:pt>
    <dgm:pt modelId="{CC87BB1D-A4F0-435E-B13D-65E06FD37D95}" type="sibTrans" cxnId="{BFE0FF70-7940-465F-A680-AAE7608D19AD}">
      <dgm:prSet/>
      <dgm:spPr/>
      <dgm:t>
        <a:bodyPr/>
        <a:lstStyle/>
        <a:p>
          <a:endParaRPr lang="en-GB"/>
        </a:p>
      </dgm:t>
    </dgm:pt>
    <dgm:pt modelId="{16D5AA6C-DAE8-4E05-B8E5-1E293BA8E590}">
      <dgm:prSet/>
      <dgm:spPr/>
      <dgm:t>
        <a:bodyPr/>
        <a:lstStyle/>
        <a:p>
          <a:endParaRPr lang="en-GB"/>
        </a:p>
      </dgm:t>
    </dgm:pt>
    <dgm:pt modelId="{A99B3C96-923D-41DE-8636-A573CC384EDD}" type="parTrans" cxnId="{7CE07C9E-C4D1-4B5F-91F9-863867748E51}">
      <dgm:prSet/>
      <dgm:spPr/>
      <dgm:t>
        <a:bodyPr/>
        <a:lstStyle/>
        <a:p>
          <a:endParaRPr lang="en-GB"/>
        </a:p>
      </dgm:t>
    </dgm:pt>
    <dgm:pt modelId="{C7C0A595-CCA0-4167-92C4-AB62CFC8AF9A}" type="sibTrans" cxnId="{7CE07C9E-C4D1-4B5F-91F9-863867748E51}">
      <dgm:prSet/>
      <dgm:spPr/>
      <dgm:t>
        <a:bodyPr/>
        <a:lstStyle/>
        <a:p>
          <a:endParaRPr lang="en-GB"/>
        </a:p>
      </dgm:t>
    </dgm:pt>
    <dgm:pt modelId="{86CA60BD-27AE-445C-96F6-6D6EA4A89715}">
      <dgm:prSet/>
      <dgm:spPr/>
      <dgm:t>
        <a:bodyPr/>
        <a:lstStyle/>
        <a:p>
          <a:pPr>
            <a:buNone/>
          </a:pPr>
          <a:endParaRPr lang="en-GB"/>
        </a:p>
      </dgm:t>
    </dgm:pt>
    <dgm:pt modelId="{98E30B10-70CF-42E2-A4E7-0B716C3C7B3D}" type="parTrans" cxnId="{3C29146D-17C8-4E4D-A395-4C38913E3E1E}">
      <dgm:prSet/>
      <dgm:spPr/>
      <dgm:t>
        <a:bodyPr/>
        <a:lstStyle/>
        <a:p>
          <a:endParaRPr lang="en-GB"/>
        </a:p>
      </dgm:t>
    </dgm:pt>
    <dgm:pt modelId="{8C4F3D72-CDA0-42D8-A7AC-996B96EA44DD}" type="sibTrans" cxnId="{3C29146D-17C8-4E4D-A395-4C38913E3E1E}">
      <dgm:prSet/>
      <dgm:spPr/>
      <dgm:t>
        <a:bodyPr/>
        <a:lstStyle/>
        <a:p>
          <a:endParaRPr lang="en-GB"/>
        </a:p>
      </dgm:t>
    </dgm:pt>
    <dgm:pt modelId="{54E4F611-4C0D-4638-AB27-3120DEA97A7D}">
      <dgm:prSet/>
      <dgm:spPr/>
      <dgm:t>
        <a:bodyPr/>
        <a:lstStyle/>
        <a:p>
          <a:endParaRPr lang="en-GB"/>
        </a:p>
      </dgm:t>
    </dgm:pt>
    <dgm:pt modelId="{156955CD-8248-4868-BA81-5FC58D0D2587}" type="parTrans" cxnId="{F9D1FAF2-08A5-4084-B39F-22B6A6AF4120}">
      <dgm:prSet/>
      <dgm:spPr/>
      <dgm:t>
        <a:bodyPr/>
        <a:lstStyle/>
        <a:p>
          <a:endParaRPr lang="en-GB"/>
        </a:p>
      </dgm:t>
    </dgm:pt>
    <dgm:pt modelId="{50EBBCB9-2BFB-4942-B389-12D430A28FC4}" type="sibTrans" cxnId="{F9D1FAF2-08A5-4084-B39F-22B6A6AF4120}">
      <dgm:prSet/>
      <dgm:spPr/>
      <dgm:t>
        <a:bodyPr/>
        <a:lstStyle/>
        <a:p>
          <a:endParaRPr lang="en-GB"/>
        </a:p>
      </dgm:t>
    </dgm:pt>
    <dgm:pt modelId="{B021564F-A9BA-4336-82CD-4980CB4D09F7}">
      <dgm:prSet/>
      <dgm:spPr/>
      <dgm:t>
        <a:bodyPr/>
        <a:lstStyle/>
        <a:p>
          <a:pPr>
            <a:buNone/>
          </a:pPr>
          <a:endParaRPr lang="en-GB"/>
        </a:p>
      </dgm:t>
    </dgm:pt>
    <dgm:pt modelId="{D85F1256-3B63-46A5-92A8-CA22AC2920CB}" type="parTrans" cxnId="{B552D602-4D46-45A1-A006-49110E1CE4F6}">
      <dgm:prSet/>
      <dgm:spPr/>
      <dgm:t>
        <a:bodyPr/>
        <a:lstStyle/>
        <a:p>
          <a:endParaRPr lang="en-GB"/>
        </a:p>
      </dgm:t>
    </dgm:pt>
    <dgm:pt modelId="{88B18C6E-5C9C-4F0B-83C7-1394949297A6}" type="sibTrans" cxnId="{B552D602-4D46-45A1-A006-49110E1CE4F6}">
      <dgm:prSet/>
      <dgm:spPr/>
      <dgm:t>
        <a:bodyPr/>
        <a:lstStyle/>
        <a:p>
          <a:endParaRPr lang="en-GB"/>
        </a:p>
      </dgm:t>
    </dgm:pt>
    <dgm:pt modelId="{6708C8BB-7352-411A-9A97-13ACB8861214}">
      <dgm:prSet/>
      <dgm:spPr/>
      <dgm:t>
        <a:bodyPr/>
        <a:lstStyle/>
        <a:p>
          <a:pPr>
            <a:buNone/>
          </a:pPr>
          <a:endParaRPr lang="en-GB"/>
        </a:p>
      </dgm:t>
    </dgm:pt>
    <dgm:pt modelId="{536AD3B9-FEDC-4937-A517-72A7EEF270E5}" type="parTrans" cxnId="{380065D2-F383-45DB-9FCC-B8550B13FA58}">
      <dgm:prSet/>
      <dgm:spPr/>
      <dgm:t>
        <a:bodyPr/>
        <a:lstStyle/>
        <a:p>
          <a:endParaRPr lang="en-GB"/>
        </a:p>
      </dgm:t>
    </dgm:pt>
    <dgm:pt modelId="{D2F4D476-ADCD-4148-9C03-88044085B575}" type="sibTrans" cxnId="{380065D2-F383-45DB-9FCC-B8550B13FA58}">
      <dgm:prSet/>
      <dgm:spPr/>
      <dgm:t>
        <a:bodyPr/>
        <a:lstStyle/>
        <a:p>
          <a:endParaRPr lang="en-GB"/>
        </a:p>
      </dgm:t>
    </dgm:pt>
    <dgm:pt modelId="{BAF701C2-73A5-4C6B-98D3-C97689B4E3B3}">
      <dgm:prSet/>
      <dgm:spPr/>
      <dgm:t>
        <a:bodyPr/>
        <a:lstStyle/>
        <a:p>
          <a:pPr>
            <a:buNone/>
          </a:pPr>
          <a:endParaRPr lang="en-GB"/>
        </a:p>
      </dgm:t>
    </dgm:pt>
    <dgm:pt modelId="{C22E0D35-3AB5-41E5-BD61-D1A59F061318}" type="parTrans" cxnId="{DA0DF50D-590E-4D15-96EC-ADD7C79518B2}">
      <dgm:prSet/>
      <dgm:spPr/>
      <dgm:t>
        <a:bodyPr/>
        <a:lstStyle/>
        <a:p>
          <a:endParaRPr lang="en-GB"/>
        </a:p>
      </dgm:t>
    </dgm:pt>
    <dgm:pt modelId="{8B7B9BAA-2850-471B-BEB4-DDF8FA299DDC}" type="sibTrans" cxnId="{DA0DF50D-590E-4D15-96EC-ADD7C79518B2}">
      <dgm:prSet/>
      <dgm:spPr/>
      <dgm:t>
        <a:bodyPr/>
        <a:lstStyle/>
        <a:p>
          <a:endParaRPr lang="en-GB"/>
        </a:p>
      </dgm:t>
    </dgm:pt>
    <dgm:pt modelId="{D2F06B9E-FAF6-42A0-9B9E-CE548AB4C840}">
      <dgm:prSet custT="1"/>
      <dgm:spPr/>
      <dgm:t>
        <a:bodyPr/>
        <a:lstStyle/>
        <a:p>
          <a:r>
            <a:rPr lang="en-GB" sz="2000" b="1" dirty="0"/>
            <a:t>Emotional:</a:t>
          </a:r>
          <a:r>
            <a:rPr lang="en-GB" sz="2000" dirty="0"/>
            <a:t> Maternal depression, limited support, and relocation may increase Isaac's anxiety, insecurity and difficulties regulating emotions. The postnatal period is crucial, as consistent maternal care supports a child's emotional and psychological wellbeing (</a:t>
          </a:r>
          <a:r>
            <a:rPr lang="en-GB" sz="2000" dirty="0" err="1"/>
            <a:t>Saharoy</a:t>
          </a:r>
          <a:r>
            <a:rPr lang="en-GB" sz="2000" dirty="0"/>
            <a:t> et al., 2023).</a:t>
          </a:r>
        </a:p>
      </dgm:t>
    </dgm:pt>
    <dgm:pt modelId="{3CD5FFB7-7033-472A-93FD-0FB9A6A93C9F}" type="parTrans" cxnId="{E67F397B-AD4D-4B38-82BF-59010466A23D}">
      <dgm:prSet/>
      <dgm:spPr/>
      <dgm:t>
        <a:bodyPr/>
        <a:lstStyle/>
        <a:p>
          <a:endParaRPr lang="en-GB"/>
        </a:p>
      </dgm:t>
    </dgm:pt>
    <dgm:pt modelId="{6683E4C1-7D6D-4D99-AF3B-6443B0B567D7}" type="sibTrans" cxnId="{E67F397B-AD4D-4B38-82BF-59010466A23D}">
      <dgm:prSet/>
      <dgm:spPr/>
      <dgm:t>
        <a:bodyPr/>
        <a:lstStyle/>
        <a:p>
          <a:endParaRPr lang="en-GB"/>
        </a:p>
      </dgm:t>
    </dgm:pt>
    <dgm:pt modelId="{9B979464-E744-49DD-B3CD-7930C3164442}">
      <dgm:prSet/>
      <dgm:spPr/>
      <dgm:t>
        <a:bodyPr/>
        <a:lstStyle/>
        <a:p>
          <a:endParaRPr lang="en-GB"/>
        </a:p>
      </dgm:t>
    </dgm:pt>
    <dgm:pt modelId="{4648F98E-FA2F-4A0E-884E-3114938C8DF5}" type="parTrans" cxnId="{3BEF63BC-2F38-4370-899F-744D4535C51B}">
      <dgm:prSet/>
      <dgm:spPr/>
      <dgm:t>
        <a:bodyPr/>
        <a:lstStyle/>
        <a:p>
          <a:endParaRPr lang="en-GB"/>
        </a:p>
      </dgm:t>
    </dgm:pt>
    <dgm:pt modelId="{A9008CF0-BA6F-43E8-9CA4-C29D60DD75CF}" type="sibTrans" cxnId="{3BEF63BC-2F38-4370-899F-744D4535C51B}">
      <dgm:prSet/>
      <dgm:spPr/>
      <dgm:t>
        <a:bodyPr/>
        <a:lstStyle/>
        <a:p>
          <a:endParaRPr lang="en-GB"/>
        </a:p>
      </dgm:t>
    </dgm:pt>
    <dgm:pt modelId="{41107A31-DE28-4891-AACC-A54A7CD180EA}">
      <dgm:prSet/>
      <dgm:spPr/>
      <dgm:t>
        <a:bodyPr/>
        <a:lstStyle/>
        <a:p>
          <a:pPr>
            <a:buNone/>
          </a:pPr>
          <a:endParaRPr lang="en-GB"/>
        </a:p>
      </dgm:t>
    </dgm:pt>
    <dgm:pt modelId="{13F100A3-2A2E-4E19-9870-8FF53643BED8}" type="parTrans" cxnId="{FD8453A8-025B-4F40-A9AC-5D7258EA45AA}">
      <dgm:prSet/>
      <dgm:spPr/>
      <dgm:t>
        <a:bodyPr/>
        <a:lstStyle/>
        <a:p>
          <a:endParaRPr lang="en-GB"/>
        </a:p>
      </dgm:t>
    </dgm:pt>
    <dgm:pt modelId="{2ED12FBA-5EBE-4F58-8D61-1312833C6598}" type="sibTrans" cxnId="{FD8453A8-025B-4F40-A9AC-5D7258EA45AA}">
      <dgm:prSet/>
      <dgm:spPr/>
      <dgm:t>
        <a:bodyPr/>
        <a:lstStyle/>
        <a:p>
          <a:endParaRPr lang="en-GB"/>
        </a:p>
      </dgm:t>
    </dgm:pt>
    <dgm:pt modelId="{AFB8DB1E-453C-494D-B391-5A76A7235ECC}">
      <dgm:prSet/>
      <dgm:spPr/>
      <dgm:t>
        <a:bodyPr/>
        <a:lstStyle/>
        <a:p>
          <a:pPr>
            <a:buNone/>
          </a:pPr>
          <a:endParaRPr lang="en-GB"/>
        </a:p>
      </dgm:t>
    </dgm:pt>
    <dgm:pt modelId="{1595AECC-AA2F-4410-AFBB-1B2AC2248DD9}" type="parTrans" cxnId="{D5B1E1B9-306E-466B-870C-A621AA52D534}">
      <dgm:prSet/>
      <dgm:spPr/>
      <dgm:t>
        <a:bodyPr/>
        <a:lstStyle/>
        <a:p>
          <a:endParaRPr lang="en-GB"/>
        </a:p>
      </dgm:t>
    </dgm:pt>
    <dgm:pt modelId="{0271909E-6D78-4613-A1BD-9552F2BB38AB}" type="sibTrans" cxnId="{D5B1E1B9-306E-466B-870C-A621AA52D534}">
      <dgm:prSet/>
      <dgm:spPr/>
      <dgm:t>
        <a:bodyPr/>
        <a:lstStyle/>
        <a:p>
          <a:endParaRPr lang="en-GB"/>
        </a:p>
      </dgm:t>
    </dgm:pt>
    <dgm:pt modelId="{1407C697-598F-4C81-B31E-4D0139E3ED0B}">
      <dgm:prSet/>
      <dgm:spPr/>
      <dgm:t>
        <a:bodyPr/>
        <a:lstStyle/>
        <a:p>
          <a:endParaRPr lang="en-GB"/>
        </a:p>
      </dgm:t>
    </dgm:pt>
    <dgm:pt modelId="{E11275E5-2671-4BAD-9317-C8FDAFDDEB6B}" type="parTrans" cxnId="{91FA8833-17C5-4708-8E47-F0F8D09A9BC0}">
      <dgm:prSet/>
      <dgm:spPr/>
      <dgm:t>
        <a:bodyPr/>
        <a:lstStyle/>
        <a:p>
          <a:endParaRPr lang="en-GB"/>
        </a:p>
      </dgm:t>
    </dgm:pt>
    <dgm:pt modelId="{10E2F21F-2399-4C4B-A3AB-A0313C7E327F}" type="sibTrans" cxnId="{91FA8833-17C5-4708-8E47-F0F8D09A9BC0}">
      <dgm:prSet/>
      <dgm:spPr/>
      <dgm:t>
        <a:bodyPr/>
        <a:lstStyle/>
        <a:p>
          <a:endParaRPr lang="en-GB"/>
        </a:p>
      </dgm:t>
    </dgm:pt>
    <dgm:pt modelId="{B74C09B4-F043-4909-8DAB-C4E9258A0DD5}">
      <dgm:prSet/>
      <dgm:spPr/>
      <dgm:t>
        <a:bodyPr/>
        <a:lstStyle/>
        <a:p>
          <a:pPr>
            <a:buNone/>
          </a:pPr>
          <a:endParaRPr lang="en-GB"/>
        </a:p>
      </dgm:t>
    </dgm:pt>
    <dgm:pt modelId="{D3937FC6-CBBA-4C31-906C-966A34BC407E}" type="parTrans" cxnId="{1D88A423-9CD6-486F-A759-3255CB071CB0}">
      <dgm:prSet/>
      <dgm:spPr/>
      <dgm:t>
        <a:bodyPr/>
        <a:lstStyle/>
        <a:p>
          <a:endParaRPr lang="en-GB"/>
        </a:p>
      </dgm:t>
    </dgm:pt>
    <dgm:pt modelId="{B7144324-75FC-4FE0-A915-6B91AF9876A3}" type="sibTrans" cxnId="{1D88A423-9CD6-486F-A759-3255CB071CB0}">
      <dgm:prSet/>
      <dgm:spPr/>
      <dgm:t>
        <a:bodyPr/>
        <a:lstStyle/>
        <a:p>
          <a:endParaRPr lang="en-GB"/>
        </a:p>
      </dgm:t>
    </dgm:pt>
    <dgm:pt modelId="{E8C1BC0F-65E3-4990-9E66-1D89D48C249A}">
      <dgm:prSet/>
      <dgm:spPr/>
      <dgm:t>
        <a:bodyPr/>
        <a:lstStyle/>
        <a:p>
          <a:pPr>
            <a:buNone/>
          </a:pPr>
          <a:endParaRPr lang="en-GB"/>
        </a:p>
      </dgm:t>
    </dgm:pt>
    <dgm:pt modelId="{2D8B639D-20FF-49C4-9306-FDEA4FEBEA24}" type="parTrans" cxnId="{9411614C-C361-4541-B3E5-9043A48FB4DF}">
      <dgm:prSet/>
      <dgm:spPr/>
      <dgm:t>
        <a:bodyPr/>
        <a:lstStyle/>
        <a:p>
          <a:endParaRPr lang="en-GB"/>
        </a:p>
      </dgm:t>
    </dgm:pt>
    <dgm:pt modelId="{7AAF878E-E2D8-43FF-8E82-752BEAC3EE67}" type="sibTrans" cxnId="{9411614C-C361-4541-B3E5-9043A48FB4DF}">
      <dgm:prSet/>
      <dgm:spPr/>
      <dgm:t>
        <a:bodyPr/>
        <a:lstStyle/>
        <a:p>
          <a:endParaRPr lang="en-GB"/>
        </a:p>
      </dgm:t>
    </dgm:pt>
    <dgm:pt modelId="{191C5659-EF07-4241-966F-52F5E708AE20}">
      <dgm:prSet custT="1"/>
      <dgm:spPr/>
      <dgm:t>
        <a:bodyPr/>
        <a:lstStyle/>
        <a:p>
          <a:pPr>
            <a:buNone/>
          </a:pPr>
          <a:r>
            <a:rPr lang="en-GB" sz="2000" b="1" i="0" dirty="0"/>
            <a:t>Social:</a:t>
          </a:r>
          <a:r>
            <a:rPr lang="en-GB" sz="2000" b="0" i="0" dirty="0"/>
            <a:t> Moving to a new area and disrupted childcare may reduce opportunities to build confidence, friendships and develop social skills.</a:t>
          </a:r>
        </a:p>
      </dgm:t>
    </dgm:pt>
    <dgm:pt modelId="{D1E7207B-CA35-4B3C-8F82-FF18692DF3DD}" type="parTrans" cxnId="{18785D9A-20B7-4CEE-A89C-CD91F43ED72D}">
      <dgm:prSet/>
      <dgm:spPr/>
      <dgm:t>
        <a:bodyPr/>
        <a:lstStyle/>
        <a:p>
          <a:endParaRPr lang="en-GB"/>
        </a:p>
      </dgm:t>
    </dgm:pt>
    <dgm:pt modelId="{F2C40416-4482-43F1-B867-7912867540D1}" type="sibTrans" cxnId="{18785D9A-20B7-4CEE-A89C-CD91F43ED72D}">
      <dgm:prSet/>
      <dgm:spPr/>
      <dgm:t>
        <a:bodyPr/>
        <a:lstStyle/>
        <a:p>
          <a:endParaRPr lang="en-GB"/>
        </a:p>
      </dgm:t>
    </dgm:pt>
    <dgm:pt modelId="{9292C5F8-C559-476B-AE33-686842AC7DA8}">
      <dgm:prSet/>
      <dgm:spPr/>
      <dgm:t>
        <a:bodyPr/>
        <a:lstStyle/>
        <a:p>
          <a:pPr>
            <a:buNone/>
          </a:pPr>
          <a:endParaRPr lang="en-GB"/>
        </a:p>
      </dgm:t>
    </dgm:pt>
    <dgm:pt modelId="{33C221E3-CF28-4680-BB70-BAD52B4A0912}" type="parTrans" cxnId="{F10AA027-BC53-4BBA-B431-CA2420A12E8B}">
      <dgm:prSet/>
      <dgm:spPr/>
      <dgm:t>
        <a:bodyPr/>
        <a:lstStyle/>
        <a:p>
          <a:endParaRPr lang="en-GB"/>
        </a:p>
      </dgm:t>
    </dgm:pt>
    <dgm:pt modelId="{60C58F92-CC7E-442C-A79C-8C67A1544C6F}" type="sibTrans" cxnId="{F10AA027-BC53-4BBA-B431-CA2420A12E8B}">
      <dgm:prSet/>
      <dgm:spPr/>
      <dgm:t>
        <a:bodyPr/>
        <a:lstStyle/>
        <a:p>
          <a:endParaRPr lang="en-GB"/>
        </a:p>
      </dgm:t>
    </dgm:pt>
    <dgm:pt modelId="{39BE4673-35BE-4403-AC67-48DE643BF47C}">
      <dgm:prSet/>
      <dgm:spPr/>
      <dgm:t>
        <a:bodyPr/>
        <a:lstStyle/>
        <a:p>
          <a:pPr>
            <a:buNone/>
          </a:pPr>
          <a:endParaRPr lang="en-GB"/>
        </a:p>
      </dgm:t>
    </dgm:pt>
    <dgm:pt modelId="{E49C8371-B206-4A22-B0FD-03686175F488}" type="parTrans" cxnId="{D9C8EFF3-2D16-4011-B7EA-1D6B6D7AA78F}">
      <dgm:prSet/>
      <dgm:spPr/>
      <dgm:t>
        <a:bodyPr/>
        <a:lstStyle/>
        <a:p>
          <a:endParaRPr lang="en-GB"/>
        </a:p>
      </dgm:t>
    </dgm:pt>
    <dgm:pt modelId="{CC90F629-A349-41A4-BFC8-C5DA1B16111E}" type="sibTrans" cxnId="{D9C8EFF3-2D16-4011-B7EA-1D6B6D7AA78F}">
      <dgm:prSet/>
      <dgm:spPr/>
      <dgm:t>
        <a:bodyPr/>
        <a:lstStyle/>
        <a:p>
          <a:endParaRPr lang="en-GB"/>
        </a:p>
      </dgm:t>
    </dgm:pt>
    <dgm:pt modelId="{8C5268C6-301B-4DD5-A22D-BF2BE9A6FB90}">
      <dgm:prSet/>
      <dgm:spPr/>
      <dgm:t>
        <a:bodyPr/>
        <a:lstStyle/>
        <a:p>
          <a:pPr>
            <a:buNone/>
          </a:pPr>
          <a:endParaRPr lang="en-GB"/>
        </a:p>
      </dgm:t>
    </dgm:pt>
    <dgm:pt modelId="{F1D4EB86-0BC1-4B42-BEBB-31AF79BF7491}" type="parTrans" cxnId="{8B980B79-6F9B-4297-9326-33BC3D0B6556}">
      <dgm:prSet/>
      <dgm:spPr/>
      <dgm:t>
        <a:bodyPr/>
        <a:lstStyle/>
        <a:p>
          <a:endParaRPr lang="en-GB"/>
        </a:p>
      </dgm:t>
    </dgm:pt>
    <dgm:pt modelId="{76090E33-B846-440A-AD72-3157F16EB8C7}" type="sibTrans" cxnId="{8B980B79-6F9B-4297-9326-33BC3D0B6556}">
      <dgm:prSet/>
      <dgm:spPr/>
      <dgm:t>
        <a:bodyPr/>
        <a:lstStyle/>
        <a:p>
          <a:endParaRPr lang="en-GB"/>
        </a:p>
      </dgm:t>
    </dgm:pt>
    <dgm:pt modelId="{1C88E660-B351-4DC7-9DDE-4EFFFB23D577}">
      <dgm:prSet/>
      <dgm:spPr/>
      <dgm:t>
        <a:bodyPr/>
        <a:lstStyle/>
        <a:p>
          <a:pPr>
            <a:buNone/>
          </a:pPr>
          <a:endParaRPr lang="en-GB"/>
        </a:p>
      </dgm:t>
    </dgm:pt>
    <dgm:pt modelId="{03730E87-3F80-4FC0-BAD8-AE4005F4822C}" type="parTrans" cxnId="{637A1557-3D39-4AFE-B9BB-516432D39158}">
      <dgm:prSet/>
      <dgm:spPr/>
      <dgm:t>
        <a:bodyPr/>
        <a:lstStyle/>
        <a:p>
          <a:endParaRPr lang="en-GB"/>
        </a:p>
      </dgm:t>
    </dgm:pt>
    <dgm:pt modelId="{582D5964-B295-4F4B-8A0E-9911D20B12CE}" type="sibTrans" cxnId="{637A1557-3D39-4AFE-B9BB-516432D39158}">
      <dgm:prSet/>
      <dgm:spPr/>
      <dgm:t>
        <a:bodyPr/>
        <a:lstStyle/>
        <a:p>
          <a:endParaRPr lang="en-GB"/>
        </a:p>
      </dgm:t>
    </dgm:pt>
    <dgm:pt modelId="{5A317497-0EE8-47AF-9097-09508F09B23A}" type="pres">
      <dgm:prSet presAssocID="{A261C12D-95B8-45D9-9A8B-0F415C8E4011}" presName="diagram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9A0B2271-7981-49A2-9582-CA216997E665}" type="pres">
      <dgm:prSet presAssocID="{A261C12D-95B8-45D9-9A8B-0F415C8E4011}" presName="matrix" presStyleCnt="0"/>
      <dgm:spPr/>
    </dgm:pt>
    <dgm:pt modelId="{F9B1BC5A-4980-4A05-AE48-701399B6BE62}" type="pres">
      <dgm:prSet presAssocID="{A261C12D-95B8-45D9-9A8B-0F415C8E4011}" presName="tile1" presStyleLbl="node1" presStyleIdx="0" presStyleCnt="4"/>
      <dgm:spPr/>
    </dgm:pt>
    <dgm:pt modelId="{902D4B87-1E96-4D6F-B170-4F026FCA529F}" type="pres">
      <dgm:prSet presAssocID="{A261C12D-95B8-45D9-9A8B-0F415C8E4011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DB41F620-D36C-42A8-95BC-4DA1500C7CFE}" type="pres">
      <dgm:prSet presAssocID="{A261C12D-95B8-45D9-9A8B-0F415C8E4011}" presName="tile2" presStyleLbl="node1" presStyleIdx="1" presStyleCnt="4"/>
      <dgm:spPr/>
    </dgm:pt>
    <dgm:pt modelId="{58B00013-D31F-4D67-B51A-F36B97C2C512}" type="pres">
      <dgm:prSet presAssocID="{A261C12D-95B8-45D9-9A8B-0F415C8E4011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7A3C1512-DD7F-4404-A2EE-BE96270F698D}" type="pres">
      <dgm:prSet presAssocID="{A261C12D-95B8-45D9-9A8B-0F415C8E4011}" presName="tile3" presStyleLbl="node1" presStyleIdx="2" presStyleCnt="4"/>
      <dgm:spPr/>
    </dgm:pt>
    <dgm:pt modelId="{C4D473AE-3164-420B-8181-93D696631374}" type="pres">
      <dgm:prSet presAssocID="{A261C12D-95B8-45D9-9A8B-0F415C8E4011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7AC68441-1338-436A-8A4F-5703C12F6013}" type="pres">
      <dgm:prSet presAssocID="{A261C12D-95B8-45D9-9A8B-0F415C8E4011}" presName="tile4" presStyleLbl="node1" presStyleIdx="3" presStyleCnt="4"/>
      <dgm:spPr/>
    </dgm:pt>
    <dgm:pt modelId="{1E8269DF-06D4-4425-B3E2-EB6341AE2BFA}" type="pres">
      <dgm:prSet presAssocID="{A261C12D-95B8-45D9-9A8B-0F415C8E4011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</dgm:pt>
    <dgm:pt modelId="{BF7AE426-7EBD-4995-AC1B-6FCB75413B25}" type="pres">
      <dgm:prSet presAssocID="{A261C12D-95B8-45D9-9A8B-0F415C8E4011}" presName="centerTile" presStyleLbl="fgShp" presStyleIdx="0" presStyleCnt="1" custScaleX="119924" custScaleY="117724" custLinFactNeighborX="0" custLinFactNeighborY="-8257">
        <dgm:presLayoutVars>
          <dgm:chMax val="0"/>
          <dgm:chPref val="0"/>
        </dgm:presLayoutVars>
      </dgm:prSet>
      <dgm:spPr/>
    </dgm:pt>
  </dgm:ptLst>
  <dgm:cxnLst>
    <dgm:cxn modelId="{7BEFEA01-DED6-48D6-B943-84A3B3A50785}" type="presOf" srcId="{D3674F74-2BEE-4414-BAAD-9AC92664E724}" destId="{DB41F620-D36C-42A8-95BC-4DA1500C7CFE}" srcOrd="0" destOrd="0" presId="urn:microsoft.com/office/officeart/2005/8/layout/matrix1"/>
    <dgm:cxn modelId="{B552D602-4D46-45A1-A006-49110E1CE4F6}" srcId="{16D5AA6C-DAE8-4E05-B8E5-1E293BA8E590}" destId="{B021564F-A9BA-4336-82CD-4980CB4D09F7}" srcOrd="3" destOrd="0" parTransId="{D85F1256-3B63-46A5-92A8-CA22AC2920CB}" sibTransId="{88B18C6E-5C9C-4F0B-83C7-1394949297A6}"/>
    <dgm:cxn modelId="{98B5E604-325A-4E96-A7F6-2D8933D69A08}" srcId="{16D5AA6C-DAE8-4E05-B8E5-1E293BA8E590}" destId="{43C993AC-9F04-49F1-949B-39134FEEB80A}" srcOrd="5" destOrd="0" parTransId="{B293FE47-0F2E-4698-B6F9-C2370E536F62}" sibTransId="{DC812606-5DBE-4ADB-A258-98837EE1633E}"/>
    <dgm:cxn modelId="{DA0DF50D-590E-4D15-96EC-ADD7C79518B2}" srcId="{16D5AA6C-DAE8-4E05-B8E5-1E293BA8E590}" destId="{BAF701C2-73A5-4C6B-98D3-C97689B4E3B3}" srcOrd="2" destOrd="0" parTransId="{C22E0D35-3AB5-41E5-BD61-D1A59F061318}" sibTransId="{8B7B9BAA-2850-471B-BEB4-DDF8FA299DDC}"/>
    <dgm:cxn modelId="{20C71811-7FAD-4DBB-846C-3FA3CCD5215D}" type="presOf" srcId="{191C5659-EF07-4241-966F-52F5E708AE20}" destId="{7AC68441-1338-436A-8A4F-5703C12F6013}" srcOrd="0" destOrd="0" presId="urn:microsoft.com/office/officeart/2005/8/layout/matrix1"/>
    <dgm:cxn modelId="{3DDB8B12-0A56-4D67-B48E-E40752D891AD}" type="presOf" srcId="{42A18786-D63A-4723-8291-F685445DE147}" destId="{BF7AE426-7EBD-4995-AC1B-6FCB75413B25}" srcOrd="0" destOrd="0" presId="urn:microsoft.com/office/officeart/2005/8/layout/matrix1"/>
    <dgm:cxn modelId="{1D88A423-9CD6-486F-A759-3255CB071CB0}" srcId="{42A18786-D63A-4723-8291-F685445DE147}" destId="{B74C09B4-F043-4909-8DAB-C4E9258A0DD5}" srcOrd="9" destOrd="0" parTransId="{D3937FC6-CBBA-4C31-906C-966A34BC407E}" sibTransId="{B7144324-75FC-4FE0-A915-6B91AF9876A3}"/>
    <dgm:cxn modelId="{46828824-7931-463C-9E70-19BAC50249F3}" srcId="{16D5AA6C-DAE8-4E05-B8E5-1E293BA8E590}" destId="{63C38B09-7515-43C5-94B7-0ACA342A6EF5}" srcOrd="7" destOrd="0" parTransId="{87010621-AFC7-41E5-9C8C-C56E73003EC3}" sibTransId="{AE860012-469C-4785-A811-2851E065703A}"/>
    <dgm:cxn modelId="{F10AA027-BC53-4BBA-B431-CA2420A12E8B}" srcId="{42A18786-D63A-4723-8291-F685445DE147}" destId="{9292C5F8-C559-476B-AE33-686842AC7DA8}" srcOrd="6" destOrd="0" parTransId="{33C221E3-CF28-4680-BB70-BAD52B4A0912}" sibTransId="{60C58F92-CC7E-442C-A79C-8C67A1544C6F}"/>
    <dgm:cxn modelId="{91FA8833-17C5-4708-8E47-F0F8D09A9BC0}" srcId="{42A18786-D63A-4723-8291-F685445DE147}" destId="{1407C697-598F-4C81-B31E-4D0139E3ED0B}" srcOrd="8" destOrd="0" parTransId="{E11275E5-2671-4BAD-9317-C8FDAFDDEB6B}" sibTransId="{10E2F21F-2399-4C4B-A3AB-A0313C7E327F}"/>
    <dgm:cxn modelId="{142A065C-FB47-4926-9F5C-00BD0AA1F10D}" type="presOf" srcId="{1F7BDD65-98B1-4D11-9EC5-5F3CE7BAE11D}" destId="{F9B1BC5A-4980-4A05-AE48-701399B6BE62}" srcOrd="0" destOrd="0" presId="urn:microsoft.com/office/officeart/2005/8/layout/matrix1"/>
    <dgm:cxn modelId="{B7078544-ECD6-4AC5-9770-8A911BBC99ED}" type="presOf" srcId="{D2F06B9E-FAF6-42A0-9B9E-CE548AB4C840}" destId="{C4D473AE-3164-420B-8181-93D696631374}" srcOrd="1" destOrd="0" presId="urn:microsoft.com/office/officeart/2005/8/layout/matrix1"/>
    <dgm:cxn modelId="{7F7A0148-A084-494B-B260-9E5325DEC187}" type="presOf" srcId="{191C5659-EF07-4241-966F-52F5E708AE20}" destId="{1E8269DF-06D4-4425-B3E2-EB6341AE2BFA}" srcOrd="1" destOrd="0" presId="urn:microsoft.com/office/officeart/2005/8/layout/matrix1"/>
    <dgm:cxn modelId="{9411614C-C361-4541-B3E5-9043A48FB4DF}" srcId="{42A18786-D63A-4723-8291-F685445DE147}" destId="{E8C1BC0F-65E3-4990-9E66-1D89D48C249A}" srcOrd="10" destOrd="0" parTransId="{2D8B639D-20FF-49C4-9306-FDEA4FEBEA24}" sibTransId="{7AAF878E-E2D8-43FF-8E82-752BEAC3EE67}"/>
    <dgm:cxn modelId="{3C29146D-17C8-4E4D-A395-4C38913E3E1E}" srcId="{16D5AA6C-DAE8-4E05-B8E5-1E293BA8E590}" destId="{86CA60BD-27AE-445C-96F6-6D6EA4A89715}" srcOrd="4" destOrd="0" parTransId="{98E30B10-70CF-42E2-A4E7-0B716C3C7B3D}" sibTransId="{8C4F3D72-CDA0-42D8-A7AC-996B96EA44DD}"/>
    <dgm:cxn modelId="{379FE64D-D6D7-49A1-BFBE-97BD36C646E8}" srcId="{16D5AA6C-DAE8-4E05-B8E5-1E293BA8E590}" destId="{0E6BD574-FC83-4F9D-B14D-4AF61E2B0C9F}" srcOrd="9" destOrd="0" parTransId="{D224AC55-DF2B-4190-9B79-10783725FC7A}" sibTransId="{DFE94839-DBB2-4353-BC23-0DDA0661F2C1}"/>
    <dgm:cxn modelId="{FE20F850-1715-4BCE-A4C9-E1D80069524C}" type="presOf" srcId="{D3674F74-2BEE-4414-BAAD-9AC92664E724}" destId="{58B00013-D31F-4D67-B51A-F36B97C2C512}" srcOrd="1" destOrd="0" presId="urn:microsoft.com/office/officeart/2005/8/layout/matrix1"/>
    <dgm:cxn modelId="{BFE0FF70-7940-465F-A680-AAE7608D19AD}" srcId="{16D5AA6C-DAE8-4E05-B8E5-1E293BA8E590}" destId="{D15ECF37-883C-40EA-9698-1E9E6BAE06CA}" srcOrd="6" destOrd="0" parTransId="{EFEEA329-B2DE-4801-AD8C-E894BB7E09F3}" sibTransId="{CC87BB1D-A4F0-435E-B13D-65E06FD37D95}"/>
    <dgm:cxn modelId="{637A1557-3D39-4AFE-B9BB-516432D39158}" srcId="{42A18786-D63A-4723-8291-F685445DE147}" destId="{1C88E660-B351-4DC7-9DDE-4EFFFB23D577}" srcOrd="5" destOrd="0" parTransId="{03730E87-3F80-4FC0-BAD8-AE4005F4822C}" sibTransId="{582D5964-B295-4F4B-8A0E-9911D20B12CE}"/>
    <dgm:cxn modelId="{8B980B79-6F9B-4297-9326-33BC3D0B6556}" srcId="{42A18786-D63A-4723-8291-F685445DE147}" destId="{8C5268C6-301B-4DD5-A22D-BF2BE9A6FB90}" srcOrd="4" destOrd="0" parTransId="{F1D4EB86-0BC1-4B42-BEBB-31AF79BF7491}" sibTransId="{76090E33-B846-440A-AD72-3157F16EB8C7}"/>
    <dgm:cxn modelId="{E67F397B-AD4D-4B38-82BF-59010466A23D}" srcId="{42A18786-D63A-4723-8291-F685445DE147}" destId="{D2F06B9E-FAF6-42A0-9B9E-CE548AB4C840}" srcOrd="2" destOrd="0" parTransId="{3CD5FFB7-7033-472A-93FD-0FB9A6A93C9F}" sibTransId="{6683E4C1-7D6D-4D99-AF3B-6443B0B567D7}"/>
    <dgm:cxn modelId="{E20B2D7D-F69B-4677-8AA8-E2D9ED084E04}" srcId="{42A18786-D63A-4723-8291-F685445DE147}" destId="{D3674F74-2BEE-4414-BAAD-9AC92664E724}" srcOrd="1" destOrd="0" parTransId="{B56CA362-0579-43D1-B3A6-FD350F921A1D}" sibTransId="{682E7B3C-E28E-40AE-9492-83318C51FA69}"/>
    <dgm:cxn modelId="{5334D17E-1717-4AD5-9B48-44891E933984}" srcId="{16D5AA6C-DAE8-4E05-B8E5-1E293BA8E590}" destId="{BB637A57-C00F-4F85-9202-F4428026C7C1}" srcOrd="8" destOrd="0" parTransId="{7DC671B8-28E7-48D6-9805-8867C289B4FC}" sibTransId="{0E873108-BAFB-4CC3-A5A5-44C7C4869226}"/>
    <dgm:cxn modelId="{64C1207F-DA62-420D-B6A6-950CD4CFDFAB}" type="presOf" srcId="{1F7BDD65-98B1-4D11-9EC5-5F3CE7BAE11D}" destId="{902D4B87-1E96-4D6F-B170-4F026FCA529F}" srcOrd="1" destOrd="0" presId="urn:microsoft.com/office/officeart/2005/8/layout/matrix1"/>
    <dgm:cxn modelId="{38F0A491-8D62-46EB-A732-860B839AE722}" srcId="{42A18786-D63A-4723-8291-F685445DE147}" destId="{1F7BDD65-98B1-4D11-9EC5-5F3CE7BAE11D}" srcOrd="0" destOrd="0" parTransId="{F9731F4E-5A5C-4A9A-AE90-0218330BC9BA}" sibTransId="{103BC632-3126-4A9B-9101-92BF0D7B348E}"/>
    <dgm:cxn modelId="{18785D9A-20B7-4CEE-A89C-CD91F43ED72D}" srcId="{42A18786-D63A-4723-8291-F685445DE147}" destId="{191C5659-EF07-4241-966F-52F5E708AE20}" srcOrd="3" destOrd="0" parTransId="{D1E7207B-CA35-4B3C-8F82-FF18692DF3DD}" sibTransId="{F2C40416-4482-43F1-B867-7912867540D1}"/>
    <dgm:cxn modelId="{7CE07C9E-C4D1-4B5F-91F9-863867748E51}" srcId="{A261C12D-95B8-45D9-9A8B-0F415C8E4011}" destId="{16D5AA6C-DAE8-4E05-B8E5-1E293BA8E590}" srcOrd="1" destOrd="0" parTransId="{A99B3C96-923D-41DE-8636-A573CC384EDD}" sibTransId="{C7C0A595-CCA0-4167-92C4-AB62CFC8AF9A}"/>
    <dgm:cxn modelId="{FD8453A8-025B-4F40-A9AC-5D7258EA45AA}" srcId="{42A18786-D63A-4723-8291-F685445DE147}" destId="{41107A31-DE28-4891-AACC-A54A7CD180EA}" srcOrd="12" destOrd="0" parTransId="{13F100A3-2A2E-4E19-9870-8FF53643BED8}" sibTransId="{2ED12FBA-5EBE-4F58-8D61-1312833C6598}"/>
    <dgm:cxn modelId="{D5B1E1B9-306E-466B-870C-A621AA52D534}" srcId="{42A18786-D63A-4723-8291-F685445DE147}" destId="{AFB8DB1E-453C-494D-B391-5A76A7235ECC}" srcOrd="13" destOrd="0" parTransId="{1595AECC-AA2F-4410-AFBB-1B2AC2248DD9}" sibTransId="{0271909E-6D78-4613-A1BD-9552F2BB38AB}"/>
    <dgm:cxn modelId="{3BEF63BC-2F38-4370-899F-744D4535C51B}" srcId="{42A18786-D63A-4723-8291-F685445DE147}" destId="{9B979464-E744-49DD-B3CD-7930C3164442}" srcOrd="11" destOrd="0" parTransId="{4648F98E-FA2F-4A0E-884E-3114938C8DF5}" sibTransId="{A9008CF0-BA6F-43E8-9CA4-C29D60DD75CF}"/>
    <dgm:cxn modelId="{AE56BEC9-A99B-40E3-A8EA-0E2B0B9552CD}" type="presOf" srcId="{A261C12D-95B8-45D9-9A8B-0F415C8E4011}" destId="{5A317497-0EE8-47AF-9097-09508F09B23A}" srcOrd="0" destOrd="0" presId="urn:microsoft.com/office/officeart/2005/8/layout/matrix1"/>
    <dgm:cxn modelId="{380065D2-F383-45DB-9FCC-B8550B13FA58}" srcId="{16D5AA6C-DAE8-4E05-B8E5-1E293BA8E590}" destId="{6708C8BB-7352-411A-9A97-13ACB8861214}" srcOrd="1" destOrd="0" parTransId="{536AD3B9-FEDC-4937-A517-72A7EEF270E5}" sibTransId="{D2F4D476-ADCD-4148-9C03-88044085B575}"/>
    <dgm:cxn modelId="{87076ADC-F2A9-476B-B2B9-CF1E9DF714EE}" srcId="{A261C12D-95B8-45D9-9A8B-0F415C8E4011}" destId="{42A18786-D63A-4723-8291-F685445DE147}" srcOrd="0" destOrd="0" parTransId="{F09B8B49-2BE6-45BC-BBB9-9F0E869549FB}" sibTransId="{0606AEDF-4B6E-4ED1-9FDF-F5D6AF0C1EB3}"/>
    <dgm:cxn modelId="{3C66B9ED-3BD5-41C0-B9B1-F7DD7E51D223}" type="presOf" srcId="{D2F06B9E-FAF6-42A0-9B9E-CE548AB4C840}" destId="{7A3C1512-DD7F-4404-A2EE-BE96270F698D}" srcOrd="0" destOrd="0" presId="urn:microsoft.com/office/officeart/2005/8/layout/matrix1"/>
    <dgm:cxn modelId="{F9D1FAF2-08A5-4084-B39F-22B6A6AF4120}" srcId="{16D5AA6C-DAE8-4E05-B8E5-1E293BA8E590}" destId="{54E4F611-4C0D-4638-AB27-3120DEA97A7D}" srcOrd="0" destOrd="0" parTransId="{156955CD-8248-4868-BA81-5FC58D0D2587}" sibTransId="{50EBBCB9-2BFB-4942-B389-12D430A28FC4}"/>
    <dgm:cxn modelId="{D9C8EFF3-2D16-4011-B7EA-1D6B6D7AA78F}" srcId="{42A18786-D63A-4723-8291-F685445DE147}" destId="{39BE4673-35BE-4403-AC67-48DE643BF47C}" srcOrd="7" destOrd="0" parTransId="{E49C8371-B206-4A22-B0FD-03686175F488}" sibTransId="{CC90F629-A349-41A4-BFC8-C5DA1B16111E}"/>
    <dgm:cxn modelId="{6322842A-8145-4D29-89F6-7E5195E1C175}" type="presParOf" srcId="{5A317497-0EE8-47AF-9097-09508F09B23A}" destId="{9A0B2271-7981-49A2-9582-CA216997E665}" srcOrd="0" destOrd="0" presId="urn:microsoft.com/office/officeart/2005/8/layout/matrix1"/>
    <dgm:cxn modelId="{B437707F-B524-4F48-A3D8-4C92CAA53140}" type="presParOf" srcId="{9A0B2271-7981-49A2-9582-CA216997E665}" destId="{F9B1BC5A-4980-4A05-AE48-701399B6BE62}" srcOrd="0" destOrd="0" presId="urn:microsoft.com/office/officeart/2005/8/layout/matrix1"/>
    <dgm:cxn modelId="{59142900-6C70-4A8C-9B2F-63BEA5BA0081}" type="presParOf" srcId="{9A0B2271-7981-49A2-9582-CA216997E665}" destId="{902D4B87-1E96-4D6F-B170-4F026FCA529F}" srcOrd="1" destOrd="0" presId="urn:microsoft.com/office/officeart/2005/8/layout/matrix1"/>
    <dgm:cxn modelId="{8F2A2305-6BB3-44A9-A4A7-9D58588E09AA}" type="presParOf" srcId="{9A0B2271-7981-49A2-9582-CA216997E665}" destId="{DB41F620-D36C-42A8-95BC-4DA1500C7CFE}" srcOrd="2" destOrd="0" presId="urn:microsoft.com/office/officeart/2005/8/layout/matrix1"/>
    <dgm:cxn modelId="{C52CBFCB-BBC5-431E-8719-E4B7D43E7A65}" type="presParOf" srcId="{9A0B2271-7981-49A2-9582-CA216997E665}" destId="{58B00013-D31F-4D67-B51A-F36B97C2C512}" srcOrd="3" destOrd="0" presId="urn:microsoft.com/office/officeart/2005/8/layout/matrix1"/>
    <dgm:cxn modelId="{899A321E-9856-4FAA-834E-EDA398D125C2}" type="presParOf" srcId="{9A0B2271-7981-49A2-9582-CA216997E665}" destId="{7A3C1512-DD7F-4404-A2EE-BE96270F698D}" srcOrd="4" destOrd="0" presId="urn:microsoft.com/office/officeart/2005/8/layout/matrix1"/>
    <dgm:cxn modelId="{41AD8FC7-EFB6-456F-A850-C58156CDB2DE}" type="presParOf" srcId="{9A0B2271-7981-49A2-9582-CA216997E665}" destId="{C4D473AE-3164-420B-8181-93D696631374}" srcOrd="5" destOrd="0" presId="urn:microsoft.com/office/officeart/2005/8/layout/matrix1"/>
    <dgm:cxn modelId="{A933CA80-09CA-41A0-97E1-FF5C0A2B17F8}" type="presParOf" srcId="{9A0B2271-7981-49A2-9582-CA216997E665}" destId="{7AC68441-1338-436A-8A4F-5703C12F6013}" srcOrd="6" destOrd="0" presId="urn:microsoft.com/office/officeart/2005/8/layout/matrix1"/>
    <dgm:cxn modelId="{03ED2E8A-5CC0-4E30-8C87-05D9D161C909}" type="presParOf" srcId="{9A0B2271-7981-49A2-9582-CA216997E665}" destId="{1E8269DF-06D4-4425-B3E2-EB6341AE2BFA}" srcOrd="7" destOrd="0" presId="urn:microsoft.com/office/officeart/2005/8/layout/matrix1"/>
    <dgm:cxn modelId="{497C60DD-60A9-45CA-AFE3-0E9668B65E9A}" type="presParOf" srcId="{5A317497-0EE8-47AF-9097-09508F09B23A}" destId="{BF7AE426-7EBD-4995-AC1B-6FCB75413B25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E71D1CB-2EC5-4C58-8AFA-5239A6E268E4}">
      <dsp:nvSpPr>
        <dsp:cNvPr id="0" name=""/>
        <dsp:cNvSpPr/>
      </dsp:nvSpPr>
      <dsp:spPr>
        <a:xfrm>
          <a:off x="0" y="0"/>
          <a:ext cx="6263640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85F8A2-7950-473A-B9A1-7A5F6E6233C3}">
      <dsp:nvSpPr>
        <dsp:cNvPr id="0" name=""/>
        <dsp:cNvSpPr/>
      </dsp:nvSpPr>
      <dsp:spPr>
        <a:xfrm>
          <a:off x="0" y="0"/>
          <a:ext cx="6263640" cy="27523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+mn-lt"/>
              <a:cs typeface="Arial" panose="020B0604020202020204" pitchFamily="34" charset="0"/>
            </a:rPr>
            <a:t>This presentation will examine Isaac's case using John Bowlby's Attachment Theory. </a:t>
          </a:r>
          <a:endParaRPr lang="en-US" sz="2400" kern="1200" dirty="0">
            <a:latin typeface="+mn-lt"/>
            <a:cs typeface="Arial" panose="020B0604020202020204" pitchFamily="34" charset="0"/>
          </a:endParaRPr>
        </a:p>
      </dsp:txBody>
      <dsp:txXfrm>
        <a:off x="0" y="0"/>
        <a:ext cx="6263640" cy="2752343"/>
      </dsp:txXfrm>
    </dsp:sp>
    <dsp:sp modelId="{E6E3DC69-2BD5-485F-86CB-842BFCE25BF6}">
      <dsp:nvSpPr>
        <dsp:cNvPr id="0" name=""/>
        <dsp:cNvSpPr/>
      </dsp:nvSpPr>
      <dsp:spPr>
        <a:xfrm>
          <a:off x="0" y="2752343"/>
          <a:ext cx="6263640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437B2C-656C-4384-956C-4CE054541BA2}">
      <dsp:nvSpPr>
        <dsp:cNvPr id="0" name=""/>
        <dsp:cNvSpPr/>
      </dsp:nvSpPr>
      <dsp:spPr>
        <a:xfrm>
          <a:off x="0" y="2752343"/>
          <a:ext cx="6263640" cy="27523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I will examine how early attachment affects psychological development, consider biological and environmental influences, evaluate strengths and limitations and suggest support through multi-agency working.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752343"/>
        <a:ext cx="6263640" cy="275234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634616-3BB7-42EC-A33C-EA89855CA46A}">
      <dsp:nvSpPr>
        <dsp:cNvPr id="0" name=""/>
        <dsp:cNvSpPr/>
      </dsp:nvSpPr>
      <dsp:spPr>
        <a:xfrm>
          <a:off x="0" y="0"/>
          <a:ext cx="641530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45C2FF-27D3-42A5-9880-67283B093CA7}">
      <dsp:nvSpPr>
        <dsp:cNvPr id="0" name=""/>
        <dsp:cNvSpPr/>
      </dsp:nvSpPr>
      <dsp:spPr>
        <a:xfrm>
          <a:off x="0" y="0"/>
          <a:ext cx="6415309" cy="10094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Isaac, aged four, attends a Children's Centre in London.</a:t>
          </a:r>
          <a:endParaRPr lang="en-US" sz="2500" kern="1200" dirty="0"/>
        </a:p>
      </dsp:txBody>
      <dsp:txXfrm>
        <a:off x="0" y="0"/>
        <a:ext cx="6415309" cy="1009437"/>
      </dsp:txXfrm>
    </dsp:sp>
    <dsp:sp modelId="{5BFCA976-ACC7-4946-8BAB-B65FE331A8E5}">
      <dsp:nvSpPr>
        <dsp:cNvPr id="0" name=""/>
        <dsp:cNvSpPr/>
      </dsp:nvSpPr>
      <dsp:spPr>
        <a:xfrm>
          <a:off x="0" y="1009437"/>
          <a:ext cx="641530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B60E7E-ACF7-43EE-BC0E-123B00B64F63}">
      <dsp:nvSpPr>
        <dsp:cNvPr id="0" name=""/>
        <dsp:cNvSpPr/>
      </dsp:nvSpPr>
      <dsp:spPr>
        <a:xfrm>
          <a:off x="0" y="1009437"/>
          <a:ext cx="6415309" cy="10094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His mother has been diagnosed with postnatal depression</a:t>
          </a:r>
          <a:endParaRPr lang="en-US" sz="2500" kern="1200" dirty="0"/>
        </a:p>
      </dsp:txBody>
      <dsp:txXfrm>
        <a:off x="0" y="1009437"/>
        <a:ext cx="6415309" cy="1009437"/>
      </dsp:txXfrm>
    </dsp:sp>
    <dsp:sp modelId="{B924EEAF-48F0-414F-AD04-4535E2D1711F}">
      <dsp:nvSpPr>
        <dsp:cNvPr id="0" name=""/>
        <dsp:cNvSpPr/>
      </dsp:nvSpPr>
      <dsp:spPr>
        <a:xfrm>
          <a:off x="0" y="2018874"/>
          <a:ext cx="641530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D455AA-D3EB-45A6-852E-1B84B28780AF}">
      <dsp:nvSpPr>
        <dsp:cNvPr id="0" name=""/>
        <dsp:cNvSpPr/>
      </dsp:nvSpPr>
      <dsp:spPr>
        <a:xfrm>
          <a:off x="0" y="2018874"/>
          <a:ext cx="6415309" cy="10094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The family has recently moved and has limited social support</a:t>
          </a:r>
          <a:endParaRPr lang="en-US" sz="2500" kern="1200" dirty="0"/>
        </a:p>
      </dsp:txBody>
      <dsp:txXfrm>
        <a:off x="0" y="2018874"/>
        <a:ext cx="6415309" cy="1009437"/>
      </dsp:txXfrm>
    </dsp:sp>
    <dsp:sp modelId="{5C5668C1-5211-4364-9910-1DC154EF914D}">
      <dsp:nvSpPr>
        <dsp:cNvPr id="0" name=""/>
        <dsp:cNvSpPr/>
      </dsp:nvSpPr>
      <dsp:spPr>
        <a:xfrm>
          <a:off x="0" y="3028311"/>
          <a:ext cx="641530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BEEC8B-9CB2-4631-9CBF-6801D51AE830}">
      <dsp:nvSpPr>
        <dsp:cNvPr id="0" name=""/>
        <dsp:cNvSpPr/>
      </dsp:nvSpPr>
      <dsp:spPr>
        <a:xfrm>
          <a:off x="0" y="3028311"/>
          <a:ext cx="6415309" cy="10094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These factors may impact Isaac’s emotional wellbeing, security, and development.</a:t>
          </a:r>
          <a:endParaRPr lang="en-US" sz="2500" kern="1200" dirty="0"/>
        </a:p>
      </dsp:txBody>
      <dsp:txXfrm>
        <a:off x="0" y="3028311"/>
        <a:ext cx="6415309" cy="100943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1AB6842-4FBD-4FAE-B1D9-A5C870EE6EB7}">
      <dsp:nvSpPr>
        <dsp:cNvPr id="0" name=""/>
        <dsp:cNvSpPr/>
      </dsp:nvSpPr>
      <dsp:spPr>
        <a:xfrm>
          <a:off x="4569023" y="3198277"/>
          <a:ext cx="3053953" cy="3053953"/>
        </a:xfrm>
        <a:prstGeom prst="ellipse">
          <a:avLst/>
        </a:prstGeom>
        <a:solidFill>
          <a:schemeClr val="accent2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>
              <a:solidFill>
                <a:schemeClr val="tx1"/>
              </a:solidFill>
              <a:latin typeface="+mn-lt"/>
              <a:cs typeface="Arial" panose="020B0604020202020204" pitchFamily="34" charset="0"/>
            </a:rPr>
            <a:t>Relevance of Bowlby's theory applied to Isaac’s case</a:t>
          </a:r>
        </a:p>
      </dsp:txBody>
      <dsp:txXfrm>
        <a:off x="5016264" y="3645518"/>
        <a:ext cx="2159471" cy="2159471"/>
      </dsp:txXfrm>
    </dsp:sp>
    <dsp:sp modelId="{55244171-07A6-4678-80BD-25F3AD262A2F}">
      <dsp:nvSpPr>
        <dsp:cNvPr id="0" name=""/>
        <dsp:cNvSpPr/>
      </dsp:nvSpPr>
      <dsp:spPr>
        <a:xfrm rot="11700000">
          <a:off x="2258846" y="3566447"/>
          <a:ext cx="2273143" cy="870376"/>
        </a:xfrm>
        <a:prstGeom prst="leftArrow">
          <a:avLst>
            <a:gd name="adj1" fmla="val 60000"/>
            <a:gd name="adj2" fmla="val 50000"/>
          </a:avLst>
        </a:prstGeom>
        <a:solidFill>
          <a:schemeClr val="tx1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831E7FD1-1AFC-44FA-ABC5-72C4846802CA}">
      <dsp:nvSpPr>
        <dsp:cNvPr id="0" name=""/>
        <dsp:cNvSpPr/>
      </dsp:nvSpPr>
      <dsp:spPr>
        <a:xfrm>
          <a:off x="846946" y="2546966"/>
          <a:ext cx="2901255" cy="2321004"/>
        </a:xfrm>
        <a:prstGeom prst="roundRect">
          <a:avLst>
            <a:gd name="adj" fmla="val 10000"/>
          </a:avLst>
        </a:prstGeom>
        <a:solidFill>
          <a:schemeClr val="accent2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chemeClr val="tx1"/>
              </a:solidFill>
              <a:latin typeface="+mn-lt"/>
            </a:rPr>
            <a:t>Separation Distress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 dirty="0">
              <a:solidFill>
                <a:schemeClr val="tx1"/>
              </a:solidFill>
              <a:latin typeface="+mn-lt"/>
              <a:cs typeface="Arial" panose="020B0604020202020204" pitchFamily="34" charset="0"/>
            </a:rPr>
            <a:t>Isaac becomes distressed when separated from his mother.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 dirty="0">
              <a:solidFill>
                <a:schemeClr val="tx1"/>
              </a:solidFill>
              <a:latin typeface="+mn-lt"/>
              <a:cs typeface="Arial" panose="020B0604020202020204" pitchFamily="34" charset="0"/>
            </a:rPr>
            <a:t>This attachment insecurity can affect his emotions and relationships</a:t>
          </a:r>
        </a:p>
      </dsp:txBody>
      <dsp:txXfrm>
        <a:off x="914926" y="2614946"/>
        <a:ext cx="2765295" cy="2185044"/>
      </dsp:txXfrm>
    </dsp:sp>
    <dsp:sp modelId="{D924337A-F92F-4AC4-9CF6-1B8E64AA1621}">
      <dsp:nvSpPr>
        <dsp:cNvPr id="0" name=""/>
        <dsp:cNvSpPr/>
      </dsp:nvSpPr>
      <dsp:spPr>
        <a:xfrm rot="14700000">
          <a:off x="3777851" y="1756167"/>
          <a:ext cx="2273143" cy="870376"/>
        </a:xfrm>
        <a:prstGeom prst="leftArrow">
          <a:avLst>
            <a:gd name="adj1" fmla="val 60000"/>
            <a:gd name="adj2" fmla="val 50000"/>
          </a:avLst>
        </a:prstGeom>
        <a:solidFill>
          <a:schemeClr val="tx1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04CB2AC8-811B-47AB-A60C-6BA0109E46F5}">
      <dsp:nvSpPr>
        <dsp:cNvPr id="0" name=""/>
        <dsp:cNvSpPr/>
      </dsp:nvSpPr>
      <dsp:spPr>
        <a:xfrm>
          <a:off x="2983459" y="769"/>
          <a:ext cx="2901255" cy="2321004"/>
        </a:xfrm>
        <a:prstGeom prst="roundRect">
          <a:avLst>
            <a:gd name="adj" fmla="val 10000"/>
          </a:avLst>
        </a:prstGeom>
        <a:solidFill>
          <a:schemeClr val="accent2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chemeClr val="tx1"/>
              </a:solidFill>
              <a:latin typeface="+mn-lt"/>
            </a:rPr>
            <a:t>Safe Haven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chemeClr val="tx1"/>
              </a:solidFill>
              <a:latin typeface="+mn-lt"/>
              <a:cs typeface="Arial" panose="020B0604020202020204" pitchFamily="34" charset="0"/>
            </a:rPr>
            <a:t>Isaac's clingy behaviour suggests he seeks comfort and reassurance from his mother when feeling anxious.</a:t>
          </a:r>
          <a:endParaRPr lang="en-GB" sz="1800" b="1" kern="1200" dirty="0">
            <a:solidFill>
              <a:schemeClr val="tx1"/>
            </a:solidFill>
            <a:latin typeface="+mn-lt"/>
            <a:cs typeface="Arial" panose="020B0604020202020204" pitchFamily="34" charset="0"/>
          </a:endParaRPr>
        </a:p>
      </dsp:txBody>
      <dsp:txXfrm>
        <a:off x="3051439" y="68749"/>
        <a:ext cx="2765295" cy="2185044"/>
      </dsp:txXfrm>
    </dsp:sp>
    <dsp:sp modelId="{B3D239C4-5719-469C-AF1D-DC6C84C468D0}">
      <dsp:nvSpPr>
        <dsp:cNvPr id="0" name=""/>
        <dsp:cNvSpPr/>
      </dsp:nvSpPr>
      <dsp:spPr>
        <a:xfrm rot="17700000">
          <a:off x="6141004" y="1756167"/>
          <a:ext cx="2273143" cy="870376"/>
        </a:xfrm>
        <a:prstGeom prst="leftArrow">
          <a:avLst>
            <a:gd name="adj1" fmla="val 60000"/>
            <a:gd name="adj2" fmla="val 50000"/>
          </a:avLst>
        </a:prstGeom>
        <a:solidFill>
          <a:schemeClr val="tx1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F8857E19-367B-49B3-8B48-7DD92D81BAD0}">
      <dsp:nvSpPr>
        <dsp:cNvPr id="0" name=""/>
        <dsp:cNvSpPr/>
      </dsp:nvSpPr>
      <dsp:spPr>
        <a:xfrm>
          <a:off x="6307284" y="769"/>
          <a:ext cx="2901255" cy="2321004"/>
        </a:xfrm>
        <a:prstGeom prst="roundRect">
          <a:avLst>
            <a:gd name="adj" fmla="val 10000"/>
          </a:avLst>
        </a:prstGeom>
        <a:solidFill>
          <a:schemeClr val="accent2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chemeClr val="tx1"/>
              </a:solidFill>
              <a:latin typeface="+mn-lt"/>
            </a:rPr>
            <a:t>Proximity Maintenance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chemeClr val="tx1"/>
              </a:solidFill>
              <a:latin typeface="+mn-lt"/>
            </a:rPr>
            <a:t> </a:t>
          </a:r>
          <a:r>
            <a:rPr lang="en-GB" sz="1800" kern="1200" dirty="0">
              <a:solidFill>
                <a:schemeClr val="tx1"/>
              </a:solidFill>
              <a:latin typeface="+mn-lt"/>
              <a:cs typeface="Arial" panose="020B0604020202020204" pitchFamily="34" charset="0"/>
            </a:rPr>
            <a:t>Recent changes have increased Isaac's need to stay close to his mother for security.</a:t>
          </a:r>
          <a:endParaRPr lang="en-GB" sz="1800" b="1" kern="1200" dirty="0">
            <a:solidFill>
              <a:schemeClr val="tx1"/>
            </a:solidFill>
            <a:latin typeface="+mn-lt"/>
            <a:cs typeface="Arial" panose="020B0604020202020204" pitchFamily="34" charset="0"/>
          </a:endParaRPr>
        </a:p>
      </dsp:txBody>
      <dsp:txXfrm>
        <a:off x="6375264" y="68749"/>
        <a:ext cx="2765295" cy="2185044"/>
      </dsp:txXfrm>
    </dsp:sp>
    <dsp:sp modelId="{38C43373-1628-41D1-94F2-AF54CC8DB388}">
      <dsp:nvSpPr>
        <dsp:cNvPr id="0" name=""/>
        <dsp:cNvSpPr/>
      </dsp:nvSpPr>
      <dsp:spPr>
        <a:xfrm rot="20672811">
          <a:off x="7654205" y="3545100"/>
          <a:ext cx="2273218" cy="870376"/>
        </a:xfrm>
        <a:prstGeom prst="leftArrow">
          <a:avLst>
            <a:gd name="adj1" fmla="val 60000"/>
            <a:gd name="adj2" fmla="val 50000"/>
          </a:avLst>
        </a:prstGeom>
        <a:solidFill>
          <a:schemeClr val="tx1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5F1C6427-60D6-433F-BADA-CDECA94933B5}">
      <dsp:nvSpPr>
        <dsp:cNvPr id="0" name=""/>
        <dsp:cNvSpPr/>
      </dsp:nvSpPr>
      <dsp:spPr>
        <a:xfrm>
          <a:off x="8435705" y="2516936"/>
          <a:ext cx="2901255" cy="2321004"/>
        </a:xfrm>
        <a:prstGeom prst="roundRect">
          <a:avLst>
            <a:gd name="adj" fmla="val 10000"/>
          </a:avLst>
        </a:prstGeom>
        <a:solidFill>
          <a:schemeClr val="accent2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chemeClr val="tx1"/>
              </a:solidFill>
              <a:latin typeface="+mn-lt"/>
            </a:rPr>
            <a:t>Secure Base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chemeClr val="tx1"/>
              </a:solidFill>
              <a:latin typeface="+mn-lt"/>
              <a:cs typeface="Arial" panose="020B0604020202020204" pitchFamily="34" charset="0"/>
            </a:rPr>
            <a:t>Isaac appears to lack a secure base because he withdraws during free play and lacks the confidence to explore and interact with other children independently.</a:t>
          </a:r>
        </a:p>
      </dsp:txBody>
      <dsp:txXfrm>
        <a:off x="8503685" y="2584916"/>
        <a:ext cx="2765295" cy="218504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9B1BC5A-4980-4A05-AE48-701399B6BE62}">
      <dsp:nvSpPr>
        <dsp:cNvPr id="0" name=""/>
        <dsp:cNvSpPr/>
      </dsp:nvSpPr>
      <dsp:spPr>
        <a:xfrm rot="16200000">
          <a:off x="1318052" y="-1318052"/>
          <a:ext cx="2862542" cy="5498648"/>
        </a:xfrm>
        <a:prstGeom prst="round1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i="0" kern="1200" dirty="0"/>
            <a:t>Physical:</a:t>
          </a:r>
          <a:r>
            <a:rPr lang="en-GB" sz="2000" b="0" i="0" kern="1200" dirty="0"/>
            <a:t> Disrupted routines and sleep difficulties may affect health and wellbeing.</a:t>
          </a:r>
          <a:endParaRPr lang="en-GB" sz="2000" kern="1200" dirty="0"/>
        </a:p>
      </dsp:txBody>
      <dsp:txXfrm rot="5400000">
        <a:off x="-1" y="1"/>
        <a:ext cx="5498648" cy="2146906"/>
      </dsp:txXfrm>
    </dsp:sp>
    <dsp:sp modelId="{DB41F620-D36C-42A8-95BC-4DA1500C7CFE}">
      <dsp:nvSpPr>
        <dsp:cNvPr id="0" name=""/>
        <dsp:cNvSpPr/>
      </dsp:nvSpPr>
      <dsp:spPr>
        <a:xfrm>
          <a:off x="5498648" y="0"/>
          <a:ext cx="5498648" cy="2862542"/>
        </a:xfrm>
        <a:prstGeom prst="round1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b="1" i="0" kern="1200" dirty="0"/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i="0" kern="1200" dirty="0"/>
            <a:t>Intellectual:</a:t>
          </a:r>
          <a:r>
            <a:rPr lang="en-GB" sz="2000" b="0" i="0" kern="1200" dirty="0"/>
            <a:t> Stress and changing childcare arrangements may impact learning, concentration, and language development.</a:t>
          </a:r>
        </a:p>
      </dsp:txBody>
      <dsp:txXfrm>
        <a:off x="5498648" y="0"/>
        <a:ext cx="5498648" cy="2146906"/>
      </dsp:txXfrm>
    </dsp:sp>
    <dsp:sp modelId="{7A3C1512-DD7F-4404-A2EE-BE96270F698D}">
      <dsp:nvSpPr>
        <dsp:cNvPr id="0" name=""/>
        <dsp:cNvSpPr/>
      </dsp:nvSpPr>
      <dsp:spPr>
        <a:xfrm rot="10800000">
          <a:off x="0" y="2862542"/>
          <a:ext cx="5498648" cy="2862542"/>
        </a:xfrm>
        <a:prstGeom prst="round1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Emotional:</a:t>
          </a:r>
          <a:r>
            <a:rPr lang="en-GB" sz="2000" kern="1200" dirty="0"/>
            <a:t> Maternal depression, limited support, and relocation may increase Isaac's anxiety, insecurity and difficulties regulating emotions. The postnatal period is crucial, as consistent maternal care supports a child's emotional and psychological wellbeing (</a:t>
          </a:r>
          <a:r>
            <a:rPr lang="en-GB" sz="2000" kern="1200" dirty="0" err="1"/>
            <a:t>Saharoy</a:t>
          </a:r>
          <a:r>
            <a:rPr lang="en-GB" sz="2000" kern="1200" dirty="0"/>
            <a:t> et al., 2023).</a:t>
          </a:r>
        </a:p>
      </dsp:txBody>
      <dsp:txXfrm rot="10800000">
        <a:off x="0" y="3578178"/>
        <a:ext cx="5498648" cy="2146906"/>
      </dsp:txXfrm>
    </dsp:sp>
    <dsp:sp modelId="{7AC68441-1338-436A-8A4F-5703C12F6013}">
      <dsp:nvSpPr>
        <dsp:cNvPr id="0" name=""/>
        <dsp:cNvSpPr/>
      </dsp:nvSpPr>
      <dsp:spPr>
        <a:xfrm rot="5400000">
          <a:off x="6816700" y="1544489"/>
          <a:ext cx="2862542" cy="5498648"/>
        </a:xfrm>
        <a:prstGeom prst="round1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i="0" kern="1200" dirty="0"/>
            <a:t>Social:</a:t>
          </a:r>
          <a:r>
            <a:rPr lang="en-GB" sz="2000" b="0" i="0" kern="1200" dirty="0"/>
            <a:t> Moving to a new area and disrupted childcare may reduce opportunities to build confidence, friendships and develop social skills.</a:t>
          </a:r>
        </a:p>
      </dsp:txBody>
      <dsp:txXfrm rot="-5400000">
        <a:off x="5498647" y="3578178"/>
        <a:ext cx="5498648" cy="2146906"/>
      </dsp:txXfrm>
    </dsp:sp>
    <dsp:sp modelId="{BF7AE426-7EBD-4995-AC1B-6FCB75413B25}">
      <dsp:nvSpPr>
        <dsp:cNvPr id="0" name=""/>
        <dsp:cNvSpPr/>
      </dsp:nvSpPr>
      <dsp:spPr>
        <a:xfrm>
          <a:off x="3520388" y="1901887"/>
          <a:ext cx="3956519" cy="1684949"/>
        </a:xfrm>
        <a:prstGeom prst="roundRect">
          <a:avLst/>
        </a:prstGeom>
        <a:solidFill>
          <a:schemeClr val="tx2">
            <a:lumMod val="10000"/>
            <a:lumOff val="9000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 dirty="0"/>
            <a:t>PIES AREAS AFFECTED</a:t>
          </a:r>
        </a:p>
      </dsp:txBody>
      <dsp:txXfrm>
        <a:off x="3602640" y="1984139"/>
        <a:ext cx="3792015" cy="152044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radial4">
  <dgm:title val=""/>
  <dgm:desc val=""/>
  <dgm:catLst>
    <dgm:cat type="relationship" pri="1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5" srcId="1" destId="11" srcOrd="0" destOrd="0"/>
        <dgm:cxn modelId="16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0"/>
              <dgm:param type="spanAng" val="360"/>
              <dgm:param type="ctrShpMap" val="fNode"/>
            </dgm:alg>
          </dgm:if>
          <dgm:else name="Name4">
            <dgm:choose name="Name5">
              <dgm:if name="Name6" axis="ch ch" ptType="node node" st="1 1" cnt="1 0" func="cnt" op="lte" val="3">
                <dgm:alg type="cycle">
                  <dgm:param type="stAng" val="-55"/>
                  <dgm:param type="spanAng" val="110"/>
                  <dgm:param type="ctrShpMap" val="fNode"/>
                </dgm:alg>
              </dgm:if>
              <dgm:else name="Name7">
                <dgm:choose name="Name8">
                  <dgm:if name="Name9" axis="ch ch" ptType="node node" st="1 1" cnt="1 0" func="cnt" op="equ" val="4">
                    <dgm:alg type="cycle">
                      <dgm:param type="stAng" val="-75"/>
                      <dgm:param type="spanAng" val="150"/>
                      <dgm:param type="ctrShpMap" val="fNode"/>
                    </dgm:alg>
                  </dgm:if>
                  <dgm:else name="Name10">
                    <dgm:alg type="cycle">
                      <dgm:param type="stAng" val="-90"/>
                      <dgm:param type="spanAng" val="180"/>
                      <dgm:param type="ctrShpMap" val="fNode"/>
                    </dgm:alg>
                  </dgm:else>
                </dgm:choose>
              </dgm:else>
            </dgm:choose>
          </dgm:else>
        </dgm:choose>
      </dgm:if>
      <dgm:else name="Name11">
        <dgm:choose name="Name12">
          <dgm:if name="Name13" axis="ch ch" ptType="node node" st="1 1" cnt="1 0" func="cnt" op="lte" val="1">
            <dgm:alg type="cycle">
              <dgm:param type="stAng" val="0"/>
              <dgm:param type="spanAng" val="-360"/>
              <dgm:param type="ctrShpMap" val="fNode"/>
            </dgm:alg>
          </dgm:if>
          <dgm:else name="Name14">
            <dgm:choose name="Name15">
              <dgm:if name="Name16" axis="ch ch" ptType="node node" st="1 1" cnt="1 0" func="cnt" op="lte" val="3">
                <dgm:alg type="cycle">
                  <dgm:param type="stAng" val="55"/>
                  <dgm:param type="spanAng" val="-110"/>
                  <dgm:param type="ctrShpMap" val="fNode"/>
                </dgm:alg>
              </dgm:if>
              <dgm:else name="Name17">
                <dgm:choose name="Name18">
                  <dgm:if name="Name19" axis="ch ch" ptType="node node" st="1 1" cnt="1 0" func="cnt" op="equ" val="4">
                    <dgm:alg type="cycle">
                      <dgm:param type="stAng" val="75"/>
                      <dgm:param type="spanAng" val="-150"/>
                      <dgm:param type="ctrShpMap" val="fNode"/>
                    </dgm:alg>
                  </dgm:if>
                  <dgm:else name="Name20">
                    <dgm:alg type="cycle">
                      <dgm:param type="stAng" val="90"/>
                      <dgm:param type="spanAng" val="-180"/>
                      <dgm:param type="ctrShpMap" val="fNode"/>
                    </dgm:alg>
                  </dgm:else>
                </dgm:choose>
              </dgm:else>
            </dgm:choose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fact="0.95"/>
      <dgm:constr type="h" for="ch" forName="parTrans" refType="w" refFor="ch" refForName="centerShape" fact="0.285"/>
      <dgm:constr type="sp" refType="w" refFor="ch" refForName="centerShape" op="equ" fact="0.23"/>
      <dgm:constr type="sibSp" refType="w" refFor="ch" refForName="node" fact="0.1"/>
      <dgm:constr type="primFontSz" for="ch" forName="node" op="equ"/>
    </dgm:constrLst>
    <dgm:choose name="Name21">
      <dgm:if name="Name22" axis="ch ch" ptType="node node" st="1 1" cnt="1 0" func="cnt" op="lte" val="5">
        <dgm:ruleLst>
          <dgm:rule type="w" for="ch" forName="centerShape" val="NaN" fact="0.27" max="NaN"/>
        </dgm:ruleLst>
      </dgm:if>
      <dgm:else name="Name23">
        <dgm:ruleLst>
          <dgm:rule type="w" for="ch" forName="centerShape" val="NaN" fact="0.27" max="NaN"/>
          <dgm:rule type="w" for="ch" forName="node" val="NaN" fact="0.7" max="NaN"/>
        </dgm:ruleLst>
      </dgm:else>
    </dgm:choose>
    <dgm:forEach name="Name24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  <dgm:constr type="primFontSz" val="65"/>
          <dgm:constr type="h" refType="w"/>
        </dgm:constrLst>
        <dgm:ruleLst>
          <dgm:rule type="primFontSz" val="5" fact="NaN" max="NaN"/>
        </dgm:ruleLst>
      </dgm:layoutNode>
      <dgm:forEach name="Name25" axis="ch">
        <dgm:forEach name="Name26" axis="self" ptType="parTrans">
          <dgm:layoutNode name="parTrans" styleLbl="bgSibTrans2D1">
            <dgm:alg type="conn">
              <dgm:param type="begPts" val="auto"/>
              <dgm:param type="endPts" val="ctr"/>
              <dgm:param type="endSty" val="noArr"/>
              <dgm:param type="begSty" val="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begPad" refType="connDist" fact="0.055"/>
              <dgm:constr type="endPad"/>
            </dgm:constrLst>
            <dgm:ruleLst/>
          </dgm:layoutNode>
        </dgm:forEach>
        <dgm:forEach name="Name27" axis="self" ptType="node">
          <dgm:layoutNode name="node" styleLbl="node1">
            <dgm:varLst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>
              <dgm:constr type="primFontSz" val="65"/>
              <dgm:constr type="h" refType="w" fact="0.8"/>
              <dgm:constr type="tMarg" refType="primFontSz" fact="0.15"/>
              <dgm:constr type="bMarg" refType="primFontSz" fact="0.15"/>
              <dgm:constr type="lMarg" refType="primFontSz" fact="0.15"/>
              <dgm:constr type="rMarg" refType="primFontSz" fact="0.1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979F77A-BAAB-443F-947F-89835A11B390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44C1572-7B5F-4429-8D58-20EA6AE30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84367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4C1572-7B5F-4429-8D58-20EA6AE30CC4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625752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4C1572-7B5F-4429-8D58-20EA6AE30CC4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916949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4C1572-7B5F-4429-8D58-20EA6AE30CC4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044092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Bowlby’s Attachment Theory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Bowlby (1969) believed attachment is </a:t>
            </a:r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natural and important for survival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 secure attachment helps children feel safe, develop confidence, and explore the world.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4C1572-7B5F-4429-8D58-20EA6AE30CC4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613024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Key ideas: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lvl="0"/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Safe haven: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caregiver provides comfort and security.</a:t>
            </a:r>
          </a:p>
          <a:p>
            <a:pPr lvl="0"/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Secure base: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caregiver helps the child explore.</a:t>
            </a:r>
          </a:p>
          <a:p>
            <a:pPr lvl="0"/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Proximity maintenance: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child wants to stay close to caregiver.</a:t>
            </a:r>
          </a:p>
          <a:p>
            <a:pPr lvl="0"/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Separation distress: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anxiety when separated from caregiver.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4C1572-7B5F-4429-8D58-20EA6AE30CC4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352408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Applying Theory to Isaac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Isaac’s anxiety when away from his mother shows </a:t>
            </a:r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separation distress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His clingy behaviour suggests he seeks comfort and reassurance.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His withdrawal from play may show he lacks confidence to explore independently.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4C1572-7B5F-4429-8D58-20EA6AE30CC4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323129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Impact on Development (PIES)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lvl="0"/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Physical: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Sleep problems and disrupted routines may affect wellbeing.</a:t>
            </a:r>
          </a:p>
          <a:p>
            <a:pPr lvl="0"/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Intellectual: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Stress may affect learning and language development.</a:t>
            </a:r>
          </a:p>
          <a:p>
            <a:pPr lvl="0"/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Emotional: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Anxiety may affect emotional control and confidence.</a:t>
            </a:r>
          </a:p>
          <a:p>
            <a:pPr lvl="0"/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Social: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Relocation may reduce friendships and social skills.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4C1572-7B5F-4429-8D58-20EA6AE30CC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062962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Nature and Nurture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Isaac’s development is influenced by both biology and environment.</a:t>
            </a:r>
          </a:p>
          <a:p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Nature: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He may naturally have an anxious temperament.</a:t>
            </a:r>
          </a:p>
          <a:p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Nurture: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Mother’s depression.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Changes in routine.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Relocation.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Limited support network.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4C1572-7B5F-4429-8D58-20EA6AE30CC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192365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Multi-Agency Support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Different professionals work together to support Isaac and his family.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Examples: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Nursery staff: emotional support and social development.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Health visitors: support parenting and attachment.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Mental health services: support mother’s wellbeing.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Regular reviews: monitor Isaac’s progress.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4C1572-7B5F-4429-8D58-20EA6AE30CC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177645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Evaluation of Bowlby’s Theory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Strengths: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Supported by Ainsworth’s research and Harlow’s animal studies.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Improved childcare by recognising the importance of caregiver relationships.</a:t>
            </a:r>
          </a:p>
          <a:p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Limitations: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Focuses too much on the mother as the main caregiver.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Does not fully consider different families and cultures.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Social and environmental factors also influence development.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4C1572-7B5F-4429-8D58-20EA6AE30CC4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88540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42B077-4505-9D7F-6809-717CFD8D15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1D5CF1B-A6BD-8097-7229-97D140336D8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2FCF7B-737E-269D-63FD-6C87B4FDAA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09F727-2855-4AF3-B0A8-D08D07565321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2BD9FE-4273-F58E-8F9F-59C4C77BFE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29CF82-1F13-576C-E5F1-198D14FB44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8A5FF-88A1-4083-9F3B-228031E978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19616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9FFA51-F3DE-B0E5-BE99-1CFB01D39E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65A3EB-4D2D-4D7D-549C-5E85C6DDCE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D6C05F-B525-FA92-9E83-A42727AF53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09F727-2855-4AF3-B0A8-D08D07565321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76AE90-ACA9-C00E-BDC7-438608E2F8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8E1519-EC7D-DCCF-F06E-727B715BB5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8A5FF-88A1-4083-9F3B-228031E978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61662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75DA47-1ECA-A4B0-6AFA-76045A4CC7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97E1B4-BD8C-DA78-E22C-CF73ABA50C5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398E85-55C9-8F1C-0CC6-31D93E8FFF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09F727-2855-4AF3-B0A8-D08D07565321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C6AB12-E17B-FEA1-8D81-4C153F7714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1B6C76-59FA-C977-C65F-A37F00710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8A5FF-88A1-4083-9F3B-228031E978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90765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61AF3C-5753-54C4-75ED-D90E8A1615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0F065B-1F2E-574F-1710-7B40E46E1F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ACAF004-2381-A57A-DD00-B71033CFF00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3854D9D-4B17-6445-E55D-B10BDEDBB6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09F727-2855-4AF3-B0A8-D08D07565321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DF61E5C-65F7-5275-9423-B7839AEB90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07CB321-DB12-D29C-E2D4-C8574C6889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8A5FF-88A1-4083-9F3B-228031E978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34377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E91D21-659E-9521-142A-A049313572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9C963D-38AC-8E44-3927-57853161516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005F55-BF02-3CE6-B4AC-B3D8CBDE170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B692D7C-300E-584F-4AAE-A187516034C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AEAB527-5BBB-8D8D-3F09-183375FEF69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8625809-6C37-5103-5B64-0114F357AA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09F727-2855-4AF3-B0A8-D08D07565321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6E65A38-D798-FD02-F301-BBF223BFFD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AE4842E-ACD0-2A46-9A3A-D5C26228AE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8A5FF-88A1-4083-9F3B-228031E978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67946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A2C380-29CF-2890-7E08-0342AC7EA1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B4A6AB-EDF6-743B-BC17-CF48737481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09F727-2855-4AF3-B0A8-D08D07565321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C04CE8D-04E2-2D67-FF3B-27A7342034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2CEE3EC-C9C5-06B7-F855-82B50A34A4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8A5FF-88A1-4083-9F3B-228031E978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25437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7DF6F2C-5F57-AE0C-2327-4D5B9239C5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09F727-2855-4AF3-B0A8-D08D07565321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8F52B8B-19A1-2321-DDEE-0AE07C8155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59F1A60-0487-13A5-795C-A92A7582B8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8A5FF-88A1-4083-9F3B-228031E978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76847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D0E6A9-1948-B230-D301-29B5CF28CF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0E1F47-37F4-FC40-38BD-0B84243A15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36E8F8C-066F-2241-8499-3B6902A168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DF3D16D-E9E7-0B7D-B23F-B553787181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09F727-2855-4AF3-B0A8-D08D07565321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AD19F6-BE30-8796-AF33-ACBC8A369B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724648-16B1-6699-6733-35B353551C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8A5FF-88A1-4083-9F3B-228031E978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65835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3A0463-B450-D9BE-A9B1-EF90E93C73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A438175-B54C-275D-11E1-EF61047586E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E70EDAE-BE37-6064-9F97-AA481A5522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13FFB2-F772-AF28-CA44-4CAA77EF26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09F727-2855-4AF3-B0A8-D08D07565321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A2594F1-9257-97D8-4E31-04960F71F1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6447EE-9632-25B6-6DFE-D957C9AF2D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8A5FF-88A1-4083-9F3B-228031E978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1589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6E71A3-79A3-67FD-4004-3381FD8614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1B5C698-A4D3-A856-8958-C4698255B9B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C30AD8-1743-46DE-D13B-6BF94B6D0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09F727-2855-4AF3-B0A8-D08D07565321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8CABF7-8566-4799-CD12-38FB93C07B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159C11-0FAF-3F85-4BF9-E4F3EBBF35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8A5FF-88A1-4083-9F3B-228031E978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3875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91E39C9-96D7-5737-CA08-E9DB911A49E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2DC61AC-B482-4D9B-598C-8270DAE91F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1B25F0-7CED-28D6-329E-249E36B92E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09F727-2855-4AF3-B0A8-D08D07565321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CE5A09-32A6-971F-E5E7-5ED216C708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B83927-82C3-AC24-1732-9D6D5B68BB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8A5FF-88A1-4083-9F3B-228031E978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42198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E740BFD-A1C6-5BAD-DD65-D43C1D78D7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E74461-4E99-0E78-6CDC-7E241AC0BA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E4E9A3-F539-028E-B8B9-12F56772C0C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709F727-2855-4AF3-B0A8-D08D07565321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A96B51-D8F7-A139-D93B-58FA2086D3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24C47B-7461-5692-470A-C65118AB65E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168A5FF-88A1-4083-9F3B-228031E978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49233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83" r:id="rId1"/>
    <p:sldLayoutId id="2147483984" r:id="rId2"/>
    <p:sldLayoutId id="2147483985" r:id="rId3"/>
    <p:sldLayoutId id="2147483986" r:id="rId4"/>
    <p:sldLayoutId id="2147483987" r:id="rId5"/>
    <p:sldLayoutId id="2147483988" r:id="rId6"/>
    <p:sldLayoutId id="2147483989" r:id="rId7"/>
    <p:sldLayoutId id="2147483990" r:id="rId8"/>
    <p:sldLayoutId id="2147483991" r:id="rId9"/>
    <p:sldLayoutId id="2147483992" r:id="rId10"/>
    <p:sldLayoutId id="214748399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17718681-A12E-49D6-9925-DD7C68176D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2" name="Freeform: Shape 9">
            <a:extLst>
              <a:ext uri="{FF2B5EF4-FFF2-40B4-BE49-F238E27FC236}">
                <a16:creationId xmlns:a16="http://schemas.microsoft.com/office/drawing/2014/main" id="{FBD77573-9EF2-4C35-8285-A1CF6FBB0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5511704" cy="6858000"/>
          </a:xfrm>
          <a:custGeom>
            <a:avLst/>
            <a:gdLst>
              <a:gd name="connsiteX0" fmla="*/ 5511704 w 5511704"/>
              <a:gd name="connsiteY0" fmla="*/ 0 h 6886576"/>
              <a:gd name="connsiteX1" fmla="*/ 1008599 w 5511704"/>
              <a:gd name="connsiteY1" fmla="*/ 0 h 6886576"/>
              <a:gd name="connsiteX2" fmla="*/ 1310975 w 5511704"/>
              <a:gd name="connsiteY2" fmla="*/ 110728 h 6886576"/>
              <a:gd name="connsiteX3" fmla="*/ 1267362 w 5511704"/>
              <a:gd name="connsiteY3" fmla="*/ 135731 h 6886576"/>
              <a:gd name="connsiteX4" fmla="*/ 1005692 w 5511704"/>
              <a:gd name="connsiteY4" fmla="*/ 71437 h 6886576"/>
              <a:gd name="connsiteX5" fmla="*/ 953358 w 5511704"/>
              <a:gd name="connsiteY5" fmla="*/ 89297 h 6886576"/>
              <a:gd name="connsiteX6" fmla="*/ 979525 w 5511704"/>
              <a:gd name="connsiteY6" fmla="*/ 164307 h 6886576"/>
              <a:gd name="connsiteX7" fmla="*/ 1092915 w 5511704"/>
              <a:gd name="connsiteY7" fmla="*/ 192882 h 6886576"/>
              <a:gd name="connsiteX8" fmla="*/ 1270270 w 5511704"/>
              <a:gd name="connsiteY8" fmla="*/ 375047 h 6886576"/>
              <a:gd name="connsiteX9" fmla="*/ 1002784 w 5511704"/>
              <a:gd name="connsiteY9" fmla="*/ 353615 h 6886576"/>
              <a:gd name="connsiteX10" fmla="*/ 956265 w 5511704"/>
              <a:gd name="connsiteY10" fmla="*/ 396479 h 6886576"/>
              <a:gd name="connsiteX11" fmla="*/ 938820 w 5511704"/>
              <a:gd name="connsiteY11" fmla="*/ 453629 h 6886576"/>
              <a:gd name="connsiteX12" fmla="*/ 860319 w 5511704"/>
              <a:gd name="connsiteY12" fmla="*/ 360759 h 6886576"/>
              <a:gd name="connsiteX13" fmla="*/ 793447 w 5511704"/>
              <a:gd name="connsiteY13" fmla="*/ 335757 h 6886576"/>
              <a:gd name="connsiteX14" fmla="*/ 773095 w 5511704"/>
              <a:gd name="connsiteY14" fmla="*/ 417910 h 6886576"/>
              <a:gd name="connsiteX15" fmla="*/ 834151 w 5511704"/>
              <a:gd name="connsiteY15" fmla="*/ 507206 h 6886576"/>
              <a:gd name="connsiteX16" fmla="*/ 996969 w 5511704"/>
              <a:gd name="connsiteY16" fmla="*/ 560785 h 6886576"/>
              <a:gd name="connsiteX17" fmla="*/ 822522 w 5511704"/>
              <a:gd name="connsiteY17" fmla="*/ 560785 h 6886576"/>
              <a:gd name="connsiteX18" fmla="*/ 621908 w 5511704"/>
              <a:gd name="connsiteY18" fmla="*/ 525066 h 6886576"/>
              <a:gd name="connsiteX19" fmla="*/ 409664 w 5511704"/>
              <a:gd name="connsiteY19" fmla="*/ 535781 h 6886576"/>
              <a:gd name="connsiteX20" fmla="*/ 209049 w 5511704"/>
              <a:gd name="connsiteY20" fmla="*/ 464344 h 6886576"/>
              <a:gd name="connsiteX21" fmla="*/ 5527 w 5511704"/>
              <a:gd name="connsiteY21" fmla="*/ 467916 h 6886576"/>
              <a:gd name="connsiteX22" fmla="*/ 906838 w 5511704"/>
              <a:gd name="connsiteY22" fmla="*/ 914400 h 6886576"/>
              <a:gd name="connsiteX23" fmla="*/ 863226 w 5511704"/>
              <a:gd name="connsiteY23" fmla="*/ 925116 h 6886576"/>
              <a:gd name="connsiteX24" fmla="*/ 805077 w 5511704"/>
              <a:gd name="connsiteY24" fmla="*/ 953691 h 6886576"/>
              <a:gd name="connsiteX25" fmla="*/ 848689 w 5511704"/>
              <a:gd name="connsiteY25" fmla="*/ 1010841 h 6886576"/>
              <a:gd name="connsiteX26" fmla="*/ 1084193 w 5511704"/>
              <a:gd name="connsiteY26" fmla="*/ 1117997 h 6886576"/>
              <a:gd name="connsiteX27" fmla="*/ 1142342 w 5511704"/>
              <a:gd name="connsiteY27" fmla="*/ 1225153 h 6886576"/>
              <a:gd name="connsiteX28" fmla="*/ 1069655 w 5511704"/>
              <a:gd name="connsiteY28" fmla="*/ 1214438 h 6886576"/>
              <a:gd name="connsiteX29" fmla="*/ 1005692 w 5511704"/>
              <a:gd name="connsiteY29" fmla="*/ 1235869 h 6886576"/>
              <a:gd name="connsiteX30" fmla="*/ 1031858 w 5511704"/>
              <a:gd name="connsiteY30" fmla="*/ 1371600 h 6886576"/>
              <a:gd name="connsiteX31" fmla="*/ 1366216 w 5511704"/>
              <a:gd name="connsiteY31" fmla="*/ 1546622 h 6886576"/>
              <a:gd name="connsiteX32" fmla="*/ 1395290 w 5511704"/>
              <a:gd name="connsiteY32" fmla="*/ 1603772 h 6886576"/>
              <a:gd name="connsiteX33" fmla="*/ 1354586 w 5511704"/>
              <a:gd name="connsiteY33" fmla="*/ 1643063 h 6886576"/>
              <a:gd name="connsiteX34" fmla="*/ 1247011 w 5511704"/>
              <a:gd name="connsiteY34" fmla="*/ 1664494 h 6886576"/>
              <a:gd name="connsiteX35" fmla="*/ 1398198 w 5511704"/>
              <a:gd name="connsiteY35" fmla="*/ 1857375 h 6886576"/>
              <a:gd name="connsiteX36" fmla="*/ 1453440 w 5511704"/>
              <a:gd name="connsiteY36" fmla="*/ 1910954 h 6886576"/>
              <a:gd name="connsiteX37" fmla="*/ 1549386 w 5511704"/>
              <a:gd name="connsiteY37" fmla="*/ 1993106 h 6886576"/>
              <a:gd name="connsiteX38" fmla="*/ 1549386 w 5511704"/>
              <a:gd name="connsiteY38" fmla="*/ 2021681 h 6886576"/>
              <a:gd name="connsiteX39" fmla="*/ 1421458 w 5511704"/>
              <a:gd name="connsiteY39" fmla="*/ 2110978 h 6886576"/>
              <a:gd name="connsiteX40" fmla="*/ 1188861 w 5511704"/>
              <a:gd name="connsiteY40" fmla="*/ 2085976 h 6886576"/>
              <a:gd name="connsiteX41" fmla="*/ 1531941 w 5511704"/>
              <a:gd name="connsiteY41" fmla="*/ 2218135 h 6886576"/>
              <a:gd name="connsiteX42" fmla="*/ 421293 w 5511704"/>
              <a:gd name="connsiteY42" fmla="*/ 1900238 h 6886576"/>
              <a:gd name="connsiteX43" fmla="*/ 491072 w 5511704"/>
              <a:gd name="connsiteY43" fmla="*/ 1982391 h 6886576"/>
              <a:gd name="connsiteX44" fmla="*/ 880671 w 5511704"/>
              <a:gd name="connsiteY44" fmla="*/ 2200276 h 6886576"/>
              <a:gd name="connsiteX45" fmla="*/ 991154 w 5511704"/>
              <a:gd name="connsiteY45" fmla="*/ 2336007 h 6886576"/>
              <a:gd name="connsiteX46" fmla="*/ 1107453 w 5511704"/>
              <a:gd name="connsiteY46" fmla="*/ 2411016 h 6886576"/>
              <a:gd name="connsiteX47" fmla="*/ 1270270 w 5511704"/>
              <a:gd name="connsiteY47" fmla="*/ 2411016 h 6886576"/>
              <a:gd name="connsiteX48" fmla="*/ 1386568 w 5511704"/>
              <a:gd name="connsiteY48" fmla="*/ 2528889 h 6886576"/>
              <a:gd name="connsiteX49" fmla="*/ 1267362 w 5511704"/>
              <a:gd name="connsiteY49" fmla="*/ 2553891 h 6886576"/>
              <a:gd name="connsiteX50" fmla="*/ 1127805 w 5511704"/>
              <a:gd name="connsiteY50" fmla="*/ 2536032 h 6886576"/>
              <a:gd name="connsiteX51" fmla="*/ 970802 w 5511704"/>
              <a:gd name="connsiteY51" fmla="*/ 2575322 h 6886576"/>
              <a:gd name="connsiteX52" fmla="*/ 825429 w 5511704"/>
              <a:gd name="connsiteY52" fmla="*/ 2543176 h 6886576"/>
              <a:gd name="connsiteX53" fmla="*/ 650982 w 5511704"/>
              <a:gd name="connsiteY53" fmla="*/ 2564607 h 6886576"/>
              <a:gd name="connsiteX54" fmla="*/ 595740 w 5511704"/>
              <a:gd name="connsiteY54" fmla="*/ 2703909 h 6886576"/>
              <a:gd name="connsiteX55" fmla="*/ 578296 w 5511704"/>
              <a:gd name="connsiteY55" fmla="*/ 2714626 h 6886576"/>
              <a:gd name="connsiteX56" fmla="*/ 255568 w 5511704"/>
              <a:gd name="connsiteY56" fmla="*/ 2936081 h 6886576"/>
              <a:gd name="connsiteX57" fmla="*/ 165437 w 5511704"/>
              <a:gd name="connsiteY57" fmla="*/ 2953941 h 6886576"/>
              <a:gd name="connsiteX58" fmla="*/ 697501 w 5511704"/>
              <a:gd name="connsiteY58" fmla="*/ 3343275 h 6886576"/>
              <a:gd name="connsiteX59" fmla="*/ 339884 w 5511704"/>
              <a:gd name="connsiteY59" fmla="*/ 3243263 h 6886576"/>
              <a:gd name="connsiteX60" fmla="*/ 290458 w 5511704"/>
              <a:gd name="connsiteY60" fmla="*/ 3407569 h 6886576"/>
              <a:gd name="connsiteX61" fmla="*/ 459090 w 5511704"/>
              <a:gd name="connsiteY61" fmla="*/ 3554016 h 6886576"/>
              <a:gd name="connsiteX62" fmla="*/ 520147 w 5511704"/>
              <a:gd name="connsiteY62" fmla="*/ 3843338 h 6886576"/>
              <a:gd name="connsiteX63" fmla="*/ 491072 w 5511704"/>
              <a:gd name="connsiteY63" fmla="*/ 4107657 h 6886576"/>
              <a:gd name="connsiteX64" fmla="*/ 418386 w 5511704"/>
              <a:gd name="connsiteY64" fmla="*/ 4189810 h 6886576"/>
              <a:gd name="connsiteX65" fmla="*/ 313718 w 5511704"/>
              <a:gd name="connsiteY65" fmla="*/ 4339829 h 6886576"/>
              <a:gd name="connsiteX66" fmla="*/ 249753 w 5511704"/>
              <a:gd name="connsiteY66" fmla="*/ 4432698 h 6886576"/>
              <a:gd name="connsiteX67" fmla="*/ 25879 w 5511704"/>
              <a:gd name="connsiteY67" fmla="*/ 4396979 h 6886576"/>
              <a:gd name="connsiteX68" fmla="*/ 325347 w 5511704"/>
              <a:gd name="connsiteY68" fmla="*/ 4632722 h 6886576"/>
              <a:gd name="connsiteX69" fmla="*/ 84029 w 5511704"/>
              <a:gd name="connsiteY69" fmla="*/ 4604147 h 6886576"/>
              <a:gd name="connsiteX70" fmla="*/ 5527 w 5511704"/>
              <a:gd name="connsiteY70" fmla="*/ 4622007 h 6886576"/>
              <a:gd name="connsiteX71" fmla="*/ 49139 w 5511704"/>
              <a:gd name="connsiteY71" fmla="*/ 4697016 h 6886576"/>
              <a:gd name="connsiteX72" fmla="*/ 226494 w 5511704"/>
              <a:gd name="connsiteY72" fmla="*/ 4825604 h 6886576"/>
              <a:gd name="connsiteX73" fmla="*/ 592833 w 5511704"/>
              <a:gd name="connsiteY73" fmla="*/ 5175647 h 6886576"/>
              <a:gd name="connsiteX74" fmla="*/ 238123 w 5511704"/>
              <a:gd name="connsiteY74" fmla="*/ 5014913 h 6886576"/>
              <a:gd name="connsiteX75" fmla="*/ 610278 w 5511704"/>
              <a:gd name="connsiteY75" fmla="*/ 5375673 h 6886576"/>
              <a:gd name="connsiteX76" fmla="*/ 691686 w 5511704"/>
              <a:gd name="connsiteY76" fmla="*/ 5497116 h 6886576"/>
              <a:gd name="connsiteX77" fmla="*/ 860319 w 5511704"/>
              <a:gd name="connsiteY77" fmla="*/ 5793582 h 6886576"/>
              <a:gd name="connsiteX78" fmla="*/ 851597 w 5511704"/>
              <a:gd name="connsiteY78" fmla="*/ 5825729 h 6886576"/>
              <a:gd name="connsiteX79" fmla="*/ 659704 w 5511704"/>
              <a:gd name="connsiteY79" fmla="*/ 5779295 h 6886576"/>
              <a:gd name="connsiteX80" fmla="*/ 909746 w 5511704"/>
              <a:gd name="connsiteY80" fmla="*/ 6029326 h 6886576"/>
              <a:gd name="connsiteX81" fmla="*/ 1168509 w 5511704"/>
              <a:gd name="connsiteY81" fmla="*/ 6222207 h 6886576"/>
              <a:gd name="connsiteX82" fmla="*/ 985339 w 5511704"/>
              <a:gd name="connsiteY82" fmla="*/ 6193632 h 6886576"/>
              <a:gd name="connsiteX83" fmla="*/ 732391 w 5511704"/>
              <a:gd name="connsiteY83" fmla="*/ 6082904 h 6886576"/>
              <a:gd name="connsiteX84" fmla="*/ 645167 w 5511704"/>
              <a:gd name="connsiteY84" fmla="*/ 6125766 h 6886576"/>
              <a:gd name="connsiteX85" fmla="*/ 883579 w 5511704"/>
              <a:gd name="connsiteY85" fmla="*/ 6307932 h 6886576"/>
              <a:gd name="connsiteX86" fmla="*/ 1020229 w 5511704"/>
              <a:gd name="connsiteY86" fmla="*/ 6393657 h 6886576"/>
              <a:gd name="connsiteX87" fmla="*/ 1075471 w 5511704"/>
              <a:gd name="connsiteY87" fmla="*/ 6457950 h 6886576"/>
              <a:gd name="connsiteX88" fmla="*/ 1232473 w 5511704"/>
              <a:gd name="connsiteY88" fmla="*/ 6686551 h 6886576"/>
              <a:gd name="connsiteX89" fmla="*/ 1592997 w 5511704"/>
              <a:gd name="connsiteY89" fmla="*/ 6886576 h 6886576"/>
              <a:gd name="connsiteX90" fmla="*/ 5511704 w 5511704"/>
              <a:gd name="connsiteY90" fmla="*/ 6886576 h 68865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5511704" h="6886576">
                <a:moveTo>
                  <a:pt x="5511704" y="0"/>
                </a:moveTo>
                <a:lnTo>
                  <a:pt x="1008599" y="0"/>
                </a:lnTo>
                <a:cubicBezTo>
                  <a:pt x="1110360" y="35719"/>
                  <a:pt x="1209214" y="78581"/>
                  <a:pt x="1310975" y="110728"/>
                </a:cubicBezTo>
                <a:cubicBezTo>
                  <a:pt x="1296437" y="146447"/>
                  <a:pt x="1281900" y="139303"/>
                  <a:pt x="1267362" y="135731"/>
                </a:cubicBezTo>
                <a:cubicBezTo>
                  <a:pt x="1180139" y="121445"/>
                  <a:pt x="1090008" y="110728"/>
                  <a:pt x="1005692" y="71437"/>
                </a:cubicBezTo>
                <a:cubicBezTo>
                  <a:pt x="985339" y="64294"/>
                  <a:pt x="962080" y="64294"/>
                  <a:pt x="953358" y="89297"/>
                </a:cubicBezTo>
                <a:cubicBezTo>
                  <a:pt x="938820" y="125016"/>
                  <a:pt x="959172" y="146447"/>
                  <a:pt x="979525" y="164307"/>
                </a:cubicBezTo>
                <a:cubicBezTo>
                  <a:pt x="1014414" y="196453"/>
                  <a:pt x="1055118" y="189310"/>
                  <a:pt x="1092915" y="192882"/>
                </a:cubicBezTo>
                <a:cubicBezTo>
                  <a:pt x="1197583" y="210741"/>
                  <a:pt x="1247011" y="260747"/>
                  <a:pt x="1270270" y="375047"/>
                </a:cubicBezTo>
                <a:cubicBezTo>
                  <a:pt x="1180139" y="328613"/>
                  <a:pt x="1090008" y="385763"/>
                  <a:pt x="1002784" y="353615"/>
                </a:cubicBezTo>
                <a:cubicBezTo>
                  <a:pt x="979525" y="346472"/>
                  <a:pt x="944635" y="357188"/>
                  <a:pt x="956265" y="396479"/>
                </a:cubicBezTo>
                <a:cubicBezTo>
                  <a:pt x="967894" y="432198"/>
                  <a:pt x="1005692" y="460772"/>
                  <a:pt x="938820" y="453629"/>
                </a:cubicBezTo>
                <a:cubicBezTo>
                  <a:pt x="889393" y="450056"/>
                  <a:pt x="874856" y="407194"/>
                  <a:pt x="860319" y="360759"/>
                </a:cubicBezTo>
                <a:cubicBezTo>
                  <a:pt x="848689" y="335757"/>
                  <a:pt x="816707" y="321469"/>
                  <a:pt x="793447" y="335757"/>
                </a:cubicBezTo>
                <a:cubicBezTo>
                  <a:pt x="764373" y="350044"/>
                  <a:pt x="773095" y="389335"/>
                  <a:pt x="773095" y="417910"/>
                </a:cubicBezTo>
                <a:cubicBezTo>
                  <a:pt x="770187" y="471488"/>
                  <a:pt x="793447" y="496491"/>
                  <a:pt x="834151" y="507206"/>
                </a:cubicBezTo>
                <a:cubicBezTo>
                  <a:pt x="883579" y="521494"/>
                  <a:pt x="933005" y="539354"/>
                  <a:pt x="996969" y="560785"/>
                </a:cubicBezTo>
                <a:cubicBezTo>
                  <a:pt x="927190" y="596503"/>
                  <a:pt x="874856" y="589360"/>
                  <a:pt x="822522" y="560785"/>
                </a:cubicBezTo>
                <a:cubicBezTo>
                  <a:pt x="758558" y="528637"/>
                  <a:pt x="674242" y="485775"/>
                  <a:pt x="621908" y="525066"/>
                </a:cubicBezTo>
                <a:cubicBezTo>
                  <a:pt x="543407" y="582216"/>
                  <a:pt x="479443" y="546497"/>
                  <a:pt x="409664" y="535781"/>
                </a:cubicBezTo>
                <a:cubicBezTo>
                  <a:pt x="264290" y="514350"/>
                  <a:pt x="354422" y="482204"/>
                  <a:pt x="209049" y="464344"/>
                </a:cubicBezTo>
                <a:cubicBezTo>
                  <a:pt x="150900" y="457200"/>
                  <a:pt x="89843" y="428625"/>
                  <a:pt x="5527" y="467916"/>
                </a:cubicBezTo>
                <a:cubicBezTo>
                  <a:pt x="386404" y="675085"/>
                  <a:pt x="566666" y="660797"/>
                  <a:pt x="906838" y="914400"/>
                </a:cubicBezTo>
                <a:cubicBezTo>
                  <a:pt x="892301" y="939404"/>
                  <a:pt x="877764" y="928688"/>
                  <a:pt x="863226" y="925116"/>
                </a:cubicBezTo>
                <a:cubicBezTo>
                  <a:pt x="839967" y="921544"/>
                  <a:pt x="810892" y="907256"/>
                  <a:pt x="805077" y="953691"/>
                </a:cubicBezTo>
                <a:cubicBezTo>
                  <a:pt x="802169" y="989410"/>
                  <a:pt x="819615" y="1007269"/>
                  <a:pt x="848689" y="1010841"/>
                </a:cubicBezTo>
                <a:cubicBezTo>
                  <a:pt x="933005" y="1025129"/>
                  <a:pt x="1008599" y="1075135"/>
                  <a:pt x="1084193" y="1117997"/>
                </a:cubicBezTo>
                <a:cubicBezTo>
                  <a:pt x="1119082" y="1135857"/>
                  <a:pt x="1156879" y="1160860"/>
                  <a:pt x="1142342" y="1225153"/>
                </a:cubicBezTo>
                <a:cubicBezTo>
                  <a:pt x="1113268" y="1243013"/>
                  <a:pt x="1092915" y="1218009"/>
                  <a:pt x="1069655" y="1214438"/>
                </a:cubicBezTo>
                <a:cubicBezTo>
                  <a:pt x="1046396" y="1210866"/>
                  <a:pt x="991154" y="1225153"/>
                  <a:pt x="1005692" y="1235869"/>
                </a:cubicBezTo>
                <a:cubicBezTo>
                  <a:pt x="1072563" y="1275159"/>
                  <a:pt x="950450" y="1371600"/>
                  <a:pt x="1031858" y="1371600"/>
                </a:cubicBezTo>
                <a:cubicBezTo>
                  <a:pt x="1165601" y="1371600"/>
                  <a:pt x="1238288" y="1543050"/>
                  <a:pt x="1366216" y="1546622"/>
                </a:cubicBezTo>
                <a:cubicBezTo>
                  <a:pt x="1386568" y="1546622"/>
                  <a:pt x="1395290" y="1578770"/>
                  <a:pt x="1395290" y="1603772"/>
                </a:cubicBezTo>
                <a:cubicBezTo>
                  <a:pt x="1395290" y="1635920"/>
                  <a:pt x="1374939" y="1639491"/>
                  <a:pt x="1354586" y="1643063"/>
                </a:cubicBezTo>
                <a:cubicBezTo>
                  <a:pt x="1322604" y="1646635"/>
                  <a:pt x="1287715" y="1603772"/>
                  <a:pt x="1247011" y="1664494"/>
                </a:cubicBezTo>
                <a:cubicBezTo>
                  <a:pt x="1322604" y="1700213"/>
                  <a:pt x="1401105" y="1735932"/>
                  <a:pt x="1398198" y="1857375"/>
                </a:cubicBezTo>
                <a:cubicBezTo>
                  <a:pt x="1398198" y="1889523"/>
                  <a:pt x="1430180" y="1903810"/>
                  <a:pt x="1453440" y="1910954"/>
                </a:cubicBezTo>
                <a:cubicBezTo>
                  <a:pt x="1494144" y="1925241"/>
                  <a:pt x="1526126" y="1946673"/>
                  <a:pt x="1549386" y="1993106"/>
                </a:cubicBezTo>
                <a:cubicBezTo>
                  <a:pt x="1549386" y="2003822"/>
                  <a:pt x="1549386" y="2010966"/>
                  <a:pt x="1549386" y="2021681"/>
                </a:cubicBezTo>
                <a:cubicBezTo>
                  <a:pt x="1543571" y="2132410"/>
                  <a:pt x="1485422" y="2128838"/>
                  <a:pt x="1421458" y="2110978"/>
                </a:cubicBezTo>
                <a:cubicBezTo>
                  <a:pt x="1345864" y="2089547"/>
                  <a:pt x="1270270" y="2046685"/>
                  <a:pt x="1188861" y="2085976"/>
                </a:cubicBezTo>
                <a:cubicBezTo>
                  <a:pt x="1302252" y="2139554"/>
                  <a:pt x="1427272" y="2143126"/>
                  <a:pt x="1531941" y="2218135"/>
                </a:cubicBezTo>
                <a:cubicBezTo>
                  <a:pt x="1142342" y="2232422"/>
                  <a:pt x="799262" y="1993106"/>
                  <a:pt x="421293" y="1900238"/>
                </a:cubicBezTo>
                <a:cubicBezTo>
                  <a:pt x="432923" y="1960960"/>
                  <a:pt x="464905" y="1975247"/>
                  <a:pt x="491072" y="1982391"/>
                </a:cubicBezTo>
                <a:cubicBezTo>
                  <a:pt x="630630" y="2028825"/>
                  <a:pt x="752743" y="2121695"/>
                  <a:pt x="880671" y="2200276"/>
                </a:cubicBezTo>
                <a:cubicBezTo>
                  <a:pt x="933005" y="2232422"/>
                  <a:pt x="970802" y="2268142"/>
                  <a:pt x="991154" y="2336007"/>
                </a:cubicBezTo>
                <a:cubicBezTo>
                  <a:pt x="1008599" y="2400300"/>
                  <a:pt x="1043489" y="2428875"/>
                  <a:pt x="1107453" y="2411016"/>
                </a:cubicBezTo>
                <a:cubicBezTo>
                  <a:pt x="1159787" y="2396729"/>
                  <a:pt x="1215029" y="2403873"/>
                  <a:pt x="1270270" y="2411016"/>
                </a:cubicBezTo>
                <a:cubicBezTo>
                  <a:pt x="1331326" y="2418160"/>
                  <a:pt x="1401105" y="2489597"/>
                  <a:pt x="1386568" y="2528889"/>
                </a:cubicBezTo>
                <a:cubicBezTo>
                  <a:pt x="1357494" y="2593182"/>
                  <a:pt x="1308067" y="2561035"/>
                  <a:pt x="1267362" y="2553891"/>
                </a:cubicBezTo>
                <a:cubicBezTo>
                  <a:pt x="1217936" y="2546748"/>
                  <a:pt x="1127805" y="2528889"/>
                  <a:pt x="1127805" y="2536032"/>
                </a:cubicBezTo>
                <a:cubicBezTo>
                  <a:pt x="1095822" y="2696766"/>
                  <a:pt x="1023136" y="2575322"/>
                  <a:pt x="970802" y="2575322"/>
                </a:cubicBezTo>
                <a:cubicBezTo>
                  <a:pt x="921375" y="2575322"/>
                  <a:pt x="871949" y="2557463"/>
                  <a:pt x="825429" y="2543176"/>
                </a:cubicBezTo>
                <a:cubicBezTo>
                  <a:pt x="764373" y="2525316"/>
                  <a:pt x="709132" y="2557463"/>
                  <a:pt x="650982" y="2564607"/>
                </a:cubicBezTo>
                <a:cubicBezTo>
                  <a:pt x="598648" y="2571751"/>
                  <a:pt x="627722" y="2664620"/>
                  <a:pt x="595740" y="2703909"/>
                </a:cubicBezTo>
                <a:cubicBezTo>
                  <a:pt x="589926" y="2714626"/>
                  <a:pt x="584111" y="2714626"/>
                  <a:pt x="578296" y="2714626"/>
                </a:cubicBezTo>
                <a:cubicBezTo>
                  <a:pt x="560851" y="2993232"/>
                  <a:pt x="255568" y="2925366"/>
                  <a:pt x="255568" y="2936081"/>
                </a:cubicBezTo>
                <a:cubicBezTo>
                  <a:pt x="229401" y="2953941"/>
                  <a:pt x="197419" y="2911079"/>
                  <a:pt x="165437" y="2953941"/>
                </a:cubicBezTo>
                <a:cubicBezTo>
                  <a:pt x="302087" y="3150394"/>
                  <a:pt x="511425" y="3196828"/>
                  <a:pt x="697501" y="3343275"/>
                </a:cubicBezTo>
                <a:cubicBezTo>
                  <a:pt x="543407" y="3393282"/>
                  <a:pt x="453275" y="3221832"/>
                  <a:pt x="339884" y="3243263"/>
                </a:cubicBezTo>
                <a:cubicBezTo>
                  <a:pt x="284643" y="3296842"/>
                  <a:pt x="450368" y="3382566"/>
                  <a:pt x="290458" y="3407569"/>
                </a:cubicBezTo>
                <a:cubicBezTo>
                  <a:pt x="360236" y="3454004"/>
                  <a:pt x="409664" y="3500439"/>
                  <a:pt x="459090" y="3554016"/>
                </a:cubicBezTo>
                <a:cubicBezTo>
                  <a:pt x="543407" y="3650457"/>
                  <a:pt x="560851" y="3714751"/>
                  <a:pt x="520147" y="3843338"/>
                </a:cubicBezTo>
                <a:cubicBezTo>
                  <a:pt x="493979" y="3929063"/>
                  <a:pt x="456183" y="4007645"/>
                  <a:pt x="491072" y="4107657"/>
                </a:cubicBezTo>
                <a:cubicBezTo>
                  <a:pt x="514332" y="4175522"/>
                  <a:pt x="505609" y="4221957"/>
                  <a:pt x="418386" y="4189810"/>
                </a:cubicBezTo>
                <a:cubicBezTo>
                  <a:pt x="325347" y="4157663"/>
                  <a:pt x="290458" y="4218386"/>
                  <a:pt x="313718" y="4339829"/>
                </a:cubicBezTo>
                <a:cubicBezTo>
                  <a:pt x="328254" y="4418410"/>
                  <a:pt x="313718" y="4443413"/>
                  <a:pt x="249753" y="4432698"/>
                </a:cubicBezTo>
                <a:cubicBezTo>
                  <a:pt x="179975" y="4421982"/>
                  <a:pt x="113103" y="4371976"/>
                  <a:pt x="25879" y="4396979"/>
                </a:cubicBezTo>
                <a:cubicBezTo>
                  <a:pt x="95658" y="4539854"/>
                  <a:pt x="243939" y="4496991"/>
                  <a:pt x="325347" y="4632722"/>
                </a:cubicBezTo>
                <a:cubicBezTo>
                  <a:pt x="229401" y="4632722"/>
                  <a:pt x="153807" y="4632722"/>
                  <a:pt x="84029" y="4604147"/>
                </a:cubicBezTo>
                <a:cubicBezTo>
                  <a:pt x="54954" y="4593433"/>
                  <a:pt x="22972" y="4579145"/>
                  <a:pt x="5527" y="4622007"/>
                </a:cubicBezTo>
                <a:cubicBezTo>
                  <a:pt x="-14826" y="4672014"/>
                  <a:pt x="25879" y="4689872"/>
                  <a:pt x="49139" y="4697016"/>
                </a:cubicBezTo>
                <a:cubicBezTo>
                  <a:pt x="116011" y="4722019"/>
                  <a:pt x="168344" y="4779170"/>
                  <a:pt x="226494" y="4825604"/>
                </a:cubicBezTo>
                <a:cubicBezTo>
                  <a:pt x="351514" y="4925616"/>
                  <a:pt x="488165" y="5011341"/>
                  <a:pt x="592833" y="5175647"/>
                </a:cubicBezTo>
                <a:cubicBezTo>
                  <a:pt x="461997" y="5132785"/>
                  <a:pt x="363144" y="5032772"/>
                  <a:pt x="238123" y="5014913"/>
                </a:cubicBezTo>
                <a:cubicBezTo>
                  <a:pt x="345700" y="5164932"/>
                  <a:pt x="482350" y="5264944"/>
                  <a:pt x="610278" y="5375673"/>
                </a:cubicBezTo>
                <a:cubicBezTo>
                  <a:pt x="648075" y="5407819"/>
                  <a:pt x="685872" y="5429250"/>
                  <a:pt x="691686" y="5497116"/>
                </a:cubicBezTo>
                <a:cubicBezTo>
                  <a:pt x="709132" y="5629276"/>
                  <a:pt x="755650" y="5736432"/>
                  <a:pt x="860319" y="5793582"/>
                </a:cubicBezTo>
                <a:cubicBezTo>
                  <a:pt x="860319" y="5793582"/>
                  <a:pt x="854504" y="5815013"/>
                  <a:pt x="851597" y="5825729"/>
                </a:cubicBezTo>
                <a:cubicBezTo>
                  <a:pt x="787632" y="5829301"/>
                  <a:pt x="738206" y="5750720"/>
                  <a:pt x="659704" y="5779295"/>
                </a:cubicBezTo>
                <a:cubicBezTo>
                  <a:pt x="738206" y="5886451"/>
                  <a:pt x="802169" y="5979319"/>
                  <a:pt x="909746" y="6029326"/>
                </a:cubicBezTo>
                <a:cubicBezTo>
                  <a:pt x="996969" y="6068616"/>
                  <a:pt x="1104545" y="6093620"/>
                  <a:pt x="1168509" y="6222207"/>
                </a:cubicBezTo>
                <a:cubicBezTo>
                  <a:pt x="1095822" y="6247210"/>
                  <a:pt x="1040581" y="6215063"/>
                  <a:pt x="985339" y="6193632"/>
                </a:cubicBezTo>
                <a:cubicBezTo>
                  <a:pt x="901023" y="6157913"/>
                  <a:pt x="816707" y="6118623"/>
                  <a:pt x="732391" y="6082904"/>
                </a:cubicBezTo>
                <a:cubicBezTo>
                  <a:pt x="700408" y="6068616"/>
                  <a:pt x="665519" y="6061472"/>
                  <a:pt x="645167" y="6125766"/>
                </a:cubicBezTo>
                <a:cubicBezTo>
                  <a:pt x="752743" y="6140053"/>
                  <a:pt x="816707" y="6225779"/>
                  <a:pt x="883579" y="6307932"/>
                </a:cubicBezTo>
                <a:cubicBezTo>
                  <a:pt x="921375" y="6354366"/>
                  <a:pt x="953358" y="6415088"/>
                  <a:pt x="1020229" y="6393657"/>
                </a:cubicBezTo>
                <a:cubicBezTo>
                  <a:pt x="1055118" y="6382942"/>
                  <a:pt x="1078378" y="6415088"/>
                  <a:pt x="1075471" y="6457950"/>
                </a:cubicBezTo>
                <a:cubicBezTo>
                  <a:pt x="1060933" y="6607970"/>
                  <a:pt x="1145250" y="6657976"/>
                  <a:pt x="1232473" y="6686551"/>
                </a:cubicBezTo>
                <a:cubicBezTo>
                  <a:pt x="1360401" y="6729413"/>
                  <a:pt x="1473792" y="6815138"/>
                  <a:pt x="1592997" y="6886576"/>
                </a:cubicBezTo>
                <a:lnTo>
                  <a:pt x="5511704" y="6886576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79E3E1-D1EB-8A59-7D00-6DAC63C2F4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9" y="713313"/>
            <a:ext cx="5257801" cy="543137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nl-NL" sz="2000" b="1" dirty="0"/>
              <a:t>Module name</a:t>
            </a:r>
            <a:r>
              <a:rPr lang="nl-NL" sz="2000" dirty="0"/>
              <a:t>: Psychology in Health and Social Care</a:t>
            </a:r>
          </a:p>
          <a:p>
            <a:pPr marL="0" indent="0">
              <a:buNone/>
            </a:pPr>
            <a:r>
              <a:rPr lang="en-GB" sz="2000" b="1" dirty="0"/>
              <a:t>Module code</a:t>
            </a:r>
            <a:r>
              <a:rPr lang="en-GB" sz="2000" dirty="0"/>
              <a:t>: LCHS4010</a:t>
            </a:r>
          </a:p>
          <a:p>
            <a:pPr marL="0" indent="0">
              <a:buNone/>
            </a:pPr>
            <a:r>
              <a:rPr lang="nl-NL" sz="2000" b="1" dirty="0"/>
              <a:t>Student name</a:t>
            </a:r>
            <a:r>
              <a:rPr lang="nl-NL" sz="2000" dirty="0"/>
              <a:t>: Clara Piredda</a:t>
            </a:r>
            <a:endParaRPr lang="en-GB" sz="2000" dirty="0"/>
          </a:p>
          <a:p>
            <a:pPr marL="0" indent="0">
              <a:buNone/>
            </a:pPr>
            <a:r>
              <a:rPr lang="nl-NL" sz="2000" b="1" dirty="0"/>
              <a:t>Student ID</a:t>
            </a:r>
            <a:r>
              <a:rPr lang="nl-NL" sz="2000" dirty="0"/>
              <a:t>: 2512886</a:t>
            </a:r>
            <a:endParaRPr lang="en-GB" sz="2000" dirty="0"/>
          </a:p>
          <a:p>
            <a:pPr marL="0" indent="0">
              <a:buNone/>
            </a:pPr>
            <a:r>
              <a:rPr lang="en-GB" sz="2000" b="1" dirty="0"/>
              <a:t>Lecturer’s name</a:t>
            </a:r>
            <a:r>
              <a:rPr lang="en-GB" sz="2000" dirty="0"/>
              <a:t>: Peace Ukachukwu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F584690-D0A4-41D5-EFDE-BA01727CE5C1}"/>
              </a:ext>
            </a:extLst>
          </p:cNvPr>
          <p:cNvSpPr txBox="1"/>
          <p:nvPr/>
        </p:nvSpPr>
        <p:spPr>
          <a:xfrm>
            <a:off x="405269" y="6362845"/>
            <a:ext cx="1178368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AI was used in this presentation for proofreading and to improve grammar and clarity. All content was reviewed and edited by the author.</a:t>
            </a:r>
          </a:p>
        </p:txBody>
      </p:sp>
    </p:spTree>
    <p:extLst>
      <p:ext uri="{BB962C8B-B14F-4D97-AF65-F5344CB8AC3E}">
        <p14:creationId xmlns:p14="http://schemas.microsoft.com/office/powerpoint/2010/main" val="3670769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6DA9DF9-31F7-4056-B42E-878CC92417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6E6422-E479-9624-265E-EB42A98D11F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3468" y="643467"/>
            <a:ext cx="4620584" cy="4567137"/>
          </a:xfrm>
        </p:spPr>
        <p:txBody>
          <a:bodyPr>
            <a:normAutofit/>
          </a:bodyPr>
          <a:lstStyle/>
          <a:p>
            <a:pPr algn="l"/>
            <a:r>
              <a:rPr lang="en-GB" sz="4400" b="1" dirty="0"/>
              <a:t>Isaac’s Case and Bowlby’s Attachment Theory</a:t>
            </a:r>
          </a:p>
        </p:txBody>
      </p:sp>
      <p:pic>
        <p:nvPicPr>
          <p:cNvPr id="6" name="Picture 5" descr="Smiling woman and walking toddler">
            <a:extLst>
              <a:ext uri="{FF2B5EF4-FFF2-40B4-BE49-F238E27FC236}">
                <a16:creationId xmlns:a16="http://schemas.microsoft.com/office/drawing/2014/main" id="{06CE98B4-3906-769A-B815-7ED5B9BBDD5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" b="23230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4721877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DCC231C8-C761-4B31-9B1C-C6D19248C6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85BB92-6AA0-7D6F-75A6-F661242064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9"/>
            <a:ext cx="3374136" cy="5567891"/>
          </a:xfrm>
        </p:spPr>
        <p:txBody>
          <a:bodyPr>
            <a:normAutofit/>
          </a:bodyPr>
          <a:lstStyle/>
          <a:p>
            <a:r>
              <a:rPr lang="en-GB" sz="4800" b="1" dirty="0"/>
              <a:t>Introduction</a:t>
            </a:r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D423C125-035E-DAE0-4A65-B7614FE4AA1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59973179"/>
              </p:ext>
            </p:extLst>
          </p:nvPr>
        </p:nvGraphicFramePr>
        <p:xfrm>
          <a:off x="5093208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8008119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A06427-7D7B-2475-23C0-1CBBB32BCD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70629" y="441879"/>
            <a:ext cx="3342559" cy="1049235"/>
          </a:xfrm>
        </p:spPr>
        <p:txBody>
          <a:bodyPr>
            <a:normAutofit/>
          </a:bodyPr>
          <a:lstStyle/>
          <a:p>
            <a:r>
              <a:rPr lang="en-GB" dirty="0"/>
              <a:t>Isaac’s Profile</a:t>
            </a:r>
          </a:p>
        </p:txBody>
      </p:sp>
      <p:graphicFrame>
        <p:nvGraphicFramePr>
          <p:cNvPr id="10" name="Content Placeholder 2">
            <a:extLst>
              <a:ext uri="{FF2B5EF4-FFF2-40B4-BE49-F238E27FC236}">
                <a16:creationId xmlns:a16="http://schemas.microsoft.com/office/drawing/2014/main" id="{E0750C3D-A2D5-7C38-983D-7798391D381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43439358"/>
              </p:ext>
            </p:extLst>
          </p:nvPr>
        </p:nvGraphicFramePr>
        <p:xfrm>
          <a:off x="554979" y="1853754"/>
          <a:ext cx="6415309" cy="40377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416AD7C2-2906-E3FB-0F6A-D2E707B1E0E5}"/>
              </a:ext>
            </a:extLst>
          </p:cNvPr>
          <p:cNvSpPr txBox="1"/>
          <p:nvPr/>
        </p:nvSpPr>
        <p:spPr>
          <a:xfrm>
            <a:off x="7313188" y="2844452"/>
            <a:ext cx="5305837" cy="27084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MAIN CONCERNS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Isaac is experiencing: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Separation anxiety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Language delay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Isolating from other children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Difficulties sleeping</a:t>
            </a:r>
          </a:p>
          <a:p>
            <a:endParaRPr lang="en-GB" dirty="0"/>
          </a:p>
        </p:txBody>
      </p:sp>
      <p:pic>
        <p:nvPicPr>
          <p:cNvPr id="8" name="Picture 7" descr="Red alert button">
            <a:extLst>
              <a:ext uri="{FF2B5EF4-FFF2-40B4-BE49-F238E27FC236}">
                <a16:creationId xmlns:a16="http://schemas.microsoft.com/office/drawing/2014/main" id="{35C84616-7730-17DF-A9A3-ACE1D9353F6A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60526" y="1305114"/>
            <a:ext cx="1463040" cy="1097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88040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6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 useBgFill="1">
        <p:nvSpPr>
          <p:cNvPr id="57" name="Rectangle 56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A333679B-7A10-A375-0FE7-CDF853D14CC3}"/>
              </a:ext>
            </a:extLst>
          </p:cNvPr>
          <p:cNvSpPr txBox="1">
            <a:spLocks/>
          </p:cNvSpPr>
          <p:nvPr/>
        </p:nvSpPr>
        <p:spPr>
          <a:xfrm>
            <a:off x="3044811" y="-219456"/>
            <a:ext cx="6435951" cy="16245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5400" kern="1200" spc="-12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4400" dirty="0">
                <a:solidFill>
                  <a:schemeClr val="tx1"/>
                </a:solidFill>
              </a:rPr>
              <a:t>Bowlby’s Attachment Theory</a:t>
            </a: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87700C55-D612-5DE0-7C5C-DF6784160D86}"/>
              </a:ext>
            </a:extLst>
          </p:cNvPr>
          <p:cNvSpPr txBox="1">
            <a:spLocks/>
          </p:cNvSpPr>
          <p:nvPr/>
        </p:nvSpPr>
        <p:spPr>
          <a:xfrm>
            <a:off x="538457" y="833905"/>
            <a:ext cx="6435955" cy="566013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marL="91440" indent="-91440" algn="l" defTabSz="914400" rtl="0" eaLnBrk="1" latinLnBrk="0" hangingPunct="1">
              <a:lnSpc>
                <a:spcPct val="85000"/>
              </a:lnSpc>
              <a:spcBef>
                <a:spcPts val="1300"/>
              </a:spcBef>
              <a:buFont typeface="Arial" pitchFamily="34" charset="0"/>
              <a:buChar char=" "/>
              <a:defRPr sz="2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47472" indent="-342900" algn="l" defTabSz="914400" rtl="0" eaLnBrk="1" latinLnBrk="0" hangingPunct="1">
              <a:lnSpc>
                <a:spcPct val="85000"/>
              </a:lnSpc>
              <a:spcBef>
                <a:spcPts val="600"/>
              </a:spcBef>
              <a:buFont typeface="Arial" pitchFamily="34" charset="0"/>
              <a:buChar char=" "/>
              <a:defRPr sz="2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48640" indent="-548640" algn="l" defTabSz="914400" rtl="0" eaLnBrk="1" latinLnBrk="0" hangingPunct="1">
              <a:lnSpc>
                <a:spcPct val="85000"/>
              </a:lnSpc>
              <a:spcBef>
                <a:spcPts val="600"/>
              </a:spcBef>
              <a:buFont typeface="Arial" pitchFamily="34" charset="0"/>
              <a:buChar char=" "/>
              <a:defRPr sz="2000" i="1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822960" indent="-822960" algn="l" defTabSz="914400" rtl="0" eaLnBrk="1" latinLnBrk="0" hangingPunct="1">
              <a:lnSpc>
                <a:spcPct val="85000"/>
              </a:lnSpc>
              <a:spcBef>
                <a:spcPts val="600"/>
              </a:spcBef>
              <a:buFont typeface="Arial" pitchFamily="34" charset="0"/>
              <a:buChar char=" 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097280" indent="-1097280" algn="l" defTabSz="914400" rtl="0" eaLnBrk="1" latinLnBrk="0" hangingPunct="1">
              <a:lnSpc>
                <a:spcPct val="85000"/>
              </a:lnSpc>
              <a:spcBef>
                <a:spcPts val="600"/>
              </a:spcBef>
              <a:buFont typeface="Arial" pitchFamily="34" charset="0"/>
              <a:buChar char=" 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200000" indent="-228600" algn="l" defTabSz="914400" rtl="0" eaLnBrk="1" latinLnBrk="0" hangingPunct="1">
              <a:lnSpc>
                <a:spcPct val="85000"/>
              </a:lnSpc>
              <a:spcBef>
                <a:spcPts val="600"/>
              </a:spcBef>
              <a:buFont typeface="Arial" pitchFamily="34" charset="0"/>
              <a:buChar char=" 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400000" indent="-228600" algn="l" defTabSz="914400" rtl="0" eaLnBrk="1" latinLnBrk="0" hangingPunct="1">
              <a:lnSpc>
                <a:spcPct val="85000"/>
              </a:lnSpc>
              <a:spcBef>
                <a:spcPts val="600"/>
              </a:spcBef>
              <a:buFont typeface="Arial" pitchFamily="34" charset="0"/>
              <a:buChar char=" 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600000" indent="-228600" algn="l" defTabSz="914400" rtl="0" eaLnBrk="1" latinLnBrk="0" hangingPunct="1">
              <a:lnSpc>
                <a:spcPct val="85000"/>
              </a:lnSpc>
              <a:spcBef>
                <a:spcPts val="600"/>
              </a:spcBef>
              <a:buFont typeface="Arial" pitchFamily="34" charset="0"/>
              <a:buChar char=" 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800000" indent="-228600" algn="l" defTabSz="914400" rtl="0" eaLnBrk="1" latinLnBrk="0" hangingPunct="1">
              <a:lnSpc>
                <a:spcPct val="85000"/>
              </a:lnSpc>
              <a:spcBef>
                <a:spcPts val="600"/>
              </a:spcBef>
              <a:buFont typeface="Arial" pitchFamily="34" charset="0"/>
              <a:buChar char=" 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t">
              <a:lnSpc>
                <a:spcPct val="90000"/>
              </a:lnSpc>
              <a:buNone/>
            </a:pPr>
            <a:r>
              <a:rPr lang="en-GB" sz="2800" dirty="0"/>
              <a:t>In 1969, British psychologist John Bowlby developed Attachment Theory.</a:t>
            </a:r>
          </a:p>
          <a:p>
            <a:pPr marL="0" indent="0" fontAlgn="t">
              <a:lnSpc>
                <a:spcPct val="90000"/>
              </a:lnSpc>
              <a:buNone/>
            </a:pPr>
            <a:r>
              <a:rPr lang="en-GB" sz="2800" dirty="0"/>
              <a:t>He argued that a child's bond with their primary caregiver is essential for healthy emotional development.</a:t>
            </a:r>
          </a:p>
          <a:p>
            <a:pPr marL="0" indent="0" fontAlgn="t">
              <a:lnSpc>
                <a:spcPct val="90000"/>
              </a:lnSpc>
              <a:buNone/>
            </a:pPr>
            <a:r>
              <a:rPr lang="en-GB" sz="2800" dirty="0"/>
              <a:t>He believed that children have an innate need to form strong attachments, as they help them feel safe, develop confidence, and explore (Bowlby, 1969; McLeod, 2025).</a:t>
            </a:r>
            <a:endParaRPr lang="en-US" sz="2800" dirty="0">
              <a:solidFill>
                <a:schemeClr val="tx1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BE523DC-A00A-FD5B-6900-8D0FC1D616E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81" r="6131"/>
          <a:stretch>
            <a:fillRect/>
          </a:stretch>
        </p:blipFill>
        <p:spPr>
          <a:xfrm>
            <a:off x="7307985" y="1142999"/>
            <a:ext cx="4345558" cy="48832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73144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2CB17049-7848-B354-FDE8-2CDC9F4B4D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08928516"/>
              </p:ext>
            </p:extLst>
          </p:nvPr>
        </p:nvGraphicFramePr>
        <p:xfrm>
          <a:off x="386980" y="1203873"/>
          <a:ext cx="11261045" cy="4910040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11261045">
                  <a:extLst>
                    <a:ext uri="{9D8B030D-6E8A-4147-A177-3AD203B41FA5}">
                      <a16:colId xmlns:a16="http://schemas.microsoft.com/office/drawing/2014/main" val="3455693535"/>
                    </a:ext>
                  </a:extLst>
                </a:gridCol>
              </a:tblGrid>
              <a:tr h="95558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/>
                        <a:t>                         </a:t>
                      </a:r>
                      <a:r>
                        <a:rPr lang="en-GB" sz="3200" dirty="0"/>
                        <a:t>Key Features of Bowlby's Attachment Theory</a:t>
                      </a:r>
                      <a:endParaRPr lang="en-GB" sz="2400" dirty="0">
                        <a:highlight>
                          <a:srgbClr val="FFFF00"/>
                        </a:highlight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74627784"/>
                  </a:ext>
                </a:extLst>
              </a:tr>
              <a:tr h="838023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1" dirty="0"/>
                        <a:t>Proximity Maintenance:</a:t>
                      </a:r>
                      <a:r>
                        <a:rPr lang="en-GB" sz="2000" dirty="0"/>
                        <a:t> The child wants to be close to their caregiver, especially when they need reassurance.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05159347"/>
                  </a:ext>
                </a:extLst>
              </a:tr>
              <a:tr h="77749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1" dirty="0"/>
                        <a:t>Safe Haven:</a:t>
                      </a:r>
                      <a:r>
                        <a:rPr lang="en-GB" sz="2000" dirty="0"/>
                        <a:t> The caregiver helps the child feel safe and emotionally secure when they are distressed.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4042332"/>
                  </a:ext>
                </a:extLst>
              </a:tr>
              <a:tr h="1136557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1" dirty="0"/>
                        <a:t>Secure Base:</a:t>
                      </a:r>
                      <a:r>
                        <a:rPr lang="en-GB" sz="2000" dirty="0"/>
                        <a:t> The child feels safe to explore and try new experiences because of the caregiver's support.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73012758"/>
                  </a:ext>
                </a:extLst>
              </a:tr>
              <a:tr h="120238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1" dirty="0"/>
                        <a:t>Separation Distress: </a:t>
                      </a:r>
                      <a:r>
                        <a:rPr lang="en-GB" sz="2000" b="0" dirty="0"/>
                        <a:t>The distress that may occur when the attachment figure is absent or perceived as inaccessible. </a:t>
                      </a:r>
                    </a:p>
                    <a:p>
                      <a:endParaRPr lang="en-GB" sz="2000" dirty="0">
                        <a:highlight>
                          <a:srgbClr val="FFFF00"/>
                        </a:highlight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6241586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65563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Rectangle 68">
            <a:extLst>
              <a:ext uri="{FF2B5EF4-FFF2-40B4-BE49-F238E27FC236}">
                <a16:creationId xmlns:a16="http://schemas.microsoft.com/office/drawing/2014/main" id="{257363FD-7E77-4145-9483-331A807A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6802" cy="6858000"/>
          </a:xfrm>
          <a:prstGeom prst="rect">
            <a:avLst/>
          </a:prstGeom>
          <a:gradFill flip="none" rotWithShape="1">
            <a:gsLst>
              <a:gs pos="28000">
                <a:schemeClr val="bg2">
                  <a:alpha val="84000"/>
                </a:schemeClr>
              </a:gs>
              <a:gs pos="74000">
                <a:schemeClr val="bg1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74F6F6CB-0996-243E-429F-8C6D6EB6DEC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89681787"/>
              </p:ext>
            </p:extLst>
          </p:nvPr>
        </p:nvGraphicFramePr>
        <p:xfrm>
          <a:off x="0" y="92279"/>
          <a:ext cx="12192000" cy="6253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138356BE-AC23-9615-3E06-9A9719FC2397}"/>
              </a:ext>
            </a:extLst>
          </p:cNvPr>
          <p:cNvSpPr txBox="1"/>
          <p:nvPr/>
        </p:nvSpPr>
        <p:spPr>
          <a:xfrm>
            <a:off x="7916174" y="5288393"/>
            <a:ext cx="414930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 Secure Attachment helps children feel safe while also giving them the confidence to explore and learn about the world (Pass, 2025).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93490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F541DB91-0B10-46D9-B34B-7BFF96026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9CF7FE1C-8BC5-4B0C-A2BC-93AB72C90F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68100" y="-1"/>
            <a:ext cx="10423900" cy="5920155"/>
          </a:xfrm>
          <a:custGeom>
            <a:avLst/>
            <a:gdLst>
              <a:gd name="connsiteX0" fmla="*/ 10423900 w 10423900"/>
              <a:gd name="connsiteY0" fmla="*/ 0 h 5491534"/>
              <a:gd name="connsiteX1" fmla="*/ 3493157 w 10423900"/>
              <a:gd name="connsiteY1" fmla="*/ 0 h 5491534"/>
              <a:gd name="connsiteX2" fmla="*/ 3493018 w 10423900"/>
              <a:gd name="connsiteY2" fmla="*/ 31 h 5491534"/>
              <a:gd name="connsiteX3" fmla="*/ 3245493 w 10423900"/>
              <a:gd name="connsiteY3" fmla="*/ 104839 h 5491534"/>
              <a:gd name="connsiteX4" fmla="*/ 4434802 w 10423900"/>
              <a:gd name="connsiteY4" fmla="*/ 284558 h 5491534"/>
              <a:gd name="connsiteX5" fmla="*/ 4011937 w 10423900"/>
              <a:gd name="connsiteY5" fmla="*/ 395559 h 5491534"/>
              <a:gd name="connsiteX6" fmla="*/ 3573213 w 10423900"/>
              <a:gd name="connsiteY6" fmla="*/ 474847 h 5491534"/>
              <a:gd name="connsiteX7" fmla="*/ 3097489 w 10423900"/>
              <a:gd name="connsiteY7" fmla="*/ 532990 h 5491534"/>
              <a:gd name="connsiteX8" fmla="*/ 2664052 w 10423900"/>
              <a:gd name="connsiteY8" fmla="*/ 649279 h 5491534"/>
              <a:gd name="connsiteX9" fmla="*/ 3795218 w 10423900"/>
              <a:gd name="connsiteY9" fmla="*/ 696852 h 5491534"/>
              <a:gd name="connsiteX10" fmla="*/ 3208492 w 10423900"/>
              <a:gd name="connsiteY10" fmla="*/ 802568 h 5491534"/>
              <a:gd name="connsiteX11" fmla="*/ 2727483 w 10423900"/>
              <a:gd name="connsiteY11" fmla="*/ 939999 h 5491534"/>
              <a:gd name="connsiteX12" fmla="*/ 2389190 w 10423900"/>
              <a:gd name="connsiteY12" fmla="*/ 1003429 h 5491534"/>
              <a:gd name="connsiteX13" fmla="*/ 2029754 w 10423900"/>
              <a:gd name="connsiteY13" fmla="*/ 1019287 h 5491534"/>
              <a:gd name="connsiteX14" fmla="*/ 1945181 w 10423900"/>
              <a:gd name="connsiteY14" fmla="*/ 1119716 h 5491534"/>
              <a:gd name="connsiteX15" fmla="*/ 2056184 w 10423900"/>
              <a:gd name="connsiteY15" fmla="*/ 1225434 h 5491534"/>
              <a:gd name="connsiteX16" fmla="*/ 2225329 w 10423900"/>
              <a:gd name="connsiteY16" fmla="*/ 1236004 h 5491534"/>
              <a:gd name="connsiteX17" fmla="*/ 3234920 w 10423900"/>
              <a:gd name="connsiteY17" fmla="*/ 1262435 h 5491534"/>
              <a:gd name="connsiteX18" fmla="*/ 0 w 10423900"/>
              <a:gd name="connsiteY18" fmla="*/ 1495009 h 5491534"/>
              <a:gd name="connsiteX19" fmla="*/ 438724 w 10423900"/>
              <a:gd name="connsiteY19" fmla="*/ 1637728 h 5491534"/>
              <a:gd name="connsiteX20" fmla="*/ 586726 w 10423900"/>
              <a:gd name="connsiteY20" fmla="*/ 2028877 h 5491534"/>
              <a:gd name="connsiteX21" fmla="*/ 1125878 w 10423900"/>
              <a:gd name="connsiteY21" fmla="*/ 2250882 h 5491534"/>
              <a:gd name="connsiteX22" fmla="*/ 1474744 w 10423900"/>
              <a:gd name="connsiteY22" fmla="*/ 2330169 h 5491534"/>
              <a:gd name="connsiteX23" fmla="*/ 2272901 w 10423900"/>
              <a:gd name="connsiteY23" fmla="*/ 2446458 h 5491534"/>
              <a:gd name="connsiteX24" fmla="*/ 2389190 w 10423900"/>
              <a:gd name="connsiteY24" fmla="*/ 2636747 h 5491534"/>
              <a:gd name="connsiteX25" fmla="*/ 2489621 w 10423900"/>
              <a:gd name="connsiteY25" fmla="*/ 2848179 h 5491534"/>
              <a:gd name="connsiteX26" fmla="*/ 2701053 w 10423900"/>
              <a:gd name="connsiteY26" fmla="*/ 2985611 h 5491534"/>
              <a:gd name="connsiteX27" fmla="*/ 1057165 w 10423900"/>
              <a:gd name="connsiteY27" fmla="*/ 2964468 h 5491534"/>
              <a:gd name="connsiteX28" fmla="*/ 2912485 w 10423900"/>
              <a:gd name="connsiteY28" fmla="*/ 3408477 h 5491534"/>
              <a:gd name="connsiteX29" fmla="*/ 2748626 w 10423900"/>
              <a:gd name="connsiteY29" fmla="*/ 3582909 h 5491534"/>
              <a:gd name="connsiteX30" fmla="*/ 3763503 w 10423900"/>
              <a:gd name="connsiteY30" fmla="*/ 3820771 h 5491534"/>
              <a:gd name="connsiteX31" fmla="*/ 3219063 w 10423900"/>
              <a:gd name="connsiteY31" fmla="*/ 3847199 h 5491534"/>
              <a:gd name="connsiteX32" fmla="*/ 6385269 w 10423900"/>
              <a:gd name="connsiteY32" fmla="*/ 4840933 h 5491534"/>
              <a:gd name="connsiteX33" fmla="*/ 10285854 w 10423900"/>
              <a:gd name="connsiteY33" fmla="*/ 5471118 h 5491534"/>
              <a:gd name="connsiteX34" fmla="*/ 10423900 w 10423900"/>
              <a:gd name="connsiteY34" fmla="*/ 5491534 h 5491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3900" h="5491534">
                <a:moveTo>
                  <a:pt x="10423900" y="0"/>
                </a:moveTo>
                <a:lnTo>
                  <a:pt x="3493157" y="0"/>
                </a:lnTo>
                <a:lnTo>
                  <a:pt x="3493018" y="31"/>
                </a:lnTo>
                <a:cubicBezTo>
                  <a:pt x="3414969" y="12668"/>
                  <a:pt x="3328744" y="21588"/>
                  <a:pt x="3245493" y="104839"/>
                </a:cubicBezTo>
                <a:cubicBezTo>
                  <a:pt x="3668357" y="162984"/>
                  <a:pt x="4075366" y="51981"/>
                  <a:pt x="4434802" y="284558"/>
                </a:cubicBezTo>
                <a:cubicBezTo>
                  <a:pt x="4302656" y="400846"/>
                  <a:pt x="4154654" y="374416"/>
                  <a:pt x="4011937" y="395559"/>
                </a:cubicBezTo>
                <a:cubicBezTo>
                  <a:pt x="3863934" y="416704"/>
                  <a:pt x="3721217" y="453704"/>
                  <a:pt x="3573213" y="474847"/>
                </a:cubicBezTo>
                <a:cubicBezTo>
                  <a:pt x="3414639" y="501275"/>
                  <a:pt x="3256063" y="506562"/>
                  <a:pt x="3097489" y="532990"/>
                </a:cubicBezTo>
                <a:cubicBezTo>
                  <a:pt x="2965345" y="554135"/>
                  <a:pt x="2822627" y="517133"/>
                  <a:pt x="2664052" y="649279"/>
                </a:cubicBezTo>
                <a:cubicBezTo>
                  <a:pt x="3055203" y="744424"/>
                  <a:pt x="3409352" y="601706"/>
                  <a:pt x="3795218" y="696852"/>
                </a:cubicBezTo>
                <a:cubicBezTo>
                  <a:pt x="3567928" y="781425"/>
                  <a:pt x="3382924" y="754995"/>
                  <a:pt x="3208492" y="802568"/>
                </a:cubicBezTo>
                <a:cubicBezTo>
                  <a:pt x="3049916" y="850140"/>
                  <a:pt x="2859627" y="797282"/>
                  <a:pt x="2727483" y="939999"/>
                </a:cubicBezTo>
                <a:cubicBezTo>
                  <a:pt x="2627052" y="1051000"/>
                  <a:pt x="2521336" y="1066858"/>
                  <a:pt x="2389190" y="1003429"/>
                </a:cubicBezTo>
                <a:cubicBezTo>
                  <a:pt x="2272901" y="945284"/>
                  <a:pt x="2146043" y="961142"/>
                  <a:pt x="2029754" y="1019287"/>
                </a:cubicBezTo>
                <a:cubicBezTo>
                  <a:pt x="1987468" y="1040430"/>
                  <a:pt x="1945181" y="1066858"/>
                  <a:pt x="1945181" y="1119716"/>
                </a:cubicBezTo>
                <a:cubicBezTo>
                  <a:pt x="1945181" y="1193719"/>
                  <a:pt x="1998039" y="1214862"/>
                  <a:pt x="2056184" y="1225434"/>
                </a:cubicBezTo>
                <a:cubicBezTo>
                  <a:pt x="2109042" y="1236004"/>
                  <a:pt x="2172471" y="1246577"/>
                  <a:pt x="2225329" y="1236004"/>
                </a:cubicBezTo>
                <a:cubicBezTo>
                  <a:pt x="2563622" y="1177861"/>
                  <a:pt x="2896629" y="1273005"/>
                  <a:pt x="3234920" y="1262435"/>
                </a:cubicBezTo>
                <a:cubicBezTo>
                  <a:pt x="2172471" y="1489724"/>
                  <a:pt x="1099450" y="1415723"/>
                  <a:pt x="0" y="1495009"/>
                </a:cubicBezTo>
                <a:cubicBezTo>
                  <a:pt x="142717" y="1653583"/>
                  <a:pt x="327721" y="1521439"/>
                  <a:pt x="438724" y="1637728"/>
                </a:cubicBezTo>
                <a:cubicBezTo>
                  <a:pt x="333006" y="1880875"/>
                  <a:pt x="375293" y="2013020"/>
                  <a:pt x="586726" y="2028877"/>
                </a:cubicBezTo>
                <a:cubicBezTo>
                  <a:pt x="792873" y="2044734"/>
                  <a:pt x="1014877" y="1960161"/>
                  <a:pt x="1125878" y="2250882"/>
                </a:cubicBezTo>
                <a:cubicBezTo>
                  <a:pt x="1157593" y="2340740"/>
                  <a:pt x="1353170" y="2314312"/>
                  <a:pt x="1474744" y="2330169"/>
                </a:cubicBezTo>
                <a:cubicBezTo>
                  <a:pt x="1739034" y="2367170"/>
                  <a:pt x="2019183" y="2330169"/>
                  <a:pt x="2272901" y="2446458"/>
                </a:cubicBezTo>
                <a:cubicBezTo>
                  <a:pt x="2373332" y="2488744"/>
                  <a:pt x="2442048" y="2520459"/>
                  <a:pt x="2389190" y="2636747"/>
                </a:cubicBezTo>
                <a:cubicBezTo>
                  <a:pt x="2336332" y="2758321"/>
                  <a:pt x="2405048" y="2800607"/>
                  <a:pt x="2489621" y="2848179"/>
                </a:cubicBezTo>
                <a:cubicBezTo>
                  <a:pt x="2553051" y="2885180"/>
                  <a:pt x="2648195" y="2874609"/>
                  <a:pt x="2701053" y="2985611"/>
                </a:cubicBezTo>
                <a:cubicBezTo>
                  <a:pt x="2146043" y="2969753"/>
                  <a:pt x="1606888" y="2879895"/>
                  <a:pt x="1057165" y="2964468"/>
                </a:cubicBezTo>
                <a:cubicBezTo>
                  <a:pt x="1659748" y="3175900"/>
                  <a:pt x="2320474" y="3165328"/>
                  <a:pt x="2912485" y="3408477"/>
                </a:cubicBezTo>
                <a:cubicBezTo>
                  <a:pt x="2891342" y="3493050"/>
                  <a:pt x="2753911" y="3456048"/>
                  <a:pt x="2748626" y="3582909"/>
                </a:cubicBezTo>
                <a:cubicBezTo>
                  <a:pt x="3060489" y="3715055"/>
                  <a:pt x="3435782" y="3625195"/>
                  <a:pt x="3763503" y="3820771"/>
                </a:cubicBezTo>
                <a:cubicBezTo>
                  <a:pt x="3573213" y="3910629"/>
                  <a:pt x="3398782" y="3762626"/>
                  <a:pt x="3219063" y="3847199"/>
                </a:cubicBezTo>
                <a:cubicBezTo>
                  <a:pt x="3277208" y="3974060"/>
                  <a:pt x="5909545" y="4756360"/>
                  <a:pt x="6385269" y="4840933"/>
                </a:cubicBezTo>
                <a:cubicBezTo>
                  <a:pt x="7171204" y="4982659"/>
                  <a:pt x="9157515" y="5302348"/>
                  <a:pt x="10285854" y="5471118"/>
                </a:cubicBezTo>
                <a:lnTo>
                  <a:pt x="10423900" y="5491534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4961FC-351C-1D29-41AC-DAECC3102E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49012" y="-584998"/>
            <a:ext cx="5827643" cy="143343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Isaac’s Development </a:t>
            </a:r>
          </a:p>
        </p:txBody>
      </p:sp>
      <p:graphicFrame>
        <p:nvGraphicFramePr>
          <p:cNvPr id="14" name="Diagram 13">
            <a:extLst>
              <a:ext uri="{FF2B5EF4-FFF2-40B4-BE49-F238E27FC236}">
                <a16:creationId xmlns:a16="http://schemas.microsoft.com/office/drawing/2014/main" id="{383003A3-06B0-8E87-F8B8-AF0C36F60B0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55223816"/>
              </p:ext>
            </p:extLst>
          </p:nvPr>
        </p:nvGraphicFramePr>
        <p:xfrm>
          <a:off x="597352" y="937846"/>
          <a:ext cx="10997296" cy="57250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169329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05D29B-F6EE-505C-65EE-0D53475189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900" y="-81600"/>
            <a:ext cx="5560695" cy="1051560"/>
          </a:xfrm>
        </p:spPr>
        <p:txBody>
          <a:bodyPr/>
          <a:lstStyle/>
          <a:p>
            <a:r>
              <a:rPr lang="en-GB" b="1" dirty="0"/>
              <a:t>Nature and Nurture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4ED8628-DDB8-9C68-F5A1-207FEAC70EE2}"/>
              </a:ext>
            </a:extLst>
          </p:cNvPr>
          <p:cNvSpPr txBox="1"/>
          <p:nvPr/>
        </p:nvSpPr>
        <p:spPr>
          <a:xfrm>
            <a:off x="209313" y="5504344"/>
            <a:ext cx="1191291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r>
              <a:rPr lang="en-GB" sz="2000" dirty="0"/>
              <a:t>John Bowlby (1969) argued that attachment is both biological and environmental: infants are born needing a primary caregiver for survival, but the quality of care they receive shapes how secure that attachment becomes.</a:t>
            </a:r>
          </a:p>
          <a:p>
            <a:endParaRPr lang="en-GB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67E05CB4-5689-1CBE-416F-24738E14249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67175523"/>
              </p:ext>
            </p:extLst>
          </p:nvPr>
        </p:nvGraphicFramePr>
        <p:xfrm>
          <a:off x="457428" y="799788"/>
          <a:ext cx="11277144" cy="4937760"/>
        </p:xfrm>
        <a:graphic>
          <a:graphicData uri="http://schemas.openxmlformats.org/drawingml/2006/table">
            <a:tbl>
              <a:tblPr firstRow="1" bandRow="1">
                <a:tableStyleId>{5FD0F851-EC5A-4D38-B0AD-8093EC10F338}</a:tableStyleId>
              </a:tblPr>
              <a:tblGrid>
                <a:gridCol w="5638572">
                  <a:extLst>
                    <a:ext uri="{9D8B030D-6E8A-4147-A177-3AD203B41FA5}">
                      <a16:colId xmlns:a16="http://schemas.microsoft.com/office/drawing/2014/main" val="855044170"/>
                    </a:ext>
                  </a:extLst>
                </a:gridCol>
                <a:gridCol w="5638572">
                  <a:extLst>
                    <a:ext uri="{9D8B030D-6E8A-4147-A177-3AD203B41FA5}">
                      <a16:colId xmlns:a16="http://schemas.microsoft.com/office/drawing/2014/main" val="2380901456"/>
                    </a:ext>
                  </a:extLst>
                </a:gridCol>
              </a:tblGrid>
              <a:tr h="2339463">
                <a:tc>
                  <a:txBody>
                    <a:bodyPr/>
                    <a:lstStyle/>
                    <a:p>
                      <a:r>
                        <a:rPr lang="en-GB" sz="1800" dirty="0"/>
                        <a:t>Nature</a:t>
                      </a:r>
                    </a:p>
                    <a:p>
                      <a:endParaRPr lang="en-GB" sz="1800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0" dirty="0"/>
                        <a:t>Psychologists who support the Nature perspective believe that genetics influence personality, behaviour, and the risk of developing Mental Health conditions.</a:t>
                      </a:r>
                      <a:endParaRPr lang="en-GB" sz="2000" b="0" dirty="0">
                        <a:latin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/>
                        <a:t>Nurture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800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0" dirty="0"/>
                        <a:t>Psychologists who support the Nurture perspective believe that environmental factors, such as upbringing, education, and socioeconomic status, shape personality, behaviour, and Mental Health (Fletcher, 2024).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83465775"/>
                  </a:ext>
                </a:extLst>
              </a:tr>
              <a:tr h="239794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/>
                        <a:t>Biologically, Isaac may naturally have a more anxious temperament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000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/>
                        <a:t>Although biology may influence Isaac's temperament, environmental experiences appear to have a greater impact on his current behaviour.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000" dirty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GB" sz="2000" dirty="0"/>
                        <a:t>Environmental factors influencing Isaac’s development :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000" dirty="0"/>
                        <a:t>Mother’s Postnatal Depression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000" dirty="0"/>
                        <a:t>Recent relocation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000" dirty="0"/>
                        <a:t>Inconsistent childcare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000" dirty="0"/>
                        <a:t>Limited social support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4479532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631982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5" name="Rectangle 54">
            <a:extLst>
              <a:ext uri="{FF2B5EF4-FFF2-40B4-BE49-F238E27FC236}">
                <a16:creationId xmlns:a16="http://schemas.microsoft.com/office/drawing/2014/main" id="{F0DCC097-1DB8-4B6D-85D0-6FBA0E1CA4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Freeform: Shape 56">
            <a:extLst>
              <a:ext uri="{FF2B5EF4-FFF2-40B4-BE49-F238E27FC236}">
                <a16:creationId xmlns:a16="http://schemas.microsoft.com/office/drawing/2014/main" id="{E0B58608-23C8-4441-994D-C6823EEE1D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083506"/>
          </a:xfrm>
          <a:custGeom>
            <a:avLst/>
            <a:gdLst>
              <a:gd name="connsiteX0" fmla="*/ 0 w 12191999"/>
              <a:gd name="connsiteY0" fmla="*/ 0 h 2083506"/>
              <a:gd name="connsiteX1" fmla="*/ 9429748 w 12191999"/>
              <a:gd name="connsiteY1" fmla="*/ 0 h 2083506"/>
              <a:gd name="connsiteX2" fmla="*/ 9429748 w 12191999"/>
              <a:gd name="connsiteY2" fmla="*/ 1 h 2083506"/>
              <a:gd name="connsiteX3" fmla="*/ 12191999 w 12191999"/>
              <a:gd name="connsiteY3" fmla="*/ 1 h 2083506"/>
              <a:gd name="connsiteX4" fmla="*/ 12191999 w 12191999"/>
              <a:gd name="connsiteY4" fmla="*/ 1164372 h 2083506"/>
              <a:gd name="connsiteX5" fmla="*/ 12147852 w 12191999"/>
              <a:gd name="connsiteY5" fmla="*/ 1163783 h 2083506"/>
              <a:gd name="connsiteX6" fmla="*/ 11993604 w 12191999"/>
              <a:gd name="connsiteY6" fmla="*/ 1153496 h 2083506"/>
              <a:gd name="connsiteX7" fmla="*/ 11865319 w 12191999"/>
              <a:gd name="connsiteY7" fmla="*/ 1176624 h 2083506"/>
              <a:gd name="connsiteX8" fmla="*/ 11718353 w 12191999"/>
              <a:gd name="connsiteY8" fmla="*/ 1209136 h 2083506"/>
              <a:gd name="connsiteX9" fmla="*/ 11609067 w 12191999"/>
              <a:gd name="connsiteY9" fmla="*/ 1218512 h 2083506"/>
              <a:gd name="connsiteX10" fmla="*/ 11545958 w 12191999"/>
              <a:gd name="connsiteY10" fmla="*/ 1240430 h 2083506"/>
              <a:gd name="connsiteX11" fmla="*/ 11445770 w 12191999"/>
              <a:gd name="connsiteY11" fmla="*/ 1225780 h 2083506"/>
              <a:gd name="connsiteX12" fmla="*/ 11398842 w 12191999"/>
              <a:gd name="connsiteY12" fmla="*/ 1227250 h 2083506"/>
              <a:gd name="connsiteX13" fmla="*/ 11240093 w 12191999"/>
              <a:gd name="connsiteY13" fmla="*/ 1266797 h 2083506"/>
              <a:gd name="connsiteX14" fmla="*/ 11141364 w 12191999"/>
              <a:gd name="connsiteY14" fmla="*/ 1288059 h 2083506"/>
              <a:gd name="connsiteX15" fmla="*/ 11015396 w 12191999"/>
              <a:gd name="connsiteY15" fmla="*/ 1353104 h 2083506"/>
              <a:gd name="connsiteX16" fmla="*/ 10973905 w 12191999"/>
              <a:gd name="connsiteY16" fmla="*/ 1365109 h 2083506"/>
              <a:gd name="connsiteX17" fmla="*/ 10904858 w 12191999"/>
              <a:gd name="connsiteY17" fmla="*/ 1371966 h 2083506"/>
              <a:gd name="connsiteX18" fmla="*/ 10827883 w 12191999"/>
              <a:gd name="connsiteY18" fmla="*/ 1410270 h 2083506"/>
              <a:gd name="connsiteX19" fmla="*/ 10690996 w 12191999"/>
              <a:gd name="connsiteY19" fmla="*/ 1426394 h 2083506"/>
              <a:gd name="connsiteX20" fmla="*/ 10624461 w 12191999"/>
              <a:gd name="connsiteY20" fmla="*/ 1444283 h 2083506"/>
              <a:gd name="connsiteX21" fmla="*/ 10517208 w 12191999"/>
              <a:gd name="connsiteY21" fmla="*/ 1478947 h 2083506"/>
              <a:gd name="connsiteX22" fmla="*/ 10497937 w 12191999"/>
              <a:gd name="connsiteY22" fmla="*/ 1469831 h 2083506"/>
              <a:gd name="connsiteX23" fmla="*/ 10471201 w 12191999"/>
              <a:gd name="connsiteY23" fmla="*/ 1486037 h 2083506"/>
              <a:gd name="connsiteX24" fmla="*/ 10448263 w 12191999"/>
              <a:gd name="connsiteY24" fmla="*/ 1478223 h 2083506"/>
              <a:gd name="connsiteX25" fmla="*/ 10388089 w 12191999"/>
              <a:gd name="connsiteY25" fmla="*/ 1507175 h 2083506"/>
              <a:gd name="connsiteX26" fmla="*/ 10333720 w 12191999"/>
              <a:gd name="connsiteY26" fmla="*/ 1515848 h 2083506"/>
              <a:gd name="connsiteX27" fmla="*/ 10104338 w 12191999"/>
              <a:gd name="connsiteY27" fmla="*/ 1569424 h 2083506"/>
              <a:gd name="connsiteX28" fmla="*/ 9910445 w 12191999"/>
              <a:gd name="connsiteY28" fmla="*/ 1632275 h 2083506"/>
              <a:gd name="connsiteX29" fmla="*/ 9770872 w 12191999"/>
              <a:gd name="connsiteY29" fmla="*/ 1688088 h 2083506"/>
              <a:gd name="connsiteX30" fmla="*/ 9733849 w 12191999"/>
              <a:gd name="connsiteY30" fmla="*/ 1700034 h 2083506"/>
              <a:gd name="connsiteX31" fmla="*/ 9703714 w 12191999"/>
              <a:gd name="connsiteY31" fmla="*/ 1730093 h 2083506"/>
              <a:gd name="connsiteX32" fmla="*/ 9698351 w 12191999"/>
              <a:gd name="connsiteY32" fmla="*/ 1730377 h 2083506"/>
              <a:gd name="connsiteX33" fmla="*/ 9632895 w 12191999"/>
              <a:gd name="connsiteY33" fmla="*/ 1736363 h 2083506"/>
              <a:gd name="connsiteX34" fmla="*/ 9569107 w 12191999"/>
              <a:gd name="connsiteY34" fmla="*/ 1741010 h 2083506"/>
              <a:gd name="connsiteX35" fmla="*/ 9536451 w 12191999"/>
              <a:gd name="connsiteY35" fmla="*/ 1755120 h 2083506"/>
              <a:gd name="connsiteX36" fmla="*/ 9529385 w 12191999"/>
              <a:gd name="connsiteY36" fmla="*/ 1757515 h 2083506"/>
              <a:gd name="connsiteX37" fmla="*/ 9498527 w 12191999"/>
              <a:gd name="connsiteY37" fmla="*/ 1753117 h 2083506"/>
              <a:gd name="connsiteX38" fmla="*/ 9436642 w 12191999"/>
              <a:gd name="connsiteY38" fmla="*/ 1755478 h 2083506"/>
              <a:gd name="connsiteX39" fmla="*/ 9429748 w 12191999"/>
              <a:gd name="connsiteY39" fmla="*/ 1756317 h 2083506"/>
              <a:gd name="connsiteX40" fmla="*/ 9429748 w 12191999"/>
              <a:gd name="connsiteY40" fmla="*/ 1768745 h 2083506"/>
              <a:gd name="connsiteX41" fmla="*/ 9425802 w 12191999"/>
              <a:gd name="connsiteY41" fmla="*/ 1769273 h 2083506"/>
              <a:gd name="connsiteX42" fmla="*/ 9349763 w 12191999"/>
              <a:gd name="connsiteY42" fmla="*/ 1776107 h 2083506"/>
              <a:gd name="connsiteX43" fmla="*/ 9256503 w 12191999"/>
              <a:gd name="connsiteY43" fmla="*/ 1800699 h 2083506"/>
              <a:gd name="connsiteX44" fmla="*/ 9222873 w 12191999"/>
              <a:gd name="connsiteY44" fmla="*/ 1803003 h 2083506"/>
              <a:gd name="connsiteX45" fmla="*/ 9224095 w 12191999"/>
              <a:gd name="connsiteY45" fmla="*/ 1807355 h 2083506"/>
              <a:gd name="connsiteX46" fmla="*/ 9211603 w 12191999"/>
              <a:gd name="connsiteY46" fmla="*/ 1807675 h 2083506"/>
              <a:gd name="connsiteX47" fmla="*/ 9183719 w 12191999"/>
              <a:gd name="connsiteY47" fmla="*/ 1807781 h 2083506"/>
              <a:gd name="connsiteX48" fmla="*/ 9100221 w 12191999"/>
              <a:gd name="connsiteY48" fmla="*/ 1808989 h 2083506"/>
              <a:gd name="connsiteX49" fmla="*/ 9077439 w 12191999"/>
              <a:gd name="connsiteY49" fmla="*/ 1817333 h 2083506"/>
              <a:gd name="connsiteX50" fmla="*/ 9055889 w 12191999"/>
              <a:gd name="connsiteY50" fmla="*/ 1817464 h 2083506"/>
              <a:gd name="connsiteX51" fmla="*/ 8930912 w 12191999"/>
              <a:gd name="connsiteY51" fmla="*/ 1828648 h 2083506"/>
              <a:gd name="connsiteX52" fmla="*/ 8913729 w 12191999"/>
              <a:gd name="connsiteY52" fmla="*/ 1829483 h 2083506"/>
              <a:gd name="connsiteX53" fmla="*/ 8904423 w 12191999"/>
              <a:gd name="connsiteY53" fmla="*/ 1833234 h 2083506"/>
              <a:gd name="connsiteX54" fmla="*/ 8871099 w 12191999"/>
              <a:gd name="connsiteY54" fmla="*/ 1833979 h 2083506"/>
              <a:gd name="connsiteX55" fmla="*/ 8869557 w 12191999"/>
              <a:gd name="connsiteY55" fmla="*/ 1836113 h 2083506"/>
              <a:gd name="connsiteX56" fmla="*/ 8760021 w 12191999"/>
              <a:gd name="connsiteY56" fmla="*/ 1854442 h 2083506"/>
              <a:gd name="connsiteX57" fmla="*/ 8741254 w 12191999"/>
              <a:gd name="connsiteY57" fmla="*/ 1857469 h 2083506"/>
              <a:gd name="connsiteX58" fmla="*/ 8725039 w 12191999"/>
              <a:gd name="connsiteY58" fmla="*/ 1856552 h 2083506"/>
              <a:gd name="connsiteX59" fmla="*/ 8635265 w 12191999"/>
              <a:gd name="connsiteY59" fmla="*/ 1859168 h 2083506"/>
              <a:gd name="connsiteX60" fmla="*/ 8613911 w 12191999"/>
              <a:gd name="connsiteY60" fmla="*/ 1857561 h 2083506"/>
              <a:gd name="connsiteX61" fmla="*/ 8604931 w 12191999"/>
              <a:gd name="connsiteY61" fmla="*/ 1854170 h 2083506"/>
              <a:gd name="connsiteX62" fmla="*/ 8570171 w 12191999"/>
              <a:gd name="connsiteY62" fmla="*/ 1860579 h 2083506"/>
              <a:gd name="connsiteX63" fmla="*/ 8516537 w 12191999"/>
              <a:gd name="connsiteY63" fmla="*/ 1864971 h 2083506"/>
              <a:gd name="connsiteX64" fmla="*/ 8491046 w 12191999"/>
              <a:gd name="connsiteY64" fmla="*/ 1868141 h 2083506"/>
              <a:gd name="connsiteX65" fmla="*/ 8470478 w 12191999"/>
              <a:gd name="connsiteY65" fmla="*/ 1866216 h 2083506"/>
              <a:gd name="connsiteX66" fmla="*/ 8353433 w 12191999"/>
              <a:gd name="connsiteY66" fmla="*/ 1865729 h 2083506"/>
              <a:gd name="connsiteX67" fmla="*/ 8347675 w 12191999"/>
              <a:gd name="connsiteY67" fmla="*/ 1865075 h 2083506"/>
              <a:gd name="connsiteX68" fmla="*/ 8343939 w 12191999"/>
              <a:gd name="connsiteY68" fmla="*/ 1865677 h 2083506"/>
              <a:gd name="connsiteX69" fmla="*/ 8221566 w 12191999"/>
              <a:gd name="connsiteY69" fmla="*/ 1881148 h 2083506"/>
              <a:gd name="connsiteX70" fmla="*/ 8066095 w 12191999"/>
              <a:gd name="connsiteY70" fmla="*/ 1919902 h 2083506"/>
              <a:gd name="connsiteX71" fmla="*/ 8044849 w 12191999"/>
              <a:gd name="connsiteY71" fmla="*/ 1916308 h 2083506"/>
              <a:gd name="connsiteX72" fmla="*/ 8041142 w 12191999"/>
              <a:gd name="connsiteY72" fmla="*/ 1915506 h 2083506"/>
              <a:gd name="connsiteX73" fmla="*/ 8022159 w 12191999"/>
              <a:gd name="connsiteY73" fmla="*/ 1911521 h 2083506"/>
              <a:gd name="connsiteX74" fmla="*/ 7944932 w 12191999"/>
              <a:gd name="connsiteY74" fmla="*/ 1917265 h 2083506"/>
              <a:gd name="connsiteX75" fmla="*/ 7879011 w 12191999"/>
              <a:gd name="connsiteY75" fmla="*/ 1928570 h 2083506"/>
              <a:gd name="connsiteX76" fmla="*/ 7865529 w 12191999"/>
              <a:gd name="connsiteY76" fmla="*/ 1934399 h 2083506"/>
              <a:gd name="connsiteX77" fmla="*/ 7774801 w 12191999"/>
              <a:gd name="connsiteY77" fmla="*/ 1947969 h 2083506"/>
              <a:gd name="connsiteX78" fmla="*/ 7748398 w 12191999"/>
              <a:gd name="connsiteY78" fmla="*/ 1955982 h 2083506"/>
              <a:gd name="connsiteX79" fmla="*/ 7740684 w 12191999"/>
              <a:gd name="connsiteY79" fmla="*/ 1955717 h 2083506"/>
              <a:gd name="connsiteX80" fmla="*/ 7712976 w 12191999"/>
              <a:gd name="connsiteY80" fmla="*/ 1960442 h 2083506"/>
              <a:gd name="connsiteX81" fmla="*/ 7699956 w 12191999"/>
              <a:gd name="connsiteY81" fmla="*/ 1966104 h 2083506"/>
              <a:gd name="connsiteX82" fmla="*/ 7684158 w 12191999"/>
              <a:gd name="connsiteY82" fmla="*/ 1962927 h 2083506"/>
              <a:gd name="connsiteX83" fmla="*/ 7643109 w 12191999"/>
              <a:gd name="connsiteY83" fmla="*/ 1964400 h 2083506"/>
              <a:gd name="connsiteX84" fmla="*/ 7630180 w 12191999"/>
              <a:gd name="connsiteY84" fmla="*/ 1970266 h 2083506"/>
              <a:gd name="connsiteX85" fmla="*/ 7609131 w 12191999"/>
              <a:gd name="connsiteY85" fmla="*/ 1971774 h 2083506"/>
              <a:gd name="connsiteX86" fmla="*/ 7555555 w 12191999"/>
              <a:gd name="connsiteY86" fmla="*/ 1969491 h 2083506"/>
              <a:gd name="connsiteX87" fmla="*/ 7520919 w 12191999"/>
              <a:gd name="connsiteY87" fmla="*/ 1970177 h 2083506"/>
              <a:gd name="connsiteX88" fmla="*/ 7456258 w 12191999"/>
              <a:gd name="connsiteY88" fmla="*/ 1960468 h 2083506"/>
              <a:gd name="connsiteX89" fmla="*/ 7393047 w 12191999"/>
              <a:gd name="connsiteY89" fmla="*/ 1952408 h 2083506"/>
              <a:gd name="connsiteX90" fmla="*/ 7199912 w 12191999"/>
              <a:gd name="connsiteY90" fmla="*/ 1959913 h 2083506"/>
              <a:gd name="connsiteX91" fmla="*/ 7146774 w 12191999"/>
              <a:gd name="connsiteY91" fmla="*/ 1956641 h 2083506"/>
              <a:gd name="connsiteX92" fmla="*/ 7122244 w 12191999"/>
              <a:gd name="connsiteY92" fmla="*/ 1953891 h 2083506"/>
              <a:gd name="connsiteX93" fmla="*/ 7032241 w 12191999"/>
              <a:gd name="connsiteY93" fmla="*/ 1962723 h 2083506"/>
              <a:gd name="connsiteX94" fmla="*/ 6941492 w 12191999"/>
              <a:gd name="connsiteY94" fmla="*/ 1976868 h 2083506"/>
              <a:gd name="connsiteX95" fmla="*/ 6906514 w 12191999"/>
              <a:gd name="connsiteY95" fmla="*/ 1968589 h 2083506"/>
              <a:gd name="connsiteX96" fmla="*/ 6826395 w 12191999"/>
              <a:gd name="connsiteY96" fmla="*/ 1974141 h 2083506"/>
              <a:gd name="connsiteX97" fmla="*/ 6716431 w 12191999"/>
              <a:gd name="connsiteY97" fmla="*/ 2004297 h 2083506"/>
              <a:gd name="connsiteX98" fmla="*/ 6569607 w 12191999"/>
              <a:gd name="connsiteY98" fmla="*/ 2015496 h 2083506"/>
              <a:gd name="connsiteX99" fmla="*/ 6561430 w 12191999"/>
              <a:gd name="connsiteY99" fmla="*/ 2020996 h 2083506"/>
              <a:gd name="connsiteX100" fmla="*/ 6549371 w 12191999"/>
              <a:gd name="connsiteY100" fmla="*/ 2024747 h 2083506"/>
              <a:gd name="connsiteX101" fmla="*/ 6547040 w 12191999"/>
              <a:gd name="connsiteY101" fmla="*/ 2024474 h 2083506"/>
              <a:gd name="connsiteX102" fmla="*/ 6530482 w 12191999"/>
              <a:gd name="connsiteY102" fmla="*/ 2026659 h 2083506"/>
              <a:gd name="connsiteX103" fmla="*/ 6528565 w 12191999"/>
              <a:gd name="connsiteY103" fmla="*/ 2028600 h 2083506"/>
              <a:gd name="connsiteX104" fmla="*/ 6517741 w 12191999"/>
              <a:gd name="connsiteY104" fmla="*/ 2030558 h 2083506"/>
              <a:gd name="connsiteX105" fmla="*/ 6497855 w 12191999"/>
              <a:gd name="connsiteY105" fmla="*/ 2035650 h 2083506"/>
              <a:gd name="connsiteX106" fmla="*/ 6492785 w 12191999"/>
              <a:gd name="connsiteY106" fmla="*/ 2035444 h 2083506"/>
              <a:gd name="connsiteX107" fmla="*/ 6460692 w 12191999"/>
              <a:gd name="connsiteY107" fmla="*/ 2041321 h 2083506"/>
              <a:gd name="connsiteX108" fmla="*/ 6459609 w 12191999"/>
              <a:gd name="connsiteY108" fmla="*/ 2040851 h 2083506"/>
              <a:gd name="connsiteX109" fmla="*/ 6447765 w 12191999"/>
              <a:gd name="connsiteY109" fmla="*/ 2040102 h 2083506"/>
              <a:gd name="connsiteX110" fmla="*/ 6426590 w 12191999"/>
              <a:gd name="connsiteY110" fmla="*/ 2039928 h 2083506"/>
              <a:gd name="connsiteX111" fmla="*/ 6401693 w 12191999"/>
              <a:gd name="connsiteY111" fmla="*/ 2033537 h 2083506"/>
              <a:gd name="connsiteX112" fmla="*/ 6387141 w 12191999"/>
              <a:gd name="connsiteY112" fmla="*/ 2033161 h 2083506"/>
              <a:gd name="connsiteX113" fmla="*/ 6357846 w 12191999"/>
              <a:gd name="connsiteY113" fmla="*/ 2036782 h 2083506"/>
              <a:gd name="connsiteX114" fmla="*/ 6342914 w 12191999"/>
              <a:gd name="connsiteY114" fmla="*/ 2037585 h 2083506"/>
              <a:gd name="connsiteX115" fmla="*/ 6336300 w 12191999"/>
              <a:gd name="connsiteY115" fmla="*/ 2038781 h 2083506"/>
              <a:gd name="connsiteX116" fmla="*/ 6317178 w 12191999"/>
              <a:gd name="connsiteY116" fmla="*/ 2038968 h 2083506"/>
              <a:gd name="connsiteX117" fmla="*/ 6161427 w 12191999"/>
              <a:gd name="connsiteY117" fmla="*/ 2047338 h 2083506"/>
              <a:gd name="connsiteX118" fmla="*/ 6097339 w 12191999"/>
              <a:gd name="connsiteY118" fmla="*/ 2082438 h 2083506"/>
              <a:gd name="connsiteX119" fmla="*/ 6079059 w 12191999"/>
              <a:gd name="connsiteY119" fmla="*/ 2081299 h 2083506"/>
              <a:gd name="connsiteX120" fmla="*/ 5998439 w 12191999"/>
              <a:gd name="connsiteY120" fmla="*/ 2070958 h 2083506"/>
              <a:gd name="connsiteX121" fmla="*/ 5904290 w 12191999"/>
              <a:gd name="connsiteY121" fmla="*/ 2070255 h 2083506"/>
              <a:gd name="connsiteX122" fmla="*/ 5814867 w 12191999"/>
              <a:gd name="connsiteY122" fmla="*/ 2079032 h 2083506"/>
              <a:gd name="connsiteX123" fmla="*/ 5725743 w 12191999"/>
              <a:gd name="connsiteY123" fmla="*/ 2070558 h 2083506"/>
              <a:gd name="connsiteX124" fmla="*/ 5650546 w 12191999"/>
              <a:gd name="connsiteY124" fmla="*/ 2052412 h 2083506"/>
              <a:gd name="connsiteX125" fmla="*/ 5581284 w 12191999"/>
              <a:gd name="connsiteY125" fmla="*/ 2023175 h 2083506"/>
              <a:gd name="connsiteX126" fmla="*/ 5572593 w 12191999"/>
              <a:gd name="connsiteY126" fmla="*/ 2018391 h 2083506"/>
              <a:gd name="connsiteX127" fmla="*/ 5548580 w 12191999"/>
              <a:gd name="connsiteY127" fmla="*/ 2016951 h 2083506"/>
              <a:gd name="connsiteX128" fmla="*/ 5471173 w 12191999"/>
              <a:gd name="connsiteY128" fmla="*/ 2018786 h 2083506"/>
              <a:gd name="connsiteX129" fmla="*/ 5340320 w 12191999"/>
              <a:gd name="connsiteY129" fmla="*/ 2037611 h 2083506"/>
              <a:gd name="connsiteX130" fmla="*/ 5254376 w 12191999"/>
              <a:gd name="connsiteY130" fmla="*/ 2042928 h 2083506"/>
              <a:gd name="connsiteX131" fmla="*/ 5258035 w 12191999"/>
              <a:gd name="connsiteY131" fmla="*/ 2035649 h 2083506"/>
              <a:gd name="connsiteX132" fmla="*/ 5230622 w 12191999"/>
              <a:gd name="connsiteY132" fmla="*/ 2024576 h 2083506"/>
              <a:gd name="connsiteX133" fmla="*/ 5026203 w 12191999"/>
              <a:gd name="connsiteY133" fmla="*/ 2030162 h 2083506"/>
              <a:gd name="connsiteX134" fmla="*/ 4973988 w 12191999"/>
              <a:gd name="connsiteY134" fmla="*/ 2026668 h 2083506"/>
              <a:gd name="connsiteX135" fmla="*/ 4928030 w 12191999"/>
              <a:gd name="connsiteY135" fmla="*/ 2033642 h 2083506"/>
              <a:gd name="connsiteX136" fmla="*/ 4908970 w 12191999"/>
              <a:gd name="connsiteY136" fmla="*/ 2030033 h 2083506"/>
              <a:gd name="connsiteX137" fmla="*/ 4905679 w 12191999"/>
              <a:gd name="connsiteY137" fmla="*/ 2029300 h 2083506"/>
              <a:gd name="connsiteX138" fmla="*/ 4892525 w 12191999"/>
              <a:gd name="connsiteY138" fmla="*/ 2028768 h 2083506"/>
              <a:gd name="connsiteX139" fmla="*/ 4888818 w 12191999"/>
              <a:gd name="connsiteY139" fmla="*/ 2025619 h 2083506"/>
              <a:gd name="connsiteX140" fmla="*/ 4869018 w 12191999"/>
              <a:gd name="connsiteY140" fmla="*/ 2022668 h 2083506"/>
              <a:gd name="connsiteX141" fmla="*/ 4844804 w 12191999"/>
              <a:gd name="connsiteY141" fmla="*/ 2022527 h 2083506"/>
              <a:gd name="connsiteX142" fmla="*/ 4758778 w 12191999"/>
              <a:gd name="connsiteY142" fmla="*/ 2021694 h 2083506"/>
              <a:gd name="connsiteX143" fmla="*/ 4744748 w 12191999"/>
              <a:gd name="connsiteY143" fmla="*/ 2023396 h 2083506"/>
              <a:gd name="connsiteX144" fmla="*/ 4698956 w 12191999"/>
              <a:gd name="connsiteY144" fmla="*/ 2020558 h 2083506"/>
              <a:gd name="connsiteX145" fmla="*/ 4658147 w 12191999"/>
              <a:gd name="connsiteY145" fmla="*/ 2019920 h 2083506"/>
              <a:gd name="connsiteX146" fmla="*/ 4631706 w 12191999"/>
              <a:gd name="connsiteY146" fmla="*/ 2021274 h 2083506"/>
              <a:gd name="connsiteX147" fmla="*/ 4624776 w 12191999"/>
              <a:gd name="connsiteY147" fmla="*/ 2020152 h 2083506"/>
              <a:gd name="connsiteX148" fmla="*/ 4598150 w 12191999"/>
              <a:gd name="connsiteY148" fmla="*/ 2019429 h 2083506"/>
              <a:gd name="connsiteX149" fmla="*/ 4584588 w 12191999"/>
              <a:gd name="connsiteY149" fmla="*/ 2021092 h 2083506"/>
              <a:gd name="connsiteX150" fmla="*/ 4571203 w 12191999"/>
              <a:gd name="connsiteY150" fmla="*/ 2017263 h 2083506"/>
              <a:gd name="connsiteX151" fmla="*/ 4567930 w 12191999"/>
              <a:gd name="connsiteY151" fmla="*/ 2014458 h 2083506"/>
              <a:gd name="connsiteX152" fmla="*/ 4548984 w 12191999"/>
              <a:gd name="connsiteY152" fmla="*/ 2015717 h 2083506"/>
              <a:gd name="connsiteX153" fmla="*/ 4533451 w 12191999"/>
              <a:gd name="connsiteY153" fmla="*/ 2012976 h 2083506"/>
              <a:gd name="connsiteX154" fmla="*/ 4519910 w 12191999"/>
              <a:gd name="connsiteY154" fmla="*/ 2014768 h 2083506"/>
              <a:gd name="connsiteX155" fmla="*/ 4514290 w 12191999"/>
              <a:gd name="connsiteY155" fmla="*/ 2014364 h 2083506"/>
              <a:gd name="connsiteX156" fmla="*/ 4500320 w 12191999"/>
              <a:gd name="connsiteY156" fmla="*/ 2013007 h 2083506"/>
              <a:gd name="connsiteX157" fmla="*/ 4476219 w 12191999"/>
              <a:gd name="connsiteY157" fmla="*/ 2009993 h 2083506"/>
              <a:gd name="connsiteX158" fmla="*/ 4468701 w 12191999"/>
              <a:gd name="connsiteY158" fmla="*/ 2009574 h 2083506"/>
              <a:gd name="connsiteX159" fmla="*/ 4452333 w 12191999"/>
              <a:gd name="connsiteY159" fmla="*/ 2004964 h 2083506"/>
              <a:gd name="connsiteX160" fmla="*/ 4420644 w 12191999"/>
              <a:gd name="connsiteY160" fmla="*/ 2001021 h 2083506"/>
              <a:gd name="connsiteX161" fmla="*/ 4364856 w 12191999"/>
              <a:gd name="connsiteY161" fmla="*/ 1987267 h 2083506"/>
              <a:gd name="connsiteX162" fmla="*/ 4332062 w 12191999"/>
              <a:gd name="connsiteY162" fmla="*/ 1980703 h 2083506"/>
              <a:gd name="connsiteX163" fmla="*/ 4309876 w 12191999"/>
              <a:gd name="connsiteY163" fmla="*/ 1974653 h 2083506"/>
              <a:gd name="connsiteX164" fmla="*/ 4244391 w 12191999"/>
              <a:gd name="connsiteY164" fmla="*/ 1966109 h 2083506"/>
              <a:gd name="connsiteX165" fmla="*/ 4132071 w 12191999"/>
              <a:gd name="connsiteY165" fmla="*/ 1954813 h 2083506"/>
              <a:gd name="connsiteX166" fmla="*/ 4109069 w 12191999"/>
              <a:gd name="connsiteY166" fmla="*/ 1951778 h 2083506"/>
              <a:gd name="connsiteX167" fmla="*/ 4092908 w 12191999"/>
              <a:gd name="connsiteY167" fmla="*/ 1946662 h 2083506"/>
              <a:gd name="connsiteX168" fmla="*/ 4092306 w 12191999"/>
              <a:gd name="connsiteY168" fmla="*/ 1943291 h 2083506"/>
              <a:gd name="connsiteX169" fmla="*/ 4080234 w 12191999"/>
              <a:gd name="connsiteY169" fmla="*/ 1941219 h 2083506"/>
              <a:gd name="connsiteX170" fmla="*/ 4077778 w 12191999"/>
              <a:gd name="connsiteY170" fmla="*/ 1940145 h 2083506"/>
              <a:gd name="connsiteX171" fmla="*/ 4062936 w 12191999"/>
              <a:gd name="connsiteY171" fmla="*/ 1934506 h 2083506"/>
              <a:gd name="connsiteX172" fmla="*/ 4012506 w 12191999"/>
              <a:gd name="connsiteY172" fmla="*/ 1935475 h 2083506"/>
              <a:gd name="connsiteX173" fmla="*/ 3965880 w 12191999"/>
              <a:gd name="connsiteY173" fmla="*/ 1925968 h 2083506"/>
              <a:gd name="connsiteX174" fmla="*/ 3765338 w 12191999"/>
              <a:gd name="connsiteY174" fmla="*/ 1906649 h 2083506"/>
              <a:gd name="connsiteX175" fmla="*/ 3749493 w 12191999"/>
              <a:gd name="connsiteY175" fmla="*/ 1893071 h 2083506"/>
              <a:gd name="connsiteX176" fmla="*/ 3672704 w 12191999"/>
              <a:gd name="connsiteY176" fmla="*/ 1881383 h 2083506"/>
              <a:gd name="connsiteX177" fmla="*/ 3530082 w 12191999"/>
              <a:gd name="connsiteY177" fmla="*/ 1883187 h 2083506"/>
              <a:gd name="connsiteX178" fmla="*/ 3387664 w 12191999"/>
              <a:gd name="connsiteY178" fmla="*/ 1862579 h 2083506"/>
              <a:gd name="connsiteX179" fmla="*/ 3371681 w 12191999"/>
              <a:gd name="connsiteY179" fmla="*/ 1865293 h 2083506"/>
              <a:gd name="connsiteX180" fmla="*/ 3355305 w 12191999"/>
              <a:gd name="connsiteY180" fmla="*/ 1865842 h 2083506"/>
              <a:gd name="connsiteX181" fmla="*/ 3353790 w 12191999"/>
              <a:gd name="connsiteY181" fmla="*/ 1865158 h 2083506"/>
              <a:gd name="connsiteX182" fmla="*/ 3336210 w 12191999"/>
              <a:gd name="connsiteY182" fmla="*/ 1863564 h 2083506"/>
              <a:gd name="connsiteX183" fmla="*/ 3331381 w 12191999"/>
              <a:gd name="connsiteY183" fmla="*/ 1864716 h 2083506"/>
              <a:gd name="connsiteX184" fmla="*/ 3319012 w 12191999"/>
              <a:gd name="connsiteY184" fmla="*/ 1864093 h 2083506"/>
              <a:gd name="connsiteX185" fmla="*/ 3293818 w 12191999"/>
              <a:gd name="connsiteY185" fmla="*/ 1864135 h 2083506"/>
              <a:gd name="connsiteX186" fmla="*/ 3289881 w 12191999"/>
              <a:gd name="connsiteY186" fmla="*/ 1862954 h 2083506"/>
              <a:gd name="connsiteX187" fmla="*/ 3253090 w 12191999"/>
              <a:gd name="connsiteY187" fmla="*/ 1861164 h 2083506"/>
              <a:gd name="connsiteX188" fmla="*/ 3252949 w 12191999"/>
              <a:gd name="connsiteY188" fmla="*/ 1860574 h 2083506"/>
              <a:gd name="connsiteX189" fmla="*/ 3244187 w 12191999"/>
              <a:gd name="connsiteY189" fmla="*/ 1857604 h 2083506"/>
              <a:gd name="connsiteX190" fmla="*/ 3246570 w 12191999"/>
              <a:gd name="connsiteY190" fmla="*/ 1852946 h 2083506"/>
              <a:gd name="connsiteX191" fmla="*/ 3237810 w 12191999"/>
              <a:gd name="connsiteY191" fmla="*/ 1853064 h 2083506"/>
              <a:gd name="connsiteX192" fmla="*/ 3230822 w 12191999"/>
              <a:gd name="connsiteY192" fmla="*/ 1855474 h 2083506"/>
              <a:gd name="connsiteX193" fmla="*/ 3136549 w 12191999"/>
              <a:gd name="connsiteY193" fmla="*/ 1874037 h 2083506"/>
              <a:gd name="connsiteX194" fmla="*/ 2845754 w 12191999"/>
              <a:gd name="connsiteY194" fmla="*/ 1910932 h 2083506"/>
              <a:gd name="connsiteX195" fmla="*/ 2786878 w 12191999"/>
              <a:gd name="connsiteY195" fmla="*/ 1917162 h 2083506"/>
              <a:gd name="connsiteX196" fmla="*/ 2725298 w 12191999"/>
              <a:gd name="connsiteY196" fmla="*/ 1912340 h 2083506"/>
              <a:gd name="connsiteX197" fmla="*/ 2697754 w 12191999"/>
              <a:gd name="connsiteY197" fmla="*/ 1914863 h 2083506"/>
              <a:gd name="connsiteX198" fmla="*/ 2568063 w 12191999"/>
              <a:gd name="connsiteY198" fmla="*/ 1936283 h 2083506"/>
              <a:gd name="connsiteX199" fmla="*/ 2489784 w 12191999"/>
              <a:gd name="connsiteY199" fmla="*/ 1943720 h 2083506"/>
              <a:gd name="connsiteX200" fmla="*/ 2458978 w 12191999"/>
              <a:gd name="connsiteY200" fmla="*/ 1938095 h 2083506"/>
              <a:gd name="connsiteX201" fmla="*/ 2318712 w 12191999"/>
              <a:gd name="connsiteY201" fmla="*/ 1934474 h 2083506"/>
              <a:gd name="connsiteX202" fmla="*/ 2268709 w 12191999"/>
              <a:gd name="connsiteY202" fmla="*/ 1940521 h 2083506"/>
              <a:gd name="connsiteX203" fmla="*/ 2264080 w 12191999"/>
              <a:gd name="connsiteY203" fmla="*/ 1941232 h 2083506"/>
              <a:gd name="connsiteX204" fmla="*/ 2254684 w 12191999"/>
              <a:gd name="connsiteY204" fmla="*/ 1943524 h 2083506"/>
              <a:gd name="connsiteX205" fmla="*/ 2252523 w 12191999"/>
              <a:gd name="connsiteY205" fmla="*/ 1943004 h 2083506"/>
              <a:gd name="connsiteX206" fmla="*/ 2173350 w 12191999"/>
              <a:gd name="connsiteY206" fmla="*/ 1929202 h 2083506"/>
              <a:gd name="connsiteX207" fmla="*/ 2155266 w 12191999"/>
              <a:gd name="connsiteY207" fmla="*/ 1920267 h 2083506"/>
              <a:gd name="connsiteX208" fmla="*/ 2091013 w 12191999"/>
              <a:gd name="connsiteY208" fmla="*/ 1914631 h 2083506"/>
              <a:gd name="connsiteX209" fmla="*/ 2030712 w 12191999"/>
              <a:gd name="connsiteY209" fmla="*/ 1897690 h 2083506"/>
              <a:gd name="connsiteX210" fmla="*/ 1908838 w 12191999"/>
              <a:gd name="connsiteY210" fmla="*/ 1892222 h 2083506"/>
              <a:gd name="connsiteX211" fmla="*/ 1877796 w 12191999"/>
              <a:gd name="connsiteY211" fmla="*/ 1883887 h 2083506"/>
              <a:gd name="connsiteX212" fmla="*/ 1875824 w 12191999"/>
              <a:gd name="connsiteY212" fmla="*/ 1879265 h 2083506"/>
              <a:gd name="connsiteX213" fmla="*/ 1823048 w 12191999"/>
              <a:gd name="connsiteY213" fmla="*/ 1881064 h 2083506"/>
              <a:gd name="connsiteX214" fmla="*/ 1765736 w 12191999"/>
              <a:gd name="connsiteY214" fmla="*/ 1856578 h 2083506"/>
              <a:gd name="connsiteX215" fmla="*/ 1725669 w 12191999"/>
              <a:gd name="connsiteY215" fmla="*/ 1833744 h 2083506"/>
              <a:gd name="connsiteX216" fmla="*/ 1725216 w 12191999"/>
              <a:gd name="connsiteY216" fmla="*/ 1829447 h 2083506"/>
              <a:gd name="connsiteX217" fmla="*/ 1721485 w 12191999"/>
              <a:gd name="connsiteY217" fmla="*/ 1828960 h 2083506"/>
              <a:gd name="connsiteX218" fmla="*/ 1717786 w 12191999"/>
              <a:gd name="connsiteY218" fmla="*/ 1832224 h 2083506"/>
              <a:gd name="connsiteX219" fmla="*/ 1689907 w 12191999"/>
              <a:gd name="connsiteY219" fmla="*/ 1825425 h 2083506"/>
              <a:gd name="connsiteX220" fmla="*/ 1688093 w 12191999"/>
              <a:gd name="connsiteY220" fmla="*/ 1817391 h 2083506"/>
              <a:gd name="connsiteX221" fmla="*/ 1496789 w 12191999"/>
              <a:gd name="connsiteY221" fmla="*/ 1805297 h 2083506"/>
              <a:gd name="connsiteX222" fmla="*/ 1392839 w 12191999"/>
              <a:gd name="connsiteY222" fmla="*/ 1758649 h 2083506"/>
              <a:gd name="connsiteX223" fmla="*/ 1360872 w 12191999"/>
              <a:gd name="connsiteY223" fmla="*/ 1752441 h 2083506"/>
              <a:gd name="connsiteX224" fmla="*/ 1313885 w 12191999"/>
              <a:gd name="connsiteY224" fmla="*/ 1731785 h 2083506"/>
              <a:gd name="connsiteX225" fmla="*/ 1247665 w 12191999"/>
              <a:gd name="connsiteY225" fmla="*/ 1727765 h 2083506"/>
              <a:gd name="connsiteX226" fmla="*/ 1196850 w 12191999"/>
              <a:gd name="connsiteY226" fmla="*/ 1729622 h 2083506"/>
              <a:gd name="connsiteX227" fmla="*/ 1168728 w 12191999"/>
              <a:gd name="connsiteY227" fmla="*/ 1728550 h 2083506"/>
              <a:gd name="connsiteX228" fmla="*/ 1096918 w 12191999"/>
              <a:gd name="connsiteY228" fmla="*/ 1721485 h 2083506"/>
              <a:gd name="connsiteX229" fmla="*/ 1094082 w 12191999"/>
              <a:gd name="connsiteY229" fmla="*/ 1720113 h 2083506"/>
              <a:gd name="connsiteX230" fmla="*/ 1040782 w 12191999"/>
              <a:gd name="connsiteY230" fmla="*/ 1721762 h 2083506"/>
              <a:gd name="connsiteX231" fmla="*/ 955980 w 12191999"/>
              <a:gd name="connsiteY231" fmla="*/ 1719289 h 2083506"/>
              <a:gd name="connsiteX232" fmla="*/ 926108 w 12191999"/>
              <a:gd name="connsiteY232" fmla="*/ 1715917 h 2083506"/>
              <a:gd name="connsiteX233" fmla="*/ 876049 w 12191999"/>
              <a:gd name="connsiteY233" fmla="*/ 1710422 h 2083506"/>
              <a:gd name="connsiteX234" fmla="*/ 839194 w 12191999"/>
              <a:gd name="connsiteY234" fmla="*/ 1700176 h 2083506"/>
              <a:gd name="connsiteX235" fmla="*/ 797112 w 12191999"/>
              <a:gd name="connsiteY235" fmla="*/ 1698014 h 2083506"/>
              <a:gd name="connsiteX236" fmla="*/ 786610 w 12191999"/>
              <a:gd name="connsiteY236" fmla="*/ 1705455 h 2083506"/>
              <a:gd name="connsiteX237" fmla="*/ 741833 w 12191999"/>
              <a:gd name="connsiteY237" fmla="*/ 1700566 h 2083506"/>
              <a:gd name="connsiteX238" fmla="*/ 673985 w 12191999"/>
              <a:gd name="connsiteY238" fmla="*/ 1692278 h 2083506"/>
              <a:gd name="connsiteX239" fmla="*/ 634665 w 12191999"/>
              <a:gd name="connsiteY239" fmla="*/ 1689550 h 2083506"/>
              <a:gd name="connsiteX240" fmla="*/ 527471 w 12191999"/>
              <a:gd name="connsiteY240" fmla="*/ 1679869 h 2083506"/>
              <a:gd name="connsiteX241" fmla="*/ 420260 w 12191999"/>
              <a:gd name="connsiteY241" fmla="*/ 1668475 h 2083506"/>
              <a:gd name="connsiteX242" fmla="*/ 357630 w 12191999"/>
              <a:gd name="connsiteY242" fmla="*/ 1652142 h 2083506"/>
              <a:gd name="connsiteX243" fmla="*/ 269407 w 12191999"/>
              <a:gd name="connsiteY243" fmla="*/ 1643812 h 2083506"/>
              <a:gd name="connsiteX244" fmla="*/ 254769 w 12191999"/>
              <a:gd name="connsiteY244" fmla="*/ 1641013 h 2083506"/>
              <a:gd name="connsiteX245" fmla="*/ 150763 w 12191999"/>
              <a:gd name="connsiteY245" fmla="*/ 1628143 h 2083506"/>
              <a:gd name="connsiteX246" fmla="*/ 29133 w 12191999"/>
              <a:gd name="connsiteY246" fmla="*/ 1626172 h 2083506"/>
              <a:gd name="connsiteX247" fmla="*/ 0 w 12191999"/>
              <a:gd name="connsiteY247" fmla="*/ 1619589 h 20835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</a:cxnLst>
            <a:rect l="l" t="t" r="r" b="b"/>
            <a:pathLst>
              <a:path w="12191999" h="2083506">
                <a:moveTo>
                  <a:pt x="0" y="0"/>
                </a:moveTo>
                <a:lnTo>
                  <a:pt x="9429748" y="0"/>
                </a:lnTo>
                <a:lnTo>
                  <a:pt x="9429748" y="1"/>
                </a:lnTo>
                <a:lnTo>
                  <a:pt x="12191999" y="1"/>
                </a:lnTo>
                <a:lnTo>
                  <a:pt x="12191999" y="1164372"/>
                </a:lnTo>
                <a:lnTo>
                  <a:pt x="12147852" y="1163783"/>
                </a:lnTo>
                <a:cubicBezTo>
                  <a:pt x="12063101" y="1189107"/>
                  <a:pt x="12045020" y="1156925"/>
                  <a:pt x="11993604" y="1153496"/>
                </a:cubicBezTo>
                <a:cubicBezTo>
                  <a:pt x="11954216" y="1165241"/>
                  <a:pt x="11911195" y="1167350"/>
                  <a:pt x="11865319" y="1176624"/>
                </a:cubicBezTo>
                <a:cubicBezTo>
                  <a:pt x="11822513" y="1184682"/>
                  <a:pt x="11766915" y="1201558"/>
                  <a:pt x="11718353" y="1209136"/>
                </a:cubicBezTo>
                <a:cubicBezTo>
                  <a:pt x="11675379" y="1217463"/>
                  <a:pt x="11638007" y="1216639"/>
                  <a:pt x="11609067" y="1218512"/>
                </a:cubicBezTo>
                <a:cubicBezTo>
                  <a:pt x="11597582" y="1221322"/>
                  <a:pt x="11554280" y="1243577"/>
                  <a:pt x="11545958" y="1240430"/>
                </a:cubicBezTo>
                <a:lnTo>
                  <a:pt x="11445770" y="1225780"/>
                </a:lnTo>
                <a:cubicBezTo>
                  <a:pt x="11425543" y="1230782"/>
                  <a:pt x="11413740" y="1222096"/>
                  <a:pt x="11398842" y="1227250"/>
                </a:cubicBezTo>
                <a:cubicBezTo>
                  <a:pt x="11367060" y="1233093"/>
                  <a:pt x="11269285" y="1263712"/>
                  <a:pt x="11240093" y="1266797"/>
                </a:cubicBezTo>
                <a:cubicBezTo>
                  <a:pt x="11197297" y="1273685"/>
                  <a:pt x="11181311" y="1272682"/>
                  <a:pt x="11141364" y="1288059"/>
                </a:cubicBezTo>
                <a:cubicBezTo>
                  <a:pt x="11099891" y="1305386"/>
                  <a:pt x="11051533" y="1319157"/>
                  <a:pt x="11015396" y="1353104"/>
                </a:cubicBezTo>
                <a:cubicBezTo>
                  <a:pt x="11009424" y="1362217"/>
                  <a:pt x="10992328" y="1361966"/>
                  <a:pt x="10973905" y="1365109"/>
                </a:cubicBezTo>
                <a:cubicBezTo>
                  <a:pt x="10955482" y="1368254"/>
                  <a:pt x="10907369" y="1372817"/>
                  <a:pt x="10904858" y="1371966"/>
                </a:cubicBezTo>
                <a:cubicBezTo>
                  <a:pt x="10880521" y="1379494"/>
                  <a:pt x="10873670" y="1399734"/>
                  <a:pt x="10827883" y="1410270"/>
                </a:cubicBezTo>
                <a:cubicBezTo>
                  <a:pt x="10790248" y="1415655"/>
                  <a:pt x="10724899" y="1420726"/>
                  <a:pt x="10690996" y="1426394"/>
                </a:cubicBezTo>
                <a:cubicBezTo>
                  <a:pt x="10676463" y="1423331"/>
                  <a:pt x="10634514" y="1436908"/>
                  <a:pt x="10624461" y="1444283"/>
                </a:cubicBezTo>
                <a:cubicBezTo>
                  <a:pt x="10601952" y="1468442"/>
                  <a:pt x="10536224" y="1460228"/>
                  <a:pt x="10517208" y="1478947"/>
                </a:cubicBezTo>
                <a:cubicBezTo>
                  <a:pt x="10509508" y="1482271"/>
                  <a:pt x="10505833" y="1468818"/>
                  <a:pt x="10497937" y="1469831"/>
                </a:cubicBezTo>
                <a:lnTo>
                  <a:pt x="10471201" y="1486037"/>
                </a:lnTo>
                <a:lnTo>
                  <a:pt x="10448263" y="1478223"/>
                </a:lnTo>
                <a:lnTo>
                  <a:pt x="10388089" y="1507175"/>
                </a:lnTo>
                <a:cubicBezTo>
                  <a:pt x="10350285" y="1513081"/>
                  <a:pt x="10383281" y="1526586"/>
                  <a:pt x="10333720" y="1515848"/>
                </a:cubicBezTo>
                <a:cubicBezTo>
                  <a:pt x="10286428" y="1526223"/>
                  <a:pt x="10174884" y="1550019"/>
                  <a:pt x="10104338" y="1569424"/>
                </a:cubicBezTo>
                <a:cubicBezTo>
                  <a:pt x="10066963" y="1581564"/>
                  <a:pt x="9967395" y="1605712"/>
                  <a:pt x="9910445" y="1632275"/>
                </a:cubicBezTo>
                <a:cubicBezTo>
                  <a:pt x="9856131" y="1644130"/>
                  <a:pt x="9831118" y="1689967"/>
                  <a:pt x="9770872" y="1688088"/>
                </a:cubicBezTo>
                <a:cubicBezTo>
                  <a:pt x="9769882" y="1691843"/>
                  <a:pt x="9737016" y="1697044"/>
                  <a:pt x="9733849" y="1700034"/>
                </a:cubicBezTo>
                <a:lnTo>
                  <a:pt x="9703714" y="1730093"/>
                </a:lnTo>
                <a:lnTo>
                  <a:pt x="9698351" y="1730377"/>
                </a:lnTo>
                <a:lnTo>
                  <a:pt x="9632895" y="1736363"/>
                </a:lnTo>
                <a:lnTo>
                  <a:pt x="9569107" y="1741010"/>
                </a:lnTo>
                <a:cubicBezTo>
                  <a:pt x="9558961" y="1745882"/>
                  <a:pt x="9548028" y="1750646"/>
                  <a:pt x="9536451" y="1755120"/>
                </a:cubicBezTo>
                <a:lnTo>
                  <a:pt x="9529385" y="1757515"/>
                </a:lnTo>
                <a:lnTo>
                  <a:pt x="9498527" y="1753117"/>
                </a:lnTo>
                <a:lnTo>
                  <a:pt x="9436642" y="1755478"/>
                </a:lnTo>
                <a:lnTo>
                  <a:pt x="9429748" y="1756317"/>
                </a:lnTo>
                <a:lnTo>
                  <a:pt x="9429748" y="1768745"/>
                </a:lnTo>
                <a:lnTo>
                  <a:pt x="9425802" y="1769273"/>
                </a:lnTo>
                <a:cubicBezTo>
                  <a:pt x="9390751" y="1773262"/>
                  <a:pt x="9371406" y="1773457"/>
                  <a:pt x="9349763" y="1776107"/>
                </a:cubicBezTo>
                <a:cubicBezTo>
                  <a:pt x="9314721" y="1782260"/>
                  <a:pt x="9277650" y="1796217"/>
                  <a:pt x="9256503" y="1800699"/>
                </a:cubicBezTo>
                <a:lnTo>
                  <a:pt x="9222873" y="1803003"/>
                </a:lnTo>
                <a:lnTo>
                  <a:pt x="9224095" y="1807355"/>
                </a:lnTo>
                <a:lnTo>
                  <a:pt x="9211603" y="1807675"/>
                </a:lnTo>
                <a:lnTo>
                  <a:pt x="9183719" y="1807781"/>
                </a:lnTo>
                <a:cubicBezTo>
                  <a:pt x="9166319" y="1808439"/>
                  <a:pt x="9117935" y="1807396"/>
                  <a:pt x="9100221" y="1808989"/>
                </a:cubicBezTo>
                <a:cubicBezTo>
                  <a:pt x="9095111" y="1813630"/>
                  <a:pt x="9087224" y="1816160"/>
                  <a:pt x="9077439" y="1817333"/>
                </a:cubicBezTo>
                <a:lnTo>
                  <a:pt x="9055889" y="1817464"/>
                </a:lnTo>
                <a:lnTo>
                  <a:pt x="8930912" y="1828648"/>
                </a:lnTo>
                <a:lnTo>
                  <a:pt x="8913729" y="1829483"/>
                </a:lnTo>
                <a:lnTo>
                  <a:pt x="8904423" y="1833234"/>
                </a:lnTo>
                <a:cubicBezTo>
                  <a:pt x="8897319" y="1833982"/>
                  <a:pt x="8876911" y="1833498"/>
                  <a:pt x="8871099" y="1833979"/>
                </a:cubicBezTo>
                <a:lnTo>
                  <a:pt x="8869557" y="1836113"/>
                </a:lnTo>
                <a:cubicBezTo>
                  <a:pt x="8851043" y="1839524"/>
                  <a:pt x="8781405" y="1850882"/>
                  <a:pt x="8760021" y="1854442"/>
                </a:cubicBezTo>
                <a:cubicBezTo>
                  <a:pt x="8755749" y="1851161"/>
                  <a:pt x="8746183" y="1856343"/>
                  <a:pt x="8741254" y="1857469"/>
                </a:cubicBezTo>
                <a:cubicBezTo>
                  <a:pt x="8740491" y="1855259"/>
                  <a:pt x="8728559" y="1854585"/>
                  <a:pt x="8725039" y="1856552"/>
                </a:cubicBezTo>
                <a:cubicBezTo>
                  <a:pt x="8641157" y="1867333"/>
                  <a:pt x="8683145" y="1845054"/>
                  <a:pt x="8635265" y="1859168"/>
                </a:cubicBezTo>
                <a:cubicBezTo>
                  <a:pt x="8626795" y="1860103"/>
                  <a:pt x="8619931" y="1859212"/>
                  <a:pt x="8613911" y="1857561"/>
                </a:cubicBezTo>
                <a:lnTo>
                  <a:pt x="8604931" y="1854170"/>
                </a:lnTo>
                <a:lnTo>
                  <a:pt x="8570171" y="1860579"/>
                </a:lnTo>
                <a:cubicBezTo>
                  <a:pt x="8553049" y="1862813"/>
                  <a:pt x="8535028" y="1864294"/>
                  <a:pt x="8516537" y="1864971"/>
                </a:cubicBezTo>
                <a:cubicBezTo>
                  <a:pt x="8512388" y="1860455"/>
                  <a:pt x="8497874" y="1866870"/>
                  <a:pt x="8491046" y="1868141"/>
                </a:cubicBezTo>
                <a:cubicBezTo>
                  <a:pt x="8490975" y="1865191"/>
                  <a:pt x="8475847" y="1863778"/>
                  <a:pt x="8470478" y="1866216"/>
                </a:cubicBezTo>
                <a:cubicBezTo>
                  <a:pt x="8357654" y="1876758"/>
                  <a:pt x="8421139" y="1849210"/>
                  <a:pt x="8353433" y="1865729"/>
                </a:cubicBezTo>
                <a:lnTo>
                  <a:pt x="8347675" y="1865075"/>
                </a:lnTo>
                <a:lnTo>
                  <a:pt x="8343939" y="1865677"/>
                </a:lnTo>
                <a:cubicBezTo>
                  <a:pt x="8309852" y="1870841"/>
                  <a:pt x="8272587" y="1875809"/>
                  <a:pt x="8221566" y="1881148"/>
                </a:cubicBezTo>
                <a:cubicBezTo>
                  <a:pt x="8158043" y="1892960"/>
                  <a:pt x="8095547" y="1914042"/>
                  <a:pt x="8066095" y="1919902"/>
                </a:cubicBezTo>
                <a:cubicBezTo>
                  <a:pt x="8058949" y="1919234"/>
                  <a:pt x="8051921" y="1917862"/>
                  <a:pt x="8044849" y="1916308"/>
                </a:cubicBezTo>
                <a:lnTo>
                  <a:pt x="8041142" y="1915506"/>
                </a:lnTo>
                <a:lnTo>
                  <a:pt x="8022159" y="1911521"/>
                </a:lnTo>
                <a:lnTo>
                  <a:pt x="7944932" y="1917265"/>
                </a:lnTo>
                <a:lnTo>
                  <a:pt x="7879011" y="1928570"/>
                </a:lnTo>
                <a:lnTo>
                  <a:pt x="7865529" y="1934399"/>
                </a:lnTo>
                <a:lnTo>
                  <a:pt x="7774801" y="1947969"/>
                </a:lnTo>
                <a:lnTo>
                  <a:pt x="7748398" y="1955982"/>
                </a:lnTo>
                <a:lnTo>
                  <a:pt x="7740684" y="1955717"/>
                </a:lnTo>
                <a:cubicBezTo>
                  <a:pt x="7728362" y="1958584"/>
                  <a:pt x="7714099" y="1968442"/>
                  <a:pt x="7712976" y="1960442"/>
                </a:cubicBezTo>
                <a:lnTo>
                  <a:pt x="7699956" y="1966104"/>
                </a:lnTo>
                <a:lnTo>
                  <a:pt x="7684158" y="1962927"/>
                </a:lnTo>
                <a:cubicBezTo>
                  <a:pt x="7674684" y="1962643"/>
                  <a:pt x="7652105" y="1963177"/>
                  <a:pt x="7643109" y="1964400"/>
                </a:cubicBezTo>
                <a:lnTo>
                  <a:pt x="7630180" y="1970266"/>
                </a:lnTo>
                <a:lnTo>
                  <a:pt x="7609131" y="1971774"/>
                </a:lnTo>
                <a:cubicBezTo>
                  <a:pt x="7596694" y="1971644"/>
                  <a:pt x="7570258" y="1969757"/>
                  <a:pt x="7555555" y="1969491"/>
                </a:cubicBezTo>
                <a:cubicBezTo>
                  <a:pt x="7541460" y="1966540"/>
                  <a:pt x="7530571" y="1964848"/>
                  <a:pt x="7520919" y="1970177"/>
                </a:cubicBezTo>
                <a:cubicBezTo>
                  <a:pt x="7500295" y="1966884"/>
                  <a:pt x="7480780" y="1949401"/>
                  <a:pt x="7456258" y="1960468"/>
                </a:cubicBezTo>
                <a:cubicBezTo>
                  <a:pt x="7434946" y="1957506"/>
                  <a:pt x="7435772" y="1952500"/>
                  <a:pt x="7393047" y="1952408"/>
                </a:cubicBezTo>
                <a:cubicBezTo>
                  <a:pt x="7356520" y="1952860"/>
                  <a:pt x="7236307" y="1958626"/>
                  <a:pt x="7199912" y="1959913"/>
                </a:cubicBezTo>
                <a:cubicBezTo>
                  <a:pt x="7176501" y="1959942"/>
                  <a:pt x="7160098" y="1958343"/>
                  <a:pt x="7146774" y="1956641"/>
                </a:cubicBezTo>
                <a:lnTo>
                  <a:pt x="7122244" y="1953891"/>
                </a:lnTo>
                <a:lnTo>
                  <a:pt x="7032241" y="1962723"/>
                </a:lnTo>
                <a:cubicBezTo>
                  <a:pt x="6997214" y="1965198"/>
                  <a:pt x="6963725" y="1968396"/>
                  <a:pt x="6941492" y="1976868"/>
                </a:cubicBezTo>
                <a:cubicBezTo>
                  <a:pt x="6947015" y="1970398"/>
                  <a:pt x="6923088" y="1965379"/>
                  <a:pt x="6906514" y="1968589"/>
                </a:cubicBezTo>
                <a:cubicBezTo>
                  <a:pt x="6925890" y="1943204"/>
                  <a:pt x="6840983" y="1991464"/>
                  <a:pt x="6826395" y="1974141"/>
                </a:cubicBezTo>
                <a:cubicBezTo>
                  <a:pt x="6825676" y="1990223"/>
                  <a:pt x="6751393" y="2017492"/>
                  <a:pt x="6716431" y="2004297"/>
                </a:cubicBezTo>
                <a:cubicBezTo>
                  <a:pt x="6663167" y="2007518"/>
                  <a:pt x="6625450" y="2020811"/>
                  <a:pt x="6569607" y="2015496"/>
                </a:cubicBezTo>
                <a:cubicBezTo>
                  <a:pt x="6567874" y="2017648"/>
                  <a:pt x="6565034" y="2019449"/>
                  <a:pt x="6561430" y="2020996"/>
                </a:cubicBezTo>
                <a:lnTo>
                  <a:pt x="6549371" y="2024747"/>
                </a:lnTo>
                <a:lnTo>
                  <a:pt x="6547040" y="2024474"/>
                </a:lnTo>
                <a:cubicBezTo>
                  <a:pt x="6537882" y="2024425"/>
                  <a:pt x="6533193" y="2025332"/>
                  <a:pt x="6530482" y="2026659"/>
                </a:cubicBezTo>
                <a:lnTo>
                  <a:pt x="6528565" y="2028600"/>
                </a:lnTo>
                <a:lnTo>
                  <a:pt x="6517741" y="2030558"/>
                </a:lnTo>
                <a:lnTo>
                  <a:pt x="6497855" y="2035650"/>
                </a:lnTo>
                <a:lnTo>
                  <a:pt x="6492785" y="2035444"/>
                </a:lnTo>
                <a:lnTo>
                  <a:pt x="6460692" y="2041321"/>
                </a:lnTo>
                <a:lnTo>
                  <a:pt x="6459609" y="2040851"/>
                </a:lnTo>
                <a:cubicBezTo>
                  <a:pt x="6456451" y="2039933"/>
                  <a:pt x="6452734" y="2039508"/>
                  <a:pt x="6447765" y="2040102"/>
                </a:cubicBezTo>
                <a:cubicBezTo>
                  <a:pt x="6446007" y="2031126"/>
                  <a:pt x="6441093" y="2037380"/>
                  <a:pt x="6426590" y="2039928"/>
                </a:cubicBezTo>
                <a:cubicBezTo>
                  <a:pt x="6423606" y="2033241"/>
                  <a:pt x="6413230" y="2032925"/>
                  <a:pt x="6401693" y="2033537"/>
                </a:cubicBezTo>
                <a:lnTo>
                  <a:pt x="6387141" y="2033161"/>
                </a:lnTo>
                <a:lnTo>
                  <a:pt x="6357846" y="2036782"/>
                </a:lnTo>
                <a:lnTo>
                  <a:pt x="6342914" y="2037585"/>
                </a:lnTo>
                <a:lnTo>
                  <a:pt x="6336300" y="2038781"/>
                </a:lnTo>
                <a:lnTo>
                  <a:pt x="6317178" y="2038968"/>
                </a:lnTo>
                <a:lnTo>
                  <a:pt x="6161427" y="2047338"/>
                </a:lnTo>
                <a:cubicBezTo>
                  <a:pt x="6147824" y="2057658"/>
                  <a:pt x="6118908" y="2077615"/>
                  <a:pt x="6097339" y="2082438"/>
                </a:cubicBezTo>
                <a:cubicBezTo>
                  <a:pt x="6090149" y="2084046"/>
                  <a:pt x="6083776" y="2083972"/>
                  <a:pt x="6079059" y="2081299"/>
                </a:cubicBezTo>
                <a:cubicBezTo>
                  <a:pt x="6063900" y="2082334"/>
                  <a:pt x="6011621" y="2084537"/>
                  <a:pt x="5998439" y="2070958"/>
                </a:cubicBezTo>
                <a:cubicBezTo>
                  <a:pt x="5976443" y="2071759"/>
                  <a:pt x="5925514" y="2069780"/>
                  <a:pt x="5904290" y="2070255"/>
                </a:cubicBezTo>
                <a:cubicBezTo>
                  <a:pt x="5871515" y="2066244"/>
                  <a:pt x="5843986" y="2088249"/>
                  <a:pt x="5814867" y="2079032"/>
                </a:cubicBezTo>
                <a:cubicBezTo>
                  <a:pt x="5792003" y="2070559"/>
                  <a:pt x="5750009" y="2076273"/>
                  <a:pt x="5725743" y="2070558"/>
                </a:cubicBezTo>
                <a:cubicBezTo>
                  <a:pt x="5716432" y="2058355"/>
                  <a:pt x="5667424" y="2047322"/>
                  <a:pt x="5650546" y="2052412"/>
                </a:cubicBezTo>
                <a:cubicBezTo>
                  <a:pt x="5614627" y="2046084"/>
                  <a:pt x="5608108" y="2028306"/>
                  <a:pt x="5581284" y="2023175"/>
                </a:cubicBezTo>
                <a:lnTo>
                  <a:pt x="5572593" y="2018391"/>
                </a:lnTo>
                <a:lnTo>
                  <a:pt x="5548580" y="2016951"/>
                </a:lnTo>
                <a:cubicBezTo>
                  <a:pt x="5523726" y="2017783"/>
                  <a:pt x="5498337" y="2019663"/>
                  <a:pt x="5471173" y="2018786"/>
                </a:cubicBezTo>
                <a:cubicBezTo>
                  <a:pt x="5447687" y="2003020"/>
                  <a:pt x="5353807" y="2022324"/>
                  <a:pt x="5340320" y="2037611"/>
                </a:cubicBezTo>
                <a:cubicBezTo>
                  <a:pt x="5340015" y="2024215"/>
                  <a:pt x="5271937" y="2042455"/>
                  <a:pt x="5254376" y="2042928"/>
                </a:cubicBezTo>
                <a:cubicBezTo>
                  <a:pt x="5248522" y="2043086"/>
                  <a:pt x="5248281" y="2041270"/>
                  <a:pt x="5258035" y="2035649"/>
                </a:cubicBezTo>
                <a:cubicBezTo>
                  <a:pt x="5239374" y="2037214"/>
                  <a:pt x="5220112" y="2030252"/>
                  <a:pt x="5230622" y="2024576"/>
                </a:cubicBezTo>
                <a:cubicBezTo>
                  <a:pt x="5173932" y="2036724"/>
                  <a:pt x="5090262" y="2024645"/>
                  <a:pt x="5026203" y="2030162"/>
                </a:cubicBezTo>
                <a:cubicBezTo>
                  <a:pt x="4991280" y="2016814"/>
                  <a:pt x="5010212" y="2029164"/>
                  <a:pt x="4973988" y="2026668"/>
                </a:cubicBezTo>
                <a:cubicBezTo>
                  <a:pt x="4983896" y="2038955"/>
                  <a:pt x="4930012" y="2019774"/>
                  <a:pt x="4928030" y="2033642"/>
                </a:cubicBezTo>
                <a:cubicBezTo>
                  <a:pt x="4921501" y="2032748"/>
                  <a:pt x="4915238" y="2031445"/>
                  <a:pt x="4908970" y="2030033"/>
                </a:cubicBezTo>
                <a:lnTo>
                  <a:pt x="4905679" y="2029300"/>
                </a:lnTo>
                <a:lnTo>
                  <a:pt x="4892525" y="2028768"/>
                </a:lnTo>
                <a:lnTo>
                  <a:pt x="4888818" y="2025619"/>
                </a:lnTo>
                <a:lnTo>
                  <a:pt x="4869018" y="2022668"/>
                </a:lnTo>
                <a:cubicBezTo>
                  <a:pt x="4861602" y="2022028"/>
                  <a:pt x="4853622" y="2021880"/>
                  <a:pt x="4844804" y="2022527"/>
                </a:cubicBezTo>
                <a:cubicBezTo>
                  <a:pt x="4823110" y="2028022"/>
                  <a:pt x="4789330" y="2021287"/>
                  <a:pt x="4758778" y="2021694"/>
                </a:cubicBezTo>
                <a:lnTo>
                  <a:pt x="4744748" y="2023396"/>
                </a:lnTo>
                <a:lnTo>
                  <a:pt x="4698956" y="2020558"/>
                </a:lnTo>
                <a:cubicBezTo>
                  <a:pt x="4685921" y="2020008"/>
                  <a:pt x="4672392" y="2019718"/>
                  <a:pt x="4658147" y="2019920"/>
                </a:cubicBezTo>
                <a:lnTo>
                  <a:pt x="4631706" y="2021274"/>
                </a:lnTo>
                <a:lnTo>
                  <a:pt x="4624776" y="2020152"/>
                </a:lnTo>
                <a:cubicBezTo>
                  <a:pt x="4612703" y="2020277"/>
                  <a:pt x="4596727" y="2024226"/>
                  <a:pt x="4598150" y="2019429"/>
                </a:cubicBezTo>
                <a:lnTo>
                  <a:pt x="4584588" y="2021092"/>
                </a:lnTo>
                <a:lnTo>
                  <a:pt x="4571203" y="2017263"/>
                </a:lnTo>
                <a:cubicBezTo>
                  <a:pt x="4569736" y="2016374"/>
                  <a:pt x="4568633" y="2015427"/>
                  <a:pt x="4567930" y="2014458"/>
                </a:cubicBezTo>
                <a:lnTo>
                  <a:pt x="4548984" y="2015717"/>
                </a:lnTo>
                <a:lnTo>
                  <a:pt x="4533451" y="2012976"/>
                </a:lnTo>
                <a:lnTo>
                  <a:pt x="4519910" y="2014768"/>
                </a:lnTo>
                <a:lnTo>
                  <a:pt x="4514290" y="2014364"/>
                </a:lnTo>
                <a:lnTo>
                  <a:pt x="4500320" y="2013007"/>
                </a:lnTo>
                <a:cubicBezTo>
                  <a:pt x="4493159" y="2012056"/>
                  <a:pt x="4485144" y="2010910"/>
                  <a:pt x="4476219" y="2009993"/>
                </a:cubicBezTo>
                <a:lnTo>
                  <a:pt x="4468701" y="2009574"/>
                </a:lnTo>
                <a:lnTo>
                  <a:pt x="4452333" y="2004964"/>
                </a:lnTo>
                <a:cubicBezTo>
                  <a:pt x="4440422" y="2001479"/>
                  <a:pt x="4431048" y="1999130"/>
                  <a:pt x="4420644" y="2001021"/>
                </a:cubicBezTo>
                <a:cubicBezTo>
                  <a:pt x="4402911" y="1996519"/>
                  <a:pt x="4390524" y="1983900"/>
                  <a:pt x="4364856" y="1987267"/>
                </a:cubicBezTo>
                <a:cubicBezTo>
                  <a:pt x="4372645" y="1981550"/>
                  <a:pt x="4336350" y="1986575"/>
                  <a:pt x="4332062" y="1980703"/>
                </a:cubicBezTo>
                <a:cubicBezTo>
                  <a:pt x="4330083" y="1975974"/>
                  <a:pt x="4318612" y="1976397"/>
                  <a:pt x="4309876" y="1974653"/>
                </a:cubicBezTo>
                <a:cubicBezTo>
                  <a:pt x="4303650" y="1969824"/>
                  <a:pt x="4259693" y="1965414"/>
                  <a:pt x="4244391" y="1966109"/>
                </a:cubicBezTo>
                <a:cubicBezTo>
                  <a:pt x="4201255" y="1970914"/>
                  <a:pt x="4166558" y="1951471"/>
                  <a:pt x="4132071" y="1954813"/>
                </a:cubicBezTo>
                <a:cubicBezTo>
                  <a:pt x="4123041" y="1954358"/>
                  <a:pt x="4115554" y="1953263"/>
                  <a:pt x="4109069" y="1951778"/>
                </a:cubicBezTo>
                <a:lnTo>
                  <a:pt x="4092908" y="1946662"/>
                </a:lnTo>
                <a:cubicBezTo>
                  <a:pt x="4092707" y="1945539"/>
                  <a:pt x="4092506" y="1944415"/>
                  <a:pt x="4092306" y="1943291"/>
                </a:cubicBezTo>
                <a:lnTo>
                  <a:pt x="4080234" y="1941219"/>
                </a:lnTo>
                <a:lnTo>
                  <a:pt x="4077778" y="1940145"/>
                </a:lnTo>
                <a:cubicBezTo>
                  <a:pt x="4073105" y="1938081"/>
                  <a:pt x="4068339" y="1936119"/>
                  <a:pt x="4062936" y="1934506"/>
                </a:cubicBezTo>
                <a:cubicBezTo>
                  <a:pt x="4048082" y="1947155"/>
                  <a:pt x="4014523" y="1922869"/>
                  <a:pt x="4012506" y="1935475"/>
                </a:cubicBezTo>
                <a:cubicBezTo>
                  <a:pt x="3980228" y="1928812"/>
                  <a:pt x="3986775" y="1942559"/>
                  <a:pt x="3965880" y="1925968"/>
                </a:cubicBezTo>
                <a:cubicBezTo>
                  <a:pt x="3899515" y="1923414"/>
                  <a:pt x="3830855" y="1902158"/>
                  <a:pt x="3765338" y="1906649"/>
                </a:cubicBezTo>
                <a:cubicBezTo>
                  <a:pt x="3780686" y="1902635"/>
                  <a:pt x="3768784" y="1893856"/>
                  <a:pt x="3749493" y="1893071"/>
                </a:cubicBezTo>
                <a:cubicBezTo>
                  <a:pt x="3807776" y="1876857"/>
                  <a:pt x="3656400" y="1898030"/>
                  <a:pt x="3672704" y="1881383"/>
                </a:cubicBezTo>
                <a:cubicBezTo>
                  <a:pt x="3645532" y="1893973"/>
                  <a:pt x="3537791" y="1900656"/>
                  <a:pt x="3530082" y="1883187"/>
                </a:cubicBezTo>
                <a:cubicBezTo>
                  <a:pt x="3479808" y="1875044"/>
                  <a:pt x="3426017" y="1877998"/>
                  <a:pt x="3387664" y="1862579"/>
                </a:cubicBezTo>
                <a:cubicBezTo>
                  <a:pt x="3382649" y="1863935"/>
                  <a:pt x="3377277" y="1864791"/>
                  <a:pt x="3371681" y="1865293"/>
                </a:cubicBezTo>
                <a:lnTo>
                  <a:pt x="3355305" y="1865842"/>
                </a:lnTo>
                <a:lnTo>
                  <a:pt x="3353790" y="1865158"/>
                </a:lnTo>
                <a:cubicBezTo>
                  <a:pt x="3346144" y="1863282"/>
                  <a:pt x="3340687" y="1863057"/>
                  <a:pt x="3336210" y="1863564"/>
                </a:cubicBezTo>
                <a:lnTo>
                  <a:pt x="3331381" y="1864716"/>
                </a:lnTo>
                <a:lnTo>
                  <a:pt x="3319012" y="1864093"/>
                </a:lnTo>
                <a:lnTo>
                  <a:pt x="3293818" y="1864135"/>
                </a:lnTo>
                <a:lnTo>
                  <a:pt x="3289881" y="1862954"/>
                </a:lnTo>
                <a:lnTo>
                  <a:pt x="3253090" y="1861164"/>
                </a:lnTo>
                <a:cubicBezTo>
                  <a:pt x="3253042" y="1860968"/>
                  <a:pt x="3252996" y="1860771"/>
                  <a:pt x="3252949" y="1860574"/>
                </a:cubicBezTo>
                <a:cubicBezTo>
                  <a:pt x="3251799" y="1859213"/>
                  <a:pt x="3249368" y="1858131"/>
                  <a:pt x="3244187" y="1857604"/>
                </a:cubicBezTo>
                <a:cubicBezTo>
                  <a:pt x="3250860" y="1853873"/>
                  <a:pt x="3250577" y="1852999"/>
                  <a:pt x="3246570" y="1852946"/>
                </a:cubicBezTo>
                <a:lnTo>
                  <a:pt x="3237810" y="1853064"/>
                </a:lnTo>
                <a:lnTo>
                  <a:pt x="3230822" y="1855474"/>
                </a:lnTo>
                <a:cubicBezTo>
                  <a:pt x="3206812" y="1862286"/>
                  <a:pt x="3176733" y="1868865"/>
                  <a:pt x="3136549" y="1874037"/>
                </a:cubicBezTo>
                <a:cubicBezTo>
                  <a:pt x="3081163" y="1880168"/>
                  <a:pt x="2902557" y="1900580"/>
                  <a:pt x="2845754" y="1910932"/>
                </a:cubicBezTo>
                <a:cubicBezTo>
                  <a:pt x="2860822" y="1944376"/>
                  <a:pt x="2813389" y="1905358"/>
                  <a:pt x="2786878" y="1917162"/>
                </a:cubicBezTo>
                <a:cubicBezTo>
                  <a:pt x="2766803" y="1917398"/>
                  <a:pt x="2741628" y="1915886"/>
                  <a:pt x="2725298" y="1912340"/>
                </a:cubicBezTo>
                <a:cubicBezTo>
                  <a:pt x="2716680" y="1911427"/>
                  <a:pt x="2707572" y="1911972"/>
                  <a:pt x="2697754" y="1914863"/>
                </a:cubicBezTo>
                <a:cubicBezTo>
                  <a:pt x="2667185" y="1939014"/>
                  <a:pt x="2622149" y="1926211"/>
                  <a:pt x="2568063" y="1936283"/>
                </a:cubicBezTo>
                <a:cubicBezTo>
                  <a:pt x="2552625" y="1932001"/>
                  <a:pt x="2502682" y="1953378"/>
                  <a:pt x="2489784" y="1943720"/>
                </a:cubicBezTo>
                <a:cubicBezTo>
                  <a:pt x="2478524" y="1943155"/>
                  <a:pt x="2467418" y="1949411"/>
                  <a:pt x="2458978" y="1938095"/>
                </a:cubicBezTo>
                <a:cubicBezTo>
                  <a:pt x="2417552" y="1934639"/>
                  <a:pt x="2366376" y="1931293"/>
                  <a:pt x="2318712" y="1934474"/>
                </a:cubicBezTo>
                <a:cubicBezTo>
                  <a:pt x="2296029" y="1936526"/>
                  <a:pt x="2282069" y="1938434"/>
                  <a:pt x="2268709" y="1940521"/>
                </a:cubicBezTo>
                <a:lnTo>
                  <a:pt x="2264080" y="1941232"/>
                </a:lnTo>
                <a:lnTo>
                  <a:pt x="2254684" y="1943524"/>
                </a:lnTo>
                <a:lnTo>
                  <a:pt x="2252523" y="1943004"/>
                </a:lnTo>
                <a:lnTo>
                  <a:pt x="2173350" y="1929202"/>
                </a:lnTo>
                <a:lnTo>
                  <a:pt x="2155266" y="1920267"/>
                </a:lnTo>
                <a:lnTo>
                  <a:pt x="2091013" y="1914631"/>
                </a:lnTo>
                <a:cubicBezTo>
                  <a:pt x="2033357" y="1920614"/>
                  <a:pt x="2070513" y="1905065"/>
                  <a:pt x="2030712" y="1897690"/>
                </a:cubicBezTo>
                <a:cubicBezTo>
                  <a:pt x="1994539" y="1893055"/>
                  <a:pt x="1958569" y="1883188"/>
                  <a:pt x="1908838" y="1892222"/>
                </a:cubicBezTo>
                <a:cubicBezTo>
                  <a:pt x="1897236" y="1896147"/>
                  <a:pt x="1883338" y="1892415"/>
                  <a:pt x="1877796" y="1883887"/>
                </a:cubicBezTo>
                <a:cubicBezTo>
                  <a:pt x="1876842" y="1882419"/>
                  <a:pt x="1876177" y="1880863"/>
                  <a:pt x="1875824" y="1879265"/>
                </a:cubicBezTo>
                <a:cubicBezTo>
                  <a:pt x="1843474" y="1887199"/>
                  <a:pt x="1841511" y="1873818"/>
                  <a:pt x="1823048" y="1881064"/>
                </a:cubicBezTo>
                <a:cubicBezTo>
                  <a:pt x="1792640" y="1872164"/>
                  <a:pt x="1782358" y="1850450"/>
                  <a:pt x="1765736" y="1856578"/>
                </a:cubicBezTo>
                <a:cubicBezTo>
                  <a:pt x="1753024" y="1849107"/>
                  <a:pt x="1745932" y="1828316"/>
                  <a:pt x="1725669" y="1833744"/>
                </a:cubicBezTo>
                <a:cubicBezTo>
                  <a:pt x="1727428" y="1831405"/>
                  <a:pt x="1726953" y="1830157"/>
                  <a:pt x="1725216" y="1829447"/>
                </a:cubicBezTo>
                <a:lnTo>
                  <a:pt x="1721485" y="1828960"/>
                </a:lnTo>
                <a:lnTo>
                  <a:pt x="1717786" y="1832224"/>
                </a:lnTo>
                <a:cubicBezTo>
                  <a:pt x="1703445" y="1843277"/>
                  <a:pt x="1706547" y="1827935"/>
                  <a:pt x="1689907" y="1825425"/>
                </a:cubicBezTo>
                <a:cubicBezTo>
                  <a:pt x="1682338" y="1823445"/>
                  <a:pt x="1685181" y="1820226"/>
                  <a:pt x="1688093" y="1817391"/>
                </a:cubicBezTo>
                <a:lnTo>
                  <a:pt x="1496789" y="1805297"/>
                </a:lnTo>
                <a:cubicBezTo>
                  <a:pt x="1463551" y="1793913"/>
                  <a:pt x="1426345" y="1786892"/>
                  <a:pt x="1392839" y="1758649"/>
                </a:cubicBezTo>
                <a:cubicBezTo>
                  <a:pt x="1386461" y="1750573"/>
                  <a:pt x="1374031" y="1756918"/>
                  <a:pt x="1360872" y="1752441"/>
                </a:cubicBezTo>
                <a:cubicBezTo>
                  <a:pt x="1347711" y="1747963"/>
                  <a:pt x="1332751" y="1735898"/>
                  <a:pt x="1313885" y="1731785"/>
                </a:cubicBezTo>
                <a:cubicBezTo>
                  <a:pt x="1281989" y="1726305"/>
                  <a:pt x="1256405" y="1739744"/>
                  <a:pt x="1247665" y="1727765"/>
                </a:cubicBezTo>
                <a:cubicBezTo>
                  <a:pt x="1231363" y="1728538"/>
                  <a:pt x="1209120" y="1742556"/>
                  <a:pt x="1196850" y="1729622"/>
                </a:cubicBezTo>
                <a:cubicBezTo>
                  <a:pt x="1195195" y="1740224"/>
                  <a:pt x="1178147" y="1721561"/>
                  <a:pt x="1168728" y="1728550"/>
                </a:cubicBezTo>
                <a:cubicBezTo>
                  <a:pt x="1152073" y="1727193"/>
                  <a:pt x="1122804" y="1725926"/>
                  <a:pt x="1096918" y="1721485"/>
                </a:cubicBezTo>
                <a:lnTo>
                  <a:pt x="1094082" y="1720113"/>
                </a:lnTo>
                <a:lnTo>
                  <a:pt x="1040782" y="1721762"/>
                </a:lnTo>
                <a:cubicBezTo>
                  <a:pt x="987172" y="1722352"/>
                  <a:pt x="1023272" y="1708707"/>
                  <a:pt x="955980" y="1719289"/>
                </a:cubicBezTo>
                <a:cubicBezTo>
                  <a:pt x="948995" y="1714208"/>
                  <a:pt x="940521" y="1713816"/>
                  <a:pt x="926108" y="1715917"/>
                </a:cubicBezTo>
                <a:cubicBezTo>
                  <a:pt x="900077" y="1715834"/>
                  <a:pt x="902688" y="1703436"/>
                  <a:pt x="876049" y="1710422"/>
                </a:cubicBezTo>
                <a:cubicBezTo>
                  <a:pt x="881084" y="1703830"/>
                  <a:pt x="826830" y="1706893"/>
                  <a:pt x="839194" y="1700176"/>
                </a:cubicBezTo>
                <a:cubicBezTo>
                  <a:pt x="822548" y="1693764"/>
                  <a:pt x="813674" y="1703628"/>
                  <a:pt x="797112" y="1698014"/>
                </a:cubicBezTo>
                <a:cubicBezTo>
                  <a:pt x="778195" y="1696418"/>
                  <a:pt x="807647" y="1705364"/>
                  <a:pt x="786610" y="1705455"/>
                </a:cubicBezTo>
                <a:cubicBezTo>
                  <a:pt x="761170" y="1704357"/>
                  <a:pt x="760599" y="1716610"/>
                  <a:pt x="741833" y="1700566"/>
                </a:cubicBezTo>
                <a:lnTo>
                  <a:pt x="673985" y="1692278"/>
                </a:lnTo>
                <a:cubicBezTo>
                  <a:pt x="658515" y="1695829"/>
                  <a:pt x="646395" y="1693620"/>
                  <a:pt x="634665" y="1689550"/>
                </a:cubicBezTo>
                <a:cubicBezTo>
                  <a:pt x="599149" y="1689690"/>
                  <a:pt x="567176" y="1683160"/>
                  <a:pt x="527471" y="1679869"/>
                </a:cubicBezTo>
                <a:cubicBezTo>
                  <a:pt x="484099" y="1683240"/>
                  <a:pt x="462693" y="1671949"/>
                  <a:pt x="420260" y="1668475"/>
                </a:cubicBezTo>
                <a:cubicBezTo>
                  <a:pt x="377482" y="1677390"/>
                  <a:pt x="393500" y="1652730"/>
                  <a:pt x="357630" y="1652142"/>
                </a:cubicBezTo>
                <a:cubicBezTo>
                  <a:pt x="298692" y="1659518"/>
                  <a:pt x="359631" y="1643849"/>
                  <a:pt x="269407" y="1643812"/>
                </a:cubicBezTo>
                <a:cubicBezTo>
                  <a:pt x="264204" y="1645215"/>
                  <a:pt x="253436" y="1643159"/>
                  <a:pt x="254769" y="1641013"/>
                </a:cubicBezTo>
                <a:cubicBezTo>
                  <a:pt x="234996" y="1641090"/>
                  <a:pt x="179093" y="1626583"/>
                  <a:pt x="150763" y="1628143"/>
                </a:cubicBezTo>
                <a:cubicBezTo>
                  <a:pt x="96232" y="1619954"/>
                  <a:pt x="68845" y="1629422"/>
                  <a:pt x="29133" y="1626172"/>
                </a:cubicBezTo>
                <a:lnTo>
                  <a:pt x="0" y="1619589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485C77-AFA5-AD74-62A9-0D2AB42653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8675" y="80757"/>
            <a:ext cx="10534650" cy="81740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6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Support Plan and Multi-Agency Working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B168A212-9837-6610-D46B-17AD4074C06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28289506"/>
              </p:ext>
            </p:extLst>
          </p:nvPr>
        </p:nvGraphicFramePr>
        <p:xfrm>
          <a:off x="552090" y="978917"/>
          <a:ext cx="11291978" cy="3932149"/>
        </p:xfrm>
        <a:graphic>
          <a:graphicData uri="http://schemas.openxmlformats.org/drawingml/2006/table">
            <a:tbl>
              <a:tblPr firstRow="1" bandRow="1">
                <a:tableStyleId>{5DA37D80-6434-44D0-A028-1B22A696006F}</a:tableStyleId>
              </a:tblPr>
              <a:tblGrid>
                <a:gridCol w="5645989">
                  <a:extLst>
                    <a:ext uri="{9D8B030D-6E8A-4147-A177-3AD203B41FA5}">
                      <a16:colId xmlns:a16="http://schemas.microsoft.com/office/drawing/2014/main" val="3890665004"/>
                    </a:ext>
                  </a:extLst>
                </a:gridCol>
                <a:gridCol w="5645989">
                  <a:extLst>
                    <a:ext uri="{9D8B030D-6E8A-4147-A177-3AD203B41FA5}">
                      <a16:colId xmlns:a16="http://schemas.microsoft.com/office/drawing/2014/main" val="3112661696"/>
                    </a:ext>
                  </a:extLst>
                </a:gridCol>
              </a:tblGrid>
              <a:tr h="1326062">
                <a:tc>
                  <a:txBody>
                    <a:bodyPr/>
                    <a:lstStyle/>
                    <a:p>
                      <a:r>
                        <a:rPr lang="en-GB" b="0" dirty="0">
                          <a:solidFill>
                            <a:schemeClr val="tx1"/>
                          </a:solidFill>
                        </a:rPr>
                        <a:t>Nursery Staff and a Child Psychologist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0" dirty="0">
                          <a:solidFill>
                            <a:schemeClr val="tx1"/>
                          </a:solidFill>
                        </a:rPr>
                        <a:t>Support Isaac by observing his emotional wellbeing and providing emotional and psychological support to improve his emotional regulation.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30429839"/>
                  </a:ext>
                </a:extLst>
              </a:tr>
              <a:tr h="1326062">
                <a:tc>
                  <a:txBody>
                    <a:bodyPr/>
                    <a:lstStyle/>
                    <a:p>
                      <a:r>
                        <a:rPr lang="en-GB" dirty="0"/>
                        <a:t>GP, Health Visitor, and Mental Health Team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Work with Isaac’s mother by offering parenting support, mental health services, and referrals to specialist services, helping improve her wellbeing and ability to care for Isaac.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7305640"/>
                  </a:ext>
                </a:extLst>
              </a:tr>
              <a:tr h="1280025">
                <a:tc>
                  <a:txBody>
                    <a:bodyPr/>
                    <a:lstStyle/>
                    <a:p>
                      <a:r>
                        <a:rPr lang="en-GB" dirty="0"/>
                        <a:t>Health Visitor and Mother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Monitor his development and offer guidance and support at home.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73364507"/>
                  </a:ext>
                </a:extLst>
              </a:tr>
            </a:tbl>
          </a:graphicData>
        </a:graphic>
      </p:graphicFrame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FB7269A3-1DB4-99FE-9E85-FC00286BDBD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96735202"/>
              </p:ext>
            </p:extLst>
          </p:nvPr>
        </p:nvGraphicFramePr>
        <p:xfrm>
          <a:off x="957532" y="5014036"/>
          <a:ext cx="9929004" cy="1737360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4964502">
                  <a:extLst>
                    <a:ext uri="{9D8B030D-6E8A-4147-A177-3AD203B41FA5}">
                      <a16:colId xmlns:a16="http://schemas.microsoft.com/office/drawing/2014/main" val="1281365253"/>
                    </a:ext>
                  </a:extLst>
                </a:gridCol>
                <a:gridCol w="4964502">
                  <a:extLst>
                    <a:ext uri="{9D8B030D-6E8A-4147-A177-3AD203B41FA5}">
                      <a16:colId xmlns:a16="http://schemas.microsoft.com/office/drawing/2014/main" val="395435187"/>
                    </a:ext>
                  </a:extLst>
                </a:gridCol>
              </a:tblGrid>
              <a:tr h="40039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dirty="0"/>
                        <a:t>Multi-agency working is when professionals from different services work together and share information to better understand and support a child and their family’s needs (Dixon et al., 2022).</a:t>
                      </a:r>
                      <a:endParaRPr lang="en-US" sz="1800" b="0" dirty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dirty="0"/>
                        <a:t>Multi-agency working provides holistic support, improves communication, enables early intervention, and promotes positive outcomes for Isaac's development and wellbeing.</a:t>
                      </a:r>
                      <a:endParaRPr lang="en-US" sz="1800" b="0" dirty="0"/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7212374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3570698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8A7EEC-655E-3801-AC8E-7BEA29D889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9838" y="0"/>
            <a:ext cx="10198548" cy="1031142"/>
          </a:xfrm>
        </p:spPr>
        <p:txBody>
          <a:bodyPr>
            <a:normAutofit/>
          </a:bodyPr>
          <a:lstStyle/>
          <a:p>
            <a:r>
              <a:rPr lang="en-GB" sz="4000" b="1" dirty="0"/>
              <a:t>Critical Evaluation of Bowlby’s Theory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DD7285F6-4607-435F-B47E-753E99CD59C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31044323"/>
              </p:ext>
            </p:extLst>
          </p:nvPr>
        </p:nvGraphicFramePr>
        <p:xfrm>
          <a:off x="411447" y="939702"/>
          <a:ext cx="11369106" cy="5520176"/>
        </p:xfrm>
        <a:graphic>
          <a:graphicData uri="http://schemas.openxmlformats.org/drawingml/2006/table">
            <a:tbl>
              <a:tblPr firstRow="1" bandRow="1">
                <a:tableStyleId>{17292A2E-F333-43FB-9621-5CBBE7FDCDCB}</a:tableStyleId>
              </a:tblPr>
              <a:tblGrid>
                <a:gridCol w="5752364">
                  <a:extLst>
                    <a:ext uri="{9D8B030D-6E8A-4147-A177-3AD203B41FA5}">
                      <a16:colId xmlns:a16="http://schemas.microsoft.com/office/drawing/2014/main" val="2677435343"/>
                    </a:ext>
                  </a:extLst>
                </a:gridCol>
                <a:gridCol w="5616742">
                  <a:extLst>
                    <a:ext uri="{9D8B030D-6E8A-4147-A177-3AD203B41FA5}">
                      <a16:colId xmlns:a16="http://schemas.microsoft.com/office/drawing/2014/main" val="3485376919"/>
                    </a:ext>
                  </a:extLst>
                </a:gridCol>
              </a:tblGrid>
              <a:tr h="337994">
                <a:tc>
                  <a:txBody>
                    <a:bodyPr/>
                    <a:lstStyle/>
                    <a:p>
                      <a:r>
                        <a:rPr lang="en-GB" dirty="0"/>
                        <a:t>STRENGTHS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WEAKNESSES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78891279"/>
                  </a:ext>
                </a:extLst>
              </a:tr>
              <a:tr h="5154416">
                <a:tc>
                  <a:txBody>
                    <a:bodyPr/>
                    <a:lstStyle/>
                    <a:p>
                      <a:pPr fontAlgn="t">
                        <a:lnSpc>
                          <a:spcPct val="100000"/>
                        </a:lnSpc>
                        <a:buNone/>
                      </a:pPr>
                      <a:r>
                        <a:rPr lang="en-GB" sz="2000" b="1" dirty="0"/>
                        <a:t>Research Support: </a:t>
                      </a:r>
                      <a:r>
                        <a:rPr lang="en-GB" sz="2000" b="0" dirty="0"/>
                        <a:t>I</a:t>
                      </a:r>
                      <a:r>
                        <a:rPr lang="en-GB" sz="2000" dirty="0"/>
                        <a:t>nsecure and Secure Attachment styles were identified by Mary Ainsworth through the Strange Situation Study.</a:t>
                      </a:r>
                    </a:p>
                    <a:p>
                      <a:pPr fontAlgn="t">
                        <a:lnSpc>
                          <a:spcPct val="100000"/>
                        </a:lnSpc>
                        <a:buNone/>
                      </a:pPr>
                      <a:r>
                        <a:rPr lang="en-GB" sz="2000" dirty="0"/>
                        <a:t>This supported Bowlby's theory of early attachment being crucial for development </a:t>
                      </a:r>
                      <a:r>
                        <a:rPr lang="en-GB" sz="2000" b="0" dirty="0"/>
                        <a:t>(Ainsworth et al., 1978). </a:t>
                      </a:r>
                    </a:p>
                    <a:p>
                      <a:pPr fontAlgn="t">
                        <a:lnSpc>
                          <a:spcPct val="100000"/>
                        </a:lnSpc>
                        <a:buNone/>
                      </a:pPr>
                      <a:endParaRPr lang="en-GB" sz="2000" b="0" dirty="0"/>
                    </a:p>
                    <a:p>
                      <a:pPr fontAlgn="t">
                        <a:lnSpc>
                          <a:spcPct val="100000"/>
                        </a:lnSpc>
                        <a:buNone/>
                      </a:pPr>
                      <a:r>
                        <a:rPr lang="en-GB" sz="2000" b="1" dirty="0"/>
                        <a:t>Biological Basis:</a:t>
                      </a:r>
                      <a:r>
                        <a:rPr lang="en-GB" sz="2000" dirty="0"/>
                        <a:t> Bowlby used evidence from animal studies, and research such as </a:t>
                      </a:r>
                      <a:r>
                        <a:rPr lang="en-GB" sz="2000" b="0" dirty="0"/>
                        <a:t>Harlow’s (1958) monkey experiments to </a:t>
                      </a:r>
                      <a:r>
                        <a:rPr lang="en-GB" sz="2000" dirty="0"/>
                        <a:t>support the idea that infants naturally attach to a main caregiver.</a:t>
                      </a:r>
                    </a:p>
                    <a:p>
                      <a:pPr fontAlgn="t">
                        <a:lnSpc>
                          <a:spcPct val="100000"/>
                        </a:lnSpc>
                        <a:buNone/>
                      </a:pPr>
                      <a:endParaRPr lang="en-GB" sz="2000" dirty="0">
                        <a:highlight>
                          <a:srgbClr val="FFFF00"/>
                        </a:highlight>
                      </a:endParaRPr>
                    </a:p>
                    <a:p>
                      <a:pPr fontAlgn="t">
                        <a:lnSpc>
                          <a:spcPct val="100000"/>
                        </a:lnSpc>
                        <a:buNone/>
                      </a:pPr>
                      <a:r>
                        <a:rPr lang="en-GB" sz="2000" b="1" dirty="0"/>
                        <a:t>Improved Childcare: </a:t>
                      </a:r>
                      <a:r>
                        <a:rPr lang="en-GB" sz="2000" b="0" dirty="0"/>
                        <a:t>Bowlby’s theory transformed childcare, hospital and adoption practices by involving caregivers and limiting past separations rules between children and caregivers.</a:t>
                      </a:r>
                      <a:endParaRPr lang="en-GB" sz="2000" b="0" i="0" dirty="0">
                        <a:effectLst/>
                        <a:latin typeface="Segoe UI" panose="020B0502040204020203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b="1" dirty="0"/>
                        <a:t>Limits of Bowlby's Theory</a:t>
                      </a:r>
                    </a:p>
                    <a:p>
                      <a:r>
                        <a:rPr lang="en-GB" sz="2000" dirty="0"/>
                        <a:t>Bowlby believed babies should form a strong bond with one main caregiver, usually the mother. </a:t>
                      </a:r>
                    </a:p>
                    <a:p>
                      <a:r>
                        <a:rPr lang="en-GB" sz="2000" dirty="0"/>
                        <a:t>Today, many children are cared for by fathers, grandparents, or other family members, so this idea does not fit every family.</a:t>
                      </a:r>
                    </a:p>
                    <a:p>
                      <a:endParaRPr lang="en-GB" sz="2000" dirty="0"/>
                    </a:p>
                    <a:p>
                      <a:r>
                        <a:rPr lang="en-GB" sz="2000" b="1" dirty="0">
                          <a:effectLst/>
                        </a:rPr>
                        <a:t>Need for updated support </a:t>
                      </a:r>
                    </a:p>
                    <a:p>
                      <a:r>
                        <a:rPr lang="en-GB" sz="2000" dirty="0"/>
                        <a:t>Professionals also need to consider the child's family, culture, and environment because they affect a child's development and attachment.</a:t>
                      </a:r>
                      <a:endParaRPr lang="en-GB" sz="2000" b="1" dirty="0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1984796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266806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D5ADB8-BFF6-04A0-5F88-40261AE550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94584" y="248481"/>
            <a:ext cx="8264707" cy="1225021"/>
          </a:xfrm>
        </p:spPr>
        <p:txBody>
          <a:bodyPr/>
          <a:lstStyle/>
          <a:p>
            <a:r>
              <a:rPr lang="en-GB" b="1" dirty="0"/>
              <a:t>London’s Diverse Communities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71FF7B-90D6-C310-1D79-E58B827C23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8560" y="1406106"/>
            <a:ext cx="10458091" cy="1457245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000" dirty="0"/>
              <a:t>Early childhood is an important stage of development, and a child's culture, including their values, beliefs, and traditions, helps shape how they think, learn, behave, and interact with others (Ang, 2025). </a:t>
            </a:r>
          </a:p>
          <a:p>
            <a:pPr marL="0" indent="0">
              <a:buNone/>
            </a:pPr>
            <a:r>
              <a:rPr lang="en-GB" sz="2000" dirty="0"/>
              <a:t>In London, the city's diverse cultural backgrounds can have both positive and negative impacts on Isaac's development.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3C94ECB7-DB8A-5D3F-0BE8-F1806F0639B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60794853"/>
              </p:ext>
            </p:extLst>
          </p:nvPr>
        </p:nvGraphicFramePr>
        <p:xfrm>
          <a:off x="545262" y="2998292"/>
          <a:ext cx="11101476" cy="3473204"/>
        </p:xfrm>
        <a:graphic>
          <a:graphicData uri="http://schemas.openxmlformats.org/drawingml/2006/table">
            <a:tbl>
              <a:tblPr>
                <a:tableStyleId>{10A1B5D5-9B99-4C35-A422-299274C87663}</a:tableStyleId>
              </a:tblPr>
              <a:tblGrid>
                <a:gridCol w="5550738">
                  <a:extLst>
                    <a:ext uri="{9D8B030D-6E8A-4147-A177-3AD203B41FA5}">
                      <a16:colId xmlns:a16="http://schemas.microsoft.com/office/drawing/2014/main" val="1720506053"/>
                    </a:ext>
                  </a:extLst>
                </a:gridCol>
                <a:gridCol w="5550738">
                  <a:extLst>
                    <a:ext uri="{9D8B030D-6E8A-4147-A177-3AD203B41FA5}">
                      <a16:colId xmlns:a16="http://schemas.microsoft.com/office/drawing/2014/main" val="2484413669"/>
                    </a:ext>
                  </a:extLst>
                </a:gridCol>
              </a:tblGrid>
              <a:tr h="438596">
                <a:tc>
                  <a:txBody>
                    <a:bodyPr/>
                    <a:lstStyle/>
                    <a:p>
                      <a:pPr marL="0" marR="0" rtl="0">
                        <a:spcAft>
                          <a:spcPts val="2400"/>
                        </a:spcAft>
                        <a:buNone/>
                      </a:pPr>
                      <a:r>
                        <a:rPr lang="en-GB" b="1" dirty="0">
                          <a:solidFill>
                            <a:srgbClr val="1F1F1F"/>
                          </a:solidFill>
                          <a:effectLst/>
                        </a:rPr>
                        <a:t>Advantages</a:t>
                      </a:r>
                      <a:endParaRPr lang="en-GB" dirty="0">
                        <a:solidFill>
                          <a:srgbClr val="1F1F1F"/>
                        </a:solidFill>
                        <a:effectLst/>
                        <a:latin typeface="Google Sans Text"/>
                      </a:endParaRPr>
                    </a:p>
                  </a:txBody>
                  <a:tcPr marL="76200" marR="76200" marT="50800" marB="50800" anchor="ctr"/>
                </a:tc>
                <a:tc>
                  <a:txBody>
                    <a:bodyPr/>
                    <a:lstStyle/>
                    <a:p>
                      <a:pPr marL="0" marR="0" rtl="0">
                        <a:spcAft>
                          <a:spcPts val="2400"/>
                        </a:spcAft>
                        <a:buNone/>
                      </a:pPr>
                      <a:r>
                        <a:rPr lang="en-GB" b="1">
                          <a:solidFill>
                            <a:srgbClr val="1F1F1F"/>
                          </a:solidFill>
                          <a:effectLst/>
                        </a:rPr>
                        <a:t>Disadvantages</a:t>
                      </a:r>
                      <a:endParaRPr lang="en-GB">
                        <a:solidFill>
                          <a:srgbClr val="1F1F1F"/>
                        </a:solidFill>
                        <a:effectLst/>
                        <a:latin typeface="Google Sans Text"/>
                      </a:endParaRPr>
                    </a:p>
                  </a:txBody>
                  <a:tcPr marL="76200" marR="76200" marT="50800" marB="50800" anchor="ctr"/>
                </a:tc>
                <a:extLst>
                  <a:ext uri="{0D108BD9-81ED-4DB2-BD59-A6C34878D82A}">
                    <a16:rowId xmlns:a16="http://schemas.microsoft.com/office/drawing/2014/main" val="3086945611"/>
                  </a:ext>
                </a:extLst>
              </a:tr>
              <a:tr h="758652">
                <a:tc>
                  <a:txBody>
                    <a:bodyPr/>
                    <a:lstStyle/>
                    <a:p>
                      <a:pPr marL="0" marR="0" rtl="0">
                        <a:spcAft>
                          <a:spcPts val="2400"/>
                        </a:spcAft>
                        <a:buNone/>
                      </a:pPr>
                      <a:r>
                        <a:rPr lang="en-GB" dirty="0">
                          <a:solidFill>
                            <a:srgbClr val="1F1F1F"/>
                          </a:solidFill>
                          <a:effectLst/>
                        </a:rPr>
                        <a:t>• </a:t>
                      </a:r>
                      <a:r>
                        <a:rPr lang="en-GB" b="1" dirty="0">
                          <a:solidFill>
                            <a:srgbClr val="1F1F1F"/>
                          </a:solidFill>
                          <a:effectLst/>
                        </a:rPr>
                        <a:t>Cultural Exposure:</a:t>
                      </a:r>
                      <a:r>
                        <a:rPr lang="en-GB" dirty="0">
                          <a:solidFill>
                            <a:srgbClr val="1F1F1F"/>
                          </a:solidFill>
                          <a:effectLst/>
                        </a:rPr>
                        <a:t> Improves social skills and emotional resilience.</a:t>
                      </a:r>
                      <a:endParaRPr lang="en-GB" dirty="0">
                        <a:solidFill>
                          <a:srgbClr val="1F1F1F"/>
                        </a:solidFill>
                        <a:effectLst/>
                        <a:latin typeface="Google Sans Text"/>
                      </a:endParaRPr>
                    </a:p>
                  </a:txBody>
                  <a:tcPr marL="76200" marR="76200" marT="50800" marB="50800" anchor="ctr"/>
                </a:tc>
                <a:tc>
                  <a:txBody>
                    <a:bodyPr/>
                    <a:lstStyle/>
                    <a:p>
                      <a:pPr marL="0" marR="0" rtl="0">
                        <a:spcAft>
                          <a:spcPts val="2400"/>
                        </a:spcAft>
                        <a:buNone/>
                      </a:pPr>
                      <a:r>
                        <a:rPr lang="en-GB">
                          <a:solidFill>
                            <a:srgbClr val="1F1F1F"/>
                          </a:solidFill>
                          <a:effectLst/>
                        </a:rPr>
                        <a:t>• </a:t>
                      </a:r>
                      <a:r>
                        <a:rPr lang="en-GB" b="1">
                          <a:solidFill>
                            <a:srgbClr val="1F1F1F"/>
                          </a:solidFill>
                          <a:effectLst/>
                        </a:rPr>
                        <a:t>Relocation Stress:</a:t>
                      </a:r>
                      <a:r>
                        <a:rPr lang="en-GB">
                          <a:solidFill>
                            <a:srgbClr val="1F1F1F"/>
                          </a:solidFill>
                          <a:effectLst/>
                        </a:rPr>
                        <a:t> Causes emotional anxiety and routine disruption.</a:t>
                      </a:r>
                      <a:endParaRPr lang="en-GB">
                        <a:solidFill>
                          <a:srgbClr val="1F1F1F"/>
                        </a:solidFill>
                        <a:effectLst/>
                        <a:latin typeface="Google Sans Text"/>
                      </a:endParaRPr>
                    </a:p>
                  </a:txBody>
                  <a:tcPr marL="76200" marR="76200" marT="50800" marB="50800" anchor="ctr"/>
                </a:tc>
                <a:extLst>
                  <a:ext uri="{0D108BD9-81ED-4DB2-BD59-A6C34878D82A}">
                    <a16:rowId xmlns:a16="http://schemas.microsoft.com/office/drawing/2014/main" val="2476445318"/>
                  </a:ext>
                </a:extLst>
              </a:tr>
              <a:tr h="758652">
                <a:tc>
                  <a:txBody>
                    <a:bodyPr/>
                    <a:lstStyle/>
                    <a:p>
                      <a:pPr marL="0" marR="0" rtl="0">
                        <a:spcAft>
                          <a:spcPts val="2400"/>
                        </a:spcAft>
                        <a:buNone/>
                      </a:pPr>
                      <a:r>
                        <a:rPr lang="en-GB">
                          <a:solidFill>
                            <a:srgbClr val="1F1F1F"/>
                          </a:solidFill>
                          <a:effectLst/>
                        </a:rPr>
                        <a:t>• </a:t>
                      </a:r>
                      <a:r>
                        <a:rPr lang="en-GB" b="1">
                          <a:solidFill>
                            <a:srgbClr val="1F1F1F"/>
                          </a:solidFill>
                          <a:effectLst/>
                        </a:rPr>
                        <a:t>Developmental Boost:</a:t>
                      </a:r>
                      <a:r>
                        <a:rPr lang="en-GB">
                          <a:solidFill>
                            <a:srgbClr val="1F1F1F"/>
                          </a:solidFill>
                          <a:effectLst/>
                        </a:rPr>
                        <a:t> Stimulates cognitive and language growth.</a:t>
                      </a:r>
                      <a:endParaRPr lang="en-GB">
                        <a:solidFill>
                          <a:srgbClr val="1F1F1F"/>
                        </a:solidFill>
                        <a:effectLst/>
                        <a:latin typeface="Google Sans Text"/>
                      </a:endParaRPr>
                    </a:p>
                  </a:txBody>
                  <a:tcPr marL="76200" marR="76200" marT="50800" marB="50800" anchor="ctr"/>
                </a:tc>
                <a:tc>
                  <a:txBody>
                    <a:bodyPr/>
                    <a:lstStyle/>
                    <a:p>
                      <a:pPr marL="0" marR="0" rtl="0">
                        <a:spcAft>
                          <a:spcPts val="2400"/>
                        </a:spcAft>
                        <a:buNone/>
                      </a:pPr>
                      <a:r>
                        <a:rPr lang="en-GB">
                          <a:solidFill>
                            <a:srgbClr val="1F1F1F"/>
                          </a:solidFill>
                          <a:effectLst/>
                        </a:rPr>
                        <a:t>• </a:t>
                      </a:r>
                      <a:r>
                        <a:rPr lang="en-GB" b="1">
                          <a:solidFill>
                            <a:srgbClr val="1F1F1F"/>
                          </a:solidFill>
                          <a:effectLst/>
                        </a:rPr>
                        <a:t>Weaker Support Network:</a:t>
                      </a:r>
                      <a:r>
                        <a:rPr lang="en-GB">
                          <a:solidFill>
                            <a:srgbClr val="1F1F1F"/>
                          </a:solidFill>
                          <a:effectLst/>
                        </a:rPr>
                        <a:t> Loss of extended family impacts stability.</a:t>
                      </a:r>
                      <a:endParaRPr lang="en-GB">
                        <a:solidFill>
                          <a:srgbClr val="1F1F1F"/>
                        </a:solidFill>
                        <a:effectLst/>
                        <a:latin typeface="Google Sans Text"/>
                      </a:endParaRPr>
                    </a:p>
                  </a:txBody>
                  <a:tcPr marL="76200" marR="76200" marT="50800" marB="50800" anchor="ctr"/>
                </a:tc>
                <a:extLst>
                  <a:ext uri="{0D108BD9-81ED-4DB2-BD59-A6C34878D82A}">
                    <a16:rowId xmlns:a16="http://schemas.microsoft.com/office/drawing/2014/main" val="4092766505"/>
                  </a:ext>
                </a:extLst>
              </a:tr>
              <a:tr h="758652">
                <a:tc>
                  <a:txBody>
                    <a:bodyPr/>
                    <a:lstStyle/>
                    <a:p>
                      <a:pPr marL="0" marR="0" rtl="0">
                        <a:spcAft>
                          <a:spcPts val="2400"/>
                        </a:spcAft>
                        <a:buNone/>
                      </a:pPr>
                      <a:r>
                        <a:rPr lang="en-GB" dirty="0">
                          <a:solidFill>
                            <a:srgbClr val="1F1F1F"/>
                          </a:solidFill>
                          <a:effectLst/>
                        </a:rPr>
                        <a:t>• </a:t>
                      </a:r>
                      <a:r>
                        <a:rPr lang="en-GB" b="1" dirty="0">
                          <a:solidFill>
                            <a:srgbClr val="1F1F1F"/>
                          </a:solidFill>
                          <a:effectLst/>
                        </a:rPr>
                        <a:t>Specialist Access:</a:t>
                      </a:r>
                      <a:r>
                        <a:rPr lang="en-GB" dirty="0">
                          <a:solidFill>
                            <a:srgbClr val="1F1F1F"/>
                          </a:solidFill>
                          <a:effectLst/>
                        </a:rPr>
                        <a:t> Better early intervention services in London.</a:t>
                      </a:r>
                      <a:endParaRPr lang="en-GB" dirty="0">
                        <a:solidFill>
                          <a:srgbClr val="1F1F1F"/>
                        </a:solidFill>
                        <a:effectLst/>
                        <a:latin typeface="Google Sans Text"/>
                      </a:endParaRPr>
                    </a:p>
                  </a:txBody>
                  <a:tcPr marL="76200" marR="76200" marT="50800" marB="50800" anchor="ctr"/>
                </a:tc>
                <a:tc>
                  <a:txBody>
                    <a:bodyPr/>
                    <a:lstStyle/>
                    <a:p>
                      <a:pPr marL="0" marR="0" rtl="0">
                        <a:spcAft>
                          <a:spcPts val="2400"/>
                        </a:spcAft>
                        <a:buNone/>
                      </a:pPr>
                      <a:r>
                        <a:rPr lang="en-GB">
                          <a:solidFill>
                            <a:srgbClr val="1F1F1F"/>
                          </a:solidFill>
                          <a:effectLst/>
                        </a:rPr>
                        <a:t>• </a:t>
                      </a:r>
                      <a:r>
                        <a:rPr lang="en-GB" b="1">
                          <a:solidFill>
                            <a:srgbClr val="1F1F1F"/>
                          </a:solidFill>
                          <a:effectLst/>
                        </a:rPr>
                        <a:t>Financial Strain:</a:t>
                      </a:r>
                      <a:r>
                        <a:rPr lang="en-GB">
                          <a:solidFill>
                            <a:srgbClr val="1F1F1F"/>
                          </a:solidFill>
                          <a:effectLst/>
                        </a:rPr>
                        <a:t> May limit consistent care and resources.</a:t>
                      </a:r>
                      <a:endParaRPr lang="en-GB">
                        <a:solidFill>
                          <a:srgbClr val="1F1F1F"/>
                        </a:solidFill>
                        <a:effectLst/>
                        <a:latin typeface="Google Sans Text"/>
                      </a:endParaRPr>
                    </a:p>
                  </a:txBody>
                  <a:tcPr marL="76200" marR="76200" marT="50800" marB="50800" anchor="ctr"/>
                </a:tc>
                <a:extLst>
                  <a:ext uri="{0D108BD9-81ED-4DB2-BD59-A6C34878D82A}">
                    <a16:rowId xmlns:a16="http://schemas.microsoft.com/office/drawing/2014/main" val="1902663848"/>
                  </a:ext>
                </a:extLst>
              </a:tr>
              <a:tr h="758652">
                <a:tc>
                  <a:txBody>
                    <a:bodyPr/>
                    <a:lstStyle/>
                    <a:p>
                      <a:pPr marL="0" marR="0" rtl="0">
                        <a:spcAft>
                          <a:spcPts val="2400"/>
                        </a:spcAft>
                        <a:buNone/>
                      </a:pPr>
                      <a:endParaRPr lang="en-GB" dirty="0">
                        <a:solidFill>
                          <a:srgbClr val="1F1F1F"/>
                        </a:solidFill>
                        <a:effectLst/>
                        <a:latin typeface="Google Sans Text"/>
                      </a:endParaRPr>
                    </a:p>
                  </a:txBody>
                  <a:tcPr marL="76200" marR="76200" marT="50800" marB="50800" anchor="ctr"/>
                </a:tc>
                <a:tc>
                  <a:txBody>
                    <a:bodyPr/>
                    <a:lstStyle/>
                    <a:p>
                      <a:pPr marL="0" marR="0" rtl="0">
                        <a:spcAft>
                          <a:spcPts val="2400"/>
                        </a:spcAft>
                        <a:buNone/>
                      </a:pPr>
                      <a:r>
                        <a:rPr lang="en-GB" dirty="0">
                          <a:solidFill>
                            <a:srgbClr val="1F1F1F"/>
                          </a:solidFill>
                          <a:effectLst/>
                        </a:rPr>
                        <a:t>• </a:t>
                      </a:r>
                      <a:r>
                        <a:rPr lang="en-GB" b="1" dirty="0">
                          <a:solidFill>
                            <a:srgbClr val="1F1F1F"/>
                          </a:solidFill>
                          <a:effectLst/>
                        </a:rPr>
                        <a:t>Barriers:</a:t>
                      </a:r>
                      <a:r>
                        <a:rPr lang="en-GB" dirty="0">
                          <a:solidFill>
                            <a:srgbClr val="1F1F1F"/>
                          </a:solidFill>
                          <a:effectLst/>
                        </a:rPr>
                        <a:t> Potential language/cultural gaps in services.</a:t>
                      </a:r>
                      <a:endParaRPr lang="en-GB" dirty="0">
                        <a:solidFill>
                          <a:srgbClr val="1F1F1F"/>
                        </a:solidFill>
                        <a:effectLst/>
                        <a:latin typeface="Google Sans Text"/>
                      </a:endParaRPr>
                    </a:p>
                  </a:txBody>
                  <a:tcPr marL="76200" marR="76200" marT="50800" marB="50800" anchor="ctr"/>
                </a:tc>
                <a:extLst>
                  <a:ext uri="{0D108BD9-81ED-4DB2-BD59-A6C34878D82A}">
                    <a16:rowId xmlns:a16="http://schemas.microsoft.com/office/drawing/2014/main" val="1224644996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1BD03152-2824-91DF-A321-D7D7F464E760}"/>
              </a:ext>
            </a:extLst>
          </p:cNvPr>
          <p:cNvSpPr txBox="1"/>
          <p:nvPr/>
        </p:nvSpPr>
        <p:spPr>
          <a:xfrm>
            <a:off x="734683" y="5518205"/>
            <a:ext cx="10515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415583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17718681-A12E-49D6-9925-DD7C68176D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Freeform: Shape 9">
            <a:extLst>
              <a:ext uri="{FF2B5EF4-FFF2-40B4-BE49-F238E27FC236}">
                <a16:creationId xmlns:a16="http://schemas.microsoft.com/office/drawing/2014/main" id="{FBD77573-9EF2-4C35-8285-A1CF6FBB0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5511704" cy="6858000"/>
          </a:xfrm>
          <a:custGeom>
            <a:avLst/>
            <a:gdLst>
              <a:gd name="connsiteX0" fmla="*/ 5511704 w 5511704"/>
              <a:gd name="connsiteY0" fmla="*/ 0 h 6886576"/>
              <a:gd name="connsiteX1" fmla="*/ 1008599 w 5511704"/>
              <a:gd name="connsiteY1" fmla="*/ 0 h 6886576"/>
              <a:gd name="connsiteX2" fmla="*/ 1310975 w 5511704"/>
              <a:gd name="connsiteY2" fmla="*/ 110728 h 6886576"/>
              <a:gd name="connsiteX3" fmla="*/ 1267362 w 5511704"/>
              <a:gd name="connsiteY3" fmla="*/ 135731 h 6886576"/>
              <a:gd name="connsiteX4" fmla="*/ 1005692 w 5511704"/>
              <a:gd name="connsiteY4" fmla="*/ 71437 h 6886576"/>
              <a:gd name="connsiteX5" fmla="*/ 953358 w 5511704"/>
              <a:gd name="connsiteY5" fmla="*/ 89297 h 6886576"/>
              <a:gd name="connsiteX6" fmla="*/ 979525 w 5511704"/>
              <a:gd name="connsiteY6" fmla="*/ 164307 h 6886576"/>
              <a:gd name="connsiteX7" fmla="*/ 1092915 w 5511704"/>
              <a:gd name="connsiteY7" fmla="*/ 192882 h 6886576"/>
              <a:gd name="connsiteX8" fmla="*/ 1270270 w 5511704"/>
              <a:gd name="connsiteY8" fmla="*/ 375047 h 6886576"/>
              <a:gd name="connsiteX9" fmla="*/ 1002784 w 5511704"/>
              <a:gd name="connsiteY9" fmla="*/ 353615 h 6886576"/>
              <a:gd name="connsiteX10" fmla="*/ 956265 w 5511704"/>
              <a:gd name="connsiteY10" fmla="*/ 396479 h 6886576"/>
              <a:gd name="connsiteX11" fmla="*/ 938820 w 5511704"/>
              <a:gd name="connsiteY11" fmla="*/ 453629 h 6886576"/>
              <a:gd name="connsiteX12" fmla="*/ 860319 w 5511704"/>
              <a:gd name="connsiteY12" fmla="*/ 360759 h 6886576"/>
              <a:gd name="connsiteX13" fmla="*/ 793447 w 5511704"/>
              <a:gd name="connsiteY13" fmla="*/ 335757 h 6886576"/>
              <a:gd name="connsiteX14" fmla="*/ 773095 w 5511704"/>
              <a:gd name="connsiteY14" fmla="*/ 417910 h 6886576"/>
              <a:gd name="connsiteX15" fmla="*/ 834151 w 5511704"/>
              <a:gd name="connsiteY15" fmla="*/ 507206 h 6886576"/>
              <a:gd name="connsiteX16" fmla="*/ 996969 w 5511704"/>
              <a:gd name="connsiteY16" fmla="*/ 560785 h 6886576"/>
              <a:gd name="connsiteX17" fmla="*/ 822522 w 5511704"/>
              <a:gd name="connsiteY17" fmla="*/ 560785 h 6886576"/>
              <a:gd name="connsiteX18" fmla="*/ 621908 w 5511704"/>
              <a:gd name="connsiteY18" fmla="*/ 525066 h 6886576"/>
              <a:gd name="connsiteX19" fmla="*/ 409664 w 5511704"/>
              <a:gd name="connsiteY19" fmla="*/ 535781 h 6886576"/>
              <a:gd name="connsiteX20" fmla="*/ 209049 w 5511704"/>
              <a:gd name="connsiteY20" fmla="*/ 464344 h 6886576"/>
              <a:gd name="connsiteX21" fmla="*/ 5527 w 5511704"/>
              <a:gd name="connsiteY21" fmla="*/ 467916 h 6886576"/>
              <a:gd name="connsiteX22" fmla="*/ 906838 w 5511704"/>
              <a:gd name="connsiteY22" fmla="*/ 914400 h 6886576"/>
              <a:gd name="connsiteX23" fmla="*/ 863226 w 5511704"/>
              <a:gd name="connsiteY23" fmla="*/ 925116 h 6886576"/>
              <a:gd name="connsiteX24" fmla="*/ 805077 w 5511704"/>
              <a:gd name="connsiteY24" fmla="*/ 953691 h 6886576"/>
              <a:gd name="connsiteX25" fmla="*/ 848689 w 5511704"/>
              <a:gd name="connsiteY25" fmla="*/ 1010841 h 6886576"/>
              <a:gd name="connsiteX26" fmla="*/ 1084193 w 5511704"/>
              <a:gd name="connsiteY26" fmla="*/ 1117997 h 6886576"/>
              <a:gd name="connsiteX27" fmla="*/ 1142342 w 5511704"/>
              <a:gd name="connsiteY27" fmla="*/ 1225153 h 6886576"/>
              <a:gd name="connsiteX28" fmla="*/ 1069655 w 5511704"/>
              <a:gd name="connsiteY28" fmla="*/ 1214438 h 6886576"/>
              <a:gd name="connsiteX29" fmla="*/ 1005692 w 5511704"/>
              <a:gd name="connsiteY29" fmla="*/ 1235869 h 6886576"/>
              <a:gd name="connsiteX30" fmla="*/ 1031858 w 5511704"/>
              <a:gd name="connsiteY30" fmla="*/ 1371600 h 6886576"/>
              <a:gd name="connsiteX31" fmla="*/ 1366216 w 5511704"/>
              <a:gd name="connsiteY31" fmla="*/ 1546622 h 6886576"/>
              <a:gd name="connsiteX32" fmla="*/ 1395290 w 5511704"/>
              <a:gd name="connsiteY32" fmla="*/ 1603772 h 6886576"/>
              <a:gd name="connsiteX33" fmla="*/ 1354586 w 5511704"/>
              <a:gd name="connsiteY33" fmla="*/ 1643063 h 6886576"/>
              <a:gd name="connsiteX34" fmla="*/ 1247011 w 5511704"/>
              <a:gd name="connsiteY34" fmla="*/ 1664494 h 6886576"/>
              <a:gd name="connsiteX35" fmla="*/ 1398198 w 5511704"/>
              <a:gd name="connsiteY35" fmla="*/ 1857375 h 6886576"/>
              <a:gd name="connsiteX36" fmla="*/ 1453440 w 5511704"/>
              <a:gd name="connsiteY36" fmla="*/ 1910954 h 6886576"/>
              <a:gd name="connsiteX37" fmla="*/ 1549386 w 5511704"/>
              <a:gd name="connsiteY37" fmla="*/ 1993106 h 6886576"/>
              <a:gd name="connsiteX38" fmla="*/ 1549386 w 5511704"/>
              <a:gd name="connsiteY38" fmla="*/ 2021681 h 6886576"/>
              <a:gd name="connsiteX39" fmla="*/ 1421458 w 5511704"/>
              <a:gd name="connsiteY39" fmla="*/ 2110978 h 6886576"/>
              <a:gd name="connsiteX40" fmla="*/ 1188861 w 5511704"/>
              <a:gd name="connsiteY40" fmla="*/ 2085976 h 6886576"/>
              <a:gd name="connsiteX41" fmla="*/ 1531941 w 5511704"/>
              <a:gd name="connsiteY41" fmla="*/ 2218135 h 6886576"/>
              <a:gd name="connsiteX42" fmla="*/ 421293 w 5511704"/>
              <a:gd name="connsiteY42" fmla="*/ 1900238 h 6886576"/>
              <a:gd name="connsiteX43" fmla="*/ 491072 w 5511704"/>
              <a:gd name="connsiteY43" fmla="*/ 1982391 h 6886576"/>
              <a:gd name="connsiteX44" fmla="*/ 880671 w 5511704"/>
              <a:gd name="connsiteY44" fmla="*/ 2200276 h 6886576"/>
              <a:gd name="connsiteX45" fmla="*/ 991154 w 5511704"/>
              <a:gd name="connsiteY45" fmla="*/ 2336007 h 6886576"/>
              <a:gd name="connsiteX46" fmla="*/ 1107453 w 5511704"/>
              <a:gd name="connsiteY46" fmla="*/ 2411016 h 6886576"/>
              <a:gd name="connsiteX47" fmla="*/ 1270270 w 5511704"/>
              <a:gd name="connsiteY47" fmla="*/ 2411016 h 6886576"/>
              <a:gd name="connsiteX48" fmla="*/ 1386568 w 5511704"/>
              <a:gd name="connsiteY48" fmla="*/ 2528889 h 6886576"/>
              <a:gd name="connsiteX49" fmla="*/ 1267362 w 5511704"/>
              <a:gd name="connsiteY49" fmla="*/ 2553891 h 6886576"/>
              <a:gd name="connsiteX50" fmla="*/ 1127805 w 5511704"/>
              <a:gd name="connsiteY50" fmla="*/ 2536032 h 6886576"/>
              <a:gd name="connsiteX51" fmla="*/ 970802 w 5511704"/>
              <a:gd name="connsiteY51" fmla="*/ 2575322 h 6886576"/>
              <a:gd name="connsiteX52" fmla="*/ 825429 w 5511704"/>
              <a:gd name="connsiteY52" fmla="*/ 2543176 h 6886576"/>
              <a:gd name="connsiteX53" fmla="*/ 650982 w 5511704"/>
              <a:gd name="connsiteY53" fmla="*/ 2564607 h 6886576"/>
              <a:gd name="connsiteX54" fmla="*/ 595740 w 5511704"/>
              <a:gd name="connsiteY54" fmla="*/ 2703909 h 6886576"/>
              <a:gd name="connsiteX55" fmla="*/ 578296 w 5511704"/>
              <a:gd name="connsiteY55" fmla="*/ 2714626 h 6886576"/>
              <a:gd name="connsiteX56" fmla="*/ 255568 w 5511704"/>
              <a:gd name="connsiteY56" fmla="*/ 2936081 h 6886576"/>
              <a:gd name="connsiteX57" fmla="*/ 165437 w 5511704"/>
              <a:gd name="connsiteY57" fmla="*/ 2953941 h 6886576"/>
              <a:gd name="connsiteX58" fmla="*/ 697501 w 5511704"/>
              <a:gd name="connsiteY58" fmla="*/ 3343275 h 6886576"/>
              <a:gd name="connsiteX59" fmla="*/ 339884 w 5511704"/>
              <a:gd name="connsiteY59" fmla="*/ 3243263 h 6886576"/>
              <a:gd name="connsiteX60" fmla="*/ 290458 w 5511704"/>
              <a:gd name="connsiteY60" fmla="*/ 3407569 h 6886576"/>
              <a:gd name="connsiteX61" fmla="*/ 459090 w 5511704"/>
              <a:gd name="connsiteY61" fmla="*/ 3554016 h 6886576"/>
              <a:gd name="connsiteX62" fmla="*/ 520147 w 5511704"/>
              <a:gd name="connsiteY62" fmla="*/ 3843338 h 6886576"/>
              <a:gd name="connsiteX63" fmla="*/ 491072 w 5511704"/>
              <a:gd name="connsiteY63" fmla="*/ 4107657 h 6886576"/>
              <a:gd name="connsiteX64" fmla="*/ 418386 w 5511704"/>
              <a:gd name="connsiteY64" fmla="*/ 4189810 h 6886576"/>
              <a:gd name="connsiteX65" fmla="*/ 313718 w 5511704"/>
              <a:gd name="connsiteY65" fmla="*/ 4339829 h 6886576"/>
              <a:gd name="connsiteX66" fmla="*/ 249753 w 5511704"/>
              <a:gd name="connsiteY66" fmla="*/ 4432698 h 6886576"/>
              <a:gd name="connsiteX67" fmla="*/ 25879 w 5511704"/>
              <a:gd name="connsiteY67" fmla="*/ 4396979 h 6886576"/>
              <a:gd name="connsiteX68" fmla="*/ 325347 w 5511704"/>
              <a:gd name="connsiteY68" fmla="*/ 4632722 h 6886576"/>
              <a:gd name="connsiteX69" fmla="*/ 84029 w 5511704"/>
              <a:gd name="connsiteY69" fmla="*/ 4604147 h 6886576"/>
              <a:gd name="connsiteX70" fmla="*/ 5527 w 5511704"/>
              <a:gd name="connsiteY70" fmla="*/ 4622007 h 6886576"/>
              <a:gd name="connsiteX71" fmla="*/ 49139 w 5511704"/>
              <a:gd name="connsiteY71" fmla="*/ 4697016 h 6886576"/>
              <a:gd name="connsiteX72" fmla="*/ 226494 w 5511704"/>
              <a:gd name="connsiteY72" fmla="*/ 4825604 h 6886576"/>
              <a:gd name="connsiteX73" fmla="*/ 592833 w 5511704"/>
              <a:gd name="connsiteY73" fmla="*/ 5175647 h 6886576"/>
              <a:gd name="connsiteX74" fmla="*/ 238123 w 5511704"/>
              <a:gd name="connsiteY74" fmla="*/ 5014913 h 6886576"/>
              <a:gd name="connsiteX75" fmla="*/ 610278 w 5511704"/>
              <a:gd name="connsiteY75" fmla="*/ 5375673 h 6886576"/>
              <a:gd name="connsiteX76" fmla="*/ 691686 w 5511704"/>
              <a:gd name="connsiteY76" fmla="*/ 5497116 h 6886576"/>
              <a:gd name="connsiteX77" fmla="*/ 860319 w 5511704"/>
              <a:gd name="connsiteY77" fmla="*/ 5793582 h 6886576"/>
              <a:gd name="connsiteX78" fmla="*/ 851597 w 5511704"/>
              <a:gd name="connsiteY78" fmla="*/ 5825729 h 6886576"/>
              <a:gd name="connsiteX79" fmla="*/ 659704 w 5511704"/>
              <a:gd name="connsiteY79" fmla="*/ 5779295 h 6886576"/>
              <a:gd name="connsiteX80" fmla="*/ 909746 w 5511704"/>
              <a:gd name="connsiteY80" fmla="*/ 6029326 h 6886576"/>
              <a:gd name="connsiteX81" fmla="*/ 1168509 w 5511704"/>
              <a:gd name="connsiteY81" fmla="*/ 6222207 h 6886576"/>
              <a:gd name="connsiteX82" fmla="*/ 985339 w 5511704"/>
              <a:gd name="connsiteY82" fmla="*/ 6193632 h 6886576"/>
              <a:gd name="connsiteX83" fmla="*/ 732391 w 5511704"/>
              <a:gd name="connsiteY83" fmla="*/ 6082904 h 6886576"/>
              <a:gd name="connsiteX84" fmla="*/ 645167 w 5511704"/>
              <a:gd name="connsiteY84" fmla="*/ 6125766 h 6886576"/>
              <a:gd name="connsiteX85" fmla="*/ 883579 w 5511704"/>
              <a:gd name="connsiteY85" fmla="*/ 6307932 h 6886576"/>
              <a:gd name="connsiteX86" fmla="*/ 1020229 w 5511704"/>
              <a:gd name="connsiteY86" fmla="*/ 6393657 h 6886576"/>
              <a:gd name="connsiteX87" fmla="*/ 1075471 w 5511704"/>
              <a:gd name="connsiteY87" fmla="*/ 6457950 h 6886576"/>
              <a:gd name="connsiteX88" fmla="*/ 1232473 w 5511704"/>
              <a:gd name="connsiteY88" fmla="*/ 6686551 h 6886576"/>
              <a:gd name="connsiteX89" fmla="*/ 1592997 w 5511704"/>
              <a:gd name="connsiteY89" fmla="*/ 6886576 h 6886576"/>
              <a:gd name="connsiteX90" fmla="*/ 5511704 w 5511704"/>
              <a:gd name="connsiteY90" fmla="*/ 6886576 h 68865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5511704" h="6886576">
                <a:moveTo>
                  <a:pt x="5511704" y="0"/>
                </a:moveTo>
                <a:lnTo>
                  <a:pt x="1008599" y="0"/>
                </a:lnTo>
                <a:cubicBezTo>
                  <a:pt x="1110360" y="35719"/>
                  <a:pt x="1209214" y="78581"/>
                  <a:pt x="1310975" y="110728"/>
                </a:cubicBezTo>
                <a:cubicBezTo>
                  <a:pt x="1296437" y="146447"/>
                  <a:pt x="1281900" y="139303"/>
                  <a:pt x="1267362" y="135731"/>
                </a:cubicBezTo>
                <a:cubicBezTo>
                  <a:pt x="1180139" y="121445"/>
                  <a:pt x="1090008" y="110728"/>
                  <a:pt x="1005692" y="71437"/>
                </a:cubicBezTo>
                <a:cubicBezTo>
                  <a:pt x="985339" y="64294"/>
                  <a:pt x="962080" y="64294"/>
                  <a:pt x="953358" y="89297"/>
                </a:cubicBezTo>
                <a:cubicBezTo>
                  <a:pt x="938820" y="125016"/>
                  <a:pt x="959172" y="146447"/>
                  <a:pt x="979525" y="164307"/>
                </a:cubicBezTo>
                <a:cubicBezTo>
                  <a:pt x="1014414" y="196453"/>
                  <a:pt x="1055118" y="189310"/>
                  <a:pt x="1092915" y="192882"/>
                </a:cubicBezTo>
                <a:cubicBezTo>
                  <a:pt x="1197583" y="210741"/>
                  <a:pt x="1247011" y="260747"/>
                  <a:pt x="1270270" y="375047"/>
                </a:cubicBezTo>
                <a:cubicBezTo>
                  <a:pt x="1180139" y="328613"/>
                  <a:pt x="1090008" y="385763"/>
                  <a:pt x="1002784" y="353615"/>
                </a:cubicBezTo>
                <a:cubicBezTo>
                  <a:pt x="979525" y="346472"/>
                  <a:pt x="944635" y="357188"/>
                  <a:pt x="956265" y="396479"/>
                </a:cubicBezTo>
                <a:cubicBezTo>
                  <a:pt x="967894" y="432198"/>
                  <a:pt x="1005692" y="460772"/>
                  <a:pt x="938820" y="453629"/>
                </a:cubicBezTo>
                <a:cubicBezTo>
                  <a:pt x="889393" y="450056"/>
                  <a:pt x="874856" y="407194"/>
                  <a:pt x="860319" y="360759"/>
                </a:cubicBezTo>
                <a:cubicBezTo>
                  <a:pt x="848689" y="335757"/>
                  <a:pt x="816707" y="321469"/>
                  <a:pt x="793447" y="335757"/>
                </a:cubicBezTo>
                <a:cubicBezTo>
                  <a:pt x="764373" y="350044"/>
                  <a:pt x="773095" y="389335"/>
                  <a:pt x="773095" y="417910"/>
                </a:cubicBezTo>
                <a:cubicBezTo>
                  <a:pt x="770187" y="471488"/>
                  <a:pt x="793447" y="496491"/>
                  <a:pt x="834151" y="507206"/>
                </a:cubicBezTo>
                <a:cubicBezTo>
                  <a:pt x="883579" y="521494"/>
                  <a:pt x="933005" y="539354"/>
                  <a:pt x="996969" y="560785"/>
                </a:cubicBezTo>
                <a:cubicBezTo>
                  <a:pt x="927190" y="596503"/>
                  <a:pt x="874856" y="589360"/>
                  <a:pt x="822522" y="560785"/>
                </a:cubicBezTo>
                <a:cubicBezTo>
                  <a:pt x="758558" y="528637"/>
                  <a:pt x="674242" y="485775"/>
                  <a:pt x="621908" y="525066"/>
                </a:cubicBezTo>
                <a:cubicBezTo>
                  <a:pt x="543407" y="582216"/>
                  <a:pt x="479443" y="546497"/>
                  <a:pt x="409664" y="535781"/>
                </a:cubicBezTo>
                <a:cubicBezTo>
                  <a:pt x="264290" y="514350"/>
                  <a:pt x="354422" y="482204"/>
                  <a:pt x="209049" y="464344"/>
                </a:cubicBezTo>
                <a:cubicBezTo>
                  <a:pt x="150900" y="457200"/>
                  <a:pt x="89843" y="428625"/>
                  <a:pt x="5527" y="467916"/>
                </a:cubicBezTo>
                <a:cubicBezTo>
                  <a:pt x="386404" y="675085"/>
                  <a:pt x="566666" y="660797"/>
                  <a:pt x="906838" y="914400"/>
                </a:cubicBezTo>
                <a:cubicBezTo>
                  <a:pt x="892301" y="939404"/>
                  <a:pt x="877764" y="928688"/>
                  <a:pt x="863226" y="925116"/>
                </a:cubicBezTo>
                <a:cubicBezTo>
                  <a:pt x="839967" y="921544"/>
                  <a:pt x="810892" y="907256"/>
                  <a:pt x="805077" y="953691"/>
                </a:cubicBezTo>
                <a:cubicBezTo>
                  <a:pt x="802169" y="989410"/>
                  <a:pt x="819615" y="1007269"/>
                  <a:pt x="848689" y="1010841"/>
                </a:cubicBezTo>
                <a:cubicBezTo>
                  <a:pt x="933005" y="1025129"/>
                  <a:pt x="1008599" y="1075135"/>
                  <a:pt x="1084193" y="1117997"/>
                </a:cubicBezTo>
                <a:cubicBezTo>
                  <a:pt x="1119082" y="1135857"/>
                  <a:pt x="1156879" y="1160860"/>
                  <a:pt x="1142342" y="1225153"/>
                </a:cubicBezTo>
                <a:cubicBezTo>
                  <a:pt x="1113268" y="1243013"/>
                  <a:pt x="1092915" y="1218009"/>
                  <a:pt x="1069655" y="1214438"/>
                </a:cubicBezTo>
                <a:cubicBezTo>
                  <a:pt x="1046396" y="1210866"/>
                  <a:pt x="991154" y="1225153"/>
                  <a:pt x="1005692" y="1235869"/>
                </a:cubicBezTo>
                <a:cubicBezTo>
                  <a:pt x="1072563" y="1275159"/>
                  <a:pt x="950450" y="1371600"/>
                  <a:pt x="1031858" y="1371600"/>
                </a:cubicBezTo>
                <a:cubicBezTo>
                  <a:pt x="1165601" y="1371600"/>
                  <a:pt x="1238288" y="1543050"/>
                  <a:pt x="1366216" y="1546622"/>
                </a:cubicBezTo>
                <a:cubicBezTo>
                  <a:pt x="1386568" y="1546622"/>
                  <a:pt x="1395290" y="1578770"/>
                  <a:pt x="1395290" y="1603772"/>
                </a:cubicBezTo>
                <a:cubicBezTo>
                  <a:pt x="1395290" y="1635920"/>
                  <a:pt x="1374939" y="1639491"/>
                  <a:pt x="1354586" y="1643063"/>
                </a:cubicBezTo>
                <a:cubicBezTo>
                  <a:pt x="1322604" y="1646635"/>
                  <a:pt x="1287715" y="1603772"/>
                  <a:pt x="1247011" y="1664494"/>
                </a:cubicBezTo>
                <a:cubicBezTo>
                  <a:pt x="1322604" y="1700213"/>
                  <a:pt x="1401105" y="1735932"/>
                  <a:pt x="1398198" y="1857375"/>
                </a:cubicBezTo>
                <a:cubicBezTo>
                  <a:pt x="1398198" y="1889523"/>
                  <a:pt x="1430180" y="1903810"/>
                  <a:pt x="1453440" y="1910954"/>
                </a:cubicBezTo>
                <a:cubicBezTo>
                  <a:pt x="1494144" y="1925241"/>
                  <a:pt x="1526126" y="1946673"/>
                  <a:pt x="1549386" y="1993106"/>
                </a:cubicBezTo>
                <a:cubicBezTo>
                  <a:pt x="1549386" y="2003822"/>
                  <a:pt x="1549386" y="2010966"/>
                  <a:pt x="1549386" y="2021681"/>
                </a:cubicBezTo>
                <a:cubicBezTo>
                  <a:pt x="1543571" y="2132410"/>
                  <a:pt x="1485422" y="2128838"/>
                  <a:pt x="1421458" y="2110978"/>
                </a:cubicBezTo>
                <a:cubicBezTo>
                  <a:pt x="1345864" y="2089547"/>
                  <a:pt x="1270270" y="2046685"/>
                  <a:pt x="1188861" y="2085976"/>
                </a:cubicBezTo>
                <a:cubicBezTo>
                  <a:pt x="1302252" y="2139554"/>
                  <a:pt x="1427272" y="2143126"/>
                  <a:pt x="1531941" y="2218135"/>
                </a:cubicBezTo>
                <a:cubicBezTo>
                  <a:pt x="1142342" y="2232422"/>
                  <a:pt x="799262" y="1993106"/>
                  <a:pt x="421293" y="1900238"/>
                </a:cubicBezTo>
                <a:cubicBezTo>
                  <a:pt x="432923" y="1960960"/>
                  <a:pt x="464905" y="1975247"/>
                  <a:pt x="491072" y="1982391"/>
                </a:cubicBezTo>
                <a:cubicBezTo>
                  <a:pt x="630630" y="2028825"/>
                  <a:pt x="752743" y="2121695"/>
                  <a:pt x="880671" y="2200276"/>
                </a:cubicBezTo>
                <a:cubicBezTo>
                  <a:pt x="933005" y="2232422"/>
                  <a:pt x="970802" y="2268142"/>
                  <a:pt x="991154" y="2336007"/>
                </a:cubicBezTo>
                <a:cubicBezTo>
                  <a:pt x="1008599" y="2400300"/>
                  <a:pt x="1043489" y="2428875"/>
                  <a:pt x="1107453" y="2411016"/>
                </a:cubicBezTo>
                <a:cubicBezTo>
                  <a:pt x="1159787" y="2396729"/>
                  <a:pt x="1215029" y="2403873"/>
                  <a:pt x="1270270" y="2411016"/>
                </a:cubicBezTo>
                <a:cubicBezTo>
                  <a:pt x="1331326" y="2418160"/>
                  <a:pt x="1401105" y="2489597"/>
                  <a:pt x="1386568" y="2528889"/>
                </a:cubicBezTo>
                <a:cubicBezTo>
                  <a:pt x="1357494" y="2593182"/>
                  <a:pt x="1308067" y="2561035"/>
                  <a:pt x="1267362" y="2553891"/>
                </a:cubicBezTo>
                <a:cubicBezTo>
                  <a:pt x="1217936" y="2546748"/>
                  <a:pt x="1127805" y="2528889"/>
                  <a:pt x="1127805" y="2536032"/>
                </a:cubicBezTo>
                <a:cubicBezTo>
                  <a:pt x="1095822" y="2696766"/>
                  <a:pt x="1023136" y="2575322"/>
                  <a:pt x="970802" y="2575322"/>
                </a:cubicBezTo>
                <a:cubicBezTo>
                  <a:pt x="921375" y="2575322"/>
                  <a:pt x="871949" y="2557463"/>
                  <a:pt x="825429" y="2543176"/>
                </a:cubicBezTo>
                <a:cubicBezTo>
                  <a:pt x="764373" y="2525316"/>
                  <a:pt x="709132" y="2557463"/>
                  <a:pt x="650982" y="2564607"/>
                </a:cubicBezTo>
                <a:cubicBezTo>
                  <a:pt x="598648" y="2571751"/>
                  <a:pt x="627722" y="2664620"/>
                  <a:pt x="595740" y="2703909"/>
                </a:cubicBezTo>
                <a:cubicBezTo>
                  <a:pt x="589926" y="2714626"/>
                  <a:pt x="584111" y="2714626"/>
                  <a:pt x="578296" y="2714626"/>
                </a:cubicBezTo>
                <a:cubicBezTo>
                  <a:pt x="560851" y="2993232"/>
                  <a:pt x="255568" y="2925366"/>
                  <a:pt x="255568" y="2936081"/>
                </a:cubicBezTo>
                <a:cubicBezTo>
                  <a:pt x="229401" y="2953941"/>
                  <a:pt x="197419" y="2911079"/>
                  <a:pt x="165437" y="2953941"/>
                </a:cubicBezTo>
                <a:cubicBezTo>
                  <a:pt x="302087" y="3150394"/>
                  <a:pt x="511425" y="3196828"/>
                  <a:pt x="697501" y="3343275"/>
                </a:cubicBezTo>
                <a:cubicBezTo>
                  <a:pt x="543407" y="3393282"/>
                  <a:pt x="453275" y="3221832"/>
                  <a:pt x="339884" y="3243263"/>
                </a:cubicBezTo>
                <a:cubicBezTo>
                  <a:pt x="284643" y="3296842"/>
                  <a:pt x="450368" y="3382566"/>
                  <a:pt x="290458" y="3407569"/>
                </a:cubicBezTo>
                <a:cubicBezTo>
                  <a:pt x="360236" y="3454004"/>
                  <a:pt x="409664" y="3500439"/>
                  <a:pt x="459090" y="3554016"/>
                </a:cubicBezTo>
                <a:cubicBezTo>
                  <a:pt x="543407" y="3650457"/>
                  <a:pt x="560851" y="3714751"/>
                  <a:pt x="520147" y="3843338"/>
                </a:cubicBezTo>
                <a:cubicBezTo>
                  <a:pt x="493979" y="3929063"/>
                  <a:pt x="456183" y="4007645"/>
                  <a:pt x="491072" y="4107657"/>
                </a:cubicBezTo>
                <a:cubicBezTo>
                  <a:pt x="514332" y="4175522"/>
                  <a:pt x="505609" y="4221957"/>
                  <a:pt x="418386" y="4189810"/>
                </a:cubicBezTo>
                <a:cubicBezTo>
                  <a:pt x="325347" y="4157663"/>
                  <a:pt x="290458" y="4218386"/>
                  <a:pt x="313718" y="4339829"/>
                </a:cubicBezTo>
                <a:cubicBezTo>
                  <a:pt x="328254" y="4418410"/>
                  <a:pt x="313718" y="4443413"/>
                  <a:pt x="249753" y="4432698"/>
                </a:cubicBezTo>
                <a:cubicBezTo>
                  <a:pt x="179975" y="4421982"/>
                  <a:pt x="113103" y="4371976"/>
                  <a:pt x="25879" y="4396979"/>
                </a:cubicBezTo>
                <a:cubicBezTo>
                  <a:pt x="95658" y="4539854"/>
                  <a:pt x="243939" y="4496991"/>
                  <a:pt x="325347" y="4632722"/>
                </a:cubicBezTo>
                <a:cubicBezTo>
                  <a:pt x="229401" y="4632722"/>
                  <a:pt x="153807" y="4632722"/>
                  <a:pt x="84029" y="4604147"/>
                </a:cubicBezTo>
                <a:cubicBezTo>
                  <a:pt x="54954" y="4593433"/>
                  <a:pt x="22972" y="4579145"/>
                  <a:pt x="5527" y="4622007"/>
                </a:cubicBezTo>
                <a:cubicBezTo>
                  <a:pt x="-14826" y="4672014"/>
                  <a:pt x="25879" y="4689872"/>
                  <a:pt x="49139" y="4697016"/>
                </a:cubicBezTo>
                <a:cubicBezTo>
                  <a:pt x="116011" y="4722019"/>
                  <a:pt x="168344" y="4779170"/>
                  <a:pt x="226494" y="4825604"/>
                </a:cubicBezTo>
                <a:cubicBezTo>
                  <a:pt x="351514" y="4925616"/>
                  <a:pt x="488165" y="5011341"/>
                  <a:pt x="592833" y="5175647"/>
                </a:cubicBezTo>
                <a:cubicBezTo>
                  <a:pt x="461997" y="5132785"/>
                  <a:pt x="363144" y="5032772"/>
                  <a:pt x="238123" y="5014913"/>
                </a:cubicBezTo>
                <a:cubicBezTo>
                  <a:pt x="345700" y="5164932"/>
                  <a:pt x="482350" y="5264944"/>
                  <a:pt x="610278" y="5375673"/>
                </a:cubicBezTo>
                <a:cubicBezTo>
                  <a:pt x="648075" y="5407819"/>
                  <a:pt x="685872" y="5429250"/>
                  <a:pt x="691686" y="5497116"/>
                </a:cubicBezTo>
                <a:cubicBezTo>
                  <a:pt x="709132" y="5629276"/>
                  <a:pt x="755650" y="5736432"/>
                  <a:pt x="860319" y="5793582"/>
                </a:cubicBezTo>
                <a:cubicBezTo>
                  <a:pt x="860319" y="5793582"/>
                  <a:pt x="854504" y="5815013"/>
                  <a:pt x="851597" y="5825729"/>
                </a:cubicBezTo>
                <a:cubicBezTo>
                  <a:pt x="787632" y="5829301"/>
                  <a:pt x="738206" y="5750720"/>
                  <a:pt x="659704" y="5779295"/>
                </a:cubicBezTo>
                <a:cubicBezTo>
                  <a:pt x="738206" y="5886451"/>
                  <a:pt x="802169" y="5979319"/>
                  <a:pt x="909746" y="6029326"/>
                </a:cubicBezTo>
                <a:cubicBezTo>
                  <a:pt x="996969" y="6068616"/>
                  <a:pt x="1104545" y="6093620"/>
                  <a:pt x="1168509" y="6222207"/>
                </a:cubicBezTo>
                <a:cubicBezTo>
                  <a:pt x="1095822" y="6247210"/>
                  <a:pt x="1040581" y="6215063"/>
                  <a:pt x="985339" y="6193632"/>
                </a:cubicBezTo>
                <a:cubicBezTo>
                  <a:pt x="901023" y="6157913"/>
                  <a:pt x="816707" y="6118623"/>
                  <a:pt x="732391" y="6082904"/>
                </a:cubicBezTo>
                <a:cubicBezTo>
                  <a:pt x="700408" y="6068616"/>
                  <a:pt x="665519" y="6061472"/>
                  <a:pt x="645167" y="6125766"/>
                </a:cubicBezTo>
                <a:cubicBezTo>
                  <a:pt x="752743" y="6140053"/>
                  <a:pt x="816707" y="6225779"/>
                  <a:pt x="883579" y="6307932"/>
                </a:cubicBezTo>
                <a:cubicBezTo>
                  <a:pt x="921375" y="6354366"/>
                  <a:pt x="953358" y="6415088"/>
                  <a:pt x="1020229" y="6393657"/>
                </a:cubicBezTo>
                <a:cubicBezTo>
                  <a:pt x="1055118" y="6382942"/>
                  <a:pt x="1078378" y="6415088"/>
                  <a:pt x="1075471" y="6457950"/>
                </a:cubicBezTo>
                <a:cubicBezTo>
                  <a:pt x="1060933" y="6607970"/>
                  <a:pt x="1145250" y="6657976"/>
                  <a:pt x="1232473" y="6686551"/>
                </a:cubicBezTo>
                <a:cubicBezTo>
                  <a:pt x="1360401" y="6729413"/>
                  <a:pt x="1473792" y="6815138"/>
                  <a:pt x="1592997" y="6886576"/>
                </a:cubicBezTo>
                <a:lnTo>
                  <a:pt x="5511704" y="6886576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751754-2D56-9B57-0542-A6BA83B3D9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13312"/>
            <a:ext cx="4038600" cy="5431376"/>
          </a:xfrm>
        </p:spPr>
        <p:txBody>
          <a:bodyPr>
            <a:normAutofit/>
          </a:bodyPr>
          <a:lstStyle/>
          <a:p>
            <a:r>
              <a:rPr lang="en-GB" b="1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2827A2-7C4D-DF17-4D6D-AA90FD6551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17029" y="713313"/>
            <a:ext cx="5736771" cy="543137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400" dirty="0"/>
              <a:t>Children’s emotional, social and cognitive development is shaped in early relationships by their primary caregivers in Bowlby’s Attachment Theory</a:t>
            </a:r>
          </a:p>
          <a:p>
            <a:pPr marL="0" indent="0">
              <a:buNone/>
            </a:pPr>
            <a:r>
              <a:rPr lang="en-GB" sz="2400" dirty="0"/>
              <a:t>In Isaac's case, his mother's postnatal depression, recent relocation and limited support may have affected his sense of security and emotional wellbeing. </a:t>
            </a:r>
          </a:p>
          <a:p>
            <a:pPr marL="0" indent="0">
              <a:buNone/>
            </a:pPr>
            <a:r>
              <a:rPr lang="en-GB" sz="2400" dirty="0"/>
              <a:t>Multi-agency working and moving to London can improve Isaac’s attachment, support his development, and help both Isaac and his mother.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314552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C8765F-73F0-233F-21AB-82D6BCEAB6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82085" y="198407"/>
            <a:ext cx="5462247" cy="826472"/>
          </a:xfrm>
        </p:spPr>
        <p:txBody>
          <a:bodyPr/>
          <a:lstStyle/>
          <a:p>
            <a:r>
              <a:rPr lang="en-GB" b="1" dirty="0"/>
              <a:t>References 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D6179B83-56A4-85C0-AE43-787F4DD488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3718" y="1145649"/>
            <a:ext cx="11464563" cy="4955177"/>
          </a:xfrm>
        </p:spPr>
        <p:txBody>
          <a:bodyPr>
            <a:normAutofit fontScale="25000" lnSpcReduction="20000"/>
          </a:bodyPr>
          <a:lstStyle/>
          <a:p>
            <a:pPr marL="0" indent="0">
              <a:lnSpc>
                <a:spcPct val="170000"/>
              </a:lnSpc>
              <a:buNone/>
            </a:pPr>
            <a:r>
              <a:rPr lang="en-GB" sz="4900" dirty="0">
                <a:latin typeface="Arial" panose="020B0604020202020204" pitchFamily="34" charset="0"/>
                <a:cs typeface="Arial" panose="020B0604020202020204" pitchFamily="34" charset="0"/>
              </a:rPr>
              <a:t>Ainsworth, M.D.S., </a:t>
            </a:r>
            <a:r>
              <a:rPr lang="en-GB" sz="4900" dirty="0" err="1">
                <a:latin typeface="Arial" panose="020B0604020202020204" pitchFamily="34" charset="0"/>
                <a:cs typeface="Arial" panose="020B0604020202020204" pitchFamily="34" charset="0"/>
              </a:rPr>
              <a:t>Blehar</a:t>
            </a:r>
            <a:r>
              <a:rPr lang="en-GB" sz="4900" dirty="0">
                <a:latin typeface="Arial" panose="020B0604020202020204" pitchFamily="34" charset="0"/>
                <a:cs typeface="Arial" panose="020B0604020202020204" pitchFamily="34" charset="0"/>
              </a:rPr>
              <a:t>, M.C., Waters, E. and Wall, S. (1978) </a:t>
            </a:r>
            <a:r>
              <a:rPr lang="en-GB" sz="4900" i="1" dirty="0">
                <a:latin typeface="Arial" panose="020B0604020202020204" pitchFamily="34" charset="0"/>
                <a:cs typeface="Arial" panose="020B0604020202020204" pitchFamily="34" charset="0"/>
              </a:rPr>
              <a:t>Patterns of attachment: A psychological study of the strange situation</a:t>
            </a:r>
            <a:r>
              <a:rPr lang="en-GB" sz="4900" dirty="0">
                <a:latin typeface="Arial" panose="020B0604020202020204" pitchFamily="34" charset="0"/>
                <a:cs typeface="Arial" panose="020B0604020202020204" pitchFamily="34" charset="0"/>
              </a:rPr>
              <a:t>. Hillsdale, NJ: Lawrence Erlbaum Associates.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4900" dirty="0">
                <a:latin typeface="Arial" panose="020B0604020202020204" pitchFamily="34" charset="0"/>
                <a:cs typeface="Arial" panose="020B0604020202020204" pitchFamily="34" charset="0"/>
              </a:rPr>
              <a:t>Ang, L. (2025) </a:t>
            </a:r>
            <a:r>
              <a:rPr lang="en-GB" sz="4900" i="1" dirty="0">
                <a:latin typeface="Arial" panose="020B0604020202020204" pitchFamily="34" charset="0"/>
                <a:cs typeface="Arial" panose="020B0604020202020204" pitchFamily="34" charset="0"/>
              </a:rPr>
              <a:t>Cultural diversity and the social and emotional development of young children in early childhood</a:t>
            </a:r>
            <a:r>
              <a:rPr lang="en-GB" sz="4900" dirty="0">
                <a:latin typeface="Arial" panose="020B0604020202020204" pitchFamily="34" charset="0"/>
                <a:cs typeface="Arial" panose="020B0604020202020204" pitchFamily="34" charset="0"/>
              </a:rPr>
              <a:t>. Centre for Early Childhood. Available at: https://centreforearlychildhood.org/news-insights/guest-essays/cultural-diversity-and-the-social-and-emotional-development-of-young-children-in-early-childhood (Accessed: 21 June 2026).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4900" dirty="0">
                <a:latin typeface="Arial" panose="020B0604020202020204" pitchFamily="34" charset="0"/>
                <a:cs typeface="Arial" panose="020B0604020202020204" pitchFamily="34" charset="0"/>
              </a:rPr>
              <a:t>Bowlby, J. (1969) </a:t>
            </a:r>
            <a:r>
              <a:rPr lang="en-GB" sz="4900" i="1" dirty="0">
                <a:latin typeface="Arial" panose="020B0604020202020204" pitchFamily="34" charset="0"/>
                <a:cs typeface="Arial" panose="020B0604020202020204" pitchFamily="34" charset="0"/>
              </a:rPr>
              <a:t>Attachment and loss. Volume 1: Attachment</a:t>
            </a:r>
            <a:r>
              <a:rPr lang="en-GB" sz="4900" dirty="0">
                <a:latin typeface="Arial" panose="020B0604020202020204" pitchFamily="34" charset="0"/>
                <a:cs typeface="Arial" panose="020B0604020202020204" pitchFamily="34" charset="0"/>
              </a:rPr>
              <a:t>. London: Hogarth Press.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4900" dirty="0">
                <a:latin typeface="Arial" panose="020B0604020202020204" pitchFamily="34" charset="0"/>
                <a:cs typeface="Arial" panose="020B0604020202020204" pitchFamily="34" charset="0"/>
              </a:rPr>
              <a:t>Dixon, S., Kendall, B., Driscoll, J. and Pope, C. (2022) 'Supporting the "multi" in multi-agency working: learning with and from each other could enable multi-agency safeguarding', </a:t>
            </a:r>
            <a:r>
              <a:rPr lang="en-GB" sz="4900" i="1" dirty="0">
                <a:latin typeface="Arial" panose="020B0604020202020204" pitchFamily="34" charset="0"/>
                <a:cs typeface="Arial" panose="020B0604020202020204" pitchFamily="34" charset="0"/>
              </a:rPr>
              <a:t>British Journal of General Practice</a:t>
            </a:r>
            <a:r>
              <a:rPr lang="en-GB" sz="4900" dirty="0">
                <a:latin typeface="Arial" panose="020B0604020202020204" pitchFamily="34" charset="0"/>
                <a:cs typeface="Arial" panose="020B0604020202020204" pitchFamily="34" charset="0"/>
              </a:rPr>
              <a:t>, 72(722), pp. 438–439. Available at: https://doi.org/10.3399/bjgp22X720617 (Accessed: 23 June 2026).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4900" dirty="0">
                <a:latin typeface="Arial" panose="020B0604020202020204" pitchFamily="34" charset="0"/>
                <a:cs typeface="Arial" panose="020B0604020202020204" pitchFamily="34" charset="0"/>
              </a:rPr>
              <a:t>Fletcher, J. (2024) </a:t>
            </a:r>
            <a:r>
              <a:rPr lang="en-GB" sz="4900" i="1" dirty="0">
                <a:latin typeface="Arial" panose="020B0604020202020204" pitchFamily="34" charset="0"/>
                <a:cs typeface="Arial" panose="020B0604020202020204" pitchFamily="34" charset="0"/>
              </a:rPr>
              <a:t>Nature vs. nurture: Differences and examples</a:t>
            </a:r>
            <a:r>
              <a:rPr lang="en-GB" sz="49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4900" i="1" dirty="0">
                <a:latin typeface="Arial" panose="020B0604020202020204" pitchFamily="34" charset="0"/>
                <a:cs typeface="Arial" panose="020B0604020202020204" pitchFamily="34" charset="0"/>
              </a:rPr>
              <a:t>Psych Central</a:t>
            </a:r>
            <a:r>
              <a:rPr lang="en-GB" sz="4900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https://psychcentral.com/health/nature-versus-nurture (Accessed: 21 June 2026).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4800" dirty="0"/>
              <a:t>Harlow, H.F. (1958) 'The Nature of Love', </a:t>
            </a:r>
            <a:r>
              <a:rPr lang="en-GB" sz="4800" i="1" dirty="0"/>
              <a:t>American Psychologist</a:t>
            </a:r>
            <a:r>
              <a:rPr lang="en-GB" sz="4800" dirty="0"/>
              <a:t>, 13(12), pp. 673–685.</a:t>
            </a: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en-GB" sz="4900" dirty="0">
                <a:latin typeface="Arial" panose="020B0604020202020204" pitchFamily="34" charset="0"/>
                <a:cs typeface="Arial" panose="020B0604020202020204" pitchFamily="34" charset="0"/>
              </a:rPr>
              <a:t>McLeod, S. (2025) </a:t>
            </a:r>
            <a:r>
              <a:rPr lang="en-GB" sz="4900" i="1" dirty="0">
                <a:latin typeface="Arial" panose="020B0604020202020204" pitchFamily="34" charset="0"/>
                <a:cs typeface="Arial" panose="020B0604020202020204" pitchFamily="34" charset="0"/>
              </a:rPr>
              <a:t>John Bowlby's attachment theory</a:t>
            </a:r>
            <a:r>
              <a:rPr lang="en-GB" sz="49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4900" i="1" dirty="0">
                <a:latin typeface="Arial" panose="020B0604020202020204" pitchFamily="34" charset="0"/>
                <a:cs typeface="Arial" panose="020B0604020202020204" pitchFamily="34" charset="0"/>
              </a:rPr>
              <a:t>Simply Psychology</a:t>
            </a:r>
            <a:r>
              <a:rPr lang="en-GB" sz="4900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https://www.simplypsychology.org/bowlby.html (Accessed: 20 June 2026).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4900" dirty="0">
                <a:latin typeface="Arial" panose="020B0604020202020204" pitchFamily="34" charset="0"/>
                <a:cs typeface="Arial" panose="020B0604020202020204" pitchFamily="34" charset="0"/>
              </a:rPr>
              <a:t>Pass, J.C. (2025) </a:t>
            </a:r>
            <a:r>
              <a:rPr lang="en-GB" sz="4900" i="1" dirty="0">
                <a:latin typeface="Arial" panose="020B0604020202020204" pitchFamily="34" charset="0"/>
                <a:cs typeface="Arial" panose="020B0604020202020204" pitchFamily="34" charset="0"/>
              </a:rPr>
              <a:t>Attachment theory explained: Bowlby, Ainsworth, and the four attachment styles</a:t>
            </a:r>
            <a:r>
              <a:rPr lang="en-GB" sz="49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4900" i="1" dirty="0">
                <a:latin typeface="Arial" panose="020B0604020202020204" pitchFamily="34" charset="0"/>
                <a:cs typeface="Arial" panose="020B0604020202020204" pitchFamily="34" charset="0"/>
              </a:rPr>
              <a:t>Simply Put Psych</a:t>
            </a:r>
            <a:r>
              <a:rPr lang="en-GB" sz="4900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https://simplyputpsych.co.uk/psych-101-1/attachment-theory-an-in-depth-exploration (Accessed: 20 June 2026).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4900" dirty="0" err="1">
                <a:latin typeface="Arial" panose="020B0604020202020204" pitchFamily="34" charset="0"/>
                <a:cs typeface="Arial" panose="020B0604020202020204" pitchFamily="34" charset="0"/>
              </a:rPr>
              <a:t>Saharoy</a:t>
            </a:r>
            <a:r>
              <a:rPr lang="en-GB" sz="4900" dirty="0">
                <a:latin typeface="Arial" panose="020B0604020202020204" pitchFamily="34" charset="0"/>
                <a:cs typeface="Arial" panose="020B0604020202020204" pitchFamily="34" charset="0"/>
              </a:rPr>
              <a:t>, R., Potdukhe, A., Wanjari, M. and </a:t>
            </a:r>
            <a:r>
              <a:rPr lang="en-GB" sz="4900" dirty="0" err="1">
                <a:latin typeface="Arial" panose="020B0604020202020204" pitchFamily="34" charset="0"/>
                <a:cs typeface="Arial" panose="020B0604020202020204" pitchFamily="34" charset="0"/>
              </a:rPr>
              <a:t>Taksande</a:t>
            </a:r>
            <a:r>
              <a:rPr lang="en-GB" sz="4900" dirty="0">
                <a:latin typeface="Arial" panose="020B0604020202020204" pitchFamily="34" charset="0"/>
                <a:cs typeface="Arial" panose="020B0604020202020204" pitchFamily="34" charset="0"/>
              </a:rPr>
              <a:t>, A.B. (2023) 'Postpartum depression and maternal care: exploring the complex effects on mothers and infants', </a:t>
            </a:r>
            <a:r>
              <a:rPr lang="en-GB" sz="4900" i="1" dirty="0" err="1">
                <a:latin typeface="Arial" panose="020B0604020202020204" pitchFamily="34" charset="0"/>
                <a:cs typeface="Arial" panose="020B0604020202020204" pitchFamily="34" charset="0"/>
              </a:rPr>
              <a:t>Cureus</a:t>
            </a:r>
            <a:r>
              <a:rPr lang="en-GB" sz="4900" dirty="0">
                <a:latin typeface="Arial" panose="020B0604020202020204" pitchFamily="34" charset="0"/>
                <a:cs typeface="Arial" panose="020B0604020202020204" pitchFamily="34" charset="0"/>
              </a:rPr>
              <a:t>, 15(7), e41381. Available at: https://pmc.ncbi.nlm.nih.gov/articles/PMC10400812/ (Accessed: 20 June 2026).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229219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Green Yellow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708</TotalTime>
  <Words>1907</Words>
  <Application>Microsoft Office PowerPoint</Application>
  <PresentationFormat>Widescreen</PresentationFormat>
  <Paragraphs>166</Paragraphs>
  <Slides>14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1" baseType="lpstr">
      <vt:lpstr>Aptos</vt:lpstr>
      <vt:lpstr>Aptos Display</vt:lpstr>
      <vt:lpstr>Arial</vt:lpstr>
      <vt:lpstr>Calibri</vt:lpstr>
      <vt:lpstr>Google Sans Text</vt:lpstr>
      <vt:lpstr>Segoe UI</vt:lpstr>
      <vt:lpstr>Office Theme</vt:lpstr>
      <vt:lpstr>PowerPoint Presentation</vt:lpstr>
      <vt:lpstr>Isaac’s Case and Bowlby’s Attachment Theory</vt:lpstr>
      <vt:lpstr>Introduction</vt:lpstr>
      <vt:lpstr>Isaac’s Profile</vt:lpstr>
      <vt:lpstr>PowerPoint Presentation</vt:lpstr>
      <vt:lpstr>PowerPoint Presentation</vt:lpstr>
      <vt:lpstr>PowerPoint Presentation</vt:lpstr>
      <vt:lpstr> Isaac’s Development </vt:lpstr>
      <vt:lpstr>Nature and Nurture</vt:lpstr>
      <vt:lpstr>Support Plan and Multi-Agency Working</vt:lpstr>
      <vt:lpstr>Critical Evaluation of Bowlby’s Theory</vt:lpstr>
      <vt:lpstr>London’s Diverse Communities</vt:lpstr>
      <vt:lpstr>Conclusion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Clara Piredda</dc:creator>
  <cp:lastModifiedBy>Clara Piredda</cp:lastModifiedBy>
  <cp:revision>2</cp:revision>
  <dcterms:created xsi:type="dcterms:W3CDTF">2026-06-13T15:38:13Z</dcterms:created>
  <dcterms:modified xsi:type="dcterms:W3CDTF">2026-07-12T15:25:36Z</dcterms:modified>
</cp:coreProperties>
</file>