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36" autoAdjust="0"/>
    <p:restoredTop sz="61673" autoAdjust="0"/>
  </p:normalViewPr>
  <p:slideViewPr>
    <p:cSldViewPr snapToGrid="0">
      <p:cViewPr varScale="1">
        <p:scale>
          <a:sx n="65" d="100"/>
          <a:sy n="65" d="100"/>
        </p:scale>
        <p:origin x="9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EBB4E4-50E1-4525-9757-23635A7B3717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FD50B1-C1E4-4B3D-B096-D1B53FEF7CD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414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company provides high-end and budget options to please a wide range of vacationers. The perks and rewards offered by Hilton Honors make it appealing to frequent flyers. Both business travelers and vacationers looking for a relaxing stay are the hotel's primary demographic.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784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Suites, standard rooms, and apartments for longer stays are all available at Hilton hotels.</a:t>
            </a:r>
          </a:p>
          <a:p>
            <a:r>
              <a:rPr lang="en-US" dirty="0"/>
              <a:t>Hilton's hospitality services include a 24-hour front desk, a concierge, and individualized attention to each guest's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275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Hilton hotels include well-equipped meeting rooms, conference centers, and event spaces for business and social gatherings, in addition to offering in-room dining service. </a:t>
            </a:r>
          </a:p>
          <a:p>
            <a:r>
              <a:rPr lang="en-US" dirty="0"/>
              <a:t>Audiovisual equipment and trained staff are available in all guest rooms.</a:t>
            </a:r>
          </a:p>
          <a:p>
            <a:r>
              <a:rPr lang="en-US" dirty="0"/>
              <a:t>Hilton hotels provide guests with access to fitness centers, spas, and swimming pools so that they may unwind, renew, and maintain a healthy lifestyle throughout their stay.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833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goal of the customer service department is happy customers. When businesses have a firm grasp of guest services, they are better able to meet the needs of their customers. Happy customers are more likely to come back and recommend your business to </a:t>
            </a:r>
            <a:r>
              <a:rPr lang="en-US" dirty="0" err="1"/>
              <a:t>others.Customer</a:t>
            </a:r>
            <a:r>
              <a:rPr lang="en-US" dirty="0"/>
              <a:t> loyalty is built on excellent service to guests. Visitors who get superior service are more loyal and likely to return. Providing outstanding service to customers may help a company get repeat business and positive </a:t>
            </a:r>
            <a:r>
              <a:rPr lang="en-US" dirty="0" err="1"/>
              <a:t>recommendations.Reputation</a:t>
            </a:r>
            <a:r>
              <a:rPr lang="en-US" dirty="0"/>
              <a:t> is handled by guest services. If customers have a good time when visiting your business, they will likely tell others about it. The company risks losing face if its customers are treated poorly. Providing excellent service to guests is a great way to keep a company's good name in the public </a:t>
            </a:r>
            <a:r>
              <a:rPr lang="en-US" dirty="0" err="1"/>
              <a:t>eye.In</a:t>
            </a:r>
            <a:r>
              <a:rPr lang="en-US" dirty="0"/>
              <a:t> a highly competitive market, guest services may stand out.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569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Guest service firms outperform their competitors. </a:t>
            </a:r>
          </a:p>
          <a:p>
            <a:r>
              <a:rPr lang="en-US" dirty="0"/>
              <a:t>Customers choose companies that emphasize guest services when they have a positive experience and feel cared for.</a:t>
            </a:r>
          </a:p>
          <a:p>
            <a:r>
              <a:rPr lang="en-US" dirty="0"/>
              <a:t>Guest satisfaction makes money. </a:t>
            </a:r>
          </a:p>
          <a:p>
            <a:r>
              <a:rPr lang="en-US" dirty="0"/>
              <a:t>Satisfied guests spend more on food, spas, and upgrades. </a:t>
            </a:r>
          </a:p>
          <a:p>
            <a:r>
              <a:rPr lang="en-US" dirty="0"/>
              <a:t>Return visits and recommendations boost revenue.</a:t>
            </a:r>
          </a:p>
          <a:p>
            <a:r>
              <a:rPr lang="en-US" dirty="0"/>
              <a:t>Guest services knowledge motivates and engages employees. </a:t>
            </a:r>
          </a:p>
          <a:p>
            <a:r>
              <a:rPr lang="en-US" dirty="0"/>
              <a:t>Appreciating its importance inspires employees to produce excellent customer services.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6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Consistently exceeding guest expectations helps hotels attract new customers and compete in the market.</a:t>
            </a:r>
          </a:p>
          <a:p>
            <a:r>
              <a:rPr lang="en-US" dirty="0"/>
              <a:t>Hospitality differentiates hotels in a competitive sector. Extraordinary hospitality distinguishes hotels. Hotels may attract more customers and gain an edge by providing exceptional experiences.</a:t>
            </a:r>
          </a:p>
          <a:p>
            <a:r>
              <a:rPr lang="en-US" dirty="0"/>
              <a:t>Hospitality drives revenue. Satisfied visitors spend more on hotel amenities like meals, spa treatments, and upgrades. </a:t>
            </a:r>
          </a:p>
          <a:p>
            <a:r>
              <a:rPr lang="en-US" dirty="0"/>
              <a:t>Positive visitor experiences encourage return visits and referrals, increasing hotel income.</a:t>
            </a:r>
          </a:p>
          <a:p>
            <a:r>
              <a:rPr lang="en-US" dirty="0"/>
              <a:t>Hospitality depends on staff engagement. </a:t>
            </a:r>
          </a:p>
          <a:p>
            <a:r>
              <a:rPr lang="en-US" dirty="0"/>
              <a:t>Hospitality-focused hotels offer a healthy work atmosphere that empowers and inspires workers to provide excellent service. </a:t>
            </a:r>
          </a:p>
          <a:p>
            <a:r>
              <a:rPr lang="en-US" dirty="0"/>
              <a:t>Engaged personnel go above and beyond to satisfy guests.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FD50B1-C1E4-4B3D-B096-D1B53FEF7CD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279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656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9084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526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2487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983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741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5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2764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775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2815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4973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84B17-6A26-4B6C-80FA-AE3687E453FF}" type="datetimeFigureOut">
              <a:rPr lang="en-US" smtClean="0"/>
              <a:t>5/24/2023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F35F62D-1B51-4690-BD36-E34FCCE94D9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284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047D-14E5-92A4-BB0B-BBD0E1ADC1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460" y="824346"/>
            <a:ext cx="11940540" cy="2387600"/>
          </a:xfrm>
        </p:spPr>
        <p:txBody>
          <a:bodyPr>
            <a:noAutofit/>
          </a:bodyPr>
          <a:lstStyle/>
          <a:p>
            <a:pPr algn="ctr"/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&amp; Importance of Hospitality &amp; Guest Services </a:t>
            </a:r>
            <a:b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210CC-B56D-04B4-3F1A-23B65AF45D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9730" y="3657601"/>
            <a:ext cx="9144000" cy="277590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NAME:  </a:t>
            </a:r>
            <a:r>
              <a:rPr lang="en-US" dirty="0" err="1"/>
              <a:t>Flor</a:t>
            </a:r>
            <a:r>
              <a:rPr lang="en-US" dirty="0"/>
              <a:t>  Yasmin Perez Paula</a:t>
            </a:r>
          </a:p>
          <a:p>
            <a:pPr algn="ctr"/>
            <a:r>
              <a:rPr lang="en-US" dirty="0"/>
              <a:t>COURSE TITLE: Hospitality and Guest Service Management ( BMIH4003)</a:t>
            </a:r>
          </a:p>
          <a:p>
            <a:pPr algn="ctr"/>
            <a:r>
              <a:rPr lang="en-US" dirty="0"/>
              <a:t>COURSE INSTRUCTOR:  Luciana  </a:t>
            </a:r>
            <a:r>
              <a:rPr lang="en-US" dirty="0" err="1"/>
              <a:t>Suardi</a:t>
            </a:r>
            <a:endParaRPr lang="en-US" dirty="0"/>
          </a:p>
          <a:p>
            <a:pPr algn="ctr"/>
            <a:r>
              <a:rPr lang="en-US" dirty="0"/>
              <a:t>Date: 17/05/2023</a:t>
            </a:r>
          </a:p>
        </p:txBody>
      </p:sp>
    </p:spTree>
    <p:extLst>
      <p:ext uri="{BB962C8B-B14F-4D97-AF65-F5344CB8AC3E}">
        <p14:creationId xmlns:p14="http://schemas.microsoft.com/office/powerpoint/2010/main" val="3879569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28528-8DA8-A20C-D457-39F5A3D19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A30A3-5783-F7C2-2904-9B3A096E5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06417"/>
            <a:ext cx="6887497" cy="435133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Hospitality and guest services are crucial to many businesses, especially hospitality and tourism. </a:t>
            </a:r>
          </a:p>
          <a:p>
            <a:r>
              <a:rPr lang="en-US" dirty="0"/>
              <a:t>Hospitality and guest services include several tasks to ensure visitors' comfort, contentment, and well-being.</a:t>
            </a:r>
          </a:p>
          <a:p>
            <a:r>
              <a:rPr lang="en-US" dirty="0"/>
              <a:t>Hospitality and guest services effect the visitor experience and may make or break a hospitality organization. </a:t>
            </a:r>
          </a:p>
          <a:p>
            <a:r>
              <a:rPr lang="en-US" dirty="0"/>
              <a:t>Guests are more likely to return and suggest a firm that provides excellent service. </a:t>
            </a:r>
          </a:p>
          <a:p>
            <a:r>
              <a:rPr lang="en-US" dirty="0"/>
              <a:t>Poor hospitality and guest services may result in unfavorable reviews, client loss, and income loss.</a:t>
            </a:r>
          </a:p>
          <a:p>
            <a:r>
              <a:rPr lang="en-US" dirty="0"/>
              <a:t>The following presentation discusses the Role &amp; Importance of Hospitality &amp; Guest </a:t>
            </a:r>
            <a:br>
              <a:rPr lang="en-US" dirty="0"/>
            </a:br>
            <a:r>
              <a:rPr lang="en-US" dirty="0"/>
              <a:t>Services focusing on Hilton international. 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6EFEC1-C29A-FCCB-9CF0-5E108D800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4981" y="2219155"/>
            <a:ext cx="5157019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392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59A84-9CCE-AD08-8A7B-2C444B2A5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561" y="274239"/>
            <a:ext cx="9603275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Briefly introduce your chosen hotel brand </a:t>
            </a: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4CC2E-80C6-D8B7-1DDA-950D64BAD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38994"/>
            <a:ext cx="7903029" cy="4515728"/>
          </a:xfrm>
        </p:spPr>
        <p:txBody>
          <a:bodyPr>
            <a:normAutofit/>
          </a:bodyPr>
          <a:lstStyle/>
          <a:p>
            <a:r>
              <a:rPr lang="en-US" dirty="0"/>
              <a:t>Hilton symbolizes the significance of hospitality and guest services in the business. </a:t>
            </a:r>
          </a:p>
          <a:p>
            <a:r>
              <a:rPr lang="en-US" dirty="0"/>
              <a:t>Hilton sets the hospitality standard by focusing on client satisfaction. </a:t>
            </a:r>
          </a:p>
          <a:p>
            <a:r>
              <a:rPr lang="en-US" dirty="0"/>
              <a:t>Their attentive team anticipates and exceeds visitor expectations. </a:t>
            </a:r>
          </a:p>
          <a:p>
            <a:r>
              <a:rPr lang="en-US" dirty="0"/>
              <a:t>Hilton stresses guest happiness at every touchpoint—from warm welcomes and fast check-ins to attentive help and rapid problem-solving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Czyżewska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, 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2019)</a:t>
            </a:r>
            <a:r>
              <a:rPr lang="en-US" dirty="0"/>
              <a:t>. </a:t>
            </a:r>
          </a:p>
          <a:p>
            <a:r>
              <a:rPr lang="en-US" dirty="0"/>
              <a:t>They are trusted for their hospitality and visitor services. </a:t>
            </a:r>
          </a:p>
          <a:p>
            <a:r>
              <a:rPr lang="en-US" dirty="0"/>
              <a:t>Hilton earns visitor loyalty, favorable evaluations, and success in the competitive hotel sector by providing excellent service.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90A799-D4E9-3DBE-4954-E37DE9A71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1934" y="1323474"/>
            <a:ext cx="3510066" cy="4802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997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BCC08-0018-0B81-AB87-F5ACD961D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3758" y="649107"/>
            <a:ext cx="8636318" cy="1049235"/>
          </a:xfrm>
        </p:spPr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brand’s main consumers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479833-286C-01D4-6740-3176E60F4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15732"/>
            <a:ext cx="8033656" cy="345061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Hilton hotels target distinct market niches. </a:t>
            </a:r>
          </a:p>
          <a:p>
            <a:r>
              <a:rPr lang="en-US" dirty="0"/>
              <a:t>They have different types of customers. </a:t>
            </a:r>
          </a:p>
          <a:p>
            <a:r>
              <a:rPr lang="en-US" dirty="0"/>
              <a:t>Hilton mostly serves business travelers. </a:t>
            </a:r>
          </a:p>
          <a:p>
            <a:r>
              <a:rPr lang="en-US" dirty="0"/>
              <a:t>Hilton hotels cater to business travelers with conference rooms, business centers, and high-speed internet access. </a:t>
            </a:r>
          </a:p>
          <a:p>
            <a:r>
              <a:rPr lang="en-US" dirty="0"/>
              <a:t>Hilton also attracts leisure tourists seeking pleasant lodgings and handy services. </a:t>
            </a:r>
          </a:p>
          <a:p>
            <a:r>
              <a:rPr lang="en-US" dirty="0"/>
              <a:t>The business caters to a broad variety of leisure travelers with premium and cheap alternatives. </a:t>
            </a:r>
          </a:p>
          <a:p>
            <a:r>
              <a:rPr lang="en-US" dirty="0"/>
              <a:t>Hilton Honors' advantages and awards attract habitual travelers </a:t>
            </a:r>
            <a:r>
              <a:rPr lang="en-US" dirty="0">
                <a:latin typeface="Bahnschrift" panose="020B0502040204020203" pitchFamily="34" charset="0"/>
              </a:rPr>
              <a:t>(</a:t>
            </a:r>
            <a:r>
              <a:rPr lang="en-US" b="0" i="0" dirty="0" err="1">
                <a:effectLst/>
                <a:latin typeface="Bahnschrift" panose="020B0502040204020203" pitchFamily="34" charset="0"/>
              </a:rPr>
              <a:t>Bakirtas</a:t>
            </a:r>
            <a:r>
              <a:rPr lang="en-US" b="0" i="0" dirty="0">
                <a:effectLst/>
                <a:latin typeface="Bahnschrift" panose="020B0502040204020203" pitchFamily="34" charset="0"/>
              </a:rPr>
              <a:t>, and </a:t>
            </a:r>
            <a:r>
              <a:rPr lang="en-US" b="0" i="0" dirty="0" err="1">
                <a:effectLst/>
                <a:latin typeface="Bahnschrift" panose="020B0502040204020203" pitchFamily="34" charset="0"/>
              </a:rPr>
              <a:t>Gulpinar</a:t>
            </a:r>
            <a:r>
              <a:rPr lang="en-US" b="0" i="0" dirty="0">
                <a:effectLst/>
                <a:latin typeface="Bahnschrift" panose="020B0502040204020203" pitchFamily="34" charset="0"/>
              </a:rPr>
              <a:t> </a:t>
            </a:r>
            <a:r>
              <a:rPr lang="en-US" b="0" i="0" dirty="0" err="1">
                <a:effectLst/>
                <a:latin typeface="Bahnschrift" panose="020B0502040204020203" pitchFamily="34" charset="0"/>
              </a:rPr>
              <a:t>Demirci</a:t>
            </a:r>
            <a:r>
              <a:rPr lang="en-US" b="0" i="0" dirty="0">
                <a:effectLst/>
                <a:latin typeface="Bahnschrift" panose="020B0502040204020203" pitchFamily="34" charset="0"/>
              </a:rPr>
              <a:t>, 2022)</a:t>
            </a:r>
            <a:r>
              <a:rPr lang="en-US" dirty="0">
                <a:latin typeface="Bahnschrift" panose="020B0502040204020203" pitchFamily="34" charset="0"/>
              </a:rPr>
              <a:t> </a:t>
            </a:r>
          </a:p>
          <a:p>
            <a:r>
              <a:rPr lang="en-US" dirty="0"/>
              <a:t>The main customers include business and leisure visitors who want great service and a pleasant stay.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5EB575-3B26-5D1B-D9FF-CC84C246B2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8155" y="1173725"/>
            <a:ext cx="4463843" cy="487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562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4BA5C-EA2A-303D-30FF-E6F20B104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the guest services and facilities provided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9E04A-A272-ADA4-D593-4E7130BD7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15732"/>
            <a:ext cx="7020231" cy="3450613"/>
          </a:xfrm>
        </p:spPr>
        <p:txBody>
          <a:bodyPr>
            <a:normAutofit/>
          </a:bodyPr>
          <a:lstStyle/>
          <a:p>
            <a:r>
              <a:rPr lang="en-US" dirty="0"/>
              <a:t>Hilton hotels provide luxury suites, regular rooms, and extended-stay apartments to meet customers' demands.</a:t>
            </a:r>
          </a:p>
          <a:p>
            <a:r>
              <a:rPr lang="en-US" dirty="0"/>
              <a:t>Hospitality Services: Hilton offers 24/7 front desk, concierge, and tailored services to meet guests' requirements quickly and effectively (Tien, 2019).</a:t>
            </a:r>
          </a:p>
          <a:p>
            <a:r>
              <a:rPr lang="en-US" dirty="0"/>
              <a:t>Dining &amp; Food Services: Hilton hotels provide excellent dining, casual cafés, and bars.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09027F-E9AB-8179-7EFC-41BF59C763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0232" y="1853754"/>
            <a:ext cx="5137355" cy="4200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090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23EEF-E873-8DB0-249A-0D5FC4B73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the guest services and facilities provided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15F54-9F84-6A80-CEEB-C7556C8E1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927" y="1991032"/>
            <a:ext cx="6763073" cy="4062449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Guestroom service is offered: Hilton hotels provide well-equipped meeting rooms, conference centers, and event spaces for business and social events. </a:t>
            </a:r>
          </a:p>
          <a:p>
            <a:r>
              <a:rPr lang="en-US" dirty="0"/>
              <a:t>Guest rooms have audiovisual technology and expert assistance.</a:t>
            </a:r>
          </a:p>
          <a:p>
            <a:r>
              <a:rPr lang="en-US" dirty="0"/>
              <a:t>Exercise &amp; Wellness Facilities: Hilton hotels include exercise facilities, spas, and swimming pools to help visitors relax, revitalize, and keep healthy (</a:t>
            </a:r>
            <a:r>
              <a:rPr lang="en-US" dirty="0" err="1"/>
              <a:t>Lamo</a:t>
            </a:r>
            <a:r>
              <a:rPr lang="en-US" dirty="0"/>
              <a:t>, 2019).</a:t>
            </a:r>
          </a:p>
          <a:p>
            <a:r>
              <a:rPr lang="en-US" dirty="0"/>
              <a:t>Technology and Connectivity: Hilton offers high-speed internet, smart rooms, and smartphone check-in to keep guests connected.</a:t>
            </a:r>
          </a:p>
          <a:p>
            <a:r>
              <a:rPr lang="en-US" dirty="0"/>
              <a:t>Loyalty Program: Hilton Honors rewards regular visitors with accommodation upgrades, late check-outs, and special events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501CAB-72EC-787D-4A4F-FA276D2F75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34317"/>
            <a:ext cx="5353664" cy="4175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588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7FBA2-2B36-A5B1-BE5B-8B246A542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to consider the 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A10FA-283C-1B5B-578E-E4DD41BF3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" y="2015732"/>
            <a:ext cx="5973095" cy="4281829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Guest Satisfaction: Guest services strives to satisfy guests. </a:t>
            </a:r>
          </a:p>
          <a:p>
            <a:r>
              <a:rPr lang="en-US" dirty="0"/>
              <a:t>Understanding guest services allows organizations to fulfill visitors' requirements, preferences, and expectations. </a:t>
            </a:r>
          </a:p>
          <a:p>
            <a:r>
              <a:rPr lang="en-US" dirty="0"/>
              <a:t>This improves visitor happiness, repeat visits, and referrals.</a:t>
            </a:r>
          </a:p>
          <a:p>
            <a:r>
              <a:rPr lang="en-US" dirty="0"/>
              <a:t>Guest services create client loyalty. Excellent service makes visitors loyal and inclined to return. </a:t>
            </a:r>
          </a:p>
          <a:p>
            <a:r>
              <a:rPr lang="en-US" dirty="0"/>
              <a:t>Businesses may build loyalty and favorable word-of-mouth by providing excellent guest services (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Olorunsola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 et al.,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2022)</a:t>
            </a:r>
            <a:r>
              <a:rPr lang="en-US" dirty="0"/>
              <a:t>.</a:t>
            </a:r>
          </a:p>
          <a:p>
            <a:r>
              <a:rPr lang="en-US" dirty="0"/>
              <a:t>Guest services manages reputation. </a:t>
            </a:r>
          </a:p>
          <a:p>
            <a:r>
              <a:rPr lang="en-US" dirty="0"/>
              <a:t>Positive visitor experiences lead to positive reviews and referrals, boosting corporate reputation. </a:t>
            </a:r>
          </a:p>
          <a:p>
            <a:r>
              <a:rPr lang="en-US" dirty="0"/>
              <a:t>Poor guest services may undermine the business's reputation. </a:t>
            </a:r>
          </a:p>
          <a:p>
            <a:r>
              <a:rPr lang="en-US" dirty="0"/>
              <a:t>Guest services help companies maintain their reputation and get good reviews.</a:t>
            </a:r>
          </a:p>
          <a:p>
            <a:r>
              <a:rPr lang="en-US" dirty="0"/>
              <a:t>Guest services may differentiate in a competitive industry.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F7251F-3045-888D-DC5A-8BFFE6FA62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23058"/>
            <a:ext cx="6096000" cy="406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1326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151A7-D231-CC59-67C3-1C698831E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to consider the 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1C175-AF51-3015-92F6-EF7C44CC2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2723" y="1825625"/>
            <a:ext cx="7369276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Guest service companies have an advantage over their rivals. </a:t>
            </a:r>
          </a:p>
          <a:p>
            <a:r>
              <a:rPr lang="en-US" dirty="0"/>
              <a:t>When customers have a good experience and feel cared for, they are more inclined to prefer a company that values guest services over others.</a:t>
            </a:r>
          </a:p>
          <a:p>
            <a:r>
              <a:rPr lang="en-US" dirty="0"/>
              <a:t>Effective guest services generate money. </a:t>
            </a:r>
          </a:p>
          <a:p>
            <a:r>
              <a:rPr lang="en-US" dirty="0"/>
              <a:t>Satisfied visitors spend more on eating, spa treatments, and upgrades (Madera, et al., 2020). </a:t>
            </a:r>
          </a:p>
          <a:p>
            <a:r>
              <a:rPr lang="en-US" dirty="0"/>
              <a:t>Positive visitor experiences encourage return visits and referrals, increasing income.</a:t>
            </a:r>
          </a:p>
          <a:p>
            <a:r>
              <a:rPr lang="en-US" dirty="0"/>
              <a:t>Personnel Engagement and Performance: Understanding guest services helps firms engage and motivate personnel. </a:t>
            </a:r>
          </a:p>
          <a:p>
            <a:r>
              <a:rPr lang="en-US" dirty="0"/>
              <a:t>Employees feel empowered and inspired to provide exceptional client services when they appreciate its value. </a:t>
            </a:r>
          </a:p>
          <a:p>
            <a:r>
              <a:rPr lang="en-US" dirty="0"/>
              <a:t>Staff performance, collaboration, and productivity improve.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69C614-ED91-1532-ED9E-F3A93BC2C5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65663"/>
            <a:ext cx="4822723" cy="421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7797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F5867-C437-EE53-0A5A-8E91F1684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and how hotels meet/exceed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AC603-0DA0-DD84-7C9D-8F63DE186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15732"/>
            <a:ext cx="6725264" cy="345061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Hospitality ensures visitor pleasure. </a:t>
            </a:r>
          </a:p>
          <a:p>
            <a:r>
              <a:rPr lang="en-US" dirty="0"/>
              <a:t>Hospitality-focused hotels offer individualized service, a warm atmosphere, and anticipate and meet visitor demands. </a:t>
            </a:r>
          </a:p>
          <a:p>
            <a:r>
              <a:rPr lang="en-US" dirty="0"/>
              <a:t>Hotels may enhance visitor happiness by surpassing expectations (</a:t>
            </a:r>
            <a:r>
              <a:rPr lang="de-DE" dirty="0"/>
              <a:t>Pius, et al.,2020)</a:t>
            </a:r>
            <a:r>
              <a:rPr lang="en-US" dirty="0"/>
              <a:t>.</a:t>
            </a:r>
          </a:p>
          <a:p>
            <a:r>
              <a:rPr lang="en-US" dirty="0"/>
              <a:t>Exceptional hospitality builds visitor loyalty. </a:t>
            </a:r>
          </a:p>
          <a:p>
            <a:r>
              <a:rPr lang="en-US" dirty="0"/>
              <a:t>Guests are more inclined to return to hotels that provide excellent service. </a:t>
            </a:r>
          </a:p>
          <a:p>
            <a:r>
              <a:rPr lang="en-US" dirty="0"/>
              <a:t>Loyal visitors also promote the hotel, boosting its reputation and recruiting new guests.</a:t>
            </a:r>
          </a:p>
          <a:p>
            <a:r>
              <a:rPr lang="en-US" dirty="0"/>
              <a:t>Hospitality manages a hotel's reputation. </a:t>
            </a:r>
          </a:p>
          <a:p>
            <a:r>
              <a:rPr lang="en-US" dirty="0"/>
              <a:t>Positive guest evaluations and word-of-mouth referrals build a great reputation.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4460B9-2CBD-A8A6-7A9C-CC732C4003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8722" y="1853753"/>
            <a:ext cx="5083277" cy="419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292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84100-B186-8D24-BFF8-69A5D355D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 and how hotels meet/exceed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8A9B6-CB39-78A8-A770-3BE507B33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954" y="1825625"/>
            <a:ext cx="7207045" cy="435133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Hospitality differentiates hotels in a competitive sector. </a:t>
            </a:r>
          </a:p>
          <a:p>
            <a:r>
              <a:rPr lang="en-US" dirty="0"/>
              <a:t>Extraordinary hospitality distinguishes hotels. </a:t>
            </a:r>
          </a:p>
          <a:p>
            <a:r>
              <a:rPr lang="en-US" dirty="0"/>
              <a:t>Hotels may attract more customers and gain an edge by providing exceptional experiences.</a:t>
            </a:r>
          </a:p>
          <a:p>
            <a:r>
              <a:rPr lang="en-US" dirty="0"/>
              <a:t>Hospitality drives revenue. Satisfied visitors spend more on hotel amenities like meals, spa treatments, and upgrades (Liu, 2020). </a:t>
            </a:r>
          </a:p>
          <a:p>
            <a:r>
              <a:rPr lang="en-US" dirty="0"/>
              <a:t>Positive visitor experiences encourage return visits and referrals, increasing hotel income.</a:t>
            </a:r>
          </a:p>
          <a:p>
            <a:r>
              <a:rPr lang="en-US" dirty="0"/>
              <a:t>Hospitality depends on staff engagement. </a:t>
            </a:r>
          </a:p>
          <a:p>
            <a:r>
              <a:rPr lang="en-US" dirty="0"/>
              <a:t>Hospitality-focused hotels offer a healthy work atmosphere that empowers and inspires workers to provide excellent service. </a:t>
            </a:r>
          </a:p>
          <a:p>
            <a:r>
              <a:rPr lang="en-US" dirty="0"/>
              <a:t>Engaged personnel go above and beyond to satisfy guests.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B5092C-6566-EBDB-2A7F-B74B97F97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853753"/>
            <a:ext cx="4827738" cy="4323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050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E7A04-8287-1F81-5348-E03438B42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8F953-1A90-58F0-E4B7-115FD03A5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2015732"/>
            <a:ext cx="11054854" cy="3830886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In summary this presentation focus on the role of guest services focusing Hilton international. </a:t>
            </a:r>
          </a:p>
          <a:p>
            <a:r>
              <a:rPr lang="en-US" dirty="0"/>
              <a:t>Hospitality and guest services are essential components of the hospitality industry, providing excellent customer service and creating a positive experience for guests. </a:t>
            </a:r>
          </a:p>
          <a:p>
            <a:r>
              <a:rPr lang="en-US" dirty="0"/>
              <a:t>Poor hospitality and guest services can lead to negative reviews, decreased customer loyalty, and lost revenue. </a:t>
            </a:r>
          </a:p>
          <a:p>
            <a:r>
              <a:rPr lang="en-US" dirty="0"/>
              <a:t>Hilton is a renowned hotel brand that has been providing exceptional hospitality services for over a century. </a:t>
            </a:r>
          </a:p>
          <a:p>
            <a:r>
              <a:rPr lang="en-US" dirty="0"/>
              <a:t>Hilton is a leader in the hospitality industry, known for their high standards of service, comfortable accommodations, and extensive amenities. </a:t>
            </a:r>
          </a:p>
          <a:p>
            <a:r>
              <a:rPr lang="en-US" dirty="0"/>
              <a:t>They strive to create a warm and welcoming atmosphere for guests, ensuring their satisfaction and loyalty.</a:t>
            </a:r>
          </a:p>
          <a:p>
            <a:r>
              <a:rPr lang="en-US" dirty="0"/>
              <a:t>Hospitality and guest services are essential components of the industry, providing excellent customer service and creating a positive experience. </a:t>
            </a:r>
          </a:p>
          <a:p>
            <a:r>
              <a:rPr lang="en-US" dirty="0"/>
              <a:t>Accommodations include luxury suites, standard rooms, and extended-stay apartments. </a:t>
            </a:r>
          </a:p>
          <a:p>
            <a:r>
              <a:rPr lang="en-US" dirty="0"/>
              <a:t>Hilton hotels provide excellent guest services, dining and food options, business and event facilities, fitness and wellness facilities, technology and connectivity, and a loyalty program to build guest loyalty, generate positive reviews, and maintain a strong reputation.</a:t>
            </a:r>
          </a:p>
          <a:p>
            <a:r>
              <a:rPr lang="en-US" dirty="0"/>
              <a:t>These services and facilities are designed to create a welcoming and comfortable environment, exceed guest expectations, and enhance their overall experience.</a:t>
            </a:r>
          </a:p>
        </p:txBody>
      </p:sp>
    </p:spTree>
    <p:extLst>
      <p:ext uri="{BB962C8B-B14F-4D97-AF65-F5344CB8AC3E}">
        <p14:creationId xmlns:p14="http://schemas.microsoft.com/office/powerpoint/2010/main" val="2158597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07AE1-FA18-9737-9785-FAA629A55D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D96A1-C768-D6A4-9671-103A7F3F8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53754"/>
            <a:ext cx="9603275" cy="345061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dirty="0" err="1"/>
              <a:t>Bakirtas</a:t>
            </a:r>
            <a:r>
              <a:rPr lang="en-US" dirty="0"/>
              <a:t>, H. and </a:t>
            </a:r>
            <a:r>
              <a:rPr lang="en-US" dirty="0" err="1"/>
              <a:t>Gulpinar</a:t>
            </a:r>
            <a:r>
              <a:rPr lang="en-US" dirty="0"/>
              <a:t> </a:t>
            </a:r>
            <a:r>
              <a:rPr lang="en-US" dirty="0" err="1"/>
              <a:t>Demirci</a:t>
            </a:r>
            <a:r>
              <a:rPr lang="en-US" dirty="0"/>
              <a:t>, V., 2022. Can Google Trends data provide information on consumer’s perception regarding hotel brands?. Information 	Technology &amp; Tourism, 24(1), pp.57-83.</a:t>
            </a:r>
          </a:p>
          <a:p>
            <a:r>
              <a:rPr lang="en-US" dirty="0" err="1"/>
              <a:t>Czyżewska</a:t>
            </a:r>
            <a:r>
              <a:rPr lang="en-US" dirty="0"/>
              <a:t>, B., 2019. The Story Goes On.</a:t>
            </a:r>
          </a:p>
          <a:p>
            <a:r>
              <a:rPr lang="en-US" dirty="0" err="1"/>
              <a:t>Lamo</a:t>
            </a:r>
            <a:r>
              <a:rPr lang="en-US" dirty="0"/>
              <a:t>, E.G., 2019. The Center of Success: A Case Study on Hilton's Company Culture.</a:t>
            </a:r>
          </a:p>
          <a:p>
            <a:r>
              <a:rPr lang="en-US" dirty="0"/>
              <a:t>Liu, Y.P., 2020. Trust Between Customers and Hotels: Through the Expression of Trust of Customers.</a:t>
            </a:r>
          </a:p>
          <a:p>
            <a:r>
              <a:rPr lang="en-US" dirty="0"/>
              <a:t>Madera, J.M., Taylor, D.C. and Barber, N.A., 2020. Customer service evaluations of employees with disabilities: The roles of perceived competence and service 	failure. Cornell Hospitality Quarterly, 61(1), pp.5-18.</a:t>
            </a:r>
          </a:p>
          <a:p>
            <a:r>
              <a:rPr lang="en-US" dirty="0" err="1"/>
              <a:t>Olorunsola</a:t>
            </a:r>
            <a:r>
              <a:rPr lang="en-US" dirty="0"/>
              <a:t>, V.O., </a:t>
            </a:r>
            <a:r>
              <a:rPr lang="en-US" dirty="0" err="1"/>
              <a:t>Saydam</a:t>
            </a:r>
            <a:r>
              <a:rPr lang="en-US" dirty="0"/>
              <a:t>, M.B., </a:t>
            </a:r>
            <a:r>
              <a:rPr lang="en-US" dirty="0" err="1"/>
              <a:t>Arasli</a:t>
            </a:r>
            <a:r>
              <a:rPr lang="en-US" dirty="0"/>
              <a:t>, H. and Sulu, D., 2022. Guest service experience in eco-centric hotels: a content analysis. International Hospitality Review, 	(ahead-of-print).</a:t>
            </a:r>
          </a:p>
          <a:p>
            <a:r>
              <a:rPr lang="en-US" dirty="0"/>
              <a:t>Pius, A., </a:t>
            </a:r>
            <a:r>
              <a:rPr lang="en-US" dirty="0" err="1"/>
              <a:t>Alharahsheh</a:t>
            </a:r>
            <a:r>
              <a:rPr lang="en-US" dirty="0"/>
              <a:t>, H.H., </a:t>
            </a:r>
            <a:r>
              <a:rPr lang="en-US" dirty="0" err="1"/>
              <a:t>Nwaogbe</a:t>
            </a:r>
            <a:r>
              <a:rPr lang="en-US" dirty="0"/>
              <a:t>, O. and </a:t>
            </a:r>
            <a:r>
              <a:rPr lang="en-US" dirty="0" err="1"/>
              <a:t>Dariescu</a:t>
            </a:r>
            <a:r>
              <a:rPr lang="en-US" dirty="0"/>
              <a:t>, M., 2020. Contemporary Quality Management Approaches and Practices Within the Hospitality Industry. 	In Contemporary Management Approaches to the Global Hospitality and Tourism Industry (pp. 1-34). IGI Global.</a:t>
            </a:r>
          </a:p>
          <a:p>
            <a:r>
              <a:rPr lang="en-US" dirty="0"/>
              <a:t>Tien, L., 2019. Improving customer service within Asian culture at Hilton hotel.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0691045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77</TotalTime>
  <Words>1963</Words>
  <Application>Microsoft Office PowerPoint</Application>
  <PresentationFormat>Widescreen</PresentationFormat>
  <Paragraphs>124</Paragraphs>
  <Slides>12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Gallery</vt:lpstr>
      <vt:lpstr>     The Role &amp; Importance of Hospitality &amp; Guest Services  </vt:lpstr>
      <vt:lpstr>Introduction </vt:lpstr>
      <vt:lpstr>Briefly introduce your chosen hotel brand  </vt:lpstr>
      <vt:lpstr>Hotel brand’s main consumers</vt:lpstr>
      <vt:lpstr>Nature, scope and role of the guest services and facilities provided</vt:lpstr>
      <vt:lpstr>Nature, scope and role of the guest services and facilities provided</vt:lpstr>
      <vt:lpstr>The need to consider the role and function of guest services</vt:lpstr>
      <vt:lpstr>The need to consider the role and function of guest services</vt:lpstr>
      <vt:lpstr>Importance of hospitality and how hotels meet/exceed guest expectations</vt:lpstr>
      <vt:lpstr>Importance of hospitality and how hotels meet/exceed guest expectations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&amp;  Importance of  Hospitality &amp; Guest  Services</dc:title>
  <dc:creator>kelly muthomi</dc:creator>
  <cp:lastModifiedBy>Flor Yasmin Perez Paula</cp:lastModifiedBy>
  <cp:revision>5</cp:revision>
  <dcterms:created xsi:type="dcterms:W3CDTF">2023-05-17T06:48:03Z</dcterms:created>
  <dcterms:modified xsi:type="dcterms:W3CDTF">2023-05-24T14:22:11Z</dcterms:modified>
</cp:coreProperties>
</file>