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27"/>
  </p:notesMasterIdLst>
  <p:handoutMasterIdLst>
    <p:handoutMasterId r:id="rId28"/>
  </p:handoutMasterIdLst>
  <p:sldIdLst>
    <p:sldId id="256" r:id="rId2"/>
    <p:sldId id="282" r:id="rId3"/>
    <p:sldId id="278" r:id="rId4"/>
    <p:sldId id="283" r:id="rId5"/>
    <p:sldId id="280" r:id="rId6"/>
    <p:sldId id="269" r:id="rId7"/>
    <p:sldId id="281" r:id="rId8"/>
    <p:sldId id="270" r:id="rId9"/>
    <p:sldId id="259" r:id="rId10"/>
    <p:sldId id="275" r:id="rId11"/>
    <p:sldId id="277" r:id="rId12"/>
    <p:sldId id="271" r:id="rId13"/>
    <p:sldId id="272" r:id="rId14"/>
    <p:sldId id="261" r:id="rId15"/>
    <p:sldId id="262" r:id="rId16"/>
    <p:sldId id="273" r:id="rId17"/>
    <p:sldId id="264" r:id="rId18"/>
    <p:sldId id="274" r:id="rId19"/>
    <p:sldId id="263" r:id="rId20"/>
    <p:sldId id="265" r:id="rId21"/>
    <p:sldId id="276" r:id="rId22"/>
    <p:sldId id="284" r:id="rId23"/>
    <p:sldId id="285" r:id="rId24"/>
    <p:sldId id="267" r:id="rId25"/>
    <p:sldId id="268" r:id="rId26"/>
  </p:sldIdLst>
  <p:sldSz cx="9144000" cy="6858000" type="screen4x3"/>
  <p:notesSz cx="6858000" cy="9723438"/>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8"/>
  </p:normalViewPr>
  <p:slideViewPr>
    <p:cSldViewPr>
      <p:cViewPr varScale="1">
        <p:scale>
          <a:sx n="105" d="100"/>
          <a:sy n="105" d="100"/>
        </p:scale>
        <p:origin x="1840"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BD3118-DFAC-45B4-940A-7FD768D332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E724BC-6F10-482F-9865-2D3B23A5C2F1}">
      <dgm:prSet/>
      <dgm:spPr/>
      <dgm:t>
        <a:bodyPr/>
        <a:lstStyle/>
        <a:p>
          <a:r>
            <a:rPr lang="en-GB" dirty="0"/>
            <a:t>Utilising relevant and appropriate literature</a:t>
          </a:r>
          <a:endParaRPr lang="en-US" dirty="0"/>
        </a:p>
      </dgm:t>
    </dgm:pt>
    <dgm:pt modelId="{776B02B5-290D-4C7C-AD96-8BD7EDE3254C}" type="parTrans" cxnId="{A9F8E164-B8DE-4234-9E97-DBFA33C8C205}">
      <dgm:prSet/>
      <dgm:spPr/>
      <dgm:t>
        <a:bodyPr/>
        <a:lstStyle/>
        <a:p>
          <a:endParaRPr lang="en-US"/>
        </a:p>
      </dgm:t>
    </dgm:pt>
    <dgm:pt modelId="{AA70E147-375F-4069-A47F-892DC921F5B6}" type="sibTrans" cxnId="{A9F8E164-B8DE-4234-9E97-DBFA33C8C205}">
      <dgm:prSet/>
      <dgm:spPr/>
      <dgm:t>
        <a:bodyPr/>
        <a:lstStyle/>
        <a:p>
          <a:endParaRPr lang="en-US"/>
        </a:p>
      </dgm:t>
    </dgm:pt>
    <dgm:pt modelId="{C039FDB2-66D9-4AC2-8F5E-F16E1D972FD7}">
      <dgm:prSet/>
      <dgm:spPr/>
      <dgm:t>
        <a:bodyPr/>
        <a:lstStyle/>
        <a:p>
          <a:r>
            <a:rPr lang="en-GB"/>
            <a:t>What resources should you be using?</a:t>
          </a:r>
          <a:endParaRPr lang="en-US"/>
        </a:p>
      </dgm:t>
    </dgm:pt>
    <dgm:pt modelId="{89276B7A-B28D-4521-868D-51D160B0BE3C}" type="parTrans" cxnId="{A5F5B968-9C1F-4238-BC77-BE2BC9FBD9EA}">
      <dgm:prSet/>
      <dgm:spPr/>
      <dgm:t>
        <a:bodyPr/>
        <a:lstStyle/>
        <a:p>
          <a:endParaRPr lang="en-US"/>
        </a:p>
      </dgm:t>
    </dgm:pt>
    <dgm:pt modelId="{A17FEB08-2FB7-4480-8156-309CB4620D4D}" type="sibTrans" cxnId="{A5F5B968-9C1F-4238-BC77-BE2BC9FBD9EA}">
      <dgm:prSet/>
      <dgm:spPr/>
      <dgm:t>
        <a:bodyPr/>
        <a:lstStyle/>
        <a:p>
          <a:endParaRPr lang="en-US"/>
        </a:p>
      </dgm:t>
    </dgm:pt>
    <dgm:pt modelId="{636C9E3D-4450-481E-A778-AE0EC43F7177}">
      <dgm:prSet/>
      <dgm:spPr/>
      <dgm:t>
        <a:bodyPr/>
        <a:lstStyle/>
        <a:p>
          <a:r>
            <a:rPr lang="en-GB"/>
            <a:t>Where have you got your research question from?</a:t>
          </a:r>
          <a:endParaRPr lang="en-US"/>
        </a:p>
      </dgm:t>
    </dgm:pt>
    <dgm:pt modelId="{0F3907E4-9000-442C-842C-48C2CD312E5B}" type="parTrans" cxnId="{B020B14F-5D26-46BA-87F4-5E25B5CCADF3}">
      <dgm:prSet/>
      <dgm:spPr/>
      <dgm:t>
        <a:bodyPr/>
        <a:lstStyle/>
        <a:p>
          <a:endParaRPr lang="en-US"/>
        </a:p>
      </dgm:t>
    </dgm:pt>
    <dgm:pt modelId="{9F419CD1-0BED-4AE1-9F9C-1E4A5D8F271C}" type="sibTrans" cxnId="{B020B14F-5D26-46BA-87F4-5E25B5CCADF3}">
      <dgm:prSet/>
      <dgm:spPr/>
      <dgm:t>
        <a:bodyPr/>
        <a:lstStyle/>
        <a:p>
          <a:endParaRPr lang="en-US"/>
        </a:p>
      </dgm:t>
    </dgm:pt>
    <dgm:pt modelId="{430E7140-A4B5-4FA0-89BD-AC9D7B099BA6}">
      <dgm:prSet/>
      <dgm:spPr/>
      <dgm:t>
        <a:bodyPr/>
        <a:lstStyle/>
        <a:p>
          <a:r>
            <a:rPr lang="en-GB"/>
            <a:t>This MUST have come from the research – NOT the other way around!</a:t>
          </a:r>
          <a:endParaRPr lang="en-US"/>
        </a:p>
      </dgm:t>
    </dgm:pt>
    <dgm:pt modelId="{54BDD0C4-957C-49BF-9A6F-2991616488B3}" type="parTrans" cxnId="{2C0E75A9-52DE-4CE8-BFCF-7DBD4443593B}">
      <dgm:prSet/>
      <dgm:spPr/>
      <dgm:t>
        <a:bodyPr/>
        <a:lstStyle/>
        <a:p>
          <a:endParaRPr lang="en-US"/>
        </a:p>
      </dgm:t>
    </dgm:pt>
    <dgm:pt modelId="{EC5D3B3F-E838-494F-B01A-0C03912C0BE4}" type="sibTrans" cxnId="{2C0E75A9-52DE-4CE8-BFCF-7DBD4443593B}">
      <dgm:prSet/>
      <dgm:spPr/>
      <dgm:t>
        <a:bodyPr/>
        <a:lstStyle/>
        <a:p>
          <a:endParaRPr lang="en-US"/>
        </a:p>
      </dgm:t>
    </dgm:pt>
    <dgm:pt modelId="{9547141B-C6BC-48C3-85AA-2CCF62C8ED6A}" type="pres">
      <dgm:prSet presAssocID="{0EBD3118-DFAC-45B4-940A-7FD768D33248}" presName="root" presStyleCnt="0">
        <dgm:presLayoutVars>
          <dgm:dir/>
          <dgm:resizeHandles val="exact"/>
        </dgm:presLayoutVars>
      </dgm:prSet>
      <dgm:spPr/>
    </dgm:pt>
    <dgm:pt modelId="{C4EC5B0A-0E0C-49AD-AB12-930B87774506}" type="pres">
      <dgm:prSet presAssocID="{06E724BC-6F10-482F-9865-2D3B23A5C2F1}" presName="compNode" presStyleCnt="0"/>
      <dgm:spPr/>
    </dgm:pt>
    <dgm:pt modelId="{95228E37-6E36-49F1-A4DF-6A353E3F1880}" type="pres">
      <dgm:prSet presAssocID="{06E724BC-6F10-482F-9865-2D3B23A5C2F1}" presName="bgRect" presStyleLbl="bgShp" presStyleIdx="0" presStyleCnt="4"/>
      <dgm:spPr/>
    </dgm:pt>
    <dgm:pt modelId="{DD86F6A6-F07E-4F37-BCA2-9D9E2B87633C}" type="pres">
      <dgm:prSet presAssocID="{06E724BC-6F10-482F-9865-2D3B23A5C2F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9025F3D-5B70-4313-86DE-872FCCEBC9FD}" type="pres">
      <dgm:prSet presAssocID="{06E724BC-6F10-482F-9865-2D3B23A5C2F1}" presName="spaceRect" presStyleCnt="0"/>
      <dgm:spPr/>
    </dgm:pt>
    <dgm:pt modelId="{8559575B-BF3B-4FE9-99ED-E6F92FCF05BC}" type="pres">
      <dgm:prSet presAssocID="{06E724BC-6F10-482F-9865-2D3B23A5C2F1}" presName="parTx" presStyleLbl="revTx" presStyleIdx="0" presStyleCnt="4">
        <dgm:presLayoutVars>
          <dgm:chMax val="0"/>
          <dgm:chPref val="0"/>
        </dgm:presLayoutVars>
      </dgm:prSet>
      <dgm:spPr/>
    </dgm:pt>
    <dgm:pt modelId="{428BA213-B00A-4CE8-9526-F2D7928919A3}" type="pres">
      <dgm:prSet presAssocID="{AA70E147-375F-4069-A47F-892DC921F5B6}" presName="sibTrans" presStyleCnt="0"/>
      <dgm:spPr/>
    </dgm:pt>
    <dgm:pt modelId="{11CC3D2F-A812-4FEA-8E9C-C21E4FD1331B}" type="pres">
      <dgm:prSet presAssocID="{C039FDB2-66D9-4AC2-8F5E-F16E1D972FD7}" presName="compNode" presStyleCnt="0"/>
      <dgm:spPr/>
    </dgm:pt>
    <dgm:pt modelId="{74EC3C98-B5DE-49BF-9AB5-030D65B1B302}" type="pres">
      <dgm:prSet presAssocID="{C039FDB2-66D9-4AC2-8F5E-F16E1D972FD7}" presName="bgRect" presStyleLbl="bgShp" presStyleIdx="1" presStyleCnt="4"/>
      <dgm:spPr/>
    </dgm:pt>
    <dgm:pt modelId="{3EDA969A-5740-479B-BD6F-D3366FEBA637}" type="pres">
      <dgm:prSet presAssocID="{C039FDB2-66D9-4AC2-8F5E-F16E1D972F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Folder"/>
        </a:ext>
      </dgm:extLst>
    </dgm:pt>
    <dgm:pt modelId="{0FBFD978-8A32-48DB-B95C-17D7743C780F}" type="pres">
      <dgm:prSet presAssocID="{C039FDB2-66D9-4AC2-8F5E-F16E1D972FD7}" presName="spaceRect" presStyleCnt="0"/>
      <dgm:spPr/>
    </dgm:pt>
    <dgm:pt modelId="{74A7FFE7-6DBF-4632-AB6A-7083F14ADDBA}" type="pres">
      <dgm:prSet presAssocID="{C039FDB2-66D9-4AC2-8F5E-F16E1D972FD7}" presName="parTx" presStyleLbl="revTx" presStyleIdx="1" presStyleCnt="4">
        <dgm:presLayoutVars>
          <dgm:chMax val="0"/>
          <dgm:chPref val="0"/>
        </dgm:presLayoutVars>
      </dgm:prSet>
      <dgm:spPr/>
    </dgm:pt>
    <dgm:pt modelId="{560ECCED-007C-438C-9C5F-951FA154E4BA}" type="pres">
      <dgm:prSet presAssocID="{A17FEB08-2FB7-4480-8156-309CB4620D4D}" presName="sibTrans" presStyleCnt="0"/>
      <dgm:spPr/>
    </dgm:pt>
    <dgm:pt modelId="{B8527C67-802D-4AD9-AA0D-0FB56C2602EF}" type="pres">
      <dgm:prSet presAssocID="{636C9E3D-4450-481E-A778-AE0EC43F7177}" presName="compNode" presStyleCnt="0"/>
      <dgm:spPr/>
    </dgm:pt>
    <dgm:pt modelId="{7743E954-723F-405E-A3B2-5C92B0C97654}" type="pres">
      <dgm:prSet presAssocID="{636C9E3D-4450-481E-A778-AE0EC43F7177}" presName="bgRect" presStyleLbl="bgShp" presStyleIdx="2" presStyleCnt="4"/>
      <dgm:spPr/>
    </dgm:pt>
    <dgm:pt modelId="{09029594-C19D-414F-AC91-D01E1CEBE2BC}" type="pres">
      <dgm:prSet presAssocID="{636C9E3D-4450-481E-A778-AE0EC43F717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8347D39A-287A-4A53-B9AC-07457A627CBC}" type="pres">
      <dgm:prSet presAssocID="{636C9E3D-4450-481E-A778-AE0EC43F7177}" presName="spaceRect" presStyleCnt="0"/>
      <dgm:spPr/>
    </dgm:pt>
    <dgm:pt modelId="{145AA3CA-DB8A-412C-A6E8-B0ACC55567A8}" type="pres">
      <dgm:prSet presAssocID="{636C9E3D-4450-481E-A778-AE0EC43F7177}" presName="parTx" presStyleLbl="revTx" presStyleIdx="2" presStyleCnt="4">
        <dgm:presLayoutVars>
          <dgm:chMax val="0"/>
          <dgm:chPref val="0"/>
        </dgm:presLayoutVars>
      </dgm:prSet>
      <dgm:spPr/>
    </dgm:pt>
    <dgm:pt modelId="{8FCE1228-F8BA-401C-A19E-091B1400DB58}" type="pres">
      <dgm:prSet presAssocID="{9F419CD1-0BED-4AE1-9F9C-1E4A5D8F271C}" presName="sibTrans" presStyleCnt="0"/>
      <dgm:spPr/>
    </dgm:pt>
    <dgm:pt modelId="{D5A16BA7-2FFC-49A5-8D82-9F4FB35C44A2}" type="pres">
      <dgm:prSet presAssocID="{430E7140-A4B5-4FA0-89BD-AC9D7B099BA6}" presName="compNode" presStyleCnt="0"/>
      <dgm:spPr/>
    </dgm:pt>
    <dgm:pt modelId="{5CB32BE6-A3B0-4FF9-A68C-B1301D868D9C}" type="pres">
      <dgm:prSet presAssocID="{430E7140-A4B5-4FA0-89BD-AC9D7B099BA6}" presName="bgRect" presStyleLbl="bgShp" presStyleIdx="3" presStyleCnt="4"/>
      <dgm:spPr/>
    </dgm:pt>
    <dgm:pt modelId="{82075FE5-886C-4432-8992-3A535F26E606}" type="pres">
      <dgm:prSet presAssocID="{430E7140-A4B5-4FA0-89BD-AC9D7B099BA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noculars"/>
        </a:ext>
      </dgm:extLst>
    </dgm:pt>
    <dgm:pt modelId="{38E92ACB-17A5-42DB-A3E7-4DF253D0CCE8}" type="pres">
      <dgm:prSet presAssocID="{430E7140-A4B5-4FA0-89BD-AC9D7B099BA6}" presName="spaceRect" presStyleCnt="0"/>
      <dgm:spPr/>
    </dgm:pt>
    <dgm:pt modelId="{B84A089E-1D7B-4F40-AC3D-B9F8130CAE78}" type="pres">
      <dgm:prSet presAssocID="{430E7140-A4B5-4FA0-89BD-AC9D7B099BA6}" presName="parTx" presStyleLbl="revTx" presStyleIdx="3" presStyleCnt="4">
        <dgm:presLayoutVars>
          <dgm:chMax val="0"/>
          <dgm:chPref val="0"/>
        </dgm:presLayoutVars>
      </dgm:prSet>
      <dgm:spPr/>
    </dgm:pt>
  </dgm:ptLst>
  <dgm:cxnLst>
    <dgm:cxn modelId="{81683929-6BB7-46CF-ABA1-3960125F43B0}" type="presOf" srcId="{0EBD3118-DFAC-45B4-940A-7FD768D33248}" destId="{9547141B-C6BC-48C3-85AA-2CCF62C8ED6A}" srcOrd="0" destOrd="0" presId="urn:microsoft.com/office/officeart/2018/2/layout/IconVerticalSolidList"/>
    <dgm:cxn modelId="{B020B14F-5D26-46BA-87F4-5E25B5CCADF3}" srcId="{0EBD3118-DFAC-45B4-940A-7FD768D33248}" destId="{636C9E3D-4450-481E-A778-AE0EC43F7177}" srcOrd="2" destOrd="0" parTransId="{0F3907E4-9000-442C-842C-48C2CD312E5B}" sibTransId="{9F419CD1-0BED-4AE1-9F9C-1E4A5D8F271C}"/>
    <dgm:cxn modelId="{1BB6B459-2A05-4169-9519-22137FE2500A}" type="presOf" srcId="{636C9E3D-4450-481E-A778-AE0EC43F7177}" destId="{145AA3CA-DB8A-412C-A6E8-B0ACC55567A8}" srcOrd="0" destOrd="0" presId="urn:microsoft.com/office/officeart/2018/2/layout/IconVerticalSolidList"/>
    <dgm:cxn modelId="{A9F8E164-B8DE-4234-9E97-DBFA33C8C205}" srcId="{0EBD3118-DFAC-45B4-940A-7FD768D33248}" destId="{06E724BC-6F10-482F-9865-2D3B23A5C2F1}" srcOrd="0" destOrd="0" parTransId="{776B02B5-290D-4C7C-AD96-8BD7EDE3254C}" sibTransId="{AA70E147-375F-4069-A47F-892DC921F5B6}"/>
    <dgm:cxn modelId="{A5F5B968-9C1F-4238-BC77-BE2BC9FBD9EA}" srcId="{0EBD3118-DFAC-45B4-940A-7FD768D33248}" destId="{C039FDB2-66D9-4AC2-8F5E-F16E1D972FD7}" srcOrd="1" destOrd="0" parTransId="{89276B7A-B28D-4521-868D-51D160B0BE3C}" sibTransId="{A17FEB08-2FB7-4480-8156-309CB4620D4D}"/>
    <dgm:cxn modelId="{3CD2527A-2707-4A43-A64D-BC75B9985D71}" type="presOf" srcId="{C039FDB2-66D9-4AC2-8F5E-F16E1D972FD7}" destId="{74A7FFE7-6DBF-4632-AB6A-7083F14ADDBA}" srcOrd="0" destOrd="0" presId="urn:microsoft.com/office/officeart/2018/2/layout/IconVerticalSolidList"/>
    <dgm:cxn modelId="{40384181-E86F-4A74-8A2C-60CD205DDF2D}" type="presOf" srcId="{430E7140-A4B5-4FA0-89BD-AC9D7B099BA6}" destId="{B84A089E-1D7B-4F40-AC3D-B9F8130CAE78}" srcOrd="0" destOrd="0" presId="urn:microsoft.com/office/officeart/2018/2/layout/IconVerticalSolidList"/>
    <dgm:cxn modelId="{3EEFE48F-4C8A-4E13-8D18-A7884A74A184}" type="presOf" srcId="{06E724BC-6F10-482F-9865-2D3B23A5C2F1}" destId="{8559575B-BF3B-4FE9-99ED-E6F92FCF05BC}" srcOrd="0" destOrd="0" presId="urn:microsoft.com/office/officeart/2018/2/layout/IconVerticalSolidList"/>
    <dgm:cxn modelId="{2C0E75A9-52DE-4CE8-BFCF-7DBD4443593B}" srcId="{0EBD3118-DFAC-45B4-940A-7FD768D33248}" destId="{430E7140-A4B5-4FA0-89BD-AC9D7B099BA6}" srcOrd="3" destOrd="0" parTransId="{54BDD0C4-957C-49BF-9A6F-2991616488B3}" sibTransId="{EC5D3B3F-E838-494F-B01A-0C03912C0BE4}"/>
    <dgm:cxn modelId="{26AC48A3-3D7E-49FA-BCC9-76B825261F71}" type="presParOf" srcId="{9547141B-C6BC-48C3-85AA-2CCF62C8ED6A}" destId="{C4EC5B0A-0E0C-49AD-AB12-930B87774506}" srcOrd="0" destOrd="0" presId="urn:microsoft.com/office/officeart/2018/2/layout/IconVerticalSolidList"/>
    <dgm:cxn modelId="{A78E8EE6-705E-4A50-AF40-B5749231C7B3}" type="presParOf" srcId="{C4EC5B0A-0E0C-49AD-AB12-930B87774506}" destId="{95228E37-6E36-49F1-A4DF-6A353E3F1880}" srcOrd="0" destOrd="0" presId="urn:microsoft.com/office/officeart/2018/2/layout/IconVerticalSolidList"/>
    <dgm:cxn modelId="{20CB528D-FA90-428F-92D4-74F851342479}" type="presParOf" srcId="{C4EC5B0A-0E0C-49AD-AB12-930B87774506}" destId="{DD86F6A6-F07E-4F37-BCA2-9D9E2B87633C}" srcOrd="1" destOrd="0" presId="urn:microsoft.com/office/officeart/2018/2/layout/IconVerticalSolidList"/>
    <dgm:cxn modelId="{9F49A296-7731-4671-A98E-7C01EB615FCE}" type="presParOf" srcId="{C4EC5B0A-0E0C-49AD-AB12-930B87774506}" destId="{39025F3D-5B70-4313-86DE-872FCCEBC9FD}" srcOrd="2" destOrd="0" presId="urn:microsoft.com/office/officeart/2018/2/layout/IconVerticalSolidList"/>
    <dgm:cxn modelId="{705D88C3-2927-4DD8-8085-701BD8180B87}" type="presParOf" srcId="{C4EC5B0A-0E0C-49AD-AB12-930B87774506}" destId="{8559575B-BF3B-4FE9-99ED-E6F92FCF05BC}" srcOrd="3" destOrd="0" presId="urn:microsoft.com/office/officeart/2018/2/layout/IconVerticalSolidList"/>
    <dgm:cxn modelId="{8B626937-8844-4CAB-B3CD-E20C4FA7A6BE}" type="presParOf" srcId="{9547141B-C6BC-48C3-85AA-2CCF62C8ED6A}" destId="{428BA213-B00A-4CE8-9526-F2D7928919A3}" srcOrd="1" destOrd="0" presId="urn:microsoft.com/office/officeart/2018/2/layout/IconVerticalSolidList"/>
    <dgm:cxn modelId="{39114B00-C06E-493D-8036-BF134F85C604}" type="presParOf" srcId="{9547141B-C6BC-48C3-85AA-2CCF62C8ED6A}" destId="{11CC3D2F-A812-4FEA-8E9C-C21E4FD1331B}" srcOrd="2" destOrd="0" presId="urn:microsoft.com/office/officeart/2018/2/layout/IconVerticalSolidList"/>
    <dgm:cxn modelId="{4B81D43F-69E2-4A39-BA00-015A75FDFD8C}" type="presParOf" srcId="{11CC3D2F-A812-4FEA-8E9C-C21E4FD1331B}" destId="{74EC3C98-B5DE-49BF-9AB5-030D65B1B302}" srcOrd="0" destOrd="0" presId="urn:microsoft.com/office/officeart/2018/2/layout/IconVerticalSolidList"/>
    <dgm:cxn modelId="{B35C830F-5165-47D2-B661-8A0CBAAB687E}" type="presParOf" srcId="{11CC3D2F-A812-4FEA-8E9C-C21E4FD1331B}" destId="{3EDA969A-5740-479B-BD6F-D3366FEBA637}" srcOrd="1" destOrd="0" presId="urn:microsoft.com/office/officeart/2018/2/layout/IconVerticalSolidList"/>
    <dgm:cxn modelId="{E6C50463-2194-4E3C-B09A-0F803D2DDE44}" type="presParOf" srcId="{11CC3D2F-A812-4FEA-8E9C-C21E4FD1331B}" destId="{0FBFD978-8A32-48DB-B95C-17D7743C780F}" srcOrd="2" destOrd="0" presId="urn:microsoft.com/office/officeart/2018/2/layout/IconVerticalSolidList"/>
    <dgm:cxn modelId="{7B1F9B3A-E634-4AC6-B7FF-87BE5D10EDE5}" type="presParOf" srcId="{11CC3D2F-A812-4FEA-8E9C-C21E4FD1331B}" destId="{74A7FFE7-6DBF-4632-AB6A-7083F14ADDBA}" srcOrd="3" destOrd="0" presId="urn:microsoft.com/office/officeart/2018/2/layout/IconVerticalSolidList"/>
    <dgm:cxn modelId="{9D4F0950-ED2F-470B-A133-D451131EF7E9}" type="presParOf" srcId="{9547141B-C6BC-48C3-85AA-2CCF62C8ED6A}" destId="{560ECCED-007C-438C-9C5F-951FA154E4BA}" srcOrd="3" destOrd="0" presId="urn:microsoft.com/office/officeart/2018/2/layout/IconVerticalSolidList"/>
    <dgm:cxn modelId="{89B74DF5-E05B-49D8-A6DE-50AED6B6857B}" type="presParOf" srcId="{9547141B-C6BC-48C3-85AA-2CCF62C8ED6A}" destId="{B8527C67-802D-4AD9-AA0D-0FB56C2602EF}" srcOrd="4" destOrd="0" presId="urn:microsoft.com/office/officeart/2018/2/layout/IconVerticalSolidList"/>
    <dgm:cxn modelId="{F958E015-6052-4587-979B-D59DC9F7E6BF}" type="presParOf" srcId="{B8527C67-802D-4AD9-AA0D-0FB56C2602EF}" destId="{7743E954-723F-405E-A3B2-5C92B0C97654}" srcOrd="0" destOrd="0" presId="urn:microsoft.com/office/officeart/2018/2/layout/IconVerticalSolidList"/>
    <dgm:cxn modelId="{93DE6007-2101-4FB4-8A1B-4F4524F5E0B7}" type="presParOf" srcId="{B8527C67-802D-4AD9-AA0D-0FB56C2602EF}" destId="{09029594-C19D-414F-AC91-D01E1CEBE2BC}" srcOrd="1" destOrd="0" presId="urn:microsoft.com/office/officeart/2018/2/layout/IconVerticalSolidList"/>
    <dgm:cxn modelId="{1DF1FAF8-B08D-4E4B-9A3C-B188750D01D8}" type="presParOf" srcId="{B8527C67-802D-4AD9-AA0D-0FB56C2602EF}" destId="{8347D39A-287A-4A53-B9AC-07457A627CBC}" srcOrd="2" destOrd="0" presId="urn:microsoft.com/office/officeart/2018/2/layout/IconVerticalSolidList"/>
    <dgm:cxn modelId="{08C7A9ED-207F-40E5-B5CB-1539DDCF546B}" type="presParOf" srcId="{B8527C67-802D-4AD9-AA0D-0FB56C2602EF}" destId="{145AA3CA-DB8A-412C-A6E8-B0ACC55567A8}" srcOrd="3" destOrd="0" presId="urn:microsoft.com/office/officeart/2018/2/layout/IconVerticalSolidList"/>
    <dgm:cxn modelId="{BD5912AC-7938-46BD-9667-5ECB098FD73A}" type="presParOf" srcId="{9547141B-C6BC-48C3-85AA-2CCF62C8ED6A}" destId="{8FCE1228-F8BA-401C-A19E-091B1400DB58}" srcOrd="5" destOrd="0" presId="urn:microsoft.com/office/officeart/2018/2/layout/IconVerticalSolidList"/>
    <dgm:cxn modelId="{0D400E65-EBCA-4469-ABB2-EC1FDEA726D3}" type="presParOf" srcId="{9547141B-C6BC-48C3-85AA-2CCF62C8ED6A}" destId="{D5A16BA7-2FFC-49A5-8D82-9F4FB35C44A2}" srcOrd="6" destOrd="0" presId="urn:microsoft.com/office/officeart/2018/2/layout/IconVerticalSolidList"/>
    <dgm:cxn modelId="{8EC1FA78-2E3F-4F3B-A20C-2F1A5F7EE356}" type="presParOf" srcId="{D5A16BA7-2FFC-49A5-8D82-9F4FB35C44A2}" destId="{5CB32BE6-A3B0-4FF9-A68C-B1301D868D9C}" srcOrd="0" destOrd="0" presId="urn:microsoft.com/office/officeart/2018/2/layout/IconVerticalSolidList"/>
    <dgm:cxn modelId="{64894323-46EF-4F8D-BAE0-F1062A61ED54}" type="presParOf" srcId="{D5A16BA7-2FFC-49A5-8D82-9F4FB35C44A2}" destId="{82075FE5-886C-4432-8992-3A535F26E606}" srcOrd="1" destOrd="0" presId="urn:microsoft.com/office/officeart/2018/2/layout/IconVerticalSolidList"/>
    <dgm:cxn modelId="{579E836B-2E86-4E84-90A8-9BCAE90A15D5}" type="presParOf" srcId="{D5A16BA7-2FFC-49A5-8D82-9F4FB35C44A2}" destId="{38E92ACB-17A5-42DB-A3E7-4DF253D0CCE8}" srcOrd="2" destOrd="0" presId="urn:microsoft.com/office/officeart/2018/2/layout/IconVerticalSolidList"/>
    <dgm:cxn modelId="{E28F726B-1AD1-4D0A-99B6-23F77EF167A9}" type="presParOf" srcId="{D5A16BA7-2FFC-49A5-8D82-9F4FB35C44A2}" destId="{B84A089E-1D7B-4F40-AC3D-B9F8130CAE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707EE5-8F2A-4E6C-95EE-FA852436A53E}"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A833DCE8-6D66-4ED3-A00C-338942A6F005}">
      <dgm:prSet/>
      <dgm:spPr/>
      <dgm:t>
        <a:bodyPr/>
        <a:lstStyle/>
        <a:p>
          <a:r>
            <a:rPr lang="en-GB"/>
            <a:t>Is it clear why your project needs to be carried out? </a:t>
          </a:r>
          <a:endParaRPr lang="en-US"/>
        </a:p>
      </dgm:t>
    </dgm:pt>
    <dgm:pt modelId="{9972CCBA-728D-43BC-8E60-0BCEFACCB48F}" type="parTrans" cxnId="{D5334A3A-1E56-42B2-A7A5-9322CE244C12}">
      <dgm:prSet/>
      <dgm:spPr/>
      <dgm:t>
        <a:bodyPr/>
        <a:lstStyle/>
        <a:p>
          <a:endParaRPr lang="en-US"/>
        </a:p>
      </dgm:t>
    </dgm:pt>
    <dgm:pt modelId="{0C0E5302-95BD-46D6-9364-75FC103D3D4D}" type="sibTrans" cxnId="{D5334A3A-1E56-42B2-A7A5-9322CE244C12}">
      <dgm:prSet/>
      <dgm:spPr/>
      <dgm:t>
        <a:bodyPr/>
        <a:lstStyle/>
        <a:p>
          <a:endParaRPr lang="en-US"/>
        </a:p>
      </dgm:t>
    </dgm:pt>
    <dgm:pt modelId="{86C10EDD-DF8F-4363-BF8D-141BE1577D94}">
      <dgm:prSet/>
      <dgm:spPr/>
      <dgm:t>
        <a:bodyPr/>
        <a:lstStyle/>
        <a:p>
          <a:r>
            <a:rPr lang="en-GB"/>
            <a:t>Is it evident why it is important / will add to current research?</a:t>
          </a:r>
          <a:endParaRPr lang="en-US"/>
        </a:p>
      </dgm:t>
    </dgm:pt>
    <dgm:pt modelId="{3600B209-0BBE-4D62-A34B-59E944A7858D}" type="parTrans" cxnId="{231D4811-6F66-43F3-A087-A1E2436BB27B}">
      <dgm:prSet/>
      <dgm:spPr/>
      <dgm:t>
        <a:bodyPr/>
        <a:lstStyle/>
        <a:p>
          <a:endParaRPr lang="en-US"/>
        </a:p>
      </dgm:t>
    </dgm:pt>
    <dgm:pt modelId="{EE7FF032-93AF-408E-BD1C-850831C7D4F1}" type="sibTrans" cxnId="{231D4811-6F66-43F3-A087-A1E2436BB27B}">
      <dgm:prSet/>
      <dgm:spPr/>
      <dgm:t>
        <a:bodyPr/>
        <a:lstStyle/>
        <a:p>
          <a:endParaRPr lang="en-US"/>
        </a:p>
      </dgm:t>
    </dgm:pt>
    <dgm:pt modelId="{9C8261D9-0CDD-4CA6-8E85-3DAF7381A770}">
      <dgm:prSet/>
      <dgm:spPr/>
      <dgm:t>
        <a:bodyPr/>
        <a:lstStyle/>
        <a:p>
          <a:r>
            <a:rPr lang="en-GB"/>
            <a:t>Who will the results of your study / review be useful for?</a:t>
          </a:r>
          <a:endParaRPr lang="en-US"/>
        </a:p>
      </dgm:t>
    </dgm:pt>
    <dgm:pt modelId="{F657A9E1-A8C3-49A4-8A96-78081A8235AA}" type="parTrans" cxnId="{14FAFE80-E45E-4EC6-BBA4-D910CBD9F499}">
      <dgm:prSet/>
      <dgm:spPr/>
      <dgm:t>
        <a:bodyPr/>
        <a:lstStyle/>
        <a:p>
          <a:endParaRPr lang="en-US"/>
        </a:p>
      </dgm:t>
    </dgm:pt>
    <dgm:pt modelId="{F8FB7D96-C373-46BE-9AC4-686677CE0155}" type="sibTrans" cxnId="{14FAFE80-E45E-4EC6-BBA4-D910CBD9F499}">
      <dgm:prSet/>
      <dgm:spPr/>
      <dgm:t>
        <a:bodyPr/>
        <a:lstStyle/>
        <a:p>
          <a:endParaRPr lang="en-US"/>
        </a:p>
      </dgm:t>
    </dgm:pt>
    <dgm:pt modelId="{CDBC009C-1284-408D-ADCC-CDF4DACF0BC6}">
      <dgm:prSet/>
      <dgm:spPr/>
      <dgm:t>
        <a:bodyPr/>
        <a:lstStyle/>
        <a:p>
          <a:r>
            <a:rPr lang="en-GB"/>
            <a:t>Can you think of anyone else who has not been considered that the results may be useful for? Make a note of these people.</a:t>
          </a:r>
          <a:endParaRPr lang="en-US"/>
        </a:p>
      </dgm:t>
    </dgm:pt>
    <dgm:pt modelId="{A57E0C9C-D4A6-478A-8479-E852247EB9A0}" type="parTrans" cxnId="{A8AD176B-8560-4DCD-BA3C-A10202E81C0C}">
      <dgm:prSet/>
      <dgm:spPr/>
      <dgm:t>
        <a:bodyPr/>
        <a:lstStyle/>
        <a:p>
          <a:endParaRPr lang="en-US"/>
        </a:p>
      </dgm:t>
    </dgm:pt>
    <dgm:pt modelId="{D7EF5907-151B-4A3F-906A-B04F2C3BC1BE}" type="sibTrans" cxnId="{A8AD176B-8560-4DCD-BA3C-A10202E81C0C}">
      <dgm:prSet/>
      <dgm:spPr/>
      <dgm:t>
        <a:bodyPr/>
        <a:lstStyle/>
        <a:p>
          <a:endParaRPr lang="en-US"/>
        </a:p>
      </dgm:t>
    </dgm:pt>
    <dgm:pt modelId="{9D021F6D-C667-3541-9D79-B70FA6A3FF75}" type="pres">
      <dgm:prSet presAssocID="{AE707EE5-8F2A-4E6C-95EE-FA852436A53E}" presName="Name0" presStyleCnt="0">
        <dgm:presLayoutVars>
          <dgm:dir/>
          <dgm:animLvl val="lvl"/>
          <dgm:resizeHandles val="exact"/>
        </dgm:presLayoutVars>
      </dgm:prSet>
      <dgm:spPr/>
    </dgm:pt>
    <dgm:pt modelId="{06432721-C520-3144-94DB-FF4E371890BC}" type="pres">
      <dgm:prSet presAssocID="{CDBC009C-1284-408D-ADCC-CDF4DACF0BC6}" presName="boxAndChildren" presStyleCnt="0"/>
      <dgm:spPr/>
    </dgm:pt>
    <dgm:pt modelId="{C77CDA64-9459-1044-805A-FEBC15D5A3BB}" type="pres">
      <dgm:prSet presAssocID="{CDBC009C-1284-408D-ADCC-CDF4DACF0BC6}" presName="parentTextBox" presStyleLbl="node1" presStyleIdx="0" presStyleCnt="4"/>
      <dgm:spPr/>
    </dgm:pt>
    <dgm:pt modelId="{799589EF-CFF3-6141-B266-D803667E7181}" type="pres">
      <dgm:prSet presAssocID="{F8FB7D96-C373-46BE-9AC4-686677CE0155}" presName="sp" presStyleCnt="0"/>
      <dgm:spPr/>
    </dgm:pt>
    <dgm:pt modelId="{BB18D26C-DBEC-CE45-A8CD-843D02EB8083}" type="pres">
      <dgm:prSet presAssocID="{9C8261D9-0CDD-4CA6-8E85-3DAF7381A770}" presName="arrowAndChildren" presStyleCnt="0"/>
      <dgm:spPr/>
    </dgm:pt>
    <dgm:pt modelId="{3790DC1F-76CB-8148-9253-A1B3796840A2}" type="pres">
      <dgm:prSet presAssocID="{9C8261D9-0CDD-4CA6-8E85-3DAF7381A770}" presName="parentTextArrow" presStyleLbl="node1" presStyleIdx="1" presStyleCnt="4"/>
      <dgm:spPr/>
    </dgm:pt>
    <dgm:pt modelId="{8215EAD0-1040-7942-8486-0184C741BCB1}" type="pres">
      <dgm:prSet presAssocID="{EE7FF032-93AF-408E-BD1C-850831C7D4F1}" presName="sp" presStyleCnt="0"/>
      <dgm:spPr/>
    </dgm:pt>
    <dgm:pt modelId="{3C4F3721-0FB5-DF45-BDFD-20A138ED4FA2}" type="pres">
      <dgm:prSet presAssocID="{86C10EDD-DF8F-4363-BF8D-141BE1577D94}" presName="arrowAndChildren" presStyleCnt="0"/>
      <dgm:spPr/>
    </dgm:pt>
    <dgm:pt modelId="{78CF3B70-AB58-534F-8DD5-3D6C871B80C9}" type="pres">
      <dgm:prSet presAssocID="{86C10EDD-DF8F-4363-BF8D-141BE1577D94}" presName="parentTextArrow" presStyleLbl="node1" presStyleIdx="2" presStyleCnt="4"/>
      <dgm:spPr/>
    </dgm:pt>
    <dgm:pt modelId="{9A4263D9-7D1F-124F-A675-E9CE48AB8C9E}" type="pres">
      <dgm:prSet presAssocID="{0C0E5302-95BD-46D6-9364-75FC103D3D4D}" presName="sp" presStyleCnt="0"/>
      <dgm:spPr/>
    </dgm:pt>
    <dgm:pt modelId="{F7CC6871-30FD-FA4A-8106-EE5AE36233C4}" type="pres">
      <dgm:prSet presAssocID="{A833DCE8-6D66-4ED3-A00C-338942A6F005}" presName="arrowAndChildren" presStyleCnt="0"/>
      <dgm:spPr/>
    </dgm:pt>
    <dgm:pt modelId="{1F85510E-F947-F14A-9B0E-3562CEE30FBB}" type="pres">
      <dgm:prSet presAssocID="{A833DCE8-6D66-4ED3-A00C-338942A6F005}" presName="parentTextArrow" presStyleLbl="node1" presStyleIdx="3" presStyleCnt="4"/>
      <dgm:spPr/>
    </dgm:pt>
  </dgm:ptLst>
  <dgm:cxnLst>
    <dgm:cxn modelId="{231D4811-6F66-43F3-A087-A1E2436BB27B}" srcId="{AE707EE5-8F2A-4E6C-95EE-FA852436A53E}" destId="{86C10EDD-DF8F-4363-BF8D-141BE1577D94}" srcOrd="1" destOrd="0" parTransId="{3600B209-0BBE-4D62-A34B-59E944A7858D}" sibTransId="{EE7FF032-93AF-408E-BD1C-850831C7D4F1}"/>
    <dgm:cxn modelId="{D5334A3A-1E56-42B2-A7A5-9322CE244C12}" srcId="{AE707EE5-8F2A-4E6C-95EE-FA852436A53E}" destId="{A833DCE8-6D66-4ED3-A00C-338942A6F005}" srcOrd="0" destOrd="0" parTransId="{9972CCBA-728D-43BC-8E60-0BCEFACCB48F}" sibTransId="{0C0E5302-95BD-46D6-9364-75FC103D3D4D}"/>
    <dgm:cxn modelId="{2930FC6A-64AC-384D-A716-80733B466C36}" type="presOf" srcId="{CDBC009C-1284-408D-ADCC-CDF4DACF0BC6}" destId="{C77CDA64-9459-1044-805A-FEBC15D5A3BB}" srcOrd="0" destOrd="0" presId="urn:microsoft.com/office/officeart/2005/8/layout/process4"/>
    <dgm:cxn modelId="{A8AD176B-8560-4DCD-BA3C-A10202E81C0C}" srcId="{AE707EE5-8F2A-4E6C-95EE-FA852436A53E}" destId="{CDBC009C-1284-408D-ADCC-CDF4DACF0BC6}" srcOrd="3" destOrd="0" parTransId="{A57E0C9C-D4A6-478A-8479-E852247EB9A0}" sibTransId="{D7EF5907-151B-4A3F-906A-B04F2C3BC1BE}"/>
    <dgm:cxn modelId="{14FAFE80-E45E-4EC6-BBA4-D910CBD9F499}" srcId="{AE707EE5-8F2A-4E6C-95EE-FA852436A53E}" destId="{9C8261D9-0CDD-4CA6-8E85-3DAF7381A770}" srcOrd="2" destOrd="0" parTransId="{F657A9E1-A8C3-49A4-8A96-78081A8235AA}" sibTransId="{F8FB7D96-C373-46BE-9AC4-686677CE0155}"/>
    <dgm:cxn modelId="{000ED081-B4FB-3B4F-A57A-2C5CD5B4426B}" type="presOf" srcId="{9C8261D9-0CDD-4CA6-8E85-3DAF7381A770}" destId="{3790DC1F-76CB-8148-9253-A1B3796840A2}" srcOrd="0" destOrd="0" presId="urn:microsoft.com/office/officeart/2005/8/layout/process4"/>
    <dgm:cxn modelId="{C61D7D9E-1B27-8942-84B6-FE67BE9EE6AD}" type="presOf" srcId="{A833DCE8-6D66-4ED3-A00C-338942A6F005}" destId="{1F85510E-F947-F14A-9B0E-3562CEE30FBB}" srcOrd="0" destOrd="0" presId="urn:microsoft.com/office/officeart/2005/8/layout/process4"/>
    <dgm:cxn modelId="{7D21BAD9-3702-314F-B6BF-0F14F791A557}" type="presOf" srcId="{86C10EDD-DF8F-4363-BF8D-141BE1577D94}" destId="{78CF3B70-AB58-534F-8DD5-3D6C871B80C9}" srcOrd="0" destOrd="0" presId="urn:microsoft.com/office/officeart/2005/8/layout/process4"/>
    <dgm:cxn modelId="{D053E3DA-086B-0840-A170-53B0247BE188}" type="presOf" srcId="{AE707EE5-8F2A-4E6C-95EE-FA852436A53E}" destId="{9D021F6D-C667-3541-9D79-B70FA6A3FF75}" srcOrd="0" destOrd="0" presId="urn:microsoft.com/office/officeart/2005/8/layout/process4"/>
    <dgm:cxn modelId="{DE684DBD-5E04-B948-859C-5F4C20A6120A}" type="presParOf" srcId="{9D021F6D-C667-3541-9D79-B70FA6A3FF75}" destId="{06432721-C520-3144-94DB-FF4E371890BC}" srcOrd="0" destOrd="0" presId="urn:microsoft.com/office/officeart/2005/8/layout/process4"/>
    <dgm:cxn modelId="{94A52517-8CF0-B348-9129-32045DEFE1A2}" type="presParOf" srcId="{06432721-C520-3144-94DB-FF4E371890BC}" destId="{C77CDA64-9459-1044-805A-FEBC15D5A3BB}" srcOrd="0" destOrd="0" presId="urn:microsoft.com/office/officeart/2005/8/layout/process4"/>
    <dgm:cxn modelId="{0CE99188-B3E4-EA4C-A79B-B14B1763C42A}" type="presParOf" srcId="{9D021F6D-C667-3541-9D79-B70FA6A3FF75}" destId="{799589EF-CFF3-6141-B266-D803667E7181}" srcOrd="1" destOrd="0" presId="urn:microsoft.com/office/officeart/2005/8/layout/process4"/>
    <dgm:cxn modelId="{AEBDA885-6897-FA49-8A60-A40B27F2E406}" type="presParOf" srcId="{9D021F6D-C667-3541-9D79-B70FA6A3FF75}" destId="{BB18D26C-DBEC-CE45-A8CD-843D02EB8083}" srcOrd="2" destOrd="0" presId="urn:microsoft.com/office/officeart/2005/8/layout/process4"/>
    <dgm:cxn modelId="{A1DED734-C6FD-D148-A69B-97B5A40732A5}" type="presParOf" srcId="{BB18D26C-DBEC-CE45-A8CD-843D02EB8083}" destId="{3790DC1F-76CB-8148-9253-A1B3796840A2}" srcOrd="0" destOrd="0" presId="urn:microsoft.com/office/officeart/2005/8/layout/process4"/>
    <dgm:cxn modelId="{C4732A18-1833-E342-9A63-DE27372CCDD8}" type="presParOf" srcId="{9D021F6D-C667-3541-9D79-B70FA6A3FF75}" destId="{8215EAD0-1040-7942-8486-0184C741BCB1}" srcOrd="3" destOrd="0" presId="urn:microsoft.com/office/officeart/2005/8/layout/process4"/>
    <dgm:cxn modelId="{9734DF06-5A98-A04D-A182-794A739A9925}" type="presParOf" srcId="{9D021F6D-C667-3541-9D79-B70FA6A3FF75}" destId="{3C4F3721-0FB5-DF45-BDFD-20A138ED4FA2}" srcOrd="4" destOrd="0" presId="urn:microsoft.com/office/officeart/2005/8/layout/process4"/>
    <dgm:cxn modelId="{567F7EF2-BBBF-6043-A256-46152F020245}" type="presParOf" srcId="{3C4F3721-0FB5-DF45-BDFD-20A138ED4FA2}" destId="{78CF3B70-AB58-534F-8DD5-3D6C871B80C9}" srcOrd="0" destOrd="0" presId="urn:microsoft.com/office/officeart/2005/8/layout/process4"/>
    <dgm:cxn modelId="{7C3B2BB3-FA3E-7448-A60A-FB9CD9BFCA7D}" type="presParOf" srcId="{9D021F6D-C667-3541-9D79-B70FA6A3FF75}" destId="{9A4263D9-7D1F-124F-A675-E9CE48AB8C9E}" srcOrd="5" destOrd="0" presId="urn:microsoft.com/office/officeart/2005/8/layout/process4"/>
    <dgm:cxn modelId="{F928CC40-C003-B64B-82AA-087CCD988D96}" type="presParOf" srcId="{9D021F6D-C667-3541-9D79-B70FA6A3FF75}" destId="{F7CC6871-30FD-FA4A-8106-EE5AE36233C4}" srcOrd="6" destOrd="0" presId="urn:microsoft.com/office/officeart/2005/8/layout/process4"/>
    <dgm:cxn modelId="{F8F98D4B-68D9-AE4B-8E8A-773761A0A24D}" type="presParOf" srcId="{F7CC6871-30FD-FA4A-8106-EE5AE36233C4}" destId="{1F85510E-F947-F14A-9B0E-3562CEE30FB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732DF1-85A4-46BC-A7EF-7E46BA916A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1A9333-FABD-413F-B140-41D136FD7A17}">
      <dgm:prSet/>
      <dgm:spPr/>
      <dgm:t>
        <a:bodyPr/>
        <a:lstStyle/>
        <a:p>
          <a:r>
            <a:rPr lang="en-GB"/>
            <a:t>What is your exact question?</a:t>
          </a:r>
          <a:endParaRPr lang="en-US"/>
        </a:p>
      </dgm:t>
    </dgm:pt>
    <dgm:pt modelId="{88CB944C-01A2-479C-A7E2-442BC1CC5D35}" type="parTrans" cxnId="{F84BA3B8-3E69-46E4-96EB-06CAA9602EB1}">
      <dgm:prSet/>
      <dgm:spPr/>
      <dgm:t>
        <a:bodyPr/>
        <a:lstStyle/>
        <a:p>
          <a:endParaRPr lang="en-US"/>
        </a:p>
      </dgm:t>
    </dgm:pt>
    <dgm:pt modelId="{3D5EB66F-E53B-45C7-98B0-64AA810E8E3B}" type="sibTrans" cxnId="{F84BA3B8-3E69-46E4-96EB-06CAA9602EB1}">
      <dgm:prSet/>
      <dgm:spPr/>
      <dgm:t>
        <a:bodyPr/>
        <a:lstStyle/>
        <a:p>
          <a:endParaRPr lang="en-US"/>
        </a:p>
      </dgm:t>
    </dgm:pt>
    <dgm:pt modelId="{1548FAFC-2B2A-445D-9D0A-8DC83DE44FD9}">
      <dgm:prSet/>
      <dgm:spPr/>
      <dgm:t>
        <a:bodyPr/>
        <a:lstStyle/>
        <a:p>
          <a:r>
            <a:rPr lang="en-GB"/>
            <a:t>Clearly identify any hypotheses and/or the aims and objectives of the study. </a:t>
          </a:r>
          <a:endParaRPr lang="en-US"/>
        </a:p>
      </dgm:t>
    </dgm:pt>
    <dgm:pt modelId="{0DABEA69-6D4C-43E8-AF1E-E5E426BE9812}" type="parTrans" cxnId="{9D8B05B1-0C26-4F06-85CD-73B0076F1008}">
      <dgm:prSet/>
      <dgm:spPr/>
      <dgm:t>
        <a:bodyPr/>
        <a:lstStyle/>
        <a:p>
          <a:endParaRPr lang="en-US"/>
        </a:p>
      </dgm:t>
    </dgm:pt>
    <dgm:pt modelId="{056C8CB0-28D9-4473-AFFB-CE07441840FB}" type="sibTrans" cxnId="{9D8B05B1-0C26-4F06-85CD-73B0076F1008}">
      <dgm:prSet/>
      <dgm:spPr/>
      <dgm:t>
        <a:bodyPr/>
        <a:lstStyle/>
        <a:p>
          <a:endParaRPr lang="en-US"/>
        </a:p>
      </dgm:t>
    </dgm:pt>
    <dgm:pt modelId="{A1FEB8F3-F292-46E1-B352-2F110DAB969D}">
      <dgm:prSet/>
      <dgm:spPr/>
      <dgm:t>
        <a:bodyPr/>
        <a:lstStyle/>
        <a:p>
          <a:r>
            <a:rPr lang="en-GB"/>
            <a:t>Do you have very specific aims?</a:t>
          </a:r>
          <a:endParaRPr lang="en-US"/>
        </a:p>
      </dgm:t>
    </dgm:pt>
    <dgm:pt modelId="{3772355D-281E-43E3-87DA-1D388B42225D}" type="parTrans" cxnId="{7CE94EDA-48EA-49B5-9788-FB61B2AF5C8A}">
      <dgm:prSet/>
      <dgm:spPr/>
      <dgm:t>
        <a:bodyPr/>
        <a:lstStyle/>
        <a:p>
          <a:endParaRPr lang="en-US"/>
        </a:p>
      </dgm:t>
    </dgm:pt>
    <dgm:pt modelId="{400A4E61-AFC9-44AA-B88E-C5A2BD385C92}" type="sibTrans" cxnId="{7CE94EDA-48EA-49B5-9788-FB61B2AF5C8A}">
      <dgm:prSet/>
      <dgm:spPr/>
      <dgm:t>
        <a:bodyPr/>
        <a:lstStyle/>
        <a:p>
          <a:endParaRPr lang="en-US"/>
        </a:p>
      </dgm:t>
    </dgm:pt>
    <dgm:pt modelId="{1ACFE223-5C7D-4580-A50C-6ACFEF513D94}">
      <dgm:prSet/>
      <dgm:spPr/>
      <dgm:t>
        <a:bodyPr/>
        <a:lstStyle/>
        <a:p>
          <a:r>
            <a:rPr lang="en-GB"/>
            <a:t>The clearer your aims are, the easier the research will be.</a:t>
          </a:r>
          <a:endParaRPr lang="en-US"/>
        </a:p>
      </dgm:t>
    </dgm:pt>
    <dgm:pt modelId="{106E5C6D-C9D8-4CA5-891D-A4E703CF08F3}" type="parTrans" cxnId="{578CFBE1-02B6-4043-AFD1-71DA474D24B5}">
      <dgm:prSet/>
      <dgm:spPr/>
      <dgm:t>
        <a:bodyPr/>
        <a:lstStyle/>
        <a:p>
          <a:endParaRPr lang="en-US"/>
        </a:p>
      </dgm:t>
    </dgm:pt>
    <dgm:pt modelId="{9C93590C-9B4B-4131-8691-C2AF8206F419}" type="sibTrans" cxnId="{578CFBE1-02B6-4043-AFD1-71DA474D24B5}">
      <dgm:prSet/>
      <dgm:spPr/>
      <dgm:t>
        <a:bodyPr/>
        <a:lstStyle/>
        <a:p>
          <a:endParaRPr lang="en-US"/>
        </a:p>
      </dgm:t>
    </dgm:pt>
    <dgm:pt modelId="{661ADD47-5D05-4916-A07E-AE0A64389E48}">
      <dgm:prSet/>
      <dgm:spPr/>
      <dgm:t>
        <a:bodyPr/>
        <a:lstStyle/>
        <a:p>
          <a:r>
            <a:rPr lang="en-GB"/>
            <a:t>What do you hope to find out?</a:t>
          </a:r>
          <a:endParaRPr lang="en-US"/>
        </a:p>
      </dgm:t>
    </dgm:pt>
    <dgm:pt modelId="{33DF1D9C-7911-40DD-BCE7-AB811F6501C3}" type="parTrans" cxnId="{3A3B55F3-0226-4861-B84A-E179665DCF4D}">
      <dgm:prSet/>
      <dgm:spPr/>
      <dgm:t>
        <a:bodyPr/>
        <a:lstStyle/>
        <a:p>
          <a:endParaRPr lang="en-US"/>
        </a:p>
      </dgm:t>
    </dgm:pt>
    <dgm:pt modelId="{C2A166C4-8A94-4532-925A-419238340E1B}" type="sibTrans" cxnId="{3A3B55F3-0226-4861-B84A-E179665DCF4D}">
      <dgm:prSet/>
      <dgm:spPr/>
      <dgm:t>
        <a:bodyPr/>
        <a:lstStyle/>
        <a:p>
          <a:endParaRPr lang="en-US"/>
        </a:p>
      </dgm:t>
    </dgm:pt>
    <dgm:pt modelId="{E0F327CF-DB7C-4441-B4B5-DA651E13B727}" type="pres">
      <dgm:prSet presAssocID="{24732DF1-85A4-46BC-A7EF-7E46BA916A77}" presName="linear" presStyleCnt="0">
        <dgm:presLayoutVars>
          <dgm:animLvl val="lvl"/>
          <dgm:resizeHandles val="exact"/>
        </dgm:presLayoutVars>
      </dgm:prSet>
      <dgm:spPr/>
    </dgm:pt>
    <dgm:pt modelId="{178E57AE-6C97-F744-92C2-D376EC2D6E31}" type="pres">
      <dgm:prSet presAssocID="{161A9333-FABD-413F-B140-41D136FD7A17}" presName="parentText" presStyleLbl="node1" presStyleIdx="0" presStyleCnt="3">
        <dgm:presLayoutVars>
          <dgm:chMax val="0"/>
          <dgm:bulletEnabled val="1"/>
        </dgm:presLayoutVars>
      </dgm:prSet>
      <dgm:spPr/>
    </dgm:pt>
    <dgm:pt modelId="{028A705A-0F5B-6C46-AA41-513E204D04E5}" type="pres">
      <dgm:prSet presAssocID="{3D5EB66F-E53B-45C7-98B0-64AA810E8E3B}" presName="spacer" presStyleCnt="0"/>
      <dgm:spPr/>
    </dgm:pt>
    <dgm:pt modelId="{36F09260-5175-F743-8DD9-A98A55774C61}" type="pres">
      <dgm:prSet presAssocID="{1548FAFC-2B2A-445D-9D0A-8DC83DE44FD9}" presName="parentText" presStyleLbl="node1" presStyleIdx="1" presStyleCnt="3">
        <dgm:presLayoutVars>
          <dgm:chMax val="0"/>
          <dgm:bulletEnabled val="1"/>
        </dgm:presLayoutVars>
      </dgm:prSet>
      <dgm:spPr/>
    </dgm:pt>
    <dgm:pt modelId="{0EC50EF6-07BD-C042-A215-3F8C6D6132E8}" type="pres">
      <dgm:prSet presAssocID="{1548FAFC-2B2A-445D-9D0A-8DC83DE44FD9}" presName="childText" presStyleLbl="revTx" presStyleIdx="0" presStyleCnt="1">
        <dgm:presLayoutVars>
          <dgm:bulletEnabled val="1"/>
        </dgm:presLayoutVars>
      </dgm:prSet>
      <dgm:spPr/>
    </dgm:pt>
    <dgm:pt modelId="{4118973E-D9C4-5148-B92A-617D2CC5C031}" type="pres">
      <dgm:prSet presAssocID="{661ADD47-5D05-4916-A07E-AE0A64389E48}" presName="parentText" presStyleLbl="node1" presStyleIdx="2" presStyleCnt="3">
        <dgm:presLayoutVars>
          <dgm:chMax val="0"/>
          <dgm:bulletEnabled val="1"/>
        </dgm:presLayoutVars>
      </dgm:prSet>
      <dgm:spPr/>
    </dgm:pt>
  </dgm:ptLst>
  <dgm:cxnLst>
    <dgm:cxn modelId="{9A6BE708-E991-E24A-A1D0-6ED0282C3FEE}" type="presOf" srcId="{661ADD47-5D05-4916-A07E-AE0A64389E48}" destId="{4118973E-D9C4-5148-B92A-617D2CC5C031}" srcOrd="0" destOrd="0" presId="urn:microsoft.com/office/officeart/2005/8/layout/vList2"/>
    <dgm:cxn modelId="{8DF30D52-B449-254C-B38A-050A7A421685}" type="presOf" srcId="{1ACFE223-5C7D-4580-A50C-6ACFEF513D94}" destId="{0EC50EF6-07BD-C042-A215-3F8C6D6132E8}" srcOrd="0" destOrd="1" presId="urn:microsoft.com/office/officeart/2005/8/layout/vList2"/>
    <dgm:cxn modelId="{0F9FEC6F-9E1B-B048-8B83-F933DACF2062}" type="presOf" srcId="{161A9333-FABD-413F-B140-41D136FD7A17}" destId="{178E57AE-6C97-F744-92C2-D376EC2D6E31}" srcOrd="0" destOrd="0" presId="urn:microsoft.com/office/officeart/2005/8/layout/vList2"/>
    <dgm:cxn modelId="{7BF5179C-30E5-E74C-9AC1-7189CDB51B6B}" type="presOf" srcId="{1548FAFC-2B2A-445D-9D0A-8DC83DE44FD9}" destId="{36F09260-5175-F743-8DD9-A98A55774C61}" srcOrd="0" destOrd="0" presId="urn:microsoft.com/office/officeart/2005/8/layout/vList2"/>
    <dgm:cxn modelId="{D57E44A6-3CC9-DA4C-89E2-CA4B08877ABA}" type="presOf" srcId="{24732DF1-85A4-46BC-A7EF-7E46BA916A77}" destId="{E0F327CF-DB7C-4441-B4B5-DA651E13B727}" srcOrd="0" destOrd="0" presId="urn:microsoft.com/office/officeart/2005/8/layout/vList2"/>
    <dgm:cxn modelId="{9D8B05B1-0C26-4F06-85CD-73B0076F1008}" srcId="{24732DF1-85A4-46BC-A7EF-7E46BA916A77}" destId="{1548FAFC-2B2A-445D-9D0A-8DC83DE44FD9}" srcOrd="1" destOrd="0" parTransId="{0DABEA69-6D4C-43E8-AF1E-E5E426BE9812}" sibTransId="{056C8CB0-28D9-4473-AFFB-CE07441840FB}"/>
    <dgm:cxn modelId="{F84BA3B8-3E69-46E4-96EB-06CAA9602EB1}" srcId="{24732DF1-85A4-46BC-A7EF-7E46BA916A77}" destId="{161A9333-FABD-413F-B140-41D136FD7A17}" srcOrd="0" destOrd="0" parTransId="{88CB944C-01A2-479C-A7E2-442BC1CC5D35}" sibTransId="{3D5EB66F-E53B-45C7-98B0-64AA810E8E3B}"/>
    <dgm:cxn modelId="{7CE94EDA-48EA-49B5-9788-FB61B2AF5C8A}" srcId="{1548FAFC-2B2A-445D-9D0A-8DC83DE44FD9}" destId="{A1FEB8F3-F292-46E1-B352-2F110DAB969D}" srcOrd="0" destOrd="0" parTransId="{3772355D-281E-43E3-87DA-1D388B42225D}" sibTransId="{400A4E61-AFC9-44AA-B88E-C5A2BD385C92}"/>
    <dgm:cxn modelId="{578CFBE1-02B6-4043-AFD1-71DA474D24B5}" srcId="{1548FAFC-2B2A-445D-9D0A-8DC83DE44FD9}" destId="{1ACFE223-5C7D-4580-A50C-6ACFEF513D94}" srcOrd="1" destOrd="0" parTransId="{106E5C6D-C9D8-4CA5-891D-A4E703CF08F3}" sibTransId="{9C93590C-9B4B-4131-8691-C2AF8206F419}"/>
    <dgm:cxn modelId="{3A3B55F3-0226-4861-B84A-E179665DCF4D}" srcId="{24732DF1-85A4-46BC-A7EF-7E46BA916A77}" destId="{661ADD47-5D05-4916-A07E-AE0A64389E48}" srcOrd="2" destOrd="0" parTransId="{33DF1D9C-7911-40DD-BCE7-AB811F6501C3}" sibTransId="{C2A166C4-8A94-4532-925A-419238340E1B}"/>
    <dgm:cxn modelId="{1867F4FA-3BD7-644D-B5A7-374CA17D84FA}" type="presOf" srcId="{A1FEB8F3-F292-46E1-B352-2F110DAB969D}" destId="{0EC50EF6-07BD-C042-A215-3F8C6D6132E8}" srcOrd="0" destOrd="0" presId="urn:microsoft.com/office/officeart/2005/8/layout/vList2"/>
    <dgm:cxn modelId="{21F391A9-F242-1D47-8FA8-E4FAE70A5100}" type="presParOf" srcId="{E0F327CF-DB7C-4441-B4B5-DA651E13B727}" destId="{178E57AE-6C97-F744-92C2-D376EC2D6E31}" srcOrd="0" destOrd="0" presId="urn:microsoft.com/office/officeart/2005/8/layout/vList2"/>
    <dgm:cxn modelId="{77761D85-81A3-B940-B4D8-BCA25F1BA7FA}" type="presParOf" srcId="{E0F327CF-DB7C-4441-B4B5-DA651E13B727}" destId="{028A705A-0F5B-6C46-AA41-513E204D04E5}" srcOrd="1" destOrd="0" presId="urn:microsoft.com/office/officeart/2005/8/layout/vList2"/>
    <dgm:cxn modelId="{B6B577C4-B48B-6C42-B30B-78067F18971E}" type="presParOf" srcId="{E0F327CF-DB7C-4441-B4B5-DA651E13B727}" destId="{36F09260-5175-F743-8DD9-A98A55774C61}" srcOrd="2" destOrd="0" presId="urn:microsoft.com/office/officeart/2005/8/layout/vList2"/>
    <dgm:cxn modelId="{86340D0D-288D-FA4F-A9C6-10A0878CECD8}" type="presParOf" srcId="{E0F327CF-DB7C-4441-B4B5-DA651E13B727}" destId="{0EC50EF6-07BD-C042-A215-3F8C6D6132E8}" srcOrd="3" destOrd="0" presId="urn:microsoft.com/office/officeart/2005/8/layout/vList2"/>
    <dgm:cxn modelId="{2221D211-7D48-334A-9BFC-07044B3D4FDF}" type="presParOf" srcId="{E0F327CF-DB7C-4441-B4B5-DA651E13B727}" destId="{4118973E-D9C4-5148-B92A-617D2CC5C0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16B2B4-F864-447B-BBE6-17E85B47B20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6912A85-BC57-4B65-A26A-37C316CEC7CA}">
      <dgm:prSet/>
      <dgm:spPr/>
      <dgm:t>
        <a:bodyPr/>
        <a:lstStyle/>
        <a:p>
          <a:r>
            <a:rPr lang="en-GB" b="1"/>
            <a:t>In your previous groups / pairs:</a:t>
          </a:r>
          <a:endParaRPr lang="en-US"/>
        </a:p>
      </dgm:t>
    </dgm:pt>
    <dgm:pt modelId="{EA5F756E-3630-4BE0-BF9E-9106E8D81633}" type="parTrans" cxnId="{9BF27AB6-05D8-45C2-99DB-6E551EEF2131}">
      <dgm:prSet/>
      <dgm:spPr/>
      <dgm:t>
        <a:bodyPr/>
        <a:lstStyle/>
        <a:p>
          <a:endParaRPr lang="en-US"/>
        </a:p>
      </dgm:t>
    </dgm:pt>
    <dgm:pt modelId="{06031EA9-40E5-4333-818C-6D2A33A67DE6}" type="sibTrans" cxnId="{9BF27AB6-05D8-45C2-99DB-6E551EEF2131}">
      <dgm:prSet/>
      <dgm:spPr/>
      <dgm:t>
        <a:bodyPr/>
        <a:lstStyle/>
        <a:p>
          <a:endParaRPr lang="en-US"/>
        </a:p>
      </dgm:t>
    </dgm:pt>
    <dgm:pt modelId="{11E77B03-CECB-4621-92FF-938D540ACE13}">
      <dgm:prSet/>
      <dgm:spPr/>
      <dgm:t>
        <a:bodyPr/>
        <a:lstStyle/>
        <a:p>
          <a:r>
            <a:rPr lang="en-GB"/>
            <a:t>1. Look at each of your project ideas in turn and work out what type of data you will have.</a:t>
          </a:r>
          <a:endParaRPr lang="en-US"/>
        </a:p>
      </dgm:t>
    </dgm:pt>
    <dgm:pt modelId="{84906C2B-DB32-421E-9522-DBB27692F4E4}" type="parTrans" cxnId="{CD6720D9-5574-4CA5-B45C-C1E6CF4A7FB1}">
      <dgm:prSet/>
      <dgm:spPr/>
      <dgm:t>
        <a:bodyPr/>
        <a:lstStyle/>
        <a:p>
          <a:endParaRPr lang="en-US"/>
        </a:p>
      </dgm:t>
    </dgm:pt>
    <dgm:pt modelId="{907BC0C5-C459-4C69-ADC4-E6794EACAEC9}" type="sibTrans" cxnId="{CD6720D9-5574-4CA5-B45C-C1E6CF4A7FB1}">
      <dgm:prSet/>
      <dgm:spPr/>
      <dgm:t>
        <a:bodyPr/>
        <a:lstStyle/>
        <a:p>
          <a:endParaRPr lang="en-US"/>
        </a:p>
      </dgm:t>
    </dgm:pt>
    <dgm:pt modelId="{ADEE420D-7908-45A2-9427-5008620ABB4A}">
      <dgm:prSet/>
      <dgm:spPr/>
      <dgm:t>
        <a:bodyPr/>
        <a:lstStyle/>
        <a:p>
          <a:r>
            <a:rPr lang="en-GB"/>
            <a:t>2. Come up with ideas as to how the data could be analysed and presented.</a:t>
          </a:r>
          <a:endParaRPr lang="en-US"/>
        </a:p>
      </dgm:t>
    </dgm:pt>
    <dgm:pt modelId="{BEFCD460-EE45-43B2-BE52-1B3CEFC1DDA1}" type="parTrans" cxnId="{7668AC81-1DDA-4A9C-B6E1-BB9380A42E05}">
      <dgm:prSet/>
      <dgm:spPr/>
      <dgm:t>
        <a:bodyPr/>
        <a:lstStyle/>
        <a:p>
          <a:endParaRPr lang="en-US"/>
        </a:p>
      </dgm:t>
    </dgm:pt>
    <dgm:pt modelId="{30675C18-4153-4562-B7D2-887179231E0F}" type="sibTrans" cxnId="{7668AC81-1DDA-4A9C-B6E1-BB9380A42E05}">
      <dgm:prSet/>
      <dgm:spPr/>
      <dgm:t>
        <a:bodyPr/>
        <a:lstStyle/>
        <a:p>
          <a:endParaRPr lang="en-US"/>
        </a:p>
      </dgm:t>
    </dgm:pt>
    <dgm:pt modelId="{0A354943-56F1-487E-BC11-78E6FA755211}">
      <dgm:prSet/>
      <dgm:spPr/>
      <dgm:t>
        <a:bodyPr/>
        <a:lstStyle/>
        <a:p>
          <a:r>
            <a:rPr lang="en-GB"/>
            <a:t>Are there any potential data analysis problems that you can see?</a:t>
          </a:r>
          <a:endParaRPr lang="en-US"/>
        </a:p>
      </dgm:t>
    </dgm:pt>
    <dgm:pt modelId="{1F95EF08-701B-4DA1-85CA-54D37A12FAD8}" type="parTrans" cxnId="{DC6068B2-C491-42B0-AB9F-BF9DC9BDD377}">
      <dgm:prSet/>
      <dgm:spPr/>
      <dgm:t>
        <a:bodyPr/>
        <a:lstStyle/>
        <a:p>
          <a:endParaRPr lang="en-US"/>
        </a:p>
      </dgm:t>
    </dgm:pt>
    <dgm:pt modelId="{2A9EC720-2CF7-4448-8184-04FB962E0321}" type="sibTrans" cxnId="{DC6068B2-C491-42B0-AB9F-BF9DC9BDD377}">
      <dgm:prSet/>
      <dgm:spPr/>
      <dgm:t>
        <a:bodyPr/>
        <a:lstStyle/>
        <a:p>
          <a:endParaRPr lang="en-US"/>
        </a:p>
      </dgm:t>
    </dgm:pt>
    <dgm:pt modelId="{D0FBACC1-010B-E54B-99F5-077E773A6DE6}" type="pres">
      <dgm:prSet presAssocID="{F216B2B4-F864-447B-BBE6-17E85B47B202}" presName="outerComposite" presStyleCnt="0">
        <dgm:presLayoutVars>
          <dgm:chMax val="5"/>
          <dgm:dir/>
          <dgm:resizeHandles val="exact"/>
        </dgm:presLayoutVars>
      </dgm:prSet>
      <dgm:spPr/>
    </dgm:pt>
    <dgm:pt modelId="{8AB5E5A6-D676-9642-AE1C-2ADB4E309614}" type="pres">
      <dgm:prSet presAssocID="{F216B2B4-F864-447B-BBE6-17E85B47B202}" presName="dummyMaxCanvas" presStyleCnt="0">
        <dgm:presLayoutVars/>
      </dgm:prSet>
      <dgm:spPr/>
    </dgm:pt>
    <dgm:pt modelId="{27856193-6C42-0648-A8E8-4A098DEC1477}" type="pres">
      <dgm:prSet presAssocID="{F216B2B4-F864-447B-BBE6-17E85B47B202}" presName="FourNodes_1" presStyleLbl="node1" presStyleIdx="0" presStyleCnt="4">
        <dgm:presLayoutVars>
          <dgm:bulletEnabled val="1"/>
        </dgm:presLayoutVars>
      </dgm:prSet>
      <dgm:spPr/>
    </dgm:pt>
    <dgm:pt modelId="{FD21B04C-8786-0F49-B526-86ACE9213613}" type="pres">
      <dgm:prSet presAssocID="{F216B2B4-F864-447B-BBE6-17E85B47B202}" presName="FourNodes_2" presStyleLbl="node1" presStyleIdx="1" presStyleCnt="4">
        <dgm:presLayoutVars>
          <dgm:bulletEnabled val="1"/>
        </dgm:presLayoutVars>
      </dgm:prSet>
      <dgm:spPr/>
    </dgm:pt>
    <dgm:pt modelId="{6EA93118-B26D-CC44-84A0-642535301DB3}" type="pres">
      <dgm:prSet presAssocID="{F216B2B4-F864-447B-BBE6-17E85B47B202}" presName="FourNodes_3" presStyleLbl="node1" presStyleIdx="2" presStyleCnt="4">
        <dgm:presLayoutVars>
          <dgm:bulletEnabled val="1"/>
        </dgm:presLayoutVars>
      </dgm:prSet>
      <dgm:spPr/>
    </dgm:pt>
    <dgm:pt modelId="{842752AC-A816-B140-BFD8-81A49C7C0ACD}" type="pres">
      <dgm:prSet presAssocID="{F216B2B4-F864-447B-BBE6-17E85B47B202}" presName="FourNodes_4" presStyleLbl="node1" presStyleIdx="3" presStyleCnt="4">
        <dgm:presLayoutVars>
          <dgm:bulletEnabled val="1"/>
        </dgm:presLayoutVars>
      </dgm:prSet>
      <dgm:spPr/>
    </dgm:pt>
    <dgm:pt modelId="{050CB356-AB6D-0A43-957D-B430ABF7EB0A}" type="pres">
      <dgm:prSet presAssocID="{F216B2B4-F864-447B-BBE6-17E85B47B202}" presName="FourConn_1-2" presStyleLbl="fgAccFollowNode1" presStyleIdx="0" presStyleCnt="3">
        <dgm:presLayoutVars>
          <dgm:bulletEnabled val="1"/>
        </dgm:presLayoutVars>
      </dgm:prSet>
      <dgm:spPr/>
    </dgm:pt>
    <dgm:pt modelId="{F0BA2152-293B-2C40-93A7-62B42CC4F054}" type="pres">
      <dgm:prSet presAssocID="{F216B2B4-F864-447B-BBE6-17E85B47B202}" presName="FourConn_2-3" presStyleLbl="fgAccFollowNode1" presStyleIdx="1" presStyleCnt="3">
        <dgm:presLayoutVars>
          <dgm:bulletEnabled val="1"/>
        </dgm:presLayoutVars>
      </dgm:prSet>
      <dgm:spPr/>
    </dgm:pt>
    <dgm:pt modelId="{46A5AFE2-5FCB-4B47-876A-5C2ABF46FE44}" type="pres">
      <dgm:prSet presAssocID="{F216B2B4-F864-447B-BBE6-17E85B47B202}" presName="FourConn_3-4" presStyleLbl="fgAccFollowNode1" presStyleIdx="2" presStyleCnt="3">
        <dgm:presLayoutVars>
          <dgm:bulletEnabled val="1"/>
        </dgm:presLayoutVars>
      </dgm:prSet>
      <dgm:spPr/>
    </dgm:pt>
    <dgm:pt modelId="{AA60DB97-05E7-E24B-BCFA-C3B376A4FA79}" type="pres">
      <dgm:prSet presAssocID="{F216B2B4-F864-447B-BBE6-17E85B47B202}" presName="FourNodes_1_text" presStyleLbl="node1" presStyleIdx="3" presStyleCnt="4">
        <dgm:presLayoutVars>
          <dgm:bulletEnabled val="1"/>
        </dgm:presLayoutVars>
      </dgm:prSet>
      <dgm:spPr/>
    </dgm:pt>
    <dgm:pt modelId="{99DD8F0C-488C-D844-B402-078C85754799}" type="pres">
      <dgm:prSet presAssocID="{F216B2B4-F864-447B-BBE6-17E85B47B202}" presName="FourNodes_2_text" presStyleLbl="node1" presStyleIdx="3" presStyleCnt="4">
        <dgm:presLayoutVars>
          <dgm:bulletEnabled val="1"/>
        </dgm:presLayoutVars>
      </dgm:prSet>
      <dgm:spPr/>
    </dgm:pt>
    <dgm:pt modelId="{6E71A83E-5545-EA44-992C-41C334215DB8}" type="pres">
      <dgm:prSet presAssocID="{F216B2B4-F864-447B-BBE6-17E85B47B202}" presName="FourNodes_3_text" presStyleLbl="node1" presStyleIdx="3" presStyleCnt="4">
        <dgm:presLayoutVars>
          <dgm:bulletEnabled val="1"/>
        </dgm:presLayoutVars>
      </dgm:prSet>
      <dgm:spPr/>
    </dgm:pt>
    <dgm:pt modelId="{3901D52A-86D7-7249-A9D4-41093794FA0E}" type="pres">
      <dgm:prSet presAssocID="{F216B2B4-F864-447B-BBE6-17E85B47B202}" presName="FourNodes_4_text" presStyleLbl="node1" presStyleIdx="3" presStyleCnt="4">
        <dgm:presLayoutVars>
          <dgm:bulletEnabled val="1"/>
        </dgm:presLayoutVars>
      </dgm:prSet>
      <dgm:spPr/>
    </dgm:pt>
  </dgm:ptLst>
  <dgm:cxnLst>
    <dgm:cxn modelId="{1ECEE103-D721-1D42-8EC6-2CAEEDA24F33}" type="presOf" srcId="{06031EA9-40E5-4333-818C-6D2A33A67DE6}" destId="{050CB356-AB6D-0A43-957D-B430ABF7EB0A}" srcOrd="0" destOrd="0" presId="urn:microsoft.com/office/officeart/2005/8/layout/vProcess5"/>
    <dgm:cxn modelId="{F0D4D00A-6EDE-454E-84CA-1E48DBFA54EE}" type="presOf" srcId="{11E77B03-CECB-4621-92FF-938D540ACE13}" destId="{FD21B04C-8786-0F49-B526-86ACE9213613}" srcOrd="0" destOrd="0" presId="urn:microsoft.com/office/officeart/2005/8/layout/vProcess5"/>
    <dgm:cxn modelId="{BA6ACA0C-8443-B84F-B80D-A561187C5E0E}" type="presOf" srcId="{30675C18-4153-4562-B7D2-887179231E0F}" destId="{46A5AFE2-5FCB-4B47-876A-5C2ABF46FE44}" srcOrd="0" destOrd="0" presId="urn:microsoft.com/office/officeart/2005/8/layout/vProcess5"/>
    <dgm:cxn modelId="{0905170F-9B2E-6341-AC1C-015424CC084F}" type="presOf" srcId="{ADEE420D-7908-45A2-9427-5008620ABB4A}" destId="{6EA93118-B26D-CC44-84A0-642535301DB3}" srcOrd="0" destOrd="0" presId="urn:microsoft.com/office/officeart/2005/8/layout/vProcess5"/>
    <dgm:cxn modelId="{1CC8F411-4CE3-C149-A44A-3B9F4D7BF5B6}" type="presOf" srcId="{F216B2B4-F864-447B-BBE6-17E85B47B202}" destId="{D0FBACC1-010B-E54B-99F5-077E773A6DE6}" srcOrd="0" destOrd="0" presId="urn:microsoft.com/office/officeart/2005/8/layout/vProcess5"/>
    <dgm:cxn modelId="{8F978E28-BCF6-1E4B-A8E5-1D88EF5627B5}" type="presOf" srcId="{66912A85-BC57-4B65-A26A-37C316CEC7CA}" destId="{AA60DB97-05E7-E24B-BCFA-C3B376A4FA79}" srcOrd="1" destOrd="0" presId="urn:microsoft.com/office/officeart/2005/8/layout/vProcess5"/>
    <dgm:cxn modelId="{49A9473E-BFED-2142-8C56-7681C588FA2E}" type="presOf" srcId="{66912A85-BC57-4B65-A26A-37C316CEC7CA}" destId="{27856193-6C42-0648-A8E8-4A098DEC1477}" srcOrd="0" destOrd="0" presId="urn:microsoft.com/office/officeart/2005/8/layout/vProcess5"/>
    <dgm:cxn modelId="{004AE83E-5E71-014A-B767-F419B0F32E42}" type="presOf" srcId="{ADEE420D-7908-45A2-9427-5008620ABB4A}" destId="{6E71A83E-5545-EA44-992C-41C334215DB8}" srcOrd="1" destOrd="0" presId="urn:microsoft.com/office/officeart/2005/8/layout/vProcess5"/>
    <dgm:cxn modelId="{2BC51849-C662-6B46-8485-A5164A9FE792}" type="presOf" srcId="{0A354943-56F1-487E-BC11-78E6FA755211}" destId="{3901D52A-86D7-7249-A9D4-41093794FA0E}" srcOrd="1" destOrd="0" presId="urn:microsoft.com/office/officeart/2005/8/layout/vProcess5"/>
    <dgm:cxn modelId="{3736C177-3DB8-0A41-8095-6C9B7663E4CF}" type="presOf" srcId="{0A354943-56F1-487E-BC11-78E6FA755211}" destId="{842752AC-A816-B140-BFD8-81A49C7C0ACD}" srcOrd="0" destOrd="0" presId="urn:microsoft.com/office/officeart/2005/8/layout/vProcess5"/>
    <dgm:cxn modelId="{7668AC81-1DDA-4A9C-B6E1-BB9380A42E05}" srcId="{F216B2B4-F864-447B-BBE6-17E85B47B202}" destId="{ADEE420D-7908-45A2-9427-5008620ABB4A}" srcOrd="2" destOrd="0" parTransId="{BEFCD460-EE45-43B2-BE52-1B3CEFC1DDA1}" sibTransId="{30675C18-4153-4562-B7D2-887179231E0F}"/>
    <dgm:cxn modelId="{F2858E82-3E49-1742-ADD2-F523BB2A6B9B}" type="presOf" srcId="{11E77B03-CECB-4621-92FF-938D540ACE13}" destId="{99DD8F0C-488C-D844-B402-078C85754799}" srcOrd="1" destOrd="0" presId="urn:microsoft.com/office/officeart/2005/8/layout/vProcess5"/>
    <dgm:cxn modelId="{DC6068B2-C491-42B0-AB9F-BF9DC9BDD377}" srcId="{F216B2B4-F864-447B-BBE6-17E85B47B202}" destId="{0A354943-56F1-487E-BC11-78E6FA755211}" srcOrd="3" destOrd="0" parTransId="{1F95EF08-701B-4DA1-85CA-54D37A12FAD8}" sibTransId="{2A9EC720-2CF7-4448-8184-04FB962E0321}"/>
    <dgm:cxn modelId="{9BF27AB6-05D8-45C2-99DB-6E551EEF2131}" srcId="{F216B2B4-F864-447B-BBE6-17E85B47B202}" destId="{66912A85-BC57-4B65-A26A-37C316CEC7CA}" srcOrd="0" destOrd="0" parTransId="{EA5F756E-3630-4BE0-BF9E-9106E8D81633}" sibTransId="{06031EA9-40E5-4333-818C-6D2A33A67DE6}"/>
    <dgm:cxn modelId="{0A3141BF-59BF-4B45-841C-95E0A89387E3}" type="presOf" srcId="{907BC0C5-C459-4C69-ADC4-E6794EACAEC9}" destId="{F0BA2152-293B-2C40-93A7-62B42CC4F054}" srcOrd="0" destOrd="0" presId="urn:microsoft.com/office/officeart/2005/8/layout/vProcess5"/>
    <dgm:cxn modelId="{CD6720D9-5574-4CA5-B45C-C1E6CF4A7FB1}" srcId="{F216B2B4-F864-447B-BBE6-17E85B47B202}" destId="{11E77B03-CECB-4621-92FF-938D540ACE13}" srcOrd="1" destOrd="0" parTransId="{84906C2B-DB32-421E-9522-DBB27692F4E4}" sibTransId="{907BC0C5-C459-4C69-ADC4-E6794EACAEC9}"/>
    <dgm:cxn modelId="{C64F7121-742D-2446-999D-78282437F64A}" type="presParOf" srcId="{D0FBACC1-010B-E54B-99F5-077E773A6DE6}" destId="{8AB5E5A6-D676-9642-AE1C-2ADB4E309614}" srcOrd="0" destOrd="0" presId="urn:microsoft.com/office/officeart/2005/8/layout/vProcess5"/>
    <dgm:cxn modelId="{4E84FACE-931B-A846-A671-E5A408ECB0B6}" type="presParOf" srcId="{D0FBACC1-010B-E54B-99F5-077E773A6DE6}" destId="{27856193-6C42-0648-A8E8-4A098DEC1477}" srcOrd="1" destOrd="0" presId="urn:microsoft.com/office/officeart/2005/8/layout/vProcess5"/>
    <dgm:cxn modelId="{FF0D6D26-AD6E-A647-8A1A-F503C64BC054}" type="presParOf" srcId="{D0FBACC1-010B-E54B-99F5-077E773A6DE6}" destId="{FD21B04C-8786-0F49-B526-86ACE9213613}" srcOrd="2" destOrd="0" presId="urn:microsoft.com/office/officeart/2005/8/layout/vProcess5"/>
    <dgm:cxn modelId="{B89A97D5-1772-6E49-A198-1DABB3589E3F}" type="presParOf" srcId="{D0FBACC1-010B-E54B-99F5-077E773A6DE6}" destId="{6EA93118-B26D-CC44-84A0-642535301DB3}" srcOrd="3" destOrd="0" presId="urn:microsoft.com/office/officeart/2005/8/layout/vProcess5"/>
    <dgm:cxn modelId="{FD0EBB65-A093-E141-A313-3A6B27B0D78D}" type="presParOf" srcId="{D0FBACC1-010B-E54B-99F5-077E773A6DE6}" destId="{842752AC-A816-B140-BFD8-81A49C7C0ACD}" srcOrd="4" destOrd="0" presId="urn:microsoft.com/office/officeart/2005/8/layout/vProcess5"/>
    <dgm:cxn modelId="{F0DF1397-7A4D-CD46-BCE2-9C8DAB1257BF}" type="presParOf" srcId="{D0FBACC1-010B-E54B-99F5-077E773A6DE6}" destId="{050CB356-AB6D-0A43-957D-B430ABF7EB0A}" srcOrd="5" destOrd="0" presId="urn:microsoft.com/office/officeart/2005/8/layout/vProcess5"/>
    <dgm:cxn modelId="{1B4CD6DA-515B-7F40-9F24-000CB54E63C2}" type="presParOf" srcId="{D0FBACC1-010B-E54B-99F5-077E773A6DE6}" destId="{F0BA2152-293B-2C40-93A7-62B42CC4F054}" srcOrd="6" destOrd="0" presId="urn:microsoft.com/office/officeart/2005/8/layout/vProcess5"/>
    <dgm:cxn modelId="{32046A32-D6D7-B447-B74C-B3EADFEDC556}" type="presParOf" srcId="{D0FBACC1-010B-E54B-99F5-077E773A6DE6}" destId="{46A5AFE2-5FCB-4B47-876A-5C2ABF46FE44}" srcOrd="7" destOrd="0" presId="urn:microsoft.com/office/officeart/2005/8/layout/vProcess5"/>
    <dgm:cxn modelId="{3DE01C02-0E9A-5844-B5F5-AABC74045C91}" type="presParOf" srcId="{D0FBACC1-010B-E54B-99F5-077E773A6DE6}" destId="{AA60DB97-05E7-E24B-BCFA-C3B376A4FA79}" srcOrd="8" destOrd="0" presId="urn:microsoft.com/office/officeart/2005/8/layout/vProcess5"/>
    <dgm:cxn modelId="{92C9B1CC-3942-AF48-B4B5-38573E82BD5C}" type="presParOf" srcId="{D0FBACC1-010B-E54B-99F5-077E773A6DE6}" destId="{99DD8F0C-488C-D844-B402-078C85754799}" srcOrd="9" destOrd="0" presId="urn:microsoft.com/office/officeart/2005/8/layout/vProcess5"/>
    <dgm:cxn modelId="{B5BC6335-1695-AC42-94D4-7A821FC8D7FA}" type="presParOf" srcId="{D0FBACC1-010B-E54B-99F5-077E773A6DE6}" destId="{6E71A83E-5545-EA44-992C-41C334215DB8}" srcOrd="10" destOrd="0" presId="urn:microsoft.com/office/officeart/2005/8/layout/vProcess5"/>
    <dgm:cxn modelId="{799FC07F-3B48-7E41-BCAA-B8901528D93F}" type="presParOf" srcId="{D0FBACC1-010B-E54B-99F5-077E773A6DE6}" destId="{3901D52A-86D7-7249-A9D4-41093794FA0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08841F-2059-4354-B738-BCF5BE5A2A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E9A6DAC-97FF-4A22-A9CE-349818927D46}">
      <dgm:prSet/>
      <dgm:spPr/>
      <dgm:t>
        <a:bodyPr/>
        <a:lstStyle/>
        <a:p>
          <a:r>
            <a:rPr lang="en-GB"/>
            <a:t>After all that…</a:t>
          </a:r>
          <a:endParaRPr lang="en-US"/>
        </a:p>
      </dgm:t>
    </dgm:pt>
    <dgm:pt modelId="{464D7400-B8C5-42D9-A78F-223F8E0F7814}" type="parTrans" cxnId="{0A534968-304E-4ED1-885E-C2746E374260}">
      <dgm:prSet/>
      <dgm:spPr/>
      <dgm:t>
        <a:bodyPr/>
        <a:lstStyle/>
        <a:p>
          <a:endParaRPr lang="en-US"/>
        </a:p>
      </dgm:t>
    </dgm:pt>
    <dgm:pt modelId="{2637A624-1A40-4BAA-90AC-A62D9E42929A}" type="sibTrans" cxnId="{0A534968-304E-4ED1-885E-C2746E374260}">
      <dgm:prSet/>
      <dgm:spPr/>
      <dgm:t>
        <a:bodyPr/>
        <a:lstStyle/>
        <a:p>
          <a:endParaRPr lang="en-US"/>
        </a:p>
      </dgm:t>
    </dgm:pt>
    <dgm:pt modelId="{A35CBD5C-2389-47F1-8D60-D16DE2C91C55}">
      <dgm:prSet/>
      <dgm:spPr/>
      <dgm:t>
        <a:bodyPr/>
        <a:lstStyle/>
        <a:p>
          <a:r>
            <a:rPr lang="en-GB"/>
            <a:t>Have another look over your project ideas…</a:t>
          </a:r>
          <a:endParaRPr lang="en-US"/>
        </a:p>
      </dgm:t>
    </dgm:pt>
    <dgm:pt modelId="{1292C86A-7436-48E8-9B40-66EB7B7F7AE9}" type="parTrans" cxnId="{AA6D6DA9-774D-42DD-A1D4-BCC7E4AC7178}">
      <dgm:prSet/>
      <dgm:spPr/>
      <dgm:t>
        <a:bodyPr/>
        <a:lstStyle/>
        <a:p>
          <a:endParaRPr lang="en-US"/>
        </a:p>
      </dgm:t>
    </dgm:pt>
    <dgm:pt modelId="{1BB8B8A9-2BB9-4783-BF92-8A28DF8AB31C}" type="sibTrans" cxnId="{AA6D6DA9-774D-42DD-A1D4-BCC7E4AC7178}">
      <dgm:prSet/>
      <dgm:spPr/>
      <dgm:t>
        <a:bodyPr/>
        <a:lstStyle/>
        <a:p>
          <a:endParaRPr lang="en-US"/>
        </a:p>
      </dgm:t>
    </dgm:pt>
    <dgm:pt modelId="{EAE1E5F9-BF13-43C2-AF6C-55998BFDC683}">
      <dgm:prSet/>
      <dgm:spPr/>
      <dgm:t>
        <a:bodyPr/>
        <a:lstStyle/>
        <a:p>
          <a:r>
            <a:rPr lang="en-GB"/>
            <a:t>Are there any changes that you would want to make based on:</a:t>
          </a:r>
          <a:endParaRPr lang="en-US"/>
        </a:p>
      </dgm:t>
    </dgm:pt>
    <dgm:pt modelId="{9040D36C-B1E4-40FB-9ED4-8AD3233960C7}" type="parTrans" cxnId="{00AFE920-63FC-4E49-9082-82B841AC88BF}">
      <dgm:prSet/>
      <dgm:spPr/>
      <dgm:t>
        <a:bodyPr/>
        <a:lstStyle/>
        <a:p>
          <a:endParaRPr lang="en-US"/>
        </a:p>
      </dgm:t>
    </dgm:pt>
    <dgm:pt modelId="{1E95465D-7CE4-4DAA-B117-651B5483531D}" type="sibTrans" cxnId="{00AFE920-63FC-4E49-9082-82B841AC88BF}">
      <dgm:prSet/>
      <dgm:spPr/>
      <dgm:t>
        <a:bodyPr/>
        <a:lstStyle/>
        <a:p>
          <a:endParaRPr lang="en-US"/>
        </a:p>
      </dgm:t>
    </dgm:pt>
    <dgm:pt modelId="{42F62132-3D1D-4FC1-89A4-F02B9C227002}">
      <dgm:prSet/>
      <dgm:spPr/>
      <dgm:t>
        <a:bodyPr/>
        <a:lstStyle/>
        <a:p>
          <a:r>
            <a:rPr lang="en-GB"/>
            <a:t>The questions that you have asked yourself?</a:t>
          </a:r>
          <a:endParaRPr lang="en-US"/>
        </a:p>
      </dgm:t>
    </dgm:pt>
    <dgm:pt modelId="{0D27A07D-D77A-4561-98A6-BEFCE8EB5740}" type="parTrans" cxnId="{B066D835-01DC-4369-B78A-DF80CAC5A932}">
      <dgm:prSet/>
      <dgm:spPr/>
      <dgm:t>
        <a:bodyPr/>
        <a:lstStyle/>
        <a:p>
          <a:endParaRPr lang="en-US"/>
        </a:p>
      </dgm:t>
    </dgm:pt>
    <dgm:pt modelId="{FABEAFC2-E9AD-464F-87FA-7E53D97121BC}" type="sibTrans" cxnId="{B066D835-01DC-4369-B78A-DF80CAC5A932}">
      <dgm:prSet/>
      <dgm:spPr/>
      <dgm:t>
        <a:bodyPr/>
        <a:lstStyle/>
        <a:p>
          <a:endParaRPr lang="en-US"/>
        </a:p>
      </dgm:t>
    </dgm:pt>
    <dgm:pt modelId="{307FF4A3-4F93-4E22-9B70-C0828425C490}">
      <dgm:prSet/>
      <dgm:spPr/>
      <dgm:t>
        <a:bodyPr/>
        <a:lstStyle/>
        <a:p>
          <a:r>
            <a:rPr lang="en-GB"/>
            <a:t>The advice that you have received from others following the completion of the tasks?</a:t>
          </a:r>
          <a:endParaRPr lang="en-US"/>
        </a:p>
      </dgm:t>
    </dgm:pt>
    <dgm:pt modelId="{BF9D9BBF-6772-459C-9EEF-C0040415818E}" type="parTrans" cxnId="{ECF9A121-56DF-4A5B-A8D1-E870749861CD}">
      <dgm:prSet/>
      <dgm:spPr/>
      <dgm:t>
        <a:bodyPr/>
        <a:lstStyle/>
        <a:p>
          <a:endParaRPr lang="en-US"/>
        </a:p>
      </dgm:t>
    </dgm:pt>
    <dgm:pt modelId="{3AD57048-F668-47E7-A747-458D136FE0C9}" type="sibTrans" cxnId="{ECF9A121-56DF-4A5B-A8D1-E870749861CD}">
      <dgm:prSet/>
      <dgm:spPr/>
      <dgm:t>
        <a:bodyPr/>
        <a:lstStyle/>
        <a:p>
          <a:endParaRPr lang="en-US"/>
        </a:p>
      </dgm:t>
    </dgm:pt>
    <dgm:pt modelId="{965B2A47-2451-0F45-8F13-7973631EF0FB}" type="pres">
      <dgm:prSet presAssocID="{A608841F-2059-4354-B738-BCF5BE5A2AFE}" presName="linear" presStyleCnt="0">
        <dgm:presLayoutVars>
          <dgm:animLvl val="lvl"/>
          <dgm:resizeHandles val="exact"/>
        </dgm:presLayoutVars>
      </dgm:prSet>
      <dgm:spPr/>
    </dgm:pt>
    <dgm:pt modelId="{3E320424-7384-9243-B62C-C9EC9C4E1B54}" type="pres">
      <dgm:prSet presAssocID="{CE9A6DAC-97FF-4A22-A9CE-349818927D46}" presName="parentText" presStyleLbl="node1" presStyleIdx="0" presStyleCnt="3">
        <dgm:presLayoutVars>
          <dgm:chMax val="0"/>
          <dgm:bulletEnabled val="1"/>
        </dgm:presLayoutVars>
      </dgm:prSet>
      <dgm:spPr/>
    </dgm:pt>
    <dgm:pt modelId="{83684E68-D025-004D-9416-2CF1133D4E0C}" type="pres">
      <dgm:prSet presAssocID="{2637A624-1A40-4BAA-90AC-A62D9E42929A}" presName="spacer" presStyleCnt="0"/>
      <dgm:spPr/>
    </dgm:pt>
    <dgm:pt modelId="{305DFB84-51E6-6943-B384-747F41298E65}" type="pres">
      <dgm:prSet presAssocID="{A35CBD5C-2389-47F1-8D60-D16DE2C91C55}" presName="parentText" presStyleLbl="node1" presStyleIdx="1" presStyleCnt="3">
        <dgm:presLayoutVars>
          <dgm:chMax val="0"/>
          <dgm:bulletEnabled val="1"/>
        </dgm:presLayoutVars>
      </dgm:prSet>
      <dgm:spPr/>
    </dgm:pt>
    <dgm:pt modelId="{3995071E-40AF-7947-B504-EE9EBABFAE43}" type="pres">
      <dgm:prSet presAssocID="{1BB8B8A9-2BB9-4783-BF92-8A28DF8AB31C}" presName="spacer" presStyleCnt="0"/>
      <dgm:spPr/>
    </dgm:pt>
    <dgm:pt modelId="{55C70B68-9233-B849-AD84-E39D9608594D}" type="pres">
      <dgm:prSet presAssocID="{EAE1E5F9-BF13-43C2-AF6C-55998BFDC683}" presName="parentText" presStyleLbl="node1" presStyleIdx="2" presStyleCnt="3">
        <dgm:presLayoutVars>
          <dgm:chMax val="0"/>
          <dgm:bulletEnabled val="1"/>
        </dgm:presLayoutVars>
      </dgm:prSet>
      <dgm:spPr/>
    </dgm:pt>
    <dgm:pt modelId="{70A317BD-C2A4-C94F-9883-E998430801EB}" type="pres">
      <dgm:prSet presAssocID="{EAE1E5F9-BF13-43C2-AF6C-55998BFDC683}" presName="childText" presStyleLbl="revTx" presStyleIdx="0" presStyleCnt="1">
        <dgm:presLayoutVars>
          <dgm:bulletEnabled val="1"/>
        </dgm:presLayoutVars>
      </dgm:prSet>
      <dgm:spPr/>
    </dgm:pt>
  </dgm:ptLst>
  <dgm:cxnLst>
    <dgm:cxn modelId="{00AFE920-63FC-4E49-9082-82B841AC88BF}" srcId="{A608841F-2059-4354-B738-BCF5BE5A2AFE}" destId="{EAE1E5F9-BF13-43C2-AF6C-55998BFDC683}" srcOrd="2" destOrd="0" parTransId="{9040D36C-B1E4-40FB-9ED4-8AD3233960C7}" sibTransId="{1E95465D-7CE4-4DAA-B117-651B5483531D}"/>
    <dgm:cxn modelId="{ECF9A121-56DF-4A5B-A8D1-E870749861CD}" srcId="{EAE1E5F9-BF13-43C2-AF6C-55998BFDC683}" destId="{307FF4A3-4F93-4E22-9B70-C0828425C490}" srcOrd="1" destOrd="0" parTransId="{BF9D9BBF-6772-459C-9EEF-C0040415818E}" sibTransId="{3AD57048-F668-47E7-A747-458D136FE0C9}"/>
    <dgm:cxn modelId="{F2843134-2215-D34B-812B-7CBA8AC8B312}" type="presOf" srcId="{307FF4A3-4F93-4E22-9B70-C0828425C490}" destId="{70A317BD-C2A4-C94F-9883-E998430801EB}" srcOrd="0" destOrd="1" presId="urn:microsoft.com/office/officeart/2005/8/layout/vList2"/>
    <dgm:cxn modelId="{B066D835-01DC-4369-B78A-DF80CAC5A932}" srcId="{EAE1E5F9-BF13-43C2-AF6C-55998BFDC683}" destId="{42F62132-3D1D-4FC1-89A4-F02B9C227002}" srcOrd="0" destOrd="0" parTransId="{0D27A07D-D77A-4561-98A6-BEFCE8EB5740}" sibTransId="{FABEAFC2-E9AD-464F-87FA-7E53D97121BC}"/>
    <dgm:cxn modelId="{597CC143-57A1-4C49-B958-28D4307C893C}" type="presOf" srcId="{A608841F-2059-4354-B738-BCF5BE5A2AFE}" destId="{965B2A47-2451-0F45-8F13-7973631EF0FB}" srcOrd="0" destOrd="0" presId="urn:microsoft.com/office/officeart/2005/8/layout/vList2"/>
    <dgm:cxn modelId="{0331DC4A-1CF2-BE48-8F7D-66CB33D148BA}" type="presOf" srcId="{A35CBD5C-2389-47F1-8D60-D16DE2C91C55}" destId="{305DFB84-51E6-6943-B384-747F41298E65}" srcOrd="0" destOrd="0" presId="urn:microsoft.com/office/officeart/2005/8/layout/vList2"/>
    <dgm:cxn modelId="{AF92DE5A-8440-BD4F-B2D7-717459C3BFB5}" type="presOf" srcId="{EAE1E5F9-BF13-43C2-AF6C-55998BFDC683}" destId="{55C70B68-9233-B849-AD84-E39D9608594D}" srcOrd="0" destOrd="0" presId="urn:microsoft.com/office/officeart/2005/8/layout/vList2"/>
    <dgm:cxn modelId="{0A534968-304E-4ED1-885E-C2746E374260}" srcId="{A608841F-2059-4354-B738-BCF5BE5A2AFE}" destId="{CE9A6DAC-97FF-4A22-A9CE-349818927D46}" srcOrd="0" destOrd="0" parTransId="{464D7400-B8C5-42D9-A78F-223F8E0F7814}" sibTransId="{2637A624-1A40-4BAA-90AC-A62D9E42929A}"/>
    <dgm:cxn modelId="{33A8D583-1257-3F48-8A52-CA31BBD6B344}" type="presOf" srcId="{CE9A6DAC-97FF-4A22-A9CE-349818927D46}" destId="{3E320424-7384-9243-B62C-C9EC9C4E1B54}" srcOrd="0" destOrd="0" presId="urn:microsoft.com/office/officeart/2005/8/layout/vList2"/>
    <dgm:cxn modelId="{AA6D6DA9-774D-42DD-A1D4-BCC7E4AC7178}" srcId="{A608841F-2059-4354-B738-BCF5BE5A2AFE}" destId="{A35CBD5C-2389-47F1-8D60-D16DE2C91C55}" srcOrd="1" destOrd="0" parTransId="{1292C86A-7436-48E8-9B40-66EB7B7F7AE9}" sibTransId="{1BB8B8A9-2BB9-4783-BF92-8A28DF8AB31C}"/>
    <dgm:cxn modelId="{29F1BAC4-4098-BB49-A548-5B76942C248E}" type="presOf" srcId="{42F62132-3D1D-4FC1-89A4-F02B9C227002}" destId="{70A317BD-C2A4-C94F-9883-E998430801EB}" srcOrd="0" destOrd="0" presId="urn:microsoft.com/office/officeart/2005/8/layout/vList2"/>
    <dgm:cxn modelId="{2332BA1E-2796-2C4E-8C58-A3966E6A8492}" type="presParOf" srcId="{965B2A47-2451-0F45-8F13-7973631EF0FB}" destId="{3E320424-7384-9243-B62C-C9EC9C4E1B54}" srcOrd="0" destOrd="0" presId="urn:microsoft.com/office/officeart/2005/8/layout/vList2"/>
    <dgm:cxn modelId="{986D9117-8711-1B4C-BF40-915CE7C528C6}" type="presParOf" srcId="{965B2A47-2451-0F45-8F13-7973631EF0FB}" destId="{83684E68-D025-004D-9416-2CF1133D4E0C}" srcOrd="1" destOrd="0" presId="urn:microsoft.com/office/officeart/2005/8/layout/vList2"/>
    <dgm:cxn modelId="{12C09CB3-9E7F-F04B-B831-4EC2B3AE2ADE}" type="presParOf" srcId="{965B2A47-2451-0F45-8F13-7973631EF0FB}" destId="{305DFB84-51E6-6943-B384-747F41298E65}" srcOrd="2" destOrd="0" presId="urn:microsoft.com/office/officeart/2005/8/layout/vList2"/>
    <dgm:cxn modelId="{5C232668-158C-4B4A-A706-928C88146CC7}" type="presParOf" srcId="{965B2A47-2451-0F45-8F13-7973631EF0FB}" destId="{3995071E-40AF-7947-B504-EE9EBABFAE43}" srcOrd="3" destOrd="0" presId="urn:microsoft.com/office/officeart/2005/8/layout/vList2"/>
    <dgm:cxn modelId="{F5A9B36A-DEE8-744C-AC41-336914FFA62B}" type="presParOf" srcId="{965B2A47-2451-0F45-8F13-7973631EF0FB}" destId="{55C70B68-9233-B849-AD84-E39D9608594D}" srcOrd="4" destOrd="0" presId="urn:microsoft.com/office/officeart/2005/8/layout/vList2"/>
    <dgm:cxn modelId="{A9F31CB4-89A7-C842-9921-33792411FBC0}" type="presParOf" srcId="{965B2A47-2451-0F45-8F13-7973631EF0FB}" destId="{70A317BD-C2A4-C94F-9883-E998430801EB}"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E1FB3C-A660-4E6B-AAEE-0F498D5AA2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B61B7A-DD5E-4B21-B9B9-0A094249BC24}">
      <dgm:prSet/>
      <dgm:spPr/>
      <dgm:t>
        <a:bodyPr/>
        <a:lstStyle/>
        <a:p>
          <a:r>
            <a:rPr lang="en-GB" b="0" i="0"/>
            <a:t>We will be holding proposal presentations (not formally assessed / groups/times/ exact dates TBC) where you will be expected to present your ideas to a small group of students and a couple of staff members. </a:t>
          </a:r>
          <a:endParaRPr lang="en-US"/>
        </a:p>
      </dgm:t>
    </dgm:pt>
    <dgm:pt modelId="{E46DF008-D661-4C53-8633-635A8B395128}" type="parTrans" cxnId="{F24D99EF-B8EB-476B-A12E-7A7E5B03A5BB}">
      <dgm:prSet/>
      <dgm:spPr/>
      <dgm:t>
        <a:bodyPr/>
        <a:lstStyle/>
        <a:p>
          <a:endParaRPr lang="en-US"/>
        </a:p>
      </dgm:t>
    </dgm:pt>
    <dgm:pt modelId="{57A1F57E-B4CE-45CB-8C9C-1BA9CCAD6CDA}" type="sibTrans" cxnId="{F24D99EF-B8EB-476B-A12E-7A7E5B03A5BB}">
      <dgm:prSet/>
      <dgm:spPr/>
      <dgm:t>
        <a:bodyPr/>
        <a:lstStyle/>
        <a:p>
          <a:endParaRPr lang="en-US"/>
        </a:p>
      </dgm:t>
    </dgm:pt>
    <dgm:pt modelId="{03BA1975-D48B-430D-A792-46A494766C76}">
      <dgm:prSet/>
      <dgm:spPr/>
      <dgm:t>
        <a:bodyPr/>
        <a:lstStyle/>
        <a:p>
          <a:r>
            <a:rPr lang="en-GB" b="0" i="0"/>
            <a:t>This is a great opportunity for you to get some feedback on the feasibility of your ideas, and for staff (and students) to suggest any changes or improvements that could be made at that stage. </a:t>
          </a:r>
          <a:endParaRPr lang="en-US"/>
        </a:p>
      </dgm:t>
    </dgm:pt>
    <dgm:pt modelId="{FD32CF34-1B51-4048-988E-8CE29EB4DABF}" type="parTrans" cxnId="{55D7ADB1-49D6-45E1-B051-83899BA34C3E}">
      <dgm:prSet/>
      <dgm:spPr/>
      <dgm:t>
        <a:bodyPr/>
        <a:lstStyle/>
        <a:p>
          <a:endParaRPr lang="en-US"/>
        </a:p>
      </dgm:t>
    </dgm:pt>
    <dgm:pt modelId="{65725AFF-9DA5-4993-BC2E-942E4AC2638C}" type="sibTrans" cxnId="{55D7ADB1-49D6-45E1-B051-83899BA34C3E}">
      <dgm:prSet/>
      <dgm:spPr/>
      <dgm:t>
        <a:bodyPr/>
        <a:lstStyle/>
        <a:p>
          <a:endParaRPr lang="en-US"/>
        </a:p>
      </dgm:t>
    </dgm:pt>
    <dgm:pt modelId="{F0527893-25E2-444D-A40C-E8190DCB5302}" type="pres">
      <dgm:prSet presAssocID="{42E1FB3C-A660-4E6B-AAEE-0F498D5AA2DC}" presName="linear" presStyleCnt="0">
        <dgm:presLayoutVars>
          <dgm:animLvl val="lvl"/>
          <dgm:resizeHandles val="exact"/>
        </dgm:presLayoutVars>
      </dgm:prSet>
      <dgm:spPr/>
    </dgm:pt>
    <dgm:pt modelId="{0D0235A7-9CE9-0743-93F3-C0F6E29A8209}" type="pres">
      <dgm:prSet presAssocID="{20B61B7A-DD5E-4B21-B9B9-0A094249BC24}" presName="parentText" presStyleLbl="node1" presStyleIdx="0" presStyleCnt="2">
        <dgm:presLayoutVars>
          <dgm:chMax val="0"/>
          <dgm:bulletEnabled val="1"/>
        </dgm:presLayoutVars>
      </dgm:prSet>
      <dgm:spPr/>
    </dgm:pt>
    <dgm:pt modelId="{E62CC2F0-171E-584F-BBFC-E52A6271A171}" type="pres">
      <dgm:prSet presAssocID="{57A1F57E-B4CE-45CB-8C9C-1BA9CCAD6CDA}" presName="spacer" presStyleCnt="0"/>
      <dgm:spPr/>
    </dgm:pt>
    <dgm:pt modelId="{EA06AECD-F19C-BC41-91A9-04DFB798EE41}" type="pres">
      <dgm:prSet presAssocID="{03BA1975-D48B-430D-A792-46A494766C76}" presName="parentText" presStyleLbl="node1" presStyleIdx="1" presStyleCnt="2">
        <dgm:presLayoutVars>
          <dgm:chMax val="0"/>
          <dgm:bulletEnabled val="1"/>
        </dgm:presLayoutVars>
      </dgm:prSet>
      <dgm:spPr/>
    </dgm:pt>
  </dgm:ptLst>
  <dgm:cxnLst>
    <dgm:cxn modelId="{A62B623D-18CD-8B45-B518-A255604F81B7}" type="presOf" srcId="{20B61B7A-DD5E-4B21-B9B9-0A094249BC24}" destId="{0D0235A7-9CE9-0743-93F3-C0F6E29A8209}" srcOrd="0" destOrd="0" presId="urn:microsoft.com/office/officeart/2005/8/layout/vList2"/>
    <dgm:cxn modelId="{5B0193A1-A9EC-AA48-BFCB-6A13B91E8567}" type="presOf" srcId="{03BA1975-D48B-430D-A792-46A494766C76}" destId="{EA06AECD-F19C-BC41-91A9-04DFB798EE41}" srcOrd="0" destOrd="0" presId="urn:microsoft.com/office/officeart/2005/8/layout/vList2"/>
    <dgm:cxn modelId="{5239E6A2-8CE7-0B49-B26F-B95FB6AE9139}" type="presOf" srcId="{42E1FB3C-A660-4E6B-AAEE-0F498D5AA2DC}" destId="{F0527893-25E2-444D-A40C-E8190DCB5302}" srcOrd="0" destOrd="0" presId="urn:microsoft.com/office/officeart/2005/8/layout/vList2"/>
    <dgm:cxn modelId="{55D7ADB1-49D6-45E1-B051-83899BA34C3E}" srcId="{42E1FB3C-A660-4E6B-AAEE-0F498D5AA2DC}" destId="{03BA1975-D48B-430D-A792-46A494766C76}" srcOrd="1" destOrd="0" parTransId="{FD32CF34-1B51-4048-988E-8CE29EB4DABF}" sibTransId="{65725AFF-9DA5-4993-BC2E-942E4AC2638C}"/>
    <dgm:cxn modelId="{F24D99EF-B8EB-476B-A12E-7A7E5B03A5BB}" srcId="{42E1FB3C-A660-4E6B-AAEE-0F498D5AA2DC}" destId="{20B61B7A-DD5E-4B21-B9B9-0A094249BC24}" srcOrd="0" destOrd="0" parTransId="{E46DF008-D661-4C53-8633-635A8B395128}" sibTransId="{57A1F57E-B4CE-45CB-8C9C-1BA9CCAD6CDA}"/>
    <dgm:cxn modelId="{ACCB5845-78C4-F140-89AA-68C4FC831CFD}" type="presParOf" srcId="{F0527893-25E2-444D-A40C-E8190DCB5302}" destId="{0D0235A7-9CE9-0743-93F3-C0F6E29A8209}" srcOrd="0" destOrd="0" presId="urn:microsoft.com/office/officeart/2005/8/layout/vList2"/>
    <dgm:cxn modelId="{103C7513-4CAE-4F48-B806-A05A84306A11}" type="presParOf" srcId="{F0527893-25E2-444D-A40C-E8190DCB5302}" destId="{E62CC2F0-171E-584F-BBFC-E52A6271A171}" srcOrd="1" destOrd="0" presId="urn:microsoft.com/office/officeart/2005/8/layout/vList2"/>
    <dgm:cxn modelId="{4E6FF2E5-2535-EA44-9B5C-8FCCB5BA4B8A}" type="presParOf" srcId="{F0527893-25E2-444D-A40C-E8190DCB5302}" destId="{EA06AECD-F19C-BC41-91A9-04DFB798EE4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28E37-6E36-49F1-A4DF-6A353E3F1880}">
      <dsp:nvSpPr>
        <dsp:cNvPr id="0" name=""/>
        <dsp:cNvSpPr/>
      </dsp:nvSpPr>
      <dsp:spPr>
        <a:xfrm>
          <a:off x="0" y="2051"/>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6F6A6-F07E-4F37-BCA2-9D9E2B87633C}">
      <dsp:nvSpPr>
        <dsp:cNvPr id="0" name=""/>
        <dsp:cNvSpPr/>
      </dsp:nvSpPr>
      <dsp:spPr>
        <a:xfrm>
          <a:off x="314458" y="235946"/>
          <a:ext cx="571743" cy="57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59575B-BF3B-4FE9-99ED-E6F92FCF05BC}">
      <dsp:nvSpPr>
        <dsp:cNvPr id="0" name=""/>
        <dsp:cNvSpPr/>
      </dsp:nvSpPr>
      <dsp:spPr>
        <a:xfrm>
          <a:off x="1200661" y="2051"/>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dirty="0"/>
            <a:t>Utilising relevant and appropriate literature</a:t>
          </a:r>
          <a:endParaRPr lang="en-US" sz="2100" kern="1200" dirty="0"/>
        </a:p>
      </dsp:txBody>
      <dsp:txXfrm>
        <a:off x="1200661" y="2051"/>
        <a:ext cx="3746385" cy="1039533"/>
      </dsp:txXfrm>
    </dsp:sp>
    <dsp:sp modelId="{74EC3C98-B5DE-49BF-9AB5-030D65B1B302}">
      <dsp:nvSpPr>
        <dsp:cNvPr id="0" name=""/>
        <dsp:cNvSpPr/>
      </dsp:nvSpPr>
      <dsp:spPr>
        <a:xfrm>
          <a:off x="0" y="1301468"/>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A969A-5740-479B-BD6F-D3366FEBA637}">
      <dsp:nvSpPr>
        <dsp:cNvPr id="0" name=""/>
        <dsp:cNvSpPr/>
      </dsp:nvSpPr>
      <dsp:spPr>
        <a:xfrm>
          <a:off x="314458" y="1535363"/>
          <a:ext cx="571743" cy="57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A7FFE7-6DBF-4632-AB6A-7083F14ADDBA}">
      <dsp:nvSpPr>
        <dsp:cNvPr id="0" name=""/>
        <dsp:cNvSpPr/>
      </dsp:nvSpPr>
      <dsp:spPr>
        <a:xfrm>
          <a:off x="1200661" y="1301468"/>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What resources should you be using?</a:t>
          </a:r>
          <a:endParaRPr lang="en-US" sz="2100" kern="1200"/>
        </a:p>
      </dsp:txBody>
      <dsp:txXfrm>
        <a:off x="1200661" y="1301468"/>
        <a:ext cx="3746385" cy="1039533"/>
      </dsp:txXfrm>
    </dsp:sp>
    <dsp:sp modelId="{7743E954-723F-405E-A3B2-5C92B0C97654}">
      <dsp:nvSpPr>
        <dsp:cNvPr id="0" name=""/>
        <dsp:cNvSpPr/>
      </dsp:nvSpPr>
      <dsp:spPr>
        <a:xfrm>
          <a:off x="0" y="2600885"/>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29594-C19D-414F-AC91-D01E1CEBE2BC}">
      <dsp:nvSpPr>
        <dsp:cNvPr id="0" name=""/>
        <dsp:cNvSpPr/>
      </dsp:nvSpPr>
      <dsp:spPr>
        <a:xfrm>
          <a:off x="314458" y="2834780"/>
          <a:ext cx="571743" cy="57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5AA3CA-DB8A-412C-A6E8-B0ACC55567A8}">
      <dsp:nvSpPr>
        <dsp:cNvPr id="0" name=""/>
        <dsp:cNvSpPr/>
      </dsp:nvSpPr>
      <dsp:spPr>
        <a:xfrm>
          <a:off x="1200661" y="2600885"/>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Where have you got your research question from?</a:t>
          </a:r>
          <a:endParaRPr lang="en-US" sz="2100" kern="1200"/>
        </a:p>
      </dsp:txBody>
      <dsp:txXfrm>
        <a:off x="1200661" y="2600885"/>
        <a:ext cx="3746385" cy="1039533"/>
      </dsp:txXfrm>
    </dsp:sp>
    <dsp:sp modelId="{5CB32BE6-A3B0-4FF9-A68C-B1301D868D9C}">
      <dsp:nvSpPr>
        <dsp:cNvPr id="0" name=""/>
        <dsp:cNvSpPr/>
      </dsp:nvSpPr>
      <dsp:spPr>
        <a:xfrm>
          <a:off x="0" y="3900303"/>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075FE5-886C-4432-8992-3A535F26E606}">
      <dsp:nvSpPr>
        <dsp:cNvPr id="0" name=""/>
        <dsp:cNvSpPr/>
      </dsp:nvSpPr>
      <dsp:spPr>
        <a:xfrm>
          <a:off x="314458" y="4134198"/>
          <a:ext cx="571743" cy="571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4A089E-1D7B-4F40-AC3D-B9F8130CAE78}">
      <dsp:nvSpPr>
        <dsp:cNvPr id="0" name=""/>
        <dsp:cNvSpPr/>
      </dsp:nvSpPr>
      <dsp:spPr>
        <a:xfrm>
          <a:off x="1200661" y="3900303"/>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This MUST have come from the research – NOT the other way around!</a:t>
          </a:r>
          <a:endParaRPr lang="en-US" sz="2100" kern="1200"/>
        </a:p>
      </dsp:txBody>
      <dsp:txXfrm>
        <a:off x="1200661" y="3900303"/>
        <a:ext cx="3746385" cy="1039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CDA64-9459-1044-805A-FEBC15D5A3BB}">
      <dsp:nvSpPr>
        <dsp:cNvPr id="0" name=""/>
        <dsp:cNvSpPr/>
      </dsp:nvSpPr>
      <dsp:spPr>
        <a:xfrm>
          <a:off x="0" y="4053418"/>
          <a:ext cx="4947047" cy="88678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Can you think of anyone else who has not been considered that the results may be useful for? Make a note of these people.</a:t>
          </a:r>
          <a:endParaRPr lang="en-US" sz="1700" kern="1200"/>
        </a:p>
      </dsp:txBody>
      <dsp:txXfrm>
        <a:off x="0" y="4053418"/>
        <a:ext cx="4947047" cy="886788"/>
      </dsp:txXfrm>
    </dsp:sp>
    <dsp:sp modelId="{3790DC1F-76CB-8148-9253-A1B3796840A2}">
      <dsp:nvSpPr>
        <dsp:cNvPr id="0" name=""/>
        <dsp:cNvSpPr/>
      </dsp:nvSpPr>
      <dsp:spPr>
        <a:xfrm rot="10800000">
          <a:off x="0" y="2702839"/>
          <a:ext cx="4947047" cy="1363881"/>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Who will the results of your study / review be useful for?</a:t>
          </a:r>
          <a:endParaRPr lang="en-US" sz="1700" kern="1200"/>
        </a:p>
      </dsp:txBody>
      <dsp:txXfrm rot="10800000">
        <a:off x="0" y="2702839"/>
        <a:ext cx="4947047" cy="886209"/>
      </dsp:txXfrm>
    </dsp:sp>
    <dsp:sp modelId="{78CF3B70-AB58-534F-8DD5-3D6C871B80C9}">
      <dsp:nvSpPr>
        <dsp:cNvPr id="0" name=""/>
        <dsp:cNvSpPr/>
      </dsp:nvSpPr>
      <dsp:spPr>
        <a:xfrm rot="10800000">
          <a:off x="0" y="1352259"/>
          <a:ext cx="4947047" cy="1363881"/>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Is it evident why it is important / will add to current research?</a:t>
          </a:r>
          <a:endParaRPr lang="en-US" sz="1700" kern="1200"/>
        </a:p>
      </dsp:txBody>
      <dsp:txXfrm rot="10800000">
        <a:off x="0" y="1352259"/>
        <a:ext cx="4947047" cy="886209"/>
      </dsp:txXfrm>
    </dsp:sp>
    <dsp:sp modelId="{1F85510E-F947-F14A-9B0E-3562CEE30FBB}">
      <dsp:nvSpPr>
        <dsp:cNvPr id="0" name=""/>
        <dsp:cNvSpPr/>
      </dsp:nvSpPr>
      <dsp:spPr>
        <a:xfrm rot="10800000">
          <a:off x="0" y="1680"/>
          <a:ext cx="4947047" cy="1363881"/>
        </a:xfrm>
        <a:prstGeom prst="upArrowCallou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Is it clear why your project needs to be carried out? </a:t>
          </a:r>
          <a:endParaRPr lang="en-US" sz="1700" kern="1200"/>
        </a:p>
      </dsp:txBody>
      <dsp:txXfrm rot="10800000">
        <a:off x="0" y="1680"/>
        <a:ext cx="4947047" cy="8862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E57AE-6C97-F744-92C2-D376EC2D6E31}">
      <dsp:nvSpPr>
        <dsp:cNvPr id="0" name=""/>
        <dsp:cNvSpPr/>
      </dsp:nvSpPr>
      <dsp:spPr>
        <a:xfrm>
          <a:off x="0" y="32765"/>
          <a:ext cx="4231481" cy="129760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is your exact question?</a:t>
          </a:r>
          <a:endParaRPr lang="en-US" sz="2600" kern="1200"/>
        </a:p>
      </dsp:txBody>
      <dsp:txXfrm>
        <a:off x="63344" y="96109"/>
        <a:ext cx="4104793" cy="1170915"/>
      </dsp:txXfrm>
    </dsp:sp>
    <dsp:sp modelId="{36F09260-5175-F743-8DD9-A98A55774C61}">
      <dsp:nvSpPr>
        <dsp:cNvPr id="0" name=""/>
        <dsp:cNvSpPr/>
      </dsp:nvSpPr>
      <dsp:spPr>
        <a:xfrm>
          <a:off x="0" y="1405248"/>
          <a:ext cx="4231481" cy="1297603"/>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Clearly identify any hypotheses and/or the aims and objectives of the study. </a:t>
          </a:r>
          <a:endParaRPr lang="en-US" sz="2600" kern="1200"/>
        </a:p>
      </dsp:txBody>
      <dsp:txXfrm>
        <a:off x="63344" y="1468592"/>
        <a:ext cx="4104793" cy="1170915"/>
      </dsp:txXfrm>
    </dsp:sp>
    <dsp:sp modelId="{0EC50EF6-07BD-C042-A215-3F8C6D6132E8}">
      <dsp:nvSpPr>
        <dsp:cNvPr id="0" name=""/>
        <dsp:cNvSpPr/>
      </dsp:nvSpPr>
      <dsp:spPr>
        <a:xfrm>
          <a:off x="0" y="2702851"/>
          <a:ext cx="4231481" cy="88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5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Do you have very specific aims?</a:t>
          </a:r>
          <a:endParaRPr lang="en-US" sz="2000" kern="1200"/>
        </a:p>
        <a:p>
          <a:pPr marL="228600" lvl="1" indent="-228600" algn="l" defTabSz="889000">
            <a:lnSpc>
              <a:spcPct val="90000"/>
            </a:lnSpc>
            <a:spcBef>
              <a:spcPct val="0"/>
            </a:spcBef>
            <a:spcAft>
              <a:spcPct val="20000"/>
            </a:spcAft>
            <a:buChar char="•"/>
          </a:pPr>
          <a:r>
            <a:rPr lang="en-GB" sz="2000" kern="1200"/>
            <a:t>The clearer your aims are, the easier the research will be.</a:t>
          </a:r>
          <a:endParaRPr lang="en-US" sz="2000" kern="1200"/>
        </a:p>
      </dsp:txBody>
      <dsp:txXfrm>
        <a:off x="0" y="2702851"/>
        <a:ext cx="4231481" cy="888030"/>
      </dsp:txXfrm>
    </dsp:sp>
    <dsp:sp modelId="{4118973E-D9C4-5148-B92A-617D2CC5C031}">
      <dsp:nvSpPr>
        <dsp:cNvPr id="0" name=""/>
        <dsp:cNvSpPr/>
      </dsp:nvSpPr>
      <dsp:spPr>
        <a:xfrm>
          <a:off x="0" y="3590881"/>
          <a:ext cx="4231481" cy="1297603"/>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do you hope to find out?</a:t>
          </a:r>
          <a:endParaRPr lang="en-US" sz="2600" kern="1200"/>
        </a:p>
      </dsp:txBody>
      <dsp:txXfrm>
        <a:off x="63344" y="3654225"/>
        <a:ext cx="4104793" cy="1170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56193-6C42-0648-A8E8-4A098DEC1477}">
      <dsp:nvSpPr>
        <dsp:cNvPr id="0" name=""/>
        <dsp:cNvSpPr/>
      </dsp:nvSpPr>
      <dsp:spPr>
        <a:xfrm>
          <a:off x="0" y="0"/>
          <a:ext cx="3385184" cy="108267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In your previous groups / pairs:</a:t>
          </a:r>
          <a:endParaRPr lang="en-US" sz="1700" kern="1200"/>
        </a:p>
      </dsp:txBody>
      <dsp:txXfrm>
        <a:off x="31710" y="31710"/>
        <a:ext cx="2125408" cy="1019255"/>
      </dsp:txXfrm>
    </dsp:sp>
    <dsp:sp modelId="{FD21B04C-8786-0F49-B526-86ACE9213613}">
      <dsp:nvSpPr>
        <dsp:cNvPr id="0" name=""/>
        <dsp:cNvSpPr/>
      </dsp:nvSpPr>
      <dsp:spPr>
        <a:xfrm>
          <a:off x="283509" y="1279525"/>
          <a:ext cx="3385184" cy="1082675"/>
        </a:xfrm>
        <a:prstGeom prst="roundRect">
          <a:avLst>
            <a:gd name="adj" fmla="val 10000"/>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Look at each of your project ideas in turn and work out what type of data you will have.</a:t>
          </a:r>
          <a:endParaRPr lang="en-US" sz="1700" kern="1200"/>
        </a:p>
      </dsp:txBody>
      <dsp:txXfrm>
        <a:off x="315219" y="1311235"/>
        <a:ext cx="2334516" cy="1019255"/>
      </dsp:txXfrm>
    </dsp:sp>
    <dsp:sp modelId="{6EA93118-B26D-CC44-84A0-642535301DB3}">
      <dsp:nvSpPr>
        <dsp:cNvPr id="0" name=""/>
        <dsp:cNvSpPr/>
      </dsp:nvSpPr>
      <dsp:spPr>
        <a:xfrm>
          <a:off x="562786" y="2559050"/>
          <a:ext cx="3385184" cy="1082675"/>
        </a:xfrm>
        <a:prstGeom prst="roundRect">
          <a:avLst>
            <a:gd name="adj" fmla="val 10000"/>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 Come up with ideas as to how the data could be analysed and presented.</a:t>
          </a:r>
          <a:endParaRPr lang="en-US" sz="1700" kern="1200"/>
        </a:p>
      </dsp:txBody>
      <dsp:txXfrm>
        <a:off x="594496" y="2590760"/>
        <a:ext cx="2338748" cy="1019255"/>
      </dsp:txXfrm>
    </dsp:sp>
    <dsp:sp modelId="{842752AC-A816-B140-BFD8-81A49C7C0ACD}">
      <dsp:nvSpPr>
        <dsp:cNvPr id="0" name=""/>
        <dsp:cNvSpPr/>
      </dsp:nvSpPr>
      <dsp:spPr>
        <a:xfrm>
          <a:off x="846296" y="3838575"/>
          <a:ext cx="3385184" cy="1082675"/>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Are there any potential data analysis problems that you can see?</a:t>
          </a:r>
          <a:endParaRPr lang="en-US" sz="1700" kern="1200"/>
        </a:p>
      </dsp:txBody>
      <dsp:txXfrm>
        <a:off x="878006" y="3870285"/>
        <a:ext cx="2334516" cy="1019255"/>
      </dsp:txXfrm>
    </dsp:sp>
    <dsp:sp modelId="{050CB356-AB6D-0A43-957D-B430ABF7EB0A}">
      <dsp:nvSpPr>
        <dsp:cNvPr id="0" name=""/>
        <dsp:cNvSpPr/>
      </dsp:nvSpPr>
      <dsp:spPr>
        <a:xfrm>
          <a:off x="2681446" y="829230"/>
          <a:ext cx="703738" cy="70373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2839787" y="829230"/>
        <a:ext cx="387056" cy="529563"/>
      </dsp:txXfrm>
    </dsp:sp>
    <dsp:sp modelId="{F0BA2152-293B-2C40-93A7-62B42CC4F054}">
      <dsp:nvSpPr>
        <dsp:cNvPr id="0" name=""/>
        <dsp:cNvSpPr/>
      </dsp:nvSpPr>
      <dsp:spPr>
        <a:xfrm>
          <a:off x="2964955" y="2108755"/>
          <a:ext cx="703738" cy="703738"/>
        </a:xfrm>
        <a:prstGeom prst="downArrow">
          <a:avLst>
            <a:gd name="adj1" fmla="val 55000"/>
            <a:gd name="adj2" fmla="val 45000"/>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123296" y="2108755"/>
        <a:ext cx="387056" cy="529563"/>
      </dsp:txXfrm>
    </dsp:sp>
    <dsp:sp modelId="{46A5AFE2-5FCB-4B47-876A-5C2ABF46FE44}">
      <dsp:nvSpPr>
        <dsp:cNvPr id="0" name=""/>
        <dsp:cNvSpPr/>
      </dsp:nvSpPr>
      <dsp:spPr>
        <a:xfrm>
          <a:off x="3244233" y="3388280"/>
          <a:ext cx="703738" cy="703738"/>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402574" y="3388280"/>
        <a:ext cx="387056" cy="5295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20424-7384-9243-B62C-C9EC9C4E1B54}">
      <dsp:nvSpPr>
        <dsp:cNvPr id="0" name=""/>
        <dsp:cNvSpPr/>
      </dsp:nvSpPr>
      <dsp:spPr>
        <a:xfrm>
          <a:off x="0" y="424234"/>
          <a:ext cx="4231481" cy="87267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After all that…</a:t>
          </a:r>
          <a:endParaRPr lang="en-US" sz="2400" kern="1200"/>
        </a:p>
      </dsp:txBody>
      <dsp:txXfrm>
        <a:off x="42600" y="466834"/>
        <a:ext cx="4146281" cy="787473"/>
      </dsp:txXfrm>
    </dsp:sp>
    <dsp:sp modelId="{305DFB84-51E6-6943-B384-747F41298E65}">
      <dsp:nvSpPr>
        <dsp:cNvPr id="0" name=""/>
        <dsp:cNvSpPr/>
      </dsp:nvSpPr>
      <dsp:spPr>
        <a:xfrm>
          <a:off x="0" y="1366028"/>
          <a:ext cx="4231481" cy="872673"/>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another look over your project ideas…</a:t>
          </a:r>
          <a:endParaRPr lang="en-US" sz="2400" kern="1200"/>
        </a:p>
      </dsp:txBody>
      <dsp:txXfrm>
        <a:off x="42600" y="1408628"/>
        <a:ext cx="4146281" cy="787473"/>
      </dsp:txXfrm>
    </dsp:sp>
    <dsp:sp modelId="{55C70B68-9233-B849-AD84-E39D9608594D}">
      <dsp:nvSpPr>
        <dsp:cNvPr id="0" name=""/>
        <dsp:cNvSpPr/>
      </dsp:nvSpPr>
      <dsp:spPr>
        <a:xfrm>
          <a:off x="0" y="2307821"/>
          <a:ext cx="4231481" cy="872673"/>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Are there any changes that you would want to make based on:</a:t>
          </a:r>
          <a:endParaRPr lang="en-US" sz="2400" kern="1200"/>
        </a:p>
      </dsp:txBody>
      <dsp:txXfrm>
        <a:off x="42600" y="2350421"/>
        <a:ext cx="4146281" cy="787473"/>
      </dsp:txXfrm>
    </dsp:sp>
    <dsp:sp modelId="{70A317BD-C2A4-C94F-9883-E998430801EB}">
      <dsp:nvSpPr>
        <dsp:cNvPr id="0" name=""/>
        <dsp:cNvSpPr/>
      </dsp:nvSpPr>
      <dsp:spPr>
        <a:xfrm>
          <a:off x="0" y="3180495"/>
          <a:ext cx="4231481" cy="131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50"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The questions that you have asked yourself?</a:t>
          </a:r>
          <a:endParaRPr lang="en-US" sz="1900" kern="1200"/>
        </a:p>
        <a:p>
          <a:pPr marL="171450" lvl="1" indent="-171450" algn="l" defTabSz="844550">
            <a:lnSpc>
              <a:spcPct val="90000"/>
            </a:lnSpc>
            <a:spcBef>
              <a:spcPct val="0"/>
            </a:spcBef>
            <a:spcAft>
              <a:spcPct val="20000"/>
            </a:spcAft>
            <a:buChar char="•"/>
          </a:pPr>
          <a:r>
            <a:rPr lang="en-GB" sz="1900" kern="1200"/>
            <a:t>The advice that you have received from others following the completion of the tasks?</a:t>
          </a:r>
          <a:endParaRPr lang="en-US" sz="1900" kern="1200"/>
        </a:p>
      </dsp:txBody>
      <dsp:txXfrm>
        <a:off x="0" y="3180495"/>
        <a:ext cx="4231481" cy="1316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235A7-9CE9-0743-93F3-C0F6E29A8209}">
      <dsp:nvSpPr>
        <dsp:cNvPr id="0" name=""/>
        <dsp:cNvSpPr/>
      </dsp:nvSpPr>
      <dsp:spPr>
        <a:xfrm>
          <a:off x="0" y="5605"/>
          <a:ext cx="4231481" cy="24218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We will be holding proposal presentations (not formally assessed / groups/times/ exact dates TBC) where you will be expected to present your ideas to a small group of students and a couple of staff members. </a:t>
          </a:r>
          <a:endParaRPr lang="en-US" sz="2300" kern="1200"/>
        </a:p>
      </dsp:txBody>
      <dsp:txXfrm>
        <a:off x="118227" y="123832"/>
        <a:ext cx="3995027" cy="2185445"/>
      </dsp:txXfrm>
    </dsp:sp>
    <dsp:sp modelId="{EA06AECD-F19C-BC41-91A9-04DFB798EE41}">
      <dsp:nvSpPr>
        <dsp:cNvPr id="0" name=""/>
        <dsp:cNvSpPr/>
      </dsp:nvSpPr>
      <dsp:spPr>
        <a:xfrm>
          <a:off x="0" y="2493745"/>
          <a:ext cx="4231481" cy="242189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is a great opportunity for you to get some feedback on the feasibility of your ideas, and for staff (and students) to suggest any changes or improvements that could be made at that stage. </a:t>
          </a:r>
          <a:endParaRPr lang="en-US" sz="2300" kern="1200"/>
        </a:p>
      </dsp:txBody>
      <dsp:txXfrm>
        <a:off x="118227" y="2611972"/>
        <a:ext cx="3995027" cy="2185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3A475B2-481D-1880-483F-762C56732938}"/>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7" name="Rectangle 3">
            <a:extLst>
              <a:ext uri="{FF2B5EF4-FFF2-40B4-BE49-F238E27FC236}">
                <a16:creationId xmlns:a16="http://schemas.microsoft.com/office/drawing/2014/main" id="{A45E51EE-E1AA-9F1D-FE51-DD90BD7C81A5}"/>
              </a:ext>
            </a:extLst>
          </p:cNvPr>
          <p:cNvSpPr>
            <a:spLocks noGrp="1" noChangeArrowheads="1"/>
          </p:cNvSpPr>
          <p:nvPr>
            <p:ph type="dt" sz="quarter"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8" name="Rectangle 4">
            <a:extLst>
              <a:ext uri="{FF2B5EF4-FFF2-40B4-BE49-F238E27FC236}">
                <a16:creationId xmlns:a16="http://schemas.microsoft.com/office/drawing/2014/main" id="{690D5FA6-A35E-7F80-F8ED-90D2131C4404}"/>
              </a:ext>
            </a:extLst>
          </p:cNvPr>
          <p:cNvSpPr>
            <a:spLocks noGrp="1" noChangeArrowheads="1"/>
          </p:cNvSpPr>
          <p:nvPr>
            <p:ph type="ftr" sz="quarter" idx="2"/>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9" name="Rectangle 5">
            <a:extLst>
              <a:ext uri="{FF2B5EF4-FFF2-40B4-BE49-F238E27FC236}">
                <a16:creationId xmlns:a16="http://schemas.microsoft.com/office/drawing/2014/main" id="{DDD169B0-558A-A334-8976-6CE91E5578F8}"/>
              </a:ext>
            </a:extLst>
          </p:cNvPr>
          <p:cNvSpPr>
            <a:spLocks noGrp="1" noChangeArrowheads="1"/>
          </p:cNvSpPr>
          <p:nvPr>
            <p:ph type="sldNum" sz="quarter" idx="3"/>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CDC428C-735B-7143-A254-C94C889D971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9C884EE-EC14-765B-2940-F53D8150813B}"/>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47" name="Rectangle 3">
            <a:extLst>
              <a:ext uri="{FF2B5EF4-FFF2-40B4-BE49-F238E27FC236}">
                <a16:creationId xmlns:a16="http://schemas.microsoft.com/office/drawing/2014/main" id="{4CBD9B81-726C-CA42-0278-7A7470F0C8B0}"/>
              </a:ext>
            </a:extLst>
          </p:cNvPr>
          <p:cNvSpPr>
            <a:spLocks noGrp="1" noChangeArrowheads="1"/>
          </p:cNvSpPr>
          <p:nvPr>
            <p:ph type="dt"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48" name="Rectangle 4">
            <a:extLst>
              <a:ext uri="{FF2B5EF4-FFF2-40B4-BE49-F238E27FC236}">
                <a16:creationId xmlns:a16="http://schemas.microsoft.com/office/drawing/2014/main" id="{85951BD8-7A7F-6B09-6A74-396583B1DB4A}"/>
              </a:ext>
            </a:extLst>
          </p:cNvPr>
          <p:cNvSpPr>
            <a:spLocks noGrp="1" noRot="1" noChangeAspec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6AC26AE7-DA46-9BF1-F1D1-1689F7222D77}"/>
              </a:ext>
            </a:extLst>
          </p:cNvPr>
          <p:cNvSpPr>
            <a:spLocks noGrp="1" noChangeArrowheads="1"/>
          </p:cNvSpPr>
          <p:nvPr>
            <p:ph type="body" sz="quarter" idx="3"/>
          </p:nvPr>
        </p:nvSpPr>
        <p:spPr bwMode="auto">
          <a:xfrm>
            <a:off x="685800" y="4618038"/>
            <a:ext cx="5486400" cy="4376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a:extLst>
              <a:ext uri="{FF2B5EF4-FFF2-40B4-BE49-F238E27FC236}">
                <a16:creationId xmlns:a16="http://schemas.microsoft.com/office/drawing/2014/main" id="{CEB5C604-2D5D-AC15-6FF4-467E73762494}"/>
              </a:ext>
            </a:extLst>
          </p:cNvPr>
          <p:cNvSpPr>
            <a:spLocks noGrp="1" noChangeArrowheads="1"/>
          </p:cNvSpPr>
          <p:nvPr>
            <p:ph type="ftr" sz="quarter" idx="4"/>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51" name="Rectangle 7">
            <a:extLst>
              <a:ext uri="{FF2B5EF4-FFF2-40B4-BE49-F238E27FC236}">
                <a16:creationId xmlns:a16="http://schemas.microsoft.com/office/drawing/2014/main" id="{21F62A58-367C-8385-64C1-4453027747E7}"/>
              </a:ext>
            </a:extLst>
          </p:cNvPr>
          <p:cNvSpPr>
            <a:spLocks noGrp="1" noChangeArrowheads="1"/>
          </p:cNvSpPr>
          <p:nvPr>
            <p:ph type="sldNum" sz="quarter" idx="5"/>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FE23516F-1250-9643-80C6-4FF69DE71E6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1E0D750-2B0E-0A6B-B56A-938EA4F15245}"/>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B11868E3-854D-3140-A07B-D310489F3C1F}" type="slidenum">
              <a:rPr lang="en-GB" altLang="en-US"/>
              <a:pPr>
                <a:spcBef>
                  <a:spcPct val="0"/>
                </a:spcBef>
              </a:pPr>
              <a:t>9</a:t>
            </a:fld>
            <a:endParaRPr lang="en-GB" altLang="en-US"/>
          </a:p>
        </p:txBody>
      </p:sp>
      <p:sp>
        <p:nvSpPr>
          <p:cNvPr id="7170" name="Rectangle 2">
            <a:extLst>
              <a:ext uri="{FF2B5EF4-FFF2-40B4-BE49-F238E27FC236}">
                <a16:creationId xmlns:a16="http://schemas.microsoft.com/office/drawing/2014/main" id="{C77DC6FC-FADB-89AC-70F7-8003FB63664D}"/>
              </a:ext>
            </a:extLst>
          </p:cNvPr>
          <p:cNvSpPr>
            <a:spLocks noGrp="1" noRot="1" noChangeAspect="1" noChangeArrowheads="1" noTextEdit="1"/>
          </p:cNvSpPr>
          <p:nvPr>
            <p:ph type="sldImg"/>
          </p:nvPr>
        </p:nvSpPr>
        <p:spPr>
          <a:ln/>
          <a:extLst>
            <a:ext uri="{FAA26D3D-D897-4be2-8F04-BA451C77F1D7}"/>
          </a:extLst>
        </p:spPr>
      </p:sp>
      <p:sp>
        <p:nvSpPr>
          <p:cNvPr id="7171" name="Rectangle 3">
            <a:extLst>
              <a:ext uri="{FF2B5EF4-FFF2-40B4-BE49-F238E27FC236}">
                <a16:creationId xmlns:a16="http://schemas.microsoft.com/office/drawing/2014/main" id="{AF52E85E-60FA-7523-A504-ECC2FC8AE8C8}"/>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7B296B-9AAB-FFDB-A7A9-E0CDDBE63F7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8512E48-C91E-2D4F-A862-31292851AAED}" type="slidenum">
              <a:rPr lang="en-GB" altLang="en-US"/>
              <a:pPr>
                <a:spcBef>
                  <a:spcPct val="0"/>
                </a:spcBef>
              </a:pPr>
              <a:t>14</a:t>
            </a:fld>
            <a:endParaRPr lang="en-GB" altLang="en-US"/>
          </a:p>
        </p:txBody>
      </p:sp>
      <p:sp>
        <p:nvSpPr>
          <p:cNvPr id="10242" name="Rectangle 2">
            <a:extLst>
              <a:ext uri="{FF2B5EF4-FFF2-40B4-BE49-F238E27FC236}">
                <a16:creationId xmlns:a16="http://schemas.microsoft.com/office/drawing/2014/main" id="{A5813093-99C7-EA27-D1C5-1BC801E1496E}"/>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a16="http://schemas.microsoft.com/office/drawing/2014/main" id="{394D5D28-BDD0-08B4-972B-75C5980BF239}"/>
              </a:ext>
            </a:extLst>
          </p:cNvPr>
          <p:cNvSpPr>
            <a:spLocks noGrp="1" noChangeArrowheads="1"/>
          </p:cNvSpPr>
          <p:nvPr>
            <p:ph type="body" idx="1"/>
          </p:nvPr>
        </p:nvSpPr>
        <p:spPr/>
        <p:txBody>
          <a:bodyPr/>
          <a:lstStyle/>
          <a:p>
            <a:pPr eaLnBrk="1" hangingPunct="1">
              <a:defRPr/>
            </a:pP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6CF9C6B-59F9-9A59-1123-0B1E0D48CD0D}"/>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D7D56D8-AFBB-6948-B30D-52A009798581}" type="slidenum">
              <a:rPr lang="en-GB" altLang="en-US"/>
              <a:pPr>
                <a:spcBef>
                  <a:spcPct val="0"/>
                </a:spcBef>
              </a:pPr>
              <a:t>15</a:t>
            </a:fld>
            <a:endParaRPr lang="en-GB" altLang="en-US"/>
          </a:p>
        </p:txBody>
      </p:sp>
      <p:sp>
        <p:nvSpPr>
          <p:cNvPr id="12290" name="Rectangle 2">
            <a:extLst>
              <a:ext uri="{FF2B5EF4-FFF2-40B4-BE49-F238E27FC236}">
                <a16:creationId xmlns:a16="http://schemas.microsoft.com/office/drawing/2014/main" id="{8147DEB8-77CB-5372-A7FE-434E9CF8D4CF}"/>
              </a:ext>
            </a:extLst>
          </p:cNvPr>
          <p:cNvSpPr>
            <a:spLocks noGrp="1" noRot="1" noChangeAspect="1" noChangeArrowheads="1" noTextEdit="1"/>
          </p:cNvSpPr>
          <p:nvPr>
            <p:ph type="sldImg"/>
          </p:nvPr>
        </p:nvSpPr>
        <p:spPr>
          <a:ln/>
          <a:extLst>
            <a:ext uri="{FAA26D3D-D897-4be2-8F04-BA451C77F1D7}"/>
          </a:extLst>
        </p:spPr>
      </p:sp>
      <p:sp>
        <p:nvSpPr>
          <p:cNvPr id="12291" name="Rectangle 3">
            <a:extLst>
              <a:ext uri="{FF2B5EF4-FFF2-40B4-BE49-F238E27FC236}">
                <a16:creationId xmlns:a16="http://schemas.microsoft.com/office/drawing/2014/main" id="{44160111-9433-106F-6F9A-41F892AAE3D0}"/>
              </a:ext>
            </a:extLst>
          </p:cNvPr>
          <p:cNvSpPr>
            <a:spLocks noGrp="1" noChangeArrowheads="1"/>
          </p:cNvSpPr>
          <p:nvPr>
            <p:ph type="body" idx="1"/>
          </p:nvPr>
        </p:nvSpPr>
        <p:spPr/>
        <p:txBody>
          <a:bodyPr/>
          <a:lstStyle/>
          <a:p>
            <a:pPr eaLnBrk="1" hangingPunct="1">
              <a:defRPr/>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A315FE5-39CB-3E62-84B8-524F6DD09365}"/>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6746F61-402B-434E-996E-FEEABCDBF3E9}" type="slidenum">
              <a:rPr lang="en-GB" altLang="en-US"/>
              <a:pPr>
                <a:spcBef>
                  <a:spcPct val="0"/>
                </a:spcBef>
              </a:pPr>
              <a:t>17</a:t>
            </a:fld>
            <a:endParaRPr lang="en-GB" altLang="en-US"/>
          </a:p>
        </p:txBody>
      </p:sp>
      <p:sp>
        <p:nvSpPr>
          <p:cNvPr id="16386" name="Rectangle 2">
            <a:extLst>
              <a:ext uri="{FF2B5EF4-FFF2-40B4-BE49-F238E27FC236}">
                <a16:creationId xmlns:a16="http://schemas.microsoft.com/office/drawing/2014/main" id="{167FCCFE-8A6D-C77C-FA8B-9FE23B9F4480}"/>
              </a:ext>
            </a:extLst>
          </p:cNvPr>
          <p:cNvSpPr>
            <a:spLocks noGrp="1" noRot="1" noChangeAspect="1" noChangeArrowheads="1" noTextEdit="1"/>
          </p:cNvSpPr>
          <p:nvPr>
            <p:ph type="sldImg"/>
          </p:nvPr>
        </p:nvSpPr>
        <p:spPr>
          <a:ln/>
          <a:extLst>
            <a:ext uri="{FAA26D3D-D897-4be2-8F04-BA451C77F1D7}"/>
          </a:extLst>
        </p:spPr>
      </p:sp>
      <p:sp>
        <p:nvSpPr>
          <p:cNvPr id="16387" name="Rectangle 3">
            <a:extLst>
              <a:ext uri="{FF2B5EF4-FFF2-40B4-BE49-F238E27FC236}">
                <a16:creationId xmlns:a16="http://schemas.microsoft.com/office/drawing/2014/main" id="{E35A7070-BD84-DCED-C16F-1FF72A83C403}"/>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5368506-BBD3-4A81-470B-740955CFB82A}"/>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79B25EB-3CFD-F64E-8AC3-FC16207D58BD}" type="slidenum">
              <a:rPr lang="en-GB" altLang="en-US"/>
              <a:pPr>
                <a:spcBef>
                  <a:spcPct val="0"/>
                </a:spcBef>
              </a:pPr>
              <a:t>19</a:t>
            </a:fld>
            <a:endParaRPr lang="en-GB" altLang="en-US"/>
          </a:p>
        </p:txBody>
      </p:sp>
      <p:sp>
        <p:nvSpPr>
          <p:cNvPr id="14338" name="Rectangle 2">
            <a:extLst>
              <a:ext uri="{FF2B5EF4-FFF2-40B4-BE49-F238E27FC236}">
                <a16:creationId xmlns:a16="http://schemas.microsoft.com/office/drawing/2014/main" id="{B509289A-393D-9430-B9B8-BF6B2D7FE00C}"/>
              </a:ext>
            </a:extLst>
          </p:cNvPr>
          <p:cNvSpPr>
            <a:spLocks noGrp="1" noRot="1" noChangeAspect="1" noChangeArrowheads="1" noTextEdit="1"/>
          </p:cNvSpPr>
          <p:nvPr>
            <p:ph type="sldImg"/>
          </p:nvPr>
        </p:nvSpPr>
        <p:spPr>
          <a:ln/>
          <a:extLst>
            <a:ext uri="{FAA26D3D-D897-4be2-8F04-BA451C77F1D7}"/>
          </a:extLst>
        </p:spPr>
      </p:sp>
      <p:sp>
        <p:nvSpPr>
          <p:cNvPr id="14339" name="Rectangle 3">
            <a:extLst>
              <a:ext uri="{FF2B5EF4-FFF2-40B4-BE49-F238E27FC236}">
                <a16:creationId xmlns:a16="http://schemas.microsoft.com/office/drawing/2014/main" id="{39C886C7-BD4E-9996-FBDE-D9DD61C54F12}"/>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FBA9F94-083F-4F22-C1E5-1AE51AD689C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294DAEA-11A4-1345-B51B-5A325AAACDCD}" type="slidenum">
              <a:rPr lang="en-GB" altLang="en-US"/>
              <a:pPr>
                <a:spcBef>
                  <a:spcPct val="0"/>
                </a:spcBef>
              </a:pPr>
              <a:t>20</a:t>
            </a:fld>
            <a:endParaRPr lang="en-GB" altLang="en-US"/>
          </a:p>
        </p:txBody>
      </p:sp>
      <p:sp>
        <p:nvSpPr>
          <p:cNvPr id="18434" name="Rectangle 2">
            <a:extLst>
              <a:ext uri="{FF2B5EF4-FFF2-40B4-BE49-F238E27FC236}">
                <a16:creationId xmlns:a16="http://schemas.microsoft.com/office/drawing/2014/main" id="{FE1AAF60-D45B-B7CE-734D-B436E6249D55}"/>
              </a:ext>
            </a:extLst>
          </p:cNvPr>
          <p:cNvSpPr>
            <a:spLocks noGrp="1" noRot="1" noChangeAspect="1" noChangeArrowheads="1" noTextEdit="1"/>
          </p:cNvSpPr>
          <p:nvPr>
            <p:ph type="sldImg"/>
          </p:nvPr>
        </p:nvSpPr>
        <p:spPr>
          <a:ln/>
          <a:extLst>
            <a:ext uri="{FAA26D3D-D897-4be2-8F04-BA451C77F1D7}"/>
          </a:extLst>
        </p:spPr>
      </p:sp>
      <p:sp>
        <p:nvSpPr>
          <p:cNvPr id="18435" name="Rectangle 3">
            <a:extLst>
              <a:ext uri="{FF2B5EF4-FFF2-40B4-BE49-F238E27FC236}">
                <a16:creationId xmlns:a16="http://schemas.microsoft.com/office/drawing/2014/main" id="{E857B3FA-621D-775D-CF21-B00438AFF012}"/>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49BBD39-C768-0B41-E10B-B0F37C09B14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96983BB-C666-1F44-9CFC-1B5C68D236F0}" type="slidenum">
              <a:rPr lang="en-GB" altLang="en-US"/>
              <a:pPr>
                <a:spcBef>
                  <a:spcPct val="0"/>
                </a:spcBef>
              </a:pPr>
              <a:t>24</a:t>
            </a:fld>
            <a:endParaRPr lang="en-GB" altLang="en-US"/>
          </a:p>
        </p:txBody>
      </p:sp>
      <p:sp>
        <p:nvSpPr>
          <p:cNvPr id="22530" name="Rectangle 2">
            <a:extLst>
              <a:ext uri="{FF2B5EF4-FFF2-40B4-BE49-F238E27FC236}">
                <a16:creationId xmlns:a16="http://schemas.microsoft.com/office/drawing/2014/main" id="{ADCDE34F-EE6D-B522-C79B-1C0BBCFF6118}"/>
              </a:ext>
            </a:extLst>
          </p:cNvPr>
          <p:cNvSpPr>
            <a:spLocks noGrp="1" noRot="1" noChangeAspect="1" noChangeArrowheads="1" noTextEdit="1"/>
          </p:cNvSpPr>
          <p:nvPr>
            <p:ph type="sldImg"/>
          </p:nvPr>
        </p:nvSpPr>
        <p:spPr>
          <a:ln/>
          <a:extLst>
            <a:ext uri="{FAA26D3D-D897-4be2-8F04-BA451C77F1D7}"/>
          </a:extLst>
        </p:spPr>
      </p:sp>
      <p:sp>
        <p:nvSpPr>
          <p:cNvPr id="22531" name="Rectangle 3">
            <a:extLst>
              <a:ext uri="{FF2B5EF4-FFF2-40B4-BE49-F238E27FC236}">
                <a16:creationId xmlns:a16="http://schemas.microsoft.com/office/drawing/2014/main" id="{F3C26E66-8789-34EB-4C98-536E3E1D82BD}"/>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2D9D167-115E-E1DF-41C1-4BF8A38614F6}"/>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300D475-CE33-D048-ACE5-843C255E51F3}" type="slidenum">
              <a:rPr lang="en-GB" altLang="en-US"/>
              <a:pPr>
                <a:spcBef>
                  <a:spcPct val="0"/>
                </a:spcBef>
              </a:pPr>
              <a:t>25</a:t>
            </a:fld>
            <a:endParaRPr lang="en-GB" altLang="en-US"/>
          </a:p>
        </p:txBody>
      </p:sp>
      <p:sp>
        <p:nvSpPr>
          <p:cNvPr id="24578" name="Rectangle 2">
            <a:extLst>
              <a:ext uri="{FF2B5EF4-FFF2-40B4-BE49-F238E27FC236}">
                <a16:creationId xmlns:a16="http://schemas.microsoft.com/office/drawing/2014/main" id="{0D8F82BD-33E4-BAEE-C6C3-B73390773C7E}"/>
              </a:ext>
            </a:extLst>
          </p:cNvPr>
          <p:cNvSpPr>
            <a:spLocks noGrp="1" noRot="1" noChangeAspect="1" noChangeArrowheads="1" noTextEdit="1"/>
          </p:cNvSpPr>
          <p:nvPr>
            <p:ph type="sldImg"/>
          </p:nvPr>
        </p:nvSpPr>
        <p:spPr>
          <a:ln/>
          <a:extLst>
            <a:ext uri="{FAA26D3D-D897-4be2-8F04-BA451C77F1D7}"/>
          </a:extLst>
        </p:spPr>
      </p:sp>
      <p:sp>
        <p:nvSpPr>
          <p:cNvPr id="24579" name="Rectangle 3">
            <a:extLst>
              <a:ext uri="{FF2B5EF4-FFF2-40B4-BE49-F238E27FC236}">
                <a16:creationId xmlns:a16="http://schemas.microsoft.com/office/drawing/2014/main" id="{45B72A47-F53E-CAB5-1117-EDFBEAF486EA}"/>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6FF2B4A-1EE6-A12A-AC15-C1F47598C53A}"/>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B83DFDE0-566E-22B7-07AE-28C689A61AA0}"/>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DF0809F2-0A7F-3253-A166-22E370CE47D6}"/>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6829F4D8-66E2-B2FB-1ACA-3B6D4D063FB4}"/>
              </a:ext>
            </a:extLst>
          </p:cNvPr>
          <p:cNvSpPr>
            <a:spLocks noGrp="1"/>
          </p:cNvSpPr>
          <p:nvPr>
            <p:ph type="dt" sz="half" idx="10"/>
          </p:nvPr>
        </p:nvSpPr>
        <p:spPr/>
        <p:txBody>
          <a:bodyPr/>
          <a:lstStyle>
            <a:lvl1pPr algn="l">
              <a:defRPr/>
            </a:lvl1pPr>
          </a:lstStyle>
          <a:p>
            <a:pPr>
              <a:defRPr/>
            </a:pPr>
            <a:endParaRPr lang="en-GB"/>
          </a:p>
        </p:txBody>
      </p:sp>
      <p:sp>
        <p:nvSpPr>
          <p:cNvPr id="8" name="Footer Placeholder 4">
            <a:extLst>
              <a:ext uri="{FF2B5EF4-FFF2-40B4-BE49-F238E27FC236}">
                <a16:creationId xmlns:a16="http://schemas.microsoft.com/office/drawing/2014/main" id="{F0D18DAE-D1B8-EF92-4D30-76CE26D39BA1}"/>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BC2F773-37F9-627F-1BAA-10AB948BA598}"/>
              </a:ext>
            </a:extLst>
          </p:cNvPr>
          <p:cNvSpPr>
            <a:spLocks noGrp="1"/>
          </p:cNvSpPr>
          <p:nvPr>
            <p:ph type="sldNum" sz="quarter" idx="12"/>
          </p:nvPr>
        </p:nvSpPr>
        <p:spPr/>
        <p:txBody>
          <a:bodyPr/>
          <a:lstStyle>
            <a:lvl1pPr>
              <a:defRPr/>
            </a:lvl1pPr>
          </a:lstStyle>
          <a:p>
            <a:fld id="{22D29E75-B7E8-DE49-BE1B-5A2CB572ED26}" type="slidenum">
              <a:rPr lang="en-GB" altLang="en-US"/>
              <a:pPr/>
              <a:t>‹#›</a:t>
            </a:fld>
            <a:endParaRPr lang="en-GB" altLang="en-US"/>
          </a:p>
        </p:txBody>
      </p:sp>
    </p:spTree>
    <p:extLst>
      <p:ext uri="{BB962C8B-B14F-4D97-AF65-F5344CB8AC3E}">
        <p14:creationId xmlns:p14="http://schemas.microsoft.com/office/powerpoint/2010/main" val="3115705984"/>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EA4207-25EC-0487-17D3-6AA6431FD08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40A5B1E-4960-FFDC-CDCC-93F73940A57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B8C8C0C-A831-489B-90B7-C428F9A1D173}"/>
              </a:ext>
            </a:extLst>
          </p:cNvPr>
          <p:cNvSpPr>
            <a:spLocks noGrp="1"/>
          </p:cNvSpPr>
          <p:nvPr>
            <p:ph type="sldNum" sz="quarter" idx="12"/>
          </p:nvPr>
        </p:nvSpPr>
        <p:spPr/>
        <p:txBody>
          <a:bodyPr/>
          <a:lstStyle>
            <a:lvl1pPr>
              <a:defRPr/>
            </a:lvl1pPr>
          </a:lstStyle>
          <a:p>
            <a:fld id="{CD0C352E-5C8D-9C46-9E2C-0F7F0AAA6017}" type="slidenum">
              <a:rPr lang="en-GB" altLang="en-US"/>
              <a:pPr/>
              <a:t>‹#›</a:t>
            </a:fld>
            <a:endParaRPr lang="en-GB" altLang="en-US"/>
          </a:p>
        </p:txBody>
      </p:sp>
    </p:spTree>
    <p:extLst>
      <p:ext uri="{BB962C8B-B14F-4D97-AF65-F5344CB8AC3E}">
        <p14:creationId xmlns:p14="http://schemas.microsoft.com/office/powerpoint/2010/main" val="1047221360"/>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4CD919-3AB9-A820-0063-A961D14CE92D}"/>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548C5D66-88EA-AC3B-4A84-087186076DEA}"/>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12021E3D-A972-FA0D-3707-CBAEECD2674B}"/>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0006A25E-AF28-7621-076D-22CEE524E364}"/>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4833296C-89F4-86A3-1C14-03F6CDB3F4A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292DC57-FEB0-71B2-B78E-1242F8653317}"/>
              </a:ext>
            </a:extLst>
          </p:cNvPr>
          <p:cNvSpPr>
            <a:spLocks noGrp="1"/>
          </p:cNvSpPr>
          <p:nvPr>
            <p:ph type="sldNum" sz="quarter" idx="12"/>
          </p:nvPr>
        </p:nvSpPr>
        <p:spPr/>
        <p:txBody>
          <a:bodyPr/>
          <a:lstStyle>
            <a:lvl1pPr>
              <a:defRPr/>
            </a:lvl1pPr>
          </a:lstStyle>
          <a:p>
            <a:fld id="{CB4D5BAE-059E-D54B-92F0-71377639D006}" type="slidenum">
              <a:rPr lang="en-GB" altLang="en-US"/>
              <a:pPr/>
              <a:t>‹#›</a:t>
            </a:fld>
            <a:endParaRPr lang="en-GB" altLang="en-US"/>
          </a:p>
        </p:txBody>
      </p:sp>
    </p:spTree>
    <p:extLst>
      <p:ext uri="{BB962C8B-B14F-4D97-AF65-F5344CB8AC3E}">
        <p14:creationId xmlns:p14="http://schemas.microsoft.com/office/powerpoint/2010/main" val="3550573360"/>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D7B3275-78AC-950E-CF73-F8E02E5B6C8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192E4B35-77FF-F569-E9C9-489D049086E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638B08A-E3E0-30A5-7A19-FE8684D2332D}"/>
              </a:ext>
            </a:extLst>
          </p:cNvPr>
          <p:cNvSpPr>
            <a:spLocks noGrp="1"/>
          </p:cNvSpPr>
          <p:nvPr>
            <p:ph type="sldNum" sz="quarter" idx="12"/>
          </p:nvPr>
        </p:nvSpPr>
        <p:spPr/>
        <p:txBody>
          <a:bodyPr/>
          <a:lstStyle>
            <a:lvl1pPr>
              <a:defRPr/>
            </a:lvl1pPr>
          </a:lstStyle>
          <a:p>
            <a:fld id="{24B7AB1B-A711-BA4A-AAA3-C8A71314A0BF}" type="slidenum">
              <a:rPr lang="en-GB" altLang="en-US"/>
              <a:pPr/>
              <a:t>‹#›</a:t>
            </a:fld>
            <a:endParaRPr lang="en-GB" altLang="en-US"/>
          </a:p>
        </p:txBody>
      </p:sp>
    </p:spTree>
    <p:extLst>
      <p:ext uri="{BB962C8B-B14F-4D97-AF65-F5344CB8AC3E}">
        <p14:creationId xmlns:p14="http://schemas.microsoft.com/office/powerpoint/2010/main" val="113336239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D13F9535-2831-47AB-F951-932A511C9779}"/>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023523E9-5030-6B53-056A-B70CF8E10AB1}"/>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35DECB8D-9140-57F9-F001-DDDE341B74C9}"/>
              </a:ext>
            </a:extLst>
          </p:cNvPr>
          <p:cNvSpPr>
            <a:spLocks noGrp="1"/>
          </p:cNvSpPr>
          <p:nvPr>
            <p:ph type="sldNum" sz="quarter" idx="12"/>
          </p:nvPr>
        </p:nvSpPr>
        <p:spPr/>
        <p:txBody>
          <a:bodyPr/>
          <a:lstStyle>
            <a:lvl1pPr>
              <a:defRPr/>
            </a:lvl1pPr>
          </a:lstStyle>
          <a:p>
            <a:fld id="{B778D593-C0AA-9144-9391-418EFECB5FB2}" type="slidenum">
              <a:rPr lang="en-GB" altLang="en-US"/>
              <a:pPr/>
              <a:t>‹#›</a:t>
            </a:fld>
            <a:endParaRPr lang="en-GB" altLang="en-US"/>
          </a:p>
        </p:txBody>
      </p:sp>
    </p:spTree>
    <p:extLst>
      <p:ext uri="{BB962C8B-B14F-4D97-AF65-F5344CB8AC3E}">
        <p14:creationId xmlns:p14="http://schemas.microsoft.com/office/powerpoint/2010/main" val="41135314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0E0283CE-87AE-7098-0FDC-F63248FC7A48}"/>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F46106AF-BC74-9774-263E-7BF68B25342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6F2E557-5F8C-1B1A-F4DD-913765C87C72}"/>
              </a:ext>
            </a:extLst>
          </p:cNvPr>
          <p:cNvSpPr>
            <a:spLocks noGrp="1"/>
          </p:cNvSpPr>
          <p:nvPr>
            <p:ph type="sldNum" sz="quarter" idx="12"/>
          </p:nvPr>
        </p:nvSpPr>
        <p:spPr/>
        <p:txBody>
          <a:bodyPr/>
          <a:lstStyle>
            <a:lvl1pPr>
              <a:defRPr/>
            </a:lvl1pPr>
          </a:lstStyle>
          <a:p>
            <a:fld id="{44E3EC4B-CF49-044C-9B5D-928ACE225AAA}" type="slidenum">
              <a:rPr lang="en-GB" altLang="en-US"/>
              <a:pPr/>
              <a:t>‹#›</a:t>
            </a:fld>
            <a:endParaRPr lang="en-GB" altLang="en-US"/>
          </a:p>
        </p:txBody>
      </p:sp>
    </p:spTree>
    <p:extLst>
      <p:ext uri="{BB962C8B-B14F-4D97-AF65-F5344CB8AC3E}">
        <p14:creationId xmlns:p14="http://schemas.microsoft.com/office/powerpoint/2010/main" val="1520205221"/>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F7FF1F-F1B4-3DB9-687A-A0012B546C86}"/>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BB1F5609-F3D0-308E-A80A-0F52F0A9249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9CDEDB3C-7A7F-0C3E-6E31-B1C647446993}"/>
              </a:ext>
            </a:extLst>
          </p:cNvPr>
          <p:cNvSpPr>
            <a:spLocks noGrp="1"/>
          </p:cNvSpPr>
          <p:nvPr>
            <p:ph type="sldNum" sz="quarter" idx="12"/>
          </p:nvPr>
        </p:nvSpPr>
        <p:spPr/>
        <p:txBody>
          <a:bodyPr/>
          <a:lstStyle>
            <a:lvl1pPr>
              <a:defRPr/>
            </a:lvl1pPr>
          </a:lstStyle>
          <a:p>
            <a:fld id="{B0AA12D5-20E5-2245-B6CE-3B69F1464AF7}" type="slidenum">
              <a:rPr lang="en-GB" altLang="en-US"/>
              <a:pPr/>
              <a:t>‹#›</a:t>
            </a:fld>
            <a:endParaRPr lang="en-GB" altLang="en-US"/>
          </a:p>
        </p:txBody>
      </p:sp>
    </p:spTree>
    <p:extLst>
      <p:ext uri="{BB962C8B-B14F-4D97-AF65-F5344CB8AC3E}">
        <p14:creationId xmlns:p14="http://schemas.microsoft.com/office/powerpoint/2010/main" val="310748813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6BA23375-C1CB-AD81-B2EC-8CDD04A74FD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2477BF2-0E36-E88A-DD45-E5670BFA937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D7B5AA7-92B2-DF86-D60F-47A9FADBF223}"/>
              </a:ext>
            </a:extLst>
          </p:cNvPr>
          <p:cNvSpPr>
            <a:spLocks noGrp="1"/>
          </p:cNvSpPr>
          <p:nvPr>
            <p:ph type="sldNum" sz="quarter" idx="12"/>
          </p:nvPr>
        </p:nvSpPr>
        <p:spPr/>
        <p:txBody>
          <a:bodyPr/>
          <a:lstStyle>
            <a:lvl1pPr>
              <a:defRPr/>
            </a:lvl1pPr>
          </a:lstStyle>
          <a:p>
            <a:fld id="{8D0C8527-1789-6547-A313-759D5A01CF4E}" type="slidenum">
              <a:rPr lang="en-GB" altLang="en-US"/>
              <a:pPr/>
              <a:t>‹#›</a:t>
            </a:fld>
            <a:endParaRPr lang="en-GB" altLang="en-US"/>
          </a:p>
        </p:txBody>
      </p:sp>
    </p:spTree>
    <p:extLst>
      <p:ext uri="{BB962C8B-B14F-4D97-AF65-F5344CB8AC3E}">
        <p14:creationId xmlns:p14="http://schemas.microsoft.com/office/powerpoint/2010/main" val="158355011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E802C22E-8DC5-5D2E-EDAA-FD5AC07DC23E}"/>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4C2EAFD3-C56B-528C-9989-9BC3650C18DB}"/>
              </a:ext>
            </a:extLst>
          </p:cNvPr>
          <p:cNvSpPr>
            <a:spLocks noGrp="1"/>
          </p:cNvSpPr>
          <p:nvPr>
            <p:ph type="dt" sz="half" idx="10"/>
          </p:nvPr>
        </p:nvSpPr>
        <p:spPr/>
        <p:txBody>
          <a:bodyPr/>
          <a:lstStyle>
            <a:lvl1pPr>
              <a:defRPr/>
            </a:lvl1pPr>
          </a:lstStyle>
          <a:p>
            <a:pPr>
              <a:defRPr/>
            </a:pPr>
            <a:endParaRPr lang="en-GB"/>
          </a:p>
        </p:txBody>
      </p:sp>
      <p:sp>
        <p:nvSpPr>
          <p:cNvPr id="7" name="Footer Placeholder 5">
            <a:extLst>
              <a:ext uri="{FF2B5EF4-FFF2-40B4-BE49-F238E27FC236}">
                <a16:creationId xmlns:a16="http://schemas.microsoft.com/office/drawing/2014/main" id="{62696F22-5E96-25C6-AD6F-31C310F3A04C}"/>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5BE08C55-D023-557A-C3F0-6805AB7BFD2C}"/>
              </a:ext>
            </a:extLst>
          </p:cNvPr>
          <p:cNvSpPr>
            <a:spLocks noGrp="1"/>
          </p:cNvSpPr>
          <p:nvPr>
            <p:ph type="sldNum" sz="quarter" idx="12"/>
          </p:nvPr>
        </p:nvSpPr>
        <p:spPr/>
        <p:txBody>
          <a:bodyPr/>
          <a:lstStyle>
            <a:lvl1pPr>
              <a:defRPr/>
            </a:lvl1pPr>
          </a:lstStyle>
          <a:p>
            <a:fld id="{B45564C8-733E-4349-8D3F-F905F625F131}" type="slidenum">
              <a:rPr lang="en-GB" altLang="en-US"/>
              <a:pPr/>
              <a:t>‹#›</a:t>
            </a:fld>
            <a:endParaRPr lang="en-GB" altLang="en-US"/>
          </a:p>
        </p:txBody>
      </p:sp>
    </p:spTree>
    <p:extLst>
      <p:ext uri="{BB962C8B-B14F-4D97-AF65-F5344CB8AC3E}">
        <p14:creationId xmlns:p14="http://schemas.microsoft.com/office/powerpoint/2010/main" val="3229018583"/>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48972F-8086-1284-8E8B-5FD9AA09EF7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63A72DA-D02B-4466-B69B-B860AF0DA75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11BD438-CDBF-E1DF-F500-DD2635686EF8}"/>
              </a:ext>
            </a:extLst>
          </p:cNvPr>
          <p:cNvSpPr>
            <a:spLocks noGrp="1"/>
          </p:cNvSpPr>
          <p:nvPr>
            <p:ph type="sldNum" sz="quarter" idx="12"/>
          </p:nvPr>
        </p:nvSpPr>
        <p:spPr/>
        <p:txBody>
          <a:bodyPr/>
          <a:lstStyle>
            <a:lvl1pPr>
              <a:defRPr/>
            </a:lvl1pPr>
          </a:lstStyle>
          <a:p>
            <a:fld id="{6458150F-7179-6D46-B750-8A93F83300E7}" type="slidenum">
              <a:rPr lang="en-GB" altLang="en-US"/>
              <a:pPr/>
              <a:t>‹#›</a:t>
            </a:fld>
            <a:endParaRPr lang="en-GB" altLang="en-US"/>
          </a:p>
        </p:txBody>
      </p:sp>
    </p:spTree>
    <p:extLst>
      <p:ext uri="{BB962C8B-B14F-4D97-AF65-F5344CB8AC3E}">
        <p14:creationId xmlns:p14="http://schemas.microsoft.com/office/powerpoint/2010/main" val="3855324300"/>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9A64A97-D41E-06E9-6E79-323B80EEEA47}"/>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E307439-6BA6-BA0F-C5B3-4ACA63DDF3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69F8A311-9E44-B74B-2A07-02E7FB4C081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17A1AE9-13DD-6B4D-D831-20FF41EF8738}"/>
              </a:ext>
            </a:extLst>
          </p:cNvPr>
          <p:cNvSpPr>
            <a:spLocks noGrp="1"/>
          </p:cNvSpPr>
          <p:nvPr>
            <p:ph type="sldNum" sz="quarter" idx="12"/>
          </p:nvPr>
        </p:nvSpPr>
        <p:spPr/>
        <p:txBody>
          <a:bodyPr/>
          <a:lstStyle>
            <a:lvl1pPr>
              <a:defRPr/>
            </a:lvl1pPr>
          </a:lstStyle>
          <a:p>
            <a:fld id="{047E74AC-5076-3F4C-B2DA-FFBA295CCE91}" type="slidenum">
              <a:rPr lang="en-GB" altLang="en-US"/>
              <a:pPr/>
              <a:t>‹#›</a:t>
            </a:fld>
            <a:endParaRPr lang="en-GB" altLang="en-US"/>
          </a:p>
        </p:txBody>
      </p:sp>
    </p:spTree>
    <p:extLst>
      <p:ext uri="{BB962C8B-B14F-4D97-AF65-F5344CB8AC3E}">
        <p14:creationId xmlns:p14="http://schemas.microsoft.com/office/powerpoint/2010/main" val="2479091641"/>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D78CFD-BB91-E7A4-6AB9-829C50DD08CB}"/>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9315ADD-8EBF-0D35-823A-95ECFE8FC598}"/>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9B24C73-E2CC-0AAC-DC47-92037E221EBD}"/>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endParaRPr lang="en-GB"/>
          </a:p>
        </p:txBody>
      </p:sp>
      <p:sp>
        <p:nvSpPr>
          <p:cNvPr id="5" name="Footer Placeholder 4">
            <a:extLst>
              <a:ext uri="{FF2B5EF4-FFF2-40B4-BE49-F238E27FC236}">
                <a16:creationId xmlns:a16="http://schemas.microsoft.com/office/drawing/2014/main" id="{CFF1EA9F-AE13-E39D-C70E-43A9F6B6C95C}"/>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A1B42067-4416-417D-1407-25AB275E64DA}"/>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a:solidFill>
                  <a:srgbClr val="0D0D0D"/>
                </a:solidFill>
                <a:latin typeface="Tw Cen MT Condensed" panose="020B0606020104020203" pitchFamily="34" charset="77"/>
              </a:defRPr>
            </a:lvl1pPr>
          </a:lstStyle>
          <a:p>
            <a:fld id="{EE7CA669-02C5-5E44-B6CB-E73A5A2658BE}" type="slidenum">
              <a:rPr lang="en-GB" altLang="en-US"/>
              <a:pPr/>
              <a:t>‹#›</a:t>
            </a:fld>
            <a:endParaRPr lang="en-GB" altLang="en-US"/>
          </a:p>
        </p:txBody>
      </p:sp>
      <p:cxnSp>
        <p:nvCxnSpPr>
          <p:cNvPr id="7" name="Straight Connector 6">
            <a:extLst>
              <a:ext uri="{FF2B5EF4-FFF2-40B4-BE49-F238E27FC236}">
                <a16:creationId xmlns:a16="http://schemas.microsoft.com/office/drawing/2014/main" id="{FAD7727F-5AEB-F884-197C-3963129E8156}"/>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802" r:id="rId1"/>
    <p:sldLayoutId id="2147483796" r:id="rId2"/>
    <p:sldLayoutId id="2147483803" r:id="rId3"/>
    <p:sldLayoutId id="2147483797" r:id="rId4"/>
    <p:sldLayoutId id="2147483798" r:id="rId5"/>
    <p:sldLayoutId id="2147483799" r:id="rId6"/>
    <p:sldLayoutId id="2147483804" r:id="rId7"/>
    <p:sldLayoutId id="2147483800" r:id="rId8"/>
    <p:sldLayoutId id="2147483805" r:id="rId9"/>
    <p:sldLayoutId id="2147483801" r:id="rId10"/>
    <p:sldLayoutId id="2147483806" r:id="rId11"/>
  </p:sldLayoutIdLst>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anim calcmode="lin" valueType="num">
                                      <p:cBhvr>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anim calcmode="lin" valueType="num">
                                      <p:cBhvr>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3">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anim calcmode="lin" valueType="num">
                                      <p:cBhvr>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anim calcmode="lin" valueType="num">
                                      <p:cBhvr>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anim calcmode="lin" valueType="num">
                                      <p:cBhvr>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44"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Lst>
      </p:bldP>
    </p:bldLst>
  </p:timing>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540FAC9-3505-49ED-9B06-A0F8C1485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9879B3CD-E329-42F5-B136-BA1F37EC0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9098" y="484632"/>
            <a:ext cx="5590153" cy="58809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050" name="Rectangle 2">
            <a:extLst>
              <a:ext uri="{FF2B5EF4-FFF2-40B4-BE49-F238E27FC236}">
                <a16:creationId xmlns:a16="http://schemas.microsoft.com/office/drawing/2014/main" id="{739E006D-D38A-02D9-F33F-2EF70DD908FB}"/>
              </a:ext>
            </a:extLst>
          </p:cNvPr>
          <p:cNvSpPr>
            <a:spLocks noGrp="1" noChangeArrowheads="1"/>
          </p:cNvSpPr>
          <p:nvPr>
            <p:ph type="ctrTitle"/>
          </p:nvPr>
        </p:nvSpPr>
        <p:spPr>
          <a:xfrm>
            <a:off x="742572" y="977900"/>
            <a:ext cx="4904668" cy="3327734"/>
          </a:xfrm>
        </p:spPr>
        <p:txBody>
          <a:bodyPr anchor="b">
            <a:normAutofit/>
          </a:bodyPr>
          <a:lstStyle/>
          <a:p>
            <a:pPr eaLnBrk="1" fontAlgn="auto" hangingPunct="1">
              <a:spcAft>
                <a:spcPts val="0"/>
              </a:spcAft>
              <a:defRPr/>
            </a:pPr>
            <a:r>
              <a:rPr lang="en-GB" sz="4700"/>
              <a:t>Writing Your Dissertation Proposal</a:t>
            </a:r>
          </a:p>
        </p:txBody>
      </p:sp>
      <p:sp>
        <p:nvSpPr>
          <p:cNvPr id="2051" name="Rectangle 3">
            <a:extLst>
              <a:ext uri="{FF2B5EF4-FFF2-40B4-BE49-F238E27FC236}">
                <a16:creationId xmlns:a16="http://schemas.microsoft.com/office/drawing/2014/main" id="{51E88C2A-2D59-03C0-D93B-E77022DFE045}"/>
              </a:ext>
            </a:extLst>
          </p:cNvPr>
          <p:cNvSpPr>
            <a:spLocks noGrp="1" noChangeArrowheads="1"/>
          </p:cNvSpPr>
          <p:nvPr>
            <p:ph type="subTitle" idx="1"/>
          </p:nvPr>
        </p:nvSpPr>
        <p:spPr>
          <a:xfrm>
            <a:off x="742572" y="4621235"/>
            <a:ext cx="4904668" cy="1225028"/>
          </a:xfrm>
        </p:spPr>
        <p:txBody>
          <a:bodyPr rtlCol="0" anchor="t">
            <a:normAutofit/>
          </a:bodyPr>
          <a:lstStyle/>
          <a:p>
            <a:pPr algn="r" eaLnBrk="1" fontAlgn="auto" hangingPunct="1">
              <a:buFont typeface="Wingdings" pitchFamily="2" charset="2"/>
              <a:buNone/>
              <a:defRPr/>
            </a:pPr>
            <a:r>
              <a:rPr lang="en-GB" sz="1700"/>
              <a:t>Alison Connaughton</a:t>
            </a:r>
          </a:p>
          <a:p>
            <a:pPr algn="r" eaLnBrk="1" fontAlgn="auto" hangingPunct="1">
              <a:buFont typeface="Wingdings" pitchFamily="2" charset="2"/>
              <a:buNone/>
              <a:defRPr/>
            </a:pPr>
            <a:r>
              <a:rPr lang="en-GB" sz="1700"/>
              <a:t>2024</a:t>
            </a:r>
          </a:p>
        </p:txBody>
      </p:sp>
      <p:cxnSp>
        <p:nvCxnSpPr>
          <p:cNvPr id="2060" name="Straight Connector 2059">
            <a:extLst>
              <a:ext uri="{FF2B5EF4-FFF2-40B4-BE49-F238E27FC236}">
                <a16:creationId xmlns:a16="http://schemas.microsoft.com/office/drawing/2014/main" id="{51B042EF-3024-4C57-B282-1B30607FB7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9010" y="4476657"/>
            <a:ext cx="402823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062" name="Rectangle 2061">
            <a:extLst>
              <a:ext uri="{FF2B5EF4-FFF2-40B4-BE49-F238E27FC236}">
                <a16:creationId xmlns:a16="http://schemas.microsoft.com/office/drawing/2014/main" id="{EA0B4097-B645-43E0-A2B5-B8D688E7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484632"/>
            <a:ext cx="2688168"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99C1-1F10-2ED2-ABC4-59A6CC1F3EE9}"/>
              </a:ext>
            </a:extLst>
          </p:cNvPr>
          <p:cNvSpPr>
            <a:spLocks noGrp="1"/>
          </p:cNvSpPr>
          <p:nvPr>
            <p:ph type="title"/>
          </p:nvPr>
        </p:nvSpPr>
        <p:spPr>
          <a:xfrm>
            <a:off x="768096" y="585216"/>
            <a:ext cx="6013704" cy="1499616"/>
          </a:xfrm>
        </p:spPr>
        <p:txBody>
          <a:bodyPr>
            <a:normAutofit/>
          </a:bodyPr>
          <a:lstStyle/>
          <a:p>
            <a:pPr eaLnBrk="1" hangingPunct="1">
              <a:defRPr/>
            </a:pPr>
            <a:r>
              <a:rPr lang="en-GB" dirty="0"/>
              <a:t>Today:</a:t>
            </a:r>
          </a:p>
        </p:txBody>
      </p:sp>
      <p:sp>
        <p:nvSpPr>
          <p:cNvPr id="10243" name="Content Placeholder 2">
            <a:extLst>
              <a:ext uri="{FF2B5EF4-FFF2-40B4-BE49-F238E27FC236}">
                <a16:creationId xmlns:a16="http://schemas.microsoft.com/office/drawing/2014/main" id="{BD09F717-0769-4A6E-E4C8-7445C9CDD474}"/>
              </a:ext>
            </a:extLst>
          </p:cNvPr>
          <p:cNvSpPr>
            <a:spLocks noGrp="1"/>
          </p:cNvSpPr>
          <p:nvPr>
            <p:ph idx="1"/>
          </p:nvPr>
        </p:nvSpPr>
        <p:spPr>
          <a:xfrm>
            <a:off x="768096" y="2286000"/>
            <a:ext cx="6013703" cy="4023360"/>
          </a:xfrm>
        </p:spPr>
        <p:txBody>
          <a:bodyPr>
            <a:normAutofit/>
          </a:bodyPr>
          <a:lstStyle/>
          <a:p>
            <a:pPr marL="457200" indent="-457200" eaLnBrk="1" hangingPunct="1">
              <a:buFont typeface="Tw Cen MT Condensed" panose="020B0606020104020203" pitchFamily="34" charset="77"/>
              <a:buAutoNum type="arabicPeriod"/>
            </a:pPr>
            <a:r>
              <a:rPr lang="en-GB" altLang="en-US" dirty="0"/>
              <a:t>Lecture content – writing your proposal</a:t>
            </a:r>
          </a:p>
          <a:p>
            <a:pPr marL="457200" indent="-457200" eaLnBrk="1" hangingPunct="1">
              <a:buFont typeface="Tw Cen MT Condensed" panose="020B0606020104020203" pitchFamily="34" charset="77"/>
              <a:buAutoNum type="arabicPeriod"/>
            </a:pPr>
            <a:r>
              <a:rPr lang="en-GB" altLang="en-US" dirty="0"/>
              <a:t>Tasks for you to complete individually or with others </a:t>
            </a:r>
          </a:p>
          <a:p>
            <a:pPr marL="457200" indent="-457200" eaLnBrk="1" hangingPunct="1">
              <a:buFont typeface="Tw Cen MT Condensed" panose="020B0606020104020203" pitchFamily="34" charset="77"/>
              <a:buAutoNum type="arabicPeriod"/>
            </a:pPr>
            <a:r>
              <a:rPr lang="en-GB" altLang="en-US" dirty="0"/>
              <a:t>Use the remainder of the lecture time (with others) plus an additional hour (or more) to work through all the questions from this </a:t>
            </a:r>
            <a:r>
              <a:rPr lang="en-GB" altLang="en-US" dirty="0" err="1"/>
              <a:t>powerpoint</a:t>
            </a:r>
            <a:r>
              <a:rPr lang="en-GB" altLang="en-US" dirty="0"/>
              <a:t>.</a:t>
            </a:r>
          </a:p>
          <a:p>
            <a:pPr marL="460375" lvl="1" indent="-285750" eaLnBrk="1" hangingPunct="1"/>
            <a:r>
              <a:rPr lang="en-GB" altLang="en-US" dirty="0"/>
              <a:t>These slides are on Moodle. </a:t>
            </a:r>
          </a:p>
        </p:txBody>
      </p:sp>
      <p:sp>
        <p:nvSpPr>
          <p:cNvPr id="10248" name="Rectangle 1024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0" name="Rectangle 1024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C364-39D5-FD9D-97F4-6F9C50226B2E}"/>
              </a:ext>
            </a:extLst>
          </p:cNvPr>
          <p:cNvSpPr>
            <a:spLocks noGrp="1"/>
          </p:cNvSpPr>
          <p:nvPr>
            <p:ph type="title"/>
          </p:nvPr>
        </p:nvSpPr>
        <p:spPr>
          <a:xfrm>
            <a:off x="755650" y="115888"/>
            <a:ext cx="7289800" cy="1500187"/>
          </a:xfrm>
        </p:spPr>
        <p:txBody>
          <a:bodyPr/>
          <a:lstStyle/>
          <a:p>
            <a:pPr eaLnBrk="1" fontAlgn="auto" hangingPunct="1">
              <a:spcAft>
                <a:spcPts val="0"/>
              </a:spcAft>
              <a:defRPr/>
            </a:pPr>
            <a:r>
              <a:rPr lang="en-GB" sz="2000" b="1" dirty="0">
                <a:solidFill>
                  <a:schemeClr val="tx1">
                    <a:lumMod val="95000"/>
                    <a:lumOff val="5000"/>
                  </a:schemeClr>
                </a:solidFill>
              </a:rPr>
              <a:t>Assessment TASK:  </a:t>
            </a:r>
            <a:r>
              <a:rPr lang="en-GB" sz="2000" dirty="0">
                <a:solidFill>
                  <a:schemeClr val="tx1">
                    <a:lumMod val="95000"/>
                    <a:lumOff val="5000"/>
                  </a:schemeClr>
                </a:solidFill>
              </a:rPr>
              <a:t>Write a formal proposal for the research question that you have generated for your independent study. </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03E81C97-9AED-AFCE-9A95-3F8B9909D68B}"/>
              </a:ext>
            </a:extLst>
          </p:cNvPr>
          <p:cNvSpPr>
            <a:spLocks noGrp="1"/>
          </p:cNvSpPr>
          <p:nvPr>
            <p:ph idx="1"/>
          </p:nvPr>
        </p:nvSpPr>
        <p:spPr>
          <a:xfrm>
            <a:off x="744538" y="1052513"/>
            <a:ext cx="8229600" cy="5073650"/>
          </a:xfrm>
        </p:spPr>
        <p:txBody>
          <a:bodyPr rtlCol="0">
            <a:normAutofit lnSpcReduction="10000"/>
          </a:bodyPr>
          <a:lstStyle/>
          <a:p>
            <a:pPr marL="91440" indent="-91440" eaLnBrk="1" fontAlgn="auto" hangingPunct="1">
              <a:buFont typeface="Tw Cen MT" panose="020B0602020104020603" pitchFamily="34" charset="0"/>
              <a:buChar char=" "/>
              <a:defRPr/>
            </a:pPr>
            <a:r>
              <a:rPr lang="en-GB" b="1" dirty="0"/>
              <a:t>Weighting:</a:t>
            </a:r>
            <a:r>
              <a:rPr lang="en-GB" dirty="0"/>
              <a:t> The research proposal is worth 10% of the module mark (for HNL / SES / OAE / PE) – Compulsory but not formally assessed for SET </a:t>
            </a:r>
          </a:p>
          <a:p>
            <a:pPr marL="91440" indent="-91440" eaLnBrk="1" fontAlgn="auto" hangingPunct="1">
              <a:buFont typeface="Tw Cen MT" panose="020B0602020104020603" pitchFamily="34" charset="0"/>
              <a:buChar char=" "/>
              <a:defRPr/>
            </a:pPr>
            <a:r>
              <a:rPr lang="en-GB" b="1" dirty="0"/>
              <a:t>Research Proposal Length: </a:t>
            </a:r>
            <a:r>
              <a:rPr lang="en-GB" dirty="0"/>
              <a:t>1500 words maximum</a:t>
            </a:r>
          </a:p>
          <a:p>
            <a:pPr marL="91440" indent="-91440" eaLnBrk="1" fontAlgn="auto" hangingPunct="1">
              <a:buFont typeface="Tw Cen MT" panose="020B0602020104020603" pitchFamily="34" charset="0"/>
              <a:buChar char=" "/>
              <a:defRPr/>
            </a:pPr>
            <a:r>
              <a:rPr lang="en-GB" b="1" dirty="0"/>
              <a:t>The assessment criteria are based upon an evaluation of your ability to:</a:t>
            </a:r>
            <a:endParaRPr lang="en-GB" dirty="0"/>
          </a:p>
          <a:p>
            <a:pPr marL="91440" indent="-91440" eaLnBrk="1" fontAlgn="auto" hangingPunct="1">
              <a:buFont typeface="Tw Cen MT" panose="020B0602020104020603" pitchFamily="34" charset="0"/>
              <a:buChar char=" "/>
              <a:defRPr/>
            </a:pPr>
            <a:r>
              <a:rPr lang="en-GB" sz="1800" dirty="0"/>
              <a:t>Identify and justify from the literature an appropriate research question worthy of study.</a:t>
            </a:r>
          </a:p>
          <a:p>
            <a:pPr marL="91440" indent="-91440" eaLnBrk="1" fontAlgn="auto" hangingPunct="1">
              <a:buFont typeface="Tw Cen MT" panose="020B0602020104020603" pitchFamily="34" charset="0"/>
              <a:buChar char=" "/>
              <a:defRPr/>
            </a:pPr>
            <a:r>
              <a:rPr lang="en-GB" sz="1800" dirty="0"/>
              <a:t>Present an introduction to current research literature in this area.</a:t>
            </a:r>
          </a:p>
          <a:p>
            <a:pPr marL="91440" indent="-91440" eaLnBrk="1" fontAlgn="auto" hangingPunct="1">
              <a:buFont typeface="Tw Cen MT" panose="020B0602020104020603" pitchFamily="34" charset="0"/>
              <a:buChar char=" "/>
              <a:defRPr/>
            </a:pPr>
            <a:r>
              <a:rPr lang="en-GB" sz="1800" dirty="0"/>
              <a:t>Clearly identify a strong rationale for your research question, and concisely state the aim or aims of the study.</a:t>
            </a:r>
          </a:p>
          <a:p>
            <a:pPr marL="91440" indent="-91440" eaLnBrk="1" fontAlgn="auto" hangingPunct="1">
              <a:buFont typeface="Tw Cen MT" panose="020B0602020104020603" pitchFamily="34" charset="0"/>
              <a:buChar char=" "/>
              <a:defRPr/>
            </a:pPr>
            <a:r>
              <a:rPr lang="en-GB" sz="1800" dirty="0"/>
              <a:t>Outline the proposed methodology for the study (e.g., participants, equipment, data collection procedures) and provide a rationale for the choices made. Alternatively – type of literature review and rationale for this. </a:t>
            </a:r>
          </a:p>
          <a:p>
            <a:pPr marL="91440" indent="-91440" eaLnBrk="1" fontAlgn="auto" hangingPunct="1">
              <a:buFont typeface="Tw Cen MT" panose="020B0602020104020603" pitchFamily="34" charset="0"/>
              <a:buChar char=" "/>
              <a:defRPr/>
            </a:pPr>
            <a:r>
              <a:rPr lang="en-GB" sz="1800" dirty="0"/>
              <a:t>Identify how the collected data will be analysed (or handled if a review) and justify why this data analysis procedure is the most appropriate for your research question. </a:t>
            </a:r>
          </a:p>
          <a:p>
            <a:pPr marL="91440" indent="-91440" eaLnBrk="1" fontAlgn="auto" hangingPunct="1">
              <a:buFont typeface="Tw Cen MT" panose="020B0602020104020603" pitchFamily="34" charset="0"/>
              <a:buChar char=" "/>
              <a:defRPr/>
            </a:pPr>
            <a:r>
              <a:rPr lang="en-GB" sz="1800" dirty="0"/>
              <a:t>Present a well thought out and realistic draft timetable for completion of the dissertation.</a:t>
            </a:r>
          </a:p>
          <a:p>
            <a:pPr marL="91440" indent="-91440" eaLnBrk="1" fontAlgn="auto" hangingPunct="1">
              <a:buFont typeface="Tw Cen MT" panose="020B0602020104020603" pitchFamily="34" charset="0"/>
              <a:buChar char=" "/>
              <a:defRPr/>
            </a:pPr>
            <a:endParaRPr lang="en-GB"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0" name="Rectangle 1229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76ADC-1400-2C50-F7D9-A1BB39805981}"/>
              </a:ext>
            </a:extLst>
          </p:cNvPr>
          <p:cNvSpPr>
            <a:spLocks noGrp="1"/>
          </p:cNvSpPr>
          <p:nvPr>
            <p:ph type="title"/>
          </p:nvPr>
        </p:nvSpPr>
        <p:spPr>
          <a:xfrm>
            <a:off x="232529" y="640080"/>
            <a:ext cx="2572391" cy="5613236"/>
          </a:xfrm>
        </p:spPr>
        <p:txBody>
          <a:bodyPr anchor="ctr">
            <a:normAutofit/>
          </a:bodyPr>
          <a:lstStyle/>
          <a:p>
            <a:pPr>
              <a:defRPr/>
            </a:pPr>
            <a:r>
              <a:rPr lang="en-GB">
                <a:solidFill>
                  <a:srgbClr val="FFFFFF"/>
                </a:solidFill>
              </a:rPr>
              <a:t>What is a research proposal</a:t>
            </a:r>
          </a:p>
        </p:txBody>
      </p:sp>
      <p:sp>
        <p:nvSpPr>
          <p:cNvPr id="12291" name="Content Placeholder 2">
            <a:extLst>
              <a:ext uri="{FF2B5EF4-FFF2-40B4-BE49-F238E27FC236}">
                <a16:creationId xmlns:a16="http://schemas.microsoft.com/office/drawing/2014/main" id="{3C8CDE94-E5D0-FD04-945A-87DD708A1988}"/>
              </a:ext>
            </a:extLst>
          </p:cNvPr>
          <p:cNvSpPr>
            <a:spLocks noGrp="1"/>
          </p:cNvSpPr>
          <p:nvPr>
            <p:ph idx="1"/>
          </p:nvPr>
        </p:nvSpPr>
        <p:spPr>
          <a:xfrm>
            <a:off x="3524863" y="640080"/>
            <a:ext cx="5379104" cy="3745107"/>
          </a:xfrm>
        </p:spPr>
        <p:txBody>
          <a:bodyPr>
            <a:normAutofit/>
          </a:bodyPr>
          <a:lstStyle/>
          <a:p>
            <a:r>
              <a:rPr lang="en-GB" altLang="en-US"/>
              <a:t>A research proposal is a concise and coherent summary of your proposed research. </a:t>
            </a:r>
          </a:p>
          <a:p>
            <a:r>
              <a:rPr lang="en-GB" altLang="en-US"/>
              <a:t>It sets out the central issues or questions that you intend to address. </a:t>
            </a:r>
          </a:p>
          <a:p>
            <a:r>
              <a:rPr lang="en-GB" altLang="en-US"/>
              <a:t>It outlines the general area of study within which your research falls, referring to the current state of knowledge and any recent debates on the topic. </a:t>
            </a:r>
          </a:p>
          <a:p>
            <a:r>
              <a:rPr lang="en-GB" altLang="en-US"/>
              <a:t>It also demonstrates the originality of your proposed research.</a:t>
            </a:r>
          </a:p>
        </p:txBody>
      </p:sp>
      <p:pic>
        <p:nvPicPr>
          <p:cNvPr id="12295" name="Graphic 12294" descr="Questions">
            <a:extLst>
              <a:ext uri="{FF2B5EF4-FFF2-40B4-BE49-F238E27FC236}">
                <a16:creationId xmlns:a16="http://schemas.microsoft.com/office/drawing/2014/main" id="{2392FFF2-47B5-C34E-B37E-76014D9D30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74430" y="4553084"/>
            <a:ext cx="1685977" cy="1685977"/>
          </a:xfrm>
          <a:prstGeom prst="rect">
            <a:avLst/>
          </a:prstGeom>
        </p:spPr>
      </p:pic>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8B22A-D99F-6038-C7E1-D2C1CC77664E}"/>
              </a:ext>
            </a:extLst>
          </p:cNvPr>
          <p:cNvSpPr>
            <a:spLocks noGrp="1"/>
          </p:cNvSpPr>
          <p:nvPr>
            <p:ph type="title"/>
          </p:nvPr>
        </p:nvSpPr>
        <p:spPr>
          <a:xfrm>
            <a:off x="723591" y="804333"/>
            <a:ext cx="2543925" cy="5249334"/>
          </a:xfrm>
        </p:spPr>
        <p:txBody>
          <a:bodyPr>
            <a:normAutofit/>
          </a:bodyPr>
          <a:lstStyle/>
          <a:p>
            <a:pPr algn="r" eaLnBrk="1" fontAlgn="auto" hangingPunct="1">
              <a:spcAft>
                <a:spcPts val="0"/>
              </a:spcAft>
              <a:defRPr/>
            </a:pPr>
            <a:r>
              <a:rPr lang="en-GB" sz="4100">
                <a:solidFill>
                  <a:srgbClr val="FFFFFF"/>
                </a:solidFill>
              </a:rPr>
              <a:t>T</a:t>
            </a:r>
            <a:r>
              <a:rPr lang="en-GB" sz="4100" b="1">
                <a:solidFill>
                  <a:srgbClr val="FFFFFF"/>
                </a:solidFill>
              </a:rPr>
              <a:t>he following sections need to be included within your proposal:</a:t>
            </a:r>
            <a:br>
              <a:rPr lang="en-GB" sz="4100">
                <a:solidFill>
                  <a:srgbClr val="FFFFFF"/>
                </a:solidFill>
              </a:rPr>
            </a:br>
            <a:endParaRPr lang="en-GB" sz="4100">
              <a:solidFill>
                <a:srgbClr val="FFFFFF"/>
              </a:solidFill>
            </a:endParaRPr>
          </a:p>
        </p:txBody>
      </p:sp>
      <p:sp>
        <p:nvSpPr>
          <p:cNvPr id="3" name="Content Placeholder 2">
            <a:extLst>
              <a:ext uri="{FF2B5EF4-FFF2-40B4-BE49-F238E27FC236}">
                <a16:creationId xmlns:a16="http://schemas.microsoft.com/office/drawing/2014/main" id="{C2742F45-0044-DAA1-E07E-E77D52D34B06}"/>
              </a:ext>
            </a:extLst>
          </p:cNvPr>
          <p:cNvSpPr>
            <a:spLocks noGrp="1"/>
          </p:cNvSpPr>
          <p:nvPr>
            <p:ph idx="1"/>
          </p:nvPr>
        </p:nvSpPr>
        <p:spPr>
          <a:xfrm>
            <a:off x="3713286" y="804333"/>
            <a:ext cx="4729502" cy="5249334"/>
          </a:xfrm>
        </p:spPr>
        <p:txBody>
          <a:bodyPr rtlCol="0" anchor="ctr">
            <a:normAutofit/>
          </a:bodyPr>
          <a:lstStyle/>
          <a:p>
            <a:pPr marL="0" indent="0" eaLnBrk="1" fontAlgn="auto" hangingPunct="1">
              <a:buFont typeface="Wingdings" panose="05000000000000000000" pitchFamily="2" charset="2"/>
              <a:buNone/>
              <a:defRPr/>
            </a:pPr>
            <a:endParaRPr lang="en-GB" sz="1400"/>
          </a:p>
          <a:p>
            <a:pPr marL="457200" indent="-457200" eaLnBrk="1" fontAlgn="auto" hangingPunct="1">
              <a:buFont typeface="+mj-lt"/>
              <a:buAutoNum type="arabicPeriod"/>
              <a:defRPr/>
            </a:pPr>
            <a:r>
              <a:rPr lang="en-GB" sz="1400" b="1"/>
              <a:t>Statement of research question. </a:t>
            </a:r>
            <a:endParaRPr lang="en-GB" sz="1400"/>
          </a:p>
          <a:p>
            <a:pPr marL="457200" indent="-457200" eaLnBrk="1" fontAlgn="auto" hangingPunct="1">
              <a:buFont typeface="+mj-lt"/>
              <a:buAutoNum type="arabicPeriod"/>
              <a:defRPr/>
            </a:pPr>
            <a:r>
              <a:rPr lang="en-GB" sz="1400" b="1"/>
              <a:t>Introduction.</a:t>
            </a:r>
            <a:r>
              <a:rPr lang="en-GB" sz="1400"/>
              <a:t> An introduction and rationale for the study should be presented (utilising relevant and appropriate literature).</a:t>
            </a:r>
          </a:p>
          <a:p>
            <a:pPr marL="457200" indent="-457200" eaLnBrk="1" fontAlgn="auto" hangingPunct="1">
              <a:buFont typeface="+mj-lt"/>
              <a:buAutoNum type="arabicPeriod"/>
              <a:defRPr/>
            </a:pPr>
            <a:r>
              <a:rPr lang="en-GB" sz="1400" b="1"/>
              <a:t>Aims.</a:t>
            </a:r>
            <a:r>
              <a:rPr lang="en-GB" sz="1400"/>
              <a:t> Clearly identify any hypotheses and/or the aims and objectives of the study. </a:t>
            </a:r>
          </a:p>
          <a:p>
            <a:pPr marL="457200" indent="-457200" eaLnBrk="1" fontAlgn="auto" hangingPunct="1">
              <a:buFont typeface="+mj-lt"/>
              <a:buAutoNum type="arabicPeriod"/>
              <a:defRPr/>
            </a:pPr>
            <a:r>
              <a:rPr lang="en-GB" sz="1400" b="1"/>
              <a:t>Method.</a:t>
            </a:r>
            <a:r>
              <a:rPr lang="en-GB" sz="1400"/>
              <a:t> Outline the proposed methodology for the study, providing a strong rationale for the choices made. </a:t>
            </a:r>
          </a:p>
          <a:p>
            <a:pPr marL="457200" indent="-457200" eaLnBrk="1" fontAlgn="auto" hangingPunct="1">
              <a:buFont typeface="+mj-lt"/>
              <a:buAutoNum type="arabicPeriod"/>
              <a:defRPr/>
            </a:pPr>
            <a:r>
              <a:rPr lang="en-GB" sz="1400" b="1"/>
              <a:t>Data Analysis.</a:t>
            </a:r>
            <a:r>
              <a:rPr lang="en-GB" sz="1400"/>
              <a:t> Identify and justify the proposed methods of data analysis. </a:t>
            </a:r>
          </a:p>
          <a:p>
            <a:pPr marL="457200" indent="-457200" eaLnBrk="1" fontAlgn="auto" hangingPunct="1">
              <a:buFont typeface="+mj-lt"/>
              <a:buAutoNum type="arabicPeriod"/>
              <a:defRPr/>
            </a:pPr>
            <a:r>
              <a:rPr lang="en-GB" sz="1400" b="1"/>
              <a:t>Research Timetable.</a:t>
            </a:r>
            <a:r>
              <a:rPr lang="en-GB" sz="1400"/>
              <a:t> Draft timetable for the completion of the sections of the dissertation. </a:t>
            </a:r>
          </a:p>
          <a:p>
            <a:pPr marL="457200" indent="-457200" eaLnBrk="1" fontAlgn="auto" hangingPunct="1">
              <a:buFont typeface="+mj-lt"/>
              <a:buAutoNum type="arabicPeriod"/>
              <a:defRPr/>
            </a:pPr>
            <a:endParaRPr lang="en-GB" sz="1400"/>
          </a:p>
          <a:p>
            <a:pPr marL="0" indent="0" eaLnBrk="1" fontAlgn="auto" hangingPunct="1">
              <a:buFont typeface="Wingdings" panose="05000000000000000000" pitchFamily="2" charset="2"/>
              <a:buNone/>
              <a:defRPr/>
            </a:pPr>
            <a:r>
              <a:rPr lang="en-GB" sz="1400"/>
              <a:t>Use these as sub-headings when you put your report together</a:t>
            </a:r>
          </a:p>
          <a:p>
            <a:pPr marL="91440" indent="-91440" eaLnBrk="1" fontAlgn="auto" hangingPunct="1">
              <a:buFont typeface="Tw Cen MT" panose="020B0602020104020603" pitchFamily="34" charset="0"/>
              <a:buChar char=" "/>
              <a:defRPr/>
            </a:pPr>
            <a:endParaRPr lang="en-GB" sz="140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3C9A7A0-C986-7F62-95C0-8D16E614AD96}"/>
              </a:ext>
            </a:extLst>
          </p:cNvPr>
          <p:cNvSpPr>
            <a:spLocks noGrp="1" noChangeArrowheads="1"/>
          </p:cNvSpPr>
          <p:nvPr>
            <p:ph type="title"/>
          </p:nvPr>
        </p:nvSpPr>
        <p:spPr>
          <a:xfrm>
            <a:off x="488950" y="-38100"/>
            <a:ext cx="8229600" cy="1139825"/>
          </a:xfrm>
        </p:spPr>
        <p:txBody>
          <a:bodyPr/>
          <a:lstStyle/>
          <a:p>
            <a:pPr eaLnBrk="1" fontAlgn="auto" hangingPunct="1">
              <a:spcAft>
                <a:spcPts val="0"/>
              </a:spcAft>
              <a:defRPr/>
            </a:pPr>
            <a:r>
              <a:rPr lang="en-GB" dirty="0">
                <a:solidFill>
                  <a:schemeClr val="tx1">
                    <a:lumMod val="95000"/>
                    <a:lumOff val="5000"/>
                  </a:schemeClr>
                </a:solidFill>
              </a:rPr>
              <a:t>Proposal Marking Criteria:</a:t>
            </a:r>
          </a:p>
        </p:txBody>
      </p:sp>
      <p:sp>
        <p:nvSpPr>
          <p:cNvPr id="14339" name="Rectangle 3">
            <a:extLst>
              <a:ext uri="{FF2B5EF4-FFF2-40B4-BE49-F238E27FC236}">
                <a16:creationId xmlns:a16="http://schemas.microsoft.com/office/drawing/2014/main" id="{F9D42815-FAD8-1BF2-64E7-AF4829284456}"/>
              </a:ext>
            </a:extLst>
          </p:cNvPr>
          <p:cNvSpPr>
            <a:spLocks noGrp="1" noChangeArrowheads="1"/>
          </p:cNvSpPr>
          <p:nvPr>
            <p:ph idx="1"/>
          </p:nvPr>
        </p:nvSpPr>
        <p:spPr>
          <a:xfrm flipV="1">
            <a:off x="611188" y="6126163"/>
            <a:ext cx="8229600" cy="544512"/>
          </a:xfrm>
        </p:spPr>
        <p:txBody>
          <a:bodyPr/>
          <a:lstStyle/>
          <a:p>
            <a:pPr eaLnBrk="1" hangingPunct="1"/>
            <a:endParaRPr lang="en-GB" altLang="en-US" sz="2800">
              <a:solidFill>
                <a:srgbClr val="FFFF66"/>
              </a:solidFill>
            </a:endParaRPr>
          </a:p>
        </p:txBody>
      </p:sp>
      <p:pic>
        <p:nvPicPr>
          <p:cNvPr id="9219" name="Picture 1">
            <a:extLst>
              <a:ext uri="{FF2B5EF4-FFF2-40B4-BE49-F238E27FC236}">
                <a16:creationId xmlns:a16="http://schemas.microsoft.com/office/drawing/2014/main" id="{4D1C60AC-33A3-1CC3-0957-6B514285553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4806" y="828676"/>
            <a:ext cx="8497888" cy="55697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08F0F-D63B-F64F-072D-EFF1D59EDC29}"/>
              </a:ext>
            </a:extLst>
          </p:cNvPr>
          <p:cNvSpPr>
            <a:spLocks noGrp="1"/>
          </p:cNvSpPr>
          <p:nvPr>
            <p:ph type="title"/>
          </p:nvPr>
        </p:nvSpPr>
        <p:spPr>
          <a:xfrm>
            <a:off x="768096" y="585216"/>
            <a:ext cx="6013704" cy="1499616"/>
          </a:xfrm>
        </p:spPr>
        <p:txBody>
          <a:bodyPr>
            <a:normAutofit/>
          </a:bodyPr>
          <a:lstStyle/>
          <a:p>
            <a:pPr eaLnBrk="1" fontAlgn="auto" hangingPunct="1">
              <a:spcAft>
                <a:spcPts val="0"/>
              </a:spcAft>
              <a:defRPr/>
            </a:pPr>
            <a:r>
              <a:rPr lang="en-GB" b="1"/>
              <a:t>1. Statement of research question</a:t>
            </a:r>
            <a:endParaRPr lang="en-GB"/>
          </a:p>
        </p:txBody>
      </p:sp>
      <p:sp>
        <p:nvSpPr>
          <p:cNvPr id="15363" name="Content Placeholder 2">
            <a:extLst>
              <a:ext uri="{FF2B5EF4-FFF2-40B4-BE49-F238E27FC236}">
                <a16:creationId xmlns:a16="http://schemas.microsoft.com/office/drawing/2014/main" id="{E13BB8ED-AF40-7F03-2432-F71B19E9C10A}"/>
              </a:ext>
            </a:extLst>
          </p:cNvPr>
          <p:cNvSpPr>
            <a:spLocks noGrp="1"/>
          </p:cNvSpPr>
          <p:nvPr>
            <p:ph idx="1"/>
          </p:nvPr>
        </p:nvSpPr>
        <p:spPr>
          <a:xfrm>
            <a:off x="768096" y="2286000"/>
            <a:ext cx="6013703" cy="4023360"/>
          </a:xfrm>
        </p:spPr>
        <p:txBody>
          <a:bodyPr>
            <a:normAutofit/>
          </a:bodyPr>
          <a:lstStyle/>
          <a:p>
            <a:pPr eaLnBrk="1" hangingPunct="1"/>
            <a:r>
              <a:rPr lang="en-GB" altLang="en-US"/>
              <a:t>What are you looking at?</a:t>
            </a:r>
          </a:p>
          <a:p>
            <a:pPr lvl="1" eaLnBrk="1" hangingPunct="1"/>
            <a:r>
              <a:rPr lang="en-GB" altLang="en-US"/>
              <a:t>Title – overview of study </a:t>
            </a:r>
          </a:p>
          <a:p>
            <a:pPr lvl="1" eaLnBrk="1" hangingPunct="1"/>
            <a:endParaRPr lang="en-GB" altLang="en-US"/>
          </a:p>
          <a:p>
            <a:pPr eaLnBrk="1" hangingPunct="1"/>
            <a:r>
              <a:rPr lang="en-GB" altLang="en-US"/>
              <a:t>E.g. Narrative literature review vitamin D supplementation / qualitative interview study – motivation to / quantitative study of competitive state anxiety  </a:t>
            </a:r>
          </a:p>
        </p:txBody>
      </p:sp>
      <p:sp>
        <p:nvSpPr>
          <p:cNvPr id="15368" name="Rectangle 1536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0" name="Rectangle 1536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00A210DC-FF46-7F4D-AEC3-9E1C90B69572}"/>
              </a:ext>
            </a:extLst>
          </p:cNvPr>
          <p:cNvSpPr>
            <a:spLocks noGrp="1" noChangeArrowheads="1"/>
          </p:cNvSpPr>
          <p:nvPr>
            <p:ph type="title"/>
          </p:nvPr>
        </p:nvSpPr>
        <p:spPr>
          <a:xfrm>
            <a:off x="6097404" y="643467"/>
            <a:ext cx="2604756" cy="5571066"/>
          </a:xfrm>
        </p:spPr>
        <p:txBody>
          <a:bodyPr>
            <a:normAutofit/>
          </a:bodyPr>
          <a:lstStyle/>
          <a:p>
            <a:pPr eaLnBrk="1" fontAlgn="auto" hangingPunct="1">
              <a:spcAft>
                <a:spcPts val="0"/>
              </a:spcAft>
              <a:defRPr/>
            </a:pPr>
            <a:r>
              <a:rPr lang="en-GB" sz="3700"/>
              <a:t>2. Introduction and rationale for proposed study </a:t>
            </a:r>
          </a:p>
        </p:txBody>
      </p:sp>
      <p:cxnSp>
        <p:nvCxnSpPr>
          <p:cNvPr id="26634" name="Straight Connector 26633">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6628" name="Rectangle 3">
            <a:extLst>
              <a:ext uri="{FF2B5EF4-FFF2-40B4-BE49-F238E27FC236}">
                <a16:creationId xmlns:a16="http://schemas.microsoft.com/office/drawing/2014/main" id="{5B4C6D5D-3509-A2C2-07FA-A9599BA758F8}"/>
              </a:ext>
            </a:extLst>
          </p:cNvPr>
          <p:cNvGraphicFramePr>
            <a:graphicFrameLocks noGrp="1"/>
          </p:cNvGraphicFramePr>
          <p:nvPr>
            <p:ph idx="1"/>
            <p:extLst>
              <p:ext uri="{D42A27DB-BD31-4B8C-83A1-F6EECF244321}">
                <p14:modId xmlns:p14="http://schemas.microsoft.com/office/powerpoint/2010/main" val="1112335613"/>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F5E55FF5-CA7B-4C51-F8ED-DD0474F05E2B}"/>
              </a:ext>
            </a:extLst>
          </p:cNvPr>
          <p:cNvSpPr>
            <a:spLocks noGrp="1" noChangeArrowheads="1"/>
          </p:cNvSpPr>
          <p:nvPr>
            <p:ph type="title"/>
          </p:nvPr>
        </p:nvSpPr>
        <p:spPr>
          <a:xfrm>
            <a:off x="6097404" y="643467"/>
            <a:ext cx="2604756" cy="5571066"/>
          </a:xfrm>
        </p:spPr>
        <p:txBody>
          <a:bodyPr>
            <a:normAutofit/>
          </a:bodyPr>
          <a:lstStyle/>
          <a:p>
            <a:pPr eaLnBrk="1" fontAlgn="auto" hangingPunct="1">
              <a:spcAft>
                <a:spcPts val="0"/>
              </a:spcAft>
              <a:defRPr/>
            </a:pPr>
            <a:r>
              <a:rPr lang="en-GB"/>
              <a:t>Rationale – tasks to consider before writing this section…</a:t>
            </a:r>
            <a:endParaRPr lang="en-US"/>
          </a:p>
        </p:txBody>
      </p:sp>
      <p:cxnSp>
        <p:nvCxnSpPr>
          <p:cNvPr id="17419" name="Straight Connector 17418">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7413" name="Rectangle 3">
            <a:extLst>
              <a:ext uri="{FF2B5EF4-FFF2-40B4-BE49-F238E27FC236}">
                <a16:creationId xmlns:a16="http://schemas.microsoft.com/office/drawing/2014/main" id="{127A13CB-65EE-2C56-A66F-7F7603B4144B}"/>
              </a:ext>
            </a:extLst>
          </p:cNvPr>
          <p:cNvGraphicFramePr>
            <a:graphicFrameLocks noGrp="1"/>
          </p:cNvGraphicFramePr>
          <p:nvPr>
            <p:ph idx="1"/>
            <p:extLst>
              <p:ext uri="{D42A27DB-BD31-4B8C-83A1-F6EECF244321}">
                <p14:modId xmlns:p14="http://schemas.microsoft.com/office/powerpoint/2010/main" val="3889865152"/>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F94C419-47FD-358D-6A9C-EF96282C1CE8}"/>
              </a:ext>
            </a:extLst>
          </p:cNvPr>
          <p:cNvSpPr>
            <a:spLocks noGrp="1" noChangeArrowheads="1"/>
          </p:cNvSpPr>
          <p:nvPr>
            <p:ph type="title"/>
          </p:nvPr>
        </p:nvSpPr>
        <p:spPr>
          <a:xfrm>
            <a:off x="755650" y="115888"/>
            <a:ext cx="8229600" cy="1139825"/>
          </a:xfrm>
        </p:spPr>
        <p:txBody>
          <a:bodyPr/>
          <a:lstStyle/>
          <a:p>
            <a:pPr eaLnBrk="1" fontAlgn="auto" hangingPunct="1">
              <a:spcAft>
                <a:spcPts val="0"/>
              </a:spcAft>
              <a:defRPr/>
            </a:pPr>
            <a:r>
              <a:rPr lang="en-GB" dirty="0">
                <a:solidFill>
                  <a:schemeClr val="tx1">
                    <a:lumMod val="95000"/>
                    <a:lumOff val="5000"/>
                  </a:schemeClr>
                </a:solidFill>
              </a:rPr>
              <a:t>Task:</a:t>
            </a:r>
          </a:p>
        </p:txBody>
      </p:sp>
      <p:sp>
        <p:nvSpPr>
          <p:cNvPr id="17411" name="Rectangle 3">
            <a:extLst>
              <a:ext uri="{FF2B5EF4-FFF2-40B4-BE49-F238E27FC236}">
                <a16:creationId xmlns:a16="http://schemas.microsoft.com/office/drawing/2014/main" id="{D9ACDD9A-4F92-5742-5F2D-34075C518DB2}"/>
              </a:ext>
            </a:extLst>
          </p:cNvPr>
          <p:cNvSpPr>
            <a:spLocks noGrp="1" noChangeArrowheads="1"/>
          </p:cNvSpPr>
          <p:nvPr>
            <p:ph idx="1"/>
          </p:nvPr>
        </p:nvSpPr>
        <p:spPr>
          <a:xfrm>
            <a:off x="755650" y="1341438"/>
            <a:ext cx="8229600" cy="4525962"/>
          </a:xfrm>
        </p:spPr>
        <p:txBody>
          <a:bodyPr/>
          <a:lstStyle/>
          <a:p>
            <a:pPr eaLnBrk="1" hangingPunct="1">
              <a:buFont typeface="Tw Cen MT" panose="020B0602020104020603" pitchFamily="34" charset="0"/>
              <a:buChar char=" "/>
              <a:defRPr/>
            </a:pPr>
            <a:r>
              <a:rPr lang="en-GB" altLang="en-US" dirty="0"/>
              <a:t>It is very helpful to work with others…</a:t>
            </a:r>
          </a:p>
          <a:p>
            <a:pPr eaLnBrk="1" hangingPunct="1">
              <a:buFont typeface="Tw Cen MT" panose="020B0602020104020603" pitchFamily="34" charset="0"/>
              <a:buChar char=" "/>
              <a:defRPr/>
            </a:pPr>
            <a:endParaRPr lang="en-GB" altLang="en-US" dirty="0"/>
          </a:p>
          <a:p>
            <a:pPr eaLnBrk="1" hangingPunct="1">
              <a:buFont typeface="Tw Cen MT" panose="020B0602020104020603" pitchFamily="34" charset="0"/>
              <a:buChar char=" "/>
              <a:defRPr/>
            </a:pPr>
            <a:r>
              <a:rPr lang="en-GB" altLang="en-US" dirty="0"/>
              <a:t>In small programme groups / pairs: </a:t>
            </a:r>
          </a:p>
          <a:p>
            <a:pPr eaLnBrk="1" hangingPunct="1">
              <a:buFont typeface="Tw Cen MT" panose="020B0602020104020603" pitchFamily="34" charset="0"/>
              <a:buChar char=" "/>
              <a:defRPr/>
            </a:pPr>
            <a:r>
              <a:rPr lang="en-GB" altLang="en-US" dirty="0"/>
              <a:t>Briefly introduce your research question to another person…</a:t>
            </a:r>
          </a:p>
          <a:p>
            <a:pPr eaLnBrk="1" hangingPunct="1">
              <a:buFont typeface="Tw Cen MT" panose="020B0602020104020603" pitchFamily="34" charset="0"/>
              <a:buChar char=" "/>
              <a:defRPr/>
            </a:pPr>
            <a:endParaRPr lang="en-GB" altLang="en-US" dirty="0"/>
          </a:p>
          <a:p>
            <a:pPr eaLnBrk="1" hangingPunct="1">
              <a:buFont typeface="Tw Cen MT" panose="020B0602020104020603" pitchFamily="34" charset="0"/>
              <a:buChar char=" "/>
              <a:defRPr/>
            </a:pPr>
            <a:r>
              <a:rPr lang="en-GB" altLang="en-US" dirty="0"/>
              <a:t>1</a:t>
            </a:r>
            <a:r>
              <a:rPr lang="en-GB" altLang="en-US" dirty="0">
                <a:solidFill>
                  <a:schemeClr val="accent2">
                    <a:lumMod val="75000"/>
                  </a:schemeClr>
                </a:solidFill>
              </a:rPr>
              <a:t>. </a:t>
            </a:r>
            <a:r>
              <a:rPr lang="en-GB" altLang="en-US" b="1" dirty="0">
                <a:solidFill>
                  <a:schemeClr val="accent2">
                    <a:lumMod val="75000"/>
                  </a:schemeClr>
                </a:solidFill>
              </a:rPr>
              <a:t>Discuss your rationale for your study…</a:t>
            </a:r>
          </a:p>
          <a:p>
            <a:pPr eaLnBrk="1" hangingPunct="1">
              <a:buFont typeface="Tw Cen MT" panose="020B0602020104020603" pitchFamily="34" charset="0"/>
              <a:buChar char=" "/>
              <a:defRPr/>
            </a:pPr>
            <a:r>
              <a:rPr lang="en-GB" altLang="en-US" dirty="0"/>
              <a:t>Why is this worthy of study?…evidence for this?</a:t>
            </a:r>
          </a:p>
          <a:p>
            <a:pPr eaLnBrk="1" hangingPunct="1">
              <a:buFont typeface="Tw Cen MT" panose="020B0602020104020603" pitchFamily="34" charset="0"/>
              <a:buChar char=" "/>
              <a:defRPr/>
            </a:pPr>
            <a:r>
              <a:rPr lang="en-GB" altLang="en-US" dirty="0"/>
              <a:t>Make notes of the key reasons why this is important. </a:t>
            </a: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7255A827-1354-E1FF-B8B0-54A062BED80F}"/>
              </a:ext>
            </a:extLst>
          </p:cNvPr>
          <p:cNvSpPr>
            <a:spLocks noGrp="1" noChangeArrowheads="1"/>
          </p:cNvSpPr>
          <p:nvPr>
            <p:ph type="title"/>
          </p:nvPr>
        </p:nvSpPr>
        <p:spPr/>
        <p:txBody>
          <a:bodyPr/>
          <a:lstStyle/>
          <a:p>
            <a:pPr eaLnBrk="1" fontAlgn="auto" hangingPunct="1">
              <a:spcAft>
                <a:spcPts val="0"/>
              </a:spcAft>
              <a:defRPr/>
            </a:pPr>
            <a:endParaRPr lang="en-GB">
              <a:solidFill>
                <a:schemeClr val="tx1">
                  <a:lumMod val="95000"/>
                  <a:lumOff val="5000"/>
                </a:schemeClr>
              </a:solidFill>
            </a:endParaRPr>
          </a:p>
        </p:txBody>
      </p:sp>
      <p:sp>
        <p:nvSpPr>
          <p:cNvPr id="20483" name="Rectangle 3">
            <a:extLst>
              <a:ext uri="{FF2B5EF4-FFF2-40B4-BE49-F238E27FC236}">
                <a16:creationId xmlns:a16="http://schemas.microsoft.com/office/drawing/2014/main" id="{EB4C331B-7E59-FDAE-CDC3-D93D90F262E0}"/>
              </a:ext>
            </a:extLst>
          </p:cNvPr>
          <p:cNvSpPr>
            <a:spLocks noGrp="1" noChangeArrowheads="1"/>
          </p:cNvSpPr>
          <p:nvPr>
            <p:ph idx="1"/>
          </p:nvPr>
        </p:nvSpPr>
        <p:spPr/>
        <p:txBody>
          <a:bodyPr/>
          <a:lstStyle/>
          <a:p>
            <a:pPr eaLnBrk="1" hangingPunct="1">
              <a:buFont typeface="Wingdings" pitchFamily="2" charset="2"/>
              <a:buChar char="Ø"/>
            </a:pPr>
            <a:endParaRPr lang="en-GB" altLang="en-US"/>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7" name="Rectangle 2765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D71F1978-1038-6CC3-09FE-3D0E6D704A0F}"/>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sz="3700">
                <a:solidFill>
                  <a:srgbClr val="FFFFFF"/>
                </a:solidFill>
              </a:rPr>
              <a:t>3. Clear identification of the aims of the study.</a:t>
            </a:r>
            <a:br>
              <a:rPr lang="en-GB" sz="3700">
                <a:solidFill>
                  <a:srgbClr val="FFFFFF"/>
                </a:solidFill>
              </a:rPr>
            </a:br>
            <a:endParaRPr lang="en-GB" sz="3700">
              <a:solidFill>
                <a:srgbClr val="FFFFFF"/>
              </a:solidFill>
            </a:endParaRPr>
          </a:p>
        </p:txBody>
      </p:sp>
      <p:graphicFrame>
        <p:nvGraphicFramePr>
          <p:cNvPr id="27653" name="Rectangle 3">
            <a:extLst>
              <a:ext uri="{FF2B5EF4-FFF2-40B4-BE49-F238E27FC236}">
                <a16:creationId xmlns:a16="http://schemas.microsoft.com/office/drawing/2014/main" id="{4F763A84-0E88-3CC1-42FD-DBC82E6C342F}"/>
              </a:ext>
            </a:extLst>
          </p:cNvPr>
          <p:cNvGraphicFramePr>
            <a:graphicFrameLocks noGrp="1"/>
          </p:cNvGraphicFramePr>
          <p:nvPr>
            <p:ph idx="1"/>
            <p:extLst>
              <p:ext uri="{D42A27DB-BD31-4B8C-83A1-F6EECF244321}">
                <p14:modId xmlns:p14="http://schemas.microsoft.com/office/powerpoint/2010/main" val="1809866696"/>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4DC49485-65C2-7787-7216-B75C8A086454}"/>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400"/>
              <a:t>4. Outline of proposed methodology for the study - providing a strong rationale for the choices made. </a:t>
            </a:r>
          </a:p>
        </p:txBody>
      </p:sp>
      <p:sp>
        <p:nvSpPr>
          <p:cNvPr id="22531" name="Rectangle 3">
            <a:extLst>
              <a:ext uri="{FF2B5EF4-FFF2-40B4-BE49-F238E27FC236}">
                <a16:creationId xmlns:a16="http://schemas.microsoft.com/office/drawing/2014/main" id="{CF57C0FD-C216-2A46-3157-08E64D5ADE03}"/>
              </a:ext>
            </a:extLst>
          </p:cNvPr>
          <p:cNvSpPr>
            <a:spLocks noGrp="1" noChangeArrowheads="1"/>
          </p:cNvSpPr>
          <p:nvPr>
            <p:ph idx="1"/>
          </p:nvPr>
        </p:nvSpPr>
        <p:spPr>
          <a:xfrm>
            <a:off x="768096" y="2286000"/>
            <a:ext cx="6013703" cy="4023360"/>
          </a:xfrm>
        </p:spPr>
        <p:txBody>
          <a:bodyPr>
            <a:normAutofit/>
          </a:bodyPr>
          <a:lstStyle/>
          <a:p>
            <a:pPr eaLnBrk="1" hangingPunct="1"/>
            <a:endParaRPr lang="en-GB" altLang="en-US"/>
          </a:p>
          <a:p>
            <a:pPr eaLnBrk="1" hangingPunct="1">
              <a:buFont typeface="Wingdings" pitchFamily="2" charset="2"/>
              <a:buNone/>
            </a:pPr>
            <a:endParaRPr lang="en-GB" altLang="en-US"/>
          </a:p>
          <a:p>
            <a:pPr eaLnBrk="1" hangingPunct="1">
              <a:buFont typeface="Wingdings" pitchFamily="2" charset="2"/>
              <a:buNone/>
            </a:pPr>
            <a:r>
              <a:rPr lang="en-GB" altLang="en-US"/>
              <a:t>If gathering data / provided with data…</a:t>
            </a:r>
          </a:p>
          <a:p>
            <a:pPr lvl="1" eaLnBrk="1" hangingPunct="1"/>
            <a:endParaRPr lang="en-GB" altLang="en-US"/>
          </a:p>
          <a:p>
            <a:pPr lvl="1" eaLnBrk="1" hangingPunct="1"/>
            <a:r>
              <a:rPr lang="en-GB" altLang="en-US"/>
              <a:t>Participants – who?</a:t>
            </a:r>
          </a:p>
          <a:p>
            <a:pPr lvl="1" eaLnBrk="1" hangingPunct="1"/>
            <a:r>
              <a:rPr lang="en-GB" altLang="en-US"/>
              <a:t>Procedures – how?</a:t>
            </a:r>
          </a:p>
          <a:p>
            <a:pPr lvl="1" eaLnBrk="1" hangingPunct="1"/>
            <a:r>
              <a:rPr lang="en-GB" altLang="en-US"/>
              <a:t>Design – what?</a:t>
            </a:r>
          </a:p>
        </p:txBody>
      </p:sp>
      <p:sp>
        <p:nvSpPr>
          <p:cNvPr id="28679" name="Rectangle 2867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1" name="Rectangle 2868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52BCB59-40DB-F9CA-15CA-9B1435E8F917}"/>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a:t>Participants</a:t>
            </a:r>
          </a:p>
        </p:txBody>
      </p:sp>
      <p:sp>
        <p:nvSpPr>
          <p:cNvPr id="9219" name="Rectangle 3">
            <a:extLst>
              <a:ext uri="{FF2B5EF4-FFF2-40B4-BE49-F238E27FC236}">
                <a16:creationId xmlns:a16="http://schemas.microsoft.com/office/drawing/2014/main" id="{54ED9805-FD6A-6193-D4AC-593F44974F95}"/>
              </a:ext>
            </a:extLst>
          </p:cNvPr>
          <p:cNvSpPr>
            <a:spLocks noGrp="1" noChangeArrowheads="1"/>
          </p:cNvSpPr>
          <p:nvPr>
            <p:ph idx="1"/>
          </p:nvPr>
        </p:nvSpPr>
        <p:spPr>
          <a:xfrm>
            <a:off x="768096" y="2286000"/>
            <a:ext cx="6013703" cy="4023360"/>
          </a:xfrm>
        </p:spPr>
        <p:txBody>
          <a:bodyPr rtlCol="0">
            <a:normAutofit/>
          </a:bodyPr>
          <a:lstStyle/>
          <a:p>
            <a:pPr marL="91440" indent="-91440" eaLnBrk="1" fontAlgn="auto" hangingPunct="1">
              <a:buFont typeface="Tw Cen MT" panose="020B0602020104020603" pitchFamily="34" charset="0"/>
              <a:buChar char=" "/>
              <a:defRPr/>
            </a:pPr>
            <a:r>
              <a:rPr lang="en-GB" dirty="0"/>
              <a:t>Examine the proposed participant sample for your project. </a:t>
            </a:r>
          </a:p>
          <a:p>
            <a:pPr marL="91440" indent="-91440" eaLnBrk="1" fontAlgn="auto" hangingPunct="1">
              <a:buFont typeface="Tw Cen MT" panose="020B0602020104020603" pitchFamily="34" charset="0"/>
              <a:buChar char=" "/>
              <a:defRPr/>
            </a:pPr>
            <a:r>
              <a:rPr lang="en-GB" dirty="0"/>
              <a:t>For your project, consider the following…</a:t>
            </a:r>
          </a:p>
          <a:p>
            <a:pPr marL="91440" indent="-91440" eaLnBrk="1" fontAlgn="auto" hangingPunct="1">
              <a:buFont typeface="Tw Cen MT" panose="020B0602020104020603" pitchFamily="34" charset="0"/>
              <a:buChar char=" "/>
              <a:defRPr/>
            </a:pPr>
            <a:endParaRPr lang="en-GB" dirty="0"/>
          </a:p>
          <a:p>
            <a:pPr marL="265176" lvl="1" indent="-137160" eaLnBrk="1" fontAlgn="auto" hangingPunct="1">
              <a:buFont typeface="Wingdings 3" panose="05040102010807070707" pitchFamily="18" charset="2"/>
              <a:buChar char=""/>
              <a:defRPr/>
            </a:pPr>
            <a:r>
              <a:rPr lang="en-GB" dirty="0"/>
              <a:t>Is it realistic?</a:t>
            </a:r>
          </a:p>
          <a:p>
            <a:pPr marL="265176" lvl="1" indent="-137160" eaLnBrk="1" fontAlgn="auto" hangingPunct="1">
              <a:buFont typeface="Wingdings 3" panose="05040102010807070707" pitchFamily="18" charset="2"/>
              <a:buChar char=""/>
              <a:defRPr/>
            </a:pPr>
            <a:r>
              <a:rPr lang="en-GB" dirty="0"/>
              <a:t>Is the number appropriate?</a:t>
            </a:r>
          </a:p>
          <a:p>
            <a:pPr marL="265176" lvl="1" indent="-137160" eaLnBrk="1" fontAlgn="auto" hangingPunct="1">
              <a:buFont typeface="Wingdings 3" panose="05040102010807070707" pitchFamily="18" charset="2"/>
              <a:buChar char=""/>
              <a:defRPr/>
            </a:pPr>
            <a:r>
              <a:rPr lang="en-GB" dirty="0"/>
              <a:t>Is it appropriate for the proposed study? </a:t>
            </a:r>
          </a:p>
          <a:p>
            <a:pPr marL="265176" lvl="1" indent="-137160" eaLnBrk="1" fontAlgn="auto" hangingPunct="1">
              <a:buFont typeface="Wingdings 3" panose="05040102010807070707" pitchFamily="18" charset="2"/>
              <a:buChar char=""/>
              <a:defRPr/>
            </a:pPr>
            <a:r>
              <a:rPr lang="en-GB" dirty="0"/>
              <a:t>Are there any potential problems with the sample that you need to be aware of?</a:t>
            </a:r>
          </a:p>
          <a:p>
            <a:pPr marL="457200" lvl="1" indent="0" eaLnBrk="1" fontAlgn="auto" hangingPunct="1">
              <a:buFont typeface="Wingdings" panose="05000000000000000000" pitchFamily="2" charset="2"/>
              <a:buNone/>
              <a:defRPr/>
            </a:pPr>
            <a:r>
              <a:rPr lang="en-GB" dirty="0"/>
              <a:t>If in doubt, ask!</a:t>
            </a:r>
          </a:p>
        </p:txBody>
      </p:sp>
      <p:sp>
        <p:nvSpPr>
          <p:cNvPr id="9224" name="Rectangle 9223">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6" name="Rectangle 922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Rectangle 1127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1095A79D-E264-7D81-A6F8-9FDD45B161A9}"/>
              </a:ext>
            </a:extLst>
          </p:cNvPr>
          <p:cNvSpPr>
            <a:spLocks noGrp="1" noChangeArrowheads="1"/>
          </p:cNvSpPr>
          <p:nvPr>
            <p:ph type="title"/>
          </p:nvPr>
        </p:nvSpPr>
        <p:spPr>
          <a:xfrm>
            <a:off x="723591" y="804333"/>
            <a:ext cx="2543925" cy="5249334"/>
          </a:xfrm>
        </p:spPr>
        <p:txBody>
          <a:bodyPr>
            <a:normAutofit/>
          </a:bodyPr>
          <a:lstStyle/>
          <a:p>
            <a:pPr algn="r" eaLnBrk="1" fontAlgn="auto" hangingPunct="1">
              <a:spcAft>
                <a:spcPts val="0"/>
              </a:spcAft>
              <a:defRPr/>
            </a:pPr>
            <a:r>
              <a:rPr lang="en-GB">
                <a:solidFill>
                  <a:srgbClr val="FFFFFF"/>
                </a:solidFill>
              </a:rPr>
              <a:t>Procedures and Design</a:t>
            </a:r>
          </a:p>
        </p:txBody>
      </p:sp>
      <p:sp>
        <p:nvSpPr>
          <p:cNvPr id="11267" name="Rectangle 3">
            <a:extLst>
              <a:ext uri="{FF2B5EF4-FFF2-40B4-BE49-F238E27FC236}">
                <a16:creationId xmlns:a16="http://schemas.microsoft.com/office/drawing/2014/main" id="{BAC5FE4D-14E9-DF30-24F8-E82D80CADEC1}"/>
              </a:ext>
            </a:extLst>
          </p:cNvPr>
          <p:cNvSpPr>
            <a:spLocks noGrp="1" noChangeArrowheads="1"/>
          </p:cNvSpPr>
          <p:nvPr>
            <p:ph idx="1"/>
          </p:nvPr>
        </p:nvSpPr>
        <p:spPr>
          <a:xfrm>
            <a:off x="3713286" y="804333"/>
            <a:ext cx="4729502" cy="5249334"/>
          </a:xfrm>
        </p:spPr>
        <p:txBody>
          <a:bodyPr rtlCol="0" anchor="ctr">
            <a:normAutofit/>
          </a:bodyPr>
          <a:lstStyle/>
          <a:p>
            <a:pPr marL="91440" indent="-91440" eaLnBrk="1" fontAlgn="auto" hangingPunct="1">
              <a:buFont typeface="Tw Cen MT" panose="020B0602020104020603" pitchFamily="34" charset="0"/>
              <a:buChar char=" "/>
              <a:defRPr/>
            </a:pPr>
            <a:r>
              <a:rPr lang="en-GB"/>
              <a:t>Look at the method for your proposed project.</a:t>
            </a:r>
          </a:p>
          <a:p>
            <a:pPr marL="265176" lvl="1" indent="-137160" eaLnBrk="1" fontAlgn="auto" hangingPunct="1">
              <a:buFont typeface="Wingdings 3" panose="05040102010807070707" pitchFamily="18" charset="2"/>
              <a:buChar char=""/>
              <a:defRPr/>
            </a:pPr>
            <a:r>
              <a:rPr lang="en-GB"/>
              <a:t>Interview (type) / survey / lab data / questionnaires / systematic review / narrative literature review</a:t>
            </a:r>
          </a:p>
          <a:p>
            <a:pPr marL="91440" indent="-91440" eaLnBrk="1" fontAlgn="auto" hangingPunct="1">
              <a:buFont typeface="Tw Cen MT" panose="020B0602020104020603" pitchFamily="34" charset="0"/>
              <a:buChar char=" "/>
              <a:defRPr/>
            </a:pPr>
            <a:r>
              <a:rPr lang="en-GB"/>
              <a:t>Is this appropriate to answer the question?</a:t>
            </a:r>
          </a:p>
          <a:p>
            <a:pPr marL="265176" lvl="1" indent="-137160" eaLnBrk="1" fontAlgn="auto" hangingPunct="1">
              <a:buFont typeface="Wingdings 3" panose="05040102010807070707" pitchFamily="18" charset="2"/>
              <a:buChar char=""/>
              <a:defRPr/>
            </a:pPr>
            <a:r>
              <a:rPr lang="en-GB"/>
              <a:t>Why narrative rather than SR</a:t>
            </a:r>
          </a:p>
          <a:p>
            <a:pPr marL="91440" indent="-91440" eaLnBrk="1" fontAlgn="auto" hangingPunct="1">
              <a:buFont typeface="Tw Cen MT" panose="020B0602020104020603" pitchFamily="34" charset="0"/>
              <a:buChar char=" "/>
              <a:defRPr/>
            </a:pPr>
            <a:r>
              <a:rPr lang="en-GB"/>
              <a:t>Would any different methods be better to answer the question?</a:t>
            </a:r>
          </a:p>
          <a:p>
            <a:pPr marL="265176" lvl="1" indent="-137160" eaLnBrk="1" fontAlgn="auto" hangingPunct="1">
              <a:buFont typeface="Wingdings 3" panose="05040102010807070707" pitchFamily="18" charset="2"/>
              <a:buChar char=""/>
              <a:defRPr/>
            </a:pPr>
            <a:r>
              <a:rPr lang="en-GB"/>
              <a:t>Motivation to exercise – several measures available + </a:t>
            </a:r>
            <a:r>
              <a:rPr lang="en-GB" err="1"/>
              <a:t>qual</a:t>
            </a:r>
            <a:r>
              <a:rPr lang="en-GB"/>
              <a:t> methods</a:t>
            </a:r>
          </a:p>
          <a:p>
            <a:pPr marL="91440" indent="-91440" eaLnBrk="1" fontAlgn="auto" hangingPunct="1">
              <a:buFont typeface="Tw Cen MT" panose="020B0602020104020603" pitchFamily="34" charset="0"/>
              <a:buChar char=" "/>
              <a:defRPr/>
            </a:pPr>
            <a:r>
              <a:rPr lang="en-GB"/>
              <a:t>Is it possible / realistic to add any further methods to gather information.</a:t>
            </a:r>
          </a:p>
          <a:p>
            <a:pPr marL="265176" lvl="1" indent="-137160" eaLnBrk="1" fontAlgn="auto" hangingPunct="1">
              <a:buFont typeface="Wingdings 3" panose="05040102010807070707" pitchFamily="18" charset="2"/>
              <a:buChar char=""/>
              <a:defRPr/>
            </a:pPr>
            <a:r>
              <a:rPr lang="en-GB"/>
              <a:t>Mixed methods – questionnaire and follow up interview </a:t>
            </a:r>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ED9353C-CABD-F512-14B7-1D62F2B66BCF}"/>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700"/>
              <a:t>5. Identification of data analysis methods to be used. </a:t>
            </a:r>
            <a:br>
              <a:rPr lang="en-GB" sz="3700"/>
            </a:br>
            <a:endParaRPr lang="en-GB" sz="3700"/>
          </a:p>
        </p:txBody>
      </p:sp>
      <p:sp>
        <p:nvSpPr>
          <p:cNvPr id="29699" name="Rectangle 3">
            <a:extLst>
              <a:ext uri="{FF2B5EF4-FFF2-40B4-BE49-F238E27FC236}">
                <a16:creationId xmlns:a16="http://schemas.microsoft.com/office/drawing/2014/main" id="{66F6A5DE-8482-BF10-7FF4-491EBB72D8A3}"/>
              </a:ext>
            </a:extLst>
          </p:cNvPr>
          <p:cNvSpPr>
            <a:spLocks noGrp="1" noChangeArrowheads="1"/>
          </p:cNvSpPr>
          <p:nvPr>
            <p:ph idx="1"/>
          </p:nvPr>
        </p:nvSpPr>
        <p:spPr>
          <a:xfrm>
            <a:off x="768096" y="2286000"/>
            <a:ext cx="6013703" cy="4023360"/>
          </a:xfrm>
        </p:spPr>
        <p:txBody>
          <a:bodyPr rtlCol="0">
            <a:normAutofit/>
          </a:bodyPr>
          <a:lstStyle/>
          <a:p>
            <a:pPr marL="91440" indent="-91440" eaLnBrk="1" fontAlgn="auto" hangingPunct="1">
              <a:buFont typeface="Wingdings" charset="0"/>
              <a:buChar char="Ø"/>
              <a:defRPr/>
            </a:pPr>
            <a:r>
              <a:rPr lang="en-GB"/>
              <a:t>Literature review – How will this be managed? Checklist of criteria for inclusion / databases to include / timescale / languages / dates of publication</a:t>
            </a:r>
          </a:p>
          <a:p>
            <a:pPr marL="91440" indent="-91440" eaLnBrk="1" fontAlgn="auto" hangingPunct="1">
              <a:buFont typeface="Wingdings" charset="0"/>
              <a:buChar char="Ø"/>
              <a:defRPr/>
            </a:pPr>
            <a:r>
              <a:rPr lang="en-GB"/>
              <a:t>Statistical analysis? </a:t>
            </a:r>
          </a:p>
          <a:p>
            <a:pPr marL="265176" lvl="1" indent="-137160" eaLnBrk="1" fontAlgn="auto" hangingPunct="1">
              <a:buFont typeface="Wingdings" charset="0"/>
              <a:buChar char="l"/>
              <a:defRPr/>
            </a:pPr>
            <a:r>
              <a:rPr lang="en-GB"/>
              <a:t>Questionnaires</a:t>
            </a:r>
          </a:p>
          <a:p>
            <a:pPr marL="91440" indent="-91440" eaLnBrk="1" fontAlgn="auto" hangingPunct="1">
              <a:buFont typeface="Wingdings" charset="0"/>
              <a:buChar char="Ø"/>
              <a:defRPr/>
            </a:pPr>
            <a:r>
              <a:rPr lang="en-GB"/>
              <a:t>Parametric / non parametric (scale answers / frequency of yes or no answers)?</a:t>
            </a:r>
          </a:p>
          <a:p>
            <a:pPr marL="265176" lvl="1" indent="-137160" eaLnBrk="1" fontAlgn="auto" hangingPunct="1">
              <a:buFont typeface="Wingdings" charset="0"/>
              <a:buChar char="l"/>
              <a:defRPr/>
            </a:pPr>
            <a:r>
              <a:rPr lang="en-GB"/>
              <a:t>If you do not know what data analysis you will need, speak to a member of staff from your area of study abut this...</a:t>
            </a:r>
          </a:p>
          <a:p>
            <a:pPr marL="91440" indent="-91440" eaLnBrk="1" fontAlgn="auto" hangingPunct="1">
              <a:buFont typeface="Wingdings" charset="0"/>
              <a:buChar char="Ø"/>
              <a:defRPr/>
            </a:pPr>
            <a:r>
              <a:rPr lang="en-GB"/>
              <a:t>Analysis of qualitative data?</a:t>
            </a:r>
          </a:p>
          <a:p>
            <a:pPr marL="265176" lvl="1" indent="-137160" eaLnBrk="1" fontAlgn="auto" hangingPunct="1">
              <a:buFont typeface="Wingdings" charset="0"/>
              <a:buChar char="l"/>
              <a:defRPr/>
            </a:pPr>
            <a:r>
              <a:rPr lang="en-GB"/>
              <a:t>Interviews</a:t>
            </a:r>
          </a:p>
          <a:p>
            <a:pPr marL="265176" lvl="1" indent="-137160" eaLnBrk="1" fontAlgn="auto" hangingPunct="1">
              <a:buFont typeface="Wingdings" charset="0"/>
              <a:buChar char="l"/>
              <a:defRPr/>
            </a:pPr>
            <a:r>
              <a:rPr lang="en-GB"/>
              <a:t>Open ended questionnaires</a:t>
            </a:r>
          </a:p>
          <a:p>
            <a:pPr marL="265176" lvl="1" indent="-137160" eaLnBrk="1" fontAlgn="auto" hangingPunct="1">
              <a:buFont typeface="Wingdings" charset="0"/>
              <a:buChar char="l"/>
              <a:defRPr/>
            </a:pPr>
            <a:endParaRPr lang="en-GB"/>
          </a:p>
          <a:p>
            <a:pPr marL="91440" indent="-91440" eaLnBrk="1" fontAlgn="auto" hangingPunct="1">
              <a:buFont typeface="Wingdings" charset="0"/>
              <a:buChar char="Ø"/>
              <a:defRPr/>
            </a:pPr>
            <a:endParaRPr lang="en-GB"/>
          </a:p>
        </p:txBody>
      </p:sp>
      <p:sp>
        <p:nvSpPr>
          <p:cNvPr id="29705" name="Rectangle 2970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7" name="Rectangle 2970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0" name="Rectangle 4">
            <a:extLst>
              <a:ext uri="{FF2B5EF4-FFF2-40B4-BE49-F238E27FC236}">
                <a16:creationId xmlns:a16="http://schemas.microsoft.com/office/drawing/2014/main" id="{CE803958-B2D5-6A99-B7F1-4A7D09F713A4}"/>
              </a:ext>
            </a:extLst>
          </p:cNvPr>
          <p:cNvSpPr>
            <a:spLocks noChangeArrowheads="1"/>
          </p:cNvSpPr>
          <p:nvPr/>
        </p:nvSpPr>
        <p:spPr bwMode="auto">
          <a:xfrm>
            <a:off x="53975" y="2971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1" fontAlgn="auto" hangingPunct="1">
              <a:spcBef>
                <a:spcPts val="0"/>
              </a:spcBef>
              <a:spcAft>
                <a:spcPts val="0"/>
              </a:spcAft>
              <a:defRPr/>
            </a:pPr>
            <a:endParaRPr lang="en-GB">
              <a:solidFill>
                <a:schemeClr val="tx2"/>
              </a:solidFill>
              <a:latin typeface="Arial" charset="0"/>
              <a:ea typeface="ＭＳ Ｐゴシック"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81" name="Rectangle 2868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5A12FB7E-0720-E97D-2918-0F806808B569}"/>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a:solidFill>
                  <a:srgbClr val="FFFFFF"/>
                </a:solidFill>
              </a:rPr>
              <a:t>Data Analysis: Task following lecture</a:t>
            </a:r>
          </a:p>
        </p:txBody>
      </p:sp>
      <p:graphicFrame>
        <p:nvGraphicFramePr>
          <p:cNvPr id="28677" name="Rectangle 3">
            <a:extLst>
              <a:ext uri="{FF2B5EF4-FFF2-40B4-BE49-F238E27FC236}">
                <a16:creationId xmlns:a16="http://schemas.microsoft.com/office/drawing/2014/main" id="{9CA7AD6B-2CE2-FAE3-6AC4-7D4017B4459E}"/>
              </a:ext>
            </a:extLst>
          </p:cNvPr>
          <p:cNvGraphicFramePr>
            <a:graphicFrameLocks noGrp="1"/>
          </p:cNvGraphicFramePr>
          <p:nvPr>
            <p:ph idx="1"/>
            <p:extLst>
              <p:ext uri="{D42A27DB-BD31-4B8C-83A1-F6EECF244321}">
                <p14:modId xmlns:p14="http://schemas.microsoft.com/office/powerpoint/2010/main" val="1490601784"/>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F6748A2-2979-4F27-D9B1-512E58A37F0A}"/>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700"/>
              <a:t>6. Outline of proposed timetable for the completion of the sections of the dissertation. </a:t>
            </a:r>
          </a:p>
        </p:txBody>
      </p:sp>
      <p:sp>
        <p:nvSpPr>
          <p:cNvPr id="30723" name="Rectangle 3">
            <a:extLst>
              <a:ext uri="{FF2B5EF4-FFF2-40B4-BE49-F238E27FC236}">
                <a16:creationId xmlns:a16="http://schemas.microsoft.com/office/drawing/2014/main" id="{CDC97491-1D22-59B4-A269-68022B7E3B64}"/>
              </a:ext>
            </a:extLst>
          </p:cNvPr>
          <p:cNvSpPr>
            <a:spLocks noGrp="1" noChangeArrowheads="1"/>
          </p:cNvSpPr>
          <p:nvPr>
            <p:ph idx="1"/>
          </p:nvPr>
        </p:nvSpPr>
        <p:spPr>
          <a:xfrm>
            <a:off x="768096" y="2286000"/>
            <a:ext cx="6013703" cy="4023360"/>
          </a:xfrm>
        </p:spPr>
        <p:txBody>
          <a:bodyPr>
            <a:normAutofit/>
          </a:bodyPr>
          <a:lstStyle/>
          <a:p>
            <a:pPr eaLnBrk="1" hangingPunct="1"/>
            <a:r>
              <a:rPr lang="en-GB" altLang="en-US"/>
              <a:t>Completely up to you!</a:t>
            </a:r>
          </a:p>
          <a:p>
            <a:pPr eaLnBrk="1" hangingPunct="1"/>
            <a:r>
              <a:rPr lang="en-GB" altLang="en-US"/>
              <a:t>Be honest…when do you have other commitments to consider.</a:t>
            </a:r>
          </a:p>
          <a:p>
            <a:pPr eaLnBrk="1" hangingPunct="1"/>
            <a:endParaRPr lang="en-GB" altLang="en-US"/>
          </a:p>
          <a:p>
            <a:pPr eaLnBrk="1" hangingPunct="1"/>
            <a:endParaRPr lang="en-GB" altLang="en-US"/>
          </a:p>
          <a:p>
            <a:pPr eaLnBrk="1" hangingPunct="1"/>
            <a:r>
              <a:rPr lang="en-GB" altLang="en-US"/>
              <a:t>Discuss with the rest of your group how long you foresee each section taking to complete.</a:t>
            </a:r>
          </a:p>
        </p:txBody>
      </p:sp>
      <p:sp>
        <p:nvSpPr>
          <p:cNvPr id="30728" name="Rectangle 3072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0" name="Rectangle 3072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BAB11C2-9B83-8346-C897-7944260F7094}"/>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a:t>Other Considerations…</a:t>
            </a:r>
          </a:p>
        </p:txBody>
      </p:sp>
      <p:sp>
        <p:nvSpPr>
          <p:cNvPr id="31747" name="Rectangle 3">
            <a:extLst>
              <a:ext uri="{FF2B5EF4-FFF2-40B4-BE49-F238E27FC236}">
                <a16:creationId xmlns:a16="http://schemas.microsoft.com/office/drawing/2014/main" id="{E531F174-F6DD-1964-7631-DA28C558640F}"/>
              </a:ext>
            </a:extLst>
          </p:cNvPr>
          <p:cNvSpPr>
            <a:spLocks noGrp="1" noChangeArrowheads="1"/>
          </p:cNvSpPr>
          <p:nvPr>
            <p:ph idx="1"/>
          </p:nvPr>
        </p:nvSpPr>
        <p:spPr>
          <a:xfrm>
            <a:off x="768096" y="2286000"/>
            <a:ext cx="6013703" cy="4023360"/>
          </a:xfrm>
        </p:spPr>
        <p:txBody>
          <a:bodyPr>
            <a:normAutofit/>
          </a:bodyPr>
          <a:lstStyle/>
          <a:p>
            <a:pPr eaLnBrk="1" hangingPunct="1"/>
            <a:r>
              <a:rPr lang="en-GB" altLang="en-US"/>
              <a:t>Ethical issues…</a:t>
            </a:r>
          </a:p>
          <a:p>
            <a:pPr eaLnBrk="1" hangingPunct="1"/>
            <a:r>
              <a:rPr lang="en-GB" altLang="en-US"/>
              <a:t>You will be asked to complete an ethics form.</a:t>
            </a:r>
          </a:p>
          <a:p>
            <a:pPr eaLnBrk="1" hangingPunct="1"/>
            <a:endParaRPr lang="en-GB" altLang="en-US"/>
          </a:p>
          <a:p>
            <a:pPr eaLnBrk="1" hangingPunct="1"/>
            <a:r>
              <a:rPr lang="en-GB" altLang="en-US"/>
              <a:t>Is there anything that you can foresee being a problem at this point?</a:t>
            </a:r>
          </a:p>
          <a:p>
            <a:pPr eaLnBrk="1" hangingPunct="1"/>
            <a:r>
              <a:rPr lang="en-GB" altLang="en-US" i="1"/>
              <a:t>Remember that if you don</a:t>
            </a:r>
            <a:r>
              <a:rPr lang="ja-JP" altLang="en-GB" i="1">
                <a:cs typeface="メイリオ" panose="020B0604030504040204" pitchFamily="34" charset="-128"/>
              </a:rPr>
              <a:t>’</a:t>
            </a:r>
            <a:r>
              <a:rPr lang="en-GB" altLang="ja-JP" i="1">
                <a:cs typeface="メイリオ" panose="020B0604030504040204" pitchFamily="34" charset="-128"/>
              </a:rPr>
              <a:t>t have ethical approval you will not be allowed to continue with your research unless it is a literature review.</a:t>
            </a:r>
          </a:p>
          <a:p>
            <a:pPr eaLnBrk="1" hangingPunct="1"/>
            <a:endParaRPr lang="en-GB" altLang="en-US" i="1"/>
          </a:p>
        </p:txBody>
      </p:sp>
      <p:sp>
        <p:nvSpPr>
          <p:cNvPr id="31752" name="Rectangle 3175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54" name="Rectangle 3175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801" name="Rectangle 3380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D277B3AB-7EE2-EC71-6039-E88266F8C4B8}"/>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a:solidFill>
                  <a:srgbClr val="FFFFFF"/>
                </a:solidFill>
              </a:rPr>
              <a:t>Reflection</a:t>
            </a:r>
          </a:p>
        </p:txBody>
      </p:sp>
      <p:graphicFrame>
        <p:nvGraphicFramePr>
          <p:cNvPr id="33797" name="Rectangle 3">
            <a:extLst>
              <a:ext uri="{FF2B5EF4-FFF2-40B4-BE49-F238E27FC236}">
                <a16:creationId xmlns:a16="http://schemas.microsoft.com/office/drawing/2014/main" id="{87DE0ED9-9E57-1917-D177-6D7DE11A2BC6}"/>
              </a:ext>
            </a:extLst>
          </p:cNvPr>
          <p:cNvGraphicFramePr>
            <a:graphicFrameLocks noGrp="1"/>
          </p:cNvGraphicFramePr>
          <p:nvPr>
            <p:ph idx="1"/>
            <p:extLst>
              <p:ext uri="{D42A27DB-BD31-4B8C-83A1-F6EECF244321}">
                <p14:modId xmlns:p14="http://schemas.microsoft.com/office/powerpoint/2010/main" val="3045897139"/>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8" name="Rectangle 46087">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724990DA-CD7B-9B22-6B68-09F476E9FB73}"/>
              </a:ext>
            </a:extLst>
          </p:cNvPr>
          <p:cNvSpPr>
            <a:spLocks noGrp="1" noChangeArrowheads="1"/>
          </p:cNvSpPr>
          <p:nvPr>
            <p:ph type="title"/>
          </p:nvPr>
        </p:nvSpPr>
        <p:spPr>
          <a:xfrm>
            <a:off x="232529" y="640080"/>
            <a:ext cx="2572391" cy="5613236"/>
          </a:xfrm>
        </p:spPr>
        <p:txBody>
          <a:bodyPr anchor="ctr">
            <a:normAutofit/>
          </a:bodyPr>
          <a:lstStyle/>
          <a:p>
            <a:pPr eaLnBrk="1" fontAlgn="auto" hangingPunct="1">
              <a:spcAft>
                <a:spcPts val="0"/>
              </a:spcAft>
              <a:defRPr/>
            </a:pPr>
            <a:r>
              <a:rPr lang="en-GB">
                <a:solidFill>
                  <a:srgbClr val="FFFFFF"/>
                </a:solidFill>
              </a:rPr>
              <a:t>Task:</a:t>
            </a:r>
          </a:p>
        </p:txBody>
      </p:sp>
      <p:sp>
        <p:nvSpPr>
          <p:cNvPr id="46083" name="Rectangle 3">
            <a:extLst>
              <a:ext uri="{FF2B5EF4-FFF2-40B4-BE49-F238E27FC236}">
                <a16:creationId xmlns:a16="http://schemas.microsoft.com/office/drawing/2014/main" id="{5AA9E42C-7108-BB74-596F-C6269A737B6F}"/>
              </a:ext>
            </a:extLst>
          </p:cNvPr>
          <p:cNvSpPr>
            <a:spLocks noGrp="1" noChangeArrowheads="1"/>
          </p:cNvSpPr>
          <p:nvPr>
            <p:ph idx="1"/>
          </p:nvPr>
        </p:nvSpPr>
        <p:spPr>
          <a:xfrm>
            <a:off x="3524863" y="640080"/>
            <a:ext cx="5379104" cy="3745107"/>
          </a:xfrm>
        </p:spPr>
        <p:txBody>
          <a:bodyPr rtlCol="0">
            <a:normAutofit/>
          </a:bodyPr>
          <a:lstStyle/>
          <a:p>
            <a:pPr marL="91440" indent="-91440" eaLnBrk="1" fontAlgn="auto" hangingPunct="1">
              <a:buFont typeface="Tw Cen MT" panose="020B0602020104020603" pitchFamily="34" charset="0"/>
              <a:buChar char=" "/>
              <a:defRPr/>
            </a:pPr>
            <a:r>
              <a:rPr lang="en-GB" sz="1400"/>
              <a:t>Please could you upload your initial project ideas to the </a:t>
            </a:r>
            <a:r>
              <a:rPr lang="en-GB" sz="1400" b="1"/>
              <a:t>'first project ideas upload'</a:t>
            </a:r>
            <a:r>
              <a:rPr lang="en-GB" sz="1400"/>
              <a:t> on Moodle </a:t>
            </a:r>
            <a:r>
              <a:rPr lang="en-GB" sz="1400" b="1"/>
              <a:t>as soon as possible </a:t>
            </a:r>
            <a:r>
              <a:rPr lang="en-GB" sz="1400"/>
              <a:t>if you have not already done so. We are looking to allocate supervisors this week and the information is required for us to be able to do that.</a:t>
            </a:r>
          </a:p>
          <a:p>
            <a:pPr marL="91440" indent="-91440" eaLnBrk="1" fontAlgn="auto" hangingPunct="1">
              <a:buFont typeface="Tw Cen MT" panose="020B0602020104020603" pitchFamily="34" charset="0"/>
              <a:buChar char=" "/>
              <a:defRPr/>
            </a:pPr>
            <a:endParaRPr lang="en-GB" sz="1400"/>
          </a:p>
          <a:p>
            <a:pPr marL="91440" indent="-91440" eaLnBrk="1" fontAlgn="auto" hangingPunct="1">
              <a:buFont typeface="Tw Cen MT" panose="020B0602020104020603" pitchFamily="34" charset="0"/>
              <a:buChar char=" "/>
              <a:defRPr/>
            </a:pPr>
            <a:r>
              <a:rPr lang="en-GB" sz="1400"/>
              <a:t>Please identify the following:</a:t>
            </a:r>
          </a:p>
          <a:p>
            <a:pPr marL="91440" indent="-91440" eaLnBrk="1" fontAlgn="auto" hangingPunct="1">
              <a:buFont typeface="Tw Cen MT" panose="020B0602020104020603" pitchFamily="34" charset="0"/>
              <a:buChar char=" "/>
              <a:defRPr/>
            </a:pPr>
            <a:r>
              <a:rPr lang="en-GB" sz="1400"/>
              <a:t>The discipline that you would like to carry out your dissertation in (e.g. PE, HNL, OAE, SES, SET) </a:t>
            </a:r>
          </a:p>
          <a:p>
            <a:pPr marL="91440" indent="-91440" eaLnBrk="1" fontAlgn="auto" hangingPunct="1">
              <a:buFont typeface="Tw Cen MT" panose="020B0602020104020603" pitchFamily="34" charset="0"/>
              <a:buChar char=" "/>
              <a:defRPr/>
            </a:pPr>
            <a:r>
              <a:rPr lang="en-GB" sz="1400"/>
              <a:t>Your project idea / title / area of interest (if you have not confirmed a title) </a:t>
            </a:r>
          </a:p>
          <a:p>
            <a:pPr marL="91440" indent="-91440" eaLnBrk="1" fontAlgn="auto" hangingPunct="1">
              <a:buFont typeface="Tw Cen MT" panose="020B0602020104020603" pitchFamily="34" charset="0"/>
              <a:buChar char=" "/>
              <a:defRPr/>
            </a:pPr>
            <a:r>
              <a:rPr lang="en-GB" sz="1400"/>
              <a:t>Any members of staff that you have contacted / are working with / would prefer as a supervisor.</a:t>
            </a:r>
          </a:p>
          <a:p>
            <a:pPr marL="91440" indent="-91440" eaLnBrk="1" fontAlgn="auto" hangingPunct="1">
              <a:buFont typeface="Tw Cen MT" panose="020B0602020104020603" pitchFamily="34" charset="0"/>
              <a:buChar char=" "/>
              <a:defRPr/>
            </a:pPr>
            <a:endParaRPr lang="en-GB" sz="1400"/>
          </a:p>
        </p:txBody>
      </p:sp>
      <p:pic>
        <p:nvPicPr>
          <p:cNvPr id="35844" name="Picture 1">
            <a:extLst>
              <a:ext uri="{FF2B5EF4-FFF2-40B4-BE49-F238E27FC236}">
                <a16:creationId xmlns:a16="http://schemas.microsoft.com/office/drawing/2014/main" id="{32713232-3976-9A23-52FD-94ABDF31E8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852836" y="4553084"/>
            <a:ext cx="4729165" cy="16859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46FDE-7D23-45C0-8DC1-2009B2840F58}"/>
              </a:ext>
            </a:extLst>
          </p:cNvPr>
          <p:cNvSpPr>
            <a:spLocks noGrp="1"/>
          </p:cNvSpPr>
          <p:nvPr>
            <p:ph type="title"/>
          </p:nvPr>
        </p:nvSpPr>
        <p:spPr>
          <a:xfrm>
            <a:off x="482601" y="643467"/>
            <a:ext cx="2561709" cy="5571066"/>
          </a:xfrm>
        </p:spPr>
        <p:txBody>
          <a:bodyPr>
            <a:normAutofit/>
          </a:bodyPr>
          <a:lstStyle/>
          <a:p>
            <a:r>
              <a:rPr lang="en-US" sz="4100">
                <a:solidFill>
                  <a:srgbClr val="FFFFFF"/>
                </a:solidFill>
              </a:rPr>
              <a:t>Presentation – Week Commencing 14</a:t>
            </a:r>
            <a:r>
              <a:rPr lang="en-US" sz="4100" baseline="30000">
                <a:solidFill>
                  <a:srgbClr val="FFFFFF"/>
                </a:solidFill>
              </a:rPr>
              <a:t>th</a:t>
            </a:r>
            <a:r>
              <a:rPr lang="en-US" sz="4100">
                <a:solidFill>
                  <a:srgbClr val="FFFFFF"/>
                </a:solidFill>
              </a:rPr>
              <a:t> of October:</a:t>
            </a:r>
          </a:p>
        </p:txBody>
      </p:sp>
      <p:graphicFrame>
        <p:nvGraphicFramePr>
          <p:cNvPr id="12" name="Content Placeholder 2">
            <a:extLst>
              <a:ext uri="{FF2B5EF4-FFF2-40B4-BE49-F238E27FC236}">
                <a16:creationId xmlns:a16="http://schemas.microsoft.com/office/drawing/2014/main" id="{58E65528-0E60-CD2C-C68B-45F9A77B59AF}"/>
              </a:ext>
            </a:extLst>
          </p:cNvPr>
          <p:cNvGraphicFramePr>
            <a:graphicFrameLocks noGrp="1"/>
          </p:cNvGraphicFramePr>
          <p:nvPr>
            <p:ph idx="1"/>
            <p:extLst>
              <p:ext uri="{D42A27DB-BD31-4B8C-83A1-F6EECF244321}">
                <p14:modId xmlns:p14="http://schemas.microsoft.com/office/powerpoint/2010/main" val="820900869"/>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694872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543B0-6C71-3D23-AD91-563FAD9D7BEE}"/>
              </a:ext>
            </a:extLst>
          </p:cNvPr>
          <p:cNvSpPr>
            <a:spLocks noGrp="1"/>
          </p:cNvSpPr>
          <p:nvPr>
            <p:ph type="title"/>
          </p:nvPr>
        </p:nvSpPr>
        <p:spPr>
          <a:xfrm>
            <a:off x="768096" y="585216"/>
            <a:ext cx="6013704" cy="1499616"/>
          </a:xfrm>
        </p:spPr>
        <p:txBody>
          <a:bodyPr>
            <a:normAutofit/>
          </a:bodyPr>
          <a:lstStyle/>
          <a:p>
            <a:r>
              <a:rPr lang="en-GB" sz="2100">
                <a:latin typeface="Aptos" panose="020B0004020202020204" pitchFamily="34" charset="0"/>
              </a:rPr>
              <a:t>The requirements are a 5-minute PowerPoint (or other) presentation of your proposed research project to include:</a:t>
            </a:r>
            <a:br>
              <a:rPr lang="en-GB" sz="2100">
                <a:latin typeface="Aptos" panose="020B0004020202020204" pitchFamily="34" charset="0"/>
              </a:rPr>
            </a:br>
            <a:endParaRPr lang="en-US" sz="2100"/>
          </a:p>
        </p:txBody>
      </p:sp>
      <p:sp>
        <p:nvSpPr>
          <p:cNvPr id="3" name="Content Placeholder 2">
            <a:extLst>
              <a:ext uri="{FF2B5EF4-FFF2-40B4-BE49-F238E27FC236}">
                <a16:creationId xmlns:a16="http://schemas.microsoft.com/office/drawing/2014/main" id="{7C7B3DD5-9424-9650-09B4-597F6DC60AF3}"/>
              </a:ext>
            </a:extLst>
          </p:cNvPr>
          <p:cNvSpPr>
            <a:spLocks noGrp="1"/>
          </p:cNvSpPr>
          <p:nvPr>
            <p:ph idx="1"/>
          </p:nvPr>
        </p:nvSpPr>
        <p:spPr>
          <a:xfrm>
            <a:off x="768096" y="2286000"/>
            <a:ext cx="6013703" cy="4023360"/>
          </a:xfrm>
        </p:spPr>
        <p:txBody>
          <a:bodyPr>
            <a:normAutofit/>
          </a:bodyPr>
          <a:lstStyle/>
          <a:p>
            <a:pPr>
              <a:buFont typeface="Arial" panose="020B0604020202020204" pitchFamily="34" charset="0"/>
              <a:buChar char="•"/>
            </a:pPr>
            <a:r>
              <a:rPr lang="en-GB" sz="1400" b="0" i="0" u="none" strike="noStrike">
                <a:effectLst/>
                <a:latin typeface="Aptos" panose="020B0004020202020204" pitchFamily="34" charset="0"/>
              </a:rPr>
              <a:t>Your rationale for the project – Why is this an important area of study – provide evidence?</a:t>
            </a:r>
          </a:p>
          <a:p>
            <a:pPr>
              <a:buFont typeface="Arial" panose="020B0604020202020204" pitchFamily="34" charset="0"/>
              <a:buChar char="•"/>
            </a:pPr>
            <a:r>
              <a:rPr lang="en-GB" sz="1400" b="0" i="0" u="none" strike="noStrike">
                <a:effectLst/>
                <a:latin typeface="Aptos" panose="020B0004020202020204" pitchFamily="34" charset="0"/>
              </a:rPr>
              <a:t>The research question – What are you trying to find out / investigating? </a:t>
            </a:r>
          </a:p>
          <a:p>
            <a:pPr>
              <a:buFont typeface="Arial" panose="020B0604020202020204" pitchFamily="34" charset="0"/>
              <a:buChar char="•"/>
            </a:pPr>
            <a:r>
              <a:rPr lang="en-GB" sz="1400" b="0" i="0" u="none" strike="noStrike">
                <a:effectLst/>
                <a:latin typeface="Aptos" panose="020B0004020202020204" pitchFamily="34" charset="0"/>
              </a:rPr>
              <a:t>Your proposed method – Design / participants / procedures / data Analysis</a:t>
            </a:r>
          </a:p>
          <a:p>
            <a:pPr>
              <a:buFont typeface="Arial" panose="020B0604020202020204" pitchFamily="34" charset="0"/>
              <a:buChar char="•"/>
            </a:pPr>
            <a:r>
              <a:rPr lang="en-GB" sz="1400" b="0" i="0" u="none" strike="noStrike">
                <a:effectLst/>
                <a:latin typeface="Aptos" panose="020B0004020202020204" pitchFamily="34" charset="0"/>
              </a:rPr>
              <a:t>Do you foresee any potential problems at this stage?</a:t>
            </a:r>
          </a:p>
          <a:p>
            <a:r>
              <a:rPr lang="en-GB" sz="1400" b="0" i="0" u="none" strike="noStrike">
                <a:effectLst/>
                <a:latin typeface="Aptos" panose="020B0004020202020204" pitchFamily="34" charset="0"/>
              </a:rPr>
              <a:t> </a:t>
            </a:r>
          </a:p>
          <a:p>
            <a:r>
              <a:rPr lang="en-GB" sz="1400" b="0" i="0" u="none" strike="noStrike">
                <a:effectLst/>
                <a:latin typeface="Aptos" panose="020B0004020202020204" pitchFamily="34" charset="0"/>
              </a:rPr>
              <a:t>This will be followed by 5 minutes of questions from staff / students. </a:t>
            </a:r>
          </a:p>
          <a:p>
            <a:r>
              <a:rPr lang="en-GB" sz="1400" b="0" i="0" u="none" strike="noStrike">
                <a:effectLst/>
                <a:latin typeface="Aptos" panose="020B0004020202020204" pitchFamily="34" charset="0"/>
              </a:rPr>
              <a:t> </a:t>
            </a:r>
          </a:p>
          <a:p>
            <a:r>
              <a:rPr lang="en-GB" sz="1400" b="0" i="0" u="none" strike="noStrike">
                <a:effectLst/>
                <a:latin typeface="Aptos" panose="020B0004020202020204" pitchFamily="34" charset="0"/>
              </a:rPr>
              <a:t>If you are planning on conducting a review-based study, you will need to explain why a review is appropriate for this type of project (as opposed to an experimental design).</a:t>
            </a:r>
          </a:p>
          <a:p>
            <a:endParaRPr lang="en-US" sz="140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473265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E5D3349-8A49-6BA0-9600-FB70E57ABB44}"/>
              </a:ext>
            </a:extLst>
          </p:cNvPr>
          <p:cNvSpPr>
            <a:spLocks noGrp="1" noChangeArrowheads="1"/>
          </p:cNvSpPr>
          <p:nvPr>
            <p:ph type="title"/>
          </p:nvPr>
        </p:nvSpPr>
        <p:spPr>
          <a:xfrm>
            <a:off x="768096" y="585216"/>
            <a:ext cx="4550113" cy="1499616"/>
          </a:xfrm>
        </p:spPr>
        <p:txBody>
          <a:bodyPr>
            <a:normAutofit/>
          </a:bodyPr>
          <a:lstStyle/>
          <a:p>
            <a:pPr eaLnBrk="1" fontAlgn="auto" hangingPunct="1">
              <a:spcAft>
                <a:spcPts val="0"/>
              </a:spcAft>
              <a:defRPr/>
            </a:pPr>
            <a:r>
              <a:rPr lang="en-GB"/>
              <a:t>Summary</a:t>
            </a:r>
          </a:p>
        </p:txBody>
      </p:sp>
      <p:sp>
        <p:nvSpPr>
          <p:cNvPr id="21507" name="Rectangle 3">
            <a:extLst>
              <a:ext uri="{FF2B5EF4-FFF2-40B4-BE49-F238E27FC236}">
                <a16:creationId xmlns:a16="http://schemas.microsoft.com/office/drawing/2014/main" id="{FAE920F1-1C32-1F34-9A35-76284CA25B9B}"/>
              </a:ext>
            </a:extLst>
          </p:cNvPr>
          <p:cNvSpPr>
            <a:spLocks noGrp="1" noChangeArrowheads="1"/>
          </p:cNvSpPr>
          <p:nvPr>
            <p:ph idx="1"/>
          </p:nvPr>
        </p:nvSpPr>
        <p:spPr>
          <a:xfrm>
            <a:off x="768096" y="2286000"/>
            <a:ext cx="4550113" cy="4023360"/>
          </a:xfrm>
        </p:spPr>
        <p:txBody>
          <a:bodyPr rtlCol="0">
            <a:normAutofit/>
          </a:bodyPr>
          <a:lstStyle/>
          <a:p>
            <a:pPr marL="91440" indent="-91440" eaLnBrk="1" fontAlgn="auto" hangingPunct="1">
              <a:buFont typeface="Tw Cen MT" panose="020B0602020104020603" pitchFamily="34" charset="0"/>
              <a:buChar char=" "/>
              <a:defRPr/>
            </a:pPr>
            <a:r>
              <a:rPr lang="en-GB" sz="1700"/>
              <a:t>Start a dissertation folder (if you don</a:t>
            </a:r>
            <a:r>
              <a:rPr lang="en-GB" altLang="en-GB" sz="1700"/>
              <a:t>’</a:t>
            </a:r>
            <a:r>
              <a:rPr lang="en-GB" altLang="ja-JP" sz="1700"/>
              <a:t>t already have one) for articles. </a:t>
            </a:r>
          </a:p>
          <a:p>
            <a:pPr marL="91440" indent="-91440" eaLnBrk="1" fontAlgn="auto" hangingPunct="1">
              <a:buFont typeface="Tw Cen MT" panose="020B0602020104020603" pitchFamily="34" charset="0"/>
              <a:buChar char=" "/>
              <a:defRPr/>
            </a:pPr>
            <a:r>
              <a:rPr lang="en-GB" altLang="ja-JP" sz="1700"/>
              <a:t>Complete the tasks within this </a:t>
            </a:r>
            <a:r>
              <a:rPr lang="en-GB" altLang="ja-JP" sz="1700" err="1"/>
              <a:t>powerpoint</a:t>
            </a:r>
            <a:r>
              <a:rPr lang="en-GB" altLang="ja-JP" sz="1700"/>
              <a:t> ideally in groups or pairs. </a:t>
            </a:r>
          </a:p>
          <a:p>
            <a:pPr marL="91440" indent="-91440" eaLnBrk="1" fontAlgn="auto" hangingPunct="1">
              <a:buFont typeface="Wingdings" panose="05000000000000000000" pitchFamily="2" charset="2"/>
              <a:buNone/>
              <a:defRPr/>
            </a:pPr>
            <a:endParaRPr lang="en-GB" sz="1700"/>
          </a:p>
          <a:p>
            <a:pPr marL="91440" indent="-91440" eaLnBrk="1" fontAlgn="auto" hangingPunct="1">
              <a:buFont typeface="Tw Cen MT" panose="020B0602020104020603" pitchFamily="34" charset="0"/>
              <a:buChar char=" "/>
              <a:defRPr/>
            </a:pPr>
            <a:r>
              <a:rPr lang="en-GB" sz="1700"/>
              <a:t>If you have now decided upon a definite idea then start to gather resources on that topic to make sure it is a worthwhile area of study (rationale).</a:t>
            </a:r>
          </a:p>
          <a:p>
            <a:pPr marL="91440" indent="-91440" eaLnBrk="1" fontAlgn="auto" hangingPunct="1">
              <a:buFont typeface="Tw Cen MT" panose="020B0602020104020603" pitchFamily="34" charset="0"/>
              <a:buChar char=" "/>
              <a:defRPr/>
            </a:pPr>
            <a:r>
              <a:rPr lang="en-GB" sz="1700"/>
              <a:t>The idea needs to come FROM the research – justify.</a:t>
            </a:r>
          </a:p>
          <a:p>
            <a:pPr marL="91440" indent="-91440" eaLnBrk="1" fontAlgn="auto" hangingPunct="1">
              <a:buFont typeface="Tw Cen MT" panose="020B0602020104020603" pitchFamily="34" charset="0"/>
              <a:buChar char=" "/>
              <a:defRPr/>
            </a:pPr>
            <a:r>
              <a:rPr lang="en-GB" sz="1700"/>
              <a:t>You are now ready to start writing your formal project proposal.</a:t>
            </a:r>
          </a:p>
        </p:txBody>
      </p:sp>
      <p:pic>
        <p:nvPicPr>
          <p:cNvPr id="21509" name="Picture 21508" descr="Books stacked on a table">
            <a:extLst>
              <a:ext uri="{FF2B5EF4-FFF2-40B4-BE49-F238E27FC236}">
                <a16:creationId xmlns:a16="http://schemas.microsoft.com/office/drawing/2014/main" id="{9D2F0A11-A143-EAF5-6AF6-9AFA3CE59ADC}"/>
              </a:ext>
            </a:extLst>
          </p:cNvPr>
          <p:cNvPicPr>
            <a:picLocks noChangeAspect="1"/>
          </p:cNvPicPr>
          <p:nvPr/>
        </p:nvPicPr>
        <p:blipFill>
          <a:blip r:embed="rId3"/>
          <a:srcRect l="34059" r="32072" b="-1"/>
          <a:stretch/>
        </p:blipFill>
        <p:spPr>
          <a:xfrm>
            <a:off x="5664199" y="10"/>
            <a:ext cx="3479800" cy="6857990"/>
          </a:xfrm>
          <a:prstGeom prst="rect">
            <a:avLst/>
          </a:prstGeom>
        </p:spPr>
      </p:pic>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0E74AB6-2521-CA7C-5D6C-F2A52A6293ED}"/>
              </a:ext>
            </a:extLst>
          </p:cNvPr>
          <p:cNvSpPr>
            <a:spLocks noGrp="1" noChangeArrowheads="1"/>
          </p:cNvSpPr>
          <p:nvPr>
            <p:ph type="title"/>
          </p:nvPr>
        </p:nvSpPr>
        <p:spPr>
          <a:xfrm>
            <a:off x="768096" y="585216"/>
            <a:ext cx="4550113" cy="1499616"/>
          </a:xfrm>
        </p:spPr>
        <p:txBody>
          <a:bodyPr>
            <a:normAutofit/>
          </a:bodyPr>
          <a:lstStyle/>
          <a:p>
            <a:pPr eaLnBrk="1" fontAlgn="auto" hangingPunct="1">
              <a:spcAft>
                <a:spcPts val="0"/>
              </a:spcAft>
              <a:defRPr/>
            </a:pPr>
            <a:endParaRPr lang="en-US"/>
          </a:p>
        </p:txBody>
      </p:sp>
      <p:sp>
        <p:nvSpPr>
          <p:cNvPr id="38915" name="Rectangle 3">
            <a:extLst>
              <a:ext uri="{FF2B5EF4-FFF2-40B4-BE49-F238E27FC236}">
                <a16:creationId xmlns:a16="http://schemas.microsoft.com/office/drawing/2014/main" id="{DB460E26-29EC-CA74-5AE4-28C2B00F0930}"/>
              </a:ext>
            </a:extLst>
          </p:cNvPr>
          <p:cNvSpPr>
            <a:spLocks noGrp="1" noChangeArrowheads="1"/>
          </p:cNvSpPr>
          <p:nvPr>
            <p:ph idx="1"/>
          </p:nvPr>
        </p:nvSpPr>
        <p:spPr>
          <a:xfrm>
            <a:off x="768096" y="2286000"/>
            <a:ext cx="4550113" cy="4023360"/>
          </a:xfrm>
        </p:spPr>
        <p:txBody>
          <a:bodyPr>
            <a:normAutofit/>
          </a:bodyPr>
          <a:lstStyle/>
          <a:p>
            <a:pPr eaLnBrk="1" hangingPunct="1">
              <a:buFont typeface="Wingdings" pitchFamily="2" charset="2"/>
              <a:buNone/>
            </a:pPr>
            <a:endParaRPr lang="en-GB" altLang="en-US" dirty="0"/>
          </a:p>
          <a:p>
            <a:pPr eaLnBrk="1" hangingPunct="1">
              <a:buFont typeface="Wingdings" pitchFamily="2" charset="2"/>
              <a:buNone/>
            </a:pPr>
            <a:r>
              <a:rPr lang="en-GB" altLang="en-US" sz="4000" dirty="0"/>
              <a:t>Any Questions?</a:t>
            </a:r>
          </a:p>
        </p:txBody>
      </p:sp>
      <p:pic>
        <p:nvPicPr>
          <p:cNvPr id="38917" name="Picture 38916" descr="Yellow question mark">
            <a:extLst>
              <a:ext uri="{FF2B5EF4-FFF2-40B4-BE49-F238E27FC236}">
                <a16:creationId xmlns:a16="http://schemas.microsoft.com/office/drawing/2014/main" id="{15A211E8-B199-1E10-1817-6DDA5B9573B1}"/>
              </a:ext>
            </a:extLst>
          </p:cNvPr>
          <p:cNvPicPr>
            <a:picLocks noChangeAspect="1"/>
          </p:cNvPicPr>
          <p:nvPr/>
        </p:nvPicPr>
        <p:blipFill>
          <a:blip r:embed="rId3"/>
          <a:srcRect l="52252" r="17303"/>
          <a:stretch/>
        </p:blipFill>
        <p:spPr>
          <a:xfrm>
            <a:off x="5664199" y="10"/>
            <a:ext cx="3479800" cy="6857990"/>
          </a:xfrm>
          <a:prstGeom prst="rect">
            <a:avLst/>
          </a:prstGeom>
        </p:spPr>
      </p:pic>
    </p:spTree>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2385</TotalTime>
  <Words>1645</Words>
  <Application>Microsoft Macintosh PowerPoint</Application>
  <PresentationFormat>On-screen Show (4:3)</PresentationFormat>
  <Paragraphs>158</Paragraphs>
  <Slides>25</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メイリオ</vt:lpstr>
      <vt:lpstr>Aptos</vt:lpstr>
      <vt:lpstr>Arial</vt:lpstr>
      <vt:lpstr>Calibri</vt:lpstr>
      <vt:lpstr>Tw Cen MT</vt:lpstr>
      <vt:lpstr>Tw Cen MT Condensed</vt:lpstr>
      <vt:lpstr>Wingdings</vt:lpstr>
      <vt:lpstr>Wingdings 3</vt:lpstr>
      <vt:lpstr>Integral</vt:lpstr>
      <vt:lpstr>Writing Your Dissertation Proposal</vt:lpstr>
      <vt:lpstr>Today:</vt:lpstr>
      <vt:lpstr>Assessment TASK:  Write a formal proposal for the research question that you have generated for your independent study.  </vt:lpstr>
      <vt:lpstr>What is a research proposal</vt:lpstr>
      <vt:lpstr>The following sections need to be included within your proposal: </vt:lpstr>
      <vt:lpstr>Proposal Marking Criteria:</vt:lpstr>
      <vt:lpstr>1. Statement of research question</vt:lpstr>
      <vt:lpstr>2. Introduction and rationale for proposed study </vt:lpstr>
      <vt:lpstr>Rationale – tasks to consider before writing this section…</vt:lpstr>
      <vt:lpstr>Task:</vt:lpstr>
      <vt:lpstr>PowerPoint Presentation</vt:lpstr>
      <vt:lpstr>3. Clear identification of the aims of the study. </vt:lpstr>
      <vt:lpstr>4. Outline of proposed methodology for the study - providing a strong rationale for the choices made. </vt:lpstr>
      <vt:lpstr>Participants</vt:lpstr>
      <vt:lpstr>Procedures and Design</vt:lpstr>
      <vt:lpstr>5. Identification of data analysis methods to be used.  </vt:lpstr>
      <vt:lpstr>Data Analysis: Task following lecture</vt:lpstr>
      <vt:lpstr>6. Outline of proposed timetable for the completion of the sections of the dissertation. </vt:lpstr>
      <vt:lpstr>Other Considerations…</vt:lpstr>
      <vt:lpstr>Reflection</vt:lpstr>
      <vt:lpstr>Task:</vt:lpstr>
      <vt:lpstr>Presentation – Week Commencing 14th of October:</vt:lpstr>
      <vt:lpstr>The requirements are a 5-minute PowerPoint (or other) presentation of your proposed research project to include: </vt:lpstr>
      <vt:lpstr>Summary</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Your Dissertation Proposal</dc:title>
  <dc:creator>IT</dc:creator>
  <cp:lastModifiedBy>Alison Connaughton</cp:lastModifiedBy>
  <cp:revision>43</cp:revision>
  <dcterms:created xsi:type="dcterms:W3CDTF">2008-10-01T09:10:52Z</dcterms:created>
  <dcterms:modified xsi:type="dcterms:W3CDTF">2024-09-30T17:22:25Z</dcterms:modified>
</cp:coreProperties>
</file>