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changesInfos/changesInfo1.xml" ContentType="application/vnd.ms-powerpoint.changesinfo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58" r:id="rId6"/>
    <p:sldId id="259" r:id="rId7"/>
    <p:sldId id="293" r:id="rId8"/>
    <p:sldId id="295" r:id="rId9"/>
    <p:sldId id="294" r:id="rId10"/>
    <p:sldId id="304" r:id="rId11"/>
    <p:sldId id="300" r:id="rId12"/>
    <p:sldId id="301" r:id="rId13"/>
    <p:sldId id="302" r:id="rId14"/>
    <p:sldId id="303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55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C9F3F452-D2BC-403F-BF01-153CFB20CCFC}"/>
    <pc:docChg chg="undo redo custSel addSld modSld sldOrd">
      <pc:chgData name="Paul Tinkler" userId="bcebf29c-73c2-433d-80d2-6bad896374bf" providerId="ADAL" clId="{C9F3F452-D2BC-403F-BF01-153CFB20CCFC}" dt="2018-01-13T13:12:15.163" v="798" actId="27636"/>
      <pc:docMkLst>
        <pc:docMk/>
      </pc:docMkLst>
      <pc:sldChg chg="add">
        <pc:chgData name="Paul Tinkler" userId="bcebf29c-73c2-433d-80d2-6bad896374bf" providerId="ADAL" clId="{C9F3F452-D2BC-403F-BF01-153CFB20CCFC}" dt="2018-01-12T16:14:42.217" v="132" actId="27636"/>
        <pc:sldMkLst>
          <pc:docMk/>
          <pc:sldMk cId="3693660603" sldId="258"/>
        </pc:sldMkLst>
      </pc:sldChg>
      <pc:sldChg chg="add">
        <pc:chgData name="Paul Tinkler" userId="bcebf29c-73c2-433d-80d2-6bad896374bf" providerId="ADAL" clId="{C9F3F452-D2BC-403F-BF01-153CFB20CCFC}" dt="2018-01-12T16:14:42.396" v="133" actId="27636"/>
        <pc:sldMkLst>
          <pc:docMk/>
          <pc:sldMk cId="1827751401" sldId="259"/>
        </pc:sldMkLst>
      </pc:sldChg>
      <pc:sldChg chg="add">
        <pc:chgData name="Paul Tinkler" userId="bcebf29c-73c2-433d-80d2-6bad896374bf" providerId="ADAL" clId="{C9F3F452-D2BC-403F-BF01-153CFB20CCFC}" dt="2018-01-12T16:14:42.588" v="134" actId="27636"/>
        <pc:sldMkLst>
          <pc:docMk/>
          <pc:sldMk cId="206301441" sldId="260"/>
        </pc:sldMkLst>
      </pc:sldChg>
      <pc:sldChg chg="addSp delSp modSp add">
        <pc:chgData name="Paul Tinkler" userId="bcebf29c-73c2-433d-80d2-6bad896374bf" providerId="ADAL" clId="{C9F3F452-D2BC-403F-BF01-153CFB20CCFC}" dt="2018-01-12T16:16:18.798" v="155" actId="14100"/>
        <pc:sldMkLst>
          <pc:docMk/>
          <pc:sldMk cId="4036165669" sldId="263"/>
        </pc:sldMkLst>
        <pc:spChg chg="mod">
          <ac:chgData name="Paul Tinkler" userId="bcebf29c-73c2-433d-80d2-6bad896374bf" providerId="ADAL" clId="{C9F3F452-D2BC-403F-BF01-153CFB20CCFC}" dt="2018-01-12T16:16:18.798" v="155" actId="14100"/>
          <ac:spMkLst>
            <pc:docMk/>
            <pc:sldMk cId="4036165669" sldId="263"/>
            <ac:spMk id="2" creationId="{F53635F1-192B-49B0-8F09-FC84066F9549}"/>
          </ac:spMkLst>
        </pc:spChg>
        <pc:spChg chg="del">
          <ac:chgData name="Paul Tinkler" userId="bcebf29c-73c2-433d-80d2-6bad896374bf" providerId="ADAL" clId="{C9F3F452-D2BC-403F-BF01-153CFB20CCFC}" dt="2018-01-12T16:15:39.628" v="145" actId="478"/>
          <ac:spMkLst>
            <pc:docMk/>
            <pc:sldMk cId="4036165669" sldId="263"/>
            <ac:spMk id="3" creationId="{FD7AFB9E-A2F4-45EF-9BFC-486ACEDE268D}"/>
          </ac:spMkLst>
        </pc:spChg>
        <pc:picChg chg="add mod">
          <ac:chgData name="Paul Tinkler" userId="bcebf29c-73c2-433d-80d2-6bad896374bf" providerId="ADAL" clId="{C9F3F452-D2BC-403F-BF01-153CFB20CCFC}" dt="2018-01-12T16:16:06.258" v="151" actId="14100"/>
          <ac:picMkLst>
            <pc:docMk/>
            <pc:sldMk cId="4036165669" sldId="263"/>
            <ac:picMk id="4" creationId="{A0FD08D2-8A82-4620-A5D1-C8C6F86F10CB}"/>
          </ac:picMkLst>
        </pc:picChg>
      </pc:sldChg>
      <pc:sldChg chg="addSp delSp modSp add">
        <pc:chgData name="Paul Tinkler" userId="bcebf29c-73c2-433d-80d2-6bad896374bf" providerId="ADAL" clId="{C9F3F452-D2BC-403F-BF01-153CFB20CCFC}" dt="2018-01-12T16:20:17.543" v="200" actId="1076"/>
        <pc:sldMkLst>
          <pc:docMk/>
          <pc:sldMk cId="1195794910" sldId="264"/>
        </pc:sldMkLst>
        <pc:spChg chg="mod">
          <ac:chgData name="Paul Tinkler" userId="bcebf29c-73c2-433d-80d2-6bad896374bf" providerId="ADAL" clId="{C9F3F452-D2BC-403F-BF01-153CFB20CCFC}" dt="2018-01-12T16:17:24.969" v="179" actId="313"/>
          <ac:spMkLst>
            <pc:docMk/>
            <pc:sldMk cId="1195794910" sldId="264"/>
            <ac:spMk id="2" creationId="{504C2263-B8CF-41B4-8C1B-64128AB9F8C5}"/>
          </ac:spMkLst>
        </pc:spChg>
        <pc:spChg chg="del">
          <ac:chgData name="Paul Tinkler" userId="bcebf29c-73c2-433d-80d2-6bad896374bf" providerId="ADAL" clId="{C9F3F452-D2BC-403F-BF01-153CFB20CCFC}" dt="2018-01-12T16:17:36.567" v="180" actId="478"/>
          <ac:spMkLst>
            <pc:docMk/>
            <pc:sldMk cId="1195794910" sldId="264"/>
            <ac:spMk id="3" creationId="{4B95EB07-8E68-421F-919D-BA821EBB59C3}"/>
          </ac:spMkLst>
        </pc:spChg>
        <pc:spChg chg="add del mod">
          <ac:chgData name="Paul Tinkler" userId="bcebf29c-73c2-433d-80d2-6bad896374bf" providerId="ADAL" clId="{C9F3F452-D2BC-403F-BF01-153CFB20CCFC}" dt="2018-01-12T16:18:57.402" v="188" actId="478"/>
          <ac:spMkLst>
            <pc:docMk/>
            <pc:sldMk cId="1195794910" sldId="264"/>
            <ac:spMk id="7" creationId="{CDFB61BD-17E6-44BB-95E3-ABF374460047}"/>
          </ac:spMkLst>
        </pc:spChg>
        <pc:spChg chg="add mod">
          <ac:chgData name="Paul Tinkler" userId="bcebf29c-73c2-433d-80d2-6bad896374bf" providerId="ADAL" clId="{C9F3F452-D2BC-403F-BF01-153CFB20CCFC}" dt="2018-01-12T16:20:17.543" v="200" actId="1076"/>
          <ac:spMkLst>
            <pc:docMk/>
            <pc:sldMk cId="1195794910" sldId="264"/>
            <ac:spMk id="8" creationId="{E3063E8D-0C51-4AD5-8401-E666DF315FF4}"/>
          </ac:spMkLst>
        </pc:spChg>
        <pc:picChg chg="add mod">
          <ac:chgData name="Paul Tinkler" userId="bcebf29c-73c2-433d-80d2-6bad896374bf" providerId="ADAL" clId="{C9F3F452-D2BC-403F-BF01-153CFB20CCFC}" dt="2018-01-12T16:19:13.246" v="192" actId="1076"/>
          <ac:picMkLst>
            <pc:docMk/>
            <pc:sldMk cId="1195794910" sldId="264"/>
            <ac:picMk id="4" creationId="{7E6AE9F1-B7E0-4C78-BA09-1F6E7C31878B}"/>
          </ac:picMkLst>
        </pc:picChg>
        <pc:picChg chg="add del mod">
          <ac:chgData name="Paul Tinkler" userId="bcebf29c-73c2-433d-80d2-6bad896374bf" providerId="ADAL" clId="{C9F3F452-D2BC-403F-BF01-153CFB20CCFC}" dt="2018-01-12T16:19:08.318" v="191" actId="14100"/>
          <ac:picMkLst>
            <pc:docMk/>
            <pc:sldMk cId="1195794910" sldId="264"/>
            <ac:picMk id="6" creationId="{024E5C86-951B-4881-B4C4-4102B3B54347}"/>
          </ac:picMkLst>
        </pc:picChg>
      </pc:sldChg>
      <pc:sldChg chg="addSp delSp modSp add">
        <pc:chgData name="Paul Tinkler" userId="bcebf29c-73c2-433d-80d2-6bad896374bf" providerId="ADAL" clId="{C9F3F452-D2BC-403F-BF01-153CFB20CCFC}" dt="2018-01-12T16:27:08.586" v="272" actId="2711"/>
        <pc:sldMkLst>
          <pc:docMk/>
          <pc:sldMk cId="3427656254" sldId="265"/>
        </pc:sldMkLst>
        <pc:spChg chg="mod">
          <ac:chgData name="Paul Tinkler" userId="bcebf29c-73c2-433d-80d2-6bad896374bf" providerId="ADAL" clId="{C9F3F452-D2BC-403F-BF01-153CFB20CCFC}" dt="2018-01-12T16:26:02.302" v="242" actId="20577"/>
          <ac:spMkLst>
            <pc:docMk/>
            <pc:sldMk cId="3427656254" sldId="265"/>
            <ac:spMk id="2" creationId="{CA1AFA34-4EDA-48B4-B80E-541BE264566F}"/>
          </ac:spMkLst>
        </pc:spChg>
        <pc:spChg chg="mod">
          <ac:chgData name="Paul Tinkler" userId="bcebf29c-73c2-433d-80d2-6bad896374bf" providerId="ADAL" clId="{C9F3F452-D2BC-403F-BF01-153CFB20CCFC}" dt="2018-01-12T16:27:08.586" v="272" actId="2711"/>
          <ac:spMkLst>
            <pc:docMk/>
            <pc:sldMk cId="3427656254" sldId="265"/>
            <ac:spMk id="3" creationId="{D7300568-F56D-43A4-AF88-6D02870D732A}"/>
          </ac:spMkLst>
        </pc:spChg>
        <pc:picChg chg="add del mod ord">
          <ac:chgData name="Paul Tinkler" userId="bcebf29c-73c2-433d-80d2-6bad896374bf" providerId="ADAL" clId="{C9F3F452-D2BC-403F-BF01-153CFB20CCFC}" dt="2018-01-12T16:25:05.291" v="241" actId="478"/>
          <ac:picMkLst>
            <pc:docMk/>
            <pc:sldMk cId="3427656254" sldId="265"/>
            <ac:picMk id="4" creationId="{7E4C5295-B0D8-4735-B728-C3C2656A9652}"/>
          </ac:picMkLst>
        </pc:picChg>
      </pc:sldChg>
      <pc:sldChg chg="modSp add">
        <pc:chgData name="Paul Tinkler" userId="bcebf29c-73c2-433d-80d2-6bad896374bf" providerId="ADAL" clId="{C9F3F452-D2BC-403F-BF01-153CFB20CCFC}" dt="2018-01-12T16:27:49.077" v="277" actId="27636"/>
        <pc:sldMkLst>
          <pc:docMk/>
          <pc:sldMk cId="3045447028" sldId="266"/>
        </pc:sldMkLst>
        <pc:spChg chg="mod">
          <ac:chgData name="Paul Tinkler" userId="bcebf29c-73c2-433d-80d2-6bad896374bf" providerId="ADAL" clId="{C9F3F452-D2BC-403F-BF01-153CFB20CCFC}" dt="2018-01-12T16:26:40.089" v="267" actId="313"/>
          <ac:spMkLst>
            <pc:docMk/>
            <pc:sldMk cId="3045447028" sldId="266"/>
            <ac:spMk id="2" creationId="{67F74245-5C5B-4CBE-AB26-D4367FB56072}"/>
          </ac:spMkLst>
        </pc:spChg>
        <pc:spChg chg="mod">
          <ac:chgData name="Paul Tinkler" userId="bcebf29c-73c2-433d-80d2-6bad896374bf" providerId="ADAL" clId="{C9F3F452-D2BC-403F-BF01-153CFB20CCFC}" dt="2018-01-12T16:27:49.077" v="277" actId="27636"/>
          <ac:spMkLst>
            <pc:docMk/>
            <pc:sldMk cId="3045447028" sldId="266"/>
            <ac:spMk id="3" creationId="{9BAF96D3-6D41-4A7E-89E6-25BFE700A0E2}"/>
          </ac:spMkLst>
        </pc:spChg>
      </pc:sldChg>
      <pc:sldChg chg="addSp delSp modSp add">
        <pc:chgData name="Paul Tinkler" userId="bcebf29c-73c2-433d-80d2-6bad896374bf" providerId="ADAL" clId="{C9F3F452-D2BC-403F-BF01-153CFB20CCFC}" dt="2018-01-12T16:28:47.271" v="312" actId="1076"/>
        <pc:sldMkLst>
          <pc:docMk/>
          <pc:sldMk cId="2705944326" sldId="267"/>
        </pc:sldMkLst>
        <pc:spChg chg="mod">
          <ac:chgData name="Paul Tinkler" userId="bcebf29c-73c2-433d-80d2-6bad896374bf" providerId="ADAL" clId="{C9F3F452-D2BC-403F-BF01-153CFB20CCFC}" dt="2018-01-12T16:28:39.455" v="311" actId="1076"/>
          <ac:spMkLst>
            <pc:docMk/>
            <pc:sldMk cId="2705944326" sldId="267"/>
            <ac:spMk id="2" creationId="{4A2FE7D7-1AC5-4D01-A443-BD59AD42F1F8}"/>
          </ac:spMkLst>
        </pc:spChg>
        <pc:spChg chg="del">
          <ac:chgData name="Paul Tinkler" userId="bcebf29c-73c2-433d-80d2-6bad896374bf" providerId="ADAL" clId="{C9F3F452-D2BC-403F-BF01-153CFB20CCFC}" dt="2018-01-12T16:28:24.103" v="308" actId="478"/>
          <ac:spMkLst>
            <pc:docMk/>
            <pc:sldMk cId="2705944326" sldId="267"/>
            <ac:spMk id="3" creationId="{F77D559F-9CFE-4137-9C69-075B13BE03AC}"/>
          </ac:spMkLst>
        </pc:spChg>
        <pc:picChg chg="add mod">
          <ac:chgData name="Paul Tinkler" userId="bcebf29c-73c2-433d-80d2-6bad896374bf" providerId="ADAL" clId="{C9F3F452-D2BC-403F-BF01-153CFB20CCFC}" dt="2018-01-12T16:28:47.271" v="312" actId="1076"/>
          <ac:picMkLst>
            <pc:docMk/>
            <pc:sldMk cId="2705944326" sldId="267"/>
            <ac:picMk id="4" creationId="{C0AE6779-1797-47C0-9E76-D78056AAEF23}"/>
          </ac:picMkLst>
        </pc:picChg>
      </pc:sldChg>
      <pc:sldChg chg="addSp delSp modSp add ord">
        <pc:chgData name="Paul Tinkler" userId="bcebf29c-73c2-433d-80d2-6bad896374bf" providerId="ADAL" clId="{C9F3F452-D2BC-403F-BF01-153CFB20CCFC}" dt="2018-01-12T17:30:14.808" v="638" actId="27636"/>
        <pc:sldMkLst>
          <pc:docMk/>
          <pc:sldMk cId="1871273711" sldId="268"/>
        </pc:sldMkLst>
        <pc:spChg chg="mod">
          <ac:chgData name="Paul Tinkler" userId="bcebf29c-73c2-433d-80d2-6bad896374bf" providerId="ADAL" clId="{C9F3F452-D2BC-403F-BF01-153CFB20CCFC}" dt="2018-01-12T17:29:26.570" v="634" actId="1076"/>
          <ac:spMkLst>
            <pc:docMk/>
            <pc:sldMk cId="1871273711" sldId="268"/>
            <ac:spMk id="2" creationId="{AB5AD827-A202-4635-BBA8-C9E146A27EEC}"/>
          </ac:spMkLst>
        </pc:spChg>
        <pc:spChg chg="del">
          <ac:chgData name="Paul Tinkler" userId="bcebf29c-73c2-433d-80d2-6bad896374bf" providerId="ADAL" clId="{C9F3F452-D2BC-403F-BF01-153CFB20CCFC}" dt="2018-01-12T16:31:52.907" v="350" actId="478"/>
          <ac:spMkLst>
            <pc:docMk/>
            <pc:sldMk cId="1871273711" sldId="268"/>
            <ac:spMk id="3" creationId="{72DE1CA8-8C3A-453D-9CD5-AC0F52791271}"/>
          </ac:spMkLst>
        </pc:spChg>
        <pc:spChg chg="add mod">
          <ac:chgData name="Paul Tinkler" userId="bcebf29c-73c2-433d-80d2-6bad896374bf" providerId="ADAL" clId="{C9F3F452-D2BC-403F-BF01-153CFB20CCFC}" dt="2018-01-12T17:29:32.739" v="635" actId="1076"/>
          <ac:spMkLst>
            <pc:docMk/>
            <pc:sldMk cId="1871273711" sldId="268"/>
            <ac:spMk id="5" creationId="{4C2AFE9A-DF63-4677-BA53-2CB27BB80913}"/>
          </ac:spMkLst>
        </pc:spChg>
        <pc:spChg chg="add mod">
          <ac:chgData name="Paul Tinkler" userId="bcebf29c-73c2-433d-80d2-6bad896374bf" providerId="ADAL" clId="{C9F3F452-D2BC-403F-BF01-153CFB20CCFC}" dt="2018-01-12T17:29:47.071" v="637" actId="1076"/>
          <ac:spMkLst>
            <pc:docMk/>
            <pc:sldMk cId="1871273711" sldId="268"/>
            <ac:spMk id="7" creationId="{C2421744-D0BC-4DA3-B670-D7B98E15B8DC}"/>
          </ac:spMkLst>
        </pc:spChg>
        <pc:graphicFrameChg chg="add del mod modGraphic">
          <ac:chgData name="Paul Tinkler" userId="bcebf29c-73c2-433d-80d2-6bad896374bf" providerId="ADAL" clId="{C9F3F452-D2BC-403F-BF01-153CFB20CCFC}" dt="2018-01-12T17:24:17.902" v="466" actId="478"/>
          <ac:graphicFrameMkLst>
            <pc:docMk/>
            <pc:sldMk cId="1871273711" sldId="268"/>
            <ac:graphicFrameMk id="4" creationId="{E7B9FB43-654D-4319-A514-44E6C5584A66}"/>
          </ac:graphicFrameMkLst>
        </pc:graphicFrameChg>
        <pc:graphicFrameChg chg="add mod modGraphic">
          <ac:chgData name="Paul Tinkler" userId="bcebf29c-73c2-433d-80d2-6bad896374bf" providerId="ADAL" clId="{C9F3F452-D2BC-403F-BF01-153CFB20CCFC}" dt="2018-01-12T17:27:31.535" v="486" actId="14100"/>
          <ac:graphicFrameMkLst>
            <pc:docMk/>
            <pc:sldMk cId="1871273711" sldId="268"/>
            <ac:graphicFrameMk id="6" creationId="{D4F52939-9185-4CCB-8FCE-CC7B5581C123}"/>
          </ac:graphicFrameMkLst>
        </pc:graphicFrameChg>
      </pc:sldChg>
      <pc:sldChg chg="addSp delSp modSp add">
        <pc:chgData name="Paul Tinkler" userId="bcebf29c-73c2-433d-80d2-6bad896374bf" providerId="ADAL" clId="{C9F3F452-D2BC-403F-BF01-153CFB20CCFC}" dt="2018-01-12T17:23:23.776" v="435" actId="122"/>
        <pc:sldMkLst>
          <pc:docMk/>
          <pc:sldMk cId="1068082103" sldId="269"/>
        </pc:sldMkLst>
        <pc:spChg chg="mod">
          <ac:chgData name="Paul Tinkler" userId="bcebf29c-73c2-433d-80d2-6bad896374bf" providerId="ADAL" clId="{C9F3F452-D2BC-403F-BF01-153CFB20CCFC}" dt="2018-01-12T17:19:16.782" v="389" actId="1076"/>
          <ac:spMkLst>
            <pc:docMk/>
            <pc:sldMk cId="1068082103" sldId="269"/>
            <ac:spMk id="2" creationId="{FEFAF2BB-AC44-4547-9321-9DD326354537}"/>
          </ac:spMkLst>
        </pc:spChg>
        <pc:spChg chg="del">
          <ac:chgData name="Paul Tinkler" userId="bcebf29c-73c2-433d-80d2-6bad896374bf" providerId="ADAL" clId="{C9F3F452-D2BC-403F-BF01-153CFB20CCFC}" dt="2018-01-12T17:19:30.012" v="390" actId="478"/>
          <ac:spMkLst>
            <pc:docMk/>
            <pc:sldMk cId="1068082103" sldId="269"/>
            <ac:spMk id="3" creationId="{E0675FA2-05F3-4891-BA09-A36DB53471EC}"/>
          </ac:spMkLst>
        </pc:spChg>
        <pc:spChg chg="add mod">
          <ac:chgData name="Paul Tinkler" userId="bcebf29c-73c2-433d-80d2-6bad896374bf" providerId="ADAL" clId="{C9F3F452-D2BC-403F-BF01-153CFB20CCFC}" dt="2018-01-12T17:19:58.823" v="397" actId="1076"/>
          <ac:spMkLst>
            <pc:docMk/>
            <pc:sldMk cId="1068082103" sldId="269"/>
            <ac:spMk id="4" creationId="{B4237209-09DC-4E20-90B9-45A45BA7C6BD}"/>
          </ac:spMkLst>
        </pc:spChg>
        <pc:graphicFrameChg chg="add mod modGraphic">
          <ac:chgData name="Paul Tinkler" userId="bcebf29c-73c2-433d-80d2-6bad896374bf" providerId="ADAL" clId="{C9F3F452-D2BC-403F-BF01-153CFB20CCFC}" dt="2018-01-12T17:23:23.776" v="435" actId="122"/>
          <ac:graphicFrameMkLst>
            <pc:docMk/>
            <pc:sldMk cId="1068082103" sldId="269"/>
            <ac:graphicFrameMk id="5" creationId="{AFA194B4-13BD-4636-AB2F-2D8F26B9DA17}"/>
          </ac:graphicFrameMkLst>
        </pc:graphicFrameChg>
      </pc:sldChg>
      <pc:sldChg chg="addSp delSp modSp add">
        <pc:chgData name="Paul Tinkler" userId="bcebf29c-73c2-433d-80d2-6bad896374bf" providerId="ADAL" clId="{C9F3F452-D2BC-403F-BF01-153CFB20CCFC}" dt="2018-01-13T13:07:34.257" v="685" actId="14100"/>
        <pc:sldMkLst>
          <pc:docMk/>
          <pc:sldMk cId="3171741437" sldId="270"/>
        </pc:sldMkLst>
        <pc:spChg chg="mod">
          <ac:chgData name="Paul Tinkler" userId="bcebf29c-73c2-433d-80d2-6bad896374bf" providerId="ADAL" clId="{C9F3F452-D2BC-403F-BF01-153CFB20CCFC}" dt="2018-01-13T13:07:12.568" v="681" actId="20577"/>
          <ac:spMkLst>
            <pc:docMk/>
            <pc:sldMk cId="3171741437" sldId="270"/>
            <ac:spMk id="2" creationId="{D75CFADB-D8A4-4CDF-8DC8-D2842CD11199}"/>
          </ac:spMkLst>
        </pc:spChg>
        <pc:spChg chg="del">
          <ac:chgData name="Paul Tinkler" userId="bcebf29c-73c2-433d-80d2-6bad896374bf" providerId="ADAL" clId="{C9F3F452-D2BC-403F-BF01-153CFB20CCFC}" dt="2018-01-13T13:07:17.166" v="682" actId="478"/>
          <ac:spMkLst>
            <pc:docMk/>
            <pc:sldMk cId="3171741437" sldId="270"/>
            <ac:spMk id="3" creationId="{7DF4C16A-E76B-4E93-89F4-3D70BD65D2E4}"/>
          </ac:spMkLst>
        </pc:spChg>
        <pc:picChg chg="add mod">
          <ac:chgData name="Paul Tinkler" userId="bcebf29c-73c2-433d-80d2-6bad896374bf" providerId="ADAL" clId="{C9F3F452-D2BC-403F-BF01-153CFB20CCFC}" dt="2018-01-13T13:07:34.257" v="685" actId="14100"/>
          <ac:picMkLst>
            <pc:docMk/>
            <pc:sldMk cId="3171741437" sldId="270"/>
            <ac:picMk id="4" creationId="{28D3CAE5-C312-4265-B843-6DB7388EFD29}"/>
          </ac:picMkLst>
        </pc:picChg>
      </pc:sldChg>
      <pc:sldChg chg="addSp modSp add">
        <pc:chgData name="Paul Tinkler" userId="bcebf29c-73c2-433d-80d2-6bad896374bf" providerId="ADAL" clId="{C9F3F452-D2BC-403F-BF01-153CFB20CCFC}" dt="2018-01-13T13:11:10.060" v="740" actId="1076"/>
        <pc:sldMkLst>
          <pc:docMk/>
          <pc:sldMk cId="296128306" sldId="271"/>
        </pc:sldMkLst>
        <pc:spChg chg="mod">
          <ac:chgData name="Paul Tinkler" userId="bcebf29c-73c2-433d-80d2-6bad896374bf" providerId="ADAL" clId="{C9F3F452-D2BC-403F-BF01-153CFB20CCFC}" dt="2018-01-13T13:09:47.993" v="714" actId="20577"/>
          <ac:spMkLst>
            <pc:docMk/>
            <pc:sldMk cId="296128306" sldId="271"/>
            <ac:spMk id="2" creationId="{6436BBF4-2F47-4CCE-8803-74F1216D0C71}"/>
          </ac:spMkLst>
        </pc:spChg>
        <pc:spChg chg="mod">
          <ac:chgData name="Paul Tinkler" userId="bcebf29c-73c2-433d-80d2-6bad896374bf" providerId="ADAL" clId="{C9F3F452-D2BC-403F-BF01-153CFB20CCFC}" dt="2018-01-13T13:10:56.118" v="738" actId="27636"/>
          <ac:spMkLst>
            <pc:docMk/>
            <pc:sldMk cId="296128306" sldId="271"/>
            <ac:spMk id="3" creationId="{78EF3978-2AB3-4285-AB77-CE808A6717DF}"/>
          </ac:spMkLst>
        </pc:spChg>
        <pc:picChg chg="add mod">
          <ac:chgData name="Paul Tinkler" userId="bcebf29c-73c2-433d-80d2-6bad896374bf" providerId="ADAL" clId="{C9F3F452-D2BC-403F-BF01-153CFB20CCFC}" dt="2018-01-13T13:11:10.060" v="740" actId="1076"/>
          <ac:picMkLst>
            <pc:docMk/>
            <pc:sldMk cId="296128306" sldId="271"/>
            <ac:picMk id="4" creationId="{92FE81B6-A6FF-4C74-9AA1-AB296C6D22F2}"/>
          </ac:picMkLst>
        </pc:picChg>
      </pc:sldChg>
      <pc:sldChg chg="addSp delSp modSp add ord">
        <pc:chgData name="Paul Tinkler" userId="bcebf29c-73c2-433d-80d2-6bad896374bf" providerId="ADAL" clId="{C9F3F452-D2BC-403F-BF01-153CFB20CCFC}" dt="2018-01-13T13:06:31.473" v="662" actId="27636"/>
        <pc:sldMkLst>
          <pc:docMk/>
          <pc:sldMk cId="3690208723" sldId="272"/>
        </pc:sldMkLst>
        <pc:spChg chg="mod">
          <ac:chgData name="Paul Tinkler" userId="bcebf29c-73c2-433d-80d2-6bad896374bf" providerId="ADAL" clId="{C9F3F452-D2BC-403F-BF01-153CFB20CCFC}" dt="2018-01-12T17:31:09.453" v="650" actId="27636"/>
          <ac:spMkLst>
            <pc:docMk/>
            <pc:sldMk cId="3690208723" sldId="272"/>
            <ac:spMk id="2" creationId="{C95DF2A5-46BA-4556-B5E5-F2C69F4A2444}"/>
          </ac:spMkLst>
        </pc:spChg>
        <pc:spChg chg="del">
          <ac:chgData name="Paul Tinkler" userId="bcebf29c-73c2-433d-80d2-6bad896374bf" providerId="ADAL" clId="{C9F3F452-D2BC-403F-BF01-153CFB20CCFC}" dt="2018-01-12T17:31:47.503" v="657" actId="478"/>
          <ac:spMkLst>
            <pc:docMk/>
            <pc:sldMk cId="3690208723" sldId="272"/>
            <ac:spMk id="3" creationId="{3937AC27-DE6D-4FAA-853D-C821790B603A}"/>
          </ac:spMkLst>
        </pc:spChg>
        <pc:spChg chg="add mod">
          <ac:chgData name="Paul Tinkler" userId="bcebf29c-73c2-433d-80d2-6bad896374bf" providerId="ADAL" clId="{C9F3F452-D2BC-403F-BF01-153CFB20CCFC}" dt="2018-01-12T17:31:43.043" v="656" actId="313"/>
          <ac:spMkLst>
            <pc:docMk/>
            <pc:sldMk cId="3690208723" sldId="272"/>
            <ac:spMk id="4" creationId="{C60D28C3-9F52-44EE-84C1-ACC53E4A394F}"/>
          </ac:spMkLst>
        </pc:spChg>
        <pc:graphicFrameChg chg="add mod modGraphic">
          <ac:chgData name="Paul Tinkler" userId="bcebf29c-73c2-433d-80d2-6bad896374bf" providerId="ADAL" clId="{C9F3F452-D2BC-403F-BF01-153CFB20CCFC}" dt="2018-01-12T17:32:15.557" v="661" actId="113"/>
          <ac:graphicFrameMkLst>
            <pc:docMk/>
            <pc:sldMk cId="3690208723" sldId="272"/>
            <ac:graphicFrameMk id="5" creationId="{59B808C9-DB7F-4E55-BEB8-64A02CAB4712}"/>
          </ac:graphicFrameMkLst>
        </pc:graphicFrameChg>
      </pc:sldChg>
      <pc:sldChg chg="modSp add">
        <pc:chgData name="Paul Tinkler" userId="bcebf29c-73c2-433d-80d2-6bad896374bf" providerId="ADAL" clId="{C9F3F452-D2BC-403F-BF01-153CFB20CCFC}" dt="2018-01-13T13:12:15.163" v="798" actId="27636"/>
        <pc:sldMkLst>
          <pc:docMk/>
          <pc:sldMk cId="2926695748" sldId="273"/>
        </pc:sldMkLst>
        <pc:spChg chg="mod">
          <ac:chgData name="Paul Tinkler" userId="bcebf29c-73c2-433d-80d2-6bad896374bf" providerId="ADAL" clId="{C9F3F452-D2BC-403F-BF01-153CFB20CCFC}" dt="2018-01-13T13:11:54.953" v="794" actId="20577"/>
          <ac:spMkLst>
            <pc:docMk/>
            <pc:sldMk cId="2926695748" sldId="273"/>
            <ac:spMk id="2" creationId="{AE9C006E-0155-4619-BCBB-002E97642C3C}"/>
          </ac:spMkLst>
        </pc:spChg>
        <pc:spChg chg="mod">
          <ac:chgData name="Paul Tinkler" userId="bcebf29c-73c2-433d-80d2-6bad896374bf" providerId="ADAL" clId="{C9F3F452-D2BC-403F-BF01-153CFB20CCFC}" dt="2018-01-13T13:12:15.163" v="798" actId="27636"/>
          <ac:spMkLst>
            <pc:docMk/>
            <pc:sldMk cId="2926695748" sldId="273"/>
            <ac:spMk id="3" creationId="{F666422B-5804-458C-950D-8C413429894E}"/>
          </ac:spMkLst>
        </pc:spChg>
      </pc:sldChg>
      <pc:sldChg chg="add">
        <pc:chgData name="Paul Tinkler" userId="bcebf29c-73c2-433d-80d2-6bad896374bf" providerId="ADAL" clId="{C9F3F452-D2BC-403F-BF01-153CFB20CCFC}" dt="2018-01-13T13:07:41.504" v="687" actId="27636"/>
        <pc:sldMkLst>
          <pc:docMk/>
          <pc:sldMk cId="3423760228" sldId="274"/>
        </pc:sldMkLst>
      </pc:sldChg>
      <pc:sldChg chg="add">
        <pc:chgData name="Paul Tinkler" userId="bcebf29c-73c2-433d-80d2-6bad896374bf" providerId="ADAL" clId="{C9F3F452-D2BC-403F-BF01-153CFB20CCFC}" dt="2018-01-13T13:07:41.695" v="688" actId="27636"/>
        <pc:sldMkLst>
          <pc:docMk/>
          <pc:sldMk cId="911283156" sldId="275"/>
        </pc:sldMkLst>
      </pc:sldChg>
      <pc:sldChg chg="add">
        <pc:chgData name="Paul Tinkler" userId="bcebf29c-73c2-433d-80d2-6bad896374bf" providerId="ADAL" clId="{C9F3F452-D2BC-403F-BF01-153CFB20CCFC}" dt="2018-01-13T13:07:41.892" v="689" actId="27636"/>
        <pc:sldMkLst>
          <pc:docMk/>
          <pc:sldMk cId="3291035171" sldId="276"/>
        </pc:sldMkLst>
      </pc:sldChg>
      <pc:sldChg chg="add">
        <pc:chgData name="Paul Tinkler" userId="bcebf29c-73c2-433d-80d2-6bad896374bf" providerId="ADAL" clId="{C9F3F452-D2BC-403F-BF01-153CFB20CCFC}" dt="2018-01-13T13:07:42.064" v="690" actId="27636"/>
        <pc:sldMkLst>
          <pc:docMk/>
          <pc:sldMk cId="3157000415" sldId="277"/>
        </pc:sldMkLst>
      </pc:sldChg>
      <pc:sldChg chg="add">
        <pc:chgData name="Paul Tinkler" userId="bcebf29c-73c2-433d-80d2-6bad896374bf" providerId="ADAL" clId="{C9F3F452-D2BC-403F-BF01-153CFB20CCFC}" dt="2018-01-13T13:07:42.255" v="691" actId="27636"/>
        <pc:sldMkLst>
          <pc:docMk/>
          <pc:sldMk cId="1097358456" sldId="278"/>
        </pc:sldMkLst>
      </pc:sldChg>
      <pc:sldChg chg="add">
        <pc:chgData name="Paul Tinkler" userId="bcebf29c-73c2-433d-80d2-6bad896374bf" providerId="ADAL" clId="{C9F3F452-D2BC-403F-BF01-153CFB20CCFC}" dt="2018-01-13T13:07:42.431" v="692" actId="27636"/>
        <pc:sldMkLst>
          <pc:docMk/>
          <pc:sldMk cId="340616313" sldId="279"/>
        </pc:sldMkLst>
      </pc:sldChg>
      <pc:sldChg chg="add">
        <pc:chgData name="Paul Tinkler" userId="bcebf29c-73c2-433d-80d2-6bad896374bf" providerId="ADAL" clId="{C9F3F452-D2BC-403F-BF01-153CFB20CCFC}" dt="2018-01-13T13:07:42.607" v="693" actId="27636"/>
        <pc:sldMkLst>
          <pc:docMk/>
          <pc:sldMk cId="1228680294" sldId="280"/>
        </pc:sldMkLst>
      </pc:sldChg>
      <pc:sldChg chg="add">
        <pc:chgData name="Paul Tinkler" userId="bcebf29c-73c2-433d-80d2-6bad896374bf" providerId="ADAL" clId="{C9F3F452-D2BC-403F-BF01-153CFB20CCFC}" dt="2018-01-13T13:07:42.816" v="694" actId="27636"/>
        <pc:sldMkLst>
          <pc:docMk/>
          <pc:sldMk cId="1475955510" sldId="281"/>
        </pc:sldMkLst>
      </pc:sldChg>
    </pc:docChg>
  </pc:docChgLst>
  <pc:docChgLst>
    <pc:chgData name="Paul Tinkler" userId="bcebf29c-73c2-433d-80d2-6bad896374bf" providerId="ADAL" clId="{5E2B34B7-017B-4215-9FFF-F2174ACED652}"/>
    <pc:docChg chg="undo custSel addSld delSld modSld sldOrd">
      <pc:chgData name="Paul Tinkler" userId="bcebf29c-73c2-433d-80d2-6bad896374bf" providerId="ADAL" clId="{5E2B34B7-017B-4215-9FFF-F2174ACED652}" dt="2018-01-14T01:20:46.932" v="5790" actId="313"/>
      <pc:docMkLst>
        <pc:docMk/>
      </pc:docMkLst>
      <pc:sldChg chg="del">
        <pc:chgData name="Paul Tinkler" userId="bcebf29c-73c2-433d-80d2-6bad896374bf" providerId="ADAL" clId="{5E2B34B7-017B-4215-9FFF-F2174ACED652}" dt="2018-01-14T01:07:03.073" v="5379" actId="2696"/>
        <pc:sldMkLst>
          <pc:docMk/>
          <pc:sldMk cId="1947463288" sldId="257"/>
        </pc:sldMkLst>
      </pc:sldChg>
      <pc:sldChg chg="modSp">
        <pc:chgData name="Paul Tinkler" userId="bcebf29c-73c2-433d-80d2-6bad896374bf" providerId="ADAL" clId="{5E2B34B7-017B-4215-9FFF-F2174ACED652}" dt="2018-01-13T23:51:56.320" v="942" actId="20577"/>
        <pc:sldMkLst>
          <pc:docMk/>
          <pc:sldMk cId="3693660603" sldId="258"/>
        </pc:sldMkLst>
        <pc:spChg chg="mod">
          <ac:chgData name="Paul Tinkler" userId="bcebf29c-73c2-433d-80d2-6bad896374bf" providerId="ADAL" clId="{5E2B34B7-017B-4215-9FFF-F2174ACED652}" dt="2018-01-13T23:50:34.787" v="858" actId="20577"/>
          <ac:spMkLst>
            <pc:docMk/>
            <pc:sldMk cId="3693660603" sldId="258"/>
            <ac:spMk id="2" creationId="{38BFB963-DE27-4A05-8E84-D1D4A265267F}"/>
          </ac:spMkLst>
        </pc:spChg>
        <pc:spChg chg="mod">
          <ac:chgData name="Paul Tinkler" userId="bcebf29c-73c2-433d-80d2-6bad896374bf" providerId="ADAL" clId="{5E2B34B7-017B-4215-9FFF-F2174ACED652}" dt="2018-01-13T23:51:56.320" v="942" actId="20577"/>
          <ac:spMkLst>
            <pc:docMk/>
            <pc:sldMk cId="3693660603" sldId="258"/>
            <ac:spMk id="3" creationId="{E67C5867-5F40-408F-B6E7-5CBC3C3448A1}"/>
          </ac:spMkLst>
        </pc:spChg>
      </pc:sldChg>
      <pc:sldChg chg="addSp delSp modSp modNotes">
        <pc:chgData name="Paul Tinkler" userId="bcebf29c-73c2-433d-80d2-6bad896374bf" providerId="ADAL" clId="{5E2B34B7-017B-4215-9FFF-F2174ACED652}" dt="2018-01-13T23:53:55.557" v="966"/>
        <pc:sldMkLst>
          <pc:docMk/>
          <pc:sldMk cId="1827751401" sldId="259"/>
        </pc:sldMkLst>
        <pc:spChg chg="mod">
          <ac:chgData name="Paul Tinkler" userId="bcebf29c-73c2-433d-80d2-6bad896374bf" providerId="ADAL" clId="{5E2B34B7-017B-4215-9FFF-F2174ACED652}" dt="2018-01-13T23:52:12.721" v="952" actId="20577"/>
          <ac:spMkLst>
            <pc:docMk/>
            <pc:sldMk cId="1827751401" sldId="259"/>
            <ac:spMk id="2" creationId="{153145B1-A364-4086-8E30-36B004240EA8}"/>
          </ac:spMkLst>
        </pc:spChg>
        <pc:spChg chg="mod">
          <ac:chgData name="Paul Tinkler" userId="bcebf29c-73c2-433d-80d2-6bad896374bf" providerId="ADAL" clId="{5E2B34B7-017B-4215-9FFF-F2174ACED652}" dt="2018-01-13T23:53:30.372" v="963" actId="1076"/>
          <ac:spMkLst>
            <pc:docMk/>
            <pc:sldMk cId="1827751401" sldId="259"/>
            <ac:spMk id="3" creationId="{FDA0329B-1082-425C-8123-1106AC5F6029}"/>
          </ac:spMkLst>
        </pc:spChg>
        <pc:spChg chg="add del mod">
          <ac:chgData name="Paul Tinkler" userId="bcebf29c-73c2-433d-80d2-6bad896374bf" providerId="ADAL" clId="{5E2B34B7-017B-4215-9FFF-F2174ACED652}" dt="2018-01-13T23:53:18.133" v="958" actId="478"/>
          <ac:spMkLst>
            <pc:docMk/>
            <pc:sldMk cId="1827751401" sldId="259"/>
            <ac:spMk id="6" creationId="{4025E29D-09E5-4EC4-8B90-ED4F76C49464}"/>
          </ac:spMkLst>
        </pc:spChg>
        <pc:picChg chg="add del mod">
          <ac:chgData name="Paul Tinkler" userId="bcebf29c-73c2-433d-80d2-6bad896374bf" providerId="ADAL" clId="{5E2B34B7-017B-4215-9FFF-F2174ACED652}" dt="2018-01-13T23:53:36.987" v="965" actId="1076"/>
          <ac:picMkLst>
            <pc:docMk/>
            <pc:sldMk cId="1827751401" sldId="259"/>
            <ac:picMk id="5" creationId="{B6D61DBD-E09B-43D9-8727-95D28490736A}"/>
          </ac:picMkLst>
        </pc:picChg>
      </pc:sldChg>
      <pc:sldChg chg="addSp delSp modSp modNotesTx">
        <pc:chgData name="Paul Tinkler" userId="bcebf29c-73c2-433d-80d2-6bad896374bf" providerId="ADAL" clId="{5E2B34B7-017B-4215-9FFF-F2174ACED652}" dt="2018-01-14T00:07:58.644" v="1858" actId="20577"/>
        <pc:sldMkLst>
          <pc:docMk/>
          <pc:sldMk cId="206301441" sldId="260"/>
        </pc:sldMkLst>
        <pc:spChg chg="mod">
          <ac:chgData name="Paul Tinkler" userId="bcebf29c-73c2-433d-80d2-6bad896374bf" providerId="ADAL" clId="{5E2B34B7-017B-4215-9FFF-F2174ACED652}" dt="2018-01-13T23:54:35.617" v="984" actId="20577"/>
          <ac:spMkLst>
            <pc:docMk/>
            <pc:sldMk cId="206301441" sldId="260"/>
            <ac:spMk id="2" creationId="{9EE95CCB-6ECB-484C-9204-3F05B6F66D6F}"/>
          </ac:spMkLst>
        </pc:spChg>
        <pc:spChg chg="mod">
          <ac:chgData name="Paul Tinkler" userId="bcebf29c-73c2-433d-80d2-6bad896374bf" providerId="ADAL" clId="{5E2B34B7-017B-4215-9FFF-F2174ACED652}" dt="2018-01-14T00:05:11.897" v="1392" actId="20577"/>
          <ac:spMkLst>
            <pc:docMk/>
            <pc:sldMk cId="206301441" sldId="260"/>
            <ac:spMk id="3" creationId="{B60C88D8-A158-446C-89F0-2B6280F6CB67}"/>
          </ac:spMkLst>
        </pc:spChg>
        <pc:spChg chg="add del mod">
          <ac:chgData name="Paul Tinkler" userId="bcebf29c-73c2-433d-80d2-6bad896374bf" providerId="ADAL" clId="{5E2B34B7-017B-4215-9FFF-F2174ACED652}" dt="2018-01-13T23:58:28.098" v="1208" actId="478"/>
          <ac:spMkLst>
            <pc:docMk/>
            <pc:sldMk cId="206301441" sldId="260"/>
            <ac:spMk id="6" creationId="{CAD201FA-1E1C-44DE-A0E2-5D75CE9E9577}"/>
          </ac:spMkLst>
        </pc:spChg>
        <pc:picChg chg="add del mod">
          <ac:chgData name="Paul Tinkler" userId="bcebf29c-73c2-433d-80d2-6bad896374bf" providerId="ADAL" clId="{5E2B34B7-017B-4215-9FFF-F2174ACED652}" dt="2018-01-13T23:58:34.292" v="1209" actId="1076"/>
          <ac:picMkLst>
            <pc:docMk/>
            <pc:sldMk cId="206301441" sldId="260"/>
            <ac:picMk id="5" creationId="{C8C7B97F-EECF-4EB9-AD46-7D2798D42968}"/>
          </ac:picMkLst>
        </pc:picChg>
      </pc:sldChg>
      <pc:sldChg chg="del">
        <pc:chgData name="Paul Tinkler" userId="bcebf29c-73c2-433d-80d2-6bad896374bf" providerId="ADAL" clId="{5E2B34B7-017B-4215-9FFF-F2174ACED652}" dt="2018-01-14T00:08:12.020" v="1859" actId="2696"/>
        <pc:sldMkLst>
          <pc:docMk/>
          <pc:sldMk cId="875901244" sldId="261"/>
        </pc:sldMkLst>
      </pc:sldChg>
      <pc:sldChg chg="del">
        <pc:chgData name="Paul Tinkler" userId="bcebf29c-73c2-433d-80d2-6bad896374bf" providerId="ADAL" clId="{5E2B34B7-017B-4215-9FFF-F2174ACED652}" dt="2018-01-14T00:08:15.575" v="1860" actId="2696"/>
        <pc:sldMkLst>
          <pc:docMk/>
          <pc:sldMk cId="747707067" sldId="262"/>
        </pc:sldMkLst>
      </pc:sldChg>
      <pc:sldChg chg="ord modNotesTx">
        <pc:chgData name="Paul Tinkler" userId="bcebf29c-73c2-433d-80d2-6bad896374bf" providerId="ADAL" clId="{5E2B34B7-017B-4215-9FFF-F2174ACED652}" dt="2018-01-14T00:18:17.591" v="3119" actId="115"/>
        <pc:sldMkLst>
          <pc:docMk/>
          <pc:sldMk cId="4036165669" sldId="263"/>
        </pc:sldMkLst>
      </pc:sldChg>
      <pc:sldChg chg="modNotesTx">
        <pc:chgData name="Paul Tinkler" userId="bcebf29c-73c2-433d-80d2-6bad896374bf" providerId="ADAL" clId="{5E2B34B7-017B-4215-9FFF-F2174ACED652}" dt="2018-01-14T00:14:23.793" v="2460" actId="20577"/>
        <pc:sldMkLst>
          <pc:docMk/>
          <pc:sldMk cId="1195794910" sldId="264"/>
        </pc:sldMkLst>
      </pc:sldChg>
      <pc:sldChg chg="modNotesTx">
        <pc:chgData name="Paul Tinkler" userId="bcebf29c-73c2-433d-80d2-6bad896374bf" providerId="ADAL" clId="{5E2B34B7-017B-4215-9FFF-F2174ACED652}" dt="2018-01-14T00:15:07.796" v="2551" actId="20577"/>
        <pc:sldMkLst>
          <pc:docMk/>
          <pc:sldMk cId="3427656254" sldId="265"/>
        </pc:sldMkLst>
      </pc:sldChg>
      <pc:sldChg chg="modNotesTx">
        <pc:chgData name="Paul Tinkler" userId="bcebf29c-73c2-433d-80d2-6bad896374bf" providerId="ADAL" clId="{5E2B34B7-017B-4215-9FFF-F2174ACED652}" dt="2018-01-14T00:17:17.461" v="2956" actId="20577"/>
        <pc:sldMkLst>
          <pc:docMk/>
          <pc:sldMk cId="2705944326" sldId="267"/>
        </pc:sldMkLst>
      </pc:sldChg>
      <pc:sldChg chg="modNotesTx">
        <pc:chgData name="Paul Tinkler" userId="bcebf29c-73c2-433d-80d2-6bad896374bf" providerId="ADAL" clId="{5E2B34B7-017B-4215-9FFF-F2174ACED652}" dt="2018-01-14T00:18:52.964" v="3228" actId="20577"/>
        <pc:sldMkLst>
          <pc:docMk/>
          <pc:sldMk cId="1068082103" sldId="269"/>
        </pc:sldMkLst>
      </pc:sldChg>
      <pc:sldChg chg="modNotesTx">
        <pc:chgData name="Paul Tinkler" userId="bcebf29c-73c2-433d-80d2-6bad896374bf" providerId="ADAL" clId="{5E2B34B7-017B-4215-9FFF-F2174ACED652}" dt="2018-01-14T00:21:25.346" v="3406" actId="20577"/>
        <pc:sldMkLst>
          <pc:docMk/>
          <pc:sldMk cId="3171741437" sldId="270"/>
        </pc:sldMkLst>
      </pc:sldChg>
      <pc:sldChg chg="modNotesTx">
        <pc:chgData name="Paul Tinkler" userId="bcebf29c-73c2-433d-80d2-6bad896374bf" providerId="ADAL" clId="{5E2B34B7-017B-4215-9FFF-F2174ACED652}" dt="2018-01-14T00:22:28.421" v="3585" actId="20577"/>
        <pc:sldMkLst>
          <pc:docMk/>
          <pc:sldMk cId="296128306" sldId="271"/>
        </pc:sldMkLst>
      </pc:sldChg>
      <pc:sldChg chg="addSp delSp modSp">
        <pc:chgData name="Paul Tinkler" userId="bcebf29c-73c2-433d-80d2-6bad896374bf" providerId="ADAL" clId="{5E2B34B7-017B-4215-9FFF-F2174ACED652}" dt="2018-01-13T13:17:23.289" v="25" actId="1076"/>
        <pc:sldMkLst>
          <pc:docMk/>
          <pc:sldMk cId="2926695748" sldId="273"/>
        </pc:sldMkLst>
        <pc:spChg chg="add del mod">
          <ac:chgData name="Paul Tinkler" userId="bcebf29c-73c2-433d-80d2-6bad896374bf" providerId="ADAL" clId="{5E2B34B7-017B-4215-9FFF-F2174ACED652}" dt="2018-01-13T13:14:56.487" v="1" actId="478"/>
          <ac:spMkLst>
            <pc:docMk/>
            <pc:sldMk cId="2926695748" sldId="273"/>
            <ac:spMk id="6" creationId="{B771E4E9-ECCC-4D2E-A79A-2FE887333345}"/>
          </ac:spMkLst>
        </pc:spChg>
        <pc:spChg chg="add del mod">
          <ac:chgData name="Paul Tinkler" userId="bcebf29c-73c2-433d-80d2-6bad896374bf" providerId="ADAL" clId="{5E2B34B7-017B-4215-9FFF-F2174ACED652}" dt="2018-01-13T13:15:52.027" v="7" actId="478"/>
          <ac:spMkLst>
            <pc:docMk/>
            <pc:sldMk cId="2926695748" sldId="273"/>
            <ac:spMk id="9" creationId="{507046E0-5B8F-4224-A4F0-F48C80E0B8FB}"/>
          </ac:spMkLst>
        </pc:spChg>
        <pc:picChg chg="add del mod">
          <ac:chgData name="Paul Tinkler" userId="bcebf29c-73c2-433d-80d2-6bad896374bf" providerId="ADAL" clId="{5E2B34B7-017B-4215-9FFF-F2174ACED652}" dt="2018-01-13T13:16:40.429" v="16" actId="1076"/>
          <ac:picMkLst>
            <pc:docMk/>
            <pc:sldMk cId="2926695748" sldId="273"/>
            <ac:picMk id="5" creationId="{E60D42EC-B2A0-4BA3-8C85-0230B56690FE}"/>
          </ac:picMkLst>
        </pc:picChg>
        <pc:picChg chg="add del mod">
          <ac:chgData name="Paul Tinkler" userId="bcebf29c-73c2-433d-80d2-6bad896374bf" providerId="ADAL" clId="{5E2B34B7-017B-4215-9FFF-F2174ACED652}" dt="2018-01-13T13:16:25.213" v="12" actId="1076"/>
          <ac:picMkLst>
            <pc:docMk/>
            <pc:sldMk cId="2926695748" sldId="273"/>
            <ac:picMk id="8" creationId="{345A781F-F596-4026-BED5-9BA266A4EDC7}"/>
          </ac:picMkLst>
        </pc:picChg>
        <pc:picChg chg="add mod">
          <ac:chgData name="Paul Tinkler" userId="bcebf29c-73c2-433d-80d2-6bad896374bf" providerId="ADAL" clId="{5E2B34B7-017B-4215-9FFF-F2174ACED652}" dt="2018-01-13T13:17:23.289" v="25" actId="1076"/>
          <ac:picMkLst>
            <pc:docMk/>
            <pc:sldMk cId="2926695748" sldId="273"/>
            <ac:picMk id="10" creationId="{0BB62B45-417A-45D7-9095-ED15A22FB3BF}"/>
          </ac:picMkLst>
        </pc:picChg>
      </pc:sldChg>
      <pc:sldChg chg="addSp modSp modNotesTx">
        <pc:chgData name="Paul Tinkler" userId="bcebf29c-73c2-433d-80d2-6bad896374bf" providerId="ADAL" clId="{5E2B34B7-017B-4215-9FFF-F2174ACED652}" dt="2018-01-14T00:25:09.445" v="3921" actId="20577"/>
        <pc:sldMkLst>
          <pc:docMk/>
          <pc:sldMk cId="3423760228" sldId="274"/>
        </pc:sldMkLst>
        <pc:spChg chg="mod">
          <ac:chgData name="Paul Tinkler" userId="bcebf29c-73c2-433d-80d2-6bad896374bf" providerId="ADAL" clId="{5E2B34B7-017B-4215-9FFF-F2174ACED652}" dt="2018-01-13T13:21:09.350" v="70" actId="20577"/>
          <ac:spMkLst>
            <pc:docMk/>
            <pc:sldMk cId="3423760228" sldId="274"/>
            <ac:spMk id="2" creationId="{880D29D6-6FFB-4948-82D1-AF634F4CA9AB}"/>
          </ac:spMkLst>
        </pc:spChg>
        <pc:spChg chg="mod">
          <ac:chgData name="Paul Tinkler" userId="bcebf29c-73c2-433d-80d2-6bad896374bf" providerId="ADAL" clId="{5E2B34B7-017B-4215-9FFF-F2174ACED652}" dt="2018-01-13T13:21:39.882" v="89" actId="27636"/>
          <ac:spMkLst>
            <pc:docMk/>
            <pc:sldMk cId="3423760228" sldId="274"/>
            <ac:spMk id="3" creationId="{9233F179-2DA9-43BD-87CB-A9C73E7B1C5F}"/>
          </ac:spMkLst>
        </pc:spChg>
        <pc:picChg chg="add mod">
          <ac:chgData name="Paul Tinkler" userId="bcebf29c-73c2-433d-80d2-6bad896374bf" providerId="ADAL" clId="{5E2B34B7-017B-4215-9FFF-F2174ACED652}" dt="2018-01-13T13:22:10.802" v="95" actId="14100"/>
          <ac:picMkLst>
            <pc:docMk/>
            <pc:sldMk cId="3423760228" sldId="274"/>
            <ac:picMk id="4" creationId="{4863606D-B68D-44C7-B835-751FB017CF83}"/>
          </ac:picMkLst>
        </pc:picChg>
      </pc:sldChg>
      <pc:sldChg chg="addSp delSp modSp modNotesTx">
        <pc:chgData name="Paul Tinkler" userId="bcebf29c-73c2-433d-80d2-6bad896374bf" providerId="ADAL" clId="{5E2B34B7-017B-4215-9FFF-F2174ACED652}" dt="2018-01-14T00:25:55.238" v="4043" actId="20577"/>
        <pc:sldMkLst>
          <pc:docMk/>
          <pc:sldMk cId="911283156" sldId="275"/>
        </pc:sldMkLst>
        <pc:spChg chg="mod">
          <ac:chgData name="Paul Tinkler" userId="bcebf29c-73c2-433d-80d2-6bad896374bf" providerId="ADAL" clId="{5E2B34B7-017B-4215-9FFF-F2174ACED652}" dt="2018-01-13T13:22:58.364" v="156" actId="20577"/>
          <ac:spMkLst>
            <pc:docMk/>
            <pc:sldMk cId="911283156" sldId="275"/>
            <ac:spMk id="2" creationId="{909E0D60-3B0A-4520-AAB1-813C97E401FA}"/>
          </ac:spMkLst>
        </pc:spChg>
        <pc:spChg chg="del">
          <ac:chgData name="Paul Tinkler" userId="bcebf29c-73c2-433d-80d2-6bad896374bf" providerId="ADAL" clId="{5E2B34B7-017B-4215-9FFF-F2174ACED652}" dt="2018-01-13T13:23:15.882" v="157" actId="478"/>
          <ac:spMkLst>
            <pc:docMk/>
            <pc:sldMk cId="911283156" sldId="275"/>
            <ac:spMk id="3" creationId="{46AE200D-05AE-44CE-919C-32B4AA76AD79}"/>
          </ac:spMkLst>
        </pc:spChg>
        <pc:spChg chg="add mod">
          <ac:chgData name="Paul Tinkler" userId="bcebf29c-73c2-433d-80d2-6bad896374bf" providerId="ADAL" clId="{5E2B34B7-017B-4215-9FFF-F2174ACED652}" dt="2018-01-13T13:24:19.966" v="174" actId="1076"/>
          <ac:spMkLst>
            <pc:docMk/>
            <pc:sldMk cId="911283156" sldId="275"/>
            <ac:spMk id="4" creationId="{1B5895C3-0252-4A62-A656-67F7D9779980}"/>
          </ac:spMkLst>
        </pc:spChg>
        <pc:spChg chg="add del mod">
          <ac:chgData name="Paul Tinkler" userId="bcebf29c-73c2-433d-80d2-6bad896374bf" providerId="ADAL" clId="{5E2B34B7-017B-4215-9FFF-F2174ACED652}" dt="2018-01-13T13:30:28.875" v="176" actId="478"/>
          <ac:spMkLst>
            <pc:docMk/>
            <pc:sldMk cId="911283156" sldId="275"/>
            <ac:spMk id="7" creationId="{5183CE6B-852C-4B5C-806C-54908232A66C}"/>
          </ac:spMkLst>
        </pc:spChg>
        <pc:picChg chg="add mod">
          <ac:chgData name="Paul Tinkler" userId="bcebf29c-73c2-433d-80d2-6bad896374bf" providerId="ADAL" clId="{5E2B34B7-017B-4215-9FFF-F2174ACED652}" dt="2018-01-13T13:30:38.166" v="178" actId="14100"/>
          <ac:picMkLst>
            <pc:docMk/>
            <pc:sldMk cId="911283156" sldId="275"/>
            <ac:picMk id="6" creationId="{6C91F135-6CF3-4DB6-90EA-F492231C9795}"/>
          </ac:picMkLst>
        </pc:picChg>
      </pc:sldChg>
      <pc:sldChg chg="modSp modNotesTx">
        <pc:chgData name="Paul Tinkler" userId="bcebf29c-73c2-433d-80d2-6bad896374bf" providerId="ADAL" clId="{5E2B34B7-017B-4215-9FFF-F2174ACED652}" dt="2018-01-14T00:26:21.575" v="4112" actId="20577"/>
        <pc:sldMkLst>
          <pc:docMk/>
          <pc:sldMk cId="3291035171" sldId="276"/>
        </pc:sldMkLst>
        <pc:spChg chg="mod">
          <ac:chgData name="Paul Tinkler" userId="bcebf29c-73c2-433d-80d2-6bad896374bf" providerId="ADAL" clId="{5E2B34B7-017B-4215-9FFF-F2174ACED652}" dt="2018-01-13T13:50:36.708" v="259" actId="2711"/>
          <ac:spMkLst>
            <pc:docMk/>
            <pc:sldMk cId="3291035171" sldId="276"/>
            <ac:spMk id="2" creationId="{425D491D-A1C5-4EFF-A2BA-1F3E4121DB4E}"/>
          </ac:spMkLst>
        </pc:spChg>
        <pc:spChg chg="mod">
          <ac:chgData name="Paul Tinkler" userId="bcebf29c-73c2-433d-80d2-6bad896374bf" providerId="ADAL" clId="{5E2B34B7-017B-4215-9FFF-F2174ACED652}" dt="2018-01-13T13:44:55.168" v="205" actId="2711"/>
          <ac:spMkLst>
            <pc:docMk/>
            <pc:sldMk cId="3291035171" sldId="276"/>
            <ac:spMk id="3" creationId="{6D91CFDF-5C9F-49C4-B143-35E079A03761}"/>
          </ac:spMkLst>
        </pc:spChg>
      </pc:sldChg>
      <pc:sldChg chg="modSp modNotesTx">
        <pc:chgData name="Paul Tinkler" userId="bcebf29c-73c2-433d-80d2-6bad896374bf" providerId="ADAL" clId="{5E2B34B7-017B-4215-9FFF-F2174ACED652}" dt="2018-01-14T00:27:32.374" v="4270" actId="20577"/>
        <pc:sldMkLst>
          <pc:docMk/>
          <pc:sldMk cId="3157000415" sldId="277"/>
        </pc:sldMkLst>
        <pc:spChg chg="mod">
          <ac:chgData name="Paul Tinkler" userId="bcebf29c-73c2-433d-80d2-6bad896374bf" providerId="ADAL" clId="{5E2B34B7-017B-4215-9FFF-F2174ACED652}" dt="2018-01-13T13:50:51.760" v="260" actId="2711"/>
          <ac:spMkLst>
            <pc:docMk/>
            <pc:sldMk cId="3157000415" sldId="277"/>
            <ac:spMk id="2" creationId="{55873A31-0C66-46FA-BC43-C95C89F8C154}"/>
          </ac:spMkLst>
        </pc:spChg>
        <pc:spChg chg="mod">
          <ac:chgData name="Paul Tinkler" userId="bcebf29c-73c2-433d-80d2-6bad896374bf" providerId="ADAL" clId="{5E2B34B7-017B-4215-9FFF-F2174ACED652}" dt="2018-01-13T13:46:49.272" v="233" actId="20577"/>
          <ac:spMkLst>
            <pc:docMk/>
            <pc:sldMk cId="3157000415" sldId="277"/>
            <ac:spMk id="3" creationId="{92D8C5F9-FBE3-4149-99B7-21DE3E21FE62}"/>
          </ac:spMkLst>
        </pc:spChg>
      </pc:sldChg>
      <pc:sldChg chg="addSp delSp modSp modAnim modNotesTx">
        <pc:chgData name="Paul Tinkler" userId="bcebf29c-73c2-433d-80d2-6bad896374bf" providerId="ADAL" clId="{5E2B34B7-017B-4215-9FFF-F2174ACED652}" dt="2018-01-14T00:27:52.258" v="4277" actId="20577"/>
        <pc:sldMkLst>
          <pc:docMk/>
          <pc:sldMk cId="1097358456" sldId="278"/>
        </pc:sldMkLst>
        <pc:spChg chg="mod">
          <ac:chgData name="Paul Tinkler" userId="bcebf29c-73c2-433d-80d2-6bad896374bf" providerId="ADAL" clId="{5E2B34B7-017B-4215-9FFF-F2174ACED652}" dt="2018-01-13T13:50:58.832" v="261" actId="2711"/>
          <ac:spMkLst>
            <pc:docMk/>
            <pc:sldMk cId="1097358456" sldId="278"/>
            <ac:spMk id="2" creationId="{4AC15D0A-6A2D-4A82-A7B0-A662F64A9895}"/>
          </ac:spMkLst>
        </pc:spChg>
        <pc:spChg chg="del">
          <ac:chgData name="Paul Tinkler" userId="bcebf29c-73c2-433d-80d2-6bad896374bf" providerId="ADAL" clId="{5E2B34B7-017B-4215-9FFF-F2174ACED652}" dt="2018-01-13T13:47:44.967" v="239" actId="478"/>
          <ac:spMkLst>
            <pc:docMk/>
            <pc:sldMk cId="1097358456" sldId="278"/>
            <ac:spMk id="3" creationId="{4E4AAB47-F4DF-4C02-B5F6-A54F46256F94}"/>
          </ac:spMkLst>
        </pc:spChg>
        <pc:spChg chg="add mod">
          <ac:chgData name="Paul Tinkler" userId="bcebf29c-73c2-433d-80d2-6bad896374bf" providerId="ADAL" clId="{5E2B34B7-017B-4215-9FFF-F2174ACED652}" dt="2018-01-13T13:48:22.657" v="244" actId="27636"/>
          <ac:spMkLst>
            <pc:docMk/>
            <pc:sldMk cId="1097358456" sldId="278"/>
            <ac:spMk id="4" creationId="{67424673-CC08-4133-A1D7-9851E0CEB245}"/>
          </ac:spMkLst>
        </pc:spChg>
        <pc:spChg chg="add mod">
          <ac:chgData name="Paul Tinkler" userId="bcebf29c-73c2-433d-80d2-6bad896374bf" providerId="ADAL" clId="{5E2B34B7-017B-4215-9FFF-F2174ACED652}" dt="2018-01-13T13:48:38.248" v="246" actId="14100"/>
          <ac:spMkLst>
            <pc:docMk/>
            <pc:sldMk cId="1097358456" sldId="278"/>
            <ac:spMk id="5" creationId="{DAE58A19-A650-4F43-BE5C-E391EA3591C1}"/>
          </ac:spMkLst>
        </pc:spChg>
        <pc:graphicFrameChg chg="add">
          <ac:chgData name="Paul Tinkler" userId="bcebf29c-73c2-433d-80d2-6bad896374bf" providerId="ADAL" clId="{5E2B34B7-017B-4215-9FFF-F2174ACED652}" dt="2018-01-13T13:48:57.527" v="247" actId="2711"/>
          <ac:graphicFrameMkLst>
            <pc:docMk/>
            <pc:sldMk cId="1097358456" sldId="278"/>
            <ac:graphicFrameMk id="6" creationId="{BAA9A56C-26E2-48CC-956F-905E370C45EF}"/>
          </ac:graphicFrameMkLst>
        </pc:graphicFrameChg>
        <pc:graphicFrameChg chg="add mod">
          <ac:chgData name="Paul Tinkler" userId="bcebf29c-73c2-433d-80d2-6bad896374bf" providerId="ADAL" clId="{5E2B34B7-017B-4215-9FFF-F2174ACED652}" dt="2018-01-13T13:49:12.872" v="249" actId="1076"/>
          <ac:graphicFrameMkLst>
            <pc:docMk/>
            <pc:sldMk cId="1097358456" sldId="278"/>
            <ac:graphicFrameMk id="7" creationId="{0BF3262B-CDCD-421B-98C1-7C42F5B83BF3}"/>
          </ac:graphicFrameMkLst>
        </pc:graphicFrameChg>
        <pc:graphicFrameChg chg="add">
          <ac:chgData name="Paul Tinkler" userId="bcebf29c-73c2-433d-80d2-6bad896374bf" providerId="ADAL" clId="{5E2B34B7-017B-4215-9FFF-F2174ACED652}" dt="2018-01-13T13:49:20.982" v="250" actId="2711"/>
          <ac:graphicFrameMkLst>
            <pc:docMk/>
            <pc:sldMk cId="1097358456" sldId="278"/>
            <ac:graphicFrameMk id="8" creationId="{0540781F-4CCD-4259-8C8B-286AAA88E8EA}"/>
          </ac:graphicFrameMkLst>
        </pc:graphicFrameChg>
        <pc:graphicFrameChg chg="add mod">
          <ac:chgData name="Paul Tinkler" userId="bcebf29c-73c2-433d-80d2-6bad896374bf" providerId="ADAL" clId="{5E2B34B7-017B-4215-9FFF-F2174ACED652}" dt="2018-01-13T13:49:36.672" v="252" actId="1076"/>
          <ac:graphicFrameMkLst>
            <pc:docMk/>
            <pc:sldMk cId="1097358456" sldId="278"/>
            <ac:graphicFrameMk id="9" creationId="{E7F59931-3961-4304-BD0B-2503CA751E8D}"/>
          </ac:graphicFrameMkLst>
        </pc:graphicFrameChg>
      </pc:sldChg>
      <pc:sldChg chg="addSp delSp modSp modNotesTx">
        <pc:chgData name="Paul Tinkler" userId="bcebf29c-73c2-433d-80d2-6bad896374bf" providerId="ADAL" clId="{5E2B34B7-017B-4215-9FFF-F2174ACED652}" dt="2018-01-14T00:27:56.949" v="4284" actId="20577"/>
        <pc:sldMkLst>
          <pc:docMk/>
          <pc:sldMk cId="340616313" sldId="279"/>
        </pc:sldMkLst>
        <pc:spChg chg="mod">
          <ac:chgData name="Paul Tinkler" userId="bcebf29c-73c2-433d-80d2-6bad896374bf" providerId="ADAL" clId="{5E2B34B7-017B-4215-9FFF-F2174ACED652}" dt="2018-01-13T13:52:08.091" v="269" actId="6549"/>
          <ac:spMkLst>
            <pc:docMk/>
            <pc:sldMk cId="340616313" sldId="279"/>
            <ac:spMk id="2" creationId="{BF30EC1A-40F8-4D5E-BC79-C50E3F01A5E3}"/>
          </ac:spMkLst>
        </pc:spChg>
        <pc:spChg chg="del">
          <ac:chgData name="Paul Tinkler" userId="bcebf29c-73c2-433d-80d2-6bad896374bf" providerId="ADAL" clId="{5E2B34B7-017B-4215-9FFF-F2174ACED652}" dt="2018-01-13T13:51:27.915" v="265" actId="478"/>
          <ac:spMkLst>
            <pc:docMk/>
            <pc:sldMk cId="340616313" sldId="279"/>
            <ac:spMk id="3" creationId="{2863FC69-448E-4056-AFF3-E26379C66919}"/>
          </ac:spMkLst>
        </pc:spChg>
        <pc:spChg chg="add mod">
          <ac:chgData name="Paul Tinkler" userId="bcebf29c-73c2-433d-80d2-6bad896374bf" providerId="ADAL" clId="{5E2B34B7-017B-4215-9FFF-F2174ACED652}" dt="2018-01-13T13:51:54.632" v="268" actId="1076"/>
          <ac:spMkLst>
            <pc:docMk/>
            <pc:sldMk cId="340616313" sldId="279"/>
            <ac:spMk id="4" creationId="{AA7CDDAF-A42C-4498-8746-B1A10D10E1B7}"/>
          </ac:spMkLst>
        </pc:spChg>
      </pc:sldChg>
      <pc:sldChg chg="addSp delSp modSp modNotesTx">
        <pc:chgData name="Paul Tinkler" userId="bcebf29c-73c2-433d-80d2-6bad896374bf" providerId="ADAL" clId="{5E2B34B7-017B-4215-9FFF-F2174ACED652}" dt="2018-01-14T00:28:05.526" v="4297" actId="20577"/>
        <pc:sldMkLst>
          <pc:docMk/>
          <pc:sldMk cId="1228680294" sldId="280"/>
        </pc:sldMkLst>
        <pc:spChg chg="mod">
          <ac:chgData name="Paul Tinkler" userId="bcebf29c-73c2-433d-80d2-6bad896374bf" providerId="ADAL" clId="{5E2B34B7-017B-4215-9FFF-F2174ACED652}" dt="2018-01-13T13:52:37.950" v="272" actId="20577"/>
          <ac:spMkLst>
            <pc:docMk/>
            <pc:sldMk cId="1228680294" sldId="280"/>
            <ac:spMk id="2" creationId="{D6E1EBD3-9923-4BBB-91F3-AC7A7AD31D34}"/>
          </ac:spMkLst>
        </pc:spChg>
        <pc:spChg chg="del">
          <ac:chgData name="Paul Tinkler" userId="bcebf29c-73c2-433d-80d2-6bad896374bf" providerId="ADAL" clId="{5E2B34B7-017B-4215-9FFF-F2174ACED652}" dt="2018-01-13T13:52:50.076" v="273" actId="478"/>
          <ac:spMkLst>
            <pc:docMk/>
            <pc:sldMk cId="1228680294" sldId="280"/>
            <ac:spMk id="3" creationId="{94AC267A-8A6D-44B3-A232-BB0F7E8EBA6D}"/>
          </ac:spMkLst>
        </pc:spChg>
        <pc:picChg chg="add mod">
          <ac:chgData name="Paul Tinkler" userId="bcebf29c-73c2-433d-80d2-6bad896374bf" providerId="ADAL" clId="{5E2B34B7-017B-4215-9FFF-F2174ACED652}" dt="2018-01-13T13:53:19.435" v="279" actId="2085"/>
          <ac:picMkLst>
            <pc:docMk/>
            <pc:sldMk cId="1228680294" sldId="280"/>
            <ac:picMk id="4" creationId="{D830EE24-D8D8-471C-938B-F7FD4A543205}"/>
          </ac:picMkLst>
        </pc:picChg>
      </pc:sldChg>
      <pc:sldChg chg="addSp delSp modSp modAnim modNotesTx">
        <pc:chgData name="Paul Tinkler" userId="bcebf29c-73c2-433d-80d2-6bad896374bf" providerId="ADAL" clId="{5E2B34B7-017B-4215-9FFF-F2174ACED652}" dt="2018-01-14T00:29:04.997" v="4477" actId="20577"/>
        <pc:sldMkLst>
          <pc:docMk/>
          <pc:sldMk cId="1475955510" sldId="281"/>
        </pc:sldMkLst>
        <pc:spChg chg="mod">
          <ac:chgData name="Paul Tinkler" userId="bcebf29c-73c2-433d-80d2-6bad896374bf" providerId="ADAL" clId="{5E2B34B7-017B-4215-9FFF-F2174ACED652}" dt="2018-01-13T13:53:54.685" v="282" actId="20577"/>
          <ac:spMkLst>
            <pc:docMk/>
            <pc:sldMk cId="1475955510" sldId="281"/>
            <ac:spMk id="2" creationId="{7C96B3C8-D24A-4B08-B11B-AE4F1DD058A3}"/>
          </ac:spMkLst>
        </pc:spChg>
        <pc:spChg chg="del">
          <ac:chgData name="Paul Tinkler" userId="bcebf29c-73c2-433d-80d2-6bad896374bf" providerId="ADAL" clId="{5E2B34B7-017B-4215-9FFF-F2174ACED652}" dt="2018-01-13T13:54:11.160" v="283" actId="478"/>
          <ac:spMkLst>
            <pc:docMk/>
            <pc:sldMk cId="1475955510" sldId="281"/>
            <ac:spMk id="3" creationId="{8D8AA568-3D39-465E-9F7E-A4EA937ECD79}"/>
          </ac:spMkLst>
        </pc:spChg>
        <pc:spChg chg="add mod">
          <ac:chgData name="Paul Tinkler" userId="bcebf29c-73c2-433d-80d2-6bad896374bf" providerId="ADAL" clId="{5E2B34B7-017B-4215-9FFF-F2174ACED652}" dt="2018-01-13T13:54:55.431" v="290" actId="2711"/>
          <ac:spMkLst>
            <pc:docMk/>
            <pc:sldMk cId="1475955510" sldId="281"/>
            <ac:spMk id="5" creationId="{CD9D81BC-662E-4B24-9E3B-74B358707AA0}"/>
          </ac:spMkLst>
        </pc:spChg>
        <pc:picChg chg="add mod">
          <ac:chgData name="Paul Tinkler" userId="bcebf29c-73c2-433d-80d2-6bad896374bf" providerId="ADAL" clId="{5E2B34B7-017B-4215-9FFF-F2174ACED652}" dt="2018-01-13T13:54:24.292" v="287" actId="14100"/>
          <ac:picMkLst>
            <pc:docMk/>
            <pc:sldMk cId="1475955510" sldId="281"/>
            <ac:picMk id="4" creationId="{4C5E2F87-B5FB-48F3-9DDE-B45E1EAF26AE}"/>
          </ac:picMkLst>
        </pc:picChg>
        <pc:cxnChg chg="add mod">
          <ac:chgData name="Paul Tinkler" userId="bcebf29c-73c2-433d-80d2-6bad896374bf" providerId="ADAL" clId="{5E2B34B7-017B-4215-9FFF-F2174ACED652}" dt="2018-01-13T13:55:31.019" v="293" actId="1582"/>
          <ac:cxnSpMkLst>
            <pc:docMk/>
            <pc:sldMk cId="1475955510" sldId="281"/>
            <ac:cxnSpMk id="7" creationId="{A8595D08-E712-4345-8571-0BE0104467A7}"/>
          </ac:cxnSpMkLst>
        </pc:cxnChg>
      </pc:sldChg>
      <pc:sldChg chg="addSp delSp modSp add modNotesTx">
        <pc:chgData name="Paul Tinkler" userId="bcebf29c-73c2-433d-80d2-6bad896374bf" providerId="ADAL" clId="{5E2B34B7-017B-4215-9FFF-F2174ACED652}" dt="2018-01-14T00:23:25.454" v="3717" actId="20577"/>
        <pc:sldMkLst>
          <pc:docMk/>
          <pc:sldMk cId="2566768348" sldId="282"/>
        </pc:sldMkLst>
        <pc:spChg chg="mod">
          <ac:chgData name="Paul Tinkler" userId="bcebf29c-73c2-433d-80d2-6bad896374bf" providerId="ADAL" clId="{5E2B34B7-017B-4215-9FFF-F2174ACED652}" dt="2018-01-13T13:16:10.589" v="10" actId="27636"/>
          <ac:spMkLst>
            <pc:docMk/>
            <pc:sldMk cId="2566768348" sldId="282"/>
            <ac:spMk id="2" creationId="{DD6F23F4-1EB2-47D7-BA1F-50C991F3E9CA}"/>
          </ac:spMkLst>
        </pc:spChg>
        <pc:spChg chg="del">
          <ac:chgData name="Paul Tinkler" userId="bcebf29c-73c2-433d-80d2-6bad896374bf" providerId="ADAL" clId="{5E2B34B7-017B-4215-9FFF-F2174ACED652}" dt="2018-01-13T13:16:15.399" v="11" actId="478"/>
          <ac:spMkLst>
            <pc:docMk/>
            <pc:sldMk cId="2566768348" sldId="282"/>
            <ac:spMk id="3" creationId="{D1CEDAA9-7317-41C9-84FA-B7DB40939A62}"/>
          </ac:spMkLst>
        </pc:spChg>
        <pc:spChg chg="add del mod">
          <ac:chgData name="Paul Tinkler" userId="bcebf29c-73c2-433d-80d2-6bad896374bf" providerId="ADAL" clId="{5E2B34B7-017B-4215-9FFF-F2174ACED652}" dt="2018-01-13T13:18:05.434" v="27" actId="478"/>
          <ac:spMkLst>
            <pc:docMk/>
            <pc:sldMk cId="2566768348" sldId="282"/>
            <ac:spMk id="8" creationId="{1441CE5B-2A8D-4FB7-95D6-7DF4B489E37D}"/>
          </ac:spMkLst>
        </pc:spChg>
        <pc:spChg chg="add mod">
          <ac:chgData name="Paul Tinkler" userId="bcebf29c-73c2-433d-80d2-6bad896374bf" providerId="ADAL" clId="{5E2B34B7-017B-4215-9FFF-F2174ACED652}" dt="2018-01-13T13:18:46.358" v="36" actId="1076"/>
          <ac:spMkLst>
            <pc:docMk/>
            <pc:sldMk cId="2566768348" sldId="282"/>
            <ac:spMk id="9" creationId="{7A7206C7-BACB-4738-BB1D-196A8933DC78}"/>
          </ac:spMkLst>
        </pc:spChg>
        <pc:picChg chg="add mod">
          <ac:chgData name="Paul Tinkler" userId="bcebf29c-73c2-433d-80d2-6bad896374bf" providerId="ADAL" clId="{5E2B34B7-017B-4215-9FFF-F2174ACED652}" dt="2018-01-13T13:16:35.178" v="15" actId="1076"/>
          <ac:picMkLst>
            <pc:docMk/>
            <pc:sldMk cId="2566768348" sldId="282"/>
            <ac:picMk id="4" creationId="{4B708109-F0A4-4ED9-8790-99EC1A9AF31C}"/>
          </ac:picMkLst>
        </pc:picChg>
        <pc:picChg chg="add del mod">
          <ac:chgData name="Paul Tinkler" userId="bcebf29c-73c2-433d-80d2-6bad896374bf" providerId="ADAL" clId="{5E2B34B7-017B-4215-9FFF-F2174ACED652}" dt="2018-01-13T13:17:08.360" v="21" actId="1076"/>
          <ac:picMkLst>
            <pc:docMk/>
            <pc:sldMk cId="2566768348" sldId="282"/>
            <ac:picMk id="5" creationId="{17753747-352E-4367-8429-870CD8C7E7E4}"/>
          </ac:picMkLst>
        </pc:picChg>
        <pc:picChg chg="add mod">
          <ac:chgData name="Paul Tinkler" userId="bcebf29c-73c2-433d-80d2-6bad896374bf" providerId="ADAL" clId="{5E2B34B7-017B-4215-9FFF-F2174ACED652}" dt="2018-01-13T13:18:12.894" v="29" actId="14100"/>
          <ac:picMkLst>
            <pc:docMk/>
            <pc:sldMk cId="2566768348" sldId="282"/>
            <ac:picMk id="7" creationId="{D0EEA5C3-D740-4863-8D90-52FD6539BDBF}"/>
          </ac:picMkLst>
        </pc:picChg>
      </pc:sldChg>
      <pc:sldChg chg="addSp delSp modSp add modAnim modNotesTx">
        <pc:chgData name="Paul Tinkler" userId="bcebf29c-73c2-433d-80d2-6bad896374bf" providerId="ADAL" clId="{5E2B34B7-017B-4215-9FFF-F2174ACED652}" dt="2018-01-14T00:29:35.138" v="4530" actId="20577"/>
        <pc:sldMkLst>
          <pc:docMk/>
          <pc:sldMk cId="3928811128" sldId="283"/>
        </pc:sldMkLst>
        <pc:spChg chg="add del mod">
          <ac:chgData name="Paul Tinkler" userId="bcebf29c-73c2-433d-80d2-6bad896374bf" providerId="ADAL" clId="{5E2B34B7-017B-4215-9FFF-F2174ACED652}" dt="2018-01-13T14:02:45.533" v="388" actId="478"/>
          <ac:spMkLst>
            <pc:docMk/>
            <pc:sldMk cId="3928811128" sldId="283"/>
            <ac:spMk id="2" creationId="{738E2F44-9384-4E83-BE3B-77E5F41BC33D}"/>
          </ac:spMkLst>
        </pc:spChg>
        <pc:spChg chg="del">
          <ac:chgData name="Paul Tinkler" userId="bcebf29c-73c2-433d-80d2-6bad896374bf" providerId="ADAL" clId="{5E2B34B7-017B-4215-9FFF-F2174ACED652}" dt="2018-01-13T13:56:25.148" v="302" actId="478"/>
          <ac:spMkLst>
            <pc:docMk/>
            <pc:sldMk cId="3928811128" sldId="283"/>
            <ac:spMk id="3" creationId="{E85A56EA-13FD-432F-83BB-9324F9316828}"/>
          </ac:spMkLst>
        </pc:spChg>
        <pc:spChg chg="add mod">
          <ac:chgData name="Paul Tinkler" userId="bcebf29c-73c2-433d-80d2-6bad896374bf" providerId="ADAL" clId="{5E2B34B7-017B-4215-9FFF-F2174ACED652}" dt="2018-01-13T14:03:02.034" v="398" actId="27636"/>
          <ac:spMkLst>
            <pc:docMk/>
            <pc:sldMk cId="3928811128" sldId="283"/>
            <ac:spMk id="5" creationId="{177F6F46-2AF5-49A7-8C3E-4690F54D74CD}"/>
          </ac:spMkLst>
        </pc:spChg>
        <pc:spChg chg="add">
          <ac:chgData name="Paul Tinkler" userId="bcebf29c-73c2-433d-80d2-6bad896374bf" providerId="ADAL" clId="{5E2B34B7-017B-4215-9FFF-F2174ACED652}" dt="2018-01-13T13:59:12.502" v="309" actId="27636"/>
          <ac:spMkLst>
            <pc:docMk/>
            <pc:sldMk cId="3928811128" sldId="283"/>
            <ac:spMk id="7" creationId="{E6815F8D-84F7-48F9-B856-1CCD4D7CAE21}"/>
          </ac:spMkLst>
        </pc:spChg>
        <pc:spChg chg="add">
          <ac:chgData name="Paul Tinkler" userId="bcebf29c-73c2-433d-80d2-6bad896374bf" providerId="ADAL" clId="{5E2B34B7-017B-4215-9FFF-F2174ACED652}" dt="2018-01-13T13:59:12.502" v="309" actId="27636"/>
          <ac:spMkLst>
            <pc:docMk/>
            <pc:sldMk cId="3928811128" sldId="283"/>
            <ac:spMk id="8" creationId="{2EE291E2-74C7-4B48-B47A-51A3638CC36E}"/>
          </ac:spMkLst>
        </pc:spChg>
        <pc:spChg chg="add">
          <ac:chgData name="Paul Tinkler" userId="bcebf29c-73c2-433d-80d2-6bad896374bf" providerId="ADAL" clId="{5E2B34B7-017B-4215-9FFF-F2174ACED652}" dt="2018-01-13T13:59:12.502" v="309" actId="27636"/>
          <ac:spMkLst>
            <pc:docMk/>
            <pc:sldMk cId="3928811128" sldId="283"/>
            <ac:spMk id="9" creationId="{DFA2096C-19F8-4E0E-9C67-38F02F05007D}"/>
          </ac:spMkLst>
        </pc:spChg>
        <pc:spChg chg="add">
          <ac:chgData name="Paul Tinkler" userId="bcebf29c-73c2-433d-80d2-6bad896374bf" providerId="ADAL" clId="{5E2B34B7-017B-4215-9FFF-F2174ACED652}" dt="2018-01-13T13:59:12.502" v="309" actId="27636"/>
          <ac:spMkLst>
            <pc:docMk/>
            <pc:sldMk cId="3928811128" sldId="283"/>
            <ac:spMk id="10" creationId="{EF28E60E-BF32-45CE-8D70-D65A161942E5}"/>
          </ac:spMkLst>
        </pc:spChg>
        <pc:spChg chg="add del mod">
          <ac:chgData name="Paul Tinkler" userId="bcebf29c-73c2-433d-80d2-6bad896374bf" providerId="ADAL" clId="{5E2B34B7-017B-4215-9FFF-F2174ACED652}" dt="2018-01-13T14:00:37.409" v="311" actId="478"/>
          <ac:spMkLst>
            <pc:docMk/>
            <pc:sldMk cId="3928811128" sldId="283"/>
            <ac:spMk id="14" creationId="{3AE28B3F-0261-4FE0-848F-4FF58C30EFAE}"/>
          </ac:spMkLst>
        </pc:spChg>
        <pc:graphicFrameChg chg="add del mod">
          <ac:chgData name="Paul Tinkler" userId="bcebf29c-73c2-433d-80d2-6bad896374bf" providerId="ADAL" clId="{5E2B34B7-017B-4215-9FFF-F2174ACED652}" dt="2018-01-13T13:57:38.217" v="308" actId="478"/>
          <ac:graphicFrameMkLst>
            <pc:docMk/>
            <pc:sldMk cId="3928811128" sldId="283"/>
            <ac:graphicFrameMk id="4" creationId="{E58C5BD1-74BF-4812-B5C0-EAAA60D97B40}"/>
          </ac:graphicFrameMkLst>
        </pc:graphicFrameChg>
        <pc:graphicFrameChg chg="add mod">
          <ac:chgData name="Paul Tinkler" userId="bcebf29c-73c2-433d-80d2-6bad896374bf" providerId="ADAL" clId="{5E2B34B7-017B-4215-9FFF-F2174ACED652}" dt="2018-01-13T14:01:12.449" v="344" actId="14100"/>
          <ac:graphicFrameMkLst>
            <pc:docMk/>
            <pc:sldMk cId="3928811128" sldId="283"/>
            <ac:graphicFrameMk id="6" creationId="{FEC5EAE9-0F5B-4703-8079-2B9B9F4023D7}"/>
          </ac:graphicFrameMkLst>
        </pc:graphicFrameChg>
        <pc:picChg chg="add">
          <ac:chgData name="Paul Tinkler" userId="bcebf29c-73c2-433d-80d2-6bad896374bf" providerId="ADAL" clId="{5E2B34B7-017B-4215-9FFF-F2174ACED652}" dt="2018-01-13T13:59:12.502" v="309" actId="27636"/>
          <ac:picMkLst>
            <pc:docMk/>
            <pc:sldMk cId="3928811128" sldId="283"/>
            <ac:picMk id="11" creationId="{43FC00FB-EADB-4FC8-872C-09A9B3BAAAD5}"/>
          </ac:picMkLst>
        </pc:picChg>
        <pc:picChg chg="add">
          <ac:chgData name="Paul Tinkler" userId="bcebf29c-73c2-433d-80d2-6bad896374bf" providerId="ADAL" clId="{5E2B34B7-017B-4215-9FFF-F2174ACED652}" dt="2018-01-13T13:59:12.502" v="309" actId="27636"/>
          <ac:picMkLst>
            <pc:docMk/>
            <pc:sldMk cId="3928811128" sldId="283"/>
            <ac:picMk id="12" creationId="{0E9A8358-88C3-489B-A3C6-A6A8351022A3}"/>
          </ac:picMkLst>
        </pc:picChg>
      </pc:sldChg>
      <pc:sldChg chg="addSp delSp modSp add modAnim modNotesTx">
        <pc:chgData name="Paul Tinkler" userId="bcebf29c-73c2-433d-80d2-6bad896374bf" providerId="ADAL" clId="{5E2B34B7-017B-4215-9FFF-F2174ACED652}" dt="2018-01-14T00:30:00.967" v="4617" actId="20577"/>
        <pc:sldMkLst>
          <pc:docMk/>
          <pc:sldMk cId="4113327253" sldId="284"/>
        </pc:sldMkLst>
        <pc:spChg chg="mod">
          <ac:chgData name="Paul Tinkler" userId="bcebf29c-73c2-433d-80d2-6bad896374bf" providerId="ADAL" clId="{5E2B34B7-017B-4215-9FFF-F2174ACED652}" dt="2018-01-13T14:03:25.244" v="431" actId="20577"/>
          <ac:spMkLst>
            <pc:docMk/>
            <pc:sldMk cId="4113327253" sldId="284"/>
            <ac:spMk id="2" creationId="{FF233B0E-C946-481C-BD4C-FC1B1E5FD092}"/>
          </ac:spMkLst>
        </pc:spChg>
        <pc:spChg chg="del">
          <ac:chgData name="Paul Tinkler" userId="bcebf29c-73c2-433d-80d2-6bad896374bf" providerId="ADAL" clId="{5E2B34B7-017B-4215-9FFF-F2174ACED652}" dt="2018-01-13T14:03:29.500" v="432" actId="478"/>
          <ac:spMkLst>
            <pc:docMk/>
            <pc:sldMk cId="4113327253" sldId="284"/>
            <ac:spMk id="3" creationId="{38FBCC66-3529-4E44-BBA9-52A1A140F679}"/>
          </ac:spMkLst>
        </pc:spChg>
        <pc:picChg chg="add mod">
          <ac:chgData name="Paul Tinkler" userId="bcebf29c-73c2-433d-80d2-6bad896374bf" providerId="ADAL" clId="{5E2B34B7-017B-4215-9FFF-F2174ACED652}" dt="2018-01-13T14:03:56.065" v="435" actId="1076"/>
          <ac:picMkLst>
            <pc:docMk/>
            <pc:sldMk cId="4113327253" sldId="284"/>
            <ac:picMk id="4" creationId="{3BE1F36F-8407-41D7-BE3F-C02E8B826C71}"/>
          </ac:picMkLst>
        </pc:picChg>
      </pc:sldChg>
      <pc:sldChg chg="addSp delSp modSp add modAnim modNotesTx">
        <pc:chgData name="Paul Tinkler" userId="bcebf29c-73c2-433d-80d2-6bad896374bf" providerId="ADAL" clId="{5E2B34B7-017B-4215-9FFF-F2174ACED652}" dt="2018-01-14T00:30:19.061" v="4648" actId="20577"/>
        <pc:sldMkLst>
          <pc:docMk/>
          <pc:sldMk cId="4194721112" sldId="285"/>
        </pc:sldMkLst>
        <pc:spChg chg="mod">
          <ac:chgData name="Paul Tinkler" userId="bcebf29c-73c2-433d-80d2-6bad896374bf" providerId="ADAL" clId="{5E2B34B7-017B-4215-9FFF-F2174ACED652}" dt="2018-01-13T14:06:19.337" v="450" actId="14100"/>
          <ac:spMkLst>
            <pc:docMk/>
            <pc:sldMk cId="4194721112" sldId="285"/>
            <ac:spMk id="2" creationId="{121CF635-8778-4784-A224-E3040A26C874}"/>
          </ac:spMkLst>
        </pc:spChg>
        <pc:spChg chg="del">
          <ac:chgData name="Paul Tinkler" userId="bcebf29c-73c2-433d-80d2-6bad896374bf" providerId="ADAL" clId="{5E2B34B7-017B-4215-9FFF-F2174ACED652}" dt="2018-01-13T14:04:38.026" v="438" actId="478"/>
          <ac:spMkLst>
            <pc:docMk/>
            <pc:sldMk cId="4194721112" sldId="285"/>
            <ac:spMk id="3" creationId="{AA3E49A0-65AC-4D86-BE4A-6A71067DC949}"/>
          </ac:spMkLst>
        </pc:spChg>
        <pc:spChg chg="add mod">
          <ac:chgData name="Paul Tinkler" userId="bcebf29c-73c2-433d-80d2-6bad896374bf" providerId="ADAL" clId="{5E2B34B7-017B-4215-9FFF-F2174ACED652}" dt="2018-01-13T14:06:26.585" v="451" actId="1076"/>
          <ac:spMkLst>
            <pc:docMk/>
            <pc:sldMk cId="4194721112" sldId="285"/>
            <ac:spMk id="4" creationId="{9380A2C9-7C8A-4756-97D3-B3646D911461}"/>
          </ac:spMkLst>
        </pc:spChg>
      </pc:sldChg>
      <pc:sldChg chg="addSp delSp modSp add modAnim">
        <pc:chgData name="Paul Tinkler" userId="bcebf29c-73c2-433d-80d2-6bad896374bf" providerId="ADAL" clId="{5E2B34B7-017B-4215-9FFF-F2174ACED652}" dt="2018-01-13T14:10:37.617" v="511" actId="14100"/>
        <pc:sldMkLst>
          <pc:docMk/>
          <pc:sldMk cId="378788299" sldId="286"/>
        </pc:sldMkLst>
        <pc:spChg chg="mod">
          <ac:chgData name="Paul Tinkler" userId="bcebf29c-73c2-433d-80d2-6bad896374bf" providerId="ADAL" clId="{5E2B34B7-017B-4215-9FFF-F2174ACED652}" dt="2018-01-13T14:07:05.980" v="470" actId="20577"/>
          <ac:spMkLst>
            <pc:docMk/>
            <pc:sldMk cId="378788299" sldId="286"/>
            <ac:spMk id="2" creationId="{41FB4597-2D0B-4960-9F6B-B6E4DBF27A30}"/>
          </ac:spMkLst>
        </pc:spChg>
        <pc:spChg chg="del">
          <ac:chgData name="Paul Tinkler" userId="bcebf29c-73c2-433d-80d2-6bad896374bf" providerId="ADAL" clId="{5E2B34B7-017B-4215-9FFF-F2174ACED652}" dt="2018-01-13T14:07:13.165" v="471" actId="478"/>
          <ac:spMkLst>
            <pc:docMk/>
            <pc:sldMk cId="378788299" sldId="286"/>
            <ac:spMk id="3" creationId="{B92C28D0-A486-45EA-9E5A-82EC47C4E874}"/>
          </ac:spMkLst>
        </pc:spChg>
        <pc:spChg chg="add mod">
          <ac:chgData name="Paul Tinkler" userId="bcebf29c-73c2-433d-80d2-6bad896374bf" providerId="ADAL" clId="{5E2B34B7-017B-4215-9FFF-F2174ACED652}" dt="2018-01-13T14:09:07.613" v="493" actId="27636"/>
          <ac:spMkLst>
            <pc:docMk/>
            <pc:sldMk cId="378788299" sldId="286"/>
            <ac:spMk id="4" creationId="{C4482811-05D4-4315-ACEB-4F0DD104E0B6}"/>
          </ac:spMkLst>
        </pc:spChg>
        <pc:spChg chg="add mod">
          <ac:chgData name="Paul Tinkler" userId="bcebf29c-73c2-433d-80d2-6bad896374bf" providerId="ADAL" clId="{5E2B34B7-017B-4215-9FFF-F2174ACED652}" dt="2018-01-13T14:09:16.190" v="494" actId="2711"/>
          <ac:spMkLst>
            <pc:docMk/>
            <pc:sldMk cId="378788299" sldId="286"/>
            <ac:spMk id="5" creationId="{F1C05C38-EE07-4E26-BBAB-64C142D562CF}"/>
          </ac:spMkLst>
        </pc:spChg>
        <pc:spChg chg="add mod">
          <ac:chgData name="Paul Tinkler" userId="bcebf29c-73c2-433d-80d2-6bad896374bf" providerId="ADAL" clId="{5E2B34B7-017B-4215-9FFF-F2174ACED652}" dt="2018-01-13T14:10:15.400" v="506" actId="114"/>
          <ac:spMkLst>
            <pc:docMk/>
            <pc:sldMk cId="378788299" sldId="286"/>
            <ac:spMk id="6" creationId="{C0182CA0-891B-4C57-89E7-510D886BD5E7}"/>
          </ac:spMkLst>
        </pc:spChg>
        <pc:picChg chg="add mod">
          <ac:chgData name="Paul Tinkler" userId="bcebf29c-73c2-433d-80d2-6bad896374bf" providerId="ADAL" clId="{5E2B34B7-017B-4215-9FFF-F2174ACED652}" dt="2018-01-13T14:10:37.617" v="511" actId="14100"/>
          <ac:picMkLst>
            <pc:docMk/>
            <pc:sldMk cId="378788299" sldId="286"/>
            <ac:picMk id="7" creationId="{EA0DC3A9-795D-4FF8-AB1C-CC1F251166A4}"/>
          </ac:picMkLst>
        </pc:picChg>
      </pc:sldChg>
      <pc:sldChg chg="addSp delSp modSp add modAnim">
        <pc:chgData name="Paul Tinkler" userId="bcebf29c-73c2-433d-80d2-6bad896374bf" providerId="ADAL" clId="{5E2B34B7-017B-4215-9FFF-F2174ACED652}" dt="2018-01-13T14:15:15.356" v="553" actId="14100"/>
        <pc:sldMkLst>
          <pc:docMk/>
          <pc:sldMk cId="2887253538" sldId="287"/>
        </pc:sldMkLst>
        <pc:spChg chg="mod">
          <ac:chgData name="Paul Tinkler" userId="bcebf29c-73c2-433d-80d2-6bad896374bf" providerId="ADAL" clId="{5E2B34B7-017B-4215-9FFF-F2174ACED652}" dt="2018-01-13T14:11:03.781" v="516" actId="2711"/>
          <ac:spMkLst>
            <pc:docMk/>
            <pc:sldMk cId="2887253538" sldId="287"/>
            <ac:spMk id="2" creationId="{78030B49-9CFF-454D-B292-E5433F7260D9}"/>
          </ac:spMkLst>
        </pc:spChg>
        <pc:spChg chg="del">
          <ac:chgData name="Paul Tinkler" userId="bcebf29c-73c2-433d-80d2-6bad896374bf" providerId="ADAL" clId="{5E2B34B7-017B-4215-9FFF-F2174ACED652}" dt="2018-01-13T14:11:13.949" v="517" actId="478"/>
          <ac:spMkLst>
            <pc:docMk/>
            <pc:sldMk cId="2887253538" sldId="287"/>
            <ac:spMk id="3" creationId="{6AAACF5E-8F88-49B4-B93C-6ACADC67F589}"/>
          </ac:spMkLst>
        </pc:spChg>
        <pc:spChg chg="add mod">
          <ac:chgData name="Paul Tinkler" userId="bcebf29c-73c2-433d-80d2-6bad896374bf" providerId="ADAL" clId="{5E2B34B7-017B-4215-9FFF-F2174ACED652}" dt="2018-01-13T14:15:15.356" v="553" actId="14100"/>
          <ac:spMkLst>
            <pc:docMk/>
            <pc:sldMk cId="2887253538" sldId="287"/>
            <ac:spMk id="13" creationId="{B5C6EA68-D268-402E-BB1C-A284371CA1D7}"/>
          </ac:spMkLst>
        </pc:spChg>
        <pc:picChg chg="add mod">
          <ac:chgData name="Paul Tinkler" userId="bcebf29c-73c2-433d-80d2-6bad896374bf" providerId="ADAL" clId="{5E2B34B7-017B-4215-9FFF-F2174ACED652}" dt="2018-01-13T14:11:19.449" v="519" actId="1076"/>
          <ac:picMkLst>
            <pc:docMk/>
            <pc:sldMk cId="2887253538" sldId="287"/>
            <ac:picMk id="4" creationId="{D1CAC927-033D-40AC-91B0-F612068049D4}"/>
          </ac:picMkLst>
        </pc:picChg>
        <pc:picChg chg="add mod">
          <ac:chgData name="Paul Tinkler" userId="bcebf29c-73c2-433d-80d2-6bad896374bf" providerId="ADAL" clId="{5E2B34B7-017B-4215-9FFF-F2174ACED652}" dt="2018-01-13T14:11:39.041" v="521" actId="1076"/>
          <ac:picMkLst>
            <pc:docMk/>
            <pc:sldMk cId="2887253538" sldId="287"/>
            <ac:picMk id="5" creationId="{50D3709D-4539-47C6-8CBC-374A8CFFB157}"/>
          </ac:picMkLst>
        </pc:picChg>
        <pc:picChg chg="add mod">
          <ac:chgData name="Paul Tinkler" userId="bcebf29c-73c2-433d-80d2-6bad896374bf" providerId="ADAL" clId="{5E2B34B7-017B-4215-9FFF-F2174ACED652}" dt="2018-01-13T14:11:57.482" v="523" actId="1076"/>
          <ac:picMkLst>
            <pc:docMk/>
            <pc:sldMk cId="2887253538" sldId="287"/>
            <ac:picMk id="6" creationId="{B5EFEC3F-4A2D-4E48-A7BC-649AAB12BAB3}"/>
          </ac:picMkLst>
        </pc:picChg>
        <pc:picChg chg="add del">
          <ac:chgData name="Paul Tinkler" userId="bcebf29c-73c2-433d-80d2-6bad896374bf" providerId="ADAL" clId="{5E2B34B7-017B-4215-9FFF-F2174ACED652}" dt="2018-01-13T14:12:07.526" v="525" actId="14100"/>
          <ac:picMkLst>
            <pc:docMk/>
            <pc:sldMk cId="2887253538" sldId="287"/>
            <ac:picMk id="7" creationId="{3AD3693C-6A9B-462C-8C5B-E734EB9F9E3E}"/>
          </ac:picMkLst>
        </pc:picChg>
        <pc:picChg chg="add mod">
          <ac:chgData name="Paul Tinkler" userId="bcebf29c-73c2-433d-80d2-6bad896374bf" providerId="ADAL" clId="{5E2B34B7-017B-4215-9FFF-F2174ACED652}" dt="2018-01-13T14:12:17.477" v="527" actId="1076"/>
          <ac:picMkLst>
            <pc:docMk/>
            <pc:sldMk cId="2887253538" sldId="287"/>
            <ac:picMk id="8" creationId="{01E8DBC4-EF0A-4084-9628-0CF2F79830AB}"/>
          </ac:picMkLst>
        </pc:picChg>
        <pc:picChg chg="add del mod">
          <ac:chgData name="Paul Tinkler" userId="bcebf29c-73c2-433d-80d2-6bad896374bf" providerId="ADAL" clId="{5E2B34B7-017B-4215-9FFF-F2174ACED652}" dt="2018-01-13T14:13:02.348" v="532" actId="478"/>
          <ac:picMkLst>
            <pc:docMk/>
            <pc:sldMk cId="2887253538" sldId="287"/>
            <ac:picMk id="10" creationId="{EE66F27A-EAF8-40FF-8EBF-4C922346EF41}"/>
          </ac:picMkLst>
        </pc:picChg>
        <pc:picChg chg="add mod">
          <ac:chgData name="Paul Tinkler" userId="bcebf29c-73c2-433d-80d2-6bad896374bf" providerId="ADAL" clId="{5E2B34B7-017B-4215-9FFF-F2174ACED652}" dt="2018-01-13T14:13:47.105" v="537" actId="1076"/>
          <ac:picMkLst>
            <pc:docMk/>
            <pc:sldMk cId="2887253538" sldId="287"/>
            <ac:picMk id="12" creationId="{F1C469E1-D439-4CD0-8871-57CCBF5A6588}"/>
          </ac:picMkLst>
        </pc:picChg>
      </pc:sldChg>
      <pc:sldChg chg="addSp delSp modSp add modAnim">
        <pc:chgData name="Paul Tinkler" userId="bcebf29c-73c2-433d-80d2-6bad896374bf" providerId="ADAL" clId="{5E2B34B7-017B-4215-9FFF-F2174ACED652}" dt="2018-01-13T14:18:12.807" v="583" actId="14100"/>
        <pc:sldMkLst>
          <pc:docMk/>
          <pc:sldMk cId="3207047042" sldId="288"/>
        </pc:sldMkLst>
        <pc:spChg chg="mod">
          <ac:chgData name="Paul Tinkler" userId="bcebf29c-73c2-433d-80d2-6bad896374bf" providerId="ADAL" clId="{5E2B34B7-017B-4215-9FFF-F2174ACED652}" dt="2018-01-13T14:15:53.021" v="564" actId="20577"/>
          <ac:spMkLst>
            <pc:docMk/>
            <pc:sldMk cId="3207047042" sldId="288"/>
            <ac:spMk id="2" creationId="{41295571-F558-4641-B9CC-87A02D1CC7DC}"/>
          </ac:spMkLst>
        </pc:spChg>
        <pc:spChg chg="del">
          <ac:chgData name="Paul Tinkler" userId="bcebf29c-73c2-433d-80d2-6bad896374bf" providerId="ADAL" clId="{5E2B34B7-017B-4215-9FFF-F2174ACED652}" dt="2018-01-13T14:16:11.898" v="565" actId="478"/>
          <ac:spMkLst>
            <pc:docMk/>
            <pc:sldMk cId="3207047042" sldId="288"/>
            <ac:spMk id="3" creationId="{BECCFF52-B3ED-4324-89C5-30C1D68BF61D}"/>
          </ac:spMkLst>
        </pc:spChg>
        <pc:spChg chg="add mod">
          <ac:chgData name="Paul Tinkler" userId="bcebf29c-73c2-433d-80d2-6bad896374bf" providerId="ADAL" clId="{5E2B34B7-017B-4215-9FFF-F2174ACED652}" dt="2018-01-13T14:16:28.376" v="569" actId="2711"/>
          <ac:spMkLst>
            <pc:docMk/>
            <pc:sldMk cId="3207047042" sldId="288"/>
            <ac:spMk id="4" creationId="{1CFAEE1A-E83D-491E-92F2-F4C7D5FFA609}"/>
          </ac:spMkLst>
        </pc:spChg>
        <pc:spChg chg="add mod">
          <ac:chgData name="Paul Tinkler" userId="bcebf29c-73c2-433d-80d2-6bad896374bf" providerId="ADAL" clId="{5E2B34B7-017B-4215-9FFF-F2174ACED652}" dt="2018-01-13T14:18:12.807" v="583" actId="14100"/>
          <ac:spMkLst>
            <pc:docMk/>
            <pc:sldMk cId="3207047042" sldId="288"/>
            <ac:spMk id="5" creationId="{AC01FECE-2B1F-4BBC-AD8D-D507EC9F6497}"/>
          </ac:spMkLst>
        </pc:spChg>
        <pc:spChg chg="add">
          <ac:chgData name="Paul Tinkler" userId="bcebf29c-73c2-433d-80d2-6bad896374bf" providerId="ADAL" clId="{5E2B34B7-017B-4215-9FFF-F2174ACED652}" dt="2018-01-13T14:17:35.968" v="578" actId="14100"/>
          <ac:spMkLst>
            <pc:docMk/>
            <pc:sldMk cId="3207047042" sldId="288"/>
            <ac:spMk id="6" creationId="{1737705B-4CD3-494A-8A7F-8FA4369C4A22}"/>
          </ac:spMkLst>
        </pc:spChg>
        <pc:spChg chg="add">
          <ac:chgData name="Paul Tinkler" userId="bcebf29c-73c2-433d-80d2-6bad896374bf" providerId="ADAL" clId="{5E2B34B7-017B-4215-9FFF-F2174ACED652}" dt="2018-01-13T14:17:46.326" v="579" actId="14100"/>
          <ac:spMkLst>
            <pc:docMk/>
            <pc:sldMk cId="3207047042" sldId="288"/>
            <ac:spMk id="7" creationId="{B9ADF395-EC54-4D7F-8701-A1A748EBD185}"/>
          </ac:spMkLst>
        </pc:spChg>
        <pc:spChg chg="add">
          <ac:chgData name="Paul Tinkler" userId="bcebf29c-73c2-433d-80d2-6bad896374bf" providerId="ADAL" clId="{5E2B34B7-017B-4215-9FFF-F2174ACED652}" dt="2018-01-13T14:17:56.188" v="580" actId="14100"/>
          <ac:spMkLst>
            <pc:docMk/>
            <pc:sldMk cId="3207047042" sldId="288"/>
            <ac:spMk id="8" creationId="{D3F9390A-8B37-48F0-B0E1-EC90EF0524A9}"/>
          </ac:spMkLst>
        </pc:spChg>
      </pc:sldChg>
      <pc:sldChg chg="addSp delSp modSp add modAnim modNotesTx">
        <pc:chgData name="Paul Tinkler" userId="bcebf29c-73c2-433d-80d2-6bad896374bf" providerId="ADAL" clId="{5E2B34B7-017B-4215-9FFF-F2174ACED652}" dt="2018-01-14T00:33:32.136" v="4911" actId="20577"/>
        <pc:sldMkLst>
          <pc:docMk/>
          <pc:sldMk cId="295885482" sldId="289"/>
        </pc:sldMkLst>
        <pc:spChg chg="mod">
          <ac:chgData name="Paul Tinkler" userId="bcebf29c-73c2-433d-80d2-6bad896374bf" providerId="ADAL" clId="{5E2B34B7-017B-4215-9FFF-F2174ACED652}" dt="2018-01-13T14:18:33.948" v="596" actId="20577"/>
          <ac:spMkLst>
            <pc:docMk/>
            <pc:sldMk cId="295885482" sldId="289"/>
            <ac:spMk id="2" creationId="{7AC6543C-C290-4D09-AE31-C4DF3ADCAA24}"/>
          </ac:spMkLst>
        </pc:spChg>
        <pc:spChg chg="del">
          <ac:chgData name="Paul Tinkler" userId="bcebf29c-73c2-433d-80d2-6bad896374bf" providerId="ADAL" clId="{5E2B34B7-017B-4215-9FFF-F2174ACED652}" dt="2018-01-13T14:18:44.573" v="597" actId="478"/>
          <ac:spMkLst>
            <pc:docMk/>
            <pc:sldMk cId="295885482" sldId="289"/>
            <ac:spMk id="3" creationId="{94E44FE9-89F1-4780-9F1D-F92E5DE9E1FE}"/>
          </ac:spMkLst>
        </pc:spChg>
        <pc:spChg chg="add mod">
          <ac:chgData name="Paul Tinkler" userId="bcebf29c-73c2-433d-80d2-6bad896374bf" providerId="ADAL" clId="{5E2B34B7-017B-4215-9FFF-F2174ACED652}" dt="2018-01-13T14:19:44.292" v="606" actId="6549"/>
          <ac:spMkLst>
            <pc:docMk/>
            <pc:sldMk cId="295885482" sldId="289"/>
            <ac:spMk id="5" creationId="{819AF6B8-12C6-48DE-B46D-458D1B908F3F}"/>
          </ac:spMkLst>
        </pc:spChg>
        <pc:spChg chg="add mod">
          <ac:chgData name="Paul Tinkler" userId="bcebf29c-73c2-433d-80d2-6bad896374bf" providerId="ADAL" clId="{5E2B34B7-017B-4215-9FFF-F2174ACED652}" dt="2018-01-13T14:19:56.211" v="607" actId="6549"/>
          <ac:spMkLst>
            <pc:docMk/>
            <pc:sldMk cId="295885482" sldId="289"/>
            <ac:spMk id="6" creationId="{906F6385-AC9E-41EB-AC48-FA6392D04EB4}"/>
          </ac:spMkLst>
        </pc:spChg>
        <pc:picChg chg="add mod">
          <ac:chgData name="Paul Tinkler" userId="bcebf29c-73c2-433d-80d2-6bad896374bf" providerId="ADAL" clId="{5E2B34B7-017B-4215-9FFF-F2174ACED652}" dt="2018-01-13T14:18:49.935" v="599" actId="1076"/>
          <ac:picMkLst>
            <pc:docMk/>
            <pc:sldMk cId="295885482" sldId="289"/>
            <ac:picMk id="4" creationId="{92FB1B42-04C9-4CAC-8D5B-F251DECB85B8}"/>
          </ac:picMkLst>
        </pc:picChg>
      </pc:sldChg>
      <pc:sldChg chg="modSp add">
        <pc:chgData name="Paul Tinkler" userId="bcebf29c-73c2-433d-80d2-6bad896374bf" providerId="ADAL" clId="{5E2B34B7-017B-4215-9FFF-F2174ACED652}" dt="2018-01-14T00:38:01.547" v="5126"/>
        <pc:sldMkLst>
          <pc:docMk/>
          <pc:sldMk cId="196696374" sldId="290"/>
        </pc:sldMkLst>
        <pc:spChg chg="mod">
          <ac:chgData name="Paul Tinkler" userId="bcebf29c-73c2-433d-80d2-6bad896374bf" providerId="ADAL" clId="{5E2B34B7-017B-4215-9FFF-F2174ACED652}" dt="2018-01-14T00:35:44.515" v="5063" actId="20577"/>
          <ac:spMkLst>
            <pc:docMk/>
            <pc:sldMk cId="196696374" sldId="290"/>
            <ac:spMk id="2" creationId="{9B4B469F-1F4B-4A92-91F2-46C841D1E983}"/>
          </ac:spMkLst>
        </pc:spChg>
        <pc:spChg chg="mod">
          <ac:chgData name="Paul Tinkler" userId="bcebf29c-73c2-433d-80d2-6bad896374bf" providerId="ADAL" clId="{5E2B34B7-017B-4215-9FFF-F2174ACED652}" dt="2018-01-14T00:38:01.547" v="5126"/>
          <ac:spMkLst>
            <pc:docMk/>
            <pc:sldMk cId="196696374" sldId="290"/>
            <ac:spMk id="3" creationId="{E2B0F892-8E48-4804-9555-8E3DC34D4A79}"/>
          </ac:spMkLst>
        </pc:spChg>
      </pc:sldChg>
      <pc:sldChg chg="modSp add">
        <pc:chgData name="Paul Tinkler" userId="bcebf29c-73c2-433d-80d2-6bad896374bf" providerId="ADAL" clId="{5E2B34B7-017B-4215-9FFF-F2174ACED652}" dt="2018-01-14T00:38:24.840" v="5130"/>
        <pc:sldMkLst>
          <pc:docMk/>
          <pc:sldMk cId="3826747034" sldId="291"/>
        </pc:sldMkLst>
        <pc:spChg chg="mod">
          <ac:chgData name="Paul Tinkler" userId="bcebf29c-73c2-433d-80d2-6bad896374bf" providerId="ADAL" clId="{5E2B34B7-017B-4215-9FFF-F2174ACED652}" dt="2018-01-14T00:36:54.918" v="5107" actId="20577"/>
          <ac:spMkLst>
            <pc:docMk/>
            <pc:sldMk cId="3826747034" sldId="291"/>
            <ac:spMk id="2" creationId="{8C94F8E8-461A-4B82-8688-B114D2DD76DC}"/>
          </ac:spMkLst>
        </pc:spChg>
        <pc:spChg chg="mod">
          <ac:chgData name="Paul Tinkler" userId="bcebf29c-73c2-433d-80d2-6bad896374bf" providerId="ADAL" clId="{5E2B34B7-017B-4215-9FFF-F2174ACED652}" dt="2018-01-14T00:38:24.840" v="5130"/>
          <ac:spMkLst>
            <pc:docMk/>
            <pc:sldMk cId="3826747034" sldId="291"/>
            <ac:spMk id="3" creationId="{18692022-F471-4FA4-97F5-33B231D64FEB}"/>
          </ac:spMkLst>
        </pc:spChg>
      </pc:sldChg>
      <pc:sldChg chg="addSp delSp modSp add">
        <pc:chgData name="Paul Tinkler" userId="bcebf29c-73c2-433d-80d2-6bad896374bf" providerId="ADAL" clId="{5E2B34B7-017B-4215-9FFF-F2174ACED652}" dt="2018-01-14T00:41:40.872" v="5238" actId="6549"/>
        <pc:sldMkLst>
          <pc:docMk/>
          <pc:sldMk cId="1427115965" sldId="292"/>
        </pc:sldMkLst>
        <pc:spChg chg="mod">
          <ac:chgData name="Paul Tinkler" userId="bcebf29c-73c2-433d-80d2-6bad896374bf" providerId="ADAL" clId="{5E2B34B7-017B-4215-9FFF-F2174ACED652}" dt="2018-01-14T00:37:15.670" v="5119" actId="20577"/>
          <ac:spMkLst>
            <pc:docMk/>
            <pc:sldMk cId="1427115965" sldId="292"/>
            <ac:spMk id="2" creationId="{9922039A-768F-47A6-B0CF-9A96903A9876}"/>
          </ac:spMkLst>
        </pc:spChg>
        <pc:spChg chg="mod">
          <ac:chgData name="Paul Tinkler" userId="bcebf29c-73c2-433d-80d2-6bad896374bf" providerId="ADAL" clId="{5E2B34B7-017B-4215-9FFF-F2174ACED652}" dt="2018-01-14T00:41:40.872" v="5238" actId="6549"/>
          <ac:spMkLst>
            <pc:docMk/>
            <pc:sldMk cId="1427115965" sldId="292"/>
            <ac:spMk id="3" creationId="{E322EC07-4182-4653-944F-47E107380A06}"/>
          </ac:spMkLst>
        </pc:spChg>
        <pc:spChg chg="add del mod">
          <ac:chgData name="Paul Tinkler" userId="bcebf29c-73c2-433d-80d2-6bad896374bf" providerId="ADAL" clId="{5E2B34B7-017B-4215-9FFF-F2174ACED652}" dt="2018-01-14T00:39:41.081" v="5211" actId="478"/>
          <ac:spMkLst>
            <pc:docMk/>
            <pc:sldMk cId="1427115965" sldId="292"/>
            <ac:spMk id="6" creationId="{E9CEAC20-0742-463A-AA15-8F254D43BD33}"/>
          </ac:spMkLst>
        </pc:spChg>
        <pc:picChg chg="add mod">
          <ac:chgData name="Paul Tinkler" userId="bcebf29c-73c2-433d-80d2-6bad896374bf" providerId="ADAL" clId="{5E2B34B7-017B-4215-9FFF-F2174ACED652}" dt="2018-01-14T00:41:01.547" v="5216" actId="1076"/>
          <ac:picMkLst>
            <pc:docMk/>
            <pc:sldMk cId="1427115965" sldId="292"/>
            <ac:picMk id="5" creationId="{40B86846-4F19-47D4-B933-348EB0B6ACDE}"/>
          </ac:picMkLst>
        </pc:picChg>
      </pc:sldChg>
      <pc:sldChg chg="addSp delSp modSp add">
        <pc:chgData name="Paul Tinkler" userId="bcebf29c-73c2-433d-80d2-6bad896374bf" providerId="ADAL" clId="{5E2B34B7-017B-4215-9FFF-F2174ACED652}" dt="2018-01-14T00:42:24.663" v="5261" actId="1076"/>
        <pc:sldMkLst>
          <pc:docMk/>
          <pc:sldMk cId="3695305029" sldId="293"/>
        </pc:sldMkLst>
        <pc:spChg chg="mod">
          <ac:chgData name="Paul Tinkler" userId="bcebf29c-73c2-433d-80d2-6bad896374bf" providerId="ADAL" clId="{5E2B34B7-017B-4215-9FFF-F2174ACED652}" dt="2018-01-14T00:41:58.971" v="5256" actId="20577"/>
          <ac:spMkLst>
            <pc:docMk/>
            <pc:sldMk cId="3695305029" sldId="293"/>
            <ac:spMk id="2" creationId="{E2A7F6E6-A618-4F8D-B2F0-F9F0439270BC}"/>
          </ac:spMkLst>
        </pc:spChg>
        <pc:spChg chg="del">
          <ac:chgData name="Paul Tinkler" userId="bcebf29c-73c2-433d-80d2-6bad896374bf" providerId="ADAL" clId="{5E2B34B7-017B-4215-9FFF-F2174ACED652}" dt="2018-01-14T00:42:06.712" v="5257" actId="478"/>
          <ac:spMkLst>
            <pc:docMk/>
            <pc:sldMk cId="3695305029" sldId="293"/>
            <ac:spMk id="3" creationId="{C244191A-91C4-40FD-8637-693BEC8ED504}"/>
          </ac:spMkLst>
        </pc:spChg>
        <pc:picChg chg="add mod">
          <ac:chgData name="Paul Tinkler" userId="bcebf29c-73c2-433d-80d2-6bad896374bf" providerId="ADAL" clId="{5E2B34B7-017B-4215-9FFF-F2174ACED652}" dt="2018-01-14T00:42:24.663" v="5261" actId="1076"/>
          <ac:picMkLst>
            <pc:docMk/>
            <pc:sldMk cId="3695305029" sldId="293"/>
            <ac:picMk id="4" creationId="{8BD5FC5C-A1CD-4BAA-979E-68FD40206A2C}"/>
          </ac:picMkLst>
        </pc:picChg>
      </pc:sldChg>
      <pc:sldChg chg="modSp add">
        <pc:chgData name="Paul Tinkler" userId="bcebf29c-73c2-433d-80d2-6bad896374bf" providerId="ADAL" clId="{5E2B34B7-017B-4215-9FFF-F2174ACED652}" dt="2018-01-14T01:06:30.111" v="5377" actId="114"/>
        <pc:sldMkLst>
          <pc:docMk/>
          <pc:sldMk cId="562974900" sldId="294"/>
        </pc:sldMkLst>
        <pc:spChg chg="mod">
          <ac:chgData name="Paul Tinkler" userId="bcebf29c-73c2-433d-80d2-6bad896374bf" providerId="ADAL" clId="{5E2B34B7-017B-4215-9FFF-F2174ACED652}" dt="2018-01-14T00:42:49.365" v="5292" actId="20577"/>
          <ac:spMkLst>
            <pc:docMk/>
            <pc:sldMk cId="562974900" sldId="294"/>
            <ac:spMk id="2" creationId="{54EF4B35-7BD6-4ACC-93D7-97592D9B8BED}"/>
          </ac:spMkLst>
        </pc:spChg>
        <pc:spChg chg="mod">
          <ac:chgData name="Paul Tinkler" userId="bcebf29c-73c2-433d-80d2-6bad896374bf" providerId="ADAL" clId="{5E2B34B7-017B-4215-9FFF-F2174ACED652}" dt="2018-01-14T01:06:30.111" v="5377" actId="114"/>
          <ac:spMkLst>
            <pc:docMk/>
            <pc:sldMk cId="562974900" sldId="294"/>
            <ac:spMk id="3" creationId="{30D10ED2-FEC7-43F3-BA87-3BEF1FE85576}"/>
          </ac:spMkLst>
        </pc:spChg>
      </pc:sldChg>
      <pc:sldChg chg="modSp add ord">
        <pc:chgData name="Paul Tinkler" userId="bcebf29c-73c2-433d-80d2-6bad896374bf" providerId="ADAL" clId="{5E2B34B7-017B-4215-9FFF-F2174ACED652}" dt="2018-01-14T01:03:19.935" v="5312" actId="114"/>
        <pc:sldMkLst>
          <pc:docMk/>
          <pc:sldMk cId="337872184" sldId="295"/>
        </pc:sldMkLst>
        <pc:spChg chg="mod">
          <ac:chgData name="Paul Tinkler" userId="bcebf29c-73c2-433d-80d2-6bad896374bf" providerId="ADAL" clId="{5E2B34B7-017B-4215-9FFF-F2174ACED652}" dt="2018-01-14T01:02:00.207" v="5296" actId="27636"/>
          <ac:spMkLst>
            <pc:docMk/>
            <pc:sldMk cId="337872184" sldId="295"/>
            <ac:spMk id="2" creationId="{66901650-184B-43B3-BDC4-358FFA673D4B}"/>
          </ac:spMkLst>
        </pc:spChg>
        <pc:spChg chg="mod">
          <ac:chgData name="Paul Tinkler" userId="bcebf29c-73c2-433d-80d2-6bad896374bf" providerId="ADAL" clId="{5E2B34B7-017B-4215-9FFF-F2174ACED652}" dt="2018-01-14T01:03:19.935" v="5312" actId="114"/>
          <ac:spMkLst>
            <pc:docMk/>
            <pc:sldMk cId="337872184" sldId="295"/>
            <ac:spMk id="3" creationId="{59E3DD30-0C21-4DCA-A444-BE68D8E36165}"/>
          </ac:spMkLst>
        </pc:spChg>
      </pc:sldChg>
      <pc:sldChg chg="modSp add del">
        <pc:chgData name="Paul Tinkler" userId="bcebf29c-73c2-433d-80d2-6bad896374bf" providerId="ADAL" clId="{5E2B34B7-017B-4215-9FFF-F2174ACED652}" dt="2018-01-14T01:06:44.021" v="5378" actId="2696"/>
        <pc:sldMkLst>
          <pc:docMk/>
          <pc:sldMk cId="2217541891" sldId="296"/>
        </pc:sldMkLst>
        <pc:spChg chg="mod">
          <ac:chgData name="Paul Tinkler" userId="bcebf29c-73c2-433d-80d2-6bad896374bf" providerId="ADAL" clId="{5E2B34B7-017B-4215-9FFF-F2174ACED652}" dt="2018-01-14T01:05:03.655" v="5329" actId="27636"/>
          <ac:spMkLst>
            <pc:docMk/>
            <pc:sldMk cId="2217541891" sldId="296"/>
            <ac:spMk id="2" creationId="{80CD306B-B127-4236-93F6-FDEFAE07DD76}"/>
          </ac:spMkLst>
        </pc:spChg>
      </pc:sldChg>
      <pc:sldChg chg="addSp delSp modSp add ord">
        <pc:chgData name="Paul Tinkler" userId="bcebf29c-73c2-433d-80d2-6bad896374bf" providerId="ADAL" clId="{5E2B34B7-017B-4215-9FFF-F2174ACED652}" dt="2018-01-13T19:11:38.248" v="641" actId="6549"/>
        <pc:sldMkLst>
          <pc:docMk/>
          <pc:sldMk cId="1733022277" sldId="297"/>
        </pc:sldMkLst>
        <pc:spChg chg="mod">
          <ac:chgData name="Paul Tinkler" userId="bcebf29c-73c2-433d-80d2-6bad896374bf" providerId="ADAL" clId="{5E2B34B7-017B-4215-9FFF-F2174ACED652}" dt="2018-01-13T19:11:05.728" v="638" actId="20577"/>
          <ac:spMkLst>
            <pc:docMk/>
            <pc:sldMk cId="1733022277" sldId="297"/>
            <ac:spMk id="2" creationId="{2DE50EF4-7D0A-43C0-BE6F-20F28282CDFF}"/>
          </ac:spMkLst>
        </pc:spChg>
        <pc:spChg chg="del">
          <ac:chgData name="Paul Tinkler" userId="bcebf29c-73c2-433d-80d2-6bad896374bf" providerId="ADAL" clId="{5E2B34B7-017B-4215-9FFF-F2174ACED652}" dt="2018-01-13T19:11:17.071" v="639" actId="478"/>
          <ac:spMkLst>
            <pc:docMk/>
            <pc:sldMk cId="1733022277" sldId="297"/>
            <ac:spMk id="3" creationId="{03217DF5-2FB6-4F5C-9590-30461BD4947C}"/>
          </ac:spMkLst>
        </pc:spChg>
        <pc:picChg chg="add">
          <ac:chgData name="Paul Tinkler" userId="bcebf29c-73c2-433d-80d2-6bad896374bf" providerId="ADAL" clId="{5E2B34B7-017B-4215-9FFF-F2174ACED652}" dt="2018-01-13T19:11:19.320" v="640" actId="6549"/>
          <ac:picMkLst>
            <pc:docMk/>
            <pc:sldMk cId="1733022277" sldId="297"/>
            <ac:picMk id="4" creationId="{8F46534B-290F-4EC8-88C9-A732B5F7F810}"/>
          </ac:picMkLst>
        </pc:picChg>
      </pc:sldChg>
      <pc:sldChg chg="addSp delSp modSp add">
        <pc:chgData name="Paul Tinkler" userId="bcebf29c-73c2-433d-80d2-6bad896374bf" providerId="ADAL" clId="{5E2B34B7-017B-4215-9FFF-F2174ACED652}" dt="2018-01-13T19:55:32.878" v="837" actId="6549"/>
        <pc:sldMkLst>
          <pc:docMk/>
          <pc:sldMk cId="489026945" sldId="298"/>
        </pc:sldMkLst>
        <pc:spChg chg="mod">
          <ac:chgData name="Paul Tinkler" userId="bcebf29c-73c2-433d-80d2-6bad896374bf" providerId="ADAL" clId="{5E2B34B7-017B-4215-9FFF-F2174ACED652}" dt="2018-01-13T19:46:53.734" v="645" actId="20577"/>
          <ac:spMkLst>
            <pc:docMk/>
            <pc:sldMk cId="489026945" sldId="298"/>
            <ac:spMk id="2" creationId="{7A0708CE-2A0F-46F0-B52C-043233D903B8}"/>
          </ac:spMkLst>
        </pc:spChg>
        <pc:spChg chg="mod">
          <ac:chgData name="Paul Tinkler" userId="bcebf29c-73c2-433d-80d2-6bad896374bf" providerId="ADAL" clId="{5E2B34B7-017B-4215-9FFF-F2174ACED652}" dt="2018-01-13T19:55:32.878" v="837" actId="6549"/>
          <ac:spMkLst>
            <pc:docMk/>
            <pc:sldMk cId="489026945" sldId="298"/>
            <ac:spMk id="3" creationId="{11F05219-D2C0-4395-A291-1652D6227002}"/>
          </ac:spMkLst>
        </pc:spChg>
        <pc:spChg chg="add del mod">
          <ac:chgData name="Paul Tinkler" userId="bcebf29c-73c2-433d-80d2-6bad896374bf" providerId="ADAL" clId="{5E2B34B7-017B-4215-9FFF-F2174ACED652}" dt="2018-01-13T19:54:42.178" v="821" actId="478"/>
          <ac:spMkLst>
            <pc:docMk/>
            <pc:sldMk cId="489026945" sldId="298"/>
            <ac:spMk id="6" creationId="{FD1F5E5A-69A7-4056-B6CF-6A669A74BE1C}"/>
          </ac:spMkLst>
        </pc:spChg>
        <pc:picChg chg="add mod">
          <ac:chgData name="Paul Tinkler" userId="bcebf29c-73c2-433d-80d2-6bad896374bf" providerId="ADAL" clId="{5E2B34B7-017B-4215-9FFF-F2174ACED652}" dt="2018-01-13T19:54:52.424" v="825" actId="1076"/>
          <ac:picMkLst>
            <pc:docMk/>
            <pc:sldMk cId="489026945" sldId="298"/>
            <ac:picMk id="5" creationId="{9A980503-3AA8-403B-999A-CC0A638DAF3A}"/>
          </ac:picMkLst>
        </pc:picChg>
      </pc:sldChg>
      <pc:sldChg chg="addSp delSp modSp add">
        <pc:chgData name="Paul Tinkler" userId="bcebf29c-73c2-433d-80d2-6bad896374bf" providerId="ADAL" clId="{5E2B34B7-017B-4215-9FFF-F2174ACED652}" dt="2018-01-14T00:12:16.653" v="2053" actId="1076"/>
        <pc:sldMkLst>
          <pc:docMk/>
          <pc:sldMk cId="4111795716" sldId="299"/>
        </pc:sldMkLst>
        <pc:spChg chg="mod">
          <ac:chgData name="Paul Tinkler" userId="bcebf29c-73c2-433d-80d2-6bad896374bf" providerId="ADAL" clId="{5E2B34B7-017B-4215-9FFF-F2174ACED652}" dt="2018-01-14T00:10:44.053" v="1977" actId="20577"/>
          <ac:spMkLst>
            <pc:docMk/>
            <pc:sldMk cId="4111795716" sldId="299"/>
            <ac:spMk id="2" creationId="{CB3C4084-BA19-416E-A1D4-A53892175AAB}"/>
          </ac:spMkLst>
        </pc:spChg>
        <pc:spChg chg="mod">
          <ac:chgData name="Paul Tinkler" userId="bcebf29c-73c2-433d-80d2-6bad896374bf" providerId="ADAL" clId="{5E2B34B7-017B-4215-9FFF-F2174ACED652}" dt="2018-01-14T00:11:29.385" v="2046" actId="1076"/>
          <ac:spMkLst>
            <pc:docMk/>
            <pc:sldMk cId="4111795716" sldId="299"/>
            <ac:spMk id="3" creationId="{43CB9DCE-C363-4724-BBBE-05E86CDE8BD4}"/>
          </ac:spMkLst>
        </pc:spChg>
        <pc:spChg chg="add del mod">
          <ac:chgData name="Paul Tinkler" userId="bcebf29c-73c2-433d-80d2-6bad896374bf" providerId="ADAL" clId="{5E2B34B7-017B-4215-9FFF-F2174ACED652}" dt="2018-01-14T00:12:07.793" v="2050" actId="478"/>
          <ac:spMkLst>
            <pc:docMk/>
            <pc:sldMk cId="4111795716" sldId="299"/>
            <ac:spMk id="7" creationId="{D0B3945D-6F99-47FD-A76B-89644CF57468}"/>
          </ac:spMkLst>
        </pc:spChg>
        <pc:picChg chg="add mod">
          <ac:chgData name="Paul Tinkler" userId="bcebf29c-73c2-433d-80d2-6bad896374bf" providerId="ADAL" clId="{5E2B34B7-017B-4215-9FFF-F2174ACED652}" dt="2018-01-14T00:12:14.312" v="2052" actId="1076"/>
          <ac:picMkLst>
            <pc:docMk/>
            <pc:sldMk cId="4111795716" sldId="299"/>
            <ac:picMk id="4" creationId="{1A101D8D-F05F-4F75-BB3A-FFD40E6BA14A}"/>
          </ac:picMkLst>
        </pc:picChg>
        <pc:picChg chg="add mod">
          <ac:chgData name="Paul Tinkler" userId="bcebf29c-73c2-433d-80d2-6bad896374bf" providerId="ADAL" clId="{5E2B34B7-017B-4215-9FFF-F2174ACED652}" dt="2018-01-14T00:12:16.653" v="2053" actId="1076"/>
          <ac:picMkLst>
            <pc:docMk/>
            <pc:sldMk cId="4111795716" sldId="299"/>
            <ac:picMk id="6" creationId="{EA3E58A3-9757-43CC-B863-050DE146469A}"/>
          </ac:picMkLst>
        </pc:picChg>
      </pc:sldChg>
      <pc:sldChg chg="addSp modSp add">
        <pc:chgData name="Paul Tinkler" userId="bcebf29c-73c2-433d-80d2-6bad896374bf" providerId="ADAL" clId="{5E2B34B7-017B-4215-9FFF-F2174ACED652}" dt="2018-01-14T01:09:03.531" v="5389"/>
        <pc:sldMkLst>
          <pc:docMk/>
          <pc:sldMk cId="346464556" sldId="300"/>
        </pc:sldMkLst>
        <pc:spChg chg="mod">
          <ac:chgData name="Paul Tinkler" userId="bcebf29c-73c2-433d-80d2-6bad896374bf" providerId="ADAL" clId="{5E2B34B7-017B-4215-9FFF-F2174ACED652}" dt="2018-01-14T01:08:39.930" v="5387" actId="20577"/>
          <ac:spMkLst>
            <pc:docMk/>
            <pc:sldMk cId="346464556" sldId="300"/>
            <ac:spMk id="2" creationId="{B129DC3C-9FDD-4AF7-9C82-352D25587C54}"/>
          </ac:spMkLst>
        </pc:spChg>
        <pc:spChg chg="mod">
          <ac:chgData name="Paul Tinkler" userId="bcebf29c-73c2-433d-80d2-6bad896374bf" providerId="ADAL" clId="{5E2B34B7-017B-4215-9FFF-F2174ACED652}" dt="2018-01-14T01:08:56.231" v="5388"/>
          <ac:spMkLst>
            <pc:docMk/>
            <pc:sldMk cId="346464556" sldId="300"/>
            <ac:spMk id="3" creationId="{134606C4-DFA2-4AB1-B1AE-1CEF17200CE7}"/>
          </ac:spMkLst>
        </pc:spChg>
        <pc:picChg chg="add">
          <ac:chgData name="Paul Tinkler" userId="bcebf29c-73c2-433d-80d2-6bad896374bf" providerId="ADAL" clId="{5E2B34B7-017B-4215-9FFF-F2174ACED652}" dt="2018-01-14T01:09:03.531" v="5389"/>
          <ac:picMkLst>
            <pc:docMk/>
            <pc:sldMk cId="346464556" sldId="300"/>
            <ac:picMk id="4" creationId="{A2B2C03B-171C-4A38-A56D-CEE1460FC19A}"/>
          </ac:picMkLst>
        </pc:picChg>
      </pc:sldChg>
      <pc:sldChg chg="modSp add">
        <pc:chgData name="Paul Tinkler" userId="bcebf29c-73c2-433d-80d2-6bad896374bf" providerId="ADAL" clId="{5E2B34B7-017B-4215-9FFF-F2174ACED652}" dt="2018-01-14T01:09:37.441" v="5407" actId="27636"/>
        <pc:sldMkLst>
          <pc:docMk/>
          <pc:sldMk cId="3342689774" sldId="301"/>
        </pc:sldMkLst>
        <pc:spChg chg="mod">
          <ac:chgData name="Paul Tinkler" userId="bcebf29c-73c2-433d-80d2-6bad896374bf" providerId="ADAL" clId="{5E2B34B7-017B-4215-9FFF-F2174ACED652}" dt="2018-01-14T01:09:18.966" v="5405" actId="20577"/>
          <ac:spMkLst>
            <pc:docMk/>
            <pc:sldMk cId="3342689774" sldId="301"/>
            <ac:spMk id="2" creationId="{2C3D10BB-168C-4D29-B8DD-82CBB8FC778B}"/>
          </ac:spMkLst>
        </pc:spChg>
        <pc:spChg chg="mod">
          <ac:chgData name="Paul Tinkler" userId="bcebf29c-73c2-433d-80d2-6bad896374bf" providerId="ADAL" clId="{5E2B34B7-017B-4215-9FFF-F2174ACED652}" dt="2018-01-14T01:09:37.441" v="5407" actId="27636"/>
          <ac:spMkLst>
            <pc:docMk/>
            <pc:sldMk cId="3342689774" sldId="301"/>
            <ac:spMk id="3" creationId="{9DD05AFB-1FAB-434C-83CC-4889F78F32EE}"/>
          </ac:spMkLst>
        </pc:spChg>
      </pc:sldChg>
      <pc:sldChg chg="modSp add">
        <pc:chgData name="Paul Tinkler" userId="bcebf29c-73c2-433d-80d2-6bad896374bf" providerId="ADAL" clId="{5E2B34B7-017B-4215-9FFF-F2174ACED652}" dt="2018-01-14T01:14:35.640" v="5684"/>
        <pc:sldMkLst>
          <pc:docMk/>
          <pc:sldMk cId="993037277" sldId="302"/>
        </pc:sldMkLst>
        <pc:spChg chg="mod">
          <ac:chgData name="Paul Tinkler" userId="bcebf29c-73c2-433d-80d2-6bad896374bf" providerId="ADAL" clId="{5E2B34B7-017B-4215-9FFF-F2174ACED652}" dt="2018-01-14T01:10:08.294" v="5431" actId="20577"/>
          <ac:spMkLst>
            <pc:docMk/>
            <pc:sldMk cId="993037277" sldId="302"/>
            <ac:spMk id="2" creationId="{33556FFE-1E4C-405F-8F3F-5AF23B6167B1}"/>
          </ac:spMkLst>
        </pc:spChg>
        <pc:spChg chg="mod">
          <ac:chgData name="Paul Tinkler" userId="bcebf29c-73c2-433d-80d2-6bad896374bf" providerId="ADAL" clId="{5E2B34B7-017B-4215-9FFF-F2174ACED652}" dt="2018-01-14T01:14:35.640" v="5684"/>
          <ac:spMkLst>
            <pc:docMk/>
            <pc:sldMk cId="993037277" sldId="302"/>
            <ac:spMk id="3" creationId="{75F11345-0096-4CCF-BFAE-D9B464CA83EE}"/>
          </ac:spMkLst>
        </pc:spChg>
      </pc:sldChg>
      <pc:sldChg chg="modSp add">
        <pc:chgData name="Paul Tinkler" userId="bcebf29c-73c2-433d-80d2-6bad896374bf" providerId="ADAL" clId="{5E2B34B7-017B-4215-9FFF-F2174ACED652}" dt="2018-01-14T01:20:46.932" v="5790" actId="313"/>
        <pc:sldMkLst>
          <pc:docMk/>
          <pc:sldMk cId="1166973311" sldId="303"/>
        </pc:sldMkLst>
        <pc:spChg chg="mod">
          <ac:chgData name="Paul Tinkler" userId="bcebf29c-73c2-433d-80d2-6bad896374bf" providerId="ADAL" clId="{5E2B34B7-017B-4215-9FFF-F2174ACED652}" dt="2018-01-14T01:14:49.654" v="5686"/>
          <ac:spMkLst>
            <pc:docMk/>
            <pc:sldMk cId="1166973311" sldId="303"/>
            <ac:spMk id="2" creationId="{CA77BEE7-94FF-4752-8C68-AEE3D6C303AA}"/>
          </ac:spMkLst>
        </pc:spChg>
        <pc:spChg chg="mod">
          <ac:chgData name="Paul Tinkler" userId="bcebf29c-73c2-433d-80d2-6bad896374bf" providerId="ADAL" clId="{5E2B34B7-017B-4215-9FFF-F2174ACED652}" dt="2018-01-14T01:20:46.932" v="5790" actId="313"/>
          <ac:spMkLst>
            <pc:docMk/>
            <pc:sldMk cId="1166973311" sldId="303"/>
            <ac:spMk id="3" creationId="{E49EA793-8510-43F7-A36E-414773A17AE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B7A05D-4820-43E0-81CF-A31A984682F0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9B49A8-7855-4A27-8668-ED90C6663D9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024122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Lead a brief recap discussion of the last session and the research undertaken by the students.  Highlight any key learning points as the discussion develops.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9B49A8-7855-4A27-8668-ED90C6663D9B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5793353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20/03/2018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20/03/2018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rkblog.wordpress.com/standard-wise-english-2/reflection-paper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_jP24BGNym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lds.ac.uk/the-course/week-8-reflect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CertHE Skills for the Workplace</a:t>
            </a: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/>
              <a:t>Module: BMSK4002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Effective Team Working and Communication</a:t>
            </a:r>
            <a:br>
              <a:rPr lang="en-GB" b="1" dirty="0"/>
            </a:br>
            <a:r>
              <a:rPr lang="en-GB" altLang="en-US" sz="1600" dirty="0"/>
              <a:t/>
            </a:r>
            <a:br>
              <a:rPr lang="en-GB" altLang="en-US" sz="1600" dirty="0"/>
            </a:br>
            <a:r>
              <a:rPr lang="en-GB" altLang="en-US" sz="2000" b="1" dirty="0"/>
              <a:t>Evening Session 6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8BFB963-DE27-4A05-8E84-D1D4A26526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Session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67C5867-5F40-408F-B6E7-5CBC3C3448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Reflection on Last </a:t>
            </a:r>
            <a:r>
              <a:rPr lang="en-GB" dirty="0" smtClean="0"/>
              <a:t>Session</a:t>
            </a:r>
          </a:p>
          <a:p>
            <a:r>
              <a:rPr lang="en-GB" dirty="0" smtClean="0"/>
              <a:t>Communications</a:t>
            </a:r>
            <a:endParaRPr lang="en-GB" dirty="0"/>
          </a:p>
          <a:p>
            <a:r>
              <a:rPr lang="en-GB" dirty="0" smtClean="0"/>
              <a:t>Written Communications in Business</a:t>
            </a:r>
            <a:endParaRPr lang="en-GB" dirty="0"/>
          </a:p>
          <a:p>
            <a:r>
              <a:rPr lang="en-GB" dirty="0"/>
              <a:t>Summary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6936606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53145B1-A364-4086-8E30-36B004240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DA0329B-1082-425C-8123-1106AC5F6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5626968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What were your key learning points from the last Session?</a:t>
            </a:r>
          </a:p>
          <a:p>
            <a:r>
              <a:rPr lang="en-GB" dirty="0"/>
              <a:t>How will you apply the knowledge gained?</a:t>
            </a:r>
          </a:p>
          <a:p>
            <a:r>
              <a:rPr lang="en-GB" dirty="0"/>
              <a:t>What did you find out about the Context Of Communication Model?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="" xmlns:a16="http://schemas.microsoft.com/office/drawing/2014/main" id="{B6D61DBD-E09B-43D9-8727-95D28490736A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262000" y="2005570"/>
            <a:ext cx="2846860" cy="284686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8277514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>
            <a:extLst>
              <a:ext uri="{FF2B5EF4-FFF2-40B4-BE49-F238E27FC236}">
                <a16:creationId xmlns="" xmlns:a16="http://schemas.microsoft.com/office/drawing/2014/main" id="{8BD5FC5C-A1CD-4BAA-979E-68FD40206A2C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51740"/>
            <a:ext cx="5904655" cy="4015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695305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66901650-184B-43B3-BDC4-358FFA673D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Workplace </a:t>
            </a:r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59E3DD30-0C21-4DCA-A444-BE68D8E361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b="1" i="1" dirty="0">
                <a:solidFill>
                  <a:srgbClr val="7030A0"/>
                </a:solidFill>
                <a:latin typeface="+mj-lt"/>
                <a:cs typeface="Arial" pitchFamily="34" charset="0"/>
              </a:rPr>
              <a:t>Explain</a:t>
            </a:r>
            <a:r>
              <a:rPr lang="en-GB" altLang="en-US" dirty="0">
                <a:solidFill>
                  <a:srgbClr val="7030A0"/>
                </a:solidFill>
                <a:latin typeface="+mj-lt"/>
                <a:cs typeface="Arial" pitchFamily="34" charset="0"/>
              </a:rPr>
              <a:t> the relevance of the communication cycle for effective communication in management </a:t>
            </a:r>
          </a:p>
          <a:p>
            <a:r>
              <a:rPr lang="en-GB" altLang="en-US" b="1" i="1" dirty="0">
                <a:solidFill>
                  <a:srgbClr val="0070C0"/>
                </a:solidFill>
                <a:latin typeface="+mj-lt"/>
                <a:cs typeface="Arial" pitchFamily="34" charset="0"/>
              </a:rPr>
              <a:t>Explain</a:t>
            </a:r>
            <a:r>
              <a:rPr lang="en-GB" altLang="en-US" dirty="0">
                <a:solidFill>
                  <a:srgbClr val="0070C0"/>
                </a:solidFill>
                <a:latin typeface="+mj-lt"/>
                <a:cs typeface="Arial" pitchFamily="34" charset="0"/>
              </a:rPr>
              <a:t>, with examples, the importance of selecting an appropriate tone, language, and level of formality in management communications       </a:t>
            </a:r>
          </a:p>
          <a:p>
            <a:r>
              <a:rPr lang="en-GB" altLang="en-US" b="1" i="1" dirty="0">
                <a:solidFill>
                  <a:srgbClr val="00B050"/>
                </a:solidFill>
                <a:latin typeface="+mj-lt"/>
                <a:cs typeface="Arial" pitchFamily="34" charset="0"/>
              </a:rPr>
              <a:t>Assess</a:t>
            </a:r>
            <a:r>
              <a:rPr lang="en-GB" altLang="en-US" dirty="0">
                <a:solidFill>
                  <a:srgbClr val="00B050"/>
                </a:solidFill>
                <a:latin typeface="+mj-lt"/>
                <a:cs typeface="Arial" pitchFamily="34" charset="0"/>
              </a:rPr>
              <a:t> the effectiveness of a range of verbal and written communication methods within your area of the organisation</a:t>
            </a:r>
            <a:endParaRPr lang="en-GB" dirty="0">
              <a:solidFill>
                <a:srgbClr val="00B050"/>
              </a:solidFill>
              <a:latin typeface="+mj-lt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37872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54EF4B35-7BD6-4ACC-93D7-97592D9B8B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Workplace </a:t>
            </a:r>
            <a:r>
              <a:rPr lang="en-GB" dirty="0" smtClean="0"/>
              <a:t>Communication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0D10ED2-FEC7-43F3-BA87-3BEF1FE855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b="1" i="1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Develop</a:t>
            </a:r>
            <a:r>
              <a:rPr lang="en-GB" altLang="en-US" dirty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 appropriate criteria to evaluate own ability to communicate effectively            </a:t>
            </a:r>
          </a:p>
          <a:p>
            <a:r>
              <a:rPr lang="en-GB" altLang="en-US" b="1" i="1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Collect and analyse </a:t>
            </a:r>
            <a:r>
              <a:rPr lang="en-GB" altLang="en-US" dirty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feedback on own verbal and written communication skills  </a:t>
            </a:r>
          </a:p>
        </p:txBody>
      </p:sp>
    </p:spTree>
    <p:extLst>
      <p:ext uri="{BB962C8B-B14F-4D97-AF65-F5344CB8AC3E}">
        <p14:creationId xmlns="" xmlns:p14="http://schemas.microsoft.com/office/powerpoint/2010/main" val="5629749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1014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Written Communications in Business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en-GB" dirty="0" smtClean="0">
                <a:hlinkClick r:id="rId2"/>
              </a:rPr>
              <a:t>Video about written communications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Written communication allows businesses </a:t>
            </a:r>
            <a:r>
              <a:rPr lang="en-GB" dirty="0" smtClean="0"/>
              <a:t>to </a:t>
            </a:r>
          </a:p>
          <a:p>
            <a:pPr>
              <a:buNone/>
            </a:pPr>
            <a:r>
              <a:rPr lang="en-GB" dirty="0" smtClean="0"/>
              <a:t>communicate </a:t>
            </a:r>
            <a:r>
              <a:rPr lang="en-GB" dirty="0" smtClean="0"/>
              <a:t>developments, expectations and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legalities </a:t>
            </a:r>
            <a:r>
              <a:rPr lang="en-GB" dirty="0" smtClean="0"/>
              <a:t>to employees and contacts in the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outside </a:t>
            </a:r>
            <a:r>
              <a:rPr lang="en-GB" dirty="0" smtClean="0"/>
              <a:t>world. While traditional hard copies of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written </a:t>
            </a:r>
            <a:r>
              <a:rPr lang="en-GB" dirty="0" smtClean="0"/>
              <a:t>communication in business are still prevalent,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email </a:t>
            </a:r>
            <a:r>
              <a:rPr lang="en-GB" dirty="0" smtClean="0"/>
              <a:t>and online communication has become </a:t>
            </a:r>
            <a:endParaRPr lang="en-GB" dirty="0" smtClean="0"/>
          </a:p>
          <a:p>
            <a:pPr>
              <a:buNone/>
            </a:pPr>
            <a:r>
              <a:rPr lang="en-GB" dirty="0" smtClean="0"/>
              <a:t>increasingly </a:t>
            </a:r>
            <a:r>
              <a:rPr lang="en-GB" dirty="0" smtClean="0"/>
              <a:t>common. 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129DC3C-9FDD-4AF7-9C82-352D25587C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134606C4-DFA2-4AB1-B1AE-1CEF17200C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5 minutes to reflect on the session and summarise your learning from today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="" xmlns:a16="http://schemas.microsoft.com/office/drawing/2014/main" id="{A2B2C03B-171C-4A38-A56D-CEE1460FC19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75856" y="2962529"/>
            <a:ext cx="2129780" cy="229527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64645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2C3D10BB-168C-4D29-B8DD-82CBB8FC77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DD05AFB-1FAB-434C-83CC-4889F78F3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i="1" dirty="0">
                <a:solidFill>
                  <a:srgbClr val="0070C0"/>
                </a:solidFill>
              </a:rPr>
              <a:t>Certificate in Higher Education: Skills for the Workplace Student Yearbook </a:t>
            </a:r>
            <a:r>
              <a:rPr lang="en-GB" dirty="0">
                <a:solidFill>
                  <a:srgbClr val="0070C0"/>
                </a:solidFill>
              </a:rPr>
              <a:t>(2017</a:t>
            </a:r>
            <a:r>
              <a:rPr lang="en-GB" i="1" dirty="0">
                <a:solidFill>
                  <a:srgbClr val="0070C0"/>
                </a:solidFill>
              </a:rPr>
              <a:t>)</a:t>
            </a:r>
          </a:p>
          <a:p>
            <a:r>
              <a:rPr lang="en-GB" dirty="0">
                <a:solidFill>
                  <a:srgbClr val="7030A0"/>
                </a:solidFill>
              </a:rPr>
              <a:t>Duck, S. &amp; McMahan, D.T. (2015). </a:t>
            </a:r>
            <a:r>
              <a:rPr lang="en-GB" i="1" dirty="0">
                <a:solidFill>
                  <a:srgbClr val="7030A0"/>
                </a:solidFill>
              </a:rPr>
              <a:t>Communication In Everyday Life</a:t>
            </a:r>
            <a:r>
              <a:rPr lang="en-GB" dirty="0">
                <a:solidFill>
                  <a:srgbClr val="7030A0"/>
                </a:solidFill>
              </a:rPr>
              <a:t>. 2</a:t>
            </a:r>
            <a:r>
              <a:rPr lang="en-GB" baseline="30000" dirty="0">
                <a:solidFill>
                  <a:srgbClr val="7030A0"/>
                </a:solidFill>
              </a:rPr>
              <a:t>nd</a:t>
            </a:r>
            <a:r>
              <a:rPr lang="en-GB" dirty="0">
                <a:solidFill>
                  <a:srgbClr val="7030A0"/>
                </a:solidFill>
              </a:rPr>
              <a:t> Ed. California: Sage Publications. Inc.</a:t>
            </a:r>
          </a:p>
          <a:p>
            <a:r>
              <a:rPr lang="en-GB" dirty="0">
                <a:solidFill>
                  <a:srgbClr val="002060"/>
                </a:solidFill>
              </a:rPr>
              <a:t>Morgan, P. (2017) </a:t>
            </a:r>
            <a:r>
              <a:rPr lang="en-GB" i="1" dirty="0">
                <a:solidFill>
                  <a:srgbClr val="002060"/>
                </a:solidFill>
              </a:rPr>
              <a:t>The Business Student’s Guide To Study And Employability.  </a:t>
            </a:r>
            <a:r>
              <a:rPr lang="en-GB" dirty="0">
                <a:solidFill>
                  <a:srgbClr val="002060"/>
                </a:solidFill>
              </a:rPr>
              <a:t>London: Sage Publications Ltd.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342689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3556FFE-1E4C-405F-8F3F-5AF23B616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75F11345-0096-4CCF-BFAE-D9B464CA83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7030A0"/>
                </a:solidFill>
              </a:rPr>
              <a:t>Griffith, B.A. and Dunham, E.B (2015). </a:t>
            </a:r>
            <a:r>
              <a:rPr lang="en-GB" i="1" dirty="0">
                <a:solidFill>
                  <a:srgbClr val="7030A0"/>
                </a:solidFill>
              </a:rPr>
              <a:t>Working In Teams. </a:t>
            </a:r>
            <a:r>
              <a:rPr lang="en-GB" dirty="0">
                <a:solidFill>
                  <a:srgbClr val="7030A0"/>
                </a:solidFill>
              </a:rPr>
              <a:t>California, USA: Sage Publications, Inc.</a:t>
            </a:r>
          </a:p>
          <a:p>
            <a:r>
              <a:rPr lang="en-GB" dirty="0">
                <a:solidFill>
                  <a:srgbClr val="0070C0"/>
                </a:solidFill>
              </a:rPr>
              <a:t>Quintanilla, K.M. and Wahl, S.T. (2017). </a:t>
            </a:r>
            <a:r>
              <a:rPr lang="en-GB" i="1" dirty="0">
                <a:solidFill>
                  <a:srgbClr val="0070C0"/>
                </a:solidFill>
              </a:rPr>
              <a:t>Business And Professional Communication</a:t>
            </a:r>
            <a:r>
              <a:rPr lang="en-GB" dirty="0">
                <a:solidFill>
                  <a:srgbClr val="0070C0"/>
                </a:solidFill>
              </a:rPr>
              <a:t>. California, USA: Sage Publications, Inc.</a:t>
            </a:r>
          </a:p>
        </p:txBody>
      </p:sp>
    </p:spTree>
    <p:extLst>
      <p:ext uri="{BB962C8B-B14F-4D97-AF65-F5344CB8AC3E}">
        <p14:creationId xmlns="" xmlns:p14="http://schemas.microsoft.com/office/powerpoint/2010/main" val="9930372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A77BEE7-94FF-4752-8C68-AEE3D6C30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Reading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E49EA793-8510-43F7-A36E-414773A17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Covey, S. R. (2004) </a:t>
            </a:r>
            <a:r>
              <a:rPr lang="en-GB" i="1" dirty="0">
                <a:solidFill>
                  <a:srgbClr val="0070C0"/>
                </a:solidFill>
              </a:rPr>
              <a:t>The 7 Habits of Highly Effective People. </a:t>
            </a:r>
            <a:r>
              <a:rPr lang="en-GB" dirty="0">
                <a:solidFill>
                  <a:srgbClr val="0070C0"/>
                </a:solidFill>
              </a:rPr>
              <a:t>London: Simon &amp; Schuster UK Ltd.</a:t>
            </a:r>
          </a:p>
          <a:p>
            <a:r>
              <a:rPr lang="en-GB" dirty="0" err="1">
                <a:solidFill>
                  <a:srgbClr val="00B050"/>
                </a:solidFill>
              </a:rPr>
              <a:t>Karlgaard</a:t>
            </a:r>
            <a:r>
              <a:rPr lang="en-GB" dirty="0">
                <a:solidFill>
                  <a:srgbClr val="00B050"/>
                </a:solidFill>
              </a:rPr>
              <a:t>, R. &amp; Malone, M.S. (2015) </a:t>
            </a:r>
            <a:r>
              <a:rPr lang="en-GB" i="1" dirty="0">
                <a:solidFill>
                  <a:srgbClr val="00B050"/>
                </a:solidFill>
              </a:rPr>
              <a:t>Team Genius: The New Science of High-Performing Organisations. </a:t>
            </a:r>
            <a:r>
              <a:rPr lang="en-GB" dirty="0">
                <a:solidFill>
                  <a:srgbClr val="00B050"/>
                </a:solidFill>
              </a:rPr>
              <a:t>New York: HarperCollins Publishing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116697331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9" ma:contentTypeDescription="Create a new document." ma:contentTypeScope="" ma:versionID="142fd32927fab01806cdd50cf4adbc7b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c36eac7e71a9b171dd4dade9fcdf8e4b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10BD3C8-453B-4EC0-9669-81CFBF4CFB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1610</TotalTime>
  <Words>403</Words>
  <Application>Microsoft Office PowerPoint</Application>
  <PresentationFormat>On-screen Show (4:3)</PresentationFormat>
  <Paragraphs>42</Paragraphs>
  <Slides>11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20140311PresentationUWTSDTemplate</vt:lpstr>
      <vt:lpstr>CertHE Skills for the Workplace Module: BMSK4002</vt:lpstr>
      <vt:lpstr>Overview of Session 6</vt:lpstr>
      <vt:lpstr>Reflection</vt:lpstr>
      <vt:lpstr>Slide 4</vt:lpstr>
      <vt:lpstr>Workplace Communication</vt:lpstr>
      <vt:lpstr>Workplace Communication</vt:lpstr>
      <vt:lpstr>Written Communications in Business </vt:lpstr>
      <vt:lpstr>Summary</vt:lpstr>
      <vt:lpstr>Further Reading</vt:lpstr>
      <vt:lpstr>Further Reading (Cont.)</vt:lpstr>
      <vt:lpstr>Further Reading (Cont.)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se046</cp:lastModifiedBy>
  <cp:revision>8</cp:revision>
  <dcterms:created xsi:type="dcterms:W3CDTF">2015-04-14T15:21:28Z</dcterms:created>
  <dcterms:modified xsi:type="dcterms:W3CDTF">2018-03-20T21:35:43Z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