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32" r:id="rId4"/>
  </p:sldMasterIdLst>
  <p:notesMasterIdLst>
    <p:notesMasterId r:id="rId25"/>
  </p:notesMasterIdLst>
  <p:sldIdLst>
    <p:sldId id="256" r:id="rId5"/>
    <p:sldId id="257" r:id="rId6"/>
    <p:sldId id="266" r:id="rId7"/>
    <p:sldId id="265" r:id="rId8"/>
    <p:sldId id="264" r:id="rId9"/>
    <p:sldId id="267" r:id="rId10"/>
    <p:sldId id="258" r:id="rId11"/>
    <p:sldId id="285" r:id="rId12"/>
    <p:sldId id="288" r:id="rId13"/>
    <p:sldId id="279" r:id="rId14"/>
    <p:sldId id="275" r:id="rId15"/>
    <p:sldId id="284" r:id="rId16"/>
    <p:sldId id="278" r:id="rId17"/>
    <p:sldId id="260" r:id="rId18"/>
    <p:sldId id="286" r:id="rId19"/>
    <p:sldId id="261" r:id="rId20"/>
    <p:sldId id="262" r:id="rId21"/>
    <p:sldId id="263" r:id="rId22"/>
    <p:sldId id="287" r:id="rId23"/>
    <p:sldId id="268" r:id="rId24"/>
  </p:sldIdLst>
  <p:sldSz cx="12192000" cy="6858000"/>
  <p:notesSz cx="6858000" cy="9874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3857FE-0C9A-436E-828B-1EFD0FAC390D}" v="942" dt="2020-03-14T07:46:08.561"/>
    <p1510:client id="{B173C479-7E5E-4069-91CF-DD267235A696}" v="123" dt="2020-03-14T22:31:37.5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74" autoAdjust="0"/>
    <p:restoredTop sz="94660"/>
  </p:normalViewPr>
  <p:slideViewPr>
    <p:cSldViewPr snapToGrid="0">
      <p:cViewPr varScale="1">
        <p:scale>
          <a:sx n="60" d="100"/>
          <a:sy n="60" d="100"/>
        </p:scale>
        <p:origin x="96" y="12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lina" userId="305392b5-cdd9-4d74-a73f-6ac0232514a7" providerId="ADAL" clId="{9A3857FE-0C9A-436E-828B-1EFD0FAC390D}"/>
    <pc:docChg chg="undo custSel mod addSld delSld modSld modNotesMaster">
      <pc:chgData name="Shelina" userId="305392b5-cdd9-4d74-a73f-6ac0232514a7" providerId="ADAL" clId="{9A3857FE-0C9A-436E-828B-1EFD0FAC390D}" dt="2020-03-14T07:46:08.561" v="1923" actId="207"/>
      <pc:docMkLst>
        <pc:docMk/>
      </pc:docMkLst>
      <pc:sldChg chg="modSp mod">
        <pc:chgData name="Shelina" userId="305392b5-cdd9-4d74-a73f-6ac0232514a7" providerId="ADAL" clId="{9A3857FE-0C9A-436E-828B-1EFD0FAC390D}" dt="2020-03-14T07:38:08.454" v="1885" actId="404"/>
        <pc:sldMkLst>
          <pc:docMk/>
          <pc:sldMk cId="1574886347" sldId="260"/>
        </pc:sldMkLst>
        <pc:spChg chg="mod">
          <ac:chgData name="Shelina" userId="305392b5-cdd9-4d74-a73f-6ac0232514a7" providerId="ADAL" clId="{9A3857FE-0C9A-436E-828B-1EFD0FAC390D}" dt="2020-03-14T07:38:08.454" v="1885" actId="404"/>
          <ac:spMkLst>
            <pc:docMk/>
            <pc:sldMk cId="1574886347" sldId="260"/>
            <ac:spMk id="2" creationId="{3CA1E53F-C5DC-499A-87E5-B3A6776E5209}"/>
          </ac:spMkLst>
        </pc:spChg>
        <pc:graphicFrameChg chg="mod">
          <ac:chgData name="Shelina" userId="305392b5-cdd9-4d74-a73f-6ac0232514a7" providerId="ADAL" clId="{9A3857FE-0C9A-436E-828B-1EFD0FAC390D}" dt="2020-03-13T10:35:21.269" v="799" actId="20577"/>
          <ac:graphicFrameMkLst>
            <pc:docMk/>
            <pc:sldMk cId="1574886347" sldId="260"/>
            <ac:graphicFrameMk id="15" creationId="{0F0DEAA0-02DF-40AD-A7D9-F5B2AEF628DA}"/>
          </ac:graphicFrameMkLst>
        </pc:graphicFrameChg>
      </pc:sldChg>
      <pc:sldChg chg="addSp delSp modSp mod setBg setClrOvrMap">
        <pc:chgData name="Shelina" userId="305392b5-cdd9-4d74-a73f-6ac0232514a7" providerId="ADAL" clId="{9A3857FE-0C9A-436E-828B-1EFD0FAC390D}" dt="2020-03-14T07:36:45.772" v="1883" actId="1076"/>
        <pc:sldMkLst>
          <pc:docMk/>
          <pc:sldMk cId="2121562798" sldId="261"/>
        </pc:sldMkLst>
        <pc:spChg chg="mod">
          <ac:chgData name="Shelina" userId="305392b5-cdd9-4d74-a73f-6ac0232514a7" providerId="ADAL" clId="{9A3857FE-0C9A-436E-828B-1EFD0FAC390D}" dt="2020-03-14T07:26:47.231" v="1867" actId="26606"/>
          <ac:spMkLst>
            <pc:docMk/>
            <pc:sldMk cId="2121562798" sldId="261"/>
            <ac:spMk id="2" creationId="{DBABD062-0B0D-4701-AE9B-322A20B194F8}"/>
          </ac:spMkLst>
        </pc:spChg>
        <pc:spChg chg="add del mod">
          <ac:chgData name="Shelina" userId="305392b5-cdd9-4d74-a73f-6ac0232514a7" providerId="ADAL" clId="{9A3857FE-0C9A-436E-828B-1EFD0FAC390D}" dt="2020-03-14T07:34:40.061" v="1871" actId="478"/>
          <ac:spMkLst>
            <pc:docMk/>
            <pc:sldMk cId="2121562798" sldId="261"/>
            <ac:spMk id="3" creationId="{D4C19C78-1B2A-4E50-990C-911298F8DCF9}"/>
          </ac:spMkLst>
        </pc:spChg>
        <pc:spChg chg="mod ord">
          <ac:chgData name="Shelina" userId="305392b5-cdd9-4d74-a73f-6ac0232514a7" providerId="ADAL" clId="{9A3857FE-0C9A-436E-828B-1EFD0FAC390D}" dt="2020-03-14T07:26:47.231" v="1867" actId="26606"/>
          <ac:spMkLst>
            <pc:docMk/>
            <pc:sldMk cId="2121562798" sldId="261"/>
            <ac:spMk id="4" creationId="{426C8C6D-69EB-476E-A269-E3C06B2B8A10}"/>
          </ac:spMkLst>
        </pc:spChg>
        <pc:spChg chg="add mod">
          <ac:chgData name="Shelina" userId="305392b5-cdd9-4d74-a73f-6ac0232514a7" providerId="ADAL" clId="{9A3857FE-0C9A-436E-828B-1EFD0FAC390D}" dt="2020-03-14T07:36:45.772" v="1883" actId="1076"/>
          <ac:spMkLst>
            <pc:docMk/>
            <pc:sldMk cId="2121562798" sldId="261"/>
            <ac:spMk id="5" creationId="{2E5CC5F1-E4D7-4827-9C54-359BCFB3CC00}"/>
          </ac:spMkLst>
        </pc:spChg>
        <pc:spChg chg="del">
          <ac:chgData name="Shelina" userId="305392b5-cdd9-4d74-a73f-6ac0232514a7" providerId="ADAL" clId="{9A3857FE-0C9A-436E-828B-1EFD0FAC390D}" dt="2020-03-14T07:23:48.766" v="1862"/>
          <ac:spMkLst>
            <pc:docMk/>
            <pc:sldMk cId="2121562798" sldId="261"/>
            <ac:spMk id="12" creationId="{A9113C3A-9729-4AD1-A0DA-CB1AEF488B9C}"/>
          </ac:spMkLst>
        </pc:spChg>
        <pc:spChg chg="del">
          <ac:chgData name="Shelina" userId="305392b5-cdd9-4d74-a73f-6ac0232514a7" providerId="ADAL" clId="{9A3857FE-0C9A-436E-828B-1EFD0FAC390D}" dt="2020-03-14T07:24:04.543" v="1863" actId="26606"/>
          <ac:spMkLst>
            <pc:docMk/>
            <pc:sldMk cId="2121562798" sldId="261"/>
            <ac:spMk id="42" creationId="{A2AD6B69-E0A0-476D-9EE1-6B69F04C59F8}"/>
          </ac:spMkLst>
        </pc:spChg>
        <pc:spChg chg="del">
          <ac:chgData name="Shelina" userId="305392b5-cdd9-4d74-a73f-6ac0232514a7" providerId="ADAL" clId="{9A3857FE-0C9A-436E-828B-1EFD0FAC390D}" dt="2020-03-14T07:24:04.543" v="1863" actId="26606"/>
          <ac:spMkLst>
            <pc:docMk/>
            <pc:sldMk cId="2121562798" sldId="261"/>
            <ac:spMk id="44" creationId="{16BE10A1-AD5F-4AB3-8A94-41D62B494ADB}"/>
          </ac:spMkLst>
        </pc:spChg>
        <pc:spChg chg="del">
          <ac:chgData name="Shelina" userId="305392b5-cdd9-4d74-a73f-6ac0232514a7" providerId="ADAL" clId="{9A3857FE-0C9A-436E-828B-1EFD0FAC390D}" dt="2020-03-14T07:24:04.543" v="1863" actId="26606"/>
          <ac:spMkLst>
            <pc:docMk/>
            <pc:sldMk cId="2121562798" sldId="261"/>
            <ac:spMk id="46" creationId="{5684BFFE-6A90-4311-ACD5-B34177D46462}"/>
          </ac:spMkLst>
        </pc:spChg>
        <pc:spChg chg="add del">
          <ac:chgData name="Shelina" userId="305392b5-cdd9-4d74-a73f-6ac0232514a7" providerId="ADAL" clId="{9A3857FE-0C9A-436E-828B-1EFD0FAC390D}" dt="2020-03-14T07:24:14.967" v="1864" actId="26606"/>
          <ac:spMkLst>
            <pc:docMk/>
            <pc:sldMk cId="2121562798" sldId="261"/>
            <ac:spMk id="51" creationId="{ED15573D-0E45-4691-B525-471152EC18CD}"/>
          </ac:spMkLst>
        </pc:spChg>
        <pc:spChg chg="add del">
          <ac:chgData name="Shelina" userId="305392b5-cdd9-4d74-a73f-6ac0232514a7" providerId="ADAL" clId="{9A3857FE-0C9A-436E-828B-1EFD0FAC390D}" dt="2020-03-14T07:24:14.967" v="1864" actId="26606"/>
          <ac:spMkLst>
            <pc:docMk/>
            <pc:sldMk cId="2121562798" sldId="261"/>
            <ac:spMk id="53" creationId="{9E448559-19A4-4252-8C27-54C1DA906F8A}"/>
          </ac:spMkLst>
        </pc:spChg>
        <pc:spChg chg="add del">
          <ac:chgData name="Shelina" userId="305392b5-cdd9-4d74-a73f-6ac0232514a7" providerId="ADAL" clId="{9A3857FE-0C9A-436E-828B-1EFD0FAC390D}" dt="2020-03-14T07:24:14.967" v="1864" actId="26606"/>
          <ac:spMkLst>
            <pc:docMk/>
            <pc:sldMk cId="2121562798" sldId="261"/>
            <ac:spMk id="55" creationId="{1B19C35E-4E30-4F1D-9FC2-F2FA6191E453}"/>
          </ac:spMkLst>
        </pc:spChg>
        <pc:spChg chg="add del">
          <ac:chgData name="Shelina" userId="305392b5-cdd9-4d74-a73f-6ac0232514a7" providerId="ADAL" clId="{9A3857FE-0C9A-436E-828B-1EFD0FAC390D}" dt="2020-03-14T07:27:09.599" v="1870" actId="26606"/>
          <ac:spMkLst>
            <pc:docMk/>
            <pc:sldMk cId="2121562798" sldId="261"/>
            <ac:spMk id="60" creationId="{ED15573D-0E45-4691-B525-471152EC18CD}"/>
          </ac:spMkLst>
        </pc:spChg>
        <pc:spChg chg="add del">
          <ac:chgData name="Shelina" userId="305392b5-cdd9-4d74-a73f-6ac0232514a7" providerId="ADAL" clId="{9A3857FE-0C9A-436E-828B-1EFD0FAC390D}" dt="2020-03-14T07:27:09.599" v="1870" actId="26606"/>
          <ac:spMkLst>
            <pc:docMk/>
            <pc:sldMk cId="2121562798" sldId="261"/>
            <ac:spMk id="62" creationId="{9E448559-19A4-4252-8C27-54C1DA906F8A}"/>
          </ac:spMkLst>
        </pc:spChg>
        <pc:spChg chg="add del">
          <ac:chgData name="Shelina" userId="305392b5-cdd9-4d74-a73f-6ac0232514a7" providerId="ADAL" clId="{9A3857FE-0C9A-436E-828B-1EFD0FAC390D}" dt="2020-03-14T07:27:09.599" v="1870" actId="26606"/>
          <ac:spMkLst>
            <pc:docMk/>
            <pc:sldMk cId="2121562798" sldId="261"/>
            <ac:spMk id="64" creationId="{1B19C35E-4E30-4F1D-9FC2-F2FA6191E453}"/>
          </ac:spMkLst>
        </pc:spChg>
        <pc:spChg chg="add del">
          <ac:chgData name="Shelina" userId="305392b5-cdd9-4d74-a73f-6ac0232514a7" providerId="ADAL" clId="{9A3857FE-0C9A-436E-828B-1EFD0FAC390D}" dt="2020-03-14T07:27:09.599" v="1870" actId="26606"/>
          <ac:spMkLst>
            <pc:docMk/>
            <pc:sldMk cId="2121562798" sldId="261"/>
            <ac:spMk id="69" creationId="{ED15573D-0E45-4691-B525-471152EC18CD}"/>
          </ac:spMkLst>
        </pc:spChg>
        <pc:spChg chg="add del">
          <ac:chgData name="Shelina" userId="305392b5-cdd9-4d74-a73f-6ac0232514a7" providerId="ADAL" clId="{9A3857FE-0C9A-436E-828B-1EFD0FAC390D}" dt="2020-03-14T07:27:09.599" v="1870" actId="26606"/>
          <ac:spMkLst>
            <pc:docMk/>
            <pc:sldMk cId="2121562798" sldId="261"/>
            <ac:spMk id="71" creationId="{9E448559-19A4-4252-8C27-54C1DA906F8A}"/>
          </ac:spMkLst>
        </pc:spChg>
        <pc:spChg chg="add del">
          <ac:chgData name="Shelina" userId="305392b5-cdd9-4d74-a73f-6ac0232514a7" providerId="ADAL" clId="{9A3857FE-0C9A-436E-828B-1EFD0FAC390D}" dt="2020-03-14T07:27:09.599" v="1870" actId="26606"/>
          <ac:spMkLst>
            <pc:docMk/>
            <pc:sldMk cId="2121562798" sldId="261"/>
            <ac:spMk id="73" creationId="{1B19C35E-4E30-4F1D-9FC2-F2FA6191E453}"/>
          </ac:spMkLst>
        </pc:spChg>
        <pc:spChg chg="add del">
          <ac:chgData name="Shelina" userId="305392b5-cdd9-4d74-a73f-6ac0232514a7" providerId="ADAL" clId="{9A3857FE-0C9A-436E-828B-1EFD0FAC390D}" dt="2020-03-14T07:26:47.231" v="1867" actId="26606"/>
          <ac:spMkLst>
            <pc:docMk/>
            <pc:sldMk cId="2121562798" sldId="261"/>
            <ac:spMk id="78" creationId="{7203729A-66E4-4139-B3DB-CECEF6DA523A}"/>
          </ac:spMkLst>
        </pc:spChg>
        <pc:spChg chg="add del">
          <ac:chgData name="Shelina" userId="305392b5-cdd9-4d74-a73f-6ac0232514a7" providerId="ADAL" clId="{9A3857FE-0C9A-436E-828B-1EFD0FAC390D}" dt="2020-03-14T07:26:47.231" v="1867" actId="26606"/>
          <ac:spMkLst>
            <pc:docMk/>
            <pc:sldMk cId="2121562798" sldId="261"/>
            <ac:spMk id="80" creationId="{448B0185-BF60-40FC-A3B6-BF883AD4E79A}"/>
          </ac:spMkLst>
        </pc:spChg>
        <pc:spChg chg="add del">
          <ac:chgData name="Shelina" userId="305392b5-cdd9-4d74-a73f-6ac0232514a7" providerId="ADAL" clId="{9A3857FE-0C9A-436E-828B-1EFD0FAC390D}" dt="2020-03-14T07:26:47.231" v="1867" actId="26606"/>
          <ac:spMkLst>
            <pc:docMk/>
            <pc:sldMk cId="2121562798" sldId="261"/>
            <ac:spMk id="82" creationId="{75FF99E5-A26E-4AC8-AA09-A9F829E3AEAC}"/>
          </ac:spMkLst>
        </pc:spChg>
        <pc:graphicFrameChg chg="del mod">
          <ac:chgData name="Shelina" userId="305392b5-cdd9-4d74-a73f-6ac0232514a7" providerId="ADAL" clId="{9A3857FE-0C9A-436E-828B-1EFD0FAC390D}" dt="2020-03-14T07:21:02.379" v="1828" actId="11529"/>
          <ac:graphicFrameMkLst>
            <pc:docMk/>
            <pc:sldMk cId="2121562798" sldId="261"/>
            <ac:graphicFrameMk id="6" creationId="{ED60C626-284B-4E4C-8F99-382C50C6E73B}"/>
          </ac:graphicFrameMkLst>
        </pc:graphicFrameChg>
        <pc:graphicFrameChg chg="add mod">
          <ac:chgData name="Shelina" userId="305392b5-cdd9-4d74-a73f-6ac0232514a7" providerId="ADAL" clId="{9A3857FE-0C9A-436E-828B-1EFD0FAC390D}" dt="2020-03-14T07:34:57.358" v="1875" actId="14100"/>
          <ac:graphicFrameMkLst>
            <pc:docMk/>
            <pc:sldMk cId="2121562798" sldId="261"/>
            <ac:graphicFrameMk id="23" creationId="{6485DFFB-AC79-4703-B701-575EEFDDFD1D}"/>
          </ac:graphicFrameMkLst>
        </pc:graphicFrameChg>
        <pc:graphicFrameChg chg="add del">
          <ac:chgData name="Shelina" userId="305392b5-cdd9-4d74-a73f-6ac0232514a7" providerId="ADAL" clId="{9A3857FE-0C9A-436E-828B-1EFD0FAC390D}" dt="2020-03-14T07:35:58.010" v="1877"/>
          <ac:graphicFrameMkLst>
            <pc:docMk/>
            <pc:sldMk cId="2121562798" sldId="261"/>
            <ac:graphicFrameMk id="24" creationId="{280C4032-D395-46E8-9828-56E71E669FA1}"/>
          </ac:graphicFrameMkLst>
        </pc:graphicFrameChg>
        <pc:cxnChg chg="add del">
          <ac:chgData name="Shelina" userId="305392b5-cdd9-4d74-a73f-6ac0232514a7" providerId="ADAL" clId="{9A3857FE-0C9A-436E-828B-1EFD0FAC390D}" dt="2020-03-14T07:26:47.231" v="1867" actId="26606"/>
          <ac:cxnSpMkLst>
            <pc:docMk/>
            <pc:sldMk cId="2121562798" sldId="261"/>
            <ac:cxnSpMk id="84" creationId="{8A5AEE14-4971-4A17-9134-2678A90F29F5}"/>
          </ac:cxnSpMkLst>
        </pc:cxnChg>
      </pc:sldChg>
      <pc:sldChg chg="addSp delSp modSp mod">
        <pc:chgData name="Shelina" userId="305392b5-cdd9-4d74-a73f-6ac0232514a7" providerId="ADAL" clId="{9A3857FE-0C9A-436E-828B-1EFD0FAC390D}" dt="2020-03-14T07:46:08.561" v="1923" actId="207"/>
        <pc:sldMkLst>
          <pc:docMk/>
          <pc:sldMk cId="3056587189" sldId="262"/>
        </pc:sldMkLst>
        <pc:spChg chg="mod">
          <ac:chgData name="Shelina" userId="305392b5-cdd9-4d74-a73f-6ac0232514a7" providerId="ADAL" clId="{9A3857FE-0C9A-436E-828B-1EFD0FAC390D}" dt="2020-03-14T07:38:58.104" v="1886" actId="26606"/>
          <ac:spMkLst>
            <pc:docMk/>
            <pc:sldMk cId="3056587189" sldId="262"/>
            <ac:spMk id="2" creationId="{0990FB9D-5861-4740-91A9-9478DF47A0F1}"/>
          </ac:spMkLst>
        </pc:spChg>
        <pc:spChg chg="mod">
          <ac:chgData name="Shelina" userId="305392b5-cdd9-4d74-a73f-6ac0232514a7" providerId="ADAL" clId="{9A3857FE-0C9A-436E-828B-1EFD0FAC390D}" dt="2020-03-14T07:38:58.104" v="1886" actId="26606"/>
          <ac:spMkLst>
            <pc:docMk/>
            <pc:sldMk cId="3056587189" sldId="262"/>
            <ac:spMk id="4" creationId="{DCE20962-DA31-4A4F-B2A3-CFD8F9AB80CD}"/>
          </ac:spMkLst>
        </pc:spChg>
        <pc:spChg chg="del">
          <ac:chgData name="Shelina" userId="305392b5-cdd9-4d74-a73f-6ac0232514a7" providerId="ADAL" clId="{9A3857FE-0C9A-436E-828B-1EFD0FAC390D}" dt="2020-03-14T07:38:58.104" v="1886" actId="26606"/>
          <ac:spMkLst>
            <pc:docMk/>
            <pc:sldMk cId="3056587189" sldId="262"/>
            <ac:spMk id="39" creationId="{0EB72A9B-FD82-4F09-BF1E-D39311D3A0E3}"/>
          </ac:spMkLst>
        </pc:spChg>
        <pc:spChg chg="del">
          <ac:chgData name="Shelina" userId="305392b5-cdd9-4d74-a73f-6ac0232514a7" providerId="ADAL" clId="{9A3857FE-0C9A-436E-828B-1EFD0FAC390D}" dt="2020-03-14T07:38:58.104" v="1886" actId="26606"/>
          <ac:spMkLst>
            <pc:docMk/>
            <pc:sldMk cId="3056587189" sldId="262"/>
            <ac:spMk id="41" creationId="{DD39B371-6E4E-4070-AB4E-4D788405A5A6}"/>
          </ac:spMkLst>
        </pc:spChg>
        <pc:spChg chg="del">
          <ac:chgData name="Shelina" userId="305392b5-cdd9-4d74-a73f-6ac0232514a7" providerId="ADAL" clId="{9A3857FE-0C9A-436E-828B-1EFD0FAC390D}" dt="2020-03-14T07:38:58.104" v="1886" actId="26606"/>
          <ac:spMkLst>
            <pc:docMk/>
            <pc:sldMk cId="3056587189" sldId="262"/>
            <ac:spMk id="43" creationId="{B937DAED-8BFE-4563-BB45-B5E554D70A84}"/>
          </ac:spMkLst>
        </pc:spChg>
        <pc:spChg chg="add del">
          <ac:chgData name="Shelina" userId="305392b5-cdd9-4d74-a73f-6ac0232514a7" providerId="ADAL" clId="{9A3857FE-0C9A-436E-828B-1EFD0FAC390D}" dt="2020-03-14T07:43:25.182" v="1918" actId="26606"/>
          <ac:spMkLst>
            <pc:docMk/>
            <pc:sldMk cId="3056587189" sldId="262"/>
            <ac:spMk id="48" creationId="{A2AD6B69-E0A0-476D-9EE1-6B69F04C59F8}"/>
          </ac:spMkLst>
        </pc:spChg>
        <pc:spChg chg="add del">
          <ac:chgData name="Shelina" userId="305392b5-cdd9-4d74-a73f-6ac0232514a7" providerId="ADAL" clId="{9A3857FE-0C9A-436E-828B-1EFD0FAC390D}" dt="2020-03-14T07:43:25.182" v="1918" actId="26606"/>
          <ac:spMkLst>
            <pc:docMk/>
            <pc:sldMk cId="3056587189" sldId="262"/>
            <ac:spMk id="50" creationId="{16BE10A1-AD5F-4AB3-8A94-41D62B494ADB}"/>
          </ac:spMkLst>
        </pc:spChg>
        <pc:spChg chg="add del">
          <ac:chgData name="Shelina" userId="305392b5-cdd9-4d74-a73f-6ac0232514a7" providerId="ADAL" clId="{9A3857FE-0C9A-436E-828B-1EFD0FAC390D}" dt="2020-03-14T07:43:25.182" v="1918" actId="26606"/>
          <ac:spMkLst>
            <pc:docMk/>
            <pc:sldMk cId="3056587189" sldId="262"/>
            <ac:spMk id="52" creationId="{5684BFFE-6A90-4311-ACD5-B34177D46462}"/>
          </ac:spMkLst>
        </pc:spChg>
        <pc:spChg chg="add">
          <ac:chgData name="Shelina" userId="305392b5-cdd9-4d74-a73f-6ac0232514a7" providerId="ADAL" clId="{9A3857FE-0C9A-436E-828B-1EFD0FAC390D}" dt="2020-03-14T07:43:25.182" v="1918" actId="26606"/>
          <ac:spMkLst>
            <pc:docMk/>
            <pc:sldMk cId="3056587189" sldId="262"/>
            <ac:spMk id="57" creationId="{A2AD6B69-E0A0-476D-9EE1-6B69F04C59F8}"/>
          </ac:spMkLst>
        </pc:spChg>
        <pc:spChg chg="add">
          <ac:chgData name="Shelina" userId="305392b5-cdd9-4d74-a73f-6ac0232514a7" providerId="ADAL" clId="{9A3857FE-0C9A-436E-828B-1EFD0FAC390D}" dt="2020-03-14T07:43:25.182" v="1918" actId="26606"/>
          <ac:spMkLst>
            <pc:docMk/>
            <pc:sldMk cId="3056587189" sldId="262"/>
            <ac:spMk id="59" creationId="{16BE10A1-AD5F-4AB3-8A94-41D62B494ADB}"/>
          </ac:spMkLst>
        </pc:spChg>
        <pc:spChg chg="add">
          <ac:chgData name="Shelina" userId="305392b5-cdd9-4d74-a73f-6ac0232514a7" providerId="ADAL" clId="{9A3857FE-0C9A-436E-828B-1EFD0FAC390D}" dt="2020-03-14T07:43:25.182" v="1918" actId="26606"/>
          <ac:spMkLst>
            <pc:docMk/>
            <pc:sldMk cId="3056587189" sldId="262"/>
            <ac:spMk id="61" creationId="{5684BFFE-6A90-4311-ACD5-B34177D46462}"/>
          </ac:spMkLst>
        </pc:spChg>
        <pc:graphicFrameChg chg="mod modGraphic">
          <ac:chgData name="Shelina" userId="305392b5-cdd9-4d74-a73f-6ac0232514a7" providerId="ADAL" clId="{9A3857FE-0C9A-436E-828B-1EFD0FAC390D}" dt="2020-03-14T07:46:08.561" v="1923" actId="207"/>
          <ac:graphicFrameMkLst>
            <pc:docMk/>
            <pc:sldMk cId="3056587189" sldId="262"/>
            <ac:graphicFrameMk id="34" creationId="{08709C99-EE75-4198-8890-DB86DE747B35}"/>
          </ac:graphicFrameMkLst>
        </pc:graphicFrameChg>
      </pc:sldChg>
      <pc:sldChg chg="addSp delSp modSp mod modTransition">
        <pc:chgData name="Shelina" userId="305392b5-cdd9-4d74-a73f-6ac0232514a7" providerId="ADAL" clId="{9A3857FE-0C9A-436E-828B-1EFD0FAC390D}" dt="2020-03-14T07:19:29.244" v="1827" actId="20577"/>
        <pc:sldMkLst>
          <pc:docMk/>
          <pc:sldMk cId="2926296093" sldId="263"/>
        </pc:sldMkLst>
        <pc:spChg chg="mod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2" creationId="{0E53BF9A-FF86-45C5-BEB3-C80A51B06DB4}"/>
          </ac:spMkLst>
        </pc:spChg>
        <pc:spChg chg="add del mod">
          <ac:chgData name="Shelina" userId="305392b5-cdd9-4d74-a73f-6ac0232514a7" providerId="ADAL" clId="{9A3857FE-0C9A-436E-828B-1EFD0FAC390D}" dt="2020-03-13T11:02:39.892" v="1099" actId="26606"/>
          <ac:spMkLst>
            <pc:docMk/>
            <pc:sldMk cId="2926296093" sldId="263"/>
            <ac:spMk id="3" creationId="{E3B6033A-3FFD-4EF6-9BD8-E477A81AE237}"/>
          </ac:spMkLst>
        </pc:spChg>
        <pc:spChg chg="mod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4" creationId="{E5D3E9D0-4EFD-4E82-8A50-07CD20B92846}"/>
          </ac:spMkLst>
        </pc:spChg>
        <pc:spChg chg="del">
          <ac:chgData name="Shelina" userId="305392b5-cdd9-4d74-a73f-6ac0232514a7" providerId="ADAL" clId="{9A3857FE-0C9A-436E-828B-1EFD0FAC390D}" dt="2020-03-13T11:02:39.892" v="1099" actId="26606"/>
          <ac:spMkLst>
            <pc:docMk/>
            <pc:sldMk cId="2926296093" sldId="263"/>
            <ac:spMk id="20" creationId="{0EB72A9B-FD82-4F09-BF1E-D39311D3A0E3}"/>
          </ac:spMkLst>
        </pc:spChg>
        <pc:spChg chg="del">
          <ac:chgData name="Shelina" userId="305392b5-cdd9-4d74-a73f-6ac0232514a7" providerId="ADAL" clId="{9A3857FE-0C9A-436E-828B-1EFD0FAC390D}" dt="2020-03-13T11:02:39.892" v="1099" actId="26606"/>
          <ac:spMkLst>
            <pc:docMk/>
            <pc:sldMk cId="2926296093" sldId="263"/>
            <ac:spMk id="22" creationId="{DD39B371-6E4E-4070-AB4E-4D788405A5A6}"/>
          </ac:spMkLst>
        </pc:spChg>
        <pc:spChg chg="del">
          <ac:chgData name="Shelina" userId="305392b5-cdd9-4d74-a73f-6ac0232514a7" providerId="ADAL" clId="{9A3857FE-0C9A-436E-828B-1EFD0FAC390D}" dt="2020-03-13T11:02:39.892" v="1099" actId="26606"/>
          <ac:spMkLst>
            <pc:docMk/>
            <pc:sldMk cId="2926296093" sldId="263"/>
            <ac:spMk id="24" creationId="{B937DAED-8BFE-4563-BB45-B5E554D70A84}"/>
          </ac:spMkLst>
        </pc:spChg>
        <pc:spChg chg="add del">
          <ac:chgData name="Shelina" userId="305392b5-cdd9-4d74-a73f-6ac0232514a7" providerId="ADAL" clId="{9A3857FE-0C9A-436E-828B-1EFD0FAC390D}" dt="2020-03-13T11:03:11.954" v="1100" actId="26606"/>
          <ac:spMkLst>
            <pc:docMk/>
            <pc:sldMk cId="2926296093" sldId="263"/>
            <ac:spMk id="31" creationId="{A2AD6B69-E0A0-476D-9EE1-6B69F04C59F8}"/>
          </ac:spMkLst>
        </pc:spChg>
        <pc:spChg chg="add del">
          <ac:chgData name="Shelina" userId="305392b5-cdd9-4d74-a73f-6ac0232514a7" providerId="ADAL" clId="{9A3857FE-0C9A-436E-828B-1EFD0FAC390D}" dt="2020-03-13T11:03:11.954" v="1100" actId="26606"/>
          <ac:spMkLst>
            <pc:docMk/>
            <pc:sldMk cId="2926296093" sldId="263"/>
            <ac:spMk id="33" creationId="{16BE10A1-AD5F-4AB3-8A94-41D62B494ADB}"/>
          </ac:spMkLst>
        </pc:spChg>
        <pc:spChg chg="add del">
          <ac:chgData name="Shelina" userId="305392b5-cdd9-4d74-a73f-6ac0232514a7" providerId="ADAL" clId="{9A3857FE-0C9A-436E-828B-1EFD0FAC390D}" dt="2020-03-13T11:03:11.954" v="1100" actId="26606"/>
          <ac:spMkLst>
            <pc:docMk/>
            <pc:sldMk cId="2926296093" sldId="263"/>
            <ac:spMk id="35" creationId="{5684BFFE-6A90-4311-ACD5-B34177D46462}"/>
          </ac:spMkLst>
        </pc:spChg>
        <pc:spChg chg="add del">
          <ac:chgData name="Shelina" userId="305392b5-cdd9-4d74-a73f-6ac0232514a7" providerId="ADAL" clId="{9A3857FE-0C9A-436E-828B-1EFD0FAC390D}" dt="2020-03-13T11:03:39.575" v="1101" actId="26606"/>
          <ac:spMkLst>
            <pc:docMk/>
            <pc:sldMk cId="2926296093" sldId="263"/>
            <ac:spMk id="40" creationId="{A2AD6B69-E0A0-476D-9EE1-6B69F04C59F8}"/>
          </ac:spMkLst>
        </pc:spChg>
        <pc:spChg chg="add del">
          <ac:chgData name="Shelina" userId="305392b5-cdd9-4d74-a73f-6ac0232514a7" providerId="ADAL" clId="{9A3857FE-0C9A-436E-828B-1EFD0FAC390D}" dt="2020-03-13T11:03:39.575" v="1101" actId="26606"/>
          <ac:spMkLst>
            <pc:docMk/>
            <pc:sldMk cId="2926296093" sldId="263"/>
            <ac:spMk id="42" creationId="{16BE10A1-AD5F-4AB3-8A94-41D62B494ADB}"/>
          </ac:spMkLst>
        </pc:spChg>
        <pc:spChg chg="add del">
          <ac:chgData name="Shelina" userId="305392b5-cdd9-4d74-a73f-6ac0232514a7" providerId="ADAL" clId="{9A3857FE-0C9A-436E-828B-1EFD0FAC390D}" dt="2020-03-13T11:03:39.575" v="1101" actId="26606"/>
          <ac:spMkLst>
            <pc:docMk/>
            <pc:sldMk cId="2926296093" sldId="263"/>
            <ac:spMk id="44" creationId="{5684BFFE-6A90-4311-ACD5-B34177D46462}"/>
          </ac:spMkLst>
        </pc:spChg>
        <pc:spChg chg="add del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49" creationId="{0EB72A9B-FD82-4F09-BF1E-D39311D3A0E3}"/>
          </ac:spMkLst>
        </pc:spChg>
        <pc:spChg chg="add del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51" creationId="{DD39B371-6E4E-4070-AB4E-4D788405A5A6}"/>
          </ac:spMkLst>
        </pc:spChg>
        <pc:spChg chg="add del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53" creationId="{B937DAED-8BFE-4563-BB45-B5E554D70A84}"/>
          </ac:spMkLst>
        </pc:spChg>
        <pc:spChg chg="add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58" creationId="{A2AD6B69-E0A0-476D-9EE1-6B69F04C59F8}"/>
          </ac:spMkLst>
        </pc:spChg>
        <pc:spChg chg="add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60" creationId="{16BE10A1-AD5F-4AB3-8A94-41D62B494ADB}"/>
          </ac:spMkLst>
        </pc:spChg>
        <pc:spChg chg="add">
          <ac:chgData name="Shelina" userId="305392b5-cdd9-4d74-a73f-6ac0232514a7" providerId="ADAL" clId="{9A3857FE-0C9A-436E-828B-1EFD0FAC390D}" dt="2020-03-13T11:07:12.425" v="1118" actId="26606"/>
          <ac:spMkLst>
            <pc:docMk/>
            <pc:sldMk cId="2926296093" sldId="263"/>
            <ac:spMk id="62" creationId="{5684BFFE-6A90-4311-ACD5-B34177D46462}"/>
          </ac:spMkLst>
        </pc:spChg>
        <pc:graphicFrameChg chg="del mod">
          <ac:chgData name="Shelina" userId="305392b5-cdd9-4d74-a73f-6ac0232514a7" providerId="ADAL" clId="{9A3857FE-0C9A-436E-828B-1EFD0FAC390D}" dt="2020-03-13T10:57:00.032" v="803" actId="11529"/>
          <ac:graphicFrameMkLst>
            <pc:docMk/>
            <pc:sldMk cId="2926296093" sldId="263"/>
            <ac:graphicFrameMk id="15" creationId="{87562BBC-83C1-42C3-8B6C-C8347C3F29A0}"/>
          </ac:graphicFrameMkLst>
        </pc:graphicFrameChg>
        <pc:graphicFrameChg chg="add mod modGraphic">
          <ac:chgData name="Shelina" userId="305392b5-cdd9-4d74-a73f-6ac0232514a7" providerId="ADAL" clId="{9A3857FE-0C9A-436E-828B-1EFD0FAC390D}" dt="2020-03-14T07:19:29.244" v="1827" actId="20577"/>
          <ac:graphicFrameMkLst>
            <pc:docMk/>
            <pc:sldMk cId="2926296093" sldId="263"/>
            <ac:graphicFrameMk id="26" creationId="{AC931AE0-DF24-4C63-83E4-C016B0B484FA}"/>
          </ac:graphicFrameMkLst>
        </pc:graphicFrameChg>
      </pc:sldChg>
      <pc:sldChg chg="addSp delSp modSp mod">
        <pc:chgData name="Shelina" userId="305392b5-cdd9-4d74-a73f-6ac0232514a7" providerId="ADAL" clId="{9A3857FE-0C9A-436E-828B-1EFD0FAC390D}" dt="2020-03-14T07:18:17.480" v="1815" actId="1076"/>
        <pc:sldMkLst>
          <pc:docMk/>
          <pc:sldMk cId="3957858090" sldId="265"/>
        </pc:sldMkLst>
        <pc:spChg chg="add del mod">
          <ac:chgData name="Shelina" userId="305392b5-cdd9-4d74-a73f-6ac0232514a7" providerId="ADAL" clId="{9A3857FE-0C9A-436E-828B-1EFD0FAC390D}" dt="2020-03-14T07:17:16.616" v="1808" actId="478"/>
          <ac:spMkLst>
            <pc:docMk/>
            <pc:sldMk cId="3957858090" sldId="265"/>
            <ac:spMk id="6" creationId="{D3A5B46B-B16C-4019-8636-DF0A7D56AC7B}"/>
          </ac:spMkLst>
        </pc:spChg>
        <pc:spChg chg="mod">
          <ac:chgData name="Shelina" userId="305392b5-cdd9-4d74-a73f-6ac0232514a7" providerId="ADAL" clId="{9A3857FE-0C9A-436E-828B-1EFD0FAC390D}" dt="2020-03-14T07:18:17.480" v="1815" actId="1076"/>
          <ac:spMkLst>
            <pc:docMk/>
            <pc:sldMk cId="3957858090" sldId="265"/>
            <ac:spMk id="8" creationId="{FAED9832-330C-4068-934B-6C21EB7FCF7A}"/>
          </ac:spMkLst>
        </pc:spChg>
        <pc:graphicFrameChg chg="del modGraphic">
          <ac:chgData name="Shelina" userId="305392b5-cdd9-4d74-a73f-6ac0232514a7" providerId="ADAL" clId="{9A3857FE-0C9A-436E-828B-1EFD0FAC390D}" dt="2020-03-14T07:17:13.834" v="1807" actId="478"/>
          <ac:graphicFrameMkLst>
            <pc:docMk/>
            <pc:sldMk cId="3957858090" sldId="265"/>
            <ac:graphicFrameMk id="4" creationId="{392D0919-1F38-41A3-9A23-2B7F6985BAA4}"/>
          </ac:graphicFrameMkLst>
        </pc:graphicFrameChg>
        <pc:picChg chg="add mod">
          <ac:chgData name="Shelina" userId="305392b5-cdd9-4d74-a73f-6ac0232514a7" providerId="ADAL" clId="{9A3857FE-0C9A-436E-828B-1EFD0FAC390D}" dt="2020-03-14T07:17:47.882" v="1814" actId="14100"/>
          <ac:picMkLst>
            <pc:docMk/>
            <pc:sldMk cId="3957858090" sldId="265"/>
            <ac:picMk id="7" creationId="{21358DA7-52AC-4579-8D44-5E430ABC21B8}"/>
          </ac:picMkLst>
        </pc:picChg>
      </pc:sldChg>
      <pc:sldChg chg="modSp mod">
        <pc:chgData name="Shelina" userId="305392b5-cdd9-4d74-a73f-6ac0232514a7" providerId="ADAL" clId="{9A3857FE-0C9A-436E-828B-1EFD0FAC390D}" dt="2020-03-13T23:15:52.588" v="1366" actId="20577"/>
        <pc:sldMkLst>
          <pc:docMk/>
          <pc:sldMk cId="3253698848" sldId="268"/>
        </pc:sldMkLst>
        <pc:spChg chg="mod">
          <ac:chgData name="Shelina" userId="305392b5-cdd9-4d74-a73f-6ac0232514a7" providerId="ADAL" clId="{9A3857FE-0C9A-436E-828B-1EFD0FAC390D}" dt="2020-03-13T23:15:52.588" v="1366" actId="20577"/>
          <ac:spMkLst>
            <pc:docMk/>
            <pc:sldMk cId="3253698848" sldId="268"/>
            <ac:spMk id="3" creationId="{3D742FBA-85C2-41F7-B399-835A2FE1E014}"/>
          </ac:spMkLst>
        </pc:spChg>
      </pc:sldChg>
      <pc:sldChg chg="modSp">
        <pc:chgData name="Shelina" userId="305392b5-cdd9-4d74-a73f-6ac0232514a7" providerId="ADAL" clId="{9A3857FE-0C9A-436E-828B-1EFD0FAC390D}" dt="2020-03-12T23:01:40.917" v="732" actId="404"/>
        <pc:sldMkLst>
          <pc:docMk/>
          <pc:sldMk cId="989556367" sldId="275"/>
        </pc:sldMkLst>
        <pc:graphicFrameChg chg="mod">
          <ac:chgData name="Shelina" userId="305392b5-cdd9-4d74-a73f-6ac0232514a7" providerId="ADAL" clId="{9A3857FE-0C9A-436E-828B-1EFD0FAC390D}" dt="2020-03-12T23:01:40.917" v="732" actId="404"/>
          <ac:graphicFrameMkLst>
            <pc:docMk/>
            <pc:sldMk cId="989556367" sldId="275"/>
            <ac:graphicFrameMk id="2" creationId="{9410C7CD-2B94-4896-82F8-9E74F14093C3}"/>
          </ac:graphicFrameMkLst>
        </pc:graphicFrameChg>
        <pc:graphicFrameChg chg="mod">
          <ac:chgData name="Shelina" userId="305392b5-cdd9-4d74-a73f-6ac0232514a7" providerId="ADAL" clId="{9A3857FE-0C9A-436E-828B-1EFD0FAC390D}" dt="2020-03-12T22:58:40.818" v="331"/>
          <ac:graphicFrameMkLst>
            <pc:docMk/>
            <pc:sldMk cId="989556367" sldId="275"/>
            <ac:graphicFrameMk id="15" creationId="{6D69CB5E-F19F-4E32-8E1D-648B05A8D8FB}"/>
          </ac:graphicFrameMkLst>
        </pc:graphicFrameChg>
      </pc:sldChg>
      <pc:sldChg chg="modTransition">
        <pc:chgData name="Shelina" userId="305392b5-cdd9-4d74-a73f-6ac0232514a7" providerId="ADAL" clId="{9A3857FE-0C9A-436E-828B-1EFD0FAC390D}" dt="2020-03-12T22:15:02.062" v="50"/>
        <pc:sldMkLst>
          <pc:docMk/>
          <pc:sldMk cId="1899159926" sldId="278"/>
        </pc:sldMkLst>
      </pc:sldChg>
      <pc:sldChg chg="modTransition">
        <pc:chgData name="Shelina" userId="305392b5-cdd9-4d74-a73f-6ac0232514a7" providerId="ADAL" clId="{9A3857FE-0C9A-436E-828B-1EFD0FAC390D}" dt="2020-03-13T23:23:49.188" v="1471"/>
        <pc:sldMkLst>
          <pc:docMk/>
          <pc:sldMk cId="4240920096" sldId="279"/>
        </pc:sldMkLst>
      </pc:sldChg>
      <pc:sldChg chg="addSp delSp modSp mod setBg">
        <pc:chgData name="Shelina" userId="305392b5-cdd9-4d74-a73f-6ac0232514a7" providerId="ADAL" clId="{9A3857FE-0C9A-436E-828B-1EFD0FAC390D}" dt="2020-03-13T23:17:10.859" v="1405" actId="1076"/>
        <pc:sldMkLst>
          <pc:docMk/>
          <pc:sldMk cId="1085609978" sldId="284"/>
        </pc:sldMkLst>
        <pc:spChg chg="mod">
          <ac:chgData name="Shelina" userId="305392b5-cdd9-4d74-a73f-6ac0232514a7" providerId="ADAL" clId="{9A3857FE-0C9A-436E-828B-1EFD0FAC390D}" dt="2020-03-13T22:34:15.659" v="1149" actId="208"/>
          <ac:spMkLst>
            <pc:docMk/>
            <pc:sldMk cId="1085609978" sldId="284"/>
            <ac:spMk id="2" creationId="{3CCDCEB4-78CB-4C71-8BDA-2E60B1AB59B2}"/>
          </ac:spMkLst>
        </pc:spChg>
        <pc:spChg chg="mod">
          <ac:chgData name="Shelina" userId="305392b5-cdd9-4d74-a73f-6ac0232514a7" providerId="ADAL" clId="{9A3857FE-0C9A-436E-828B-1EFD0FAC390D}" dt="2020-03-13T23:17:10.859" v="1405" actId="1076"/>
          <ac:spMkLst>
            <pc:docMk/>
            <pc:sldMk cId="1085609978" sldId="284"/>
            <ac:spMk id="3" creationId="{75B33043-6CDF-4201-B6E9-B8E87834CA12}"/>
          </ac:spMkLst>
        </pc:spChg>
        <pc:spChg chg="add del mod">
          <ac:chgData name="Shelina" userId="305392b5-cdd9-4d74-a73f-6ac0232514a7" providerId="ADAL" clId="{9A3857FE-0C9A-436E-828B-1EFD0FAC390D}" dt="2020-03-12T22:37:10.559" v="179"/>
          <ac:spMkLst>
            <pc:docMk/>
            <pc:sldMk cId="1085609978" sldId="284"/>
            <ac:spMk id="5" creationId="{89BE71E2-F56C-4983-93CA-8162FA666BEA}"/>
          </ac:spMkLst>
        </pc:spChg>
        <pc:spChg chg="mod">
          <ac:chgData name="Shelina" userId="305392b5-cdd9-4d74-a73f-6ac0232514a7" providerId="ADAL" clId="{9A3857FE-0C9A-436E-828B-1EFD0FAC390D}" dt="2020-03-13T22:34:05.159" v="1148" actId="208"/>
          <ac:spMkLst>
            <pc:docMk/>
            <pc:sldMk cId="1085609978" sldId="284"/>
            <ac:spMk id="10" creationId="{19956A3B-2FF2-4EE3-BFA0-B1BA4CC6BF2F}"/>
          </ac:spMkLst>
        </pc:spChg>
        <pc:spChg chg="mod">
          <ac:chgData name="Shelina" userId="305392b5-cdd9-4d74-a73f-6ac0232514a7" providerId="ADAL" clId="{9A3857FE-0C9A-436E-828B-1EFD0FAC390D}" dt="2020-03-13T22:35:14.994" v="1157" actId="208"/>
          <ac:spMkLst>
            <pc:docMk/>
            <pc:sldMk cId="1085609978" sldId="284"/>
            <ac:spMk id="11" creationId="{561D05C8-064D-41E1-ACCD-EF5F26F51345}"/>
          </ac:spMkLst>
        </pc:spChg>
        <pc:spChg chg="mod">
          <ac:chgData name="Shelina" userId="305392b5-cdd9-4d74-a73f-6ac0232514a7" providerId="ADAL" clId="{9A3857FE-0C9A-436E-828B-1EFD0FAC390D}" dt="2020-03-13T22:35:49.118" v="1165" actId="113"/>
          <ac:spMkLst>
            <pc:docMk/>
            <pc:sldMk cId="1085609978" sldId="284"/>
            <ac:spMk id="16" creationId="{85D377AA-9F0F-46BF-866E-7F72A86A9D40}"/>
          </ac:spMkLst>
        </pc:spChg>
        <pc:spChg chg="mod">
          <ac:chgData name="Shelina" userId="305392b5-cdd9-4d74-a73f-6ac0232514a7" providerId="ADAL" clId="{9A3857FE-0C9A-436E-828B-1EFD0FAC390D}" dt="2020-03-13T22:36:22.039" v="1169" actId="14100"/>
          <ac:spMkLst>
            <pc:docMk/>
            <pc:sldMk cId="1085609978" sldId="284"/>
            <ac:spMk id="17" creationId="{D7572661-9E6B-4F13-B47C-39F6D558A55C}"/>
          </ac:spMkLst>
        </pc:spChg>
      </pc:sldChg>
      <pc:sldChg chg="addSp delSp modSp mod modTransition delDesignElem">
        <pc:chgData name="Shelina" userId="305392b5-cdd9-4d74-a73f-6ac0232514a7" providerId="ADAL" clId="{9A3857FE-0C9A-436E-828B-1EFD0FAC390D}" dt="2020-03-14T07:16:36.279" v="1806" actId="14100"/>
        <pc:sldMkLst>
          <pc:docMk/>
          <pc:sldMk cId="2349228152" sldId="285"/>
        </pc:sldMkLst>
        <pc:spChg chg="add del mod">
          <ac:chgData name="Shelina" userId="305392b5-cdd9-4d74-a73f-6ac0232514a7" providerId="ADAL" clId="{9A3857FE-0C9A-436E-828B-1EFD0FAC390D}" dt="2020-03-14T07:07:58.728" v="1703" actId="478"/>
          <ac:spMkLst>
            <pc:docMk/>
            <pc:sldMk cId="2349228152" sldId="285"/>
            <ac:spMk id="2" creationId="{1A2A7EDF-B6CA-455E-9295-8914EB43676A}"/>
          </ac:spMkLst>
        </pc:spChg>
        <pc:spChg chg="mod">
          <ac:chgData name="Shelina" userId="305392b5-cdd9-4d74-a73f-6ac0232514a7" providerId="ADAL" clId="{9A3857FE-0C9A-436E-828B-1EFD0FAC390D}" dt="2020-03-14T07:10:47.889" v="1758" actId="26606"/>
          <ac:spMkLst>
            <pc:docMk/>
            <pc:sldMk cId="2349228152" sldId="285"/>
            <ac:spMk id="3" creationId="{1F2E0A74-51CF-4BA8-AE5A-DF99E8826F7B}"/>
          </ac:spMkLst>
        </pc:spChg>
        <pc:spChg chg="add del mod">
          <ac:chgData name="Shelina" userId="305392b5-cdd9-4d74-a73f-6ac0232514a7" providerId="ADAL" clId="{9A3857FE-0C9A-436E-828B-1EFD0FAC390D}" dt="2020-03-14T07:16:08.692" v="1801" actId="478"/>
          <ac:spMkLst>
            <pc:docMk/>
            <pc:sldMk cId="2349228152" sldId="285"/>
            <ac:spMk id="4" creationId="{2CB73DE5-E3DD-4C80-81D1-363801180071}"/>
          </ac:spMkLst>
        </pc:spChg>
        <pc:spChg chg="add del mod">
          <ac:chgData name="Shelina" userId="305392b5-cdd9-4d74-a73f-6ac0232514a7" providerId="ADAL" clId="{9A3857FE-0C9A-436E-828B-1EFD0FAC390D}" dt="2020-03-14T07:08:37.007" v="1708" actId="478"/>
          <ac:spMkLst>
            <pc:docMk/>
            <pc:sldMk cId="2349228152" sldId="285"/>
            <ac:spMk id="4" creationId="{5F8F1E54-B99A-470A-A06A-43E5D907919C}"/>
          </ac:spMkLst>
        </pc:spChg>
        <pc:spChg chg="add mod">
          <ac:chgData name="Shelina" userId="305392b5-cdd9-4d74-a73f-6ac0232514a7" providerId="ADAL" clId="{9A3857FE-0C9A-436E-828B-1EFD0FAC390D}" dt="2020-03-14T07:11:09.673" v="1761" actId="404"/>
          <ac:spMkLst>
            <pc:docMk/>
            <pc:sldMk cId="2349228152" sldId="285"/>
            <ac:spMk id="6" creationId="{B0CDFF40-A9CE-4612-AE08-363972EA3459}"/>
          </ac:spMkLst>
        </pc:spChg>
        <pc:spChg chg="add del mod">
          <ac:chgData name="Shelina" userId="305392b5-cdd9-4d74-a73f-6ac0232514a7" providerId="ADAL" clId="{9A3857FE-0C9A-436E-828B-1EFD0FAC390D}" dt="2020-03-14T07:09:03.423" v="1710" actId="26606"/>
          <ac:spMkLst>
            <pc:docMk/>
            <pc:sldMk cId="2349228152" sldId="285"/>
            <ac:spMk id="7" creationId="{E81B72D4-48D7-43C3-B2CC-D3B6F5E038A8}"/>
          </ac:spMkLst>
        </pc:spChg>
        <pc:spChg chg="add mod">
          <ac:chgData name="Shelina" userId="305392b5-cdd9-4d74-a73f-6ac0232514a7" providerId="ADAL" clId="{9A3857FE-0C9A-436E-828B-1EFD0FAC390D}" dt="2020-03-14T07:13:05.684" v="1797" actId="1076"/>
          <ac:spMkLst>
            <pc:docMk/>
            <pc:sldMk cId="2349228152" sldId="285"/>
            <ac:spMk id="8" creationId="{A3B2B222-453B-448D-9A33-975F4894A6F4}"/>
          </ac:spMkLst>
        </pc:spChg>
        <pc:spChg chg="del">
          <ac:chgData name="Shelina" userId="305392b5-cdd9-4d74-a73f-6ac0232514a7" providerId="ADAL" clId="{9A3857FE-0C9A-436E-828B-1EFD0FAC390D}" dt="2020-03-14T07:08:32.007" v="1707"/>
          <ac:spMkLst>
            <pc:docMk/>
            <pc:sldMk cId="2349228152" sldId="285"/>
            <ac:spMk id="10" creationId="{1E94681D-2A4C-4A8D-B9B5-31D440D0328D}"/>
          </ac:spMkLst>
        </pc:spChg>
        <pc:spChg chg="add del">
          <ac:chgData name="Shelina" userId="305392b5-cdd9-4d74-a73f-6ac0232514a7" providerId="ADAL" clId="{9A3857FE-0C9A-436E-828B-1EFD0FAC390D}" dt="2020-03-14T07:10:48.174" v="1759" actId="26606"/>
          <ac:spMkLst>
            <pc:docMk/>
            <pc:sldMk cId="2349228152" sldId="285"/>
            <ac:spMk id="11" creationId="{A2AD6B69-E0A0-476D-9EE1-6B69F04C59F8}"/>
          </ac:spMkLst>
        </pc:spChg>
        <pc:spChg chg="del">
          <ac:chgData name="Shelina" userId="305392b5-cdd9-4d74-a73f-6ac0232514a7" providerId="ADAL" clId="{9A3857FE-0C9A-436E-828B-1EFD0FAC390D}" dt="2020-03-14T07:08:32.007" v="1707"/>
          <ac:spMkLst>
            <pc:docMk/>
            <pc:sldMk cId="2349228152" sldId="285"/>
            <ac:spMk id="12" creationId="{685B1578-9B95-463A-91DE-797A98F7E96A}"/>
          </ac:spMkLst>
        </pc:spChg>
        <pc:spChg chg="add del">
          <ac:chgData name="Shelina" userId="305392b5-cdd9-4d74-a73f-6ac0232514a7" providerId="ADAL" clId="{9A3857FE-0C9A-436E-828B-1EFD0FAC390D}" dt="2020-03-14T07:10:48.174" v="1759" actId="26606"/>
          <ac:spMkLst>
            <pc:docMk/>
            <pc:sldMk cId="2349228152" sldId="285"/>
            <ac:spMk id="13" creationId="{16BE10A1-AD5F-4AB3-8A94-41D62B494ADB}"/>
          </ac:spMkLst>
        </pc:spChg>
        <pc:spChg chg="del">
          <ac:chgData name="Shelina" userId="305392b5-cdd9-4d74-a73f-6ac0232514a7" providerId="ADAL" clId="{9A3857FE-0C9A-436E-828B-1EFD0FAC390D}" dt="2020-03-14T07:08:32.007" v="1707"/>
          <ac:spMkLst>
            <pc:docMk/>
            <pc:sldMk cId="2349228152" sldId="285"/>
            <ac:spMk id="14" creationId="{B7753F1F-C532-475B-BE0D-7359EB6F86EF}"/>
          </ac:spMkLst>
        </pc:spChg>
        <pc:spChg chg="add del">
          <ac:chgData name="Shelina" userId="305392b5-cdd9-4d74-a73f-6ac0232514a7" providerId="ADAL" clId="{9A3857FE-0C9A-436E-828B-1EFD0FAC390D}" dt="2020-03-14T07:10:48.174" v="1759" actId="26606"/>
          <ac:spMkLst>
            <pc:docMk/>
            <pc:sldMk cId="2349228152" sldId="285"/>
            <ac:spMk id="15" creationId="{5684BFFE-6A90-4311-ACD5-B34177D46462}"/>
          </ac:spMkLst>
        </pc:spChg>
        <pc:spChg chg="del">
          <ac:chgData name="Shelina" userId="305392b5-cdd9-4d74-a73f-6ac0232514a7" providerId="ADAL" clId="{9A3857FE-0C9A-436E-828B-1EFD0FAC390D}" dt="2020-03-14T07:08:32.007" v="1707"/>
          <ac:spMkLst>
            <pc:docMk/>
            <pc:sldMk cId="2349228152" sldId="285"/>
            <ac:spMk id="16" creationId="{0EB72A9B-FD82-4F09-BF1E-D39311D3A0E3}"/>
          </ac:spMkLst>
        </pc:spChg>
        <pc:spChg chg="add del">
          <ac:chgData name="Shelina" userId="305392b5-cdd9-4d74-a73f-6ac0232514a7" providerId="ADAL" clId="{9A3857FE-0C9A-436E-828B-1EFD0FAC390D}" dt="2020-03-14T07:10:47.889" v="1758" actId="26606"/>
          <ac:spMkLst>
            <pc:docMk/>
            <pc:sldMk cId="2349228152" sldId="285"/>
            <ac:spMk id="17" creationId="{0EB72A9B-FD82-4F09-BF1E-D39311D3A0E3}"/>
          </ac:spMkLst>
        </pc:spChg>
        <pc:spChg chg="del">
          <ac:chgData name="Shelina" userId="305392b5-cdd9-4d74-a73f-6ac0232514a7" providerId="ADAL" clId="{9A3857FE-0C9A-436E-828B-1EFD0FAC390D}" dt="2020-03-14T07:08:32.007" v="1707"/>
          <ac:spMkLst>
            <pc:docMk/>
            <pc:sldMk cId="2349228152" sldId="285"/>
            <ac:spMk id="18" creationId="{DD39B371-6E4E-4070-AB4E-4D788405A5A6}"/>
          </ac:spMkLst>
        </pc:spChg>
        <pc:spChg chg="del">
          <ac:chgData name="Shelina" userId="305392b5-cdd9-4d74-a73f-6ac0232514a7" providerId="ADAL" clId="{9A3857FE-0C9A-436E-828B-1EFD0FAC390D}" dt="2020-03-14T07:08:32.007" v="1707"/>
          <ac:spMkLst>
            <pc:docMk/>
            <pc:sldMk cId="2349228152" sldId="285"/>
            <ac:spMk id="20" creationId="{B937DAED-8BFE-4563-BB45-B5E554D70A84}"/>
          </ac:spMkLst>
        </pc:spChg>
        <pc:spChg chg="add del">
          <ac:chgData name="Shelina" userId="305392b5-cdd9-4d74-a73f-6ac0232514a7" providerId="ADAL" clId="{9A3857FE-0C9A-436E-828B-1EFD0FAC390D}" dt="2020-03-14T07:10:47.889" v="1758" actId="26606"/>
          <ac:spMkLst>
            <pc:docMk/>
            <pc:sldMk cId="2349228152" sldId="285"/>
            <ac:spMk id="22" creationId="{DD39B371-6E4E-4070-AB4E-4D788405A5A6}"/>
          </ac:spMkLst>
        </pc:spChg>
        <pc:spChg chg="add del">
          <ac:chgData name="Shelina" userId="305392b5-cdd9-4d74-a73f-6ac0232514a7" providerId="ADAL" clId="{9A3857FE-0C9A-436E-828B-1EFD0FAC390D}" dt="2020-03-14T07:10:47.889" v="1758" actId="26606"/>
          <ac:spMkLst>
            <pc:docMk/>
            <pc:sldMk cId="2349228152" sldId="285"/>
            <ac:spMk id="24" creationId="{B937DAED-8BFE-4563-BB45-B5E554D70A84}"/>
          </ac:spMkLst>
        </pc:spChg>
        <pc:spChg chg="add">
          <ac:chgData name="Shelina" userId="305392b5-cdd9-4d74-a73f-6ac0232514a7" providerId="ADAL" clId="{9A3857FE-0C9A-436E-828B-1EFD0FAC390D}" dt="2020-03-14T07:10:48.174" v="1759" actId="26606"/>
          <ac:spMkLst>
            <pc:docMk/>
            <pc:sldMk cId="2349228152" sldId="285"/>
            <ac:spMk id="26" creationId="{A2AD6B69-E0A0-476D-9EE1-6B69F04C59F8}"/>
          </ac:spMkLst>
        </pc:spChg>
        <pc:spChg chg="add">
          <ac:chgData name="Shelina" userId="305392b5-cdd9-4d74-a73f-6ac0232514a7" providerId="ADAL" clId="{9A3857FE-0C9A-436E-828B-1EFD0FAC390D}" dt="2020-03-14T07:10:48.174" v="1759" actId="26606"/>
          <ac:spMkLst>
            <pc:docMk/>
            <pc:sldMk cId="2349228152" sldId="285"/>
            <ac:spMk id="27" creationId="{16BE10A1-AD5F-4AB3-8A94-41D62B494ADB}"/>
          </ac:spMkLst>
        </pc:spChg>
        <pc:spChg chg="add">
          <ac:chgData name="Shelina" userId="305392b5-cdd9-4d74-a73f-6ac0232514a7" providerId="ADAL" clId="{9A3857FE-0C9A-436E-828B-1EFD0FAC390D}" dt="2020-03-14T07:10:48.174" v="1759" actId="26606"/>
          <ac:spMkLst>
            <pc:docMk/>
            <pc:sldMk cId="2349228152" sldId="285"/>
            <ac:spMk id="28" creationId="{5684BFFE-6A90-4311-ACD5-B34177D46462}"/>
          </ac:spMkLst>
        </pc:spChg>
        <pc:graphicFrameChg chg="del">
          <ac:chgData name="Shelina" userId="305392b5-cdd9-4d74-a73f-6ac0232514a7" providerId="ADAL" clId="{9A3857FE-0C9A-436E-828B-1EFD0FAC390D}" dt="2020-03-14T07:05:01.689" v="1591" actId="11529"/>
          <ac:graphicFrameMkLst>
            <pc:docMk/>
            <pc:sldMk cId="2349228152" sldId="285"/>
            <ac:graphicFrameMk id="5" creationId="{6198A175-A97F-40C4-B477-F9DAD959AB0D}"/>
          </ac:graphicFrameMkLst>
        </pc:graphicFrameChg>
        <pc:graphicFrameChg chg="add del mod modGraphic">
          <ac:chgData name="Shelina" userId="305392b5-cdd9-4d74-a73f-6ac0232514a7" providerId="ADAL" clId="{9A3857FE-0C9A-436E-828B-1EFD0FAC390D}" dt="2020-03-14T07:15:11.392" v="1798" actId="478"/>
          <ac:graphicFrameMkLst>
            <pc:docMk/>
            <pc:sldMk cId="2349228152" sldId="285"/>
            <ac:graphicFrameMk id="9" creationId="{C466F51D-8955-4252-AD80-EC2FF04ED0D9}"/>
          </ac:graphicFrameMkLst>
        </pc:graphicFrameChg>
        <pc:picChg chg="add mod">
          <ac:chgData name="Shelina" userId="305392b5-cdd9-4d74-a73f-6ac0232514a7" providerId="ADAL" clId="{9A3857FE-0C9A-436E-828B-1EFD0FAC390D}" dt="2020-03-14T07:16:36.279" v="1806" actId="14100"/>
          <ac:picMkLst>
            <pc:docMk/>
            <pc:sldMk cId="2349228152" sldId="285"/>
            <ac:picMk id="5" creationId="{F0AA6E12-B28C-480B-BED3-4740180E066D}"/>
          </ac:picMkLst>
        </pc:picChg>
      </pc:sldChg>
      <pc:sldChg chg="addSp modSp mod modTransition setBg">
        <pc:chgData name="Shelina" userId="305392b5-cdd9-4d74-a73f-6ac0232514a7" providerId="ADAL" clId="{9A3857FE-0C9A-436E-828B-1EFD0FAC390D}" dt="2020-03-13T23:33:40.464" v="1538" actId="20577"/>
        <pc:sldMkLst>
          <pc:docMk/>
          <pc:sldMk cId="4121049762" sldId="286"/>
        </pc:sldMkLst>
        <pc:spChg chg="mod">
          <ac:chgData name="Shelina" userId="305392b5-cdd9-4d74-a73f-6ac0232514a7" providerId="ADAL" clId="{9A3857FE-0C9A-436E-828B-1EFD0FAC390D}" dt="2020-03-12T22:31:02.988" v="55" actId="26606"/>
          <ac:spMkLst>
            <pc:docMk/>
            <pc:sldMk cId="4121049762" sldId="286"/>
            <ac:spMk id="2" creationId="{5D287788-114B-48B5-A1E6-71B3DC36129E}"/>
          </ac:spMkLst>
        </pc:spChg>
        <pc:spChg chg="mod">
          <ac:chgData name="Shelina" userId="305392b5-cdd9-4d74-a73f-6ac0232514a7" providerId="ADAL" clId="{9A3857FE-0C9A-436E-828B-1EFD0FAC390D}" dt="2020-03-13T23:33:40.464" v="1538" actId="20577"/>
          <ac:spMkLst>
            <pc:docMk/>
            <pc:sldMk cId="4121049762" sldId="286"/>
            <ac:spMk id="3" creationId="{15CCB78C-9E87-4223-B4F4-738AEFCF739F}"/>
          </ac:spMkLst>
        </pc:spChg>
        <pc:spChg chg="mod">
          <ac:chgData name="Shelina" userId="305392b5-cdd9-4d74-a73f-6ac0232514a7" providerId="ADAL" clId="{9A3857FE-0C9A-436E-828B-1EFD0FAC390D}" dt="2020-03-12T22:31:02.988" v="55" actId="26606"/>
          <ac:spMkLst>
            <pc:docMk/>
            <pc:sldMk cId="4121049762" sldId="286"/>
            <ac:spMk id="4" creationId="{F0902024-77DD-481B-8799-7AFA17D9714E}"/>
          </ac:spMkLst>
        </pc:spChg>
        <pc:spChg chg="add">
          <ac:chgData name="Shelina" userId="305392b5-cdd9-4d74-a73f-6ac0232514a7" providerId="ADAL" clId="{9A3857FE-0C9A-436E-828B-1EFD0FAC390D}" dt="2020-03-12T22:31:02.988" v="55" actId="26606"/>
          <ac:spMkLst>
            <pc:docMk/>
            <pc:sldMk cId="4121049762" sldId="286"/>
            <ac:spMk id="9" creationId="{ED15573D-0E45-4691-B525-471152EC18CD}"/>
          </ac:spMkLst>
        </pc:spChg>
        <pc:spChg chg="add">
          <ac:chgData name="Shelina" userId="305392b5-cdd9-4d74-a73f-6ac0232514a7" providerId="ADAL" clId="{9A3857FE-0C9A-436E-828B-1EFD0FAC390D}" dt="2020-03-12T22:31:02.988" v="55" actId="26606"/>
          <ac:spMkLst>
            <pc:docMk/>
            <pc:sldMk cId="4121049762" sldId="286"/>
            <ac:spMk id="11" creationId="{9E448559-19A4-4252-8C27-54C1DA906F8A}"/>
          </ac:spMkLst>
        </pc:spChg>
        <pc:spChg chg="add">
          <ac:chgData name="Shelina" userId="305392b5-cdd9-4d74-a73f-6ac0232514a7" providerId="ADAL" clId="{9A3857FE-0C9A-436E-828B-1EFD0FAC390D}" dt="2020-03-12T22:31:02.988" v="55" actId="26606"/>
          <ac:spMkLst>
            <pc:docMk/>
            <pc:sldMk cId="4121049762" sldId="286"/>
            <ac:spMk id="13" creationId="{1B19C35E-4E30-4F1D-9FC2-F2FA6191E453}"/>
          </ac:spMkLst>
        </pc:spChg>
      </pc:sldChg>
      <pc:sldChg chg="addSp delSp modSp mod modTransition">
        <pc:chgData name="Shelina" userId="305392b5-cdd9-4d74-a73f-6ac0232514a7" providerId="ADAL" clId="{9A3857FE-0C9A-436E-828B-1EFD0FAC390D}" dt="2020-03-13T23:40:21.101" v="1576" actId="26606"/>
        <pc:sldMkLst>
          <pc:docMk/>
          <pc:sldMk cId="1869167915" sldId="287"/>
        </pc:sldMkLst>
        <pc:spChg chg="mo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4" creationId="{EE43C635-7EB7-4E96-B47B-E7D418A5FCC7}"/>
          </ac:spMkLst>
        </pc:spChg>
        <pc:spChg chg="mo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5" creationId="{1E23E4BD-4EF5-4D0F-A78C-389247E45C5F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12" creationId="{904DB13E-F722-4ED6-BB00-556651E95281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14" creationId="{1E8D93C5-28EB-42D0-86CE-D804955653CC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16" creationId="{AB1B1E7D-F76D-4744-AF85-239E6998A4C5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18" creationId="{3BB65211-00DB-45B6-A223-033B2D19CBE8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25" creationId="{C8AC92D2-D6DE-4772-A874-5D65F883FCDB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27" creationId="{0F2E3678-25D0-49F9-9BD6-8D4D605650E5}"/>
          </ac:spMkLst>
        </pc:spChg>
        <pc:spChg chg="del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29" creationId="{63A45CD5-61B0-48E1-8090-7584418C274A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40" creationId="{904DB13E-F722-4ED6-BB00-556651E95281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42" creationId="{1E8D93C5-28EB-42D0-86CE-D804955653CC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44" creationId="{AB1B1E7D-F76D-4744-AF85-239E6998A4C5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46" creationId="{3BB65211-00DB-45B6-A223-033B2D19CBE8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53" creationId="{02DC0967-ECFB-46A2-ADEB-01374F3D3CF0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55" creationId="{533173E3-A708-4A63-AB1F-6729F5E53B6D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57" creationId="{9D98FDEF-0256-4AA6-B4F5-14FEE180D833}"/>
          </ac:spMkLst>
        </pc:spChg>
        <pc:spChg chg="add">
          <ac:chgData name="Shelina" userId="305392b5-cdd9-4d74-a73f-6ac0232514a7" providerId="ADAL" clId="{9A3857FE-0C9A-436E-828B-1EFD0FAC390D}" dt="2020-03-13T23:40:21.101" v="1576" actId="26606"/>
          <ac:spMkLst>
            <pc:docMk/>
            <pc:sldMk cId="1869167915" sldId="287"/>
            <ac:spMk id="59" creationId="{8ABEB269-2208-4181-9DDB-A5C2D189B262}"/>
          </ac:spMkLst>
        </pc:spChg>
        <pc:grpChg chg="del">
          <ac:chgData name="Shelina" userId="305392b5-cdd9-4d74-a73f-6ac0232514a7" providerId="ADAL" clId="{9A3857FE-0C9A-436E-828B-1EFD0FAC390D}" dt="2020-03-13T23:40:21.101" v="1576" actId="26606"/>
          <ac:grpSpMkLst>
            <pc:docMk/>
            <pc:sldMk cId="1869167915" sldId="287"/>
            <ac:grpSpMk id="20" creationId="{E26428D7-C6F3-473D-A360-A3F5C3E8728C}"/>
          </ac:grpSpMkLst>
        </pc:grpChg>
        <pc:grpChg chg="add">
          <ac:chgData name="Shelina" userId="305392b5-cdd9-4d74-a73f-6ac0232514a7" providerId="ADAL" clId="{9A3857FE-0C9A-436E-828B-1EFD0FAC390D}" dt="2020-03-13T23:40:21.101" v="1576" actId="26606"/>
          <ac:grpSpMkLst>
            <pc:docMk/>
            <pc:sldMk cId="1869167915" sldId="287"/>
            <ac:grpSpMk id="48" creationId="{E26428D7-C6F3-473D-A360-A3F5C3E8728C}"/>
          </ac:grpSpMkLst>
        </pc:grpChg>
        <pc:picChg chg="mod">
          <ac:chgData name="Shelina" userId="305392b5-cdd9-4d74-a73f-6ac0232514a7" providerId="ADAL" clId="{9A3857FE-0C9A-436E-828B-1EFD0FAC390D}" dt="2020-03-13T23:40:21.101" v="1576" actId="26606"/>
          <ac:picMkLst>
            <pc:docMk/>
            <pc:sldMk cId="1869167915" sldId="287"/>
            <ac:picMk id="7" creationId="{D4B9DE49-99A9-42EC-9861-6FA745F2568F}"/>
          </ac:picMkLst>
        </pc:picChg>
        <pc:cxnChg chg="del">
          <ac:chgData name="Shelina" userId="305392b5-cdd9-4d74-a73f-6ac0232514a7" providerId="ADAL" clId="{9A3857FE-0C9A-436E-828B-1EFD0FAC390D}" dt="2020-03-13T23:40:21.101" v="1576" actId="26606"/>
          <ac:cxnSpMkLst>
            <pc:docMk/>
            <pc:sldMk cId="1869167915" sldId="287"/>
            <ac:cxnSpMk id="31" creationId="{C6D4C1FD-C274-4FA8-939A-09E6498EFC7D}"/>
          </ac:cxnSpMkLst>
        </pc:cxnChg>
        <pc:cxnChg chg="del">
          <ac:chgData name="Shelina" userId="305392b5-cdd9-4d74-a73f-6ac0232514a7" providerId="ADAL" clId="{9A3857FE-0C9A-436E-828B-1EFD0FAC390D}" dt="2020-03-13T23:40:21.101" v="1576" actId="26606"/>
          <ac:cxnSpMkLst>
            <pc:docMk/>
            <pc:sldMk cId="1869167915" sldId="287"/>
            <ac:cxnSpMk id="33" creationId="{C13D4426-8AD5-43D7-8033-05DBB3BFE65E}"/>
          </ac:cxnSpMkLst>
        </pc:cxnChg>
        <pc:cxnChg chg="del">
          <ac:chgData name="Shelina" userId="305392b5-cdd9-4d74-a73f-6ac0232514a7" providerId="ADAL" clId="{9A3857FE-0C9A-436E-828B-1EFD0FAC390D}" dt="2020-03-13T23:40:21.101" v="1576" actId="26606"/>
          <ac:cxnSpMkLst>
            <pc:docMk/>
            <pc:sldMk cId="1869167915" sldId="287"/>
            <ac:cxnSpMk id="35" creationId="{1EC8029B-C6E2-4459-859A-7539865E0066}"/>
          </ac:cxnSpMkLst>
        </pc:cxnChg>
        <pc:cxnChg chg="add">
          <ac:chgData name="Shelina" userId="305392b5-cdd9-4d74-a73f-6ac0232514a7" providerId="ADAL" clId="{9A3857FE-0C9A-436E-828B-1EFD0FAC390D}" dt="2020-03-13T23:40:21.101" v="1576" actId="26606"/>
          <ac:cxnSpMkLst>
            <pc:docMk/>
            <pc:sldMk cId="1869167915" sldId="287"/>
            <ac:cxnSpMk id="61" creationId="{384CBE60-0977-4285-9BF5-9D8271989AD6}"/>
          </ac:cxnSpMkLst>
        </pc:cxnChg>
        <pc:cxnChg chg="add">
          <ac:chgData name="Shelina" userId="305392b5-cdd9-4d74-a73f-6ac0232514a7" providerId="ADAL" clId="{9A3857FE-0C9A-436E-828B-1EFD0FAC390D}" dt="2020-03-13T23:40:21.101" v="1576" actId="26606"/>
          <ac:cxnSpMkLst>
            <pc:docMk/>
            <pc:sldMk cId="1869167915" sldId="287"/>
            <ac:cxnSpMk id="63" creationId="{1911CEBB-5C08-41C5-8954-C727FC875565}"/>
          </ac:cxnSpMkLst>
        </pc:cxnChg>
        <pc:cxnChg chg="add">
          <ac:chgData name="Shelina" userId="305392b5-cdd9-4d74-a73f-6ac0232514a7" providerId="ADAL" clId="{9A3857FE-0C9A-436E-828B-1EFD0FAC390D}" dt="2020-03-13T23:40:21.101" v="1576" actId="26606"/>
          <ac:cxnSpMkLst>
            <pc:docMk/>
            <pc:sldMk cId="1869167915" sldId="287"/>
            <ac:cxnSpMk id="65" creationId="{E56FA950-4DFC-4710-A30A-6E55033CA460}"/>
          </ac:cxnSpMkLst>
        </pc:cxnChg>
      </pc:sldChg>
      <pc:sldChg chg="addSp delSp modSp add del mod">
        <pc:chgData name="Shelina" userId="305392b5-cdd9-4d74-a73f-6ac0232514a7" providerId="ADAL" clId="{9A3857FE-0C9A-436E-828B-1EFD0FAC390D}" dt="2020-03-13T22:37:54.221" v="1178" actId="47"/>
        <pc:sldMkLst>
          <pc:docMk/>
          <pc:sldMk cId="2378654321" sldId="288"/>
        </pc:sldMkLst>
        <pc:spChg chg="add del mod">
          <ac:chgData name="Shelina" userId="305392b5-cdd9-4d74-a73f-6ac0232514a7" providerId="ADAL" clId="{9A3857FE-0C9A-436E-828B-1EFD0FAC390D}" dt="2020-03-13T22:37:52.565" v="1177"/>
          <ac:spMkLst>
            <pc:docMk/>
            <pc:sldMk cId="2378654321" sldId="288"/>
            <ac:spMk id="3" creationId="{B64DD010-9BBA-4F77-A5B4-EAD485904D61}"/>
          </ac:spMkLst>
        </pc:spChg>
      </pc:sldChg>
      <pc:sldChg chg="addSp delSp modSp add del mod">
        <pc:chgData name="Shelina" userId="305392b5-cdd9-4d74-a73f-6ac0232514a7" providerId="ADAL" clId="{9A3857FE-0C9A-436E-828B-1EFD0FAC390D}" dt="2020-03-13T22:37:39.127" v="1173" actId="47"/>
        <pc:sldMkLst>
          <pc:docMk/>
          <pc:sldMk cId="554250744" sldId="289"/>
        </pc:sldMkLst>
        <pc:graphicFrameChg chg="add del mod">
          <ac:chgData name="Shelina" userId="305392b5-cdd9-4d74-a73f-6ac0232514a7" providerId="ADAL" clId="{9A3857FE-0C9A-436E-828B-1EFD0FAC390D}" dt="2020-03-13T22:30:47.865" v="1139" actId="478"/>
          <ac:graphicFrameMkLst>
            <pc:docMk/>
            <pc:sldMk cId="554250744" sldId="289"/>
            <ac:graphicFrameMk id="5" creationId="{06FAD5E1-0312-44C8-9340-7D15AA95F310}"/>
          </ac:graphicFrameMkLst>
        </pc:graphicFrameChg>
      </pc:sldChg>
    </pc:docChg>
  </pc:docChgLst>
  <pc:docChgLst>
    <pc:chgData name="Shelina" userId="305392b5-cdd9-4d74-a73f-6ac0232514a7" providerId="ADAL" clId="{2A8267F7-5DFC-41DC-98B1-D57EC3BD4633}"/>
    <pc:docChg chg="undo custSel mod addSld modSld">
      <pc:chgData name="Shelina" userId="305392b5-cdd9-4d74-a73f-6ac0232514a7" providerId="ADAL" clId="{2A8267F7-5DFC-41DC-98B1-D57EC3BD4633}" dt="2020-03-12T22:00:32.123" v="163" actId="6549"/>
      <pc:docMkLst>
        <pc:docMk/>
      </pc:docMkLst>
      <pc:sldChg chg="modTransition">
        <pc:chgData name="Shelina" userId="305392b5-cdd9-4d74-a73f-6ac0232514a7" providerId="ADAL" clId="{2A8267F7-5DFC-41DC-98B1-D57EC3BD4633}" dt="2020-03-12T21:44:36.447" v="67"/>
        <pc:sldMkLst>
          <pc:docMk/>
          <pc:sldMk cId="1574886347" sldId="260"/>
        </pc:sldMkLst>
      </pc:sldChg>
      <pc:sldChg chg="modTransition">
        <pc:chgData name="Shelina" userId="305392b5-cdd9-4d74-a73f-6ac0232514a7" providerId="ADAL" clId="{2A8267F7-5DFC-41DC-98B1-D57EC3BD4633}" dt="2020-03-12T21:44:53.671" v="69"/>
        <pc:sldMkLst>
          <pc:docMk/>
          <pc:sldMk cId="2121562798" sldId="261"/>
        </pc:sldMkLst>
      </pc:sldChg>
      <pc:sldChg chg="modTransition">
        <pc:chgData name="Shelina" userId="305392b5-cdd9-4d74-a73f-6ac0232514a7" providerId="ADAL" clId="{2A8267F7-5DFC-41DC-98B1-D57EC3BD4633}" dt="2020-03-12T21:45:07.879" v="71"/>
        <pc:sldMkLst>
          <pc:docMk/>
          <pc:sldMk cId="3056587189" sldId="262"/>
        </pc:sldMkLst>
      </pc:sldChg>
      <pc:sldChg chg="modTransition">
        <pc:chgData name="Shelina" userId="305392b5-cdd9-4d74-a73f-6ac0232514a7" providerId="ADAL" clId="{2A8267F7-5DFC-41DC-98B1-D57EC3BD4633}" dt="2020-03-12T21:45:22.511" v="73"/>
        <pc:sldMkLst>
          <pc:docMk/>
          <pc:sldMk cId="2926296093" sldId="263"/>
        </pc:sldMkLst>
      </pc:sldChg>
      <pc:sldChg chg="addSp delSp modSp mod">
        <pc:chgData name="Shelina" userId="305392b5-cdd9-4d74-a73f-6ac0232514a7" providerId="ADAL" clId="{2A8267F7-5DFC-41DC-98B1-D57EC3BD4633}" dt="2020-03-12T21:41:26.937" v="62" actId="6549"/>
        <pc:sldMkLst>
          <pc:docMk/>
          <pc:sldMk cId="1658711139" sldId="267"/>
        </pc:sldMkLst>
        <pc:spChg chg="mod">
          <ac:chgData name="Shelina" userId="305392b5-cdd9-4d74-a73f-6ac0232514a7" providerId="ADAL" clId="{2A8267F7-5DFC-41DC-98B1-D57EC3BD4633}" dt="2020-03-12T21:38:12.615" v="35" actId="20577"/>
          <ac:spMkLst>
            <pc:docMk/>
            <pc:sldMk cId="1658711139" sldId="267"/>
            <ac:spMk id="2" creationId="{4762D35E-53E5-49EE-BD5F-225F251912BE}"/>
          </ac:spMkLst>
        </pc:spChg>
        <pc:spChg chg="add del mod">
          <ac:chgData name="Shelina" userId="305392b5-cdd9-4d74-a73f-6ac0232514a7" providerId="ADAL" clId="{2A8267F7-5DFC-41DC-98B1-D57EC3BD4633}" dt="2020-03-12T21:41:26.937" v="62" actId="6549"/>
          <ac:spMkLst>
            <pc:docMk/>
            <pc:sldMk cId="1658711139" sldId="267"/>
            <ac:spMk id="3" creationId="{BB6DD2CD-DF5D-43F5-80F5-A91F453CB3BA}"/>
          </ac:spMkLst>
        </pc:spChg>
        <pc:spChg chg="mod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4" creationId="{2AF105F0-4294-4380-BDB5-526942719353}"/>
          </ac:spMkLst>
        </pc:spChg>
        <pc:spChg chg="del mod">
          <ac:chgData name="Shelina" userId="305392b5-cdd9-4d74-a73f-6ac0232514a7" providerId="ADAL" clId="{2A8267F7-5DFC-41DC-98B1-D57EC3BD4633}" dt="2020-03-12T21:36:46.049" v="25" actId="478"/>
          <ac:spMkLst>
            <pc:docMk/>
            <pc:sldMk cId="1658711139" sldId="267"/>
            <ac:spMk id="6" creationId="{8F502B6A-6DAC-4697-B89B-D26A71E4F88F}"/>
          </ac:spMkLst>
        </pc:spChg>
        <pc:spChg chg="del">
          <ac:chgData name="Shelina" userId="305392b5-cdd9-4d74-a73f-6ac0232514a7" providerId="ADAL" clId="{2A8267F7-5DFC-41DC-98B1-D57EC3BD4633}" dt="2020-03-12T21:36:38.117" v="22" actId="478"/>
          <ac:spMkLst>
            <pc:docMk/>
            <pc:sldMk cId="1658711139" sldId="267"/>
            <ac:spMk id="7" creationId="{26D14DBE-6326-4BBB-87D1-8CD9B9A7CF25}"/>
          </ac:spMkLst>
        </pc:spChg>
        <pc:spChg chg="add del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10" creationId="{84A3A5EB-931E-46DE-A692-6731DB9885FA}"/>
          </ac:spMkLst>
        </pc:spChg>
        <pc:spChg chg="add del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12" creationId="{2358634F-705D-44E4-9FBF-A406E2F9A439}"/>
          </ac:spMkLst>
        </pc:spChg>
        <pc:spChg chg="add del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14" creationId="{6FCFE1E3-A09C-4196-A99F-B7C3014E9604}"/>
          </ac:spMkLst>
        </pc:spChg>
        <pc:spChg chg="add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17" creationId="{9E448559-19A4-4252-8C27-54C1DA906F8A}"/>
          </ac:spMkLst>
        </pc:spChg>
        <pc:spChg chg="add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18" creationId="{1B19C35E-4E30-4F1D-9FC2-F2FA6191E453}"/>
          </ac:spMkLst>
        </pc:spChg>
        <pc:spChg chg="add">
          <ac:chgData name="Shelina" userId="305392b5-cdd9-4d74-a73f-6ac0232514a7" providerId="ADAL" clId="{2A8267F7-5DFC-41DC-98B1-D57EC3BD4633}" dt="2020-03-12T21:37:51.398" v="29" actId="26606"/>
          <ac:spMkLst>
            <pc:docMk/>
            <pc:sldMk cId="1658711139" sldId="267"/>
            <ac:spMk id="19" creationId="{ED15573D-0E45-4691-B525-471152EC18CD}"/>
          </ac:spMkLst>
        </pc:spChg>
        <pc:spChg chg="add del">
          <ac:chgData name="Shelina" userId="305392b5-cdd9-4d74-a73f-6ac0232514a7" providerId="ADAL" clId="{2A8267F7-5DFC-41DC-98B1-D57EC3BD4633}" dt="2020-03-12T21:37:35.729" v="28" actId="26606"/>
          <ac:spMkLst>
            <pc:docMk/>
            <pc:sldMk cId="1658711139" sldId="267"/>
            <ac:spMk id="21" creationId="{0EB72A9B-FD82-4F09-BF1E-D39311D3A0E3}"/>
          </ac:spMkLst>
        </pc:spChg>
        <pc:spChg chg="add del">
          <ac:chgData name="Shelina" userId="305392b5-cdd9-4d74-a73f-6ac0232514a7" providerId="ADAL" clId="{2A8267F7-5DFC-41DC-98B1-D57EC3BD4633}" dt="2020-03-12T21:37:35.729" v="28" actId="26606"/>
          <ac:spMkLst>
            <pc:docMk/>
            <pc:sldMk cId="1658711139" sldId="267"/>
            <ac:spMk id="23" creationId="{DD39B371-6E4E-4070-AB4E-4D788405A5A6}"/>
          </ac:spMkLst>
        </pc:spChg>
        <pc:spChg chg="add del">
          <ac:chgData name="Shelina" userId="305392b5-cdd9-4d74-a73f-6ac0232514a7" providerId="ADAL" clId="{2A8267F7-5DFC-41DC-98B1-D57EC3BD4633}" dt="2020-03-12T21:37:35.729" v="28" actId="26606"/>
          <ac:spMkLst>
            <pc:docMk/>
            <pc:sldMk cId="1658711139" sldId="267"/>
            <ac:spMk id="25" creationId="{B937DAED-8BFE-4563-BB45-B5E554D70A84}"/>
          </ac:spMkLst>
        </pc:spChg>
        <pc:graphicFrameChg chg="add del">
          <ac:chgData name="Shelina" userId="305392b5-cdd9-4d74-a73f-6ac0232514a7" providerId="ADAL" clId="{2A8267F7-5DFC-41DC-98B1-D57EC3BD4633}" dt="2020-03-12T21:37:35.729" v="28" actId="26606"/>
          <ac:graphicFrameMkLst>
            <pc:docMk/>
            <pc:sldMk cId="1658711139" sldId="267"/>
            <ac:graphicFrameMk id="16" creationId="{32C579A6-1E62-42AD-AD01-6239DB2E8B94}"/>
          </ac:graphicFrameMkLst>
        </pc:graphicFrameChg>
        <pc:picChg chg="del">
          <ac:chgData name="Shelina" userId="305392b5-cdd9-4d74-a73f-6ac0232514a7" providerId="ADAL" clId="{2A8267F7-5DFC-41DC-98B1-D57EC3BD4633}" dt="2020-03-12T21:37:21.474" v="26" actId="478"/>
          <ac:picMkLst>
            <pc:docMk/>
            <pc:sldMk cId="1658711139" sldId="267"/>
            <ac:picMk id="5" creationId="{77C5CD8B-7FAC-40B5-902A-85962A281E6F}"/>
          </ac:picMkLst>
        </pc:picChg>
      </pc:sldChg>
      <pc:sldChg chg="modTransition">
        <pc:chgData name="Shelina" userId="305392b5-cdd9-4d74-a73f-6ac0232514a7" providerId="ADAL" clId="{2A8267F7-5DFC-41DC-98B1-D57EC3BD4633}" dt="2020-03-12T21:46:40.729" v="80"/>
        <pc:sldMkLst>
          <pc:docMk/>
          <pc:sldMk cId="3253698848" sldId="268"/>
        </pc:sldMkLst>
      </pc:sldChg>
      <pc:sldChg chg="modTransition">
        <pc:chgData name="Shelina" userId="305392b5-cdd9-4d74-a73f-6ac0232514a7" providerId="ADAL" clId="{2A8267F7-5DFC-41DC-98B1-D57EC3BD4633}" dt="2020-03-12T21:44:04.629" v="64"/>
        <pc:sldMkLst>
          <pc:docMk/>
          <pc:sldMk cId="1899159926" sldId="278"/>
        </pc:sldMkLst>
      </pc:sldChg>
      <pc:sldChg chg="modSp">
        <pc:chgData name="Shelina" userId="305392b5-cdd9-4d74-a73f-6ac0232514a7" providerId="ADAL" clId="{2A8267F7-5DFC-41DC-98B1-D57EC3BD4633}" dt="2020-03-12T21:42:17.102" v="63" actId="115"/>
        <pc:sldMkLst>
          <pc:docMk/>
          <pc:sldMk cId="1085609978" sldId="284"/>
        </pc:sldMkLst>
        <pc:spChg chg="mod">
          <ac:chgData name="Shelina" userId="305392b5-cdd9-4d74-a73f-6ac0232514a7" providerId="ADAL" clId="{2A8267F7-5DFC-41DC-98B1-D57EC3BD4633}" dt="2020-03-12T21:42:17.102" v="63" actId="115"/>
          <ac:spMkLst>
            <pc:docMk/>
            <pc:sldMk cId="1085609978" sldId="284"/>
            <ac:spMk id="11" creationId="{561D05C8-064D-41E1-ACCD-EF5F26F51345}"/>
          </ac:spMkLst>
        </pc:spChg>
      </pc:sldChg>
      <pc:sldChg chg="addSp delSp modSp mod setBg">
        <pc:chgData name="Shelina" userId="305392b5-cdd9-4d74-a73f-6ac0232514a7" providerId="ADAL" clId="{2A8267F7-5DFC-41DC-98B1-D57EC3BD4633}" dt="2020-03-12T21:35:46.149" v="21" actId="12269"/>
        <pc:sldMkLst>
          <pc:docMk/>
          <pc:sldMk cId="2349228152" sldId="285"/>
        </pc:sldMkLst>
        <pc:spChg chg="del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2" creationId="{53BF3602-979A-44D3-957A-F13B325FFF22}"/>
          </ac:spMkLst>
        </pc:spChg>
        <pc:spChg chg="mo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3" creationId="{1F2E0A74-51CF-4BA8-AE5A-DF99E8826F7B}"/>
          </ac:spMkLst>
        </pc:spChg>
        <pc:spChg chg="ad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10" creationId="{1E94681D-2A4C-4A8D-B9B5-31D440D0328D}"/>
          </ac:spMkLst>
        </pc:spChg>
        <pc:spChg chg="ad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12" creationId="{685B1578-9B95-463A-91DE-797A98F7E96A}"/>
          </ac:spMkLst>
        </pc:spChg>
        <pc:spChg chg="ad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14" creationId="{B7753F1F-C532-475B-BE0D-7359EB6F86EF}"/>
          </ac:spMkLst>
        </pc:spChg>
        <pc:spChg chg="ad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16" creationId="{0EB72A9B-FD82-4F09-BF1E-D39311D3A0E3}"/>
          </ac:spMkLst>
        </pc:spChg>
        <pc:spChg chg="ad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18" creationId="{DD39B371-6E4E-4070-AB4E-4D788405A5A6}"/>
          </ac:spMkLst>
        </pc:spChg>
        <pc:spChg chg="add">
          <ac:chgData name="Shelina" userId="305392b5-cdd9-4d74-a73f-6ac0232514a7" providerId="ADAL" clId="{2A8267F7-5DFC-41DC-98B1-D57EC3BD4633}" dt="2020-03-12T21:32:09.873" v="0" actId="26606"/>
          <ac:spMkLst>
            <pc:docMk/>
            <pc:sldMk cId="2349228152" sldId="285"/>
            <ac:spMk id="20" creationId="{B937DAED-8BFE-4563-BB45-B5E554D70A84}"/>
          </ac:spMkLst>
        </pc:spChg>
        <pc:graphicFrameChg chg="add mod">
          <ac:chgData name="Shelina" userId="305392b5-cdd9-4d74-a73f-6ac0232514a7" providerId="ADAL" clId="{2A8267F7-5DFC-41DC-98B1-D57EC3BD4633}" dt="2020-03-12T21:35:46.149" v="21" actId="12269"/>
          <ac:graphicFrameMkLst>
            <pc:docMk/>
            <pc:sldMk cId="2349228152" sldId="285"/>
            <ac:graphicFrameMk id="5" creationId="{6198A175-A97F-40C4-B477-F9DAD959AB0D}"/>
          </ac:graphicFrameMkLst>
        </pc:graphicFrameChg>
      </pc:sldChg>
      <pc:sldChg chg="modSp mod modTransition">
        <pc:chgData name="Shelina" userId="305392b5-cdd9-4d74-a73f-6ac0232514a7" providerId="ADAL" clId="{2A8267F7-5DFC-41DC-98B1-D57EC3BD4633}" dt="2020-03-12T22:00:32.123" v="163" actId="6549"/>
        <pc:sldMkLst>
          <pc:docMk/>
          <pc:sldMk cId="4121049762" sldId="286"/>
        </pc:sldMkLst>
        <pc:spChg chg="mod">
          <ac:chgData name="Shelina" userId="305392b5-cdd9-4d74-a73f-6ac0232514a7" providerId="ADAL" clId="{2A8267F7-5DFC-41DC-98B1-D57EC3BD4633}" dt="2020-03-12T22:00:32.123" v="163" actId="6549"/>
          <ac:spMkLst>
            <pc:docMk/>
            <pc:sldMk cId="4121049762" sldId="286"/>
            <ac:spMk id="3" creationId="{15CCB78C-9E87-4223-B4F4-738AEFCF739F}"/>
          </ac:spMkLst>
        </pc:spChg>
      </pc:sldChg>
      <pc:sldChg chg="addSp delSp modSp add mod setBg">
        <pc:chgData name="Shelina" userId="305392b5-cdd9-4d74-a73f-6ac0232514a7" providerId="ADAL" clId="{2A8267F7-5DFC-41DC-98B1-D57EC3BD4633}" dt="2020-03-12T21:59:46.664" v="161" actId="207"/>
        <pc:sldMkLst>
          <pc:docMk/>
          <pc:sldMk cId="1869167915" sldId="287"/>
        </pc:sldMkLst>
        <pc:spChg chg="del">
          <ac:chgData name="Shelina" userId="305392b5-cdd9-4d74-a73f-6ac0232514a7" providerId="ADAL" clId="{2A8267F7-5DFC-41DC-98B1-D57EC3BD4633}" dt="2020-03-12T21:46:57.985" v="82" actId="478"/>
          <ac:spMkLst>
            <pc:docMk/>
            <pc:sldMk cId="1869167915" sldId="287"/>
            <ac:spMk id="2" creationId="{6CD61A28-2D8A-410B-89C7-DFFBF8D97FFA}"/>
          </ac:spMkLst>
        </pc:spChg>
        <pc:spChg chg="del">
          <ac:chgData name="Shelina" userId="305392b5-cdd9-4d74-a73f-6ac0232514a7" providerId="ADAL" clId="{2A8267F7-5DFC-41DC-98B1-D57EC3BD4633}" dt="2020-03-12T21:47:07.901" v="83" actId="478"/>
          <ac:spMkLst>
            <pc:docMk/>
            <pc:sldMk cId="1869167915" sldId="287"/>
            <ac:spMk id="3" creationId="{5656DA3A-BD7A-4C94-8160-666634884BDD}"/>
          </ac:spMkLst>
        </pc:spChg>
        <pc:spChg chg="mod or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4" creationId="{EE43C635-7EB7-4E96-B47B-E7D418A5FCC7}"/>
          </ac:spMkLst>
        </pc:spChg>
        <pc:spChg chg="add mod">
          <ac:chgData name="Shelina" userId="305392b5-cdd9-4d74-a73f-6ac0232514a7" providerId="ADAL" clId="{2A8267F7-5DFC-41DC-98B1-D57EC3BD4633}" dt="2020-03-12T21:59:46.664" v="161" actId="207"/>
          <ac:spMkLst>
            <pc:docMk/>
            <pc:sldMk cId="1869167915" sldId="287"/>
            <ac:spMk id="5" creationId="{1E23E4BD-4EF5-4D0F-A78C-389247E45C5F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12" creationId="{904DB13E-F722-4ED6-BB00-556651E95281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14" creationId="{1E8D93C5-28EB-42D0-86CE-D804955653CC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16" creationId="{AB1B1E7D-F76D-4744-AF85-239E6998A4C5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18" creationId="{3BB65211-00DB-45B6-A223-033B2D19CBE8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25" creationId="{C8AC92D2-D6DE-4772-A874-5D65F883FCDB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27" creationId="{0F2E3678-25D0-49F9-9BD6-8D4D605650E5}"/>
          </ac:spMkLst>
        </pc:spChg>
        <pc:spChg chg="add">
          <ac:chgData name="Shelina" userId="305392b5-cdd9-4d74-a73f-6ac0232514a7" providerId="ADAL" clId="{2A8267F7-5DFC-41DC-98B1-D57EC3BD4633}" dt="2020-03-12T21:58:24.009" v="123" actId="26606"/>
          <ac:spMkLst>
            <pc:docMk/>
            <pc:sldMk cId="1869167915" sldId="287"/>
            <ac:spMk id="29" creationId="{63A45CD5-61B0-48E1-8090-7584418C274A}"/>
          </ac:spMkLst>
        </pc:spChg>
        <pc:grpChg chg="add">
          <ac:chgData name="Shelina" userId="305392b5-cdd9-4d74-a73f-6ac0232514a7" providerId="ADAL" clId="{2A8267F7-5DFC-41DC-98B1-D57EC3BD4633}" dt="2020-03-12T21:58:24.009" v="123" actId="26606"/>
          <ac:grpSpMkLst>
            <pc:docMk/>
            <pc:sldMk cId="1869167915" sldId="287"/>
            <ac:grpSpMk id="20" creationId="{E26428D7-C6F3-473D-A360-A3F5C3E8728C}"/>
          </ac:grpSpMkLst>
        </pc:grpChg>
        <pc:picChg chg="add mod">
          <ac:chgData name="Shelina" userId="305392b5-cdd9-4d74-a73f-6ac0232514a7" providerId="ADAL" clId="{2A8267F7-5DFC-41DC-98B1-D57EC3BD4633}" dt="2020-03-12T21:58:24.009" v="123" actId="26606"/>
          <ac:picMkLst>
            <pc:docMk/>
            <pc:sldMk cId="1869167915" sldId="287"/>
            <ac:picMk id="7" creationId="{D4B9DE49-99A9-42EC-9861-6FA745F2568F}"/>
          </ac:picMkLst>
        </pc:picChg>
        <pc:cxnChg chg="add">
          <ac:chgData name="Shelina" userId="305392b5-cdd9-4d74-a73f-6ac0232514a7" providerId="ADAL" clId="{2A8267F7-5DFC-41DC-98B1-D57EC3BD4633}" dt="2020-03-12T21:58:24.009" v="123" actId="26606"/>
          <ac:cxnSpMkLst>
            <pc:docMk/>
            <pc:sldMk cId="1869167915" sldId="287"/>
            <ac:cxnSpMk id="31" creationId="{C6D4C1FD-C274-4FA8-939A-09E6498EFC7D}"/>
          </ac:cxnSpMkLst>
        </pc:cxnChg>
        <pc:cxnChg chg="add">
          <ac:chgData name="Shelina" userId="305392b5-cdd9-4d74-a73f-6ac0232514a7" providerId="ADAL" clId="{2A8267F7-5DFC-41DC-98B1-D57EC3BD4633}" dt="2020-03-12T21:58:24.009" v="123" actId="26606"/>
          <ac:cxnSpMkLst>
            <pc:docMk/>
            <pc:sldMk cId="1869167915" sldId="287"/>
            <ac:cxnSpMk id="33" creationId="{C13D4426-8AD5-43D7-8033-05DBB3BFE65E}"/>
          </ac:cxnSpMkLst>
        </pc:cxnChg>
        <pc:cxnChg chg="add">
          <ac:chgData name="Shelina" userId="305392b5-cdd9-4d74-a73f-6ac0232514a7" providerId="ADAL" clId="{2A8267F7-5DFC-41DC-98B1-D57EC3BD4633}" dt="2020-03-12T21:58:24.009" v="123" actId="26606"/>
          <ac:cxnSpMkLst>
            <pc:docMk/>
            <pc:sldMk cId="1869167915" sldId="287"/>
            <ac:cxnSpMk id="35" creationId="{1EC8029B-C6E2-4459-859A-7539865E0066}"/>
          </ac:cxnSpMkLst>
        </pc:cxnChg>
      </pc:sldChg>
    </pc:docChg>
  </pc:docChgLst>
  <pc:docChgLst>
    <pc:chgData name="Shelina Begum" userId="305392b5-cdd9-4d74-a73f-6ac0232514a7" providerId="ADAL" clId="{B173C479-7E5E-4069-91CF-DD267235A696}"/>
    <pc:docChg chg="undo custSel mod addSld delSld modSld">
      <pc:chgData name="Shelina Begum" userId="305392b5-cdd9-4d74-a73f-6ac0232514a7" providerId="ADAL" clId="{B173C479-7E5E-4069-91CF-DD267235A696}" dt="2020-03-14T22:39:43.399" v="1268" actId="47"/>
      <pc:docMkLst>
        <pc:docMk/>
      </pc:docMkLst>
      <pc:sldChg chg="setBg">
        <pc:chgData name="Shelina Begum" userId="305392b5-cdd9-4d74-a73f-6ac0232514a7" providerId="ADAL" clId="{B173C479-7E5E-4069-91CF-DD267235A696}" dt="2020-03-14T18:34:49.349" v="56"/>
        <pc:sldMkLst>
          <pc:docMk/>
          <pc:sldMk cId="1620554964" sldId="258"/>
        </pc:sldMkLst>
      </pc:sldChg>
      <pc:sldChg chg="modSp">
        <pc:chgData name="Shelina Begum" userId="305392b5-cdd9-4d74-a73f-6ac0232514a7" providerId="ADAL" clId="{B173C479-7E5E-4069-91CF-DD267235A696}" dt="2020-03-14T19:06:54.186" v="350" actId="404"/>
        <pc:sldMkLst>
          <pc:docMk/>
          <pc:sldMk cId="1574886347" sldId="260"/>
        </pc:sldMkLst>
        <pc:spChg chg="mod">
          <ac:chgData name="Shelina Begum" userId="305392b5-cdd9-4d74-a73f-6ac0232514a7" providerId="ADAL" clId="{B173C479-7E5E-4069-91CF-DD267235A696}" dt="2020-03-14T19:06:54.186" v="350" actId="404"/>
          <ac:spMkLst>
            <pc:docMk/>
            <pc:sldMk cId="1574886347" sldId="260"/>
            <ac:spMk id="2" creationId="{3CA1E53F-C5DC-499A-87E5-B3A6776E5209}"/>
          </ac:spMkLst>
        </pc:spChg>
      </pc:sldChg>
      <pc:sldChg chg="modSp">
        <pc:chgData name="Shelina Begum" userId="305392b5-cdd9-4d74-a73f-6ac0232514a7" providerId="ADAL" clId="{B173C479-7E5E-4069-91CF-DD267235A696}" dt="2020-03-14T19:07:17.243" v="353" actId="403"/>
        <pc:sldMkLst>
          <pc:docMk/>
          <pc:sldMk cId="3056587189" sldId="262"/>
        </pc:sldMkLst>
        <pc:spChg chg="mod">
          <ac:chgData name="Shelina Begum" userId="305392b5-cdd9-4d74-a73f-6ac0232514a7" providerId="ADAL" clId="{B173C479-7E5E-4069-91CF-DD267235A696}" dt="2020-03-14T19:07:17.243" v="353" actId="403"/>
          <ac:spMkLst>
            <pc:docMk/>
            <pc:sldMk cId="3056587189" sldId="262"/>
            <ac:spMk id="2" creationId="{0990FB9D-5861-4740-91A9-9478DF47A0F1}"/>
          </ac:spMkLst>
        </pc:spChg>
        <pc:graphicFrameChg chg="mod">
          <ac:chgData name="Shelina Begum" userId="305392b5-cdd9-4d74-a73f-6ac0232514a7" providerId="ADAL" clId="{B173C479-7E5E-4069-91CF-DD267235A696}" dt="2020-03-14T19:06:28.920" v="349" actId="2084"/>
          <ac:graphicFrameMkLst>
            <pc:docMk/>
            <pc:sldMk cId="3056587189" sldId="262"/>
            <ac:graphicFrameMk id="34" creationId="{08709C99-EE75-4198-8890-DB86DE747B35}"/>
          </ac:graphicFrameMkLst>
        </pc:graphicFrameChg>
      </pc:sldChg>
      <pc:sldChg chg="modSp">
        <pc:chgData name="Shelina Begum" userId="305392b5-cdd9-4d74-a73f-6ac0232514a7" providerId="ADAL" clId="{B173C479-7E5E-4069-91CF-DD267235A696}" dt="2020-03-14T19:07:09.100" v="352" actId="403"/>
        <pc:sldMkLst>
          <pc:docMk/>
          <pc:sldMk cId="2926296093" sldId="263"/>
        </pc:sldMkLst>
        <pc:spChg chg="mod">
          <ac:chgData name="Shelina Begum" userId="305392b5-cdd9-4d74-a73f-6ac0232514a7" providerId="ADAL" clId="{B173C479-7E5E-4069-91CF-DD267235A696}" dt="2020-03-14T19:07:09.100" v="352" actId="403"/>
          <ac:spMkLst>
            <pc:docMk/>
            <pc:sldMk cId="2926296093" sldId="263"/>
            <ac:spMk id="2" creationId="{0E53BF9A-FF86-45C5-BEB3-C80A51B06DB4}"/>
          </ac:spMkLst>
        </pc:spChg>
      </pc:sldChg>
      <pc:sldChg chg="addSp delSp modSp mod setBg">
        <pc:chgData name="Shelina Begum" userId="305392b5-cdd9-4d74-a73f-6ac0232514a7" providerId="ADAL" clId="{B173C479-7E5E-4069-91CF-DD267235A696}" dt="2020-03-14T18:38:58.641" v="73" actId="26606"/>
        <pc:sldMkLst>
          <pc:docMk/>
          <pc:sldMk cId="573292914" sldId="264"/>
        </pc:sldMkLst>
        <pc:spChg chg="mod">
          <ac:chgData name="Shelina Begum" userId="305392b5-cdd9-4d74-a73f-6ac0232514a7" providerId="ADAL" clId="{B173C479-7E5E-4069-91CF-DD267235A696}" dt="2020-03-14T18:38:58.641" v="73" actId="26606"/>
          <ac:spMkLst>
            <pc:docMk/>
            <pc:sldMk cId="573292914" sldId="264"/>
            <ac:spMk id="2" creationId="{E388BDA9-5E75-41B1-9E54-37613D00457C}"/>
          </ac:spMkLst>
        </pc:spChg>
        <pc:spChg chg="mod">
          <ac:chgData name="Shelina Begum" userId="305392b5-cdd9-4d74-a73f-6ac0232514a7" providerId="ADAL" clId="{B173C479-7E5E-4069-91CF-DD267235A696}" dt="2020-03-14T18:38:58.641" v="73" actId="26606"/>
          <ac:spMkLst>
            <pc:docMk/>
            <pc:sldMk cId="573292914" sldId="264"/>
            <ac:spMk id="3" creationId="{04314F90-225B-4C18-8031-5FDC6B73E783}"/>
          </ac:spMkLst>
        </pc:spChg>
        <pc:spChg chg="add del mod">
          <ac:chgData name="Shelina Begum" userId="305392b5-cdd9-4d74-a73f-6ac0232514a7" providerId="ADAL" clId="{B173C479-7E5E-4069-91CF-DD267235A696}" dt="2020-03-14T18:38:40.160" v="72"/>
          <ac:spMkLst>
            <pc:docMk/>
            <pc:sldMk cId="573292914" sldId="264"/>
            <ac:spMk id="5" creationId="{BF0AD4C0-330A-48E6-BB9D-E69B65C99FDC}"/>
          </ac:spMkLst>
        </pc:spChg>
        <pc:spChg chg="add del mod">
          <ac:chgData name="Shelina Begum" userId="305392b5-cdd9-4d74-a73f-6ac0232514a7" providerId="ADAL" clId="{B173C479-7E5E-4069-91CF-DD267235A696}" dt="2020-03-14T18:38:40.160" v="72"/>
          <ac:spMkLst>
            <pc:docMk/>
            <pc:sldMk cId="573292914" sldId="264"/>
            <ac:spMk id="6" creationId="{A71BFF0C-3064-4455-8317-3FEA4FA705C4}"/>
          </ac:spMkLst>
        </pc:spChg>
        <pc:spChg chg="add del mod">
          <ac:chgData name="Shelina Begum" userId="305392b5-cdd9-4d74-a73f-6ac0232514a7" providerId="ADAL" clId="{B173C479-7E5E-4069-91CF-DD267235A696}" dt="2020-03-14T18:38:40.160" v="72"/>
          <ac:spMkLst>
            <pc:docMk/>
            <pc:sldMk cId="573292914" sldId="264"/>
            <ac:spMk id="7" creationId="{AF4BFBC9-F224-401E-AAF2-B2EC46B8F867}"/>
          </ac:spMkLst>
        </pc:spChg>
        <pc:spChg chg="add">
          <ac:chgData name="Shelina Begum" userId="305392b5-cdd9-4d74-a73f-6ac0232514a7" providerId="ADAL" clId="{B173C479-7E5E-4069-91CF-DD267235A696}" dt="2020-03-14T18:38:58.641" v="73" actId="26606"/>
          <ac:spMkLst>
            <pc:docMk/>
            <pc:sldMk cId="573292914" sldId="264"/>
            <ac:spMk id="8" creationId="{B6F90BEF-F5C9-43BB-9FED-780B2E802B77}"/>
          </ac:spMkLst>
        </pc:spChg>
        <pc:spChg chg="add del mod">
          <ac:chgData name="Shelina Begum" userId="305392b5-cdd9-4d74-a73f-6ac0232514a7" providerId="ADAL" clId="{B173C479-7E5E-4069-91CF-DD267235A696}" dt="2020-03-14T18:38:29.568" v="66" actId="478"/>
          <ac:spMkLst>
            <pc:docMk/>
            <pc:sldMk cId="573292914" sldId="264"/>
            <ac:spMk id="9" creationId="{62E87FA5-2925-4682-9803-E0B9BCBC9D2E}"/>
          </ac:spMkLst>
        </pc:spChg>
        <pc:spChg chg="add">
          <ac:chgData name="Shelina Begum" userId="305392b5-cdd9-4d74-a73f-6ac0232514a7" providerId="ADAL" clId="{B173C479-7E5E-4069-91CF-DD267235A696}" dt="2020-03-14T18:38:58.641" v="73" actId="26606"/>
          <ac:spMkLst>
            <pc:docMk/>
            <pc:sldMk cId="573292914" sldId="264"/>
            <ac:spMk id="11" creationId="{BC0B41FD-D897-4F21-A5F3-254C563DC684}"/>
          </ac:spMkLst>
        </pc:spChg>
        <pc:spChg chg="add">
          <ac:chgData name="Shelina Begum" userId="305392b5-cdd9-4d74-a73f-6ac0232514a7" providerId="ADAL" clId="{B173C479-7E5E-4069-91CF-DD267235A696}" dt="2020-03-14T18:38:58.641" v="73" actId="26606"/>
          <ac:spMkLst>
            <pc:docMk/>
            <pc:sldMk cId="573292914" sldId="264"/>
            <ac:spMk id="13" creationId="{74F628E5-F145-4719-B240-F9D1B2D501FE}"/>
          </ac:spMkLst>
        </pc:spChg>
        <pc:graphicFrameChg chg="add del mod ord modGraphic">
          <ac:chgData name="Shelina Begum" userId="305392b5-cdd9-4d74-a73f-6ac0232514a7" providerId="ADAL" clId="{B173C479-7E5E-4069-91CF-DD267235A696}" dt="2020-03-14T18:38:58.641" v="73" actId="26606"/>
          <ac:graphicFrameMkLst>
            <pc:docMk/>
            <pc:sldMk cId="573292914" sldId="264"/>
            <ac:graphicFrameMk id="4" creationId="{A544A90A-6989-4D4B-BB0A-2F76A64E2567}"/>
          </ac:graphicFrameMkLst>
        </pc:graphicFrameChg>
      </pc:sldChg>
      <pc:sldChg chg="modSp">
        <pc:chgData name="Shelina Begum" userId="305392b5-cdd9-4d74-a73f-6ac0232514a7" providerId="ADAL" clId="{B173C479-7E5E-4069-91CF-DD267235A696}" dt="2020-03-14T22:36:35.400" v="1259" actId="20577"/>
        <pc:sldMkLst>
          <pc:docMk/>
          <pc:sldMk cId="3253698848" sldId="268"/>
        </pc:sldMkLst>
        <pc:spChg chg="mod">
          <ac:chgData name="Shelina Begum" userId="305392b5-cdd9-4d74-a73f-6ac0232514a7" providerId="ADAL" clId="{B173C479-7E5E-4069-91CF-DD267235A696}" dt="2020-03-14T22:36:35.400" v="1259" actId="20577"/>
          <ac:spMkLst>
            <pc:docMk/>
            <pc:sldMk cId="3253698848" sldId="268"/>
            <ac:spMk id="3" creationId="{3D742FBA-85C2-41F7-B399-835A2FE1E014}"/>
          </ac:spMkLst>
        </pc:spChg>
      </pc:sldChg>
      <pc:sldChg chg="addSp delSp modSp setBg delAnim modAnim">
        <pc:chgData name="Shelina Begum" userId="305392b5-cdd9-4d74-a73f-6ac0232514a7" providerId="ADAL" clId="{B173C479-7E5E-4069-91CF-DD267235A696}" dt="2020-03-14T19:02:39.160" v="348"/>
        <pc:sldMkLst>
          <pc:docMk/>
          <pc:sldMk cId="4240920096" sldId="279"/>
        </pc:sldMkLst>
        <pc:spChg chg="mod">
          <ac:chgData name="Shelina Begum" userId="305392b5-cdd9-4d74-a73f-6ac0232514a7" providerId="ADAL" clId="{B173C479-7E5E-4069-91CF-DD267235A696}" dt="2020-03-14T18:40:24.948" v="77" actId="1076"/>
          <ac:spMkLst>
            <pc:docMk/>
            <pc:sldMk cId="4240920096" sldId="279"/>
            <ac:spMk id="2" creationId="{EB147D92-3642-4C46-A7C1-AFFB5BD78801}"/>
          </ac:spMkLst>
        </pc:spChg>
        <pc:spChg chg="add mod">
          <ac:chgData name="Shelina Begum" userId="305392b5-cdd9-4d74-a73f-6ac0232514a7" providerId="ADAL" clId="{B173C479-7E5E-4069-91CF-DD267235A696}" dt="2020-03-14T18:46:55.491" v="131" actId="208"/>
          <ac:spMkLst>
            <pc:docMk/>
            <pc:sldMk cId="4240920096" sldId="279"/>
            <ac:spMk id="4" creationId="{D1D9A651-CAD8-43CF-9A11-2266339EC7EE}"/>
          </ac:spMkLst>
        </pc:spChg>
        <pc:spChg chg="add mod">
          <ac:chgData name="Shelina Begum" userId="305392b5-cdd9-4d74-a73f-6ac0232514a7" providerId="ADAL" clId="{B173C479-7E5E-4069-91CF-DD267235A696}" dt="2020-03-14T19:00:35.457" v="344" actId="20577"/>
          <ac:spMkLst>
            <pc:docMk/>
            <pc:sldMk cId="4240920096" sldId="279"/>
            <ac:spMk id="7" creationId="{7B967BCE-C11F-4BF2-BAFA-1E4771F18424}"/>
          </ac:spMkLst>
        </pc:spChg>
        <pc:spChg chg="mod">
          <ac:chgData name="Shelina Begum" userId="305392b5-cdd9-4d74-a73f-6ac0232514a7" providerId="ADAL" clId="{B173C479-7E5E-4069-91CF-DD267235A696}" dt="2020-03-14T16:17:37.628" v="9" actId="208"/>
          <ac:spMkLst>
            <pc:docMk/>
            <pc:sldMk cId="4240920096" sldId="279"/>
            <ac:spMk id="8" creationId="{F2A25823-08B3-41C9-97E2-95F2F790F0DD}"/>
          </ac:spMkLst>
        </pc:spChg>
        <pc:spChg chg="mod">
          <ac:chgData name="Shelina Begum" userId="305392b5-cdd9-4d74-a73f-6ac0232514a7" providerId="ADAL" clId="{B173C479-7E5E-4069-91CF-DD267235A696}" dt="2020-03-14T16:17:54.356" v="13" actId="207"/>
          <ac:spMkLst>
            <pc:docMk/>
            <pc:sldMk cId="4240920096" sldId="279"/>
            <ac:spMk id="9" creationId="{32B37C05-EC20-4041-81FD-5F898A5F54CD}"/>
          </ac:spMkLst>
        </pc:spChg>
        <pc:spChg chg="mod">
          <ac:chgData name="Shelina Begum" userId="305392b5-cdd9-4d74-a73f-6ac0232514a7" providerId="ADAL" clId="{B173C479-7E5E-4069-91CF-DD267235A696}" dt="2020-03-14T16:18:07.179" v="15" actId="208"/>
          <ac:spMkLst>
            <pc:docMk/>
            <pc:sldMk cId="4240920096" sldId="279"/>
            <ac:spMk id="10" creationId="{BA443AA5-C4DC-47DF-A0AF-159E47D12D3F}"/>
          </ac:spMkLst>
        </pc:spChg>
        <pc:spChg chg="mod">
          <ac:chgData name="Shelina Begum" userId="305392b5-cdd9-4d74-a73f-6ac0232514a7" providerId="ADAL" clId="{B173C479-7E5E-4069-91CF-DD267235A696}" dt="2020-03-14T16:16:17.459" v="3" actId="208"/>
          <ac:spMkLst>
            <pc:docMk/>
            <pc:sldMk cId="4240920096" sldId="279"/>
            <ac:spMk id="11" creationId="{91620E18-8CA1-48AD-8968-D02398962DD8}"/>
          </ac:spMkLst>
        </pc:spChg>
        <pc:spChg chg="mod">
          <ac:chgData name="Shelina Begum" userId="305392b5-cdd9-4d74-a73f-6ac0232514a7" providerId="ADAL" clId="{B173C479-7E5E-4069-91CF-DD267235A696}" dt="2020-03-14T16:16:31.834" v="5" actId="208"/>
          <ac:spMkLst>
            <pc:docMk/>
            <pc:sldMk cId="4240920096" sldId="279"/>
            <ac:spMk id="12" creationId="{E825B57D-DF3E-4784-B9DE-B08E9AD55C0C}"/>
          </ac:spMkLst>
        </pc:spChg>
        <pc:spChg chg="mod">
          <ac:chgData name="Shelina Begum" userId="305392b5-cdd9-4d74-a73f-6ac0232514a7" providerId="ADAL" clId="{B173C479-7E5E-4069-91CF-DD267235A696}" dt="2020-03-14T16:16:50.775" v="7" actId="208"/>
          <ac:spMkLst>
            <pc:docMk/>
            <pc:sldMk cId="4240920096" sldId="279"/>
            <ac:spMk id="13" creationId="{9CC381DE-83B0-4CAF-970B-C05C2F5E99EC}"/>
          </ac:spMkLst>
        </pc:spChg>
        <pc:spChg chg="mod">
          <ac:chgData name="Shelina Begum" userId="305392b5-cdd9-4d74-a73f-6ac0232514a7" providerId="ADAL" clId="{B173C479-7E5E-4069-91CF-DD267235A696}" dt="2020-03-14T16:21:01.228" v="27" actId="692"/>
          <ac:spMkLst>
            <pc:docMk/>
            <pc:sldMk cId="4240920096" sldId="279"/>
            <ac:spMk id="30" creationId="{512A193B-1DD9-46B8-8450-614782CED101}"/>
          </ac:spMkLst>
        </pc:spChg>
        <pc:spChg chg="del mod">
          <ac:chgData name="Shelina Begum" userId="305392b5-cdd9-4d74-a73f-6ac0232514a7" providerId="ADAL" clId="{B173C479-7E5E-4069-91CF-DD267235A696}" dt="2020-03-14T18:48:56.675" v="147"/>
          <ac:spMkLst>
            <pc:docMk/>
            <pc:sldMk cId="4240920096" sldId="279"/>
            <ac:spMk id="31" creationId="{D9FACE65-4C85-48B1-82A0-03F86122C368}"/>
          </ac:spMkLst>
        </pc:spChg>
        <pc:spChg chg="mod">
          <ac:chgData name="Shelina Begum" userId="305392b5-cdd9-4d74-a73f-6ac0232514a7" providerId="ADAL" clId="{B173C479-7E5E-4069-91CF-DD267235A696}" dt="2020-03-14T16:21:10.337" v="29" actId="692"/>
          <ac:spMkLst>
            <pc:docMk/>
            <pc:sldMk cId="4240920096" sldId="279"/>
            <ac:spMk id="32" creationId="{2F16AF3A-D5BB-4CB2-A202-2788D964159E}"/>
          </ac:spMkLst>
        </pc:spChg>
        <pc:spChg chg="del mod">
          <ac:chgData name="Shelina Begum" userId="305392b5-cdd9-4d74-a73f-6ac0232514a7" providerId="ADAL" clId="{B173C479-7E5E-4069-91CF-DD267235A696}" dt="2020-03-14T18:47:05.951" v="132" actId="478"/>
          <ac:spMkLst>
            <pc:docMk/>
            <pc:sldMk cId="4240920096" sldId="279"/>
            <ac:spMk id="33" creationId="{4F5DB0A3-8E12-4AF9-ABF6-BD6D8B27DBB4}"/>
          </ac:spMkLst>
        </pc:spChg>
        <pc:picChg chg="mod">
          <ac:chgData name="Shelina Begum" userId="305392b5-cdd9-4d74-a73f-6ac0232514a7" providerId="ADAL" clId="{B173C479-7E5E-4069-91CF-DD267235A696}" dt="2020-03-14T16:15:52.950" v="1" actId="207"/>
          <ac:picMkLst>
            <pc:docMk/>
            <pc:sldMk cId="4240920096" sldId="279"/>
            <ac:picMk id="5" creationId="{5FAD70FE-A423-470A-BCFB-7FD9193F613E}"/>
          </ac:picMkLst>
        </pc:picChg>
        <pc:picChg chg="mod">
          <ac:chgData name="Shelina Begum" userId="305392b5-cdd9-4d74-a73f-6ac0232514a7" providerId="ADAL" clId="{B173C479-7E5E-4069-91CF-DD267235A696}" dt="2020-03-14T16:19:26.548" v="22" actId="207"/>
          <ac:picMkLst>
            <pc:docMk/>
            <pc:sldMk cId="4240920096" sldId="279"/>
            <ac:picMk id="15" creationId="{C59E95A2-8A9E-49AA-B575-C2F3BD6491EF}"/>
          </ac:picMkLst>
        </pc:picChg>
        <pc:picChg chg="mod">
          <ac:chgData name="Shelina Begum" userId="305392b5-cdd9-4d74-a73f-6ac0232514a7" providerId="ADAL" clId="{B173C479-7E5E-4069-91CF-DD267235A696}" dt="2020-03-14T16:22:38.404" v="31" actId="208"/>
          <ac:picMkLst>
            <pc:docMk/>
            <pc:sldMk cId="4240920096" sldId="279"/>
            <ac:picMk id="28" creationId="{8FEC82FF-10C6-4BD0-80DC-EB4B15117E4C}"/>
          </ac:picMkLst>
        </pc:picChg>
        <pc:cxnChg chg="mod">
          <ac:chgData name="Shelina Begum" userId="305392b5-cdd9-4d74-a73f-6ac0232514a7" providerId="ADAL" clId="{B173C479-7E5E-4069-91CF-DD267235A696}" dt="2020-03-14T16:18:35.005" v="16" actId="208"/>
          <ac:cxnSpMkLst>
            <pc:docMk/>
            <pc:sldMk cId="4240920096" sldId="279"/>
            <ac:cxnSpMk id="18" creationId="{3B1E1C81-D761-448F-84E3-E1681621DB6C}"/>
          </ac:cxnSpMkLst>
        </pc:cxnChg>
        <pc:cxnChg chg="mod">
          <ac:chgData name="Shelina Begum" userId="305392b5-cdd9-4d74-a73f-6ac0232514a7" providerId="ADAL" clId="{B173C479-7E5E-4069-91CF-DD267235A696}" dt="2020-03-14T16:19:03.173" v="19" actId="208"/>
          <ac:cxnSpMkLst>
            <pc:docMk/>
            <pc:sldMk cId="4240920096" sldId="279"/>
            <ac:cxnSpMk id="20" creationId="{A52C6AB1-671A-47B9-B166-3629BEBAB8D6}"/>
          </ac:cxnSpMkLst>
        </pc:cxnChg>
        <pc:cxnChg chg="mod">
          <ac:chgData name="Shelina Begum" userId="305392b5-cdd9-4d74-a73f-6ac0232514a7" providerId="ADAL" clId="{B173C479-7E5E-4069-91CF-DD267235A696}" dt="2020-03-14T16:18:53.109" v="18" actId="208"/>
          <ac:cxnSpMkLst>
            <pc:docMk/>
            <pc:sldMk cId="4240920096" sldId="279"/>
            <ac:cxnSpMk id="22" creationId="{EE3C5D87-0EB1-4926-8CB2-B5E7B369619C}"/>
          </ac:cxnSpMkLst>
        </pc:cxnChg>
        <pc:cxnChg chg="mod">
          <ac:chgData name="Shelina Begum" userId="305392b5-cdd9-4d74-a73f-6ac0232514a7" providerId="ADAL" clId="{B173C479-7E5E-4069-91CF-DD267235A696}" dt="2020-03-14T16:20:17.234" v="25" actId="208"/>
          <ac:cxnSpMkLst>
            <pc:docMk/>
            <pc:sldMk cId="4240920096" sldId="279"/>
            <ac:cxnSpMk id="36" creationId="{812FB944-AD87-4B15-BA31-9FDF8E4A3A6F}"/>
          </ac:cxnSpMkLst>
        </pc:cxnChg>
        <pc:cxnChg chg="mod">
          <ac:chgData name="Shelina Begum" userId="305392b5-cdd9-4d74-a73f-6ac0232514a7" providerId="ADAL" clId="{B173C479-7E5E-4069-91CF-DD267235A696}" dt="2020-03-14T16:20:26.088" v="26" actId="208"/>
          <ac:cxnSpMkLst>
            <pc:docMk/>
            <pc:sldMk cId="4240920096" sldId="279"/>
            <ac:cxnSpMk id="39" creationId="{4E7A20FE-714F-4D94-B43E-025E04066EF7}"/>
          </ac:cxnSpMkLst>
        </pc:cxnChg>
      </pc:sldChg>
      <pc:sldChg chg="modTransition">
        <pc:chgData name="Shelina Begum" userId="305392b5-cdd9-4d74-a73f-6ac0232514a7" providerId="ADAL" clId="{B173C479-7E5E-4069-91CF-DD267235A696}" dt="2020-03-14T16:14:40.729" v="0"/>
        <pc:sldMkLst>
          <pc:docMk/>
          <pc:sldMk cId="1869167915" sldId="287"/>
        </pc:sldMkLst>
      </pc:sldChg>
      <pc:sldChg chg="addSp delSp modSp add mod modTransition setBg">
        <pc:chgData name="Shelina Begum" userId="305392b5-cdd9-4d74-a73f-6ac0232514a7" providerId="ADAL" clId="{B173C479-7E5E-4069-91CF-DD267235A696}" dt="2020-03-14T22:38:29.467" v="1267" actId="403"/>
        <pc:sldMkLst>
          <pc:docMk/>
          <pc:sldMk cId="2659890476" sldId="288"/>
        </pc:sldMkLst>
        <pc:spChg chg="mod">
          <ac:chgData name="Shelina Begum" userId="305392b5-cdd9-4d74-a73f-6ac0232514a7" providerId="ADAL" clId="{B173C479-7E5E-4069-91CF-DD267235A696}" dt="2020-03-14T22:38:29.467" v="1267" actId="403"/>
          <ac:spMkLst>
            <pc:docMk/>
            <pc:sldMk cId="2659890476" sldId="288"/>
            <ac:spMk id="2" creationId="{D5FE2570-EDBB-4E13-9F56-1AFB9959D753}"/>
          </ac:spMkLst>
        </pc:spChg>
        <pc:spChg chg="del">
          <ac:chgData name="Shelina Begum" userId="305392b5-cdd9-4d74-a73f-6ac0232514a7" providerId="ADAL" clId="{B173C479-7E5E-4069-91CF-DD267235A696}" dt="2020-03-14T19:21:12.782" v="355"/>
          <ac:spMkLst>
            <pc:docMk/>
            <pc:sldMk cId="2659890476" sldId="288"/>
            <ac:spMk id="3" creationId="{76F8F4D7-17E1-4AD1-8F84-0E481069E32F}"/>
          </ac:spMkLst>
        </pc:spChg>
        <pc:spChg chg="mod ord">
          <ac:chgData name="Shelina Begum" userId="305392b5-cdd9-4d74-a73f-6ac0232514a7" providerId="ADAL" clId="{B173C479-7E5E-4069-91CF-DD267235A696}" dt="2020-03-14T22:38:00.735" v="1262" actId="26606"/>
          <ac:spMkLst>
            <pc:docMk/>
            <pc:sldMk cId="2659890476" sldId="288"/>
            <ac:spMk id="4" creationId="{87807E89-DAF4-4975-ABA3-26A566F72D9B}"/>
          </ac:spMkLst>
        </pc:spChg>
        <pc:spChg chg="add mod">
          <ac:chgData name="Shelina Begum" userId="305392b5-cdd9-4d74-a73f-6ac0232514a7" providerId="ADAL" clId="{B173C479-7E5E-4069-91CF-DD267235A696}" dt="2020-03-14T22:38:23.183" v="1264" actId="403"/>
          <ac:spMkLst>
            <pc:docMk/>
            <pc:sldMk cId="2659890476" sldId="288"/>
            <ac:spMk id="14" creationId="{BFFF73D6-268E-49EF-A576-860928277A07}"/>
          </ac:spMkLst>
        </pc:spChg>
        <pc:spChg chg="add del">
          <ac:chgData name="Shelina Begum" userId="305392b5-cdd9-4d74-a73f-6ac0232514a7" providerId="ADAL" clId="{B173C479-7E5E-4069-91CF-DD267235A696}" dt="2020-03-14T22:37:32.980" v="1260" actId="26606"/>
          <ac:spMkLst>
            <pc:docMk/>
            <pc:sldMk cId="2659890476" sldId="288"/>
            <ac:spMk id="17" creationId="{23EBFBD2-DA69-40F0-9B41-6AA12C08FC85}"/>
          </ac:spMkLst>
        </pc:spChg>
        <pc:spChg chg="add del">
          <ac:chgData name="Shelina Begum" userId="305392b5-cdd9-4d74-a73f-6ac0232514a7" providerId="ADAL" clId="{B173C479-7E5E-4069-91CF-DD267235A696}" dt="2020-03-14T22:37:32.980" v="1260" actId="26606"/>
          <ac:spMkLst>
            <pc:docMk/>
            <pc:sldMk cId="2659890476" sldId="288"/>
            <ac:spMk id="19" creationId="{66E085B8-E6D9-4530-9AE3-4C2B79CE418B}"/>
          </ac:spMkLst>
        </pc:spChg>
        <pc:spChg chg="add del">
          <ac:chgData name="Shelina Begum" userId="305392b5-cdd9-4d74-a73f-6ac0232514a7" providerId="ADAL" clId="{B173C479-7E5E-4069-91CF-DD267235A696}" dt="2020-03-14T22:37:32.980" v="1260" actId="26606"/>
          <ac:spMkLst>
            <pc:docMk/>
            <pc:sldMk cId="2659890476" sldId="288"/>
            <ac:spMk id="21" creationId="{4F2304C2-1AD0-4AFD-93A0-BB1D998E0F97}"/>
          </ac:spMkLst>
        </pc:spChg>
        <pc:spChg chg="add del">
          <ac:chgData name="Shelina Begum" userId="305392b5-cdd9-4d74-a73f-6ac0232514a7" providerId="ADAL" clId="{B173C479-7E5E-4069-91CF-DD267235A696}" dt="2020-03-14T22:38:00.735" v="1262" actId="26606"/>
          <ac:spMkLst>
            <pc:docMk/>
            <pc:sldMk cId="2659890476" sldId="288"/>
            <ac:spMk id="26" creationId="{23EBFBD2-DA69-40F0-9B41-6AA12C08FC85}"/>
          </ac:spMkLst>
        </pc:spChg>
        <pc:spChg chg="add del">
          <ac:chgData name="Shelina Begum" userId="305392b5-cdd9-4d74-a73f-6ac0232514a7" providerId="ADAL" clId="{B173C479-7E5E-4069-91CF-DD267235A696}" dt="2020-03-14T22:38:00.735" v="1262" actId="26606"/>
          <ac:spMkLst>
            <pc:docMk/>
            <pc:sldMk cId="2659890476" sldId="288"/>
            <ac:spMk id="28" creationId="{66E085B8-E6D9-4530-9AE3-4C2B79CE418B}"/>
          </ac:spMkLst>
        </pc:spChg>
        <pc:spChg chg="add del">
          <ac:chgData name="Shelina Begum" userId="305392b5-cdd9-4d74-a73f-6ac0232514a7" providerId="ADAL" clId="{B173C479-7E5E-4069-91CF-DD267235A696}" dt="2020-03-14T22:38:00.735" v="1262" actId="26606"/>
          <ac:spMkLst>
            <pc:docMk/>
            <pc:sldMk cId="2659890476" sldId="288"/>
            <ac:spMk id="30" creationId="{4F2304C2-1AD0-4AFD-93A0-BB1D998E0F97}"/>
          </ac:spMkLst>
        </pc:spChg>
        <pc:spChg chg="add">
          <ac:chgData name="Shelina Begum" userId="305392b5-cdd9-4d74-a73f-6ac0232514a7" providerId="ADAL" clId="{B173C479-7E5E-4069-91CF-DD267235A696}" dt="2020-03-14T22:38:00.735" v="1262" actId="26606"/>
          <ac:spMkLst>
            <pc:docMk/>
            <pc:sldMk cId="2659890476" sldId="288"/>
            <ac:spMk id="35" creationId="{9E5AC43C-71B8-472C-BE76-D4AF54DD4469}"/>
          </ac:spMkLst>
        </pc:spChg>
        <pc:spChg chg="add">
          <ac:chgData name="Shelina Begum" userId="305392b5-cdd9-4d74-a73f-6ac0232514a7" providerId="ADAL" clId="{B173C479-7E5E-4069-91CF-DD267235A696}" dt="2020-03-14T22:38:00.735" v="1262" actId="26606"/>
          <ac:spMkLst>
            <pc:docMk/>
            <pc:sldMk cId="2659890476" sldId="288"/>
            <ac:spMk id="37" creationId="{F8E1DB55-DFC6-46C5-B755-6C823572969D}"/>
          </ac:spMkLst>
        </pc:spChg>
        <pc:picChg chg="add mod ord">
          <ac:chgData name="Shelina Begum" userId="305392b5-cdd9-4d74-a73f-6ac0232514a7" providerId="ADAL" clId="{B173C479-7E5E-4069-91CF-DD267235A696}" dt="2020-03-14T22:38:00.735" v="1262" actId="26606"/>
          <ac:picMkLst>
            <pc:docMk/>
            <pc:sldMk cId="2659890476" sldId="288"/>
            <ac:picMk id="6" creationId="{AA99AE81-28EA-4C6A-A3EA-C2834D1A64A9}"/>
          </ac:picMkLst>
        </pc:picChg>
        <pc:picChg chg="add mod">
          <ac:chgData name="Shelina Begum" userId="305392b5-cdd9-4d74-a73f-6ac0232514a7" providerId="ADAL" clId="{B173C479-7E5E-4069-91CF-DD267235A696}" dt="2020-03-14T22:38:00.735" v="1262" actId="26606"/>
          <ac:picMkLst>
            <pc:docMk/>
            <pc:sldMk cId="2659890476" sldId="288"/>
            <ac:picMk id="8" creationId="{905101E9-0B48-4A10-955B-6ADCA13F4CCB}"/>
          </ac:picMkLst>
        </pc:picChg>
        <pc:picChg chg="add mod">
          <ac:chgData name="Shelina Begum" userId="305392b5-cdd9-4d74-a73f-6ac0232514a7" providerId="ADAL" clId="{B173C479-7E5E-4069-91CF-DD267235A696}" dt="2020-03-14T22:38:00.735" v="1262" actId="26606"/>
          <ac:picMkLst>
            <pc:docMk/>
            <pc:sldMk cId="2659890476" sldId="288"/>
            <ac:picMk id="10" creationId="{9997A420-4A91-4017-9113-CB989B418AED}"/>
          </ac:picMkLst>
        </pc:picChg>
      </pc:sldChg>
      <pc:sldChg chg="modSp add del">
        <pc:chgData name="Shelina Begum" userId="305392b5-cdd9-4d74-a73f-6ac0232514a7" providerId="ADAL" clId="{B173C479-7E5E-4069-91CF-DD267235A696}" dt="2020-03-14T22:39:43.399" v="1268" actId="47"/>
        <pc:sldMkLst>
          <pc:docMk/>
          <pc:sldMk cId="1561360691" sldId="289"/>
        </pc:sldMkLst>
        <pc:spChg chg="mod">
          <ac:chgData name="Shelina Begum" userId="305392b5-cdd9-4d74-a73f-6ac0232514a7" providerId="ADAL" clId="{B173C479-7E5E-4069-91CF-DD267235A696}" dt="2020-03-14T22:30:51.902" v="1062"/>
          <ac:spMkLst>
            <pc:docMk/>
            <pc:sldMk cId="1561360691" sldId="289"/>
            <ac:spMk id="3" creationId="{F963061F-EB90-4C88-8841-4858C803D951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13" Type="http://schemas.openxmlformats.org/officeDocument/2006/relationships/image" Target="../media/image39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Relationship Id="rId14" Type="http://schemas.openxmlformats.org/officeDocument/2006/relationships/image" Target="../media/image4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13" Type="http://schemas.openxmlformats.org/officeDocument/2006/relationships/image" Target="../media/image39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12" Type="http://schemas.openxmlformats.org/officeDocument/2006/relationships/image" Target="../media/image38.sv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Relationship Id="rId1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F3017B-9B9F-4ABB-AB49-0B261BC1C5A8}" type="doc">
      <dgm:prSet loTypeId="urn:microsoft.com/office/officeart/2011/layout/HexagonRadial" loCatId="cycle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187411F-67FC-459E-A1C4-EBC1ABEF1C06}">
      <dgm:prSet phldrT="[Text]" custT="1"/>
      <dgm:spPr>
        <a:gradFill rotWithShape="0">
          <a:gsLst>
            <a:gs pos="0">
              <a:schemeClr val="accent2">
                <a:lumMod val="50000"/>
              </a:schemeClr>
            </a:gs>
            <a:gs pos="44000">
              <a:schemeClr val="accent1">
                <a:lumMod val="75000"/>
              </a:schemeClr>
            </a:gs>
            <a:gs pos="52000">
              <a:schemeClr val="accent1">
                <a:lumMod val="75000"/>
              </a:schemeClr>
            </a:gs>
            <a:gs pos="100000">
              <a:schemeClr val="accent1">
                <a:lumMod val="50000"/>
              </a:schemeClr>
            </a:gs>
          </a:gsLst>
          <a:lin ang="5400000" scaled="1"/>
        </a:gradFill>
      </dgm:spPr>
      <dgm:t>
        <a:bodyPr/>
        <a:lstStyle/>
        <a:p>
          <a:r>
            <a:rPr lang="en-GB" sz="2000" b="1" dirty="0"/>
            <a:t>Organisation: </a:t>
          </a:r>
        </a:p>
        <a:p>
          <a:r>
            <a:rPr lang="en-GB" sz="2400" b="1" dirty="0"/>
            <a:t>Sterling</a:t>
          </a:r>
        </a:p>
      </dgm:t>
    </dgm:pt>
    <dgm:pt modelId="{5D9B65BA-D2E6-4632-9727-31041790DDE6}" type="parTrans" cxnId="{D3C27D71-B6C3-4D42-B036-3A8FEEE6889D}">
      <dgm:prSet/>
      <dgm:spPr/>
      <dgm:t>
        <a:bodyPr/>
        <a:lstStyle/>
        <a:p>
          <a:endParaRPr lang="en-GB"/>
        </a:p>
      </dgm:t>
    </dgm:pt>
    <dgm:pt modelId="{BF1CFE45-3E9B-414D-B8A1-FE5CD0AC7EAC}" type="sibTrans" cxnId="{D3C27D71-B6C3-4D42-B036-3A8FEEE6889D}">
      <dgm:prSet/>
      <dgm:spPr/>
      <dgm:t>
        <a:bodyPr/>
        <a:lstStyle/>
        <a:p>
          <a:endParaRPr lang="en-GB"/>
        </a:p>
      </dgm:t>
    </dgm:pt>
    <dgm:pt modelId="{06FF5201-605A-4D8F-B17D-164C3CE75E9F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400" dirty="0"/>
            <a:t>Electrical equipment used such as PCs, printers, photocopier, dishwasher, microwave, etc</a:t>
          </a:r>
        </a:p>
      </dgm:t>
    </dgm:pt>
    <dgm:pt modelId="{34453D44-0772-4F0A-9A47-B5200C1FFC22}" type="parTrans" cxnId="{8E9802D5-5A21-4378-9D28-AB2A60B2A84F}">
      <dgm:prSet/>
      <dgm:spPr/>
      <dgm:t>
        <a:bodyPr/>
        <a:lstStyle/>
        <a:p>
          <a:endParaRPr lang="en-GB"/>
        </a:p>
      </dgm:t>
    </dgm:pt>
    <dgm:pt modelId="{58AC985F-3881-4089-B909-1E6D9538915E}" type="sibTrans" cxnId="{8E9802D5-5A21-4378-9D28-AB2A60B2A84F}">
      <dgm:prSet/>
      <dgm:spPr/>
      <dgm:t>
        <a:bodyPr/>
        <a:lstStyle/>
        <a:p>
          <a:endParaRPr lang="en-GB"/>
        </a:p>
      </dgm:t>
    </dgm:pt>
    <dgm:pt modelId="{C0E26CA5-2C9F-4316-9078-3330D282A2E2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600" dirty="0"/>
            <a:t>Lights are on all time</a:t>
          </a:r>
        </a:p>
      </dgm:t>
    </dgm:pt>
    <dgm:pt modelId="{4FC097C8-40D3-4571-B998-BA3641BF9D7D}" type="parTrans" cxnId="{BA4B2300-BAE0-4805-B0A3-C2F37E9C12BC}">
      <dgm:prSet/>
      <dgm:spPr/>
      <dgm:t>
        <a:bodyPr/>
        <a:lstStyle/>
        <a:p>
          <a:endParaRPr lang="en-GB"/>
        </a:p>
      </dgm:t>
    </dgm:pt>
    <dgm:pt modelId="{BA1EBE5A-D1B3-4053-A31B-EDEB430FA212}" type="sibTrans" cxnId="{BA4B2300-BAE0-4805-B0A3-C2F37E9C12BC}">
      <dgm:prSet/>
      <dgm:spPr/>
      <dgm:t>
        <a:bodyPr/>
        <a:lstStyle/>
        <a:p>
          <a:endParaRPr lang="en-GB"/>
        </a:p>
      </dgm:t>
    </dgm:pt>
    <dgm:pt modelId="{5222E681-0B07-4CDC-A29B-5F0CE8E5B805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600" dirty="0"/>
            <a:t>No employees involvement or knowledge to saving energy</a:t>
          </a:r>
        </a:p>
      </dgm:t>
    </dgm:pt>
    <dgm:pt modelId="{F6832DA4-6336-42E1-A240-8F8C90CBA687}" type="parTrans" cxnId="{7311EA59-CBB9-4097-B84F-E73014BD1A69}">
      <dgm:prSet/>
      <dgm:spPr/>
      <dgm:t>
        <a:bodyPr/>
        <a:lstStyle/>
        <a:p>
          <a:endParaRPr lang="en-GB"/>
        </a:p>
      </dgm:t>
    </dgm:pt>
    <dgm:pt modelId="{666187D6-2E2C-4612-9A95-369D5DAE099C}" type="sibTrans" cxnId="{7311EA59-CBB9-4097-B84F-E73014BD1A69}">
      <dgm:prSet/>
      <dgm:spPr/>
      <dgm:t>
        <a:bodyPr/>
        <a:lstStyle/>
        <a:p>
          <a:endParaRPr lang="en-GB"/>
        </a:p>
      </dgm:t>
    </dgm:pt>
    <dgm:pt modelId="{277912D7-031D-4FC5-97C1-13508CF2246B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400" dirty="0"/>
            <a:t>No policy clearly stating regarding saving energy or about climate change</a:t>
          </a:r>
        </a:p>
      </dgm:t>
    </dgm:pt>
    <dgm:pt modelId="{EDABD68E-F296-4642-952F-94E1846C9C00}" type="parTrans" cxnId="{F9AB5830-DC16-4F68-91AC-41540DC37FDE}">
      <dgm:prSet/>
      <dgm:spPr/>
      <dgm:t>
        <a:bodyPr/>
        <a:lstStyle/>
        <a:p>
          <a:endParaRPr lang="en-GB"/>
        </a:p>
      </dgm:t>
    </dgm:pt>
    <dgm:pt modelId="{FFA15980-1BF3-4C93-84C2-8258A0C11826}" type="sibTrans" cxnId="{F9AB5830-DC16-4F68-91AC-41540DC37FDE}">
      <dgm:prSet/>
      <dgm:spPr/>
      <dgm:t>
        <a:bodyPr/>
        <a:lstStyle/>
        <a:p>
          <a:endParaRPr lang="en-GB"/>
        </a:p>
      </dgm:t>
    </dgm:pt>
    <dgm:pt modelId="{A484A435-1F48-49B6-98A7-EF7726949657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400" dirty="0"/>
            <a:t>No one is in charge of keeping track of the energy usage in the office</a:t>
          </a:r>
        </a:p>
      </dgm:t>
    </dgm:pt>
    <dgm:pt modelId="{831A8455-F6A3-4AD5-8113-B65368930521}" type="parTrans" cxnId="{44F34525-1AD5-462F-8498-C30F33E888DB}">
      <dgm:prSet/>
      <dgm:spPr/>
      <dgm:t>
        <a:bodyPr/>
        <a:lstStyle/>
        <a:p>
          <a:endParaRPr lang="en-GB"/>
        </a:p>
      </dgm:t>
    </dgm:pt>
    <dgm:pt modelId="{02F3288C-AB4C-477A-AC93-F76FB4D94B3F}" type="sibTrans" cxnId="{44F34525-1AD5-462F-8498-C30F33E888DB}">
      <dgm:prSet/>
      <dgm:spPr/>
      <dgm:t>
        <a:bodyPr/>
        <a:lstStyle/>
        <a:p>
          <a:endParaRPr lang="en-GB"/>
        </a:p>
      </dgm:t>
    </dgm:pt>
    <dgm:pt modelId="{638A8EED-190E-49A7-8BE5-4A39596E9194}">
      <dgm:prSet phldrT="[Text]" custT="1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GB" sz="1400" dirty="0"/>
            <a:t>Air Conditioning (AC) is constantly used </a:t>
          </a:r>
        </a:p>
      </dgm:t>
    </dgm:pt>
    <dgm:pt modelId="{668F5420-36E7-4511-8894-6D290D007B45}" type="parTrans" cxnId="{4D4DB796-3CC1-4041-9E64-83C84F72E867}">
      <dgm:prSet/>
      <dgm:spPr/>
      <dgm:t>
        <a:bodyPr/>
        <a:lstStyle/>
        <a:p>
          <a:endParaRPr lang="en-GB"/>
        </a:p>
      </dgm:t>
    </dgm:pt>
    <dgm:pt modelId="{E544D4C9-564D-43C6-B48C-E14C4B08CD78}" type="sibTrans" cxnId="{4D4DB796-3CC1-4041-9E64-83C84F72E867}">
      <dgm:prSet/>
      <dgm:spPr/>
      <dgm:t>
        <a:bodyPr/>
        <a:lstStyle/>
        <a:p>
          <a:endParaRPr lang="en-GB"/>
        </a:p>
      </dgm:t>
    </dgm:pt>
    <dgm:pt modelId="{766F1828-7FDA-4B98-B661-29D7DECA9EDE}" type="pres">
      <dgm:prSet presAssocID="{74F3017B-9B9F-4ABB-AB49-0B261BC1C5A8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30ECB52A-3C3C-4929-AA03-BE7C18162D70}" type="pres">
      <dgm:prSet presAssocID="{C187411F-67FC-459E-A1C4-EBC1ABEF1C06}" presName="Parent" presStyleLbl="node0" presStyleIdx="0" presStyleCnt="1">
        <dgm:presLayoutVars>
          <dgm:chMax val="6"/>
          <dgm:chPref val="6"/>
        </dgm:presLayoutVars>
      </dgm:prSet>
      <dgm:spPr/>
    </dgm:pt>
    <dgm:pt modelId="{517ED1F2-AD26-4047-9AE3-891E60C32E6C}" type="pres">
      <dgm:prSet presAssocID="{06FF5201-605A-4D8F-B17D-164C3CE75E9F}" presName="Accent1" presStyleCnt="0"/>
      <dgm:spPr/>
    </dgm:pt>
    <dgm:pt modelId="{9258A211-BA71-4805-BBCD-B59990CE5D59}" type="pres">
      <dgm:prSet presAssocID="{06FF5201-605A-4D8F-B17D-164C3CE75E9F}" presName="Accent" presStyleLbl="bgShp" presStyleIdx="0" presStyleCnt="6"/>
      <dgm:spPr/>
    </dgm:pt>
    <dgm:pt modelId="{970D4007-A0AF-4E6C-97AD-B6DDD93F2D43}" type="pres">
      <dgm:prSet presAssocID="{06FF5201-605A-4D8F-B17D-164C3CE75E9F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B96197F3-E42B-4210-83B5-4629ACEE9ADF}" type="pres">
      <dgm:prSet presAssocID="{C0E26CA5-2C9F-4316-9078-3330D282A2E2}" presName="Accent2" presStyleCnt="0"/>
      <dgm:spPr/>
    </dgm:pt>
    <dgm:pt modelId="{9EB51B1A-CA3F-4511-8D9D-A7799D174061}" type="pres">
      <dgm:prSet presAssocID="{C0E26CA5-2C9F-4316-9078-3330D282A2E2}" presName="Accent" presStyleLbl="bgShp" presStyleIdx="1" presStyleCnt="6"/>
      <dgm:spPr>
        <a:solidFill>
          <a:schemeClr val="accent2">
            <a:lumMod val="40000"/>
            <a:lumOff val="60000"/>
          </a:schemeClr>
        </a:solidFill>
      </dgm:spPr>
    </dgm:pt>
    <dgm:pt modelId="{FE153E80-D286-461D-BC6C-D7DB8694F778}" type="pres">
      <dgm:prSet presAssocID="{C0E26CA5-2C9F-4316-9078-3330D282A2E2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661D8820-419E-4B30-B615-10300FBAA249}" type="pres">
      <dgm:prSet presAssocID="{5222E681-0B07-4CDC-A29B-5F0CE8E5B805}" presName="Accent3" presStyleCnt="0"/>
      <dgm:spPr/>
    </dgm:pt>
    <dgm:pt modelId="{DC9D8C6A-C06A-4DC1-8656-8A6B50EBC56E}" type="pres">
      <dgm:prSet presAssocID="{5222E681-0B07-4CDC-A29B-5F0CE8E5B805}" presName="Accent" presStyleLbl="bgShp" presStyleIdx="2" presStyleCnt="6"/>
      <dgm:spPr>
        <a:solidFill>
          <a:schemeClr val="accent2">
            <a:lumMod val="40000"/>
            <a:lumOff val="60000"/>
          </a:schemeClr>
        </a:solidFill>
      </dgm:spPr>
    </dgm:pt>
    <dgm:pt modelId="{448D007B-5ABB-446A-BF5A-8C4B09805C5B}" type="pres">
      <dgm:prSet presAssocID="{5222E681-0B07-4CDC-A29B-5F0CE8E5B805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814CE7BC-DF13-434A-9A61-4F1C0E70CE32}" type="pres">
      <dgm:prSet presAssocID="{277912D7-031D-4FC5-97C1-13508CF2246B}" presName="Accent4" presStyleCnt="0"/>
      <dgm:spPr/>
    </dgm:pt>
    <dgm:pt modelId="{F137C06E-7BBF-42A0-AFFB-13D2F229D28B}" type="pres">
      <dgm:prSet presAssocID="{277912D7-031D-4FC5-97C1-13508CF2246B}" presName="Accent" presStyleLbl="bgShp" presStyleIdx="3" presStyleCnt="6"/>
      <dgm:spPr>
        <a:solidFill>
          <a:schemeClr val="accent2">
            <a:lumMod val="40000"/>
            <a:lumOff val="60000"/>
          </a:schemeClr>
        </a:solidFill>
      </dgm:spPr>
    </dgm:pt>
    <dgm:pt modelId="{E8E4F5A9-BB6F-4FDF-9D4D-DC1AF3E2EA1B}" type="pres">
      <dgm:prSet presAssocID="{277912D7-031D-4FC5-97C1-13508CF2246B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5A0863E3-05F4-4B13-B2E0-FA3B209678FD}" type="pres">
      <dgm:prSet presAssocID="{A484A435-1F48-49B6-98A7-EF7726949657}" presName="Accent5" presStyleCnt="0"/>
      <dgm:spPr/>
    </dgm:pt>
    <dgm:pt modelId="{6C6B111B-7227-43EA-83F0-64BB6C72F396}" type="pres">
      <dgm:prSet presAssocID="{A484A435-1F48-49B6-98A7-EF7726949657}" presName="Accent" presStyleLbl="bgShp" presStyleIdx="4" presStyleCnt="6"/>
      <dgm:spPr>
        <a:solidFill>
          <a:schemeClr val="accent2">
            <a:lumMod val="40000"/>
            <a:lumOff val="60000"/>
          </a:schemeClr>
        </a:solidFill>
      </dgm:spPr>
    </dgm:pt>
    <dgm:pt modelId="{65C80798-3CBA-44AB-9327-8BFF9B5EBA1F}" type="pres">
      <dgm:prSet presAssocID="{A484A435-1F48-49B6-98A7-EF7726949657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521CEC56-A9ED-4799-BFA8-D76CB2C435A0}" type="pres">
      <dgm:prSet presAssocID="{638A8EED-190E-49A7-8BE5-4A39596E9194}" presName="Accent6" presStyleCnt="0"/>
      <dgm:spPr/>
    </dgm:pt>
    <dgm:pt modelId="{DF5592AF-9115-42BA-8365-C6C2921FA972}" type="pres">
      <dgm:prSet presAssocID="{638A8EED-190E-49A7-8BE5-4A39596E9194}" presName="Accent" presStyleLbl="bgShp" presStyleIdx="5" presStyleCnt="6"/>
      <dgm:spPr>
        <a:solidFill>
          <a:schemeClr val="accent2">
            <a:lumMod val="40000"/>
            <a:lumOff val="60000"/>
          </a:schemeClr>
        </a:solidFill>
      </dgm:spPr>
    </dgm:pt>
    <dgm:pt modelId="{047A0D53-3010-420B-B5E9-9A3C9BBD854E}" type="pres">
      <dgm:prSet presAssocID="{638A8EED-190E-49A7-8BE5-4A39596E9194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BA4B2300-BAE0-4805-B0A3-C2F37E9C12BC}" srcId="{C187411F-67FC-459E-A1C4-EBC1ABEF1C06}" destId="{C0E26CA5-2C9F-4316-9078-3330D282A2E2}" srcOrd="1" destOrd="0" parTransId="{4FC097C8-40D3-4571-B998-BA3641BF9D7D}" sibTransId="{BA1EBE5A-D1B3-4053-A31B-EDEB430FA212}"/>
    <dgm:cxn modelId="{44F34525-1AD5-462F-8498-C30F33E888DB}" srcId="{C187411F-67FC-459E-A1C4-EBC1ABEF1C06}" destId="{A484A435-1F48-49B6-98A7-EF7726949657}" srcOrd="4" destOrd="0" parTransId="{831A8455-F6A3-4AD5-8113-B65368930521}" sibTransId="{02F3288C-AB4C-477A-AC93-F76FB4D94B3F}"/>
    <dgm:cxn modelId="{F9AB5830-DC16-4F68-91AC-41540DC37FDE}" srcId="{C187411F-67FC-459E-A1C4-EBC1ABEF1C06}" destId="{277912D7-031D-4FC5-97C1-13508CF2246B}" srcOrd="3" destOrd="0" parTransId="{EDABD68E-F296-4642-952F-94E1846C9C00}" sibTransId="{FFA15980-1BF3-4C93-84C2-8258A0C11826}"/>
    <dgm:cxn modelId="{2C09745E-8D87-4375-99DC-604975C2DF2F}" type="presOf" srcId="{277912D7-031D-4FC5-97C1-13508CF2246B}" destId="{E8E4F5A9-BB6F-4FDF-9D4D-DC1AF3E2EA1B}" srcOrd="0" destOrd="0" presId="urn:microsoft.com/office/officeart/2011/layout/HexagonRadial"/>
    <dgm:cxn modelId="{DCB1016A-2BF5-4576-961C-C3A5DFB3FA44}" type="presOf" srcId="{06FF5201-605A-4D8F-B17D-164C3CE75E9F}" destId="{970D4007-A0AF-4E6C-97AD-B6DDD93F2D43}" srcOrd="0" destOrd="0" presId="urn:microsoft.com/office/officeart/2011/layout/HexagonRadial"/>
    <dgm:cxn modelId="{D3C27D71-B6C3-4D42-B036-3A8FEEE6889D}" srcId="{74F3017B-9B9F-4ABB-AB49-0B261BC1C5A8}" destId="{C187411F-67FC-459E-A1C4-EBC1ABEF1C06}" srcOrd="0" destOrd="0" parTransId="{5D9B65BA-D2E6-4632-9727-31041790DDE6}" sibTransId="{BF1CFE45-3E9B-414D-B8A1-FE5CD0AC7EAC}"/>
    <dgm:cxn modelId="{7311EA59-CBB9-4097-B84F-E73014BD1A69}" srcId="{C187411F-67FC-459E-A1C4-EBC1ABEF1C06}" destId="{5222E681-0B07-4CDC-A29B-5F0CE8E5B805}" srcOrd="2" destOrd="0" parTransId="{F6832DA4-6336-42E1-A240-8F8C90CBA687}" sibTransId="{666187D6-2E2C-4612-9A95-369D5DAE099C}"/>
    <dgm:cxn modelId="{0A53F580-8DFC-4E49-94A6-68BB673E1F45}" type="presOf" srcId="{638A8EED-190E-49A7-8BE5-4A39596E9194}" destId="{047A0D53-3010-420B-B5E9-9A3C9BBD854E}" srcOrd="0" destOrd="0" presId="urn:microsoft.com/office/officeart/2011/layout/HexagonRadial"/>
    <dgm:cxn modelId="{4D4DB796-3CC1-4041-9E64-83C84F72E867}" srcId="{C187411F-67FC-459E-A1C4-EBC1ABEF1C06}" destId="{638A8EED-190E-49A7-8BE5-4A39596E9194}" srcOrd="5" destOrd="0" parTransId="{668F5420-36E7-4511-8894-6D290D007B45}" sibTransId="{E544D4C9-564D-43C6-B48C-E14C4B08CD78}"/>
    <dgm:cxn modelId="{252A28A7-54F3-496B-B85A-8A6DA0A32952}" type="presOf" srcId="{C0E26CA5-2C9F-4316-9078-3330D282A2E2}" destId="{FE153E80-D286-461D-BC6C-D7DB8694F778}" srcOrd="0" destOrd="0" presId="urn:microsoft.com/office/officeart/2011/layout/HexagonRadial"/>
    <dgm:cxn modelId="{72B9BBB0-7ED5-444C-9D01-70B1FF2A375E}" type="presOf" srcId="{A484A435-1F48-49B6-98A7-EF7726949657}" destId="{65C80798-3CBA-44AB-9327-8BFF9B5EBA1F}" srcOrd="0" destOrd="0" presId="urn:microsoft.com/office/officeart/2011/layout/HexagonRadial"/>
    <dgm:cxn modelId="{4EC9BBB4-AC1E-4E09-8360-D8956617413C}" type="presOf" srcId="{74F3017B-9B9F-4ABB-AB49-0B261BC1C5A8}" destId="{766F1828-7FDA-4B98-B661-29D7DECA9EDE}" srcOrd="0" destOrd="0" presId="urn:microsoft.com/office/officeart/2011/layout/HexagonRadial"/>
    <dgm:cxn modelId="{7E7B09BA-0606-4E17-813A-D845899CF7DB}" type="presOf" srcId="{5222E681-0B07-4CDC-A29B-5F0CE8E5B805}" destId="{448D007B-5ABB-446A-BF5A-8C4B09805C5B}" srcOrd="0" destOrd="0" presId="urn:microsoft.com/office/officeart/2011/layout/HexagonRadial"/>
    <dgm:cxn modelId="{8E9802D5-5A21-4378-9D28-AB2A60B2A84F}" srcId="{C187411F-67FC-459E-A1C4-EBC1ABEF1C06}" destId="{06FF5201-605A-4D8F-B17D-164C3CE75E9F}" srcOrd="0" destOrd="0" parTransId="{34453D44-0772-4F0A-9A47-B5200C1FFC22}" sibTransId="{58AC985F-3881-4089-B909-1E6D9538915E}"/>
    <dgm:cxn modelId="{F4287EFD-FBF2-46D1-916A-F2D3D14B9FD7}" type="presOf" srcId="{C187411F-67FC-459E-A1C4-EBC1ABEF1C06}" destId="{30ECB52A-3C3C-4929-AA03-BE7C18162D70}" srcOrd="0" destOrd="0" presId="urn:microsoft.com/office/officeart/2011/layout/HexagonRadial"/>
    <dgm:cxn modelId="{0FB2DD63-4AA1-4F20-9DC3-F1AC475002F0}" type="presParOf" srcId="{766F1828-7FDA-4B98-B661-29D7DECA9EDE}" destId="{30ECB52A-3C3C-4929-AA03-BE7C18162D70}" srcOrd="0" destOrd="0" presId="urn:microsoft.com/office/officeart/2011/layout/HexagonRadial"/>
    <dgm:cxn modelId="{280B8C6A-57CA-47ED-95ED-9F82E9720A45}" type="presParOf" srcId="{766F1828-7FDA-4B98-B661-29D7DECA9EDE}" destId="{517ED1F2-AD26-4047-9AE3-891E60C32E6C}" srcOrd="1" destOrd="0" presId="urn:microsoft.com/office/officeart/2011/layout/HexagonRadial"/>
    <dgm:cxn modelId="{F0A7A655-E275-472A-85BF-7E57BC044FAF}" type="presParOf" srcId="{517ED1F2-AD26-4047-9AE3-891E60C32E6C}" destId="{9258A211-BA71-4805-BBCD-B59990CE5D59}" srcOrd="0" destOrd="0" presId="urn:microsoft.com/office/officeart/2011/layout/HexagonRadial"/>
    <dgm:cxn modelId="{FD78C96D-A800-4432-9CC4-C00641485CB0}" type="presParOf" srcId="{766F1828-7FDA-4B98-B661-29D7DECA9EDE}" destId="{970D4007-A0AF-4E6C-97AD-B6DDD93F2D43}" srcOrd="2" destOrd="0" presId="urn:microsoft.com/office/officeart/2011/layout/HexagonRadial"/>
    <dgm:cxn modelId="{F064FFDC-CFFA-43E9-B9F3-1E1652C866BE}" type="presParOf" srcId="{766F1828-7FDA-4B98-B661-29D7DECA9EDE}" destId="{B96197F3-E42B-4210-83B5-4629ACEE9ADF}" srcOrd="3" destOrd="0" presId="urn:microsoft.com/office/officeart/2011/layout/HexagonRadial"/>
    <dgm:cxn modelId="{47202C23-D61F-4818-866B-0E668E121C8D}" type="presParOf" srcId="{B96197F3-E42B-4210-83B5-4629ACEE9ADF}" destId="{9EB51B1A-CA3F-4511-8D9D-A7799D174061}" srcOrd="0" destOrd="0" presId="urn:microsoft.com/office/officeart/2011/layout/HexagonRadial"/>
    <dgm:cxn modelId="{EA9847E8-BA24-48CA-B0D9-8188C86176E8}" type="presParOf" srcId="{766F1828-7FDA-4B98-B661-29D7DECA9EDE}" destId="{FE153E80-D286-461D-BC6C-D7DB8694F778}" srcOrd="4" destOrd="0" presId="urn:microsoft.com/office/officeart/2011/layout/HexagonRadial"/>
    <dgm:cxn modelId="{24B34644-9823-4C50-9B38-B23FB2C491BD}" type="presParOf" srcId="{766F1828-7FDA-4B98-B661-29D7DECA9EDE}" destId="{661D8820-419E-4B30-B615-10300FBAA249}" srcOrd="5" destOrd="0" presId="urn:microsoft.com/office/officeart/2011/layout/HexagonRadial"/>
    <dgm:cxn modelId="{B1400078-2FC0-4997-A8E4-0E41273C53EF}" type="presParOf" srcId="{661D8820-419E-4B30-B615-10300FBAA249}" destId="{DC9D8C6A-C06A-4DC1-8656-8A6B50EBC56E}" srcOrd="0" destOrd="0" presId="urn:microsoft.com/office/officeart/2011/layout/HexagonRadial"/>
    <dgm:cxn modelId="{480EEC19-142A-44D4-B8D5-63CBF50B8BFE}" type="presParOf" srcId="{766F1828-7FDA-4B98-B661-29D7DECA9EDE}" destId="{448D007B-5ABB-446A-BF5A-8C4B09805C5B}" srcOrd="6" destOrd="0" presId="urn:microsoft.com/office/officeart/2011/layout/HexagonRadial"/>
    <dgm:cxn modelId="{A6DBFD3D-0D50-4608-B4E1-C2F0326057DB}" type="presParOf" srcId="{766F1828-7FDA-4B98-B661-29D7DECA9EDE}" destId="{814CE7BC-DF13-434A-9A61-4F1C0E70CE32}" srcOrd="7" destOrd="0" presId="urn:microsoft.com/office/officeart/2011/layout/HexagonRadial"/>
    <dgm:cxn modelId="{B8A30696-21E8-4B6B-9DA0-7F6FA151978C}" type="presParOf" srcId="{814CE7BC-DF13-434A-9A61-4F1C0E70CE32}" destId="{F137C06E-7BBF-42A0-AFFB-13D2F229D28B}" srcOrd="0" destOrd="0" presId="urn:microsoft.com/office/officeart/2011/layout/HexagonRadial"/>
    <dgm:cxn modelId="{2550859C-46A2-4727-A34A-75666F437F6B}" type="presParOf" srcId="{766F1828-7FDA-4B98-B661-29D7DECA9EDE}" destId="{E8E4F5A9-BB6F-4FDF-9D4D-DC1AF3E2EA1B}" srcOrd="8" destOrd="0" presId="urn:microsoft.com/office/officeart/2011/layout/HexagonRadial"/>
    <dgm:cxn modelId="{0CEA9ACF-5C27-468F-AAE0-272C859255AB}" type="presParOf" srcId="{766F1828-7FDA-4B98-B661-29D7DECA9EDE}" destId="{5A0863E3-05F4-4B13-B2E0-FA3B209678FD}" srcOrd="9" destOrd="0" presId="urn:microsoft.com/office/officeart/2011/layout/HexagonRadial"/>
    <dgm:cxn modelId="{0B1455B2-13E9-48BC-A553-00DC5DBB0672}" type="presParOf" srcId="{5A0863E3-05F4-4B13-B2E0-FA3B209678FD}" destId="{6C6B111B-7227-43EA-83F0-64BB6C72F396}" srcOrd="0" destOrd="0" presId="urn:microsoft.com/office/officeart/2011/layout/HexagonRadial"/>
    <dgm:cxn modelId="{29C9EB9A-C5A9-4BAE-A4EC-BBB2216DE7E6}" type="presParOf" srcId="{766F1828-7FDA-4B98-B661-29D7DECA9EDE}" destId="{65C80798-3CBA-44AB-9327-8BFF9B5EBA1F}" srcOrd="10" destOrd="0" presId="urn:microsoft.com/office/officeart/2011/layout/HexagonRadial"/>
    <dgm:cxn modelId="{B869FBB7-F12E-4438-9CA0-4EE5300188B6}" type="presParOf" srcId="{766F1828-7FDA-4B98-B661-29D7DECA9EDE}" destId="{521CEC56-A9ED-4799-BFA8-D76CB2C435A0}" srcOrd="11" destOrd="0" presId="urn:microsoft.com/office/officeart/2011/layout/HexagonRadial"/>
    <dgm:cxn modelId="{C4A1466C-4FB2-4241-A8FD-F8E917646E97}" type="presParOf" srcId="{521CEC56-A9ED-4799-BFA8-D76CB2C435A0}" destId="{DF5592AF-9115-42BA-8365-C6C2921FA972}" srcOrd="0" destOrd="0" presId="urn:microsoft.com/office/officeart/2011/layout/HexagonRadial"/>
    <dgm:cxn modelId="{7BC8C902-CF6A-42D7-91B4-541F0FAE673B}" type="presParOf" srcId="{766F1828-7FDA-4B98-B661-29D7DECA9EDE}" destId="{047A0D53-3010-420B-B5E9-9A3C9BBD854E}" srcOrd="12" destOrd="0" presId="urn:microsoft.com/office/officeart/2011/layout/HexagonRadial"/>
  </dgm:cxnLst>
  <dgm:bg>
    <a:gradFill>
      <a:gsLst>
        <a:gs pos="0">
          <a:schemeClr val="accent1">
            <a:lumMod val="20000"/>
            <a:lumOff val="80000"/>
          </a:schemeClr>
        </a:gs>
        <a:gs pos="74000">
          <a:schemeClr val="accent1">
            <a:lumMod val="45000"/>
            <a:lumOff val="55000"/>
          </a:schemeClr>
        </a:gs>
        <a:gs pos="83000">
          <a:schemeClr val="accent1">
            <a:lumMod val="45000"/>
            <a:lumOff val="55000"/>
          </a:schemeClr>
        </a:gs>
        <a:gs pos="100000">
          <a:schemeClr val="accent1">
            <a:lumMod val="30000"/>
            <a:lumOff val="70000"/>
          </a:schemeClr>
        </a:gs>
      </a:gsLst>
      <a:lin ang="5400000" scaled="1"/>
    </a:gra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A0398B-5EEC-48EF-963D-D8BBA98B7152}" type="doc">
      <dgm:prSet loTypeId="urn:microsoft.com/office/officeart/2011/layout/HexagonRadial" loCatId="cycle" qsTypeId="urn:microsoft.com/office/officeart/2005/8/quickstyle/3d5" qsCatId="3D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C40B79B9-FA83-446F-816F-FF298D3DE2FD}">
      <dgm:prSet phldrT="[Text]" custT="1"/>
      <dgm:spPr>
        <a:gradFill rotWithShape="0">
          <a:gsLst>
            <a:gs pos="0">
              <a:schemeClr val="accent6">
                <a:lumMod val="50000"/>
              </a:schemeClr>
            </a:gs>
            <a:gs pos="66000">
              <a:schemeClr val="accent4">
                <a:lumMod val="75000"/>
              </a:schemeClr>
            </a:gs>
            <a:gs pos="83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1"/>
        </a:gradFill>
      </dgm:spPr>
      <dgm:t>
        <a:bodyPr/>
        <a:lstStyle/>
        <a:p>
          <a:r>
            <a:rPr lang="en-GB" sz="2800" b="1" dirty="0"/>
            <a:t>Energy Efficiency</a:t>
          </a:r>
        </a:p>
      </dgm:t>
    </dgm:pt>
    <dgm:pt modelId="{F7741DBD-6158-4CEE-B85C-645BD696F04A}" type="parTrans" cxnId="{FA6BD134-1E30-4314-9A07-DEDE845DFE46}">
      <dgm:prSet/>
      <dgm:spPr/>
      <dgm:t>
        <a:bodyPr/>
        <a:lstStyle/>
        <a:p>
          <a:endParaRPr lang="en-GB"/>
        </a:p>
      </dgm:t>
    </dgm:pt>
    <dgm:pt modelId="{2B903269-5D35-43B8-894A-9A7EC66D0679}" type="sibTrans" cxnId="{FA6BD134-1E30-4314-9A07-DEDE845DFE46}">
      <dgm:prSet/>
      <dgm:spPr/>
      <dgm:t>
        <a:bodyPr/>
        <a:lstStyle/>
        <a:p>
          <a:endParaRPr lang="en-GB"/>
        </a:p>
      </dgm:t>
    </dgm:pt>
    <dgm:pt modelId="{4A80F074-86DB-4E73-99DF-278E4EF37411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sz="2000" i="0" dirty="0"/>
            <a:t>Install motion sensing light </a:t>
          </a:r>
        </a:p>
      </dgm:t>
    </dgm:pt>
    <dgm:pt modelId="{362A17F3-3526-44FE-AE8C-80FC6A213A6E}" type="parTrans" cxnId="{39FB9F27-9FC6-44BB-AB3F-D92BCCAD1975}">
      <dgm:prSet/>
      <dgm:spPr/>
      <dgm:t>
        <a:bodyPr/>
        <a:lstStyle/>
        <a:p>
          <a:endParaRPr lang="en-GB"/>
        </a:p>
      </dgm:t>
    </dgm:pt>
    <dgm:pt modelId="{D9D874B4-E15B-4019-B32F-C62CEE7812EC}" type="sibTrans" cxnId="{39FB9F27-9FC6-44BB-AB3F-D92BCCAD1975}">
      <dgm:prSet/>
      <dgm:spPr/>
      <dgm:t>
        <a:bodyPr/>
        <a:lstStyle/>
        <a:p>
          <a:endParaRPr lang="en-GB"/>
        </a:p>
      </dgm:t>
    </dgm:pt>
    <dgm:pt modelId="{A03C31F0-11D6-4270-8774-31ED94F88BC6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sz="2000" i="0" dirty="0"/>
            <a:t>Unplug all chargers</a:t>
          </a:r>
        </a:p>
      </dgm:t>
    </dgm:pt>
    <dgm:pt modelId="{AF47B3C2-48E8-44D2-83B2-48D5A89B97B9}" type="parTrans" cxnId="{53A3080E-B471-48B6-B022-D4618F9D2229}">
      <dgm:prSet/>
      <dgm:spPr/>
      <dgm:t>
        <a:bodyPr/>
        <a:lstStyle/>
        <a:p>
          <a:endParaRPr lang="en-GB"/>
        </a:p>
      </dgm:t>
    </dgm:pt>
    <dgm:pt modelId="{BAD81B02-E0BF-471F-91CE-FF2FCBFEB9D4}" type="sibTrans" cxnId="{53A3080E-B471-48B6-B022-D4618F9D2229}">
      <dgm:prSet/>
      <dgm:spPr/>
      <dgm:t>
        <a:bodyPr/>
        <a:lstStyle/>
        <a:p>
          <a:endParaRPr lang="en-GB"/>
        </a:p>
      </dgm:t>
    </dgm:pt>
    <dgm:pt modelId="{005AF8D1-FBAC-4C62-B4B0-06B4FDBFCD28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sz="2000" i="0"/>
            <a:t>Switch off all devices</a:t>
          </a:r>
          <a:endParaRPr lang="en-GB" sz="2000" i="0" dirty="0"/>
        </a:p>
      </dgm:t>
    </dgm:pt>
    <dgm:pt modelId="{C6A522B4-FB64-4D99-B7EE-0CDCF47C828B}" type="parTrans" cxnId="{DF9B95CC-CA14-4383-AD13-9D756B516A0C}">
      <dgm:prSet/>
      <dgm:spPr/>
      <dgm:t>
        <a:bodyPr/>
        <a:lstStyle/>
        <a:p>
          <a:endParaRPr lang="en-GB"/>
        </a:p>
      </dgm:t>
    </dgm:pt>
    <dgm:pt modelId="{DC62BAFC-A100-426D-88C8-8F6534B4C4DE}" type="sibTrans" cxnId="{DF9B95CC-CA14-4383-AD13-9D756B516A0C}">
      <dgm:prSet/>
      <dgm:spPr/>
      <dgm:t>
        <a:bodyPr/>
        <a:lstStyle/>
        <a:p>
          <a:endParaRPr lang="en-GB"/>
        </a:p>
      </dgm:t>
    </dgm:pt>
    <dgm:pt modelId="{9477B536-CFFC-44E2-80BA-CFBA2E7E6DFD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sz="2000" i="0"/>
            <a:t>Avoid screensavers</a:t>
          </a:r>
          <a:endParaRPr lang="en-GB" sz="2000" i="0" dirty="0"/>
        </a:p>
      </dgm:t>
    </dgm:pt>
    <dgm:pt modelId="{F3AC2975-3A9E-4976-A916-0AD02BDBD146}" type="parTrans" cxnId="{274106CA-3953-4419-AEED-E968175CDA6D}">
      <dgm:prSet/>
      <dgm:spPr/>
      <dgm:t>
        <a:bodyPr/>
        <a:lstStyle/>
        <a:p>
          <a:endParaRPr lang="en-GB"/>
        </a:p>
      </dgm:t>
    </dgm:pt>
    <dgm:pt modelId="{B03DAB01-6AA8-4D97-8335-B0DE55054583}" type="sibTrans" cxnId="{274106CA-3953-4419-AEED-E968175CDA6D}">
      <dgm:prSet/>
      <dgm:spPr/>
      <dgm:t>
        <a:bodyPr/>
        <a:lstStyle/>
        <a:p>
          <a:endParaRPr lang="en-GB"/>
        </a:p>
      </dgm:t>
    </dgm:pt>
    <dgm:pt modelId="{24816530-637C-4FF1-9D40-44F3FF71E884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sz="2000" i="0"/>
            <a:t>Add more indoor plants</a:t>
          </a:r>
          <a:endParaRPr lang="en-GB" sz="2000" i="0" dirty="0"/>
        </a:p>
      </dgm:t>
    </dgm:pt>
    <dgm:pt modelId="{675115E5-28B0-4434-A8EC-CB39A59F51B6}" type="parTrans" cxnId="{962CE899-AECF-4DFA-9AE8-826F8BED5EC4}">
      <dgm:prSet/>
      <dgm:spPr/>
      <dgm:t>
        <a:bodyPr/>
        <a:lstStyle/>
        <a:p>
          <a:endParaRPr lang="en-GB"/>
        </a:p>
      </dgm:t>
    </dgm:pt>
    <dgm:pt modelId="{D8DEE2BF-C4A9-425F-B312-07CF8D3F3307}" type="sibTrans" cxnId="{962CE899-AECF-4DFA-9AE8-826F8BED5EC4}">
      <dgm:prSet/>
      <dgm:spPr/>
      <dgm:t>
        <a:bodyPr/>
        <a:lstStyle/>
        <a:p>
          <a:endParaRPr lang="en-GB"/>
        </a:p>
      </dgm:t>
    </dgm:pt>
    <dgm:pt modelId="{D2B31569-8CAF-4045-B05E-63CE3658DC9A}">
      <dgm:prSet phldrT="[Text]" custT="1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sz="2000" i="0" dirty="0"/>
            <a:t>Encourage staff involvement</a:t>
          </a:r>
        </a:p>
      </dgm:t>
    </dgm:pt>
    <dgm:pt modelId="{2410DD39-3BE4-4E91-B68C-676A93DD6C86}" type="parTrans" cxnId="{5E103D6A-C084-4A5A-90C0-38B40EEF00BC}">
      <dgm:prSet/>
      <dgm:spPr/>
      <dgm:t>
        <a:bodyPr/>
        <a:lstStyle/>
        <a:p>
          <a:endParaRPr lang="en-GB"/>
        </a:p>
      </dgm:t>
    </dgm:pt>
    <dgm:pt modelId="{240E6ADC-BA47-4716-84A5-D2131C7DE68D}" type="sibTrans" cxnId="{5E103D6A-C084-4A5A-90C0-38B40EEF00BC}">
      <dgm:prSet/>
      <dgm:spPr/>
      <dgm:t>
        <a:bodyPr/>
        <a:lstStyle/>
        <a:p>
          <a:endParaRPr lang="en-GB"/>
        </a:p>
      </dgm:t>
    </dgm:pt>
    <dgm:pt modelId="{0BF462CC-8658-404D-8BF6-DDC827E1C686}" type="pres">
      <dgm:prSet presAssocID="{64A0398B-5EEC-48EF-963D-D8BBA98B7152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A671D407-778E-478A-A19F-92749D0D9724}" type="pres">
      <dgm:prSet presAssocID="{C40B79B9-FA83-446F-816F-FF298D3DE2FD}" presName="Parent" presStyleLbl="node0" presStyleIdx="0" presStyleCnt="1">
        <dgm:presLayoutVars>
          <dgm:chMax val="6"/>
          <dgm:chPref val="6"/>
        </dgm:presLayoutVars>
      </dgm:prSet>
      <dgm:spPr/>
    </dgm:pt>
    <dgm:pt modelId="{FEDEC645-22F1-4EBC-AE51-55B416C36199}" type="pres">
      <dgm:prSet presAssocID="{4A80F074-86DB-4E73-99DF-278E4EF37411}" presName="Accent1" presStyleCnt="0"/>
      <dgm:spPr/>
    </dgm:pt>
    <dgm:pt modelId="{BE23400B-A8C0-4336-A137-F457A20750BC}" type="pres">
      <dgm:prSet presAssocID="{4A80F074-86DB-4E73-99DF-278E4EF37411}" presName="Accent" presStyleLbl="bgShp" presStyleIdx="0" presStyleCnt="6"/>
      <dgm:spPr/>
    </dgm:pt>
    <dgm:pt modelId="{A626F502-2D9D-4529-96AD-79942B25FB34}" type="pres">
      <dgm:prSet presAssocID="{4A80F074-86DB-4E73-99DF-278E4EF37411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6507F387-8739-433C-AC02-AE24CAB6BBE2}" type="pres">
      <dgm:prSet presAssocID="{A03C31F0-11D6-4270-8774-31ED94F88BC6}" presName="Accent2" presStyleCnt="0"/>
      <dgm:spPr/>
    </dgm:pt>
    <dgm:pt modelId="{C7C3E3F4-5B94-48E0-B70A-93D241A3B080}" type="pres">
      <dgm:prSet presAssocID="{A03C31F0-11D6-4270-8774-31ED94F88BC6}" presName="Accent" presStyleLbl="bgShp" presStyleIdx="1" presStyleCnt="6"/>
      <dgm:spPr/>
    </dgm:pt>
    <dgm:pt modelId="{71A0DB7B-89DB-4D1E-BFE3-61E47EBE3082}" type="pres">
      <dgm:prSet presAssocID="{A03C31F0-11D6-4270-8774-31ED94F88BC6}" presName="Child2" presStyleLbl="node1" presStyleIdx="1" presStyleCnt="6" custLinFactNeighborX="-2911" custLinFactNeighborY="1683">
        <dgm:presLayoutVars>
          <dgm:chMax val="0"/>
          <dgm:chPref val="0"/>
          <dgm:bulletEnabled val="1"/>
        </dgm:presLayoutVars>
      </dgm:prSet>
      <dgm:spPr/>
    </dgm:pt>
    <dgm:pt modelId="{14AA0915-390A-4AB1-97CA-43CAAF01F622}" type="pres">
      <dgm:prSet presAssocID="{005AF8D1-FBAC-4C62-B4B0-06B4FDBFCD28}" presName="Accent3" presStyleCnt="0"/>
      <dgm:spPr/>
    </dgm:pt>
    <dgm:pt modelId="{A5536B28-9B0C-4DA2-B194-E4CCEF72EB0E}" type="pres">
      <dgm:prSet presAssocID="{005AF8D1-FBAC-4C62-B4B0-06B4FDBFCD28}" presName="Accent" presStyleLbl="bgShp" presStyleIdx="2" presStyleCnt="6"/>
      <dgm:spPr/>
    </dgm:pt>
    <dgm:pt modelId="{D0894E2D-C6B3-446F-A43C-F9DC6BA3415C}" type="pres">
      <dgm:prSet presAssocID="{005AF8D1-FBAC-4C62-B4B0-06B4FDBFCD28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5A56A741-7FE8-463E-8119-AD5B38BAB53F}" type="pres">
      <dgm:prSet presAssocID="{9477B536-CFFC-44E2-80BA-CFBA2E7E6DFD}" presName="Accent4" presStyleCnt="0"/>
      <dgm:spPr/>
    </dgm:pt>
    <dgm:pt modelId="{CF35C074-B4F9-407B-8E46-82C4C434644F}" type="pres">
      <dgm:prSet presAssocID="{9477B536-CFFC-44E2-80BA-CFBA2E7E6DFD}" presName="Accent" presStyleLbl="bgShp" presStyleIdx="3" presStyleCnt="6"/>
      <dgm:spPr/>
    </dgm:pt>
    <dgm:pt modelId="{AE3D2083-A2F1-48FE-B129-0D5CDDD0FA20}" type="pres">
      <dgm:prSet presAssocID="{9477B536-CFFC-44E2-80BA-CFBA2E7E6DFD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B6660DCF-8478-4C07-9016-DD93830A7746}" type="pres">
      <dgm:prSet presAssocID="{24816530-637C-4FF1-9D40-44F3FF71E884}" presName="Accent5" presStyleCnt="0"/>
      <dgm:spPr/>
    </dgm:pt>
    <dgm:pt modelId="{DD470C09-59A5-4BD8-9A70-A21D60EF95DD}" type="pres">
      <dgm:prSet presAssocID="{24816530-637C-4FF1-9D40-44F3FF71E884}" presName="Accent" presStyleLbl="bgShp" presStyleIdx="4" presStyleCnt="6"/>
      <dgm:spPr/>
    </dgm:pt>
    <dgm:pt modelId="{30965427-BE17-44E5-884D-7535BB69D013}" type="pres">
      <dgm:prSet presAssocID="{24816530-637C-4FF1-9D40-44F3FF71E884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8C2E0F89-A6EC-44E0-838E-C1E187EE492A}" type="pres">
      <dgm:prSet presAssocID="{D2B31569-8CAF-4045-B05E-63CE3658DC9A}" presName="Accent6" presStyleCnt="0"/>
      <dgm:spPr/>
    </dgm:pt>
    <dgm:pt modelId="{A50ACC31-8956-4289-A6CB-149658A71BBE}" type="pres">
      <dgm:prSet presAssocID="{D2B31569-8CAF-4045-B05E-63CE3658DC9A}" presName="Accent" presStyleLbl="bgShp" presStyleIdx="5" presStyleCnt="6"/>
      <dgm:spPr/>
    </dgm:pt>
    <dgm:pt modelId="{05894152-780F-4C31-B496-813D0BBCBB7A}" type="pres">
      <dgm:prSet presAssocID="{D2B31569-8CAF-4045-B05E-63CE3658DC9A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53A3080E-B471-48B6-B022-D4618F9D2229}" srcId="{C40B79B9-FA83-446F-816F-FF298D3DE2FD}" destId="{A03C31F0-11D6-4270-8774-31ED94F88BC6}" srcOrd="1" destOrd="0" parTransId="{AF47B3C2-48E8-44D2-83B2-48D5A89B97B9}" sibTransId="{BAD81B02-E0BF-471F-91CE-FF2FCBFEB9D4}"/>
    <dgm:cxn modelId="{AA808016-E7F9-4C37-9407-6713B2C5970E}" type="presOf" srcId="{9477B536-CFFC-44E2-80BA-CFBA2E7E6DFD}" destId="{AE3D2083-A2F1-48FE-B129-0D5CDDD0FA20}" srcOrd="0" destOrd="0" presId="urn:microsoft.com/office/officeart/2011/layout/HexagonRadial"/>
    <dgm:cxn modelId="{39FB9F27-9FC6-44BB-AB3F-D92BCCAD1975}" srcId="{C40B79B9-FA83-446F-816F-FF298D3DE2FD}" destId="{4A80F074-86DB-4E73-99DF-278E4EF37411}" srcOrd="0" destOrd="0" parTransId="{362A17F3-3526-44FE-AE8C-80FC6A213A6E}" sibTransId="{D9D874B4-E15B-4019-B32F-C62CEE7812EC}"/>
    <dgm:cxn modelId="{FA6BD134-1E30-4314-9A07-DEDE845DFE46}" srcId="{64A0398B-5EEC-48EF-963D-D8BBA98B7152}" destId="{C40B79B9-FA83-446F-816F-FF298D3DE2FD}" srcOrd="0" destOrd="0" parTransId="{F7741DBD-6158-4CEE-B85C-645BD696F04A}" sibTransId="{2B903269-5D35-43B8-894A-9A7EC66D0679}"/>
    <dgm:cxn modelId="{2342E93F-5CAE-44A5-9801-5AE51FAADBDD}" type="presOf" srcId="{C40B79B9-FA83-446F-816F-FF298D3DE2FD}" destId="{A671D407-778E-478A-A19F-92749D0D9724}" srcOrd="0" destOrd="0" presId="urn:microsoft.com/office/officeart/2011/layout/HexagonRadial"/>
    <dgm:cxn modelId="{08424E5B-6912-4E94-8BDE-8AC499C0C7A1}" type="presOf" srcId="{A03C31F0-11D6-4270-8774-31ED94F88BC6}" destId="{71A0DB7B-89DB-4D1E-BFE3-61E47EBE3082}" srcOrd="0" destOrd="0" presId="urn:microsoft.com/office/officeart/2011/layout/HexagonRadial"/>
    <dgm:cxn modelId="{5E103D6A-C084-4A5A-90C0-38B40EEF00BC}" srcId="{C40B79B9-FA83-446F-816F-FF298D3DE2FD}" destId="{D2B31569-8CAF-4045-B05E-63CE3658DC9A}" srcOrd="5" destOrd="0" parTransId="{2410DD39-3BE4-4E91-B68C-676A93DD6C86}" sibTransId="{240E6ADC-BA47-4716-84A5-D2131C7DE68D}"/>
    <dgm:cxn modelId="{7F525252-406F-4B73-B979-9B1F03421E56}" type="presOf" srcId="{64A0398B-5EEC-48EF-963D-D8BBA98B7152}" destId="{0BF462CC-8658-404D-8BF6-DDC827E1C686}" srcOrd="0" destOrd="0" presId="urn:microsoft.com/office/officeart/2011/layout/HexagonRadial"/>
    <dgm:cxn modelId="{5C561E95-6217-4D59-BF87-895FB2C12586}" type="presOf" srcId="{4A80F074-86DB-4E73-99DF-278E4EF37411}" destId="{A626F502-2D9D-4529-96AD-79942B25FB34}" srcOrd="0" destOrd="0" presId="urn:microsoft.com/office/officeart/2011/layout/HexagonRadial"/>
    <dgm:cxn modelId="{962CE899-AECF-4DFA-9AE8-826F8BED5EC4}" srcId="{C40B79B9-FA83-446F-816F-FF298D3DE2FD}" destId="{24816530-637C-4FF1-9D40-44F3FF71E884}" srcOrd="4" destOrd="0" parTransId="{675115E5-28B0-4434-A8EC-CB39A59F51B6}" sibTransId="{D8DEE2BF-C4A9-425F-B312-07CF8D3F3307}"/>
    <dgm:cxn modelId="{AE05BAB0-122B-451D-8ACB-CA5D660CB9D6}" type="presOf" srcId="{D2B31569-8CAF-4045-B05E-63CE3658DC9A}" destId="{05894152-780F-4C31-B496-813D0BBCBB7A}" srcOrd="0" destOrd="0" presId="urn:microsoft.com/office/officeart/2011/layout/HexagonRadial"/>
    <dgm:cxn modelId="{D6E486B9-BB1B-4764-BBAB-DFAF27871B6E}" type="presOf" srcId="{24816530-637C-4FF1-9D40-44F3FF71E884}" destId="{30965427-BE17-44E5-884D-7535BB69D013}" srcOrd="0" destOrd="0" presId="urn:microsoft.com/office/officeart/2011/layout/HexagonRadial"/>
    <dgm:cxn modelId="{274106CA-3953-4419-AEED-E968175CDA6D}" srcId="{C40B79B9-FA83-446F-816F-FF298D3DE2FD}" destId="{9477B536-CFFC-44E2-80BA-CFBA2E7E6DFD}" srcOrd="3" destOrd="0" parTransId="{F3AC2975-3A9E-4976-A916-0AD02BDBD146}" sibTransId="{B03DAB01-6AA8-4D97-8335-B0DE55054583}"/>
    <dgm:cxn modelId="{DF9B95CC-CA14-4383-AD13-9D756B516A0C}" srcId="{C40B79B9-FA83-446F-816F-FF298D3DE2FD}" destId="{005AF8D1-FBAC-4C62-B4B0-06B4FDBFCD28}" srcOrd="2" destOrd="0" parTransId="{C6A522B4-FB64-4D99-B7EE-0CDCF47C828B}" sibTransId="{DC62BAFC-A100-426D-88C8-8F6534B4C4DE}"/>
    <dgm:cxn modelId="{4C1880D0-FDD1-4A90-A558-5305AF03BE60}" type="presOf" srcId="{005AF8D1-FBAC-4C62-B4B0-06B4FDBFCD28}" destId="{D0894E2D-C6B3-446F-A43C-F9DC6BA3415C}" srcOrd="0" destOrd="0" presId="urn:microsoft.com/office/officeart/2011/layout/HexagonRadial"/>
    <dgm:cxn modelId="{4CD89AB7-1B6E-41EE-B7DF-AEB9D93AC2BD}" type="presParOf" srcId="{0BF462CC-8658-404D-8BF6-DDC827E1C686}" destId="{A671D407-778E-478A-A19F-92749D0D9724}" srcOrd="0" destOrd="0" presId="urn:microsoft.com/office/officeart/2011/layout/HexagonRadial"/>
    <dgm:cxn modelId="{17F22970-C03A-41EF-AD79-8BB8DD19BABA}" type="presParOf" srcId="{0BF462CC-8658-404D-8BF6-DDC827E1C686}" destId="{FEDEC645-22F1-4EBC-AE51-55B416C36199}" srcOrd="1" destOrd="0" presId="urn:microsoft.com/office/officeart/2011/layout/HexagonRadial"/>
    <dgm:cxn modelId="{26E27F10-0E55-48E7-9B4B-07F63A220481}" type="presParOf" srcId="{FEDEC645-22F1-4EBC-AE51-55B416C36199}" destId="{BE23400B-A8C0-4336-A137-F457A20750BC}" srcOrd="0" destOrd="0" presId="urn:microsoft.com/office/officeart/2011/layout/HexagonRadial"/>
    <dgm:cxn modelId="{AD4F88A9-0363-4543-8CEC-5FE54FED6630}" type="presParOf" srcId="{0BF462CC-8658-404D-8BF6-DDC827E1C686}" destId="{A626F502-2D9D-4529-96AD-79942B25FB34}" srcOrd="2" destOrd="0" presId="urn:microsoft.com/office/officeart/2011/layout/HexagonRadial"/>
    <dgm:cxn modelId="{630FBD5B-9941-41AC-9E9E-C68C20BDBFAA}" type="presParOf" srcId="{0BF462CC-8658-404D-8BF6-DDC827E1C686}" destId="{6507F387-8739-433C-AC02-AE24CAB6BBE2}" srcOrd="3" destOrd="0" presId="urn:microsoft.com/office/officeart/2011/layout/HexagonRadial"/>
    <dgm:cxn modelId="{E0398C01-16F3-4643-943B-AC6B9EF5142C}" type="presParOf" srcId="{6507F387-8739-433C-AC02-AE24CAB6BBE2}" destId="{C7C3E3F4-5B94-48E0-B70A-93D241A3B080}" srcOrd="0" destOrd="0" presId="urn:microsoft.com/office/officeart/2011/layout/HexagonRadial"/>
    <dgm:cxn modelId="{145766BF-21A8-4EE1-8DA8-6CA3832D0B31}" type="presParOf" srcId="{0BF462CC-8658-404D-8BF6-DDC827E1C686}" destId="{71A0DB7B-89DB-4D1E-BFE3-61E47EBE3082}" srcOrd="4" destOrd="0" presId="urn:microsoft.com/office/officeart/2011/layout/HexagonRadial"/>
    <dgm:cxn modelId="{1A506DEB-96DF-4D68-8F39-EFF043C7B42D}" type="presParOf" srcId="{0BF462CC-8658-404D-8BF6-DDC827E1C686}" destId="{14AA0915-390A-4AB1-97CA-43CAAF01F622}" srcOrd="5" destOrd="0" presId="urn:microsoft.com/office/officeart/2011/layout/HexagonRadial"/>
    <dgm:cxn modelId="{F683CAE6-D65F-4B29-A412-8B40A5BFCEBD}" type="presParOf" srcId="{14AA0915-390A-4AB1-97CA-43CAAF01F622}" destId="{A5536B28-9B0C-4DA2-B194-E4CCEF72EB0E}" srcOrd="0" destOrd="0" presId="urn:microsoft.com/office/officeart/2011/layout/HexagonRadial"/>
    <dgm:cxn modelId="{7FAFCFC5-4CB7-468C-A479-1B28D727F787}" type="presParOf" srcId="{0BF462CC-8658-404D-8BF6-DDC827E1C686}" destId="{D0894E2D-C6B3-446F-A43C-F9DC6BA3415C}" srcOrd="6" destOrd="0" presId="urn:microsoft.com/office/officeart/2011/layout/HexagonRadial"/>
    <dgm:cxn modelId="{E04AA251-69A0-4853-B27D-02F6C97FFE9F}" type="presParOf" srcId="{0BF462CC-8658-404D-8BF6-DDC827E1C686}" destId="{5A56A741-7FE8-463E-8119-AD5B38BAB53F}" srcOrd="7" destOrd="0" presId="urn:microsoft.com/office/officeart/2011/layout/HexagonRadial"/>
    <dgm:cxn modelId="{DAA7F84D-F0B7-4BCD-8B9B-B261B85F68BF}" type="presParOf" srcId="{5A56A741-7FE8-463E-8119-AD5B38BAB53F}" destId="{CF35C074-B4F9-407B-8E46-82C4C434644F}" srcOrd="0" destOrd="0" presId="urn:microsoft.com/office/officeart/2011/layout/HexagonRadial"/>
    <dgm:cxn modelId="{BC5214A6-A6EA-480D-B62D-9A7EF6110624}" type="presParOf" srcId="{0BF462CC-8658-404D-8BF6-DDC827E1C686}" destId="{AE3D2083-A2F1-48FE-B129-0D5CDDD0FA20}" srcOrd="8" destOrd="0" presId="urn:microsoft.com/office/officeart/2011/layout/HexagonRadial"/>
    <dgm:cxn modelId="{E45CEFD8-A877-431A-A411-564825D7E801}" type="presParOf" srcId="{0BF462CC-8658-404D-8BF6-DDC827E1C686}" destId="{B6660DCF-8478-4C07-9016-DD93830A7746}" srcOrd="9" destOrd="0" presId="urn:microsoft.com/office/officeart/2011/layout/HexagonRadial"/>
    <dgm:cxn modelId="{BD007473-6B98-4D35-AEF1-32C517AC2205}" type="presParOf" srcId="{B6660DCF-8478-4C07-9016-DD93830A7746}" destId="{DD470C09-59A5-4BD8-9A70-A21D60EF95DD}" srcOrd="0" destOrd="0" presId="urn:microsoft.com/office/officeart/2011/layout/HexagonRadial"/>
    <dgm:cxn modelId="{BEEF44A0-4CF9-4A13-9CF9-7692337B322A}" type="presParOf" srcId="{0BF462CC-8658-404D-8BF6-DDC827E1C686}" destId="{30965427-BE17-44E5-884D-7535BB69D013}" srcOrd="10" destOrd="0" presId="urn:microsoft.com/office/officeart/2011/layout/HexagonRadial"/>
    <dgm:cxn modelId="{CA12A600-2B84-4FF2-A3DD-77D35AD90A7D}" type="presParOf" srcId="{0BF462CC-8658-404D-8BF6-DDC827E1C686}" destId="{8C2E0F89-A6EC-44E0-838E-C1E187EE492A}" srcOrd="11" destOrd="0" presId="urn:microsoft.com/office/officeart/2011/layout/HexagonRadial"/>
    <dgm:cxn modelId="{609DD1E1-D9C3-4C53-B4CA-C2FED3C22764}" type="presParOf" srcId="{8C2E0F89-A6EC-44E0-838E-C1E187EE492A}" destId="{A50ACC31-8956-4289-A6CB-149658A71BBE}" srcOrd="0" destOrd="0" presId="urn:microsoft.com/office/officeart/2011/layout/HexagonRadial"/>
    <dgm:cxn modelId="{4DADA8D3-7888-45A5-811C-F0C152C0FF22}" type="presParOf" srcId="{0BF462CC-8658-404D-8BF6-DDC827E1C686}" destId="{05894152-780F-4C31-B496-813D0BBCBB7A}" srcOrd="12" destOrd="0" presId="urn:microsoft.com/office/officeart/2011/layout/HexagonRadial"/>
  </dgm:cxnLst>
  <dgm:bg>
    <a:solidFill>
      <a:schemeClr val="tx2">
        <a:lumMod val="10000"/>
        <a:lumOff val="90000"/>
      </a:schemeClr>
    </a:solidFill>
  </dgm:bg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AD8230-49AD-404B-AA53-E051204CC6D8}" type="doc">
      <dgm:prSet loTypeId="urn:microsoft.com/office/officeart/2005/8/layout/StepDownProcess" loCatId="process" qsTypeId="urn:microsoft.com/office/officeart/2005/8/quickstyle/3d1" qsCatId="3D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0C2C5296-1839-4F84-ABA0-9A54E03D4838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sz="1400" b="0"/>
            <a:t>The Organisation to Become Energy Efficiency</a:t>
          </a:r>
          <a:endParaRPr lang="en-GB" sz="1400" b="0" dirty="0"/>
        </a:p>
      </dgm:t>
    </dgm:pt>
    <dgm:pt modelId="{1824633A-A0C4-44FC-9B16-AACFA5CDEC44}" type="parTrans" cxnId="{DD0E147D-B6D5-4CE6-84AD-DF6937371B4E}">
      <dgm:prSet/>
      <dgm:spPr/>
      <dgm:t>
        <a:bodyPr/>
        <a:lstStyle/>
        <a:p>
          <a:endParaRPr lang="en-GB"/>
        </a:p>
      </dgm:t>
    </dgm:pt>
    <dgm:pt modelId="{06B92E70-E941-4B50-A1B2-67749359D07D}" type="sibTrans" cxnId="{DD0E147D-B6D5-4CE6-84AD-DF6937371B4E}">
      <dgm:prSet/>
      <dgm:spPr/>
      <dgm:t>
        <a:bodyPr/>
        <a:lstStyle/>
        <a:p>
          <a:endParaRPr lang="en-GB"/>
        </a:p>
      </dgm:t>
    </dgm:pt>
    <dgm:pt modelId="{FB299C77-734C-4F83-A43F-61255429C84E}">
      <dgm:prSet phldrT="[Text]" custT="1"/>
      <dgm:spPr/>
      <dgm:t>
        <a:bodyPr/>
        <a:lstStyle/>
        <a:p>
          <a:r>
            <a:rPr lang="en-GB" sz="1200"/>
            <a:t>Improving the organisation’s impact to the climate change</a:t>
          </a:r>
          <a:endParaRPr lang="en-GB" sz="1200" dirty="0"/>
        </a:p>
      </dgm:t>
    </dgm:pt>
    <dgm:pt modelId="{9086DCA4-6FA3-4502-BE95-E4CAB6BF79D6}" type="parTrans" cxnId="{94C3DF40-29EE-45C5-AA5B-E62CEDDAD0EF}">
      <dgm:prSet/>
      <dgm:spPr/>
      <dgm:t>
        <a:bodyPr/>
        <a:lstStyle/>
        <a:p>
          <a:endParaRPr lang="en-GB"/>
        </a:p>
      </dgm:t>
    </dgm:pt>
    <dgm:pt modelId="{C7EF622F-C927-4124-8BBC-ECB96D4E3DD4}" type="sibTrans" cxnId="{94C3DF40-29EE-45C5-AA5B-E62CEDDAD0EF}">
      <dgm:prSet/>
      <dgm:spPr/>
      <dgm:t>
        <a:bodyPr/>
        <a:lstStyle/>
        <a:p>
          <a:endParaRPr lang="en-GB"/>
        </a:p>
      </dgm:t>
    </dgm:pt>
    <dgm:pt modelId="{B2709CE8-A812-426D-832A-936075CEF279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sz="1400" b="0"/>
            <a:t>Employ an Energy Management Controller</a:t>
          </a:r>
          <a:endParaRPr lang="en-GB" sz="1400" b="0" dirty="0"/>
        </a:p>
      </dgm:t>
    </dgm:pt>
    <dgm:pt modelId="{133F3E0C-4E9E-44D4-B305-F53B449CD86D}" type="parTrans" cxnId="{3D1AAC93-0B6C-44BC-AA51-7C4193E17162}">
      <dgm:prSet/>
      <dgm:spPr/>
      <dgm:t>
        <a:bodyPr/>
        <a:lstStyle/>
        <a:p>
          <a:endParaRPr lang="en-GB"/>
        </a:p>
      </dgm:t>
    </dgm:pt>
    <dgm:pt modelId="{273E4E8A-DBA9-40D9-8BA9-921B2C40B4B6}" type="sibTrans" cxnId="{3D1AAC93-0B6C-44BC-AA51-7C4193E17162}">
      <dgm:prSet/>
      <dgm:spPr/>
      <dgm:t>
        <a:bodyPr/>
        <a:lstStyle/>
        <a:p>
          <a:endParaRPr lang="en-GB"/>
        </a:p>
      </dgm:t>
    </dgm:pt>
    <dgm:pt modelId="{05449098-B99C-442E-A1CB-B024432B35CB}">
      <dgm:prSet phldrT="[Text]" custT="1"/>
      <dgm:spPr/>
      <dgm:t>
        <a:bodyPr/>
        <a:lstStyle/>
        <a:p>
          <a:r>
            <a:rPr lang="en-GB" sz="1200"/>
            <a:t>To maintain the Energy Management System</a:t>
          </a:r>
          <a:endParaRPr lang="en-GB" sz="1200" dirty="0"/>
        </a:p>
      </dgm:t>
    </dgm:pt>
    <dgm:pt modelId="{0BFAF709-BC4D-416B-9075-C7CA9383EBCC}" type="parTrans" cxnId="{A0290940-7627-4A8C-A5AC-9392361F1A52}">
      <dgm:prSet/>
      <dgm:spPr/>
      <dgm:t>
        <a:bodyPr/>
        <a:lstStyle/>
        <a:p>
          <a:endParaRPr lang="en-GB"/>
        </a:p>
      </dgm:t>
    </dgm:pt>
    <dgm:pt modelId="{A0355FD9-44A2-4994-A896-A3D54999AC97}" type="sibTrans" cxnId="{A0290940-7627-4A8C-A5AC-9392361F1A52}">
      <dgm:prSet/>
      <dgm:spPr/>
      <dgm:t>
        <a:bodyPr/>
        <a:lstStyle/>
        <a:p>
          <a:endParaRPr lang="en-GB"/>
        </a:p>
      </dgm:t>
    </dgm:pt>
    <dgm:pt modelId="{72258EA8-4A1F-4052-B410-B92A9BEFA96A}">
      <dgm:prSet phldrT="[Text]" custT="1"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GB" sz="1400" b="0"/>
            <a:t>Energy Management System</a:t>
          </a:r>
          <a:endParaRPr lang="en-GB" sz="1400" b="0" dirty="0"/>
        </a:p>
      </dgm:t>
    </dgm:pt>
    <dgm:pt modelId="{6F673FE1-19BC-4A12-8683-768F69438624}" type="parTrans" cxnId="{206F3902-C958-4C02-B682-912C41CF8E28}">
      <dgm:prSet/>
      <dgm:spPr/>
      <dgm:t>
        <a:bodyPr/>
        <a:lstStyle/>
        <a:p>
          <a:endParaRPr lang="en-GB"/>
        </a:p>
      </dgm:t>
    </dgm:pt>
    <dgm:pt modelId="{1C0F8762-20DE-4FC4-A306-DB8D2C931332}" type="sibTrans" cxnId="{206F3902-C958-4C02-B682-912C41CF8E28}">
      <dgm:prSet/>
      <dgm:spPr/>
      <dgm:t>
        <a:bodyPr/>
        <a:lstStyle/>
        <a:p>
          <a:endParaRPr lang="en-GB"/>
        </a:p>
      </dgm:t>
    </dgm:pt>
    <dgm:pt modelId="{102E2E99-739E-4D09-8B03-58AB8869E4F4}">
      <dgm:prSet phldrT="[Text]" custT="1"/>
      <dgm:spPr/>
      <dgm:t>
        <a:bodyPr/>
        <a:lstStyle/>
        <a:p>
          <a:r>
            <a:rPr lang="en-GB" sz="1200"/>
            <a:t>Maintain energy wastage</a:t>
          </a:r>
          <a:endParaRPr lang="en-GB" sz="1200" dirty="0"/>
        </a:p>
      </dgm:t>
    </dgm:pt>
    <dgm:pt modelId="{670A1525-46CD-48E2-866A-9B2B191FD232}" type="parTrans" cxnId="{BDCC4C23-9950-4002-BAD2-B32CCBA0826A}">
      <dgm:prSet/>
      <dgm:spPr/>
      <dgm:t>
        <a:bodyPr/>
        <a:lstStyle/>
        <a:p>
          <a:endParaRPr lang="en-GB"/>
        </a:p>
      </dgm:t>
    </dgm:pt>
    <dgm:pt modelId="{1D3D0CDE-170C-48D6-8321-E98B5C25166E}" type="sibTrans" cxnId="{BDCC4C23-9950-4002-BAD2-B32CCBA0826A}">
      <dgm:prSet/>
      <dgm:spPr/>
      <dgm:t>
        <a:bodyPr/>
        <a:lstStyle/>
        <a:p>
          <a:endParaRPr lang="en-GB"/>
        </a:p>
      </dgm:t>
    </dgm:pt>
    <dgm:pt modelId="{D1A23337-AA2D-45E9-B5F7-6C92B1AF533E}">
      <dgm:prSet phldrT="[Text]" custT="1"/>
      <dgm:spPr/>
      <dgm:t>
        <a:bodyPr/>
        <a:lstStyle/>
        <a:p>
          <a:r>
            <a:rPr lang="en-GB" sz="1200"/>
            <a:t>Check what is needed to be changed</a:t>
          </a:r>
          <a:endParaRPr lang="en-GB" sz="1200" dirty="0"/>
        </a:p>
      </dgm:t>
    </dgm:pt>
    <dgm:pt modelId="{44BB1ED8-4C4B-4E17-86E0-AFC49F294DF0}" type="parTrans" cxnId="{9DD25226-6E45-4D39-8254-D61B809F9FE5}">
      <dgm:prSet/>
      <dgm:spPr/>
      <dgm:t>
        <a:bodyPr/>
        <a:lstStyle/>
        <a:p>
          <a:endParaRPr lang="en-GB"/>
        </a:p>
      </dgm:t>
    </dgm:pt>
    <dgm:pt modelId="{1A84FA4B-4CB2-4341-99D5-34D15087B1BD}" type="sibTrans" cxnId="{9DD25226-6E45-4D39-8254-D61B809F9FE5}">
      <dgm:prSet/>
      <dgm:spPr/>
      <dgm:t>
        <a:bodyPr/>
        <a:lstStyle/>
        <a:p>
          <a:endParaRPr lang="en-GB"/>
        </a:p>
      </dgm:t>
    </dgm:pt>
    <dgm:pt modelId="{FD7528A5-7F58-4E69-83A7-5018D20B1DD5}">
      <dgm:prSet phldrT="[Text]" custT="1"/>
      <dgm:spPr/>
      <dgm:t>
        <a:bodyPr/>
        <a:lstStyle/>
        <a:p>
          <a:r>
            <a:rPr lang="en-GB" sz="1200"/>
            <a:t>Put a policy in place and instructions for employees</a:t>
          </a:r>
          <a:endParaRPr lang="en-GB" sz="1200" dirty="0"/>
        </a:p>
      </dgm:t>
    </dgm:pt>
    <dgm:pt modelId="{DFFD15F1-3EF6-4C4D-A5EA-011DB77246E8}" type="parTrans" cxnId="{2478769A-9DC1-4C66-B5C9-3948B15DB84D}">
      <dgm:prSet/>
      <dgm:spPr/>
      <dgm:t>
        <a:bodyPr/>
        <a:lstStyle/>
        <a:p>
          <a:endParaRPr lang="en-GB"/>
        </a:p>
      </dgm:t>
    </dgm:pt>
    <dgm:pt modelId="{9A98C861-6B7B-4D47-9199-662B24FBFE9F}" type="sibTrans" cxnId="{2478769A-9DC1-4C66-B5C9-3948B15DB84D}">
      <dgm:prSet/>
      <dgm:spPr/>
      <dgm:t>
        <a:bodyPr/>
        <a:lstStyle/>
        <a:p>
          <a:endParaRPr lang="en-GB"/>
        </a:p>
      </dgm:t>
    </dgm:pt>
    <dgm:pt modelId="{2E335DA5-B237-4C07-9C43-EE98B6704E2A}" type="pres">
      <dgm:prSet presAssocID="{1DAD8230-49AD-404B-AA53-E051204CC6D8}" presName="rootnode" presStyleCnt="0">
        <dgm:presLayoutVars>
          <dgm:chMax/>
          <dgm:chPref/>
          <dgm:dir/>
          <dgm:animLvl val="lvl"/>
        </dgm:presLayoutVars>
      </dgm:prSet>
      <dgm:spPr/>
    </dgm:pt>
    <dgm:pt modelId="{DB992853-8783-4EA9-8598-E5C542883D14}" type="pres">
      <dgm:prSet presAssocID="{0C2C5296-1839-4F84-ABA0-9A54E03D4838}" presName="composite" presStyleCnt="0"/>
      <dgm:spPr/>
    </dgm:pt>
    <dgm:pt modelId="{F81949E6-5085-420C-B1F3-00832FD699DD}" type="pres">
      <dgm:prSet presAssocID="{0C2C5296-1839-4F84-ABA0-9A54E03D4838}" presName="bentUpArrow1" presStyleLbl="alignImgPlace1" presStyleIdx="0" presStyleCnt="2"/>
      <dgm:spPr>
        <a:ln>
          <a:solidFill>
            <a:schemeClr val="tx2"/>
          </a:solidFill>
        </a:ln>
      </dgm:spPr>
    </dgm:pt>
    <dgm:pt modelId="{BEA46496-DE51-49CD-A3D7-7F155469EF44}" type="pres">
      <dgm:prSet presAssocID="{0C2C5296-1839-4F84-ABA0-9A54E03D4838}" presName="ParentText" presStyleLbl="node1" presStyleIdx="0" presStyleCnt="3">
        <dgm:presLayoutVars>
          <dgm:chMax val="1"/>
          <dgm:chPref val="1"/>
          <dgm:bulletEnabled val="1"/>
        </dgm:presLayoutVars>
      </dgm:prSet>
      <dgm:spPr/>
    </dgm:pt>
    <dgm:pt modelId="{B9430258-7F94-45B0-9F11-ABEFB3C785B0}" type="pres">
      <dgm:prSet presAssocID="{0C2C5296-1839-4F84-ABA0-9A54E03D4838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F4D33680-9A9D-4124-87EF-16D27C869AC4}" type="pres">
      <dgm:prSet presAssocID="{06B92E70-E941-4B50-A1B2-67749359D07D}" presName="sibTrans" presStyleCnt="0"/>
      <dgm:spPr/>
    </dgm:pt>
    <dgm:pt modelId="{86BFD8D6-5ABD-4A5B-89F3-27305F0566AF}" type="pres">
      <dgm:prSet presAssocID="{B2709CE8-A812-426D-832A-936075CEF279}" presName="composite" presStyleCnt="0"/>
      <dgm:spPr/>
    </dgm:pt>
    <dgm:pt modelId="{6A47AC1F-14EA-4B63-82AB-9A3AFF43ED4E}" type="pres">
      <dgm:prSet presAssocID="{B2709CE8-A812-426D-832A-936075CEF279}" presName="bentUpArrow1" presStyleLbl="alignImgPlace1" presStyleIdx="1" presStyleCnt="2"/>
      <dgm:spPr>
        <a:ln>
          <a:solidFill>
            <a:schemeClr val="tx2"/>
          </a:solidFill>
        </a:ln>
      </dgm:spPr>
    </dgm:pt>
    <dgm:pt modelId="{A8E19DB0-5FCB-49E2-8D62-5B15976CF128}" type="pres">
      <dgm:prSet presAssocID="{B2709CE8-A812-426D-832A-936075CEF279}" presName="ParentText" presStyleLbl="node1" presStyleIdx="1" presStyleCnt="3">
        <dgm:presLayoutVars>
          <dgm:chMax val="1"/>
          <dgm:chPref val="1"/>
          <dgm:bulletEnabled val="1"/>
        </dgm:presLayoutVars>
      </dgm:prSet>
      <dgm:spPr/>
    </dgm:pt>
    <dgm:pt modelId="{674D27A6-AA82-4DC8-B4AE-342A940F6816}" type="pres">
      <dgm:prSet presAssocID="{B2709CE8-A812-426D-832A-936075CEF279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508063F3-A8B2-4A29-941C-B502821658AE}" type="pres">
      <dgm:prSet presAssocID="{273E4E8A-DBA9-40D9-8BA9-921B2C40B4B6}" presName="sibTrans" presStyleCnt="0"/>
      <dgm:spPr/>
    </dgm:pt>
    <dgm:pt modelId="{EF0DA251-16E4-47B5-8B2B-33E2833EEBFC}" type="pres">
      <dgm:prSet presAssocID="{72258EA8-4A1F-4052-B410-B92A9BEFA96A}" presName="composite" presStyleCnt="0"/>
      <dgm:spPr/>
    </dgm:pt>
    <dgm:pt modelId="{F802B378-B46F-4532-8D68-2E4695F91542}" type="pres">
      <dgm:prSet presAssocID="{72258EA8-4A1F-4052-B410-B92A9BEFA96A}" presName="ParentText" presStyleLbl="node1" presStyleIdx="2" presStyleCnt="3">
        <dgm:presLayoutVars>
          <dgm:chMax val="1"/>
          <dgm:chPref val="1"/>
          <dgm:bulletEnabled val="1"/>
        </dgm:presLayoutVars>
      </dgm:prSet>
      <dgm:spPr/>
    </dgm:pt>
    <dgm:pt modelId="{F80B5FF5-C5E1-4A07-956A-02C772EE52D2}" type="pres">
      <dgm:prSet presAssocID="{72258EA8-4A1F-4052-B410-B92A9BEFA96A}" presName="Final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206F3902-C958-4C02-B682-912C41CF8E28}" srcId="{1DAD8230-49AD-404B-AA53-E051204CC6D8}" destId="{72258EA8-4A1F-4052-B410-B92A9BEFA96A}" srcOrd="2" destOrd="0" parTransId="{6F673FE1-19BC-4A12-8683-768F69438624}" sibTransId="{1C0F8762-20DE-4FC4-A306-DB8D2C931332}"/>
    <dgm:cxn modelId="{F31FE004-5AC8-49B6-ABA0-FF30B35B5091}" type="presOf" srcId="{B2709CE8-A812-426D-832A-936075CEF279}" destId="{A8E19DB0-5FCB-49E2-8D62-5B15976CF128}" srcOrd="0" destOrd="0" presId="urn:microsoft.com/office/officeart/2005/8/layout/StepDownProcess"/>
    <dgm:cxn modelId="{3A29471D-1482-460B-9F96-B144A05E2F6E}" type="presOf" srcId="{FD7528A5-7F58-4E69-83A7-5018D20B1DD5}" destId="{F80B5FF5-C5E1-4A07-956A-02C772EE52D2}" srcOrd="0" destOrd="2" presId="urn:microsoft.com/office/officeart/2005/8/layout/StepDownProcess"/>
    <dgm:cxn modelId="{58454B23-7080-4BA8-A1C7-64152E9325D6}" type="presOf" srcId="{0C2C5296-1839-4F84-ABA0-9A54E03D4838}" destId="{BEA46496-DE51-49CD-A3D7-7F155469EF44}" srcOrd="0" destOrd="0" presId="urn:microsoft.com/office/officeart/2005/8/layout/StepDownProcess"/>
    <dgm:cxn modelId="{BDCC4C23-9950-4002-BAD2-B32CCBA0826A}" srcId="{72258EA8-4A1F-4052-B410-B92A9BEFA96A}" destId="{102E2E99-739E-4D09-8B03-58AB8869E4F4}" srcOrd="0" destOrd="0" parTransId="{670A1525-46CD-48E2-866A-9B2B191FD232}" sibTransId="{1D3D0CDE-170C-48D6-8321-E98B5C25166E}"/>
    <dgm:cxn modelId="{9DD25226-6E45-4D39-8254-D61B809F9FE5}" srcId="{72258EA8-4A1F-4052-B410-B92A9BEFA96A}" destId="{D1A23337-AA2D-45E9-B5F7-6C92B1AF533E}" srcOrd="1" destOrd="0" parTransId="{44BB1ED8-4C4B-4E17-86E0-AFC49F294DF0}" sibTransId="{1A84FA4B-4CB2-4341-99D5-34D15087B1BD}"/>
    <dgm:cxn modelId="{A0290940-7627-4A8C-A5AC-9392361F1A52}" srcId="{B2709CE8-A812-426D-832A-936075CEF279}" destId="{05449098-B99C-442E-A1CB-B024432B35CB}" srcOrd="0" destOrd="0" parTransId="{0BFAF709-BC4D-416B-9075-C7CA9383EBCC}" sibTransId="{A0355FD9-44A2-4994-A896-A3D54999AC97}"/>
    <dgm:cxn modelId="{94C3DF40-29EE-45C5-AA5B-E62CEDDAD0EF}" srcId="{0C2C5296-1839-4F84-ABA0-9A54E03D4838}" destId="{FB299C77-734C-4F83-A43F-61255429C84E}" srcOrd="0" destOrd="0" parTransId="{9086DCA4-6FA3-4502-BE95-E4CAB6BF79D6}" sibTransId="{C7EF622F-C927-4124-8BBC-ECB96D4E3DD4}"/>
    <dgm:cxn modelId="{A02A6877-6DB3-4EF5-A19D-D51944A56B95}" type="presOf" srcId="{FB299C77-734C-4F83-A43F-61255429C84E}" destId="{B9430258-7F94-45B0-9F11-ABEFB3C785B0}" srcOrd="0" destOrd="0" presId="urn:microsoft.com/office/officeart/2005/8/layout/StepDownProcess"/>
    <dgm:cxn modelId="{C59A3159-ED32-4DE4-B467-C65BE3649B15}" type="presOf" srcId="{1DAD8230-49AD-404B-AA53-E051204CC6D8}" destId="{2E335DA5-B237-4C07-9C43-EE98B6704E2A}" srcOrd="0" destOrd="0" presId="urn:microsoft.com/office/officeart/2005/8/layout/StepDownProcess"/>
    <dgm:cxn modelId="{DD0E147D-B6D5-4CE6-84AD-DF6937371B4E}" srcId="{1DAD8230-49AD-404B-AA53-E051204CC6D8}" destId="{0C2C5296-1839-4F84-ABA0-9A54E03D4838}" srcOrd="0" destOrd="0" parTransId="{1824633A-A0C4-44FC-9B16-AACFA5CDEC44}" sibTransId="{06B92E70-E941-4B50-A1B2-67749359D07D}"/>
    <dgm:cxn modelId="{3D1AAC93-0B6C-44BC-AA51-7C4193E17162}" srcId="{1DAD8230-49AD-404B-AA53-E051204CC6D8}" destId="{B2709CE8-A812-426D-832A-936075CEF279}" srcOrd="1" destOrd="0" parTransId="{133F3E0C-4E9E-44D4-B305-F53B449CD86D}" sibTransId="{273E4E8A-DBA9-40D9-8BA9-921B2C40B4B6}"/>
    <dgm:cxn modelId="{2478769A-9DC1-4C66-B5C9-3948B15DB84D}" srcId="{72258EA8-4A1F-4052-B410-B92A9BEFA96A}" destId="{FD7528A5-7F58-4E69-83A7-5018D20B1DD5}" srcOrd="2" destOrd="0" parTransId="{DFFD15F1-3EF6-4C4D-A5EA-011DB77246E8}" sibTransId="{9A98C861-6B7B-4D47-9199-662B24FBFE9F}"/>
    <dgm:cxn modelId="{40449DD6-DA9A-420B-AA9B-DFDDE98FD6B3}" type="presOf" srcId="{D1A23337-AA2D-45E9-B5F7-6C92B1AF533E}" destId="{F80B5FF5-C5E1-4A07-956A-02C772EE52D2}" srcOrd="0" destOrd="1" presId="urn:microsoft.com/office/officeart/2005/8/layout/StepDownProcess"/>
    <dgm:cxn modelId="{0FFEACDD-4C9F-4158-BC81-AE6684735B8D}" type="presOf" srcId="{102E2E99-739E-4D09-8B03-58AB8869E4F4}" destId="{F80B5FF5-C5E1-4A07-956A-02C772EE52D2}" srcOrd="0" destOrd="0" presId="urn:microsoft.com/office/officeart/2005/8/layout/StepDownProcess"/>
    <dgm:cxn modelId="{298022DE-BDF0-4034-8CF5-35C5C8F497F3}" type="presOf" srcId="{05449098-B99C-442E-A1CB-B024432B35CB}" destId="{674D27A6-AA82-4DC8-B4AE-342A940F6816}" srcOrd="0" destOrd="0" presId="urn:microsoft.com/office/officeart/2005/8/layout/StepDownProcess"/>
    <dgm:cxn modelId="{0E62AEE5-C112-4065-8296-A297006D43F4}" type="presOf" srcId="{72258EA8-4A1F-4052-B410-B92A9BEFA96A}" destId="{F802B378-B46F-4532-8D68-2E4695F91542}" srcOrd="0" destOrd="0" presId="urn:microsoft.com/office/officeart/2005/8/layout/StepDownProcess"/>
    <dgm:cxn modelId="{48FEC891-0856-439A-9A1A-B6758A5CFA0F}" type="presParOf" srcId="{2E335DA5-B237-4C07-9C43-EE98B6704E2A}" destId="{DB992853-8783-4EA9-8598-E5C542883D14}" srcOrd="0" destOrd="0" presId="urn:microsoft.com/office/officeart/2005/8/layout/StepDownProcess"/>
    <dgm:cxn modelId="{3AF60C17-3BAC-4CED-913D-FDE50B443CAC}" type="presParOf" srcId="{DB992853-8783-4EA9-8598-E5C542883D14}" destId="{F81949E6-5085-420C-B1F3-00832FD699DD}" srcOrd="0" destOrd="0" presId="urn:microsoft.com/office/officeart/2005/8/layout/StepDownProcess"/>
    <dgm:cxn modelId="{6E94879F-6B40-40F4-A0F7-C0BFFB9815D9}" type="presParOf" srcId="{DB992853-8783-4EA9-8598-E5C542883D14}" destId="{BEA46496-DE51-49CD-A3D7-7F155469EF44}" srcOrd="1" destOrd="0" presId="urn:microsoft.com/office/officeart/2005/8/layout/StepDownProcess"/>
    <dgm:cxn modelId="{4BEC0561-0311-4B08-8D63-69271CDC34F6}" type="presParOf" srcId="{DB992853-8783-4EA9-8598-E5C542883D14}" destId="{B9430258-7F94-45B0-9F11-ABEFB3C785B0}" srcOrd="2" destOrd="0" presId="urn:microsoft.com/office/officeart/2005/8/layout/StepDownProcess"/>
    <dgm:cxn modelId="{7E32EF41-4099-4991-ADA5-53AD6BD2704A}" type="presParOf" srcId="{2E335DA5-B237-4C07-9C43-EE98B6704E2A}" destId="{F4D33680-9A9D-4124-87EF-16D27C869AC4}" srcOrd="1" destOrd="0" presId="urn:microsoft.com/office/officeart/2005/8/layout/StepDownProcess"/>
    <dgm:cxn modelId="{C8975A82-45A7-4F72-A69F-092B65094B57}" type="presParOf" srcId="{2E335DA5-B237-4C07-9C43-EE98B6704E2A}" destId="{86BFD8D6-5ABD-4A5B-89F3-27305F0566AF}" srcOrd="2" destOrd="0" presId="urn:microsoft.com/office/officeart/2005/8/layout/StepDownProcess"/>
    <dgm:cxn modelId="{51BC1F54-761E-47EA-A713-53B36051B2D1}" type="presParOf" srcId="{86BFD8D6-5ABD-4A5B-89F3-27305F0566AF}" destId="{6A47AC1F-14EA-4B63-82AB-9A3AFF43ED4E}" srcOrd="0" destOrd="0" presId="urn:microsoft.com/office/officeart/2005/8/layout/StepDownProcess"/>
    <dgm:cxn modelId="{785EAF3F-73DD-4F0F-AB17-D187815D084A}" type="presParOf" srcId="{86BFD8D6-5ABD-4A5B-89F3-27305F0566AF}" destId="{A8E19DB0-5FCB-49E2-8D62-5B15976CF128}" srcOrd="1" destOrd="0" presId="urn:microsoft.com/office/officeart/2005/8/layout/StepDownProcess"/>
    <dgm:cxn modelId="{00617C45-54EE-447C-B0C0-9421F35A432C}" type="presParOf" srcId="{86BFD8D6-5ABD-4A5B-89F3-27305F0566AF}" destId="{674D27A6-AA82-4DC8-B4AE-342A940F6816}" srcOrd="2" destOrd="0" presId="urn:microsoft.com/office/officeart/2005/8/layout/StepDownProcess"/>
    <dgm:cxn modelId="{00840B0D-9D53-493A-8919-D55672EB76B5}" type="presParOf" srcId="{2E335DA5-B237-4C07-9C43-EE98B6704E2A}" destId="{508063F3-A8B2-4A29-941C-B502821658AE}" srcOrd="3" destOrd="0" presId="urn:microsoft.com/office/officeart/2005/8/layout/StepDownProcess"/>
    <dgm:cxn modelId="{B8C56E81-AC20-44B4-A003-F660637463B1}" type="presParOf" srcId="{2E335DA5-B237-4C07-9C43-EE98B6704E2A}" destId="{EF0DA251-16E4-47B5-8B2B-33E2833EEBFC}" srcOrd="4" destOrd="0" presId="urn:microsoft.com/office/officeart/2005/8/layout/StepDownProcess"/>
    <dgm:cxn modelId="{CF127740-41A3-4D55-814C-A00703569F92}" type="presParOf" srcId="{EF0DA251-16E4-47B5-8B2B-33E2833EEBFC}" destId="{F802B378-B46F-4532-8D68-2E4695F91542}" srcOrd="0" destOrd="0" presId="urn:microsoft.com/office/officeart/2005/8/layout/StepDownProcess"/>
    <dgm:cxn modelId="{BD6F3FFB-96CD-4C72-B048-A44FADDBFF7C}" type="presParOf" srcId="{EF0DA251-16E4-47B5-8B2B-33E2833EEBFC}" destId="{F80B5FF5-C5E1-4A07-956A-02C772EE52D2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AF7CF57-03BD-4D04-A972-18EA4522707D}" type="doc">
      <dgm:prSet loTypeId="urn:microsoft.com/office/officeart/2018/2/layout/IconVerticalSolidList" loCatId="icon" qsTypeId="urn:microsoft.com/office/officeart/2005/8/quickstyle/3d7" qsCatId="3D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66AA4A4-2F39-42B8-924B-242DF00B1C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idea may not work in other offices globally </a:t>
          </a:r>
          <a:endParaRPr lang="en-US"/>
        </a:p>
      </dgm:t>
    </dgm:pt>
    <dgm:pt modelId="{2D10608D-865D-47B0-A8B4-957797207297}" type="parTrans" cxnId="{A1ECFF2D-1106-48EB-8991-55A1AC55B054}">
      <dgm:prSet/>
      <dgm:spPr/>
      <dgm:t>
        <a:bodyPr/>
        <a:lstStyle/>
        <a:p>
          <a:endParaRPr lang="en-US"/>
        </a:p>
      </dgm:t>
    </dgm:pt>
    <dgm:pt modelId="{468F6DFD-C5B3-46F0-8BF1-A57F76591EA6}" type="sibTrans" cxnId="{A1ECFF2D-1106-48EB-8991-55A1AC55B054}">
      <dgm:prSet/>
      <dgm:spPr/>
      <dgm:t>
        <a:bodyPr/>
        <a:lstStyle/>
        <a:p>
          <a:endParaRPr lang="en-US"/>
        </a:p>
      </dgm:t>
    </dgm:pt>
    <dgm:pt modelId="{CD7B0044-D6F8-457A-AC70-323FF816E3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Employee not following the procedures -  this would involve costs in training and monitoring</a:t>
          </a:r>
          <a:endParaRPr lang="en-US" dirty="0"/>
        </a:p>
      </dgm:t>
    </dgm:pt>
    <dgm:pt modelId="{3B9F13CA-3FE3-4D92-8863-11CE36892F29}" type="parTrans" cxnId="{F7992E69-2AA6-4F90-8281-F5014B30E35B}">
      <dgm:prSet/>
      <dgm:spPr/>
      <dgm:t>
        <a:bodyPr/>
        <a:lstStyle/>
        <a:p>
          <a:endParaRPr lang="en-US"/>
        </a:p>
      </dgm:t>
    </dgm:pt>
    <dgm:pt modelId="{9411B181-CE9B-4F29-84FB-F9A8BFF48946}" type="sibTrans" cxnId="{F7992E69-2AA6-4F90-8281-F5014B30E35B}">
      <dgm:prSet/>
      <dgm:spPr/>
      <dgm:t>
        <a:bodyPr/>
        <a:lstStyle/>
        <a:p>
          <a:endParaRPr lang="en-US"/>
        </a:p>
      </dgm:t>
    </dgm:pt>
    <dgm:pt modelId="{3E71B5BE-59B9-4C8C-8899-16F8160C25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Budget may be not available due to huge costs of equipment needed</a:t>
          </a:r>
          <a:endParaRPr lang="en-US" dirty="0"/>
        </a:p>
      </dgm:t>
    </dgm:pt>
    <dgm:pt modelId="{626584CC-1CD7-4026-9393-C8644B856575}" type="parTrans" cxnId="{E55870F3-FCB2-43A7-8E30-99E2296F961E}">
      <dgm:prSet/>
      <dgm:spPr/>
      <dgm:t>
        <a:bodyPr/>
        <a:lstStyle/>
        <a:p>
          <a:endParaRPr lang="en-US"/>
        </a:p>
      </dgm:t>
    </dgm:pt>
    <dgm:pt modelId="{FD64B700-DDD2-424D-BC04-8DDD45481D72}" type="sibTrans" cxnId="{E55870F3-FCB2-43A7-8E30-99E2296F961E}">
      <dgm:prSet/>
      <dgm:spPr/>
      <dgm:t>
        <a:bodyPr/>
        <a:lstStyle/>
        <a:p>
          <a:endParaRPr lang="en-US"/>
        </a:p>
      </dgm:t>
    </dgm:pt>
    <dgm:pt modelId="{5C1F988D-32A8-49E3-9F20-E1ABC3CC670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Energy Management Controller not doing the job as required</a:t>
          </a:r>
          <a:endParaRPr lang="en-US" dirty="0"/>
        </a:p>
      </dgm:t>
    </dgm:pt>
    <dgm:pt modelId="{90C4539C-1CC0-4C07-A3CB-5B59437DCFB9}" type="parTrans" cxnId="{A3DF0685-DDA5-411B-86E6-36DAF9FC7ABF}">
      <dgm:prSet/>
      <dgm:spPr/>
      <dgm:t>
        <a:bodyPr/>
        <a:lstStyle/>
        <a:p>
          <a:endParaRPr lang="en-US"/>
        </a:p>
      </dgm:t>
    </dgm:pt>
    <dgm:pt modelId="{56005E4F-8B36-4B41-A4E5-30A9B0D5F9EE}" type="sibTrans" cxnId="{A3DF0685-DDA5-411B-86E6-36DAF9FC7ABF}">
      <dgm:prSet/>
      <dgm:spPr/>
      <dgm:t>
        <a:bodyPr/>
        <a:lstStyle/>
        <a:p>
          <a:endParaRPr lang="en-US"/>
        </a:p>
      </dgm:t>
    </dgm:pt>
    <dgm:pt modelId="{61741D38-97EE-406A-A82A-A579CE74A66A}" type="pres">
      <dgm:prSet presAssocID="{2AF7CF57-03BD-4D04-A972-18EA4522707D}" presName="root" presStyleCnt="0">
        <dgm:presLayoutVars>
          <dgm:dir/>
          <dgm:resizeHandles val="exact"/>
        </dgm:presLayoutVars>
      </dgm:prSet>
      <dgm:spPr/>
    </dgm:pt>
    <dgm:pt modelId="{EED258FE-FBB9-4B2A-9208-C1A7B0BA629E}" type="pres">
      <dgm:prSet presAssocID="{066AA4A4-2F39-42B8-924B-242DF00B1C78}" presName="compNode" presStyleCnt="0"/>
      <dgm:spPr/>
    </dgm:pt>
    <dgm:pt modelId="{46427E4A-B8AC-490D-9944-38EA837A2A0A}" type="pres">
      <dgm:prSet presAssocID="{066AA4A4-2F39-42B8-924B-242DF00B1C78}" presName="bgRect" presStyleLbl="bgShp" presStyleIdx="0" presStyleCnt="4"/>
      <dgm:spPr/>
    </dgm:pt>
    <dgm:pt modelId="{0B019A8A-33A6-4D4B-BD10-7A75AC77A4CB}" type="pres">
      <dgm:prSet presAssocID="{066AA4A4-2F39-42B8-924B-242DF00B1C7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D61B9C5C-6222-4DE9-AAF9-D19311670A07}" type="pres">
      <dgm:prSet presAssocID="{066AA4A4-2F39-42B8-924B-242DF00B1C78}" presName="spaceRect" presStyleCnt="0"/>
      <dgm:spPr/>
    </dgm:pt>
    <dgm:pt modelId="{4EFFDA55-7D4A-4B6A-8A44-21ED1226ED87}" type="pres">
      <dgm:prSet presAssocID="{066AA4A4-2F39-42B8-924B-242DF00B1C78}" presName="parTx" presStyleLbl="revTx" presStyleIdx="0" presStyleCnt="4">
        <dgm:presLayoutVars>
          <dgm:chMax val="0"/>
          <dgm:chPref val="0"/>
        </dgm:presLayoutVars>
      </dgm:prSet>
      <dgm:spPr/>
    </dgm:pt>
    <dgm:pt modelId="{7A7455F1-D785-4CBB-8443-4755A256E3FC}" type="pres">
      <dgm:prSet presAssocID="{468F6DFD-C5B3-46F0-8BF1-A57F76591EA6}" presName="sibTrans" presStyleCnt="0"/>
      <dgm:spPr/>
    </dgm:pt>
    <dgm:pt modelId="{D80978F0-DFD6-47C5-8F1A-74D463C611B5}" type="pres">
      <dgm:prSet presAssocID="{CD7B0044-D6F8-457A-AC70-323FF816E344}" presName="compNode" presStyleCnt="0"/>
      <dgm:spPr/>
    </dgm:pt>
    <dgm:pt modelId="{AA9FE341-F827-46CF-A2AD-3DC8DADC4C29}" type="pres">
      <dgm:prSet presAssocID="{CD7B0044-D6F8-457A-AC70-323FF816E344}" presName="bgRect" presStyleLbl="bgShp" presStyleIdx="1" presStyleCnt="4"/>
      <dgm:spPr/>
    </dgm:pt>
    <dgm:pt modelId="{1C211522-BD78-4516-84C9-F96568A7A7A8}" type="pres">
      <dgm:prSet presAssocID="{CD7B0044-D6F8-457A-AC70-323FF816E34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E01BBEE-9348-4284-BBF0-DDAC5610E5F2}" type="pres">
      <dgm:prSet presAssocID="{CD7B0044-D6F8-457A-AC70-323FF816E344}" presName="spaceRect" presStyleCnt="0"/>
      <dgm:spPr/>
    </dgm:pt>
    <dgm:pt modelId="{59ACDD67-3F0F-4638-AC99-E010814C9CC7}" type="pres">
      <dgm:prSet presAssocID="{CD7B0044-D6F8-457A-AC70-323FF816E344}" presName="parTx" presStyleLbl="revTx" presStyleIdx="1" presStyleCnt="4">
        <dgm:presLayoutVars>
          <dgm:chMax val="0"/>
          <dgm:chPref val="0"/>
        </dgm:presLayoutVars>
      </dgm:prSet>
      <dgm:spPr/>
    </dgm:pt>
    <dgm:pt modelId="{BD7B571B-6B77-46D0-A929-047E86BF3D14}" type="pres">
      <dgm:prSet presAssocID="{9411B181-CE9B-4F29-84FB-F9A8BFF48946}" presName="sibTrans" presStyleCnt="0"/>
      <dgm:spPr/>
    </dgm:pt>
    <dgm:pt modelId="{83584888-C5E5-4A5B-B8A5-498DAE51DE8A}" type="pres">
      <dgm:prSet presAssocID="{3E71B5BE-59B9-4C8C-8899-16F8160C2574}" presName="compNode" presStyleCnt="0"/>
      <dgm:spPr/>
    </dgm:pt>
    <dgm:pt modelId="{79C4B952-55A1-4B93-80E9-DA9520E52D5B}" type="pres">
      <dgm:prSet presAssocID="{3E71B5BE-59B9-4C8C-8899-16F8160C2574}" presName="bgRect" presStyleLbl="bgShp" presStyleIdx="2" presStyleCnt="4"/>
      <dgm:spPr/>
    </dgm:pt>
    <dgm:pt modelId="{CC546853-505C-47ED-97D4-FA5BDED98116}" type="pres">
      <dgm:prSet presAssocID="{3E71B5BE-59B9-4C8C-8899-16F8160C257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1894E335-466D-466B-9F70-A9E304FD40F0}" type="pres">
      <dgm:prSet presAssocID="{3E71B5BE-59B9-4C8C-8899-16F8160C2574}" presName="spaceRect" presStyleCnt="0"/>
      <dgm:spPr/>
    </dgm:pt>
    <dgm:pt modelId="{6CE0FF0D-C7AF-4BFF-808A-B6A4159B87C8}" type="pres">
      <dgm:prSet presAssocID="{3E71B5BE-59B9-4C8C-8899-16F8160C2574}" presName="parTx" presStyleLbl="revTx" presStyleIdx="2" presStyleCnt="4">
        <dgm:presLayoutVars>
          <dgm:chMax val="0"/>
          <dgm:chPref val="0"/>
        </dgm:presLayoutVars>
      </dgm:prSet>
      <dgm:spPr/>
    </dgm:pt>
    <dgm:pt modelId="{A53B0369-17DE-47E4-AC46-DF4D513C004E}" type="pres">
      <dgm:prSet presAssocID="{FD64B700-DDD2-424D-BC04-8DDD45481D72}" presName="sibTrans" presStyleCnt="0"/>
      <dgm:spPr/>
    </dgm:pt>
    <dgm:pt modelId="{73A5723F-AAAE-46AA-9423-E96AF2150D1E}" type="pres">
      <dgm:prSet presAssocID="{5C1F988D-32A8-49E3-9F20-E1ABC3CC670A}" presName="compNode" presStyleCnt="0"/>
      <dgm:spPr/>
    </dgm:pt>
    <dgm:pt modelId="{5477473E-36A3-491D-8955-BE3E030E769F}" type="pres">
      <dgm:prSet presAssocID="{5C1F988D-32A8-49E3-9F20-E1ABC3CC670A}" presName="bgRect" presStyleLbl="bgShp" presStyleIdx="3" presStyleCnt="4"/>
      <dgm:spPr/>
    </dgm:pt>
    <dgm:pt modelId="{C82F592E-DC23-48E1-BB95-1C98C0CF698B}" type="pres">
      <dgm:prSet presAssocID="{5C1F988D-32A8-49E3-9F20-E1ABC3CC670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CC6DC355-97EC-44F3-97A8-2898FDA7AA98}" type="pres">
      <dgm:prSet presAssocID="{5C1F988D-32A8-49E3-9F20-E1ABC3CC670A}" presName="spaceRect" presStyleCnt="0"/>
      <dgm:spPr/>
    </dgm:pt>
    <dgm:pt modelId="{414A60F4-14E9-454D-8F36-8031A1EEEEC4}" type="pres">
      <dgm:prSet presAssocID="{5C1F988D-32A8-49E3-9F20-E1ABC3CC670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6E46D21-BC37-4248-9DB1-FB13CA66A47F}" type="presOf" srcId="{3E71B5BE-59B9-4C8C-8899-16F8160C2574}" destId="{6CE0FF0D-C7AF-4BFF-808A-B6A4159B87C8}" srcOrd="0" destOrd="0" presId="urn:microsoft.com/office/officeart/2018/2/layout/IconVerticalSolidList"/>
    <dgm:cxn modelId="{AF64F22A-7DA1-4A8C-921A-8E992F1AFF8D}" type="presOf" srcId="{5C1F988D-32A8-49E3-9F20-E1ABC3CC670A}" destId="{414A60F4-14E9-454D-8F36-8031A1EEEEC4}" srcOrd="0" destOrd="0" presId="urn:microsoft.com/office/officeart/2018/2/layout/IconVerticalSolidList"/>
    <dgm:cxn modelId="{A1ECFF2D-1106-48EB-8991-55A1AC55B054}" srcId="{2AF7CF57-03BD-4D04-A972-18EA4522707D}" destId="{066AA4A4-2F39-42B8-924B-242DF00B1C78}" srcOrd="0" destOrd="0" parTransId="{2D10608D-865D-47B0-A8B4-957797207297}" sibTransId="{468F6DFD-C5B3-46F0-8BF1-A57F76591EA6}"/>
    <dgm:cxn modelId="{0FA35743-06DF-41D9-89CE-D3641B9BDC80}" type="presOf" srcId="{CD7B0044-D6F8-457A-AC70-323FF816E344}" destId="{59ACDD67-3F0F-4638-AC99-E010814C9CC7}" srcOrd="0" destOrd="0" presId="urn:microsoft.com/office/officeart/2018/2/layout/IconVerticalSolidList"/>
    <dgm:cxn modelId="{F7992E69-2AA6-4F90-8281-F5014B30E35B}" srcId="{2AF7CF57-03BD-4D04-A972-18EA4522707D}" destId="{CD7B0044-D6F8-457A-AC70-323FF816E344}" srcOrd="1" destOrd="0" parTransId="{3B9F13CA-3FE3-4D92-8863-11CE36892F29}" sibTransId="{9411B181-CE9B-4F29-84FB-F9A8BFF48946}"/>
    <dgm:cxn modelId="{A3DF0685-DDA5-411B-86E6-36DAF9FC7ABF}" srcId="{2AF7CF57-03BD-4D04-A972-18EA4522707D}" destId="{5C1F988D-32A8-49E3-9F20-E1ABC3CC670A}" srcOrd="3" destOrd="0" parTransId="{90C4539C-1CC0-4C07-A3CB-5B59437DCFB9}" sibTransId="{56005E4F-8B36-4B41-A4E5-30A9B0D5F9EE}"/>
    <dgm:cxn modelId="{8A8BB0B5-13FD-406D-908F-8085B0BA68E3}" type="presOf" srcId="{066AA4A4-2F39-42B8-924B-242DF00B1C78}" destId="{4EFFDA55-7D4A-4B6A-8A44-21ED1226ED87}" srcOrd="0" destOrd="0" presId="urn:microsoft.com/office/officeart/2018/2/layout/IconVerticalSolidList"/>
    <dgm:cxn modelId="{8B1CF1E3-4CF5-473E-8B03-B37A001FAAE9}" type="presOf" srcId="{2AF7CF57-03BD-4D04-A972-18EA4522707D}" destId="{61741D38-97EE-406A-A82A-A579CE74A66A}" srcOrd="0" destOrd="0" presId="urn:microsoft.com/office/officeart/2018/2/layout/IconVerticalSolidList"/>
    <dgm:cxn modelId="{E55870F3-FCB2-43A7-8E30-99E2296F961E}" srcId="{2AF7CF57-03BD-4D04-A972-18EA4522707D}" destId="{3E71B5BE-59B9-4C8C-8899-16F8160C2574}" srcOrd="2" destOrd="0" parTransId="{626584CC-1CD7-4026-9393-C8644B856575}" sibTransId="{FD64B700-DDD2-424D-BC04-8DDD45481D72}"/>
    <dgm:cxn modelId="{691E2804-9BA3-4538-8BC8-AFEC89F051F7}" type="presParOf" srcId="{61741D38-97EE-406A-A82A-A579CE74A66A}" destId="{EED258FE-FBB9-4B2A-9208-C1A7B0BA629E}" srcOrd="0" destOrd="0" presId="urn:microsoft.com/office/officeart/2018/2/layout/IconVerticalSolidList"/>
    <dgm:cxn modelId="{A6CECB75-0C9F-4CAA-83F3-E08B9E9D2D9F}" type="presParOf" srcId="{EED258FE-FBB9-4B2A-9208-C1A7B0BA629E}" destId="{46427E4A-B8AC-490D-9944-38EA837A2A0A}" srcOrd="0" destOrd="0" presId="urn:microsoft.com/office/officeart/2018/2/layout/IconVerticalSolidList"/>
    <dgm:cxn modelId="{7B325A2E-6F72-4244-8FEE-8C1492EEAD98}" type="presParOf" srcId="{EED258FE-FBB9-4B2A-9208-C1A7B0BA629E}" destId="{0B019A8A-33A6-4D4B-BD10-7A75AC77A4CB}" srcOrd="1" destOrd="0" presId="urn:microsoft.com/office/officeart/2018/2/layout/IconVerticalSolidList"/>
    <dgm:cxn modelId="{4E666DE1-259B-4747-8B33-82D7E4428F80}" type="presParOf" srcId="{EED258FE-FBB9-4B2A-9208-C1A7B0BA629E}" destId="{D61B9C5C-6222-4DE9-AAF9-D19311670A07}" srcOrd="2" destOrd="0" presId="urn:microsoft.com/office/officeart/2018/2/layout/IconVerticalSolidList"/>
    <dgm:cxn modelId="{7D1E1668-A4E3-4829-B7D3-73C02FD7DE28}" type="presParOf" srcId="{EED258FE-FBB9-4B2A-9208-C1A7B0BA629E}" destId="{4EFFDA55-7D4A-4B6A-8A44-21ED1226ED87}" srcOrd="3" destOrd="0" presId="urn:microsoft.com/office/officeart/2018/2/layout/IconVerticalSolidList"/>
    <dgm:cxn modelId="{050637CC-1B72-4EB0-81B2-7ECA86C9CD85}" type="presParOf" srcId="{61741D38-97EE-406A-A82A-A579CE74A66A}" destId="{7A7455F1-D785-4CBB-8443-4755A256E3FC}" srcOrd="1" destOrd="0" presId="urn:microsoft.com/office/officeart/2018/2/layout/IconVerticalSolidList"/>
    <dgm:cxn modelId="{8547B7EA-C0A8-4E0A-8964-5A3F0E40FDA8}" type="presParOf" srcId="{61741D38-97EE-406A-A82A-A579CE74A66A}" destId="{D80978F0-DFD6-47C5-8F1A-74D463C611B5}" srcOrd="2" destOrd="0" presId="urn:microsoft.com/office/officeart/2018/2/layout/IconVerticalSolidList"/>
    <dgm:cxn modelId="{022FD172-12F7-4BA8-94A9-6AC40E30BB00}" type="presParOf" srcId="{D80978F0-DFD6-47C5-8F1A-74D463C611B5}" destId="{AA9FE341-F827-46CF-A2AD-3DC8DADC4C29}" srcOrd="0" destOrd="0" presId="urn:microsoft.com/office/officeart/2018/2/layout/IconVerticalSolidList"/>
    <dgm:cxn modelId="{D7B8F6AD-6228-4495-8586-BA6C2D0197A1}" type="presParOf" srcId="{D80978F0-DFD6-47C5-8F1A-74D463C611B5}" destId="{1C211522-BD78-4516-84C9-F96568A7A7A8}" srcOrd="1" destOrd="0" presId="urn:microsoft.com/office/officeart/2018/2/layout/IconVerticalSolidList"/>
    <dgm:cxn modelId="{9694C5B0-F227-4FEE-ADCD-399289CF817F}" type="presParOf" srcId="{D80978F0-DFD6-47C5-8F1A-74D463C611B5}" destId="{BE01BBEE-9348-4284-BBF0-DDAC5610E5F2}" srcOrd="2" destOrd="0" presId="urn:microsoft.com/office/officeart/2018/2/layout/IconVerticalSolidList"/>
    <dgm:cxn modelId="{89B5B8BF-A5C7-42D5-8270-9D23800F7402}" type="presParOf" srcId="{D80978F0-DFD6-47C5-8F1A-74D463C611B5}" destId="{59ACDD67-3F0F-4638-AC99-E010814C9CC7}" srcOrd="3" destOrd="0" presId="urn:microsoft.com/office/officeart/2018/2/layout/IconVerticalSolidList"/>
    <dgm:cxn modelId="{16F506EF-903A-4AFD-8D99-79C7A4B7B6A2}" type="presParOf" srcId="{61741D38-97EE-406A-A82A-A579CE74A66A}" destId="{BD7B571B-6B77-46D0-A929-047E86BF3D14}" srcOrd="3" destOrd="0" presId="urn:microsoft.com/office/officeart/2018/2/layout/IconVerticalSolidList"/>
    <dgm:cxn modelId="{385D7328-2EF8-4D5D-91A2-C19ADF55A84B}" type="presParOf" srcId="{61741D38-97EE-406A-A82A-A579CE74A66A}" destId="{83584888-C5E5-4A5B-B8A5-498DAE51DE8A}" srcOrd="4" destOrd="0" presId="urn:microsoft.com/office/officeart/2018/2/layout/IconVerticalSolidList"/>
    <dgm:cxn modelId="{362487A9-9273-4131-8F6E-7C6D6B7607CB}" type="presParOf" srcId="{83584888-C5E5-4A5B-B8A5-498DAE51DE8A}" destId="{79C4B952-55A1-4B93-80E9-DA9520E52D5B}" srcOrd="0" destOrd="0" presId="urn:microsoft.com/office/officeart/2018/2/layout/IconVerticalSolidList"/>
    <dgm:cxn modelId="{05531D56-A60A-4F6A-8F03-EB6547C106F4}" type="presParOf" srcId="{83584888-C5E5-4A5B-B8A5-498DAE51DE8A}" destId="{CC546853-505C-47ED-97D4-FA5BDED98116}" srcOrd="1" destOrd="0" presId="urn:microsoft.com/office/officeart/2018/2/layout/IconVerticalSolidList"/>
    <dgm:cxn modelId="{552CB9F9-140A-4025-9458-3B829B7D7858}" type="presParOf" srcId="{83584888-C5E5-4A5B-B8A5-498DAE51DE8A}" destId="{1894E335-466D-466B-9F70-A9E304FD40F0}" srcOrd="2" destOrd="0" presId="urn:microsoft.com/office/officeart/2018/2/layout/IconVerticalSolidList"/>
    <dgm:cxn modelId="{55008666-C9ED-4488-9BD6-A94EDBF8C9E0}" type="presParOf" srcId="{83584888-C5E5-4A5B-B8A5-498DAE51DE8A}" destId="{6CE0FF0D-C7AF-4BFF-808A-B6A4159B87C8}" srcOrd="3" destOrd="0" presId="urn:microsoft.com/office/officeart/2018/2/layout/IconVerticalSolidList"/>
    <dgm:cxn modelId="{8BB49D54-439C-40E4-A7A3-6D7CC7392AC5}" type="presParOf" srcId="{61741D38-97EE-406A-A82A-A579CE74A66A}" destId="{A53B0369-17DE-47E4-AC46-DF4D513C004E}" srcOrd="5" destOrd="0" presId="urn:microsoft.com/office/officeart/2018/2/layout/IconVerticalSolidList"/>
    <dgm:cxn modelId="{AE451DBF-7051-4EED-99D2-3CB2E775DD7F}" type="presParOf" srcId="{61741D38-97EE-406A-A82A-A579CE74A66A}" destId="{73A5723F-AAAE-46AA-9423-E96AF2150D1E}" srcOrd="6" destOrd="0" presId="urn:microsoft.com/office/officeart/2018/2/layout/IconVerticalSolidList"/>
    <dgm:cxn modelId="{A6EB3352-B89D-4272-9C82-62FBD93E668D}" type="presParOf" srcId="{73A5723F-AAAE-46AA-9423-E96AF2150D1E}" destId="{5477473E-36A3-491D-8955-BE3E030E769F}" srcOrd="0" destOrd="0" presId="urn:microsoft.com/office/officeart/2018/2/layout/IconVerticalSolidList"/>
    <dgm:cxn modelId="{09833824-0542-40FB-82F0-9E6176430BFB}" type="presParOf" srcId="{73A5723F-AAAE-46AA-9423-E96AF2150D1E}" destId="{C82F592E-DC23-48E1-BB95-1C98C0CF698B}" srcOrd="1" destOrd="0" presId="urn:microsoft.com/office/officeart/2018/2/layout/IconVerticalSolidList"/>
    <dgm:cxn modelId="{8AA37F62-794F-4968-A55D-A93EA18ADE44}" type="presParOf" srcId="{73A5723F-AAAE-46AA-9423-E96AF2150D1E}" destId="{CC6DC355-97EC-44F3-97A8-2898FDA7AA98}" srcOrd="2" destOrd="0" presId="urn:microsoft.com/office/officeart/2018/2/layout/IconVerticalSolidList"/>
    <dgm:cxn modelId="{722DBEB2-61A0-448D-94D3-28430EAFBC45}" type="presParOf" srcId="{73A5723F-AAAE-46AA-9423-E96AF2150D1E}" destId="{414A60F4-14E9-454D-8F36-8031A1EEEE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14D31BF-B200-4400-B77E-2837E439E273}" type="doc">
      <dgm:prSet loTypeId="urn:microsoft.com/office/officeart/2018/2/layout/IconVerticalSolidList" loCatId="icon" qsTypeId="urn:microsoft.com/office/officeart/2005/8/quickstyle/3d7" qsCatId="3D" csTypeId="urn:microsoft.com/office/officeart/2005/8/colors/accent0_3" csCatId="mainScheme" phldr="1"/>
      <dgm:spPr/>
    </dgm:pt>
    <dgm:pt modelId="{A261E09B-D195-409D-A998-8FA3A35B6352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Positive impact towards the environment</a:t>
          </a:r>
        </a:p>
      </dgm:t>
    </dgm:pt>
    <dgm:pt modelId="{411AAD11-50B6-44CA-A3A3-409E8ABC61C1}" type="parTrans" cxnId="{4A0DF89B-E445-4696-8466-9C6F3D0A6BD4}">
      <dgm:prSet/>
      <dgm:spPr/>
      <dgm:t>
        <a:bodyPr/>
        <a:lstStyle/>
        <a:p>
          <a:endParaRPr lang="en-GB"/>
        </a:p>
      </dgm:t>
    </dgm:pt>
    <dgm:pt modelId="{73CB157A-73AC-4E5C-A2B1-6489AE17BDFA}" type="sibTrans" cxnId="{4A0DF89B-E445-4696-8466-9C6F3D0A6BD4}">
      <dgm:prSet/>
      <dgm:spPr/>
      <dgm:t>
        <a:bodyPr/>
        <a:lstStyle/>
        <a:p>
          <a:endParaRPr lang="en-GB"/>
        </a:p>
      </dgm:t>
    </dgm:pt>
    <dgm:pt modelId="{EF5B8A04-B1A5-4E2B-BEB4-A0FAD497F011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Reduction in energy spend/utility bills </a:t>
          </a:r>
        </a:p>
      </dgm:t>
    </dgm:pt>
    <dgm:pt modelId="{0B18CE86-55B5-4B11-BF12-51541954F1C6}" type="parTrans" cxnId="{DE4DAD52-A937-4802-B7A8-C43DE66B8E1A}">
      <dgm:prSet/>
      <dgm:spPr/>
      <dgm:t>
        <a:bodyPr/>
        <a:lstStyle/>
        <a:p>
          <a:endParaRPr lang="en-GB"/>
        </a:p>
      </dgm:t>
    </dgm:pt>
    <dgm:pt modelId="{9CDFD16A-48E9-48A3-B722-C0633AD9561D}" type="sibTrans" cxnId="{DE4DAD52-A937-4802-B7A8-C43DE66B8E1A}">
      <dgm:prSet/>
      <dgm:spPr/>
      <dgm:t>
        <a:bodyPr/>
        <a:lstStyle/>
        <a:p>
          <a:endParaRPr lang="en-GB"/>
        </a:p>
      </dgm:t>
    </dgm:pt>
    <dgm:pt modelId="{5656F3EC-6E90-4BC2-B398-FFBF347D316C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Reduction of carbon emission</a:t>
          </a:r>
        </a:p>
      </dgm:t>
    </dgm:pt>
    <dgm:pt modelId="{F5B56CE5-E17E-41A4-A946-36A5937075B3}" type="parTrans" cxnId="{34AFBEAF-2552-48DD-A96D-9B3F8AE48BD0}">
      <dgm:prSet/>
      <dgm:spPr/>
      <dgm:t>
        <a:bodyPr/>
        <a:lstStyle/>
        <a:p>
          <a:endParaRPr lang="en-GB"/>
        </a:p>
      </dgm:t>
    </dgm:pt>
    <dgm:pt modelId="{3C3051BE-934D-4E37-B54E-F9CDDC27ACF6}" type="sibTrans" cxnId="{34AFBEAF-2552-48DD-A96D-9B3F8AE48BD0}">
      <dgm:prSet/>
      <dgm:spPr/>
      <dgm:t>
        <a:bodyPr/>
        <a:lstStyle/>
        <a:p>
          <a:endParaRPr lang="en-GB"/>
        </a:p>
      </dgm:t>
    </dgm:pt>
    <dgm:pt modelId="{24CD1554-7D4D-403D-817C-7F664DCA55E7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Long term savings</a:t>
          </a:r>
        </a:p>
      </dgm:t>
    </dgm:pt>
    <dgm:pt modelId="{93C76E4E-6E57-455D-8B41-B0F543E6DDC2}" type="parTrans" cxnId="{B48F76B3-8310-4611-A956-63590342122C}">
      <dgm:prSet/>
      <dgm:spPr/>
      <dgm:t>
        <a:bodyPr/>
        <a:lstStyle/>
        <a:p>
          <a:endParaRPr lang="en-GB"/>
        </a:p>
      </dgm:t>
    </dgm:pt>
    <dgm:pt modelId="{AB6E4780-172C-4B0D-B6A9-A4958A175570}" type="sibTrans" cxnId="{B48F76B3-8310-4611-A956-63590342122C}">
      <dgm:prSet/>
      <dgm:spPr/>
      <dgm:t>
        <a:bodyPr/>
        <a:lstStyle/>
        <a:p>
          <a:endParaRPr lang="en-GB"/>
        </a:p>
      </dgm:t>
    </dgm:pt>
    <dgm:pt modelId="{A29B9946-E96A-46C2-A328-9F2024459474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Increased Resilience</a:t>
          </a:r>
        </a:p>
      </dgm:t>
    </dgm:pt>
    <dgm:pt modelId="{B1FA80F5-3967-4BB2-9762-BEDFCF49BFEB}" type="parTrans" cxnId="{5C86D6CB-289D-418D-A67D-3E0737EF896B}">
      <dgm:prSet/>
      <dgm:spPr/>
      <dgm:t>
        <a:bodyPr/>
        <a:lstStyle/>
        <a:p>
          <a:endParaRPr lang="en-GB"/>
        </a:p>
      </dgm:t>
    </dgm:pt>
    <dgm:pt modelId="{A4D93E3B-2EBF-4AE8-A87D-ACB12EF9542E}" type="sibTrans" cxnId="{5C86D6CB-289D-418D-A67D-3E0737EF896B}">
      <dgm:prSet/>
      <dgm:spPr/>
      <dgm:t>
        <a:bodyPr/>
        <a:lstStyle/>
        <a:p>
          <a:endParaRPr lang="en-GB"/>
        </a:p>
      </dgm:t>
    </dgm:pt>
    <dgm:pt modelId="{F422E128-98C1-422D-AADB-A45DADA72757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Reduction in energy waste </a:t>
          </a:r>
        </a:p>
      </dgm:t>
    </dgm:pt>
    <dgm:pt modelId="{4A2B3D71-3FB5-4ECB-ABE3-29794674D28C}" type="sibTrans" cxnId="{0B4A174C-9586-4341-B16B-DB75BEA995F1}">
      <dgm:prSet/>
      <dgm:spPr/>
      <dgm:t>
        <a:bodyPr/>
        <a:lstStyle/>
        <a:p>
          <a:endParaRPr lang="en-GB"/>
        </a:p>
      </dgm:t>
    </dgm:pt>
    <dgm:pt modelId="{6D4C7EBB-5529-4CB4-BAEC-26DD0BB1470E}" type="parTrans" cxnId="{0B4A174C-9586-4341-B16B-DB75BEA995F1}">
      <dgm:prSet/>
      <dgm:spPr/>
      <dgm:t>
        <a:bodyPr/>
        <a:lstStyle/>
        <a:p>
          <a:endParaRPr lang="en-GB"/>
        </a:p>
      </dgm:t>
    </dgm:pt>
    <dgm:pt modelId="{ECCE18F3-FA45-473C-BB66-6FBAF9E295FF}">
      <dgm:prSet phldrT="[Text]"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Positive impact on the organisation reputation</a:t>
          </a:r>
        </a:p>
      </dgm:t>
    </dgm:pt>
    <dgm:pt modelId="{5547B839-8DE2-4650-B685-B147F11A9E1F}" type="parTrans" cxnId="{4825B5E2-A03F-4C56-ACD0-D854CC27B5E6}">
      <dgm:prSet/>
      <dgm:spPr/>
      <dgm:t>
        <a:bodyPr/>
        <a:lstStyle/>
        <a:p>
          <a:endParaRPr lang="en-GB"/>
        </a:p>
      </dgm:t>
    </dgm:pt>
    <dgm:pt modelId="{F839697C-5377-4293-A47D-18AA6CDB0860}" type="sibTrans" cxnId="{4825B5E2-A03F-4C56-ACD0-D854CC27B5E6}">
      <dgm:prSet/>
      <dgm:spPr/>
      <dgm:t>
        <a:bodyPr/>
        <a:lstStyle/>
        <a:p>
          <a:endParaRPr lang="en-GB"/>
        </a:p>
      </dgm:t>
    </dgm:pt>
    <dgm:pt modelId="{15167740-BA7F-49AB-BA73-84BFC7B94BAB}" type="pres">
      <dgm:prSet presAssocID="{714D31BF-B200-4400-B77E-2837E439E273}" presName="root" presStyleCnt="0">
        <dgm:presLayoutVars>
          <dgm:dir/>
          <dgm:resizeHandles val="exact"/>
        </dgm:presLayoutVars>
      </dgm:prSet>
      <dgm:spPr/>
    </dgm:pt>
    <dgm:pt modelId="{42540183-F7BB-40DF-BBC1-29441434B4CE}" type="pres">
      <dgm:prSet presAssocID="{A261E09B-D195-409D-A998-8FA3A35B6352}" presName="compNode" presStyleCnt="0"/>
      <dgm:spPr/>
    </dgm:pt>
    <dgm:pt modelId="{2A881F36-BD4F-46D5-A602-BDF91822AC4E}" type="pres">
      <dgm:prSet presAssocID="{A261E09B-D195-409D-A998-8FA3A35B6352}" presName="bgRect" presStyleLbl="bgShp" presStyleIdx="0" presStyleCnt="7"/>
      <dgm:spPr/>
    </dgm:pt>
    <dgm:pt modelId="{BDDB4C75-BFC6-4123-910F-E54C376020A1}" type="pres">
      <dgm:prSet presAssocID="{A261E09B-D195-409D-A998-8FA3A35B635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CA817448-FE7D-485D-88C8-E373BBBC8E5F}" type="pres">
      <dgm:prSet presAssocID="{A261E09B-D195-409D-A998-8FA3A35B6352}" presName="spaceRect" presStyleCnt="0"/>
      <dgm:spPr/>
    </dgm:pt>
    <dgm:pt modelId="{8386E2A8-E54F-461B-9D82-42512417501A}" type="pres">
      <dgm:prSet presAssocID="{A261E09B-D195-409D-A998-8FA3A35B6352}" presName="parTx" presStyleLbl="revTx" presStyleIdx="0" presStyleCnt="7">
        <dgm:presLayoutVars>
          <dgm:chMax val="0"/>
          <dgm:chPref val="0"/>
        </dgm:presLayoutVars>
      </dgm:prSet>
      <dgm:spPr/>
    </dgm:pt>
    <dgm:pt modelId="{C1E517D1-2E39-4738-8607-32F48F4DE445}" type="pres">
      <dgm:prSet presAssocID="{73CB157A-73AC-4E5C-A2B1-6489AE17BDFA}" presName="sibTrans" presStyleCnt="0"/>
      <dgm:spPr/>
    </dgm:pt>
    <dgm:pt modelId="{1271AE38-EDF5-48BE-AD65-6C697EBE2821}" type="pres">
      <dgm:prSet presAssocID="{ECCE18F3-FA45-473C-BB66-6FBAF9E295FF}" presName="compNode" presStyleCnt="0"/>
      <dgm:spPr/>
    </dgm:pt>
    <dgm:pt modelId="{9AB6D017-4A68-4787-B160-9135FA2E0BDB}" type="pres">
      <dgm:prSet presAssocID="{ECCE18F3-FA45-473C-BB66-6FBAF9E295FF}" presName="bgRect" presStyleLbl="bgShp" presStyleIdx="1" presStyleCnt="7"/>
      <dgm:spPr/>
    </dgm:pt>
    <dgm:pt modelId="{CAA70C58-DA84-4AD4-9220-1361976B070C}" type="pres">
      <dgm:prSet presAssocID="{ECCE18F3-FA45-473C-BB66-6FBAF9E295F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ght pointing backhand index"/>
        </a:ext>
      </dgm:extLst>
    </dgm:pt>
    <dgm:pt modelId="{AA44D22A-9648-42C9-8B34-FF1461166288}" type="pres">
      <dgm:prSet presAssocID="{ECCE18F3-FA45-473C-BB66-6FBAF9E295FF}" presName="spaceRect" presStyleCnt="0"/>
      <dgm:spPr/>
    </dgm:pt>
    <dgm:pt modelId="{9B7713DB-9D57-4F0F-96C7-CDCA5D5ACCFA}" type="pres">
      <dgm:prSet presAssocID="{ECCE18F3-FA45-473C-BB66-6FBAF9E295FF}" presName="parTx" presStyleLbl="revTx" presStyleIdx="1" presStyleCnt="7">
        <dgm:presLayoutVars>
          <dgm:chMax val="0"/>
          <dgm:chPref val="0"/>
        </dgm:presLayoutVars>
      </dgm:prSet>
      <dgm:spPr/>
    </dgm:pt>
    <dgm:pt modelId="{6266CEE8-F223-47C5-B3E9-2F2E0DDB6C1D}" type="pres">
      <dgm:prSet presAssocID="{F839697C-5377-4293-A47D-18AA6CDB0860}" presName="sibTrans" presStyleCnt="0"/>
      <dgm:spPr/>
    </dgm:pt>
    <dgm:pt modelId="{EC373BD2-0586-4211-BA4F-BC544829F130}" type="pres">
      <dgm:prSet presAssocID="{F422E128-98C1-422D-AADB-A45DADA72757}" presName="compNode" presStyleCnt="0"/>
      <dgm:spPr/>
    </dgm:pt>
    <dgm:pt modelId="{AD873E35-6D8D-4F33-B352-4B3EEC8E5CCE}" type="pres">
      <dgm:prSet presAssocID="{F422E128-98C1-422D-AADB-A45DADA72757}" presName="bgRect" presStyleLbl="bgShp" presStyleIdx="2" presStyleCnt="7"/>
      <dgm:spPr/>
    </dgm:pt>
    <dgm:pt modelId="{86E02CBE-D975-43DB-8664-101D62C36C33}" type="pres">
      <dgm:prSet presAssocID="{F422E128-98C1-422D-AADB-A45DADA72757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C25BBE90-07E4-4559-9932-E66EAEED2044}" type="pres">
      <dgm:prSet presAssocID="{F422E128-98C1-422D-AADB-A45DADA72757}" presName="spaceRect" presStyleCnt="0"/>
      <dgm:spPr/>
    </dgm:pt>
    <dgm:pt modelId="{4AFE050F-CC82-4E24-B68F-4D17ABDB3B96}" type="pres">
      <dgm:prSet presAssocID="{F422E128-98C1-422D-AADB-A45DADA72757}" presName="parTx" presStyleLbl="revTx" presStyleIdx="2" presStyleCnt="7">
        <dgm:presLayoutVars>
          <dgm:chMax val="0"/>
          <dgm:chPref val="0"/>
        </dgm:presLayoutVars>
      </dgm:prSet>
      <dgm:spPr/>
    </dgm:pt>
    <dgm:pt modelId="{23CCC099-1E47-47A9-B30A-AF940715446C}" type="pres">
      <dgm:prSet presAssocID="{4A2B3D71-3FB5-4ECB-ABE3-29794674D28C}" presName="sibTrans" presStyleCnt="0"/>
      <dgm:spPr/>
    </dgm:pt>
    <dgm:pt modelId="{0494C190-ED14-4604-A610-63146DD87B2F}" type="pres">
      <dgm:prSet presAssocID="{EF5B8A04-B1A5-4E2B-BEB4-A0FAD497F011}" presName="compNode" presStyleCnt="0"/>
      <dgm:spPr/>
    </dgm:pt>
    <dgm:pt modelId="{5BD7A878-00B9-4903-8E76-2D20A6A444FF}" type="pres">
      <dgm:prSet presAssocID="{EF5B8A04-B1A5-4E2B-BEB4-A0FAD497F011}" presName="bgRect" presStyleLbl="bgShp" presStyleIdx="3" presStyleCnt="7"/>
      <dgm:spPr/>
    </dgm:pt>
    <dgm:pt modelId="{AA1EEA3F-B307-4E83-84F7-AAA962A4D81B}" type="pres">
      <dgm:prSet presAssocID="{EF5B8A04-B1A5-4E2B-BEB4-A0FAD497F011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7BD2960B-5B68-4385-B563-DB10B696A8B8}" type="pres">
      <dgm:prSet presAssocID="{EF5B8A04-B1A5-4E2B-BEB4-A0FAD497F011}" presName="spaceRect" presStyleCnt="0"/>
      <dgm:spPr/>
    </dgm:pt>
    <dgm:pt modelId="{0A408A81-D325-4E48-9178-168185040A96}" type="pres">
      <dgm:prSet presAssocID="{EF5B8A04-B1A5-4E2B-BEB4-A0FAD497F011}" presName="parTx" presStyleLbl="revTx" presStyleIdx="3" presStyleCnt="7">
        <dgm:presLayoutVars>
          <dgm:chMax val="0"/>
          <dgm:chPref val="0"/>
        </dgm:presLayoutVars>
      </dgm:prSet>
      <dgm:spPr/>
    </dgm:pt>
    <dgm:pt modelId="{56B5206B-0D67-44BB-BEDA-7FBD4FF16384}" type="pres">
      <dgm:prSet presAssocID="{9CDFD16A-48E9-48A3-B722-C0633AD9561D}" presName="sibTrans" presStyleCnt="0"/>
      <dgm:spPr/>
    </dgm:pt>
    <dgm:pt modelId="{1B946CC9-9B1C-403C-9750-AAD8A281F789}" type="pres">
      <dgm:prSet presAssocID="{5656F3EC-6E90-4BC2-B398-FFBF347D316C}" presName="compNode" presStyleCnt="0"/>
      <dgm:spPr/>
    </dgm:pt>
    <dgm:pt modelId="{8EBCF6D7-E351-414F-9F2A-4F2F114287E6}" type="pres">
      <dgm:prSet presAssocID="{5656F3EC-6E90-4BC2-B398-FFBF347D316C}" presName="bgRect" presStyleLbl="bgShp" presStyleIdx="4" presStyleCnt="7"/>
      <dgm:spPr/>
    </dgm:pt>
    <dgm:pt modelId="{7D2215D8-FE86-4471-A3B8-6B7140D3A410}" type="pres">
      <dgm:prSet presAssocID="{5656F3EC-6E90-4BC2-B398-FFBF347D316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09420139-41D4-49DD-86B7-DC0309AE2D07}" type="pres">
      <dgm:prSet presAssocID="{5656F3EC-6E90-4BC2-B398-FFBF347D316C}" presName="spaceRect" presStyleCnt="0"/>
      <dgm:spPr/>
    </dgm:pt>
    <dgm:pt modelId="{296CEA13-E736-4735-A846-2F6191FC5078}" type="pres">
      <dgm:prSet presAssocID="{5656F3EC-6E90-4BC2-B398-FFBF347D316C}" presName="parTx" presStyleLbl="revTx" presStyleIdx="4" presStyleCnt="7">
        <dgm:presLayoutVars>
          <dgm:chMax val="0"/>
          <dgm:chPref val="0"/>
        </dgm:presLayoutVars>
      </dgm:prSet>
      <dgm:spPr/>
    </dgm:pt>
    <dgm:pt modelId="{45B02851-E023-4A29-A280-73868B691017}" type="pres">
      <dgm:prSet presAssocID="{3C3051BE-934D-4E37-B54E-F9CDDC27ACF6}" presName="sibTrans" presStyleCnt="0"/>
      <dgm:spPr/>
    </dgm:pt>
    <dgm:pt modelId="{E3D794B1-0B77-4A79-93D9-7CC832432F61}" type="pres">
      <dgm:prSet presAssocID="{24CD1554-7D4D-403D-817C-7F664DCA55E7}" presName="compNode" presStyleCnt="0"/>
      <dgm:spPr/>
    </dgm:pt>
    <dgm:pt modelId="{42A95482-B7BE-434F-942B-70D7BFF8276E}" type="pres">
      <dgm:prSet presAssocID="{24CD1554-7D4D-403D-817C-7F664DCA55E7}" presName="bgRect" presStyleLbl="bgShp" presStyleIdx="5" presStyleCnt="7"/>
      <dgm:spPr/>
    </dgm:pt>
    <dgm:pt modelId="{2A69FA22-E356-4341-9EBE-70DAD00606D5}" type="pres">
      <dgm:prSet presAssocID="{24CD1554-7D4D-403D-817C-7F664DCA55E7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7B38BA27-4EA0-40CA-BA90-067614F39399}" type="pres">
      <dgm:prSet presAssocID="{24CD1554-7D4D-403D-817C-7F664DCA55E7}" presName="spaceRect" presStyleCnt="0"/>
      <dgm:spPr/>
    </dgm:pt>
    <dgm:pt modelId="{8E1A1D17-C481-44BA-87A6-626F6806A389}" type="pres">
      <dgm:prSet presAssocID="{24CD1554-7D4D-403D-817C-7F664DCA55E7}" presName="parTx" presStyleLbl="revTx" presStyleIdx="5" presStyleCnt="7">
        <dgm:presLayoutVars>
          <dgm:chMax val="0"/>
          <dgm:chPref val="0"/>
        </dgm:presLayoutVars>
      </dgm:prSet>
      <dgm:spPr/>
    </dgm:pt>
    <dgm:pt modelId="{F67AB05B-1158-423C-BCF8-3A3AEC90CC85}" type="pres">
      <dgm:prSet presAssocID="{AB6E4780-172C-4B0D-B6A9-A4958A175570}" presName="sibTrans" presStyleCnt="0"/>
      <dgm:spPr/>
    </dgm:pt>
    <dgm:pt modelId="{607D850D-6E3C-4D5F-8698-412BDC4B68EF}" type="pres">
      <dgm:prSet presAssocID="{A29B9946-E96A-46C2-A328-9F2024459474}" presName="compNode" presStyleCnt="0"/>
      <dgm:spPr/>
    </dgm:pt>
    <dgm:pt modelId="{C446B6A1-ED28-417B-8004-756F675B5BC4}" type="pres">
      <dgm:prSet presAssocID="{A29B9946-E96A-46C2-A328-9F2024459474}" presName="bgRect" presStyleLbl="bgShp" presStyleIdx="6" presStyleCnt="7"/>
      <dgm:spPr/>
    </dgm:pt>
    <dgm:pt modelId="{2A45D884-D042-4A75-82F2-10DAD76FCE78}" type="pres">
      <dgm:prSet presAssocID="{A29B9946-E96A-46C2-A328-9F202445947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6E3D904-77CA-4F5A-9446-6C15ABB0D54E}" type="pres">
      <dgm:prSet presAssocID="{A29B9946-E96A-46C2-A328-9F2024459474}" presName="spaceRect" presStyleCnt="0"/>
      <dgm:spPr/>
    </dgm:pt>
    <dgm:pt modelId="{BD35EFBB-8FBF-43F1-8848-B9D9AA22E410}" type="pres">
      <dgm:prSet presAssocID="{A29B9946-E96A-46C2-A328-9F202445947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CE473712-F2EF-4195-8CFC-E48395F0A044}" type="presOf" srcId="{EF5B8A04-B1A5-4E2B-BEB4-A0FAD497F011}" destId="{0A408A81-D325-4E48-9178-168185040A96}" srcOrd="0" destOrd="0" presId="urn:microsoft.com/office/officeart/2018/2/layout/IconVerticalSolidList"/>
    <dgm:cxn modelId="{A39B2019-15BC-4E66-AD4A-399BBF03906F}" type="presOf" srcId="{ECCE18F3-FA45-473C-BB66-6FBAF9E295FF}" destId="{9B7713DB-9D57-4F0F-96C7-CDCA5D5ACCFA}" srcOrd="0" destOrd="0" presId="urn:microsoft.com/office/officeart/2018/2/layout/IconVerticalSolidList"/>
    <dgm:cxn modelId="{8B679529-B91B-433A-B691-835EFBE1FE36}" type="presOf" srcId="{A29B9946-E96A-46C2-A328-9F2024459474}" destId="{BD35EFBB-8FBF-43F1-8848-B9D9AA22E410}" srcOrd="0" destOrd="0" presId="urn:microsoft.com/office/officeart/2018/2/layout/IconVerticalSolidList"/>
    <dgm:cxn modelId="{70831C45-51A6-41BE-A1DD-386CC71472FF}" type="presOf" srcId="{5656F3EC-6E90-4BC2-B398-FFBF347D316C}" destId="{296CEA13-E736-4735-A846-2F6191FC5078}" srcOrd="0" destOrd="0" presId="urn:microsoft.com/office/officeart/2018/2/layout/IconVerticalSolidList"/>
    <dgm:cxn modelId="{042E8F4B-E32B-4446-9076-B916C6DA0EF0}" type="presOf" srcId="{24CD1554-7D4D-403D-817C-7F664DCA55E7}" destId="{8E1A1D17-C481-44BA-87A6-626F6806A389}" srcOrd="0" destOrd="0" presId="urn:microsoft.com/office/officeart/2018/2/layout/IconVerticalSolidList"/>
    <dgm:cxn modelId="{0B4A174C-9586-4341-B16B-DB75BEA995F1}" srcId="{714D31BF-B200-4400-B77E-2837E439E273}" destId="{F422E128-98C1-422D-AADB-A45DADA72757}" srcOrd="2" destOrd="0" parTransId="{6D4C7EBB-5529-4CB4-BAEC-26DD0BB1470E}" sibTransId="{4A2B3D71-3FB5-4ECB-ABE3-29794674D28C}"/>
    <dgm:cxn modelId="{DE4DAD52-A937-4802-B7A8-C43DE66B8E1A}" srcId="{714D31BF-B200-4400-B77E-2837E439E273}" destId="{EF5B8A04-B1A5-4E2B-BEB4-A0FAD497F011}" srcOrd="3" destOrd="0" parTransId="{0B18CE86-55B5-4B11-BF12-51541954F1C6}" sibTransId="{9CDFD16A-48E9-48A3-B722-C0633AD9561D}"/>
    <dgm:cxn modelId="{4A0DF89B-E445-4696-8466-9C6F3D0A6BD4}" srcId="{714D31BF-B200-4400-B77E-2837E439E273}" destId="{A261E09B-D195-409D-A998-8FA3A35B6352}" srcOrd="0" destOrd="0" parTransId="{411AAD11-50B6-44CA-A3A3-409E8ABC61C1}" sibTransId="{73CB157A-73AC-4E5C-A2B1-6489AE17BDFA}"/>
    <dgm:cxn modelId="{097E0D9D-D1C9-4E5C-8091-92B89FBAF27C}" type="presOf" srcId="{F422E128-98C1-422D-AADB-A45DADA72757}" destId="{4AFE050F-CC82-4E24-B68F-4D17ABDB3B96}" srcOrd="0" destOrd="0" presId="urn:microsoft.com/office/officeart/2018/2/layout/IconVerticalSolidList"/>
    <dgm:cxn modelId="{34AFBEAF-2552-48DD-A96D-9B3F8AE48BD0}" srcId="{714D31BF-B200-4400-B77E-2837E439E273}" destId="{5656F3EC-6E90-4BC2-B398-FFBF347D316C}" srcOrd="4" destOrd="0" parTransId="{F5B56CE5-E17E-41A4-A946-36A5937075B3}" sibTransId="{3C3051BE-934D-4E37-B54E-F9CDDC27ACF6}"/>
    <dgm:cxn modelId="{B48F76B3-8310-4611-A956-63590342122C}" srcId="{714D31BF-B200-4400-B77E-2837E439E273}" destId="{24CD1554-7D4D-403D-817C-7F664DCA55E7}" srcOrd="5" destOrd="0" parTransId="{93C76E4E-6E57-455D-8B41-B0F543E6DDC2}" sibTransId="{AB6E4780-172C-4B0D-B6A9-A4958A175570}"/>
    <dgm:cxn modelId="{5C86D6CB-289D-418D-A67D-3E0737EF896B}" srcId="{714D31BF-B200-4400-B77E-2837E439E273}" destId="{A29B9946-E96A-46C2-A328-9F2024459474}" srcOrd="6" destOrd="0" parTransId="{B1FA80F5-3967-4BB2-9762-BEDFCF49BFEB}" sibTransId="{A4D93E3B-2EBF-4AE8-A87D-ACB12EF9542E}"/>
    <dgm:cxn modelId="{7C9B0ACF-5CEE-4329-B5A5-C39235330F1E}" type="presOf" srcId="{A261E09B-D195-409D-A998-8FA3A35B6352}" destId="{8386E2A8-E54F-461B-9D82-42512417501A}" srcOrd="0" destOrd="0" presId="urn:microsoft.com/office/officeart/2018/2/layout/IconVerticalSolidList"/>
    <dgm:cxn modelId="{4825B5E2-A03F-4C56-ACD0-D854CC27B5E6}" srcId="{714D31BF-B200-4400-B77E-2837E439E273}" destId="{ECCE18F3-FA45-473C-BB66-6FBAF9E295FF}" srcOrd="1" destOrd="0" parTransId="{5547B839-8DE2-4650-B685-B147F11A9E1F}" sibTransId="{F839697C-5377-4293-A47D-18AA6CDB0860}"/>
    <dgm:cxn modelId="{529362F3-2616-4E74-BAA0-616164E780BB}" type="presOf" srcId="{714D31BF-B200-4400-B77E-2837E439E273}" destId="{15167740-BA7F-49AB-BA73-84BFC7B94BAB}" srcOrd="0" destOrd="0" presId="urn:microsoft.com/office/officeart/2018/2/layout/IconVerticalSolidList"/>
    <dgm:cxn modelId="{AB08D285-CCE7-49CC-9524-C15297B3D5EE}" type="presParOf" srcId="{15167740-BA7F-49AB-BA73-84BFC7B94BAB}" destId="{42540183-F7BB-40DF-BBC1-29441434B4CE}" srcOrd="0" destOrd="0" presId="urn:microsoft.com/office/officeart/2018/2/layout/IconVerticalSolidList"/>
    <dgm:cxn modelId="{32C7FA1A-1695-4EE7-B595-47A5DD6FD9B9}" type="presParOf" srcId="{42540183-F7BB-40DF-BBC1-29441434B4CE}" destId="{2A881F36-BD4F-46D5-A602-BDF91822AC4E}" srcOrd="0" destOrd="0" presId="urn:microsoft.com/office/officeart/2018/2/layout/IconVerticalSolidList"/>
    <dgm:cxn modelId="{47FC4009-0D7F-4C14-9210-D1ECBC5C0889}" type="presParOf" srcId="{42540183-F7BB-40DF-BBC1-29441434B4CE}" destId="{BDDB4C75-BFC6-4123-910F-E54C376020A1}" srcOrd="1" destOrd="0" presId="urn:microsoft.com/office/officeart/2018/2/layout/IconVerticalSolidList"/>
    <dgm:cxn modelId="{2DF1EBA2-B450-4141-80C2-2E45D36B6C48}" type="presParOf" srcId="{42540183-F7BB-40DF-BBC1-29441434B4CE}" destId="{CA817448-FE7D-485D-88C8-E373BBBC8E5F}" srcOrd="2" destOrd="0" presId="urn:microsoft.com/office/officeart/2018/2/layout/IconVerticalSolidList"/>
    <dgm:cxn modelId="{EB6F274A-8427-4BF9-AEAD-B37FCCA90BAE}" type="presParOf" srcId="{42540183-F7BB-40DF-BBC1-29441434B4CE}" destId="{8386E2A8-E54F-461B-9D82-42512417501A}" srcOrd="3" destOrd="0" presId="urn:microsoft.com/office/officeart/2018/2/layout/IconVerticalSolidList"/>
    <dgm:cxn modelId="{4972E6A2-1EBC-4FDF-B8A3-010DBE3A5F6D}" type="presParOf" srcId="{15167740-BA7F-49AB-BA73-84BFC7B94BAB}" destId="{C1E517D1-2E39-4738-8607-32F48F4DE445}" srcOrd="1" destOrd="0" presId="urn:microsoft.com/office/officeart/2018/2/layout/IconVerticalSolidList"/>
    <dgm:cxn modelId="{743AE648-C92A-49E1-892C-2456D3BE133F}" type="presParOf" srcId="{15167740-BA7F-49AB-BA73-84BFC7B94BAB}" destId="{1271AE38-EDF5-48BE-AD65-6C697EBE2821}" srcOrd="2" destOrd="0" presId="urn:microsoft.com/office/officeart/2018/2/layout/IconVerticalSolidList"/>
    <dgm:cxn modelId="{23B3C78F-0198-48DC-AF78-2A1B1B968363}" type="presParOf" srcId="{1271AE38-EDF5-48BE-AD65-6C697EBE2821}" destId="{9AB6D017-4A68-4787-B160-9135FA2E0BDB}" srcOrd="0" destOrd="0" presId="urn:microsoft.com/office/officeart/2018/2/layout/IconVerticalSolidList"/>
    <dgm:cxn modelId="{DD80DBEC-F9A6-4827-970F-FB4FE9682D9E}" type="presParOf" srcId="{1271AE38-EDF5-48BE-AD65-6C697EBE2821}" destId="{CAA70C58-DA84-4AD4-9220-1361976B070C}" srcOrd="1" destOrd="0" presId="urn:microsoft.com/office/officeart/2018/2/layout/IconVerticalSolidList"/>
    <dgm:cxn modelId="{D9723054-783D-450B-BA6B-963F04E2622C}" type="presParOf" srcId="{1271AE38-EDF5-48BE-AD65-6C697EBE2821}" destId="{AA44D22A-9648-42C9-8B34-FF1461166288}" srcOrd="2" destOrd="0" presId="urn:microsoft.com/office/officeart/2018/2/layout/IconVerticalSolidList"/>
    <dgm:cxn modelId="{A1F03123-724C-4CB9-B3C2-77F860D93E5C}" type="presParOf" srcId="{1271AE38-EDF5-48BE-AD65-6C697EBE2821}" destId="{9B7713DB-9D57-4F0F-96C7-CDCA5D5ACCFA}" srcOrd="3" destOrd="0" presId="urn:microsoft.com/office/officeart/2018/2/layout/IconVerticalSolidList"/>
    <dgm:cxn modelId="{6FC16974-7AD3-4F11-825F-BA59F8F0C978}" type="presParOf" srcId="{15167740-BA7F-49AB-BA73-84BFC7B94BAB}" destId="{6266CEE8-F223-47C5-B3E9-2F2E0DDB6C1D}" srcOrd="3" destOrd="0" presId="urn:microsoft.com/office/officeart/2018/2/layout/IconVerticalSolidList"/>
    <dgm:cxn modelId="{E146B6A3-F0EA-45F6-8268-F17DE6B78F5F}" type="presParOf" srcId="{15167740-BA7F-49AB-BA73-84BFC7B94BAB}" destId="{EC373BD2-0586-4211-BA4F-BC544829F130}" srcOrd="4" destOrd="0" presId="urn:microsoft.com/office/officeart/2018/2/layout/IconVerticalSolidList"/>
    <dgm:cxn modelId="{6274D183-C41A-4EB2-9B19-56CD36B3E3D1}" type="presParOf" srcId="{EC373BD2-0586-4211-BA4F-BC544829F130}" destId="{AD873E35-6D8D-4F33-B352-4B3EEC8E5CCE}" srcOrd="0" destOrd="0" presId="urn:microsoft.com/office/officeart/2018/2/layout/IconVerticalSolidList"/>
    <dgm:cxn modelId="{EEEB749B-E3D6-4215-9FEA-35E852C2D5B8}" type="presParOf" srcId="{EC373BD2-0586-4211-BA4F-BC544829F130}" destId="{86E02CBE-D975-43DB-8664-101D62C36C33}" srcOrd="1" destOrd="0" presId="urn:microsoft.com/office/officeart/2018/2/layout/IconVerticalSolidList"/>
    <dgm:cxn modelId="{8082C372-0032-4264-8C3B-06C9ED6F60C9}" type="presParOf" srcId="{EC373BD2-0586-4211-BA4F-BC544829F130}" destId="{C25BBE90-07E4-4559-9932-E66EAEED2044}" srcOrd="2" destOrd="0" presId="urn:microsoft.com/office/officeart/2018/2/layout/IconVerticalSolidList"/>
    <dgm:cxn modelId="{5EB50E5E-3CA6-43C8-A4AE-570BB323F581}" type="presParOf" srcId="{EC373BD2-0586-4211-BA4F-BC544829F130}" destId="{4AFE050F-CC82-4E24-B68F-4D17ABDB3B96}" srcOrd="3" destOrd="0" presId="urn:microsoft.com/office/officeart/2018/2/layout/IconVerticalSolidList"/>
    <dgm:cxn modelId="{EB2E56EE-D027-49D7-8CDD-C8EBBDB5BEC7}" type="presParOf" srcId="{15167740-BA7F-49AB-BA73-84BFC7B94BAB}" destId="{23CCC099-1E47-47A9-B30A-AF940715446C}" srcOrd="5" destOrd="0" presId="urn:microsoft.com/office/officeart/2018/2/layout/IconVerticalSolidList"/>
    <dgm:cxn modelId="{32720148-6F76-4F38-BF5B-030E1BC19CA4}" type="presParOf" srcId="{15167740-BA7F-49AB-BA73-84BFC7B94BAB}" destId="{0494C190-ED14-4604-A610-63146DD87B2F}" srcOrd="6" destOrd="0" presId="urn:microsoft.com/office/officeart/2018/2/layout/IconVerticalSolidList"/>
    <dgm:cxn modelId="{CD99645D-BD96-4242-8AA1-5C92A9430031}" type="presParOf" srcId="{0494C190-ED14-4604-A610-63146DD87B2F}" destId="{5BD7A878-00B9-4903-8E76-2D20A6A444FF}" srcOrd="0" destOrd="0" presId="urn:microsoft.com/office/officeart/2018/2/layout/IconVerticalSolidList"/>
    <dgm:cxn modelId="{FCD098E9-7827-418D-8FB0-69DEA19A1531}" type="presParOf" srcId="{0494C190-ED14-4604-A610-63146DD87B2F}" destId="{AA1EEA3F-B307-4E83-84F7-AAA962A4D81B}" srcOrd="1" destOrd="0" presId="urn:microsoft.com/office/officeart/2018/2/layout/IconVerticalSolidList"/>
    <dgm:cxn modelId="{D6CD1931-24B5-4E84-92EE-52860B395C48}" type="presParOf" srcId="{0494C190-ED14-4604-A610-63146DD87B2F}" destId="{7BD2960B-5B68-4385-B563-DB10B696A8B8}" srcOrd="2" destOrd="0" presId="urn:microsoft.com/office/officeart/2018/2/layout/IconVerticalSolidList"/>
    <dgm:cxn modelId="{8F44CC57-0FDD-4069-B356-054FE9D4D93E}" type="presParOf" srcId="{0494C190-ED14-4604-A610-63146DD87B2F}" destId="{0A408A81-D325-4E48-9178-168185040A96}" srcOrd="3" destOrd="0" presId="urn:microsoft.com/office/officeart/2018/2/layout/IconVerticalSolidList"/>
    <dgm:cxn modelId="{F4BEABB8-7F9D-43B8-8067-18C9CB0FFEF3}" type="presParOf" srcId="{15167740-BA7F-49AB-BA73-84BFC7B94BAB}" destId="{56B5206B-0D67-44BB-BEDA-7FBD4FF16384}" srcOrd="7" destOrd="0" presId="urn:microsoft.com/office/officeart/2018/2/layout/IconVerticalSolidList"/>
    <dgm:cxn modelId="{1F809B2C-6FCE-4028-AA06-2058D87F797B}" type="presParOf" srcId="{15167740-BA7F-49AB-BA73-84BFC7B94BAB}" destId="{1B946CC9-9B1C-403C-9750-AAD8A281F789}" srcOrd="8" destOrd="0" presId="urn:microsoft.com/office/officeart/2018/2/layout/IconVerticalSolidList"/>
    <dgm:cxn modelId="{CEECDEFF-F33A-4EB3-B3F1-40FC40970A18}" type="presParOf" srcId="{1B946CC9-9B1C-403C-9750-AAD8A281F789}" destId="{8EBCF6D7-E351-414F-9F2A-4F2F114287E6}" srcOrd="0" destOrd="0" presId="urn:microsoft.com/office/officeart/2018/2/layout/IconVerticalSolidList"/>
    <dgm:cxn modelId="{1CD0D4BC-D9ED-49B0-A797-16441F1986ED}" type="presParOf" srcId="{1B946CC9-9B1C-403C-9750-AAD8A281F789}" destId="{7D2215D8-FE86-4471-A3B8-6B7140D3A410}" srcOrd="1" destOrd="0" presId="urn:microsoft.com/office/officeart/2018/2/layout/IconVerticalSolidList"/>
    <dgm:cxn modelId="{458430D8-C67B-4ACD-BC9B-59851F8035F0}" type="presParOf" srcId="{1B946CC9-9B1C-403C-9750-AAD8A281F789}" destId="{09420139-41D4-49DD-86B7-DC0309AE2D07}" srcOrd="2" destOrd="0" presId="urn:microsoft.com/office/officeart/2018/2/layout/IconVerticalSolidList"/>
    <dgm:cxn modelId="{B4120E7F-8C90-46C2-873B-4FC13A99DE39}" type="presParOf" srcId="{1B946CC9-9B1C-403C-9750-AAD8A281F789}" destId="{296CEA13-E736-4735-A846-2F6191FC5078}" srcOrd="3" destOrd="0" presId="urn:microsoft.com/office/officeart/2018/2/layout/IconVerticalSolidList"/>
    <dgm:cxn modelId="{C85B0E3C-BD0D-4348-9494-445C954D9BB8}" type="presParOf" srcId="{15167740-BA7F-49AB-BA73-84BFC7B94BAB}" destId="{45B02851-E023-4A29-A280-73868B691017}" srcOrd="9" destOrd="0" presId="urn:microsoft.com/office/officeart/2018/2/layout/IconVerticalSolidList"/>
    <dgm:cxn modelId="{CDA00070-4F6A-4B98-BC0E-52724DD49588}" type="presParOf" srcId="{15167740-BA7F-49AB-BA73-84BFC7B94BAB}" destId="{E3D794B1-0B77-4A79-93D9-7CC832432F61}" srcOrd="10" destOrd="0" presId="urn:microsoft.com/office/officeart/2018/2/layout/IconVerticalSolidList"/>
    <dgm:cxn modelId="{1AB6D864-D814-4447-BB6A-CF9CECDB9E7A}" type="presParOf" srcId="{E3D794B1-0B77-4A79-93D9-7CC832432F61}" destId="{42A95482-B7BE-434F-942B-70D7BFF8276E}" srcOrd="0" destOrd="0" presId="urn:microsoft.com/office/officeart/2018/2/layout/IconVerticalSolidList"/>
    <dgm:cxn modelId="{27F61397-C0BD-40D8-821B-F57FA6A6A8ED}" type="presParOf" srcId="{E3D794B1-0B77-4A79-93D9-7CC832432F61}" destId="{2A69FA22-E356-4341-9EBE-70DAD00606D5}" srcOrd="1" destOrd="0" presId="urn:microsoft.com/office/officeart/2018/2/layout/IconVerticalSolidList"/>
    <dgm:cxn modelId="{471918A7-B7E6-4238-A16E-CBC1C655FCE1}" type="presParOf" srcId="{E3D794B1-0B77-4A79-93D9-7CC832432F61}" destId="{7B38BA27-4EA0-40CA-BA90-067614F39399}" srcOrd="2" destOrd="0" presId="urn:microsoft.com/office/officeart/2018/2/layout/IconVerticalSolidList"/>
    <dgm:cxn modelId="{6B2AF2FA-6FE7-4E2F-992E-02E4E0FB959F}" type="presParOf" srcId="{E3D794B1-0B77-4A79-93D9-7CC832432F61}" destId="{8E1A1D17-C481-44BA-87A6-626F6806A389}" srcOrd="3" destOrd="0" presId="urn:microsoft.com/office/officeart/2018/2/layout/IconVerticalSolidList"/>
    <dgm:cxn modelId="{BB95F1B5-DF82-46BE-A353-527E8678748A}" type="presParOf" srcId="{15167740-BA7F-49AB-BA73-84BFC7B94BAB}" destId="{F67AB05B-1158-423C-BCF8-3A3AEC90CC85}" srcOrd="11" destOrd="0" presId="urn:microsoft.com/office/officeart/2018/2/layout/IconVerticalSolidList"/>
    <dgm:cxn modelId="{C0898F3A-1C44-4528-B5DD-B70BCC0BB2FF}" type="presParOf" srcId="{15167740-BA7F-49AB-BA73-84BFC7B94BAB}" destId="{607D850D-6E3C-4D5F-8698-412BDC4B68EF}" srcOrd="12" destOrd="0" presId="urn:microsoft.com/office/officeart/2018/2/layout/IconVerticalSolidList"/>
    <dgm:cxn modelId="{B7399D79-B7A9-4DBB-A5F6-F89CFE3CD00E}" type="presParOf" srcId="{607D850D-6E3C-4D5F-8698-412BDC4B68EF}" destId="{C446B6A1-ED28-417B-8004-756F675B5BC4}" srcOrd="0" destOrd="0" presId="urn:microsoft.com/office/officeart/2018/2/layout/IconVerticalSolidList"/>
    <dgm:cxn modelId="{795238EB-F926-4FAE-AC09-0A3AF4750C47}" type="presParOf" srcId="{607D850D-6E3C-4D5F-8698-412BDC4B68EF}" destId="{2A45D884-D042-4A75-82F2-10DAD76FCE78}" srcOrd="1" destOrd="0" presId="urn:microsoft.com/office/officeart/2018/2/layout/IconVerticalSolidList"/>
    <dgm:cxn modelId="{8C396C94-5CC0-4A11-A867-06FB3A22D9F7}" type="presParOf" srcId="{607D850D-6E3C-4D5F-8698-412BDC4B68EF}" destId="{96E3D904-77CA-4F5A-9446-6C15ABB0D54E}" srcOrd="2" destOrd="0" presId="urn:microsoft.com/office/officeart/2018/2/layout/IconVerticalSolidList"/>
    <dgm:cxn modelId="{FF9F27FC-95A7-4BB6-B0CD-911FEC88E9AA}" type="presParOf" srcId="{607D850D-6E3C-4D5F-8698-412BDC4B68EF}" destId="{BD35EFBB-8FBF-43F1-8848-B9D9AA22E4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5973E8E-83D3-4D55-83F8-1AD4E5C0B3AC}" type="doc">
      <dgm:prSet loTypeId="urn:microsoft.com/office/officeart/2005/8/layout/process2" loCatId="process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7B5FF03-FDA1-4EBF-8F78-080090A2DDE4}">
      <dgm:prSet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GB" b="1" dirty="0"/>
            <a:t>Introduce the Innovation process idea to Swansea Office and will monitor for 3 months</a:t>
          </a:r>
          <a:endParaRPr lang="en-US" b="1" dirty="0"/>
        </a:p>
      </dgm:t>
    </dgm:pt>
    <dgm:pt modelId="{98DEA633-E1F7-4868-A88A-6C5D1485616F}" type="parTrans" cxnId="{CE2FC34A-3561-4DC0-9ED8-0EEE1DCAF271}">
      <dgm:prSet/>
      <dgm:spPr/>
      <dgm:t>
        <a:bodyPr/>
        <a:lstStyle/>
        <a:p>
          <a:endParaRPr lang="en-US"/>
        </a:p>
      </dgm:t>
    </dgm:pt>
    <dgm:pt modelId="{78F50B6A-9FC2-485E-B0CB-0D887B1F2BC0}" type="sibTrans" cxnId="{CE2FC34A-3561-4DC0-9ED8-0EEE1DCAF271}">
      <dgm:prSet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endParaRPr lang="en-US"/>
        </a:p>
      </dgm:t>
    </dgm:pt>
    <dgm:pt modelId="{85640B65-41FE-4C98-B2D7-01D3D27C8A89}">
      <dgm:prSet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GB" b="1" dirty="0"/>
            <a:t>If this process is successful, then we would introduce this to other office globally</a:t>
          </a:r>
          <a:endParaRPr lang="en-US" b="1" dirty="0"/>
        </a:p>
      </dgm:t>
    </dgm:pt>
    <dgm:pt modelId="{169EBAA3-A772-4E7B-868C-BD5544B92EA2}" type="parTrans" cxnId="{EC35B62E-3608-4847-AA57-0B5339A3D4A5}">
      <dgm:prSet/>
      <dgm:spPr/>
      <dgm:t>
        <a:bodyPr/>
        <a:lstStyle/>
        <a:p>
          <a:endParaRPr lang="en-US"/>
        </a:p>
      </dgm:t>
    </dgm:pt>
    <dgm:pt modelId="{FA6CC706-FFF8-4CCC-B73A-CBA327561646}" type="sibTrans" cxnId="{EC35B62E-3608-4847-AA57-0B5339A3D4A5}">
      <dgm:prSet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endParaRPr lang="en-US"/>
        </a:p>
      </dgm:t>
    </dgm:pt>
    <dgm:pt modelId="{1E1292CC-F5F2-439B-955A-A92814EF3A49}">
      <dgm:prSet/>
      <dgm:spPr>
        <a:solidFill>
          <a:schemeClr val="bg1">
            <a:lumMod val="85000"/>
          </a:schemeClr>
        </a:solidFill>
      </dgm:spPr>
      <dgm:t>
        <a:bodyPr/>
        <a:lstStyle/>
        <a:p>
          <a:r>
            <a:rPr lang="en-GB" b="1" dirty="0"/>
            <a:t>If it is a failure, we will need to look into improving the innovation process to make it successful such as learning from the mistake and try again</a:t>
          </a:r>
          <a:endParaRPr lang="en-US" b="1" dirty="0"/>
        </a:p>
      </dgm:t>
    </dgm:pt>
    <dgm:pt modelId="{562F067C-15B6-4994-86CD-C62E3F60DDEE}" type="parTrans" cxnId="{E64F7DB3-B0B2-4E52-8759-B947409A38BF}">
      <dgm:prSet/>
      <dgm:spPr/>
      <dgm:t>
        <a:bodyPr/>
        <a:lstStyle/>
        <a:p>
          <a:endParaRPr lang="en-US"/>
        </a:p>
      </dgm:t>
    </dgm:pt>
    <dgm:pt modelId="{3E956E93-661F-4355-9C52-D343089AC476}" type="sibTrans" cxnId="{E64F7DB3-B0B2-4E52-8759-B947409A38BF}">
      <dgm:prSet/>
      <dgm:spPr/>
      <dgm:t>
        <a:bodyPr/>
        <a:lstStyle/>
        <a:p>
          <a:endParaRPr lang="en-US"/>
        </a:p>
      </dgm:t>
    </dgm:pt>
    <dgm:pt modelId="{8A4969C6-D6E7-4A3C-823D-6F9CE71C9243}" type="pres">
      <dgm:prSet presAssocID="{55973E8E-83D3-4D55-83F8-1AD4E5C0B3AC}" presName="linearFlow" presStyleCnt="0">
        <dgm:presLayoutVars>
          <dgm:resizeHandles val="exact"/>
        </dgm:presLayoutVars>
      </dgm:prSet>
      <dgm:spPr/>
    </dgm:pt>
    <dgm:pt modelId="{2B161DA2-2434-4442-A1A1-E23F1B96F96B}" type="pres">
      <dgm:prSet presAssocID="{17B5FF03-FDA1-4EBF-8F78-080090A2DDE4}" presName="node" presStyleLbl="node1" presStyleIdx="0" presStyleCnt="3">
        <dgm:presLayoutVars>
          <dgm:bulletEnabled val="1"/>
        </dgm:presLayoutVars>
      </dgm:prSet>
      <dgm:spPr/>
    </dgm:pt>
    <dgm:pt modelId="{D0A2E3F9-FBF2-4732-8E10-B673698F726C}" type="pres">
      <dgm:prSet presAssocID="{78F50B6A-9FC2-485E-B0CB-0D887B1F2BC0}" presName="sibTrans" presStyleLbl="sibTrans2D1" presStyleIdx="0" presStyleCnt="2"/>
      <dgm:spPr/>
    </dgm:pt>
    <dgm:pt modelId="{F0B4221C-E8D7-4F6F-AB15-7BA8DCC259FC}" type="pres">
      <dgm:prSet presAssocID="{78F50B6A-9FC2-485E-B0CB-0D887B1F2BC0}" presName="connectorText" presStyleLbl="sibTrans2D1" presStyleIdx="0" presStyleCnt="2"/>
      <dgm:spPr/>
    </dgm:pt>
    <dgm:pt modelId="{E13138C0-37DC-4C8C-8FC9-A9EDA0B272DF}" type="pres">
      <dgm:prSet presAssocID="{85640B65-41FE-4C98-B2D7-01D3D27C8A89}" presName="node" presStyleLbl="node1" presStyleIdx="1" presStyleCnt="3">
        <dgm:presLayoutVars>
          <dgm:bulletEnabled val="1"/>
        </dgm:presLayoutVars>
      </dgm:prSet>
      <dgm:spPr/>
    </dgm:pt>
    <dgm:pt modelId="{1C8FF8AF-7620-4DD9-83C4-1AE72B48AD22}" type="pres">
      <dgm:prSet presAssocID="{FA6CC706-FFF8-4CCC-B73A-CBA327561646}" presName="sibTrans" presStyleLbl="sibTrans2D1" presStyleIdx="1" presStyleCnt="2"/>
      <dgm:spPr/>
    </dgm:pt>
    <dgm:pt modelId="{61650B2C-EA4E-4564-8C6B-66F5B76F5D43}" type="pres">
      <dgm:prSet presAssocID="{FA6CC706-FFF8-4CCC-B73A-CBA327561646}" presName="connectorText" presStyleLbl="sibTrans2D1" presStyleIdx="1" presStyleCnt="2"/>
      <dgm:spPr/>
    </dgm:pt>
    <dgm:pt modelId="{5BFB1CDA-D167-4936-BCE1-2F173C4CCFEF}" type="pres">
      <dgm:prSet presAssocID="{1E1292CC-F5F2-439B-955A-A92814EF3A49}" presName="node" presStyleLbl="node1" presStyleIdx="2" presStyleCnt="3">
        <dgm:presLayoutVars>
          <dgm:bulletEnabled val="1"/>
        </dgm:presLayoutVars>
      </dgm:prSet>
      <dgm:spPr/>
    </dgm:pt>
  </dgm:ptLst>
  <dgm:cxnLst>
    <dgm:cxn modelId="{EC35B62E-3608-4847-AA57-0B5339A3D4A5}" srcId="{55973E8E-83D3-4D55-83F8-1AD4E5C0B3AC}" destId="{85640B65-41FE-4C98-B2D7-01D3D27C8A89}" srcOrd="1" destOrd="0" parTransId="{169EBAA3-A772-4E7B-868C-BD5544B92EA2}" sibTransId="{FA6CC706-FFF8-4CCC-B73A-CBA327561646}"/>
    <dgm:cxn modelId="{7712C137-9B0E-4DA6-B620-11DE9B837D53}" type="presOf" srcId="{55973E8E-83D3-4D55-83F8-1AD4E5C0B3AC}" destId="{8A4969C6-D6E7-4A3C-823D-6F9CE71C9243}" srcOrd="0" destOrd="0" presId="urn:microsoft.com/office/officeart/2005/8/layout/process2"/>
    <dgm:cxn modelId="{3989F248-300E-4416-83A5-BC2AD5DC179F}" type="presOf" srcId="{1E1292CC-F5F2-439B-955A-A92814EF3A49}" destId="{5BFB1CDA-D167-4936-BCE1-2F173C4CCFEF}" srcOrd="0" destOrd="0" presId="urn:microsoft.com/office/officeart/2005/8/layout/process2"/>
    <dgm:cxn modelId="{CE2FC34A-3561-4DC0-9ED8-0EEE1DCAF271}" srcId="{55973E8E-83D3-4D55-83F8-1AD4E5C0B3AC}" destId="{17B5FF03-FDA1-4EBF-8F78-080090A2DDE4}" srcOrd="0" destOrd="0" parTransId="{98DEA633-E1F7-4868-A88A-6C5D1485616F}" sibTransId="{78F50B6A-9FC2-485E-B0CB-0D887B1F2BC0}"/>
    <dgm:cxn modelId="{0B840F76-4174-437F-8FD5-D0CDD2213C8A}" type="presOf" srcId="{FA6CC706-FFF8-4CCC-B73A-CBA327561646}" destId="{1C8FF8AF-7620-4DD9-83C4-1AE72B48AD22}" srcOrd="0" destOrd="0" presId="urn:microsoft.com/office/officeart/2005/8/layout/process2"/>
    <dgm:cxn modelId="{B731AE7B-C44F-470A-A7EC-5349E0925D47}" type="presOf" srcId="{FA6CC706-FFF8-4CCC-B73A-CBA327561646}" destId="{61650B2C-EA4E-4564-8C6B-66F5B76F5D43}" srcOrd="1" destOrd="0" presId="urn:microsoft.com/office/officeart/2005/8/layout/process2"/>
    <dgm:cxn modelId="{179F5089-1C6F-43C5-9DC5-DB1F7A1D2504}" type="presOf" srcId="{78F50B6A-9FC2-485E-B0CB-0D887B1F2BC0}" destId="{D0A2E3F9-FBF2-4732-8E10-B673698F726C}" srcOrd="0" destOrd="0" presId="urn:microsoft.com/office/officeart/2005/8/layout/process2"/>
    <dgm:cxn modelId="{29177F8B-F90E-47AC-8B39-088171B0B6B7}" type="presOf" srcId="{85640B65-41FE-4C98-B2D7-01D3D27C8A89}" destId="{E13138C0-37DC-4C8C-8FC9-A9EDA0B272DF}" srcOrd="0" destOrd="0" presId="urn:microsoft.com/office/officeart/2005/8/layout/process2"/>
    <dgm:cxn modelId="{E451E698-F3A3-45CA-A705-4167EEC9E6FF}" type="presOf" srcId="{78F50B6A-9FC2-485E-B0CB-0D887B1F2BC0}" destId="{F0B4221C-E8D7-4F6F-AB15-7BA8DCC259FC}" srcOrd="1" destOrd="0" presId="urn:microsoft.com/office/officeart/2005/8/layout/process2"/>
    <dgm:cxn modelId="{E64F7DB3-B0B2-4E52-8759-B947409A38BF}" srcId="{55973E8E-83D3-4D55-83F8-1AD4E5C0B3AC}" destId="{1E1292CC-F5F2-439B-955A-A92814EF3A49}" srcOrd="2" destOrd="0" parTransId="{562F067C-15B6-4994-86CD-C62E3F60DDEE}" sibTransId="{3E956E93-661F-4355-9C52-D343089AC476}"/>
    <dgm:cxn modelId="{47B477CB-8F9F-4BCF-9FBB-5150063BD186}" type="presOf" srcId="{17B5FF03-FDA1-4EBF-8F78-080090A2DDE4}" destId="{2B161DA2-2434-4442-A1A1-E23F1B96F96B}" srcOrd="0" destOrd="0" presId="urn:microsoft.com/office/officeart/2005/8/layout/process2"/>
    <dgm:cxn modelId="{DEC68A74-930F-402F-8B14-35DDB73CAA76}" type="presParOf" srcId="{8A4969C6-D6E7-4A3C-823D-6F9CE71C9243}" destId="{2B161DA2-2434-4442-A1A1-E23F1B96F96B}" srcOrd="0" destOrd="0" presId="urn:microsoft.com/office/officeart/2005/8/layout/process2"/>
    <dgm:cxn modelId="{6DEDBA4E-D90E-4435-BB4B-5444A46D4DD8}" type="presParOf" srcId="{8A4969C6-D6E7-4A3C-823D-6F9CE71C9243}" destId="{D0A2E3F9-FBF2-4732-8E10-B673698F726C}" srcOrd="1" destOrd="0" presId="urn:microsoft.com/office/officeart/2005/8/layout/process2"/>
    <dgm:cxn modelId="{138CB9DF-2649-4326-8B23-6F37ECD2E3D5}" type="presParOf" srcId="{D0A2E3F9-FBF2-4732-8E10-B673698F726C}" destId="{F0B4221C-E8D7-4F6F-AB15-7BA8DCC259FC}" srcOrd="0" destOrd="0" presId="urn:microsoft.com/office/officeart/2005/8/layout/process2"/>
    <dgm:cxn modelId="{F8767303-0040-4F1D-99C0-3DFE5736F869}" type="presParOf" srcId="{8A4969C6-D6E7-4A3C-823D-6F9CE71C9243}" destId="{E13138C0-37DC-4C8C-8FC9-A9EDA0B272DF}" srcOrd="2" destOrd="0" presId="urn:microsoft.com/office/officeart/2005/8/layout/process2"/>
    <dgm:cxn modelId="{6F797AD0-2BC3-4D01-A697-4D856CB4BCCA}" type="presParOf" srcId="{8A4969C6-D6E7-4A3C-823D-6F9CE71C9243}" destId="{1C8FF8AF-7620-4DD9-83C4-1AE72B48AD22}" srcOrd="3" destOrd="0" presId="urn:microsoft.com/office/officeart/2005/8/layout/process2"/>
    <dgm:cxn modelId="{A21E7B2E-2408-484C-A323-1FC5D928DDC9}" type="presParOf" srcId="{1C8FF8AF-7620-4DD9-83C4-1AE72B48AD22}" destId="{61650B2C-EA4E-4564-8C6B-66F5B76F5D43}" srcOrd="0" destOrd="0" presId="urn:microsoft.com/office/officeart/2005/8/layout/process2"/>
    <dgm:cxn modelId="{05F637DC-A279-4953-B763-E7D5B51A4F36}" type="presParOf" srcId="{8A4969C6-D6E7-4A3C-823D-6F9CE71C9243}" destId="{5BFB1CDA-D167-4936-BCE1-2F173C4CCFEF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32A1D03-F8B6-4E49-B189-73405AB7F0CD}" type="doc">
      <dgm:prSet loTypeId="urn:microsoft.com/office/officeart/2009/3/layout/Descending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1AF9917-EA9A-488B-AF9C-00DC4A7F91B9}">
      <dgm:prSet/>
      <dgm:spPr/>
      <dgm:t>
        <a:bodyPr/>
        <a:lstStyle/>
        <a:p>
          <a:r>
            <a:rPr lang="en-GB" b="1" dirty="0"/>
            <a:t>First Stage of Implementation: We will need to employ an Energy Management Controller</a:t>
          </a:r>
          <a:endParaRPr lang="en-US" b="1" dirty="0"/>
        </a:p>
      </dgm:t>
    </dgm:pt>
    <dgm:pt modelId="{76C07636-6E69-4F62-B3AD-1E8FE10A44E8}" type="parTrans" cxnId="{73D47238-EE85-4C50-A8C6-D7397FA22153}">
      <dgm:prSet/>
      <dgm:spPr/>
      <dgm:t>
        <a:bodyPr/>
        <a:lstStyle/>
        <a:p>
          <a:endParaRPr lang="en-US"/>
        </a:p>
      </dgm:t>
    </dgm:pt>
    <dgm:pt modelId="{E3A0BC85-71D9-4C6E-AE0E-76820A542A1B}" type="sibTrans" cxnId="{73D47238-EE85-4C50-A8C6-D7397FA22153}">
      <dgm:prSet/>
      <dgm:spPr/>
      <dgm:t>
        <a:bodyPr/>
        <a:lstStyle/>
        <a:p>
          <a:endParaRPr lang="en-US"/>
        </a:p>
      </dgm:t>
    </dgm:pt>
    <dgm:pt modelId="{FC7A115C-F7F7-4D2B-AE94-457C41302C09}">
      <dgm:prSet/>
      <dgm:spPr/>
      <dgm:t>
        <a:bodyPr/>
        <a:lstStyle/>
        <a:p>
          <a:r>
            <a:rPr lang="en-GB" b="1" dirty="0"/>
            <a:t>Second Stage of Implementation: The Energy Management Controller will look into the idea innovations we have came up with</a:t>
          </a:r>
          <a:endParaRPr lang="en-US" b="1" dirty="0"/>
        </a:p>
      </dgm:t>
    </dgm:pt>
    <dgm:pt modelId="{6485BE59-1A7B-4473-9EF4-E12E7E742D4C}" type="parTrans" cxnId="{AB1B4D36-AE09-4DC4-8F68-9C3BCE5127BE}">
      <dgm:prSet/>
      <dgm:spPr/>
      <dgm:t>
        <a:bodyPr/>
        <a:lstStyle/>
        <a:p>
          <a:endParaRPr lang="en-US"/>
        </a:p>
      </dgm:t>
    </dgm:pt>
    <dgm:pt modelId="{A3D4E880-FB61-4AC2-A34D-790DAA7B083A}" type="sibTrans" cxnId="{AB1B4D36-AE09-4DC4-8F68-9C3BCE5127BE}">
      <dgm:prSet/>
      <dgm:spPr/>
      <dgm:t>
        <a:bodyPr/>
        <a:lstStyle/>
        <a:p>
          <a:endParaRPr lang="en-US"/>
        </a:p>
      </dgm:t>
    </dgm:pt>
    <dgm:pt modelId="{B9FF6165-12CB-4AE9-9C07-92FB78BBC5C1}">
      <dgm:prSet/>
      <dgm:spPr/>
      <dgm:t>
        <a:bodyPr/>
        <a:lstStyle/>
        <a:p>
          <a:pPr algn="ctr"/>
          <a:r>
            <a:rPr lang="en-GB" b="1" dirty="0"/>
            <a:t>Third Stage of Implementation: We need funding for equipment and resources</a:t>
          </a:r>
          <a:endParaRPr lang="en-US" b="1" dirty="0"/>
        </a:p>
      </dgm:t>
    </dgm:pt>
    <dgm:pt modelId="{4857126C-59CB-461B-88A1-A123388008B6}" type="parTrans" cxnId="{1B77B037-4462-4C19-BB18-220258D7B4BD}">
      <dgm:prSet/>
      <dgm:spPr/>
      <dgm:t>
        <a:bodyPr/>
        <a:lstStyle/>
        <a:p>
          <a:endParaRPr lang="en-US"/>
        </a:p>
      </dgm:t>
    </dgm:pt>
    <dgm:pt modelId="{09677681-2253-4780-8CD4-F04755DAB0F2}" type="sibTrans" cxnId="{1B77B037-4462-4C19-BB18-220258D7B4BD}">
      <dgm:prSet/>
      <dgm:spPr/>
      <dgm:t>
        <a:bodyPr/>
        <a:lstStyle/>
        <a:p>
          <a:endParaRPr lang="en-US"/>
        </a:p>
      </dgm:t>
    </dgm:pt>
    <dgm:pt modelId="{CF2A79CC-3496-41CB-B324-48E4BA8D2586}">
      <dgm:prSet/>
      <dgm:spPr/>
      <dgm:t>
        <a:bodyPr/>
        <a:lstStyle/>
        <a:p>
          <a:r>
            <a:rPr lang="en-GB" b="1" dirty="0"/>
            <a:t>To complete process we need your approval to innovate to make the organisation energy efficiency</a:t>
          </a:r>
          <a:endParaRPr lang="en-US" b="1" dirty="0"/>
        </a:p>
      </dgm:t>
    </dgm:pt>
    <dgm:pt modelId="{9A1F8384-B052-4746-A5B2-64E2CC372145}" type="parTrans" cxnId="{65099861-C57A-496B-81DB-77547B4B43DE}">
      <dgm:prSet/>
      <dgm:spPr/>
      <dgm:t>
        <a:bodyPr/>
        <a:lstStyle/>
        <a:p>
          <a:endParaRPr lang="en-US"/>
        </a:p>
      </dgm:t>
    </dgm:pt>
    <dgm:pt modelId="{0A720869-0ECF-4586-A389-68EA98A3F581}" type="sibTrans" cxnId="{65099861-C57A-496B-81DB-77547B4B43DE}">
      <dgm:prSet/>
      <dgm:spPr/>
      <dgm:t>
        <a:bodyPr/>
        <a:lstStyle/>
        <a:p>
          <a:endParaRPr lang="en-US"/>
        </a:p>
      </dgm:t>
    </dgm:pt>
    <dgm:pt modelId="{0FFD3DED-6924-4D00-9937-4CC9D71559AF}" type="pres">
      <dgm:prSet presAssocID="{532A1D03-F8B6-4E49-B189-73405AB7F0CD}" presName="Name0" presStyleCnt="0">
        <dgm:presLayoutVars>
          <dgm:chMax val="7"/>
          <dgm:chPref val="5"/>
        </dgm:presLayoutVars>
      </dgm:prSet>
      <dgm:spPr/>
    </dgm:pt>
    <dgm:pt modelId="{3B07C181-3306-4280-B277-B342BB376DEC}" type="pres">
      <dgm:prSet presAssocID="{532A1D03-F8B6-4E49-B189-73405AB7F0CD}" presName="arrowNode" presStyleLbl="node1" presStyleIdx="0" presStyleCnt="1"/>
      <dgm:spPr>
        <a:ln>
          <a:solidFill>
            <a:schemeClr val="tx1">
              <a:lumMod val="95000"/>
              <a:lumOff val="5000"/>
            </a:schemeClr>
          </a:solidFill>
        </a:ln>
      </dgm:spPr>
    </dgm:pt>
    <dgm:pt modelId="{8AE39E17-BDD8-4ECD-84A6-1CDD478CBADE}" type="pres">
      <dgm:prSet presAssocID="{21AF9917-EA9A-488B-AF9C-00DC4A7F91B9}" presName="txNode1" presStyleLbl="revTx" presStyleIdx="0" presStyleCnt="4">
        <dgm:presLayoutVars>
          <dgm:bulletEnabled val="1"/>
        </dgm:presLayoutVars>
      </dgm:prSet>
      <dgm:spPr/>
    </dgm:pt>
    <dgm:pt modelId="{224EDC9D-10B4-4A9F-ABFE-55156FA1B306}" type="pres">
      <dgm:prSet presAssocID="{FC7A115C-F7F7-4D2B-AE94-457C41302C09}" presName="txNode2" presStyleLbl="revTx" presStyleIdx="1" presStyleCnt="4" custLinFactNeighborX="4117">
        <dgm:presLayoutVars>
          <dgm:bulletEnabled val="1"/>
        </dgm:presLayoutVars>
      </dgm:prSet>
      <dgm:spPr/>
    </dgm:pt>
    <dgm:pt modelId="{0D333055-ED38-42C4-88D9-B1AC9A1F9255}" type="pres">
      <dgm:prSet presAssocID="{A3D4E880-FB61-4AC2-A34D-790DAA7B083A}" presName="dotNode2" presStyleCnt="0"/>
      <dgm:spPr/>
    </dgm:pt>
    <dgm:pt modelId="{A130BA31-BF1B-4FA2-89AD-B31A7DF28434}" type="pres">
      <dgm:prSet presAssocID="{A3D4E880-FB61-4AC2-A34D-790DAA7B083A}" presName="dotRepeatNode" presStyleLbl="fgShp" presStyleIdx="0" presStyleCnt="2"/>
      <dgm:spPr/>
    </dgm:pt>
    <dgm:pt modelId="{BED8855E-B564-47C6-8A9D-BE1AB4A82B2A}" type="pres">
      <dgm:prSet presAssocID="{B9FF6165-12CB-4AE9-9C07-92FB78BBC5C1}" presName="txNode3" presStyleLbl="revTx" presStyleIdx="2" presStyleCnt="4" custLinFactNeighborX="2242" custLinFactNeighborY="39541">
        <dgm:presLayoutVars>
          <dgm:bulletEnabled val="1"/>
        </dgm:presLayoutVars>
      </dgm:prSet>
      <dgm:spPr/>
    </dgm:pt>
    <dgm:pt modelId="{6D82BC6E-B130-4B00-B4EE-CA686D0CAC14}" type="pres">
      <dgm:prSet presAssocID="{09677681-2253-4780-8CD4-F04755DAB0F2}" presName="dotNode3" presStyleCnt="0"/>
      <dgm:spPr/>
    </dgm:pt>
    <dgm:pt modelId="{3478959C-C4C3-47D9-A003-CF66BBFC526C}" type="pres">
      <dgm:prSet presAssocID="{09677681-2253-4780-8CD4-F04755DAB0F2}" presName="dotRepeatNode" presStyleLbl="fgShp" presStyleIdx="1" presStyleCnt="2"/>
      <dgm:spPr/>
    </dgm:pt>
    <dgm:pt modelId="{8ED596F6-BCF8-4B1D-8BAA-F79540E804C1}" type="pres">
      <dgm:prSet presAssocID="{CF2A79CC-3496-41CB-B324-48E4BA8D2586}" presName="txNode4" presStyleLbl="revTx" presStyleIdx="3" presStyleCnt="4">
        <dgm:presLayoutVars>
          <dgm:bulletEnabled val="1"/>
        </dgm:presLayoutVars>
      </dgm:prSet>
      <dgm:spPr/>
    </dgm:pt>
  </dgm:ptLst>
  <dgm:cxnLst>
    <dgm:cxn modelId="{D0095F08-C356-47B1-83D7-87B5B73E01CC}" type="presOf" srcId="{532A1D03-F8B6-4E49-B189-73405AB7F0CD}" destId="{0FFD3DED-6924-4D00-9937-4CC9D71559AF}" srcOrd="0" destOrd="0" presId="urn:microsoft.com/office/officeart/2009/3/layout/DescendingProcess"/>
    <dgm:cxn modelId="{C056D930-B899-4B31-914F-934842F361AD}" type="presOf" srcId="{CF2A79CC-3496-41CB-B324-48E4BA8D2586}" destId="{8ED596F6-BCF8-4B1D-8BAA-F79540E804C1}" srcOrd="0" destOrd="0" presId="urn:microsoft.com/office/officeart/2009/3/layout/DescendingProcess"/>
    <dgm:cxn modelId="{34D55734-9D09-43D8-8518-925BEBD603D9}" type="presOf" srcId="{A3D4E880-FB61-4AC2-A34D-790DAA7B083A}" destId="{A130BA31-BF1B-4FA2-89AD-B31A7DF28434}" srcOrd="0" destOrd="0" presId="urn:microsoft.com/office/officeart/2009/3/layout/DescendingProcess"/>
    <dgm:cxn modelId="{AB1B4D36-AE09-4DC4-8F68-9C3BCE5127BE}" srcId="{532A1D03-F8B6-4E49-B189-73405AB7F0CD}" destId="{FC7A115C-F7F7-4D2B-AE94-457C41302C09}" srcOrd="1" destOrd="0" parTransId="{6485BE59-1A7B-4473-9EF4-E12E7E742D4C}" sibTransId="{A3D4E880-FB61-4AC2-A34D-790DAA7B083A}"/>
    <dgm:cxn modelId="{1B77B037-4462-4C19-BB18-220258D7B4BD}" srcId="{532A1D03-F8B6-4E49-B189-73405AB7F0CD}" destId="{B9FF6165-12CB-4AE9-9C07-92FB78BBC5C1}" srcOrd="2" destOrd="0" parTransId="{4857126C-59CB-461B-88A1-A123388008B6}" sibTransId="{09677681-2253-4780-8CD4-F04755DAB0F2}"/>
    <dgm:cxn modelId="{73D47238-EE85-4C50-A8C6-D7397FA22153}" srcId="{532A1D03-F8B6-4E49-B189-73405AB7F0CD}" destId="{21AF9917-EA9A-488B-AF9C-00DC4A7F91B9}" srcOrd="0" destOrd="0" parTransId="{76C07636-6E69-4F62-B3AD-1E8FE10A44E8}" sibTransId="{E3A0BC85-71D9-4C6E-AE0E-76820A542A1B}"/>
    <dgm:cxn modelId="{F5137738-A51F-4A27-9D07-9632F459F91D}" type="presOf" srcId="{09677681-2253-4780-8CD4-F04755DAB0F2}" destId="{3478959C-C4C3-47D9-A003-CF66BBFC526C}" srcOrd="0" destOrd="0" presId="urn:microsoft.com/office/officeart/2009/3/layout/DescendingProcess"/>
    <dgm:cxn modelId="{65099861-C57A-496B-81DB-77547B4B43DE}" srcId="{532A1D03-F8B6-4E49-B189-73405AB7F0CD}" destId="{CF2A79CC-3496-41CB-B324-48E4BA8D2586}" srcOrd="3" destOrd="0" parTransId="{9A1F8384-B052-4746-A5B2-64E2CC372145}" sibTransId="{0A720869-0ECF-4586-A389-68EA98A3F581}"/>
    <dgm:cxn modelId="{1A4AED6F-3098-45ED-9DE0-077220B6C1A1}" type="presOf" srcId="{FC7A115C-F7F7-4D2B-AE94-457C41302C09}" destId="{224EDC9D-10B4-4A9F-ABFE-55156FA1B306}" srcOrd="0" destOrd="0" presId="urn:microsoft.com/office/officeart/2009/3/layout/DescendingProcess"/>
    <dgm:cxn modelId="{D51D41AA-014C-48B0-9B22-9B8988D9E518}" type="presOf" srcId="{B9FF6165-12CB-4AE9-9C07-92FB78BBC5C1}" destId="{BED8855E-B564-47C6-8A9D-BE1AB4A82B2A}" srcOrd="0" destOrd="0" presId="urn:microsoft.com/office/officeart/2009/3/layout/DescendingProcess"/>
    <dgm:cxn modelId="{D69B92E5-1454-4EAF-AC03-2D2A53C79E04}" type="presOf" srcId="{21AF9917-EA9A-488B-AF9C-00DC4A7F91B9}" destId="{8AE39E17-BDD8-4ECD-84A6-1CDD478CBADE}" srcOrd="0" destOrd="0" presId="urn:microsoft.com/office/officeart/2009/3/layout/DescendingProcess"/>
    <dgm:cxn modelId="{72442F88-A918-4E4D-A5DE-80EB64D094C3}" type="presParOf" srcId="{0FFD3DED-6924-4D00-9937-4CC9D71559AF}" destId="{3B07C181-3306-4280-B277-B342BB376DEC}" srcOrd="0" destOrd="0" presId="urn:microsoft.com/office/officeart/2009/3/layout/DescendingProcess"/>
    <dgm:cxn modelId="{8D2CD27C-9852-4885-A43A-66E84DED9C5B}" type="presParOf" srcId="{0FFD3DED-6924-4D00-9937-4CC9D71559AF}" destId="{8AE39E17-BDD8-4ECD-84A6-1CDD478CBADE}" srcOrd="1" destOrd="0" presId="urn:microsoft.com/office/officeart/2009/3/layout/DescendingProcess"/>
    <dgm:cxn modelId="{31D78D3D-506A-4600-8565-333805E9F2C2}" type="presParOf" srcId="{0FFD3DED-6924-4D00-9937-4CC9D71559AF}" destId="{224EDC9D-10B4-4A9F-ABFE-55156FA1B306}" srcOrd="2" destOrd="0" presId="urn:microsoft.com/office/officeart/2009/3/layout/DescendingProcess"/>
    <dgm:cxn modelId="{12CF0473-8EE2-4672-88B5-365D7D7A46A8}" type="presParOf" srcId="{0FFD3DED-6924-4D00-9937-4CC9D71559AF}" destId="{0D333055-ED38-42C4-88D9-B1AC9A1F9255}" srcOrd="3" destOrd="0" presId="urn:microsoft.com/office/officeart/2009/3/layout/DescendingProcess"/>
    <dgm:cxn modelId="{DF8E9780-E899-495D-96D5-E38C62F90995}" type="presParOf" srcId="{0D333055-ED38-42C4-88D9-B1AC9A1F9255}" destId="{A130BA31-BF1B-4FA2-89AD-B31A7DF28434}" srcOrd="0" destOrd="0" presId="urn:microsoft.com/office/officeart/2009/3/layout/DescendingProcess"/>
    <dgm:cxn modelId="{2431269C-79CE-4ED8-849F-BF9C4A0E03B0}" type="presParOf" srcId="{0FFD3DED-6924-4D00-9937-4CC9D71559AF}" destId="{BED8855E-B564-47C6-8A9D-BE1AB4A82B2A}" srcOrd="4" destOrd="0" presId="urn:microsoft.com/office/officeart/2009/3/layout/DescendingProcess"/>
    <dgm:cxn modelId="{268FC024-8503-4937-9C66-D9E4DE7FC5DF}" type="presParOf" srcId="{0FFD3DED-6924-4D00-9937-4CC9D71559AF}" destId="{6D82BC6E-B130-4B00-B4EE-CA686D0CAC14}" srcOrd="5" destOrd="0" presId="urn:microsoft.com/office/officeart/2009/3/layout/DescendingProcess"/>
    <dgm:cxn modelId="{871871F0-D7E4-467E-BEB1-8723FF8BEA8E}" type="presParOf" srcId="{6D82BC6E-B130-4B00-B4EE-CA686D0CAC14}" destId="{3478959C-C4C3-47D9-A003-CF66BBFC526C}" srcOrd="0" destOrd="0" presId="urn:microsoft.com/office/officeart/2009/3/layout/DescendingProcess"/>
    <dgm:cxn modelId="{0845698D-88BE-4A4B-AFE7-618CE83BF3D9}" type="presParOf" srcId="{0FFD3DED-6924-4D00-9937-4CC9D71559AF}" destId="{8ED596F6-BCF8-4B1D-8BAA-F79540E804C1}" srcOrd="6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ECB52A-3C3C-4929-AA03-BE7C18162D70}">
      <dsp:nvSpPr>
        <dsp:cNvPr id="0" name=""/>
        <dsp:cNvSpPr/>
      </dsp:nvSpPr>
      <dsp:spPr>
        <a:xfrm>
          <a:off x="1673153" y="2121741"/>
          <a:ext cx="2523819" cy="2183206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2">
                <a:lumMod val="50000"/>
              </a:schemeClr>
            </a:gs>
            <a:gs pos="44000">
              <a:schemeClr val="accent1">
                <a:lumMod val="75000"/>
              </a:schemeClr>
            </a:gs>
            <a:gs pos="52000">
              <a:schemeClr val="accent1">
                <a:lumMod val="75000"/>
              </a:schemeClr>
            </a:gs>
            <a:gs pos="100000">
              <a:schemeClr val="accent1">
                <a:lumMod val="5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Organisation: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Sterling</a:t>
          </a:r>
        </a:p>
      </dsp:txBody>
      <dsp:txXfrm>
        <a:off x="2091385" y="2483529"/>
        <a:ext cx="1687355" cy="1459630"/>
      </dsp:txXfrm>
    </dsp:sp>
    <dsp:sp modelId="{9EB51B1A-CA3F-4511-8D9D-A7799D174061}">
      <dsp:nvSpPr>
        <dsp:cNvPr id="0" name=""/>
        <dsp:cNvSpPr/>
      </dsp:nvSpPr>
      <dsp:spPr>
        <a:xfrm>
          <a:off x="3253549" y="1077224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lumMod val="40000"/>
            <a:lumOff val="6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D4007-A0AF-4E6C-97AD-B6DDD93F2D43}">
      <dsp:nvSpPr>
        <dsp:cNvPr id="0" name=""/>
        <dsp:cNvSpPr/>
      </dsp:nvSpPr>
      <dsp:spPr>
        <a:xfrm>
          <a:off x="1905633" y="136113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Electrical equipment used such as PCs, printers, photocopier, dishwasher, microwave, etc</a:t>
          </a:r>
        </a:p>
      </dsp:txBody>
      <dsp:txXfrm>
        <a:off x="2248387" y="432635"/>
        <a:ext cx="1382744" cy="1196237"/>
      </dsp:txXfrm>
    </dsp:sp>
    <dsp:sp modelId="{DC9D8C6A-C06A-4DC1-8656-8A6B50EBC56E}">
      <dsp:nvSpPr>
        <dsp:cNvPr id="0" name=""/>
        <dsp:cNvSpPr/>
      </dsp:nvSpPr>
      <dsp:spPr>
        <a:xfrm>
          <a:off x="4364875" y="2611069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lumMod val="40000"/>
            <a:lumOff val="6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153E80-D286-461D-BC6C-D7DB8694F778}">
      <dsp:nvSpPr>
        <dsp:cNvPr id="0" name=""/>
        <dsp:cNvSpPr/>
      </dsp:nvSpPr>
      <dsp:spPr>
        <a:xfrm>
          <a:off x="3802460" y="1236641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Lights are on all time</a:t>
          </a:r>
        </a:p>
      </dsp:txBody>
      <dsp:txXfrm>
        <a:off x="4145214" y="1533163"/>
        <a:ext cx="1382744" cy="1196237"/>
      </dsp:txXfrm>
    </dsp:sp>
    <dsp:sp modelId="{F137C06E-7BBF-42A0-AFFB-13D2F229D28B}">
      <dsp:nvSpPr>
        <dsp:cNvPr id="0" name=""/>
        <dsp:cNvSpPr/>
      </dsp:nvSpPr>
      <dsp:spPr>
        <a:xfrm>
          <a:off x="3592876" y="4342493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lumMod val="40000"/>
            <a:lumOff val="6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8D007B-5ABB-446A-BF5A-8C4B09805C5B}">
      <dsp:nvSpPr>
        <dsp:cNvPr id="0" name=""/>
        <dsp:cNvSpPr/>
      </dsp:nvSpPr>
      <dsp:spPr>
        <a:xfrm>
          <a:off x="3802460" y="3400150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No employees involvement or knowledge to saving energy</a:t>
          </a:r>
        </a:p>
      </dsp:txBody>
      <dsp:txXfrm>
        <a:off x="4145214" y="3696672"/>
        <a:ext cx="1382744" cy="1196237"/>
      </dsp:txXfrm>
    </dsp:sp>
    <dsp:sp modelId="{6C6B111B-7227-43EA-83F0-64BB6C72F396}">
      <dsp:nvSpPr>
        <dsp:cNvPr id="0" name=""/>
        <dsp:cNvSpPr/>
      </dsp:nvSpPr>
      <dsp:spPr>
        <a:xfrm>
          <a:off x="1677849" y="4522221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lumMod val="40000"/>
            <a:lumOff val="6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E4F5A9-BB6F-4FDF-9D4D-DC1AF3E2EA1B}">
      <dsp:nvSpPr>
        <dsp:cNvPr id="0" name=""/>
        <dsp:cNvSpPr/>
      </dsp:nvSpPr>
      <dsp:spPr>
        <a:xfrm>
          <a:off x="1905633" y="4501909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No policy clearly stating regarding saving energy or about climate change</a:t>
          </a:r>
        </a:p>
      </dsp:txBody>
      <dsp:txXfrm>
        <a:off x="2248387" y="4798431"/>
        <a:ext cx="1382744" cy="1196237"/>
      </dsp:txXfrm>
    </dsp:sp>
    <dsp:sp modelId="{DF5592AF-9115-42BA-8365-C6C2921FA972}">
      <dsp:nvSpPr>
        <dsp:cNvPr id="0" name=""/>
        <dsp:cNvSpPr/>
      </dsp:nvSpPr>
      <dsp:spPr>
        <a:xfrm>
          <a:off x="548324" y="2988991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2">
            <a:lumMod val="40000"/>
            <a:lumOff val="6000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C80798-3CBA-44AB-9327-8BFF9B5EBA1F}">
      <dsp:nvSpPr>
        <dsp:cNvPr id="0" name=""/>
        <dsp:cNvSpPr/>
      </dsp:nvSpPr>
      <dsp:spPr>
        <a:xfrm>
          <a:off x="0" y="3401381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No one is in charge of keeping track of the energy usage in the office</a:t>
          </a:r>
        </a:p>
      </dsp:txBody>
      <dsp:txXfrm>
        <a:off x="342754" y="3697903"/>
        <a:ext cx="1382744" cy="1196237"/>
      </dsp:txXfrm>
    </dsp:sp>
    <dsp:sp modelId="{047A0D53-3010-420B-B5E9-9A3C9BBD854E}">
      <dsp:nvSpPr>
        <dsp:cNvPr id="0" name=""/>
        <dsp:cNvSpPr/>
      </dsp:nvSpPr>
      <dsp:spPr>
        <a:xfrm>
          <a:off x="0" y="1234179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Air Conditioning (AC) is constantly used </a:t>
          </a:r>
        </a:p>
      </dsp:txBody>
      <dsp:txXfrm>
        <a:off x="342754" y="1530701"/>
        <a:ext cx="1382744" cy="11962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71D407-778E-478A-A19F-92749D0D9724}">
      <dsp:nvSpPr>
        <dsp:cNvPr id="0" name=""/>
        <dsp:cNvSpPr/>
      </dsp:nvSpPr>
      <dsp:spPr>
        <a:xfrm>
          <a:off x="1673153" y="2121741"/>
          <a:ext cx="2523819" cy="2183206"/>
        </a:xfrm>
        <a:prstGeom prst="hexagon">
          <a:avLst>
            <a:gd name="adj" fmla="val 28570"/>
            <a:gd name="vf" fmla="val 115470"/>
          </a:avLst>
        </a:prstGeom>
        <a:gradFill rotWithShape="0">
          <a:gsLst>
            <a:gs pos="0">
              <a:schemeClr val="accent6">
                <a:lumMod val="50000"/>
              </a:schemeClr>
            </a:gs>
            <a:gs pos="66000">
              <a:schemeClr val="accent4">
                <a:lumMod val="75000"/>
              </a:schemeClr>
            </a:gs>
            <a:gs pos="83000">
              <a:schemeClr val="accent4">
                <a:lumMod val="60000"/>
                <a:lumOff val="40000"/>
              </a:schemeClr>
            </a:gs>
            <a:gs pos="100000">
              <a:schemeClr val="accent4">
                <a:lumMod val="40000"/>
                <a:lumOff val="60000"/>
              </a:schemeClr>
            </a:gs>
          </a:gsLst>
          <a:lin ang="5400000" scaled="1"/>
        </a:gra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Energy Efficiency</a:t>
          </a:r>
        </a:p>
      </dsp:txBody>
      <dsp:txXfrm>
        <a:off x="2091385" y="2483529"/>
        <a:ext cx="1687355" cy="1459630"/>
      </dsp:txXfrm>
    </dsp:sp>
    <dsp:sp modelId="{C7C3E3F4-5B94-48E0-B70A-93D241A3B080}">
      <dsp:nvSpPr>
        <dsp:cNvPr id="0" name=""/>
        <dsp:cNvSpPr/>
      </dsp:nvSpPr>
      <dsp:spPr>
        <a:xfrm>
          <a:off x="3253549" y="1077224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6F502-2D9D-4529-96AD-79942B25FB34}">
      <dsp:nvSpPr>
        <dsp:cNvPr id="0" name=""/>
        <dsp:cNvSpPr/>
      </dsp:nvSpPr>
      <dsp:spPr>
        <a:xfrm>
          <a:off x="1905633" y="136113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50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 dirty="0"/>
            <a:t>Install motion sensing light </a:t>
          </a:r>
        </a:p>
      </dsp:txBody>
      <dsp:txXfrm>
        <a:off x="2248387" y="432635"/>
        <a:ext cx="1382744" cy="1196237"/>
      </dsp:txXfrm>
    </dsp:sp>
    <dsp:sp modelId="{A5536B28-9B0C-4DA2-B194-E4CCEF72EB0E}">
      <dsp:nvSpPr>
        <dsp:cNvPr id="0" name=""/>
        <dsp:cNvSpPr/>
      </dsp:nvSpPr>
      <dsp:spPr>
        <a:xfrm>
          <a:off x="4364875" y="2611069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A0DB7B-89DB-4D1E-BFE3-61E47EBE3082}">
      <dsp:nvSpPr>
        <dsp:cNvPr id="0" name=""/>
        <dsp:cNvSpPr/>
      </dsp:nvSpPr>
      <dsp:spPr>
        <a:xfrm>
          <a:off x="3742253" y="1266754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50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 dirty="0"/>
            <a:t>Unplug all chargers</a:t>
          </a:r>
        </a:p>
      </dsp:txBody>
      <dsp:txXfrm>
        <a:off x="4085007" y="1563276"/>
        <a:ext cx="1382744" cy="1196237"/>
      </dsp:txXfrm>
    </dsp:sp>
    <dsp:sp modelId="{CF35C074-B4F9-407B-8E46-82C4C434644F}">
      <dsp:nvSpPr>
        <dsp:cNvPr id="0" name=""/>
        <dsp:cNvSpPr/>
      </dsp:nvSpPr>
      <dsp:spPr>
        <a:xfrm>
          <a:off x="3592876" y="4342493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894E2D-C6B3-446F-A43C-F9DC6BA3415C}">
      <dsp:nvSpPr>
        <dsp:cNvPr id="0" name=""/>
        <dsp:cNvSpPr/>
      </dsp:nvSpPr>
      <dsp:spPr>
        <a:xfrm>
          <a:off x="3802460" y="3400150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50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/>
            <a:t>Switch off all devices</a:t>
          </a:r>
          <a:endParaRPr lang="en-GB" sz="2000" i="0" kern="1200" dirty="0"/>
        </a:p>
      </dsp:txBody>
      <dsp:txXfrm>
        <a:off x="4145214" y="3696672"/>
        <a:ext cx="1382744" cy="1196237"/>
      </dsp:txXfrm>
    </dsp:sp>
    <dsp:sp modelId="{DD470C09-59A5-4BD8-9A70-A21D60EF95DD}">
      <dsp:nvSpPr>
        <dsp:cNvPr id="0" name=""/>
        <dsp:cNvSpPr/>
      </dsp:nvSpPr>
      <dsp:spPr>
        <a:xfrm>
          <a:off x="1677849" y="4522221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3D2083-A2F1-48FE-B129-0D5CDDD0FA20}">
      <dsp:nvSpPr>
        <dsp:cNvPr id="0" name=""/>
        <dsp:cNvSpPr/>
      </dsp:nvSpPr>
      <dsp:spPr>
        <a:xfrm>
          <a:off x="1905633" y="4501909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50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/>
            <a:t>Avoid screensavers</a:t>
          </a:r>
          <a:endParaRPr lang="en-GB" sz="2000" i="0" kern="1200" dirty="0"/>
        </a:p>
      </dsp:txBody>
      <dsp:txXfrm>
        <a:off x="2248387" y="4798431"/>
        <a:ext cx="1382744" cy="1196237"/>
      </dsp:txXfrm>
    </dsp:sp>
    <dsp:sp modelId="{A50ACC31-8956-4289-A6CB-149658A71BBE}">
      <dsp:nvSpPr>
        <dsp:cNvPr id="0" name=""/>
        <dsp:cNvSpPr/>
      </dsp:nvSpPr>
      <dsp:spPr>
        <a:xfrm>
          <a:off x="548324" y="2988991"/>
          <a:ext cx="952229" cy="820471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400500" extrusionH="63500" contourW="12700" prstMaterial="matte">
          <a:contourClr>
            <a:schemeClr val="lt1">
              <a:tint val="50000"/>
            </a:schemeClr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965427-BE17-44E5-884D-7535BB69D013}">
      <dsp:nvSpPr>
        <dsp:cNvPr id="0" name=""/>
        <dsp:cNvSpPr/>
      </dsp:nvSpPr>
      <dsp:spPr>
        <a:xfrm>
          <a:off x="0" y="3401381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50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/>
            <a:t>Add more indoor plants</a:t>
          </a:r>
          <a:endParaRPr lang="en-GB" sz="2000" i="0" kern="1200" dirty="0"/>
        </a:p>
      </dsp:txBody>
      <dsp:txXfrm>
        <a:off x="342754" y="3697903"/>
        <a:ext cx="1382744" cy="1196237"/>
      </dsp:txXfrm>
    </dsp:sp>
    <dsp:sp modelId="{05894152-780F-4C31-B496-813D0BBCBB7A}">
      <dsp:nvSpPr>
        <dsp:cNvPr id="0" name=""/>
        <dsp:cNvSpPr/>
      </dsp:nvSpPr>
      <dsp:spPr>
        <a:xfrm>
          <a:off x="0" y="1234179"/>
          <a:ext cx="2068252" cy="17892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5000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i="0" kern="1200" dirty="0"/>
            <a:t>Encourage staff involvement</a:t>
          </a:r>
        </a:p>
      </dsp:txBody>
      <dsp:txXfrm>
        <a:off x="342754" y="1530701"/>
        <a:ext cx="1382744" cy="119623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1949E6-5085-420C-B1F3-00832FD699DD}">
      <dsp:nvSpPr>
        <dsp:cNvPr id="0" name=""/>
        <dsp:cNvSpPr/>
      </dsp:nvSpPr>
      <dsp:spPr>
        <a:xfrm rot="5400000">
          <a:off x="1284713" y="1076686"/>
          <a:ext cx="952236" cy="108408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gradFill rotWithShape="0">
          <a:gsLst>
            <a:gs pos="0">
              <a:schemeClr val="accent4">
                <a:tint val="50000"/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4">
                <a:tint val="50000"/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4">
                <a:tint val="50000"/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solidFill>
            <a:schemeClr val="tx2"/>
          </a:solidFill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BEA46496-DE51-49CD-A3D7-7F155469EF44}">
      <dsp:nvSpPr>
        <dsp:cNvPr id="0" name=""/>
        <dsp:cNvSpPr/>
      </dsp:nvSpPr>
      <dsp:spPr>
        <a:xfrm>
          <a:off x="1032429" y="21113"/>
          <a:ext cx="1603006" cy="1122052"/>
        </a:xfrm>
        <a:prstGeom prst="roundRect">
          <a:avLst>
            <a:gd name="adj" fmla="val 16670"/>
          </a:avLst>
        </a:prstGeom>
        <a:solidFill>
          <a:schemeClr val="accent5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/>
            <a:t>The Organisation to Become Energy Efficiency</a:t>
          </a:r>
          <a:endParaRPr lang="en-GB" sz="1400" b="0" kern="1200" dirty="0"/>
        </a:p>
      </dsp:txBody>
      <dsp:txXfrm>
        <a:off x="1087213" y="75897"/>
        <a:ext cx="1493438" cy="1012484"/>
      </dsp:txXfrm>
    </dsp:sp>
    <dsp:sp modelId="{B9430258-7F94-45B0-9F11-ABEFB3C785B0}">
      <dsp:nvSpPr>
        <dsp:cNvPr id="0" name=""/>
        <dsp:cNvSpPr/>
      </dsp:nvSpPr>
      <dsp:spPr>
        <a:xfrm>
          <a:off x="2635435" y="128126"/>
          <a:ext cx="1165873" cy="906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Improving the organisation’s impact to the climate change</a:t>
          </a:r>
          <a:endParaRPr lang="en-GB" sz="1200" kern="1200" dirty="0"/>
        </a:p>
      </dsp:txBody>
      <dsp:txXfrm>
        <a:off x="2635435" y="128126"/>
        <a:ext cx="1165873" cy="906892"/>
      </dsp:txXfrm>
    </dsp:sp>
    <dsp:sp modelId="{6A47AC1F-14EA-4B63-82AB-9A3AFF43ED4E}">
      <dsp:nvSpPr>
        <dsp:cNvPr id="0" name=""/>
        <dsp:cNvSpPr/>
      </dsp:nvSpPr>
      <dsp:spPr>
        <a:xfrm rot="5400000">
          <a:off x="2613776" y="2337121"/>
          <a:ext cx="952236" cy="1084087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gradFill rotWithShape="0">
          <a:gsLst>
            <a:gs pos="0">
              <a:schemeClr val="accent4">
                <a:tint val="50000"/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4">
                <a:tint val="50000"/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4">
                <a:tint val="50000"/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solidFill>
            <a:schemeClr val="tx2"/>
          </a:solidFill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A8E19DB0-5FCB-49E2-8D62-5B15976CF128}">
      <dsp:nvSpPr>
        <dsp:cNvPr id="0" name=""/>
        <dsp:cNvSpPr/>
      </dsp:nvSpPr>
      <dsp:spPr>
        <a:xfrm>
          <a:off x="2361491" y="1281548"/>
          <a:ext cx="1603006" cy="1122052"/>
        </a:xfrm>
        <a:prstGeom prst="roundRect">
          <a:avLst>
            <a:gd name="adj" fmla="val 16670"/>
          </a:avLst>
        </a:prstGeom>
        <a:solidFill>
          <a:schemeClr val="accent5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/>
            <a:t>Employ an Energy Management Controller</a:t>
          </a:r>
          <a:endParaRPr lang="en-GB" sz="1400" b="0" kern="1200" dirty="0"/>
        </a:p>
      </dsp:txBody>
      <dsp:txXfrm>
        <a:off x="2416275" y="1336332"/>
        <a:ext cx="1493438" cy="1012484"/>
      </dsp:txXfrm>
    </dsp:sp>
    <dsp:sp modelId="{674D27A6-AA82-4DC8-B4AE-342A940F6816}">
      <dsp:nvSpPr>
        <dsp:cNvPr id="0" name=""/>
        <dsp:cNvSpPr/>
      </dsp:nvSpPr>
      <dsp:spPr>
        <a:xfrm>
          <a:off x="3964497" y="1388561"/>
          <a:ext cx="1165873" cy="906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To maintain the Energy Management System</a:t>
          </a:r>
          <a:endParaRPr lang="en-GB" sz="1200" kern="1200" dirty="0"/>
        </a:p>
      </dsp:txBody>
      <dsp:txXfrm>
        <a:off x="3964497" y="1388561"/>
        <a:ext cx="1165873" cy="906892"/>
      </dsp:txXfrm>
    </dsp:sp>
    <dsp:sp modelId="{F802B378-B46F-4532-8D68-2E4695F91542}">
      <dsp:nvSpPr>
        <dsp:cNvPr id="0" name=""/>
        <dsp:cNvSpPr/>
      </dsp:nvSpPr>
      <dsp:spPr>
        <a:xfrm>
          <a:off x="3690553" y="2541983"/>
          <a:ext cx="1603006" cy="1122052"/>
        </a:xfrm>
        <a:prstGeom prst="roundRect">
          <a:avLst>
            <a:gd name="adj" fmla="val 16670"/>
          </a:avLst>
        </a:prstGeom>
        <a:solidFill>
          <a:schemeClr val="accent5">
            <a:lumMod val="50000"/>
          </a:schemeClr>
        </a:soli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/>
            <a:t>Energy Management System</a:t>
          </a:r>
          <a:endParaRPr lang="en-GB" sz="1400" b="0" kern="1200" dirty="0"/>
        </a:p>
      </dsp:txBody>
      <dsp:txXfrm>
        <a:off x="3745337" y="2596767"/>
        <a:ext cx="1493438" cy="1012484"/>
      </dsp:txXfrm>
    </dsp:sp>
    <dsp:sp modelId="{F80B5FF5-C5E1-4A07-956A-02C772EE52D2}">
      <dsp:nvSpPr>
        <dsp:cNvPr id="0" name=""/>
        <dsp:cNvSpPr/>
      </dsp:nvSpPr>
      <dsp:spPr>
        <a:xfrm>
          <a:off x="5293560" y="2648996"/>
          <a:ext cx="1165873" cy="906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Maintain energy wastage</a:t>
          </a:r>
          <a:endParaRPr lang="en-GB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Check what is needed to be changed</a:t>
          </a:r>
          <a:endParaRPr lang="en-GB" sz="12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Put a policy in place and instructions for employees</a:t>
          </a:r>
          <a:endParaRPr lang="en-GB" sz="1200" kern="1200" dirty="0"/>
        </a:p>
      </dsp:txBody>
      <dsp:txXfrm>
        <a:off x="5293560" y="2648996"/>
        <a:ext cx="1165873" cy="9068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427E4A-B8AC-490D-9944-38EA837A2A0A}">
      <dsp:nvSpPr>
        <dsp:cNvPr id="0" name=""/>
        <dsp:cNvSpPr/>
      </dsp:nvSpPr>
      <dsp:spPr>
        <a:xfrm>
          <a:off x="0" y="2443"/>
          <a:ext cx="6592850" cy="123821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019A8A-33A6-4D4B-BD10-7A75AC77A4CB}">
      <dsp:nvSpPr>
        <dsp:cNvPr id="0" name=""/>
        <dsp:cNvSpPr/>
      </dsp:nvSpPr>
      <dsp:spPr>
        <a:xfrm>
          <a:off x="374559" y="281040"/>
          <a:ext cx="681016" cy="6810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EFFDA55-7D4A-4B6A-8A44-21ED1226ED87}">
      <dsp:nvSpPr>
        <dsp:cNvPr id="0" name=""/>
        <dsp:cNvSpPr/>
      </dsp:nvSpPr>
      <dsp:spPr>
        <a:xfrm>
          <a:off x="1430134" y="2443"/>
          <a:ext cx="5162715" cy="1238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4" tIns="131044" rIns="131044" bIns="1310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This idea may not work in other offices globally </a:t>
          </a:r>
          <a:endParaRPr lang="en-US" sz="2100" kern="1200"/>
        </a:p>
      </dsp:txBody>
      <dsp:txXfrm>
        <a:off x="1430134" y="2443"/>
        <a:ext cx="5162715" cy="1238211"/>
      </dsp:txXfrm>
    </dsp:sp>
    <dsp:sp modelId="{AA9FE341-F827-46CF-A2AD-3DC8DADC4C29}">
      <dsp:nvSpPr>
        <dsp:cNvPr id="0" name=""/>
        <dsp:cNvSpPr/>
      </dsp:nvSpPr>
      <dsp:spPr>
        <a:xfrm>
          <a:off x="0" y="1550207"/>
          <a:ext cx="6592850" cy="123821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211522-BD78-4516-84C9-F96568A7A7A8}">
      <dsp:nvSpPr>
        <dsp:cNvPr id="0" name=""/>
        <dsp:cNvSpPr/>
      </dsp:nvSpPr>
      <dsp:spPr>
        <a:xfrm>
          <a:off x="374559" y="1828805"/>
          <a:ext cx="681016" cy="6810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9ACDD67-3F0F-4638-AC99-E010814C9CC7}">
      <dsp:nvSpPr>
        <dsp:cNvPr id="0" name=""/>
        <dsp:cNvSpPr/>
      </dsp:nvSpPr>
      <dsp:spPr>
        <a:xfrm>
          <a:off x="1430134" y="1550207"/>
          <a:ext cx="5162715" cy="1238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4" tIns="131044" rIns="131044" bIns="1310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Employee not following the procedures -  this would involve costs in training and monitoring</a:t>
          </a:r>
          <a:endParaRPr lang="en-US" sz="2100" kern="1200" dirty="0"/>
        </a:p>
      </dsp:txBody>
      <dsp:txXfrm>
        <a:off x="1430134" y="1550207"/>
        <a:ext cx="5162715" cy="1238211"/>
      </dsp:txXfrm>
    </dsp:sp>
    <dsp:sp modelId="{79C4B952-55A1-4B93-80E9-DA9520E52D5B}">
      <dsp:nvSpPr>
        <dsp:cNvPr id="0" name=""/>
        <dsp:cNvSpPr/>
      </dsp:nvSpPr>
      <dsp:spPr>
        <a:xfrm>
          <a:off x="0" y="3097972"/>
          <a:ext cx="6592850" cy="123821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546853-505C-47ED-97D4-FA5BDED98116}">
      <dsp:nvSpPr>
        <dsp:cNvPr id="0" name=""/>
        <dsp:cNvSpPr/>
      </dsp:nvSpPr>
      <dsp:spPr>
        <a:xfrm>
          <a:off x="374559" y="3376570"/>
          <a:ext cx="681016" cy="6810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CE0FF0D-C7AF-4BFF-808A-B6A4159B87C8}">
      <dsp:nvSpPr>
        <dsp:cNvPr id="0" name=""/>
        <dsp:cNvSpPr/>
      </dsp:nvSpPr>
      <dsp:spPr>
        <a:xfrm>
          <a:off x="1430134" y="3097972"/>
          <a:ext cx="5162715" cy="1238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4" tIns="131044" rIns="131044" bIns="1310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Budget may be not available due to huge costs of equipment needed</a:t>
          </a:r>
          <a:endParaRPr lang="en-US" sz="2100" kern="1200" dirty="0"/>
        </a:p>
      </dsp:txBody>
      <dsp:txXfrm>
        <a:off x="1430134" y="3097972"/>
        <a:ext cx="5162715" cy="1238211"/>
      </dsp:txXfrm>
    </dsp:sp>
    <dsp:sp modelId="{5477473E-36A3-491D-8955-BE3E030E769F}">
      <dsp:nvSpPr>
        <dsp:cNvPr id="0" name=""/>
        <dsp:cNvSpPr/>
      </dsp:nvSpPr>
      <dsp:spPr>
        <a:xfrm>
          <a:off x="0" y="4645737"/>
          <a:ext cx="6592850" cy="1238211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2F592E-DC23-48E1-BB95-1C98C0CF698B}">
      <dsp:nvSpPr>
        <dsp:cNvPr id="0" name=""/>
        <dsp:cNvSpPr/>
      </dsp:nvSpPr>
      <dsp:spPr>
        <a:xfrm>
          <a:off x="374559" y="4924334"/>
          <a:ext cx="681016" cy="6810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14A60F4-14E9-454D-8F36-8031A1EEEEC4}">
      <dsp:nvSpPr>
        <dsp:cNvPr id="0" name=""/>
        <dsp:cNvSpPr/>
      </dsp:nvSpPr>
      <dsp:spPr>
        <a:xfrm>
          <a:off x="1430134" y="4645737"/>
          <a:ext cx="5162715" cy="12382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4" tIns="131044" rIns="131044" bIns="1310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Energy Management Controller not doing the job as required</a:t>
          </a:r>
          <a:endParaRPr lang="en-US" sz="2100" kern="1200" dirty="0"/>
        </a:p>
      </dsp:txBody>
      <dsp:txXfrm>
        <a:off x="1430134" y="4645737"/>
        <a:ext cx="5162715" cy="12382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881F36-BD4F-46D5-A602-BDF91822AC4E}">
      <dsp:nvSpPr>
        <dsp:cNvPr id="0" name=""/>
        <dsp:cNvSpPr/>
      </dsp:nvSpPr>
      <dsp:spPr>
        <a:xfrm>
          <a:off x="0" y="522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DB4C75-BFC6-4123-910F-E54C376020A1}">
      <dsp:nvSpPr>
        <dsp:cNvPr id="0" name=""/>
        <dsp:cNvSpPr/>
      </dsp:nvSpPr>
      <dsp:spPr>
        <a:xfrm>
          <a:off x="217607" y="162379"/>
          <a:ext cx="395650" cy="395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386E2A8-E54F-461B-9D82-42512417501A}">
      <dsp:nvSpPr>
        <dsp:cNvPr id="0" name=""/>
        <dsp:cNvSpPr/>
      </dsp:nvSpPr>
      <dsp:spPr>
        <a:xfrm>
          <a:off x="830866" y="522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Positive impact towards the environment</a:t>
          </a:r>
        </a:p>
      </dsp:txBody>
      <dsp:txXfrm>
        <a:off x="830866" y="522"/>
        <a:ext cx="6293545" cy="719365"/>
      </dsp:txXfrm>
    </dsp:sp>
    <dsp:sp modelId="{9AB6D017-4A68-4787-B160-9135FA2E0BDB}">
      <dsp:nvSpPr>
        <dsp:cNvPr id="0" name=""/>
        <dsp:cNvSpPr/>
      </dsp:nvSpPr>
      <dsp:spPr>
        <a:xfrm>
          <a:off x="0" y="899728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A70C58-DA84-4AD4-9220-1361976B070C}">
      <dsp:nvSpPr>
        <dsp:cNvPr id="0" name=""/>
        <dsp:cNvSpPr/>
      </dsp:nvSpPr>
      <dsp:spPr>
        <a:xfrm>
          <a:off x="217607" y="1061586"/>
          <a:ext cx="395650" cy="395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B7713DB-9D57-4F0F-96C7-CDCA5D5ACCFA}">
      <dsp:nvSpPr>
        <dsp:cNvPr id="0" name=""/>
        <dsp:cNvSpPr/>
      </dsp:nvSpPr>
      <dsp:spPr>
        <a:xfrm>
          <a:off x="830866" y="899728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Positive impact on the organisation reputation</a:t>
          </a:r>
        </a:p>
      </dsp:txBody>
      <dsp:txXfrm>
        <a:off x="830866" y="899728"/>
        <a:ext cx="6293545" cy="719365"/>
      </dsp:txXfrm>
    </dsp:sp>
    <dsp:sp modelId="{AD873E35-6D8D-4F33-B352-4B3EEC8E5CCE}">
      <dsp:nvSpPr>
        <dsp:cNvPr id="0" name=""/>
        <dsp:cNvSpPr/>
      </dsp:nvSpPr>
      <dsp:spPr>
        <a:xfrm>
          <a:off x="0" y="1798935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E02CBE-D975-43DB-8664-101D62C36C33}">
      <dsp:nvSpPr>
        <dsp:cNvPr id="0" name=""/>
        <dsp:cNvSpPr/>
      </dsp:nvSpPr>
      <dsp:spPr>
        <a:xfrm>
          <a:off x="217607" y="1960792"/>
          <a:ext cx="395650" cy="395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AFE050F-CC82-4E24-B68F-4D17ABDB3B96}">
      <dsp:nvSpPr>
        <dsp:cNvPr id="0" name=""/>
        <dsp:cNvSpPr/>
      </dsp:nvSpPr>
      <dsp:spPr>
        <a:xfrm>
          <a:off x="830866" y="1798935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Reduction in energy waste </a:t>
          </a:r>
        </a:p>
      </dsp:txBody>
      <dsp:txXfrm>
        <a:off x="830866" y="1798935"/>
        <a:ext cx="6293545" cy="719365"/>
      </dsp:txXfrm>
    </dsp:sp>
    <dsp:sp modelId="{5BD7A878-00B9-4903-8E76-2D20A6A444FF}">
      <dsp:nvSpPr>
        <dsp:cNvPr id="0" name=""/>
        <dsp:cNvSpPr/>
      </dsp:nvSpPr>
      <dsp:spPr>
        <a:xfrm>
          <a:off x="0" y="2698141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1EEA3F-B307-4E83-84F7-AAA962A4D81B}">
      <dsp:nvSpPr>
        <dsp:cNvPr id="0" name=""/>
        <dsp:cNvSpPr/>
      </dsp:nvSpPr>
      <dsp:spPr>
        <a:xfrm>
          <a:off x="217607" y="2859998"/>
          <a:ext cx="395650" cy="395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A408A81-D325-4E48-9178-168185040A96}">
      <dsp:nvSpPr>
        <dsp:cNvPr id="0" name=""/>
        <dsp:cNvSpPr/>
      </dsp:nvSpPr>
      <dsp:spPr>
        <a:xfrm>
          <a:off x="830866" y="2698141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Reduction in energy spend/utility bills </a:t>
          </a:r>
        </a:p>
      </dsp:txBody>
      <dsp:txXfrm>
        <a:off x="830866" y="2698141"/>
        <a:ext cx="6293545" cy="719365"/>
      </dsp:txXfrm>
    </dsp:sp>
    <dsp:sp modelId="{8EBCF6D7-E351-414F-9F2A-4F2F114287E6}">
      <dsp:nvSpPr>
        <dsp:cNvPr id="0" name=""/>
        <dsp:cNvSpPr/>
      </dsp:nvSpPr>
      <dsp:spPr>
        <a:xfrm>
          <a:off x="0" y="3597347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2215D8-FE86-4471-A3B8-6B7140D3A410}">
      <dsp:nvSpPr>
        <dsp:cNvPr id="0" name=""/>
        <dsp:cNvSpPr/>
      </dsp:nvSpPr>
      <dsp:spPr>
        <a:xfrm>
          <a:off x="217607" y="3759204"/>
          <a:ext cx="395650" cy="39565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96CEA13-E736-4735-A846-2F6191FC5078}">
      <dsp:nvSpPr>
        <dsp:cNvPr id="0" name=""/>
        <dsp:cNvSpPr/>
      </dsp:nvSpPr>
      <dsp:spPr>
        <a:xfrm>
          <a:off x="830866" y="3597347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Reduction of carbon emission</a:t>
          </a:r>
        </a:p>
      </dsp:txBody>
      <dsp:txXfrm>
        <a:off x="830866" y="3597347"/>
        <a:ext cx="6293545" cy="719365"/>
      </dsp:txXfrm>
    </dsp:sp>
    <dsp:sp modelId="{42A95482-B7BE-434F-942B-70D7BFF8276E}">
      <dsp:nvSpPr>
        <dsp:cNvPr id="0" name=""/>
        <dsp:cNvSpPr/>
      </dsp:nvSpPr>
      <dsp:spPr>
        <a:xfrm>
          <a:off x="0" y="4496554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69FA22-E356-4341-9EBE-70DAD00606D5}">
      <dsp:nvSpPr>
        <dsp:cNvPr id="0" name=""/>
        <dsp:cNvSpPr/>
      </dsp:nvSpPr>
      <dsp:spPr>
        <a:xfrm>
          <a:off x="217607" y="4658411"/>
          <a:ext cx="395650" cy="39565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E1A1D17-C481-44BA-87A6-626F6806A389}">
      <dsp:nvSpPr>
        <dsp:cNvPr id="0" name=""/>
        <dsp:cNvSpPr/>
      </dsp:nvSpPr>
      <dsp:spPr>
        <a:xfrm>
          <a:off x="830866" y="4496554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Long term savings</a:t>
          </a:r>
        </a:p>
      </dsp:txBody>
      <dsp:txXfrm>
        <a:off x="830866" y="4496554"/>
        <a:ext cx="6293545" cy="719365"/>
      </dsp:txXfrm>
    </dsp:sp>
    <dsp:sp modelId="{C446B6A1-ED28-417B-8004-756F675B5BC4}">
      <dsp:nvSpPr>
        <dsp:cNvPr id="0" name=""/>
        <dsp:cNvSpPr/>
      </dsp:nvSpPr>
      <dsp:spPr>
        <a:xfrm>
          <a:off x="0" y="5395760"/>
          <a:ext cx="7124412" cy="719365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5D884-D042-4A75-82F2-10DAD76FCE78}">
      <dsp:nvSpPr>
        <dsp:cNvPr id="0" name=""/>
        <dsp:cNvSpPr/>
      </dsp:nvSpPr>
      <dsp:spPr>
        <a:xfrm>
          <a:off x="217607" y="5557617"/>
          <a:ext cx="395650" cy="39565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rcRect/>
          <a:stretch>
            <a:fillRect/>
          </a:stretch>
        </a:blip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D35EFBB-8FBF-43F1-8848-B9D9AA22E410}">
      <dsp:nvSpPr>
        <dsp:cNvPr id="0" name=""/>
        <dsp:cNvSpPr/>
      </dsp:nvSpPr>
      <dsp:spPr>
        <a:xfrm>
          <a:off x="830866" y="5395760"/>
          <a:ext cx="6293545" cy="7193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133" tIns="76133" rIns="76133" bIns="7613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Increased Resilience</a:t>
          </a:r>
        </a:p>
      </dsp:txBody>
      <dsp:txXfrm>
        <a:off x="830866" y="5395760"/>
        <a:ext cx="6293545" cy="71936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161DA2-2434-4442-A1A1-E23F1B96F96B}">
      <dsp:nvSpPr>
        <dsp:cNvPr id="0" name=""/>
        <dsp:cNvSpPr/>
      </dsp:nvSpPr>
      <dsp:spPr>
        <a:xfrm>
          <a:off x="1071002" y="0"/>
          <a:ext cx="3764175" cy="1307679"/>
        </a:xfrm>
        <a:prstGeom prst="roundRect">
          <a:avLst>
            <a:gd name="adj" fmla="val 10000"/>
          </a:avLst>
        </a:prstGeom>
        <a:solidFill>
          <a:schemeClr val="bg1">
            <a:lumMod val="8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Introduce the Innovation process idea to Swansea Office and will monitor for 3 months</a:t>
          </a:r>
          <a:endParaRPr lang="en-US" sz="1800" b="1" kern="1200" dirty="0"/>
        </a:p>
      </dsp:txBody>
      <dsp:txXfrm>
        <a:off x="1109303" y="38301"/>
        <a:ext cx="3687573" cy="1231077"/>
      </dsp:txXfrm>
    </dsp:sp>
    <dsp:sp modelId="{D0A2E3F9-FBF2-4732-8E10-B673698F726C}">
      <dsp:nvSpPr>
        <dsp:cNvPr id="0" name=""/>
        <dsp:cNvSpPr/>
      </dsp:nvSpPr>
      <dsp:spPr>
        <a:xfrm rot="5400000">
          <a:off x="2707900" y="1340371"/>
          <a:ext cx="490379" cy="58845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776553" y="1389409"/>
        <a:ext cx="353073" cy="343265"/>
      </dsp:txXfrm>
    </dsp:sp>
    <dsp:sp modelId="{E13138C0-37DC-4C8C-8FC9-A9EDA0B272DF}">
      <dsp:nvSpPr>
        <dsp:cNvPr id="0" name=""/>
        <dsp:cNvSpPr/>
      </dsp:nvSpPr>
      <dsp:spPr>
        <a:xfrm>
          <a:off x="1071002" y="1961519"/>
          <a:ext cx="3764175" cy="1307679"/>
        </a:xfrm>
        <a:prstGeom prst="roundRect">
          <a:avLst>
            <a:gd name="adj" fmla="val 10000"/>
          </a:avLst>
        </a:prstGeom>
        <a:solidFill>
          <a:schemeClr val="bg1">
            <a:lumMod val="8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If this process is successful, then we would introduce this to other office globally</a:t>
          </a:r>
          <a:endParaRPr lang="en-US" sz="1800" b="1" kern="1200" dirty="0"/>
        </a:p>
      </dsp:txBody>
      <dsp:txXfrm>
        <a:off x="1109303" y="1999820"/>
        <a:ext cx="3687573" cy="1231077"/>
      </dsp:txXfrm>
    </dsp:sp>
    <dsp:sp modelId="{1C8FF8AF-7620-4DD9-83C4-1AE72B48AD22}">
      <dsp:nvSpPr>
        <dsp:cNvPr id="0" name=""/>
        <dsp:cNvSpPr/>
      </dsp:nvSpPr>
      <dsp:spPr>
        <a:xfrm rot="5400000">
          <a:off x="2707900" y="3301890"/>
          <a:ext cx="490379" cy="588455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75000"/>
            <a:lumOff val="25000"/>
          </a:schemeClr>
        </a:soli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2776553" y="3350928"/>
        <a:ext cx="353073" cy="343265"/>
      </dsp:txXfrm>
    </dsp:sp>
    <dsp:sp modelId="{5BFB1CDA-D167-4936-BCE1-2F173C4CCFEF}">
      <dsp:nvSpPr>
        <dsp:cNvPr id="0" name=""/>
        <dsp:cNvSpPr/>
      </dsp:nvSpPr>
      <dsp:spPr>
        <a:xfrm>
          <a:off x="1071002" y="3923038"/>
          <a:ext cx="3764175" cy="1307679"/>
        </a:xfrm>
        <a:prstGeom prst="roundRect">
          <a:avLst>
            <a:gd name="adj" fmla="val 10000"/>
          </a:avLst>
        </a:prstGeom>
        <a:solidFill>
          <a:schemeClr val="bg1">
            <a:lumMod val="85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If it is a failure, we will need to look into improving the innovation process to make it successful such as learning from the mistake and try again</a:t>
          </a:r>
          <a:endParaRPr lang="en-US" sz="1800" b="1" kern="1200" dirty="0"/>
        </a:p>
      </dsp:txBody>
      <dsp:txXfrm>
        <a:off x="1109303" y="3961339"/>
        <a:ext cx="3687573" cy="123107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07C181-3306-4280-B277-B342BB376DEC}">
      <dsp:nvSpPr>
        <dsp:cNvPr id="0" name=""/>
        <dsp:cNvSpPr/>
      </dsp:nvSpPr>
      <dsp:spPr>
        <a:xfrm rot="4396374">
          <a:off x="565376" y="1090798"/>
          <a:ext cx="4732056" cy="3300019"/>
        </a:xfrm>
        <a:prstGeom prst="swooshArrow">
          <a:avLst>
            <a:gd name="adj1" fmla="val 16310"/>
            <a:gd name="adj2" fmla="val 313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tx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0BA31-BF1B-4FA2-89AD-B31A7DF28434}">
      <dsp:nvSpPr>
        <dsp:cNvPr id="0" name=""/>
        <dsp:cNvSpPr/>
      </dsp:nvSpPr>
      <dsp:spPr>
        <a:xfrm>
          <a:off x="2540017" y="1668604"/>
          <a:ext cx="119499" cy="119499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78959C-C4C3-47D9-A003-CF66BBFC526C}">
      <dsp:nvSpPr>
        <dsp:cNvPr id="0" name=""/>
        <dsp:cNvSpPr/>
      </dsp:nvSpPr>
      <dsp:spPr>
        <a:xfrm>
          <a:off x="3580757" y="2683251"/>
          <a:ext cx="119499" cy="119499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39E17-BDD8-4ECD-84A6-1CDD478CBADE}">
      <dsp:nvSpPr>
        <dsp:cNvPr id="0" name=""/>
        <dsp:cNvSpPr/>
      </dsp:nvSpPr>
      <dsp:spPr>
        <a:xfrm>
          <a:off x="248153" y="0"/>
          <a:ext cx="2231018" cy="877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b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First Stage of Implementation: We will need to employ an Energy Management Controller</a:t>
          </a:r>
          <a:endParaRPr lang="en-US" sz="1500" b="1" kern="1200" dirty="0"/>
        </a:p>
      </dsp:txBody>
      <dsp:txXfrm>
        <a:off x="248153" y="0"/>
        <a:ext cx="2231018" cy="877058"/>
      </dsp:txXfrm>
    </dsp:sp>
    <dsp:sp modelId="{224EDC9D-10B4-4A9F-ABFE-55156FA1B306}">
      <dsp:nvSpPr>
        <dsp:cNvPr id="0" name=""/>
        <dsp:cNvSpPr/>
      </dsp:nvSpPr>
      <dsp:spPr>
        <a:xfrm>
          <a:off x="3329350" y="1289824"/>
          <a:ext cx="3075187" cy="877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Second Stage of Implementation: The Energy Management Controller will look into the idea innovations we have came up with</a:t>
          </a:r>
          <a:endParaRPr lang="en-US" sz="1500" b="1" kern="1200" dirty="0"/>
        </a:p>
      </dsp:txBody>
      <dsp:txXfrm>
        <a:off x="3329350" y="1289824"/>
        <a:ext cx="3075187" cy="877058"/>
      </dsp:txXfrm>
    </dsp:sp>
    <dsp:sp modelId="{BED8855E-B564-47C6-8A9D-BE1AB4A82B2A}">
      <dsp:nvSpPr>
        <dsp:cNvPr id="0" name=""/>
        <dsp:cNvSpPr/>
      </dsp:nvSpPr>
      <dsp:spPr>
        <a:xfrm>
          <a:off x="315746" y="2651269"/>
          <a:ext cx="3014889" cy="877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Third Stage of Implementation: We need funding for equipment and resources</a:t>
          </a:r>
          <a:endParaRPr lang="en-US" sz="1500" b="1" kern="1200" dirty="0"/>
        </a:p>
      </dsp:txBody>
      <dsp:txXfrm>
        <a:off x="315746" y="2651269"/>
        <a:ext cx="3014889" cy="877058"/>
      </dsp:txXfrm>
    </dsp:sp>
    <dsp:sp modelId="{8ED596F6-BCF8-4B1D-8BAA-F79540E804C1}">
      <dsp:nvSpPr>
        <dsp:cNvPr id="0" name=""/>
        <dsp:cNvSpPr/>
      </dsp:nvSpPr>
      <dsp:spPr>
        <a:xfrm>
          <a:off x="3263042" y="4604558"/>
          <a:ext cx="3014889" cy="8770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To complete process we need your approval to innovate to make the organisation energy efficiency</a:t>
          </a:r>
          <a:endParaRPr lang="en-US" sz="1500" b="1" kern="1200" dirty="0"/>
        </a:p>
      </dsp:txBody>
      <dsp:txXfrm>
        <a:off x="3263042" y="4604558"/>
        <a:ext cx="3014889" cy="8770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092" cy="494998"/>
          </a:xfrm>
          <a:prstGeom prst="rect">
            <a:avLst/>
          </a:prstGeom>
        </p:spPr>
        <p:txBody>
          <a:bodyPr vert="horz" lIns="93159" tIns="46580" rIns="93159" bIns="4658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5275" y="0"/>
            <a:ext cx="2971092" cy="494998"/>
          </a:xfrm>
          <a:prstGeom prst="rect">
            <a:avLst/>
          </a:prstGeom>
        </p:spPr>
        <p:txBody>
          <a:bodyPr vert="horz" lIns="93159" tIns="46580" rIns="93159" bIns="46580" rtlCol="0"/>
          <a:lstStyle>
            <a:lvl1pPr algn="r">
              <a:defRPr sz="1200"/>
            </a:lvl1pPr>
          </a:lstStyle>
          <a:p>
            <a:fld id="{3043A655-1CC1-4F70-B24A-47DDCF91242A}" type="datetimeFigureOut">
              <a:rPr lang="en-GB" smtClean="0"/>
              <a:t>14/03/2020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66725" y="1235075"/>
            <a:ext cx="5924550" cy="33321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59" tIns="46580" rIns="93159" bIns="4658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637" y="4752305"/>
            <a:ext cx="5486727" cy="3887664"/>
          </a:xfrm>
          <a:prstGeom prst="rect">
            <a:avLst/>
          </a:prstGeom>
        </p:spPr>
        <p:txBody>
          <a:bodyPr vert="horz" lIns="93159" tIns="46580" rIns="93159" bIns="4658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379252"/>
            <a:ext cx="2971092" cy="494998"/>
          </a:xfrm>
          <a:prstGeom prst="rect">
            <a:avLst/>
          </a:prstGeom>
        </p:spPr>
        <p:txBody>
          <a:bodyPr vert="horz" lIns="93159" tIns="46580" rIns="93159" bIns="4658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5275" y="9379252"/>
            <a:ext cx="2971092" cy="494998"/>
          </a:xfrm>
          <a:prstGeom prst="rect">
            <a:avLst/>
          </a:prstGeom>
        </p:spPr>
        <p:txBody>
          <a:bodyPr vert="horz" lIns="93159" tIns="46580" rIns="93159" bIns="46580" rtlCol="0" anchor="b"/>
          <a:lstStyle>
            <a:lvl1pPr algn="r">
              <a:defRPr sz="1200"/>
            </a:lvl1pPr>
          </a:lstStyle>
          <a:p>
            <a:fld id="{101B41A3-B0E6-456D-B3D6-589E5B4BAF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840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3/14/2020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974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304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3/14/2020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1688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386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3/14/2020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026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3/14/2020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837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3/14/2020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47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3/14/2020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431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3/14/2020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4053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173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454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E868094-E97F-4ED1-BB5D-22EA11386F9A}" type="datetime1">
              <a:rPr lang="en-US" smtClean="0"/>
              <a:t>3/14/2020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31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26" r:id="rId5"/>
    <p:sldLayoutId id="2147483721" r:id="rId6"/>
    <p:sldLayoutId id="2147483722" r:id="rId7"/>
    <p:sldLayoutId id="2147483723" r:id="rId8"/>
    <p:sldLayoutId id="2147483724" r:id="rId9"/>
    <p:sldLayoutId id="2147483725" r:id="rId10"/>
    <p:sldLayoutId id="2147483727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i="1" kern="1200" cap="none" spc="-7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7" Type="http://schemas.openxmlformats.org/officeDocument/2006/relationships/image" Target="../media/image17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8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azprom-energy.co.uk/energy-guides/how-to-improve-your-business-energy-efficiency/" TargetMode="External"/><Relationship Id="rId2" Type="http://schemas.openxmlformats.org/officeDocument/2006/relationships/hyperlink" Target="https://www.theccc.org.uk/tackling-climate-change/the-legal-landscape/the-climate-change-ac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vironment.admin.cam.ac.uk/facts-figures" TargetMode="External"/><Relationship Id="rId4" Type="http://schemas.openxmlformats.org/officeDocument/2006/relationships/hyperlink" Target="https://www.greenbiz.com/blog/2013/07/23/5-ways-companies-tackle-climate-chang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4D04335-28A2-4EB4-83A2-4D7684BC8E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151" b="9579"/>
          <a:stretch/>
        </p:blipFill>
        <p:spPr>
          <a:xfrm>
            <a:off x="20" y="-839"/>
            <a:ext cx="12191980" cy="685800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84C749-48F8-4480-B4F7-167B1BE39A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 fontScale="90000"/>
          </a:bodyPr>
          <a:lstStyle/>
          <a:p>
            <a:r>
              <a:rPr lang="en-GB" dirty="0"/>
              <a:t>Improving the Organisations impact on the Climate Change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7BA8BC-13C7-4919-B531-CE07074C6B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1130" y="4456352"/>
            <a:ext cx="8652788" cy="1140050"/>
          </a:xfrm>
        </p:spPr>
        <p:txBody>
          <a:bodyPr>
            <a:normAutofit fontScale="32500" lnSpcReduction="20000"/>
          </a:bodyPr>
          <a:lstStyle/>
          <a:p>
            <a:r>
              <a:rPr lang="en-GB" sz="8000" b="1" dirty="0"/>
              <a:t>Organisation: Sterling</a:t>
            </a:r>
          </a:p>
          <a:p>
            <a:r>
              <a:rPr lang="en-GB" sz="4000" b="1" dirty="0"/>
              <a:t>“Trusted to create safer environments for your employees, customers, and partners around the world”</a:t>
            </a:r>
          </a:p>
          <a:p>
            <a:endParaRPr lang="en-GB" sz="4000" b="1" dirty="0"/>
          </a:p>
          <a:p>
            <a:pPr algn="r"/>
            <a:r>
              <a:rPr lang="en-GB" sz="4000" b="1" dirty="0"/>
              <a:t>Presentation By Shelina Begum (1704954)</a:t>
            </a:r>
          </a:p>
          <a:p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74F0E3E5-DF51-4DBB-A391-F0371CDA8D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2723" y="961913"/>
            <a:ext cx="3066554" cy="114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0403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D15573D-0E45-4691-B525-471152EC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E448559-19A4-4252-8C27-54C1DA906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19C35E-4E30-4F1D-9FC2-F2FA6191E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819" y="466344"/>
            <a:ext cx="3959352" cy="59253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5472A8-861A-4DC5-86FD-DD8BAD444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40" y="875324"/>
            <a:ext cx="3536510" cy="509352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Overview of the organisation</a:t>
            </a:r>
            <a:br>
              <a:rPr lang="en-GB" sz="4000" dirty="0">
                <a:solidFill>
                  <a:schemeClr val="tx1"/>
                </a:solidFill>
              </a:rPr>
            </a:br>
            <a:r>
              <a:rPr lang="en-GB" sz="4000" dirty="0">
                <a:solidFill>
                  <a:schemeClr val="tx1"/>
                </a:solidFill>
              </a:rPr>
              <a:t>  </a:t>
            </a:r>
            <a:br>
              <a:rPr lang="en-GB" sz="4000" dirty="0">
                <a:solidFill>
                  <a:schemeClr val="tx1"/>
                </a:solidFill>
              </a:rPr>
            </a:br>
            <a:r>
              <a:rPr lang="en-GB" sz="4400" b="1" dirty="0">
                <a:solidFill>
                  <a:schemeClr val="tx1"/>
                </a:solidFill>
              </a:rPr>
              <a:t>Sterling</a:t>
            </a:r>
            <a:r>
              <a:rPr lang="en-GB" sz="4000" b="1" dirty="0">
                <a:solidFill>
                  <a:schemeClr val="tx1"/>
                </a:solidFill>
              </a:rPr>
              <a:t> </a:t>
            </a:r>
            <a:br>
              <a:rPr lang="en-GB" sz="4000" b="1" dirty="0">
                <a:solidFill>
                  <a:schemeClr val="tx1"/>
                </a:solidFill>
              </a:rPr>
            </a:br>
            <a:r>
              <a:rPr lang="en-GB" sz="3200" b="1" dirty="0">
                <a:solidFill>
                  <a:schemeClr val="tx1"/>
                </a:solidFill>
              </a:rPr>
              <a:t>(Identity and Background Check)</a:t>
            </a:r>
            <a:endParaRPr lang="en-GB" sz="40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9E16D-DBE3-48BA-A73F-B31F70F4F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8124" y="1033669"/>
            <a:ext cx="5647076" cy="500137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Type: Private Company</a:t>
            </a:r>
          </a:p>
          <a:p>
            <a:pPr marL="0" indent="0">
              <a:buNone/>
            </a:pPr>
            <a:r>
              <a:rPr lang="en-GB" sz="2400" dirty="0"/>
              <a:t>Industry: Internet</a:t>
            </a:r>
          </a:p>
          <a:p>
            <a:pPr marL="0" indent="0">
              <a:buNone/>
            </a:pPr>
            <a:r>
              <a:rPr lang="en-GB" sz="2400" dirty="0"/>
              <a:t>Founded: 1975</a:t>
            </a:r>
          </a:p>
          <a:p>
            <a:pPr marL="0" indent="0">
              <a:buNone/>
            </a:pPr>
            <a:r>
              <a:rPr lang="en-GB" sz="2400" dirty="0"/>
              <a:t>Headquarters: New York, NY (US)</a:t>
            </a:r>
          </a:p>
          <a:p>
            <a:pPr marL="0" indent="0">
              <a:buNone/>
            </a:pPr>
            <a:r>
              <a:rPr lang="en-GB" sz="2400" dirty="0"/>
              <a:t>Size: 1001 to 5000 employees</a:t>
            </a:r>
            <a:endParaRPr lang="en-GB" sz="1600" dirty="0"/>
          </a:p>
          <a:p>
            <a:endParaRPr lang="en-GB" sz="20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3C2996A-EB71-4137-9656-7B361BB209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3452" y="0"/>
            <a:ext cx="3066554" cy="114005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6433F1-CC72-48D0-8358-8B35B1FA0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2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sterling backcheck country map">
            <a:extLst>
              <a:ext uri="{FF2B5EF4-FFF2-40B4-BE49-F238E27FC236}">
                <a16:creationId xmlns:a16="http://schemas.microsoft.com/office/drawing/2014/main" id="{519B0195-E02D-4E16-8030-3FAE5B0D8A5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990A88E-566C-4A65-9F0D-EC6DF6F10CDD}"/>
              </a:ext>
            </a:extLst>
          </p:cNvPr>
          <p:cNvSpPr txBox="1"/>
          <p:nvPr/>
        </p:nvSpPr>
        <p:spPr>
          <a:xfrm>
            <a:off x="5722902" y="184766"/>
            <a:ext cx="5779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Sterling is a Global Organisation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17EB5B6-E627-4E66-A582-D12E32623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586162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DAA4B-1ACF-4F61-8A3C-A567F871A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453" y="642594"/>
            <a:ext cx="10747716" cy="1371600"/>
          </a:xfrm>
        </p:spPr>
        <p:txBody>
          <a:bodyPr>
            <a:normAutofit/>
          </a:bodyPr>
          <a:lstStyle/>
          <a:p>
            <a:r>
              <a:rPr lang="en-GB" sz="3600" b="1" dirty="0"/>
              <a:t>Important Factors Required for an Innovative Organisation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ED9832-330C-4068-934B-6C21EB7FCF7A}"/>
              </a:ext>
            </a:extLst>
          </p:cNvPr>
          <p:cNvSpPr txBox="1"/>
          <p:nvPr/>
        </p:nvSpPr>
        <p:spPr>
          <a:xfrm>
            <a:off x="8918714" y="5876852"/>
            <a:ext cx="3140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(Tidd and </a:t>
            </a:r>
            <a:r>
              <a:rPr lang="en-GB" sz="1600" dirty="0" err="1"/>
              <a:t>Bessantt</a:t>
            </a:r>
            <a:r>
              <a:rPr lang="en-GB" sz="1600" dirty="0"/>
              <a:t>, 2018)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3976BF-171D-4014-93E3-CFE6918F2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4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1358DA7-52AC-4579-8D44-5E430ABC21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945" y="1768838"/>
            <a:ext cx="10196732" cy="4083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858090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8">
            <a:extLst>
              <a:ext uri="{FF2B5EF4-FFF2-40B4-BE49-F238E27FC236}">
                <a16:creationId xmlns:a16="http://schemas.microsoft.com/office/drawing/2014/main" id="{B6F90BEF-F5C9-43BB-9FED-780B2E802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0B41FD-D897-4F21-A5F3-254C563DC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4F628E5-F145-4719-B240-F9D1B2D50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88BDA9-5E75-41B1-9E54-37613D004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80007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 sz="4400" b="1"/>
              <a:t>Innovation Difference Between Large and Small Organisations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4314F90-225B-4C18-8031-5FDC6B73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87000" y="6035040"/>
            <a:ext cx="838200" cy="36576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544A90A-6989-4D4B-BB0A-2F76A64E25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8795365"/>
              </p:ext>
            </p:extLst>
          </p:nvPr>
        </p:nvGraphicFramePr>
        <p:xfrm>
          <a:off x="1066800" y="1089455"/>
          <a:ext cx="10058401" cy="333289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4999336">
                  <a:extLst>
                    <a:ext uri="{9D8B030D-6E8A-4147-A177-3AD203B41FA5}">
                      <a16:colId xmlns:a16="http://schemas.microsoft.com/office/drawing/2014/main" val="3822242077"/>
                    </a:ext>
                  </a:extLst>
                </a:gridCol>
                <a:gridCol w="5059065">
                  <a:extLst>
                    <a:ext uri="{9D8B030D-6E8A-4147-A177-3AD203B41FA5}">
                      <a16:colId xmlns:a16="http://schemas.microsoft.com/office/drawing/2014/main" val="1832136571"/>
                    </a:ext>
                  </a:extLst>
                </a:gridCol>
              </a:tblGrid>
              <a:tr h="473056"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Small Organisation</a:t>
                      </a:r>
                    </a:p>
                  </a:txBody>
                  <a:tcPr marL="107513" marR="107513" marT="53756" marB="5375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/>
                        <a:t>Large Organisation</a:t>
                      </a:r>
                    </a:p>
                  </a:txBody>
                  <a:tcPr marL="107513" marR="107513" marT="53756" marB="53756"/>
                </a:tc>
                <a:extLst>
                  <a:ext uri="{0D108BD9-81ED-4DB2-BD59-A6C34878D82A}">
                    <a16:rowId xmlns:a16="http://schemas.microsoft.com/office/drawing/2014/main" val="477478290"/>
                  </a:ext>
                </a:extLst>
              </a:tr>
              <a:tr h="795594">
                <a:tc>
                  <a:txBody>
                    <a:bodyPr/>
                    <a:lstStyle/>
                    <a:p>
                      <a:r>
                        <a:rPr lang="en-GB" sz="2100"/>
                        <a:t>Flatter hierarchy, faster, less planned decision</a:t>
                      </a:r>
                    </a:p>
                  </a:txBody>
                  <a:tcPr marL="107513" marR="107513" marT="53756" marB="53756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Long lead time on decision making</a:t>
                      </a:r>
                    </a:p>
                  </a:txBody>
                  <a:tcPr marL="107513" marR="107513" marT="53756" marB="53756"/>
                </a:tc>
                <a:extLst>
                  <a:ext uri="{0D108BD9-81ED-4DB2-BD59-A6C34878D82A}">
                    <a16:rowId xmlns:a16="http://schemas.microsoft.com/office/drawing/2014/main" val="2258245522"/>
                  </a:ext>
                </a:extLst>
              </a:tr>
              <a:tr h="795594">
                <a:tc>
                  <a:txBody>
                    <a:bodyPr/>
                    <a:lstStyle/>
                    <a:p>
                      <a:r>
                        <a:rPr lang="en-GB" sz="2100"/>
                        <a:t>Potentially more open to risk because of existing risk level</a:t>
                      </a:r>
                    </a:p>
                  </a:txBody>
                  <a:tcPr marL="107513" marR="107513" marT="53756" marB="53756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Potentially risk averse because of stable, established systems</a:t>
                      </a:r>
                    </a:p>
                  </a:txBody>
                  <a:tcPr marL="107513" marR="107513" marT="53756" marB="53756"/>
                </a:tc>
                <a:extLst>
                  <a:ext uri="{0D108BD9-81ED-4DB2-BD59-A6C34878D82A}">
                    <a16:rowId xmlns:a16="http://schemas.microsoft.com/office/drawing/2014/main" val="1751075121"/>
                  </a:ext>
                </a:extLst>
              </a:tr>
              <a:tr h="795594">
                <a:tc>
                  <a:txBody>
                    <a:bodyPr/>
                    <a:lstStyle/>
                    <a:p>
                      <a:r>
                        <a:rPr lang="en-GB" sz="2100"/>
                        <a:t>Insufficient resources minimise projects, not perceived to boost bottom line</a:t>
                      </a:r>
                    </a:p>
                  </a:txBody>
                  <a:tcPr marL="107513" marR="107513" marT="53756" marB="53756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Stable finances allow more flexibility for R&amp;D investment</a:t>
                      </a:r>
                    </a:p>
                  </a:txBody>
                  <a:tcPr marL="107513" marR="107513" marT="53756" marB="53756"/>
                </a:tc>
                <a:extLst>
                  <a:ext uri="{0D108BD9-81ED-4DB2-BD59-A6C34878D82A}">
                    <a16:rowId xmlns:a16="http://schemas.microsoft.com/office/drawing/2014/main" val="2416526820"/>
                  </a:ext>
                </a:extLst>
              </a:tr>
              <a:tr h="473056">
                <a:tc>
                  <a:txBody>
                    <a:bodyPr/>
                    <a:lstStyle/>
                    <a:p>
                      <a:r>
                        <a:rPr lang="en-GB" sz="2100"/>
                        <a:t>Utilises framework such as multiple hats</a:t>
                      </a:r>
                    </a:p>
                  </a:txBody>
                  <a:tcPr marL="107513" marR="107513" marT="53756" marB="53756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Utilises team for management</a:t>
                      </a:r>
                    </a:p>
                  </a:txBody>
                  <a:tcPr marL="107513" marR="107513" marT="53756" marB="53756"/>
                </a:tc>
                <a:extLst>
                  <a:ext uri="{0D108BD9-81ED-4DB2-BD59-A6C34878D82A}">
                    <a16:rowId xmlns:a16="http://schemas.microsoft.com/office/drawing/2014/main" val="12790972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3292914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15573D-0E45-4691-B525-471152EC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20">
            <a:extLst>
              <a:ext uri="{FF2B5EF4-FFF2-40B4-BE49-F238E27FC236}">
                <a16:creationId xmlns:a16="http://schemas.microsoft.com/office/drawing/2014/main" id="{9E448559-19A4-4252-8C27-54C1DA906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22">
            <a:extLst>
              <a:ext uri="{FF2B5EF4-FFF2-40B4-BE49-F238E27FC236}">
                <a16:creationId xmlns:a16="http://schemas.microsoft.com/office/drawing/2014/main" id="{1B19C35E-4E30-4F1D-9FC2-F2FA6191E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819" y="466344"/>
            <a:ext cx="3959352" cy="59253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62D35E-53E5-49EE-BD5F-225F25191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40" y="875324"/>
            <a:ext cx="3536510" cy="5093520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solidFill>
                  <a:schemeClr val="tx1"/>
                </a:solidFill>
              </a:rPr>
              <a:t>Why is it Important to Innovate for the Climate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DD2CD-DF5D-43F5-80F5-A91F453CB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8124" y="559477"/>
            <a:ext cx="5647076" cy="6022515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/>
              <a:t>UK Regulation: The Climate Change Act 2008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The Climate Change Act 2008 is the reason for the UK’s approach to tackle and respond to the climate change. 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GB" sz="1700" dirty="0"/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 Reduction in emissions of carbon dioxide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 Reduction in other greenhouse gases</a:t>
            </a:r>
          </a:p>
          <a:p>
            <a:pPr marL="274320" lvl="1" indent="0">
              <a:lnSpc>
                <a:spcPct val="90000"/>
              </a:lnSpc>
              <a:buNone/>
            </a:pPr>
            <a:endParaRPr lang="en-GB" sz="1700" dirty="0"/>
          </a:p>
          <a:p>
            <a:pPr marL="274320" lvl="1" indent="0">
              <a:lnSpc>
                <a:spcPct val="90000"/>
              </a:lnSpc>
              <a:buNone/>
            </a:pPr>
            <a:endParaRPr lang="en-GB" sz="1700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 </a:t>
            </a:r>
            <a:r>
              <a:rPr lang="en-GB" sz="2000" b="1" dirty="0"/>
              <a:t>The Government has set a 2050 target 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UK has commitment by law to reduce greenhouse gas emissions by 100% of 1990 levels (net zero) by 2050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GB" sz="1700" dirty="0"/>
              <a:t>Reducing emissions from the devolved administrations </a:t>
            </a:r>
          </a:p>
          <a:p>
            <a:pPr marL="274320" lvl="1" indent="0">
              <a:lnSpc>
                <a:spcPct val="90000"/>
              </a:lnSpc>
              <a:buNone/>
            </a:pPr>
            <a:endParaRPr lang="en-GB" sz="1700" dirty="0"/>
          </a:p>
          <a:p>
            <a:pPr marL="274320" lvl="1" indent="0">
              <a:lnSpc>
                <a:spcPct val="90000"/>
              </a:lnSpc>
              <a:buNone/>
            </a:pPr>
            <a:endParaRPr lang="en-GB" sz="1700" dirty="0"/>
          </a:p>
          <a:p>
            <a:pPr marL="0" indent="0" algn="ctr">
              <a:lnSpc>
                <a:spcPct val="90000"/>
              </a:lnSpc>
              <a:buNone/>
            </a:pPr>
            <a:r>
              <a:rPr lang="en-GB" b="1" i="1" dirty="0"/>
              <a:t>“</a:t>
            </a:r>
            <a:r>
              <a:rPr lang="en-GB" sz="1600" b="1" i="1" dirty="0"/>
              <a:t>Net Zero – The UK’s contribution to stopping global warming”</a:t>
            </a: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 </a:t>
            </a:r>
            <a:endParaRPr lang="en-GB" sz="1400" dirty="0"/>
          </a:p>
          <a:p>
            <a:pPr marL="0" indent="0" algn="r">
              <a:lnSpc>
                <a:spcPct val="90000"/>
              </a:lnSpc>
              <a:buNone/>
            </a:pPr>
            <a:r>
              <a:rPr lang="en-GB" sz="1200" dirty="0"/>
              <a:t>(CCC, 2020)    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Ø"/>
            </a:pPr>
            <a:endParaRPr lang="en-GB" sz="17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F105F0-4294-4380-BDB5-526942719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6609" y="6307672"/>
            <a:ext cx="8229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8711139"/>
      </p:ext>
    </p:extLst>
  </p:cSld>
  <p:clrMapOvr>
    <a:masterClrMapping/>
  </p:clrMapOvr>
  <p:transition spd="med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233B9-FD21-463A-972F-5A8555E4A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1883" y="624004"/>
            <a:ext cx="10058400" cy="1371600"/>
          </a:xfrm>
        </p:spPr>
        <p:txBody>
          <a:bodyPr>
            <a:normAutofit/>
          </a:bodyPr>
          <a:lstStyle/>
          <a:p>
            <a:r>
              <a:rPr lang="en-GB" sz="4000" b="1" dirty="0"/>
              <a:t>Innovation Idea – Climate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5D8C2-3D56-478C-ACDF-2B8B82CD38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730858"/>
            <a:ext cx="5502812" cy="2537486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3000" b="1" dirty="0"/>
              <a:t>Team Idea </a:t>
            </a:r>
          </a:p>
          <a:p>
            <a:pPr marL="0" indent="0" algn="ctr">
              <a:buNone/>
            </a:pPr>
            <a:r>
              <a:rPr lang="en-GB" sz="2600" b="1" dirty="0"/>
              <a:t>The 4Ps of Innovation: </a:t>
            </a:r>
          </a:p>
          <a:p>
            <a:pPr marL="0" indent="0" algn="ctr">
              <a:buNone/>
            </a:pPr>
            <a:r>
              <a:rPr lang="en-GB" sz="2600" b="1" dirty="0"/>
              <a:t>Process Innovation of Energy Efficiency</a:t>
            </a:r>
          </a:p>
          <a:p>
            <a:pPr marL="0" indent="0">
              <a:buNone/>
            </a:pPr>
            <a:endParaRPr lang="en-GB" sz="1000" dirty="0"/>
          </a:p>
          <a:p>
            <a:pPr marL="0" indent="0" algn="ctr">
              <a:buNone/>
            </a:pPr>
            <a:r>
              <a:rPr lang="en-GB" sz="2200" dirty="0"/>
              <a:t>The innovation team has come up with the idea to save energy in the office.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b="1" dirty="0"/>
          </a:p>
          <a:p>
            <a:pPr marL="0" indent="0">
              <a:buNone/>
            </a:pPr>
            <a:endParaRPr lang="en-GB" sz="2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CCF35F-65BF-4177-A11D-B7119E6729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76502">
            <a:off x="9041790" y="815188"/>
            <a:ext cx="2619375" cy="1743075"/>
          </a:xfrm>
          <a:prstGeom prst="rect">
            <a:avLst/>
          </a:prstGeom>
        </p:spPr>
      </p:pic>
      <p:pic>
        <p:nvPicPr>
          <p:cNvPr id="1030" name="Picture 6" descr="Image result for energy efficiency pictures">
            <a:extLst>
              <a:ext uri="{FF2B5EF4-FFF2-40B4-BE49-F238E27FC236}">
                <a16:creationId xmlns:a16="http://schemas.microsoft.com/office/drawing/2014/main" id="{4BD7F9C3-7C1B-4650-868D-AD9C7AD292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7237" y="2897945"/>
            <a:ext cx="4443046" cy="3552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507DA9-E878-40EB-8613-F6FA10C0E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554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9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1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0CDFF40-A9CE-4612-AE08-363972EA3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The Challenges of Sustainability-LED Innovation</a:t>
            </a:r>
          </a:p>
        </p:txBody>
      </p:sp>
      <p:sp>
        <p:nvSpPr>
          <p:cNvPr id="28" name="Rectangle 23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2E0A74-51CF-4BA8-AE5A-DF99E8826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25" y="6200664"/>
            <a:ext cx="822960" cy="274320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Aft>
                <a:spcPts val="600"/>
              </a:spcAft>
            </a:pPr>
            <a:fld id="{34B7E4EF-A1BD-40F4-AB7B-04F084DD991D}" type="slidenum">
              <a:rPr lang="en-US" smtClean="0"/>
              <a:pPr defTabSz="457200"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3B2B222-453B-448D-9A33-975F4894A6F4}"/>
              </a:ext>
            </a:extLst>
          </p:cNvPr>
          <p:cNvSpPr/>
          <p:nvPr/>
        </p:nvSpPr>
        <p:spPr>
          <a:xfrm>
            <a:off x="9479744" y="6081648"/>
            <a:ext cx="2012089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1100" dirty="0"/>
              <a:t>(Tidd and </a:t>
            </a:r>
            <a:r>
              <a:rPr lang="en-GB" sz="1100" dirty="0" err="1"/>
              <a:t>Bessantt</a:t>
            </a:r>
            <a:r>
              <a:rPr lang="en-GB" sz="1100" dirty="0"/>
              <a:t>, 2018, p.542)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AA6E12-B28C-480B-BED3-4740180E06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999" y="383016"/>
            <a:ext cx="6444834" cy="5698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9228152"/>
      </p:ext>
    </p:extLst>
  </p:cSld>
  <p:clrMapOvr>
    <a:masterClrMapping/>
  </p:clrMapOvr>
  <p:transition spd="slow">
    <p:push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9E5AC43C-71B8-472C-BE76-D4AF54DD44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744" y="237744"/>
            <a:ext cx="11724043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FE2570-EDBB-4E13-9F56-1AFB9959D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 fontScale="90000"/>
          </a:bodyPr>
          <a:lstStyle/>
          <a:p>
            <a:r>
              <a:rPr lang="en-US" sz="4900" dirty="0"/>
              <a:t>Sustainability-oriented Innovation</a:t>
            </a:r>
            <a:br>
              <a:rPr lang="en-US" sz="4100" dirty="0"/>
            </a:br>
            <a:endParaRPr lang="en-GB" sz="4100" dirty="0"/>
          </a:p>
        </p:txBody>
      </p:sp>
      <p:pic>
        <p:nvPicPr>
          <p:cNvPr id="8" name="Picture 7" descr="A picture containing indoor, sink, sitting, mirror&#10;&#10;Description automatically generated">
            <a:extLst>
              <a:ext uri="{FF2B5EF4-FFF2-40B4-BE49-F238E27FC236}">
                <a16:creationId xmlns:a16="http://schemas.microsoft.com/office/drawing/2014/main" id="{905101E9-0B48-4A10-955B-6ADCA13F4C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42" r="45925"/>
          <a:stretch/>
        </p:blipFill>
        <p:spPr>
          <a:xfrm rot="5400000">
            <a:off x="8907560" y="-629628"/>
            <a:ext cx="1908050" cy="3917115"/>
          </a:xfrm>
          <a:prstGeom prst="rect">
            <a:avLst/>
          </a:pr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BFFF73D6-268E-49EF-A576-860928277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386584"/>
            <a:ext cx="6281928" cy="364845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 Approach: Operational Optimization “Eco-Efficiency”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 Innovation Objective: Compliance, efficiency. “Doing the same things better”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 Innovation Outcome: Reduces harm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 Innovation relationship to the Firm: Incremental improvements to the business as usual</a:t>
            </a:r>
          </a:p>
          <a:p>
            <a:endParaRPr lang="en-US" dirty="0"/>
          </a:p>
        </p:txBody>
      </p:sp>
      <p:pic>
        <p:nvPicPr>
          <p:cNvPr id="6" name="Content Placeholder 5" descr="A person standing in a room&#10;&#10;Description automatically generated">
            <a:extLst>
              <a:ext uri="{FF2B5EF4-FFF2-40B4-BE49-F238E27FC236}">
                <a16:creationId xmlns:a16="http://schemas.microsoft.com/office/drawing/2014/main" id="{AA99AE81-28EA-4C6A-A3EA-C2834D1A64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03" r="50828"/>
          <a:stretch/>
        </p:blipFill>
        <p:spPr>
          <a:xfrm rot="5400000">
            <a:off x="8836125" y="1426056"/>
            <a:ext cx="2050922" cy="3917115"/>
          </a:xfrm>
          <a:prstGeom prst="rect">
            <a:avLst/>
          </a:prstGeom>
        </p:spPr>
      </p:pic>
      <p:pic>
        <p:nvPicPr>
          <p:cNvPr id="10" name="Picture 9" descr="A room full of furniture&#10;&#10;Description automatically generated">
            <a:extLst>
              <a:ext uri="{FF2B5EF4-FFF2-40B4-BE49-F238E27FC236}">
                <a16:creationId xmlns:a16="http://schemas.microsoft.com/office/drawing/2014/main" id="{9997A420-4A91-4017-9113-CB989B418AE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27" r="2" b="15605"/>
          <a:stretch/>
        </p:blipFill>
        <p:spPr>
          <a:xfrm>
            <a:off x="7903029" y="4486274"/>
            <a:ext cx="3917115" cy="1996821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807E89-DAF4-4975-ABA3-26A566F72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48535" y="6217920"/>
            <a:ext cx="1463040" cy="25603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8E1DB55-DFC6-46C5-B755-6C8235729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2659890476"/>
      </p:ext>
    </p:extLst>
  </p:cSld>
  <p:clrMapOvr>
    <a:masterClrMapping/>
  </p:clrMapOvr>
  <p:transition spd="slow">
    <p:pu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47D92-3642-4C46-A7C1-AFFB5BD78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538" y="97683"/>
            <a:ext cx="4830417" cy="976017"/>
          </a:xfrm>
        </p:spPr>
        <p:txBody>
          <a:bodyPr>
            <a:normAutofit/>
          </a:bodyPr>
          <a:lstStyle/>
          <a:p>
            <a:r>
              <a:rPr lang="en-GB" sz="4400" b="1" u="sng" dirty="0"/>
              <a:t>Innovation Process</a:t>
            </a:r>
          </a:p>
        </p:txBody>
      </p:sp>
      <p:pic>
        <p:nvPicPr>
          <p:cNvPr id="5" name="Content Placeholder 4" descr="Group brainstorm">
            <a:extLst>
              <a:ext uri="{FF2B5EF4-FFF2-40B4-BE49-F238E27FC236}">
                <a16:creationId xmlns:a16="http://schemas.microsoft.com/office/drawing/2014/main" id="{5FAD70FE-A423-470A-BCFB-7FD9193F61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6166" y="3023739"/>
            <a:ext cx="1732670" cy="183332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8E1C4F-0DA1-4E5E-93C7-AB53AFD96951}"/>
              </a:ext>
            </a:extLst>
          </p:cNvPr>
          <p:cNvSpPr txBox="1"/>
          <p:nvPr/>
        </p:nvSpPr>
        <p:spPr>
          <a:xfrm>
            <a:off x="681353" y="4706224"/>
            <a:ext cx="173267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Team of 20</a:t>
            </a:r>
          </a:p>
          <a:p>
            <a:pPr algn="ctr"/>
            <a:r>
              <a:rPr lang="en-GB" sz="2000" b="1" dirty="0"/>
              <a:t>Brainstormed</a:t>
            </a:r>
          </a:p>
          <a:p>
            <a:pPr algn="ctr"/>
            <a:r>
              <a:rPr lang="en-GB" sz="1600" b="1" dirty="0"/>
              <a:t>What is required to innovate to stop the impact on the climate change? 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F2A25823-08B3-41C9-97E2-95F2F790F0DD}"/>
              </a:ext>
            </a:extLst>
          </p:cNvPr>
          <p:cNvSpPr/>
          <p:nvPr/>
        </p:nvSpPr>
        <p:spPr>
          <a:xfrm rot="20201205">
            <a:off x="2235773" y="3405224"/>
            <a:ext cx="1205948" cy="268357"/>
          </a:xfrm>
          <a:prstGeom prst="rightArrow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32B37C05-EC20-4041-81FD-5F898A5F54CD}"/>
              </a:ext>
            </a:extLst>
          </p:cNvPr>
          <p:cNvSpPr/>
          <p:nvPr/>
        </p:nvSpPr>
        <p:spPr>
          <a:xfrm rot="21398253">
            <a:off x="2293771" y="4172833"/>
            <a:ext cx="1205948" cy="268357"/>
          </a:xfrm>
          <a:prstGeom prst="rightArrow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BA443AA5-C4DC-47DF-A0AF-159E47D12D3F}"/>
              </a:ext>
            </a:extLst>
          </p:cNvPr>
          <p:cNvSpPr/>
          <p:nvPr/>
        </p:nvSpPr>
        <p:spPr>
          <a:xfrm rot="917507">
            <a:off x="2314052" y="4918079"/>
            <a:ext cx="1205948" cy="268357"/>
          </a:xfrm>
          <a:prstGeom prst="rightArrow">
            <a:avLst/>
          </a:prstGeom>
          <a:solidFill>
            <a:schemeClr val="tx2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Diagonal Corners Rounded 10">
            <a:extLst>
              <a:ext uri="{FF2B5EF4-FFF2-40B4-BE49-F238E27FC236}">
                <a16:creationId xmlns:a16="http://schemas.microsoft.com/office/drawing/2014/main" id="{91620E18-8CA1-48AD-8968-D02398962DD8}"/>
              </a:ext>
            </a:extLst>
          </p:cNvPr>
          <p:cNvSpPr/>
          <p:nvPr/>
        </p:nvSpPr>
        <p:spPr>
          <a:xfrm>
            <a:off x="3506550" y="2423577"/>
            <a:ext cx="2101807" cy="1046921"/>
          </a:xfrm>
          <a:prstGeom prst="round2Diag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Water Wastage</a:t>
            </a:r>
          </a:p>
        </p:txBody>
      </p:sp>
      <p:sp>
        <p:nvSpPr>
          <p:cNvPr id="12" name="Rectangle: Diagonal Corners Rounded 11">
            <a:extLst>
              <a:ext uri="{FF2B5EF4-FFF2-40B4-BE49-F238E27FC236}">
                <a16:creationId xmlns:a16="http://schemas.microsoft.com/office/drawing/2014/main" id="{E825B57D-DF3E-4784-B9DE-B08E9AD55C0C}"/>
              </a:ext>
            </a:extLst>
          </p:cNvPr>
          <p:cNvSpPr/>
          <p:nvPr/>
        </p:nvSpPr>
        <p:spPr>
          <a:xfrm>
            <a:off x="3534040" y="3582354"/>
            <a:ext cx="2101807" cy="1046921"/>
          </a:xfrm>
          <a:prstGeom prst="round2Diag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Food Wastage</a:t>
            </a:r>
          </a:p>
        </p:txBody>
      </p:sp>
      <p:sp>
        <p:nvSpPr>
          <p:cNvPr id="13" name="Rectangle: Diagonal Corners Rounded 12">
            <a:extLst>
              <a:ext uri="{FF2B5EF4-FFF2-40B4-BE49-F238E27FC236}">
                <a16:creationId xmlns:a16="http://schemas.microsoft.com/office/drawing/2014/main" id="{9CC381DE-83B0-4CAF-970B-C05C2F5E99EC}"/>
              </a:ext>
            </a:extLst>
          </p:cNvPr>
          <p:cNvSpPr/>
          <p:nvPr/>
        </p:nvSpPr>
        <p:spPr>
          <a:xfrm>
            <a:off x="3506551" y="4817250"/>
            <a:ext cx="2101807" cy="1046921"/>
          </a:xfrm>
          <a:prstGeom prst="round2Diag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Energy Wastage</a:t>
            </a:r>
          </a:p>
        </p:txBody>
      </p:sp>
      <p:pic>
        <p:nvPicPr>
          <p:cNvPr id="15" name="Graphic 14" descr="Questions">
            <a:extLst>
              <a:ext uri="{FF2B5EF4-FFF2-40B4-BE49-F238E27FC236}">
                <a16:creationId xmlns:a16="http://schemas.microsoft.com/office/drawing/2014/main" id="{C59E95A2-8A9E-49AA-B575-C2F3BD6491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21711" y="3268834"/>
            <a:ext cx="2001080" cy="155573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30E2E22-520B-41AA-AC5A-1A6B7A77F01E}"/>
              </a:ext>
            </a:extLst>
          </p:cNvPr>
          <p:cNvSpPr txBox="1"/>
          <p:nvPr/>
        </p:nvSpPr>
        <p:spPr>
          <a:xfrm>
            <a:off x="6215269" y="4788186"/>
            <a:ext cx="23853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Team researched further. </a:t>
            </a:r>
          </a:p>
          <a:p>
            <a:pPr algn="ctr"/>
            <a:r>
              <a:rPr lang="en-GB" sz="1600" b="1" dirty="0"/>
              <a:t>What is impacting highly?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B1E1C81-D761-448F-84E3-E1681621DB6C}"/>
              </a:ext>
            </a:extLst>
          </p:cNvPr>
          <p:cNvCxnSpPr>
            <a:cxnSpLocks/>
          </p:cNvCxnSpPr>
          <p:nvPr/>
        </p:nvCxnSpPr>
        <p:spPr>
          <a:xfrm>
            <a:off x="5622102" y="2989517"/>
            <a:ext cx="778205" cy="473792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A52C6AB1-671A-47B9-B166-3629BEBAB8D6}"/>
              </a:ext>
            </a:extLst>
          </p:cNvPr>
          <p:cNvCxnSpPr>
            <a:cxnSpLocks/>
          </p:cNvCxnSpPr>
          <p:nvPr/>
        </p:nvCxnSpPr>
        <p:spPr>
          <a:xfrm flipV="1">
            <a:off x="5635847" y="4075832"/>
            <a:ext cx="778205" cy="14839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E3C5D87-0EB1-4926-8CB2-B5E7B369619C}"/>
              </a:ext>
            </a:extLst>
          </p:cNvPr>
          <p:cNvCxnSpPr>
            <a:cxnSpLocks/>
            <a:stCxn id="13" idx="0"/>
          </p:cNvCxnSpPr>
          <p:nvPr/>
        </p:nvCxnSpPr>
        <p:spPr>
          <a:xfrm flipV="1">
            <a:off x="5608358" y="4733711"/>
            <a:ext cx="805694" cy="607000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512A193B-1DD9-46B8-8450-614782CED101}"/>
              </a:ext>
            </a:extLst>
          </p:cNvPr>
          <p:cNvSpPr txBox="1"/>
          <p:nvPr/>
        </p:nvSpPr>
        <p:spPr>
          <a:xfrm flipH="1">
            <a:off x="8479655" y="2713340"/>
            <a:ext cx="3037618" cy="954107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A small survey was sent to different departments in the office such as operational department, client success department, marketing department, etc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F16AF3A-D5BB-4CB2-A202-2788D964159E}"/>
              </a:ext>
            </a:extLst>
          </p:cNvPr>
          <p:cNvSpPr txBox="1"/>
          <p:nvPr/>
        </p:nvSpPr>
        <p:spPr>
          <a:xfrm>
            <a:off x="8830182" y="4544181"/>
            <a:ext cx="2516618" cy="1323439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Final decision from teams and departments was to improve the organisation’s ‘Energy Efficiency’ (Save Energy Wastage)</a:t>
            </a:r>
          </a:p>
        </p:txBody>
      </p:sp>
      <p:pic>
        <p:nvPicPr>
          <p:cNvPr id="28" name="Graphic 27" descr="Checkmark">
            <a:extLst>
              <a:ext uri="{FF2B5EF4-FFF2-40B4-BE49-F238E27FC236}">
                <a16:creationId xmlns:a16="http://schemas.microsoft.com/office/drawing/2014/main" id="{8FEC82FF-10C6-4BD0-80DC-EB4B15117E4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843652" y="5130691"/>
            <a:ext cx="1732670" cy="1541714"/>
          </a:xfrm>
          <a:prstGeom prst="rect">
            <a:avLst/>
          </a:prstGeom>
        </p:spPr>
      </p:pic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812FB944-AD87-4B15-BA31-9FDF8E4A3A6F}"/>
              </a:ext>
            </a:extLst>
          </p:cNvPr>
          <p:cNvCxnSpPr>
            <a:cxnSpLocks/>
          </p:cNvCxnSpPr>
          <p:nvPr/>
        </p:nvCxnSpPr>
        <p:spPr>
          <a:xfrm flipV="1">
            <a:off x="8004313" y="3023739"/>
            <a:ext cx="475342" cy="405261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4E7A20FE-714F-4D94-B43E-025E04066EF7}"/>
              </a:ext>
            </a:extLst>
          </p:cNvPr>
          <p:cNvCxnSpPr>
            <a:cxnSpLocks/>
          </p:cNvCxnSpPr>
          <p:nvPr/>
        </p:nvCxnSpPr>
        <p:spPr>
          <a:xfrm>
            <a:off x="10004789" y="3701375"/>
            <a:ext cx="0" cy="808878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E9A74B-A056-4CCD-B569-9669142C7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10</a:t>
            </a:fld>
            <a:endParaRPr lang="en-US" dirty="0"/>
          </a:p>
        </p:txBody>
      </p:sp>
      <p:sp>
        <p:nvSpPr>
          <p:cNvPr id="4" name="Rectangle: Folded Corner 3">
            <a:extLst>
              <a:ext uri="{FF2B5EF4-FFF2-40B4-BE49-F238E27FC236}">
                <a16:creationId xmlns:a16="http://schemas.microsoft.com/office/drawing/2014/main" id="{D1D9A651-CAD8-43CF-9A11-2266339EC7EE}"/>
              </a:ext>
            </a:extLst>
          </p:cNvPr>
          <p:cNvSpPr/>
          <p:nvPr/>
        </p:nvSpPr>
        <p:spPr>
          <a:xfrm>
            <a:off x="681352" y="1131280"/>
            <a:ext cx="2764241" cy="1368999"/>
          </a:xfrm>
          <a:prstGeom prst="foldedCorner">
            <a:avLst>
              <a:gd name="adj" fmla="val 30161"/>
            </a:avLst>
          </a:prstGeom>
          <a:solidFill>
            <a:schemeClr val="bg1">
              <a:lumMod val="8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200" dirty="0">
              <a:solidFill>
                <a:schemeClr val="tx1"/>
              </a:solidFill>
            </a:endParaRPr>
          </a:p>
          <a:p>
            <a:r>
              <a:rPr lang="en-GB" sz="1200" dirty="0">
                <a:solidFill>
                  <a:schemeClr val="tx1"/>
                </a:solidFill>
              </a:rPr>
              <a:t>Working as a team - Researches point out that teams have more to offer than people with regard to both flow of idea generation and in flexibility of solutions acquired (Tidd and </a:t>
            </a:r>
            <a:r>
              <a:rPr lang="en-GB" sz="1200" dirty="0" err="1">
                <a:solidFill>
                  <a:schemeClr val="tx1"/>
                </a:solidFill>
              </a:rPr>
              <a:t>Bessantt</a:t>
            </a:r>
            <a:r>
              <a:rPr lang="en-GB" sz="1200" dirty="0">
                <a:solidFill>
                  <a:schemeClr val="tx1"/>
                </a:solidFill>
              </a:rPr>
              <a:t>, 2018).</a:t>
            </a:r>
          </a:p>
        </p:txBody>
      </p:sp>
      <p:sp>
        <p:nvSpPr>
          <p:cNvPr id="7" name="Cloud 6">
            <a:extLst>
              <a:ext uri="{FF2B5EF4-FFF2-40B4-BE49-F238E27FC236}">
                <a16:creationId xmlns:a16="http://schemas.microsoft.com/office/drawing/2014/main" id="{7B967BCE-C11F-4BF2-BAFA-1E4771F18424}"/>
              </a:ext>
            </a:extLst>
          </p:cNvPr>
          <p:cNvSpPr/>
          <p:nvPr/>
        </p:nvSpPr>
        <p:spPr>
          <a:xfrm>
            <a:off x="6938047" y="518649"/>
            <a:ext cx="3390419" cy="1700305"/>
          </a:xfrm>
          <a:prstGeom prst="cloud">
            <a:avLst/>
          </a:prstGeom>
          <a:solidFill>
            <a:schemeClr val="bg1">
              <a:lumMod val="7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</a:rPr>
              <a:t>“New solutions emerge when multiple perspectives combine” (Network for Business, 2013)</a:t>
            </a:r>
          </a:p>
          <a:p>
            <a:pPr algn="ctr"/>
            <a:r>
              <a:rPr lang="en-GB" sz="1200" dirty="0">
                <a:solidFill>
                  <a:schemeClr val="tx1"/>
                </a:solidFill>
              </a:rPr>
              <a:t>Combination ideas from different departments will give different ideas of innovation </a:t>
            </a:r>
          </a:p>
        </p:txBody>
      </p:sp>
    </p:spTree>
    <p:extLst>
      <p:ext uri="{BB962C8B-B14F-4D97-AF65-F5344CB8AC3E}">
        <p14:creationId xmlns:p14="http://schemas.microsoft.com/office/powerpoint/2010/main" val="42409200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6" grpId="0"/>
      <p:bldP spid="30" grpId="0" animBg="1"/>
      <p:bldP spid="32" grpId="0" animBg="1"/>
      <p:bldP spid="4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410C7CD-2B94-4896-82F8-9E74F14093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52582434"/>
              </p:ext>
            </p:extLst>
          </p:nvPr>
        </p:nvGraphicFramePr>
        <p:xfrm>
          <a:off x="225287" y="225287"/>
          <a:ext cx="5870713" cy="6427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6D69CB5E-F19F-4E32-8E1D-648B05A8D8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9070348"/>
              </p:ext>
            </p:extLst>
          </p:nvPr>
        </p:nvGraphicFramePr>
        <p:xfrm>
          <a:off x="6096000" y="225287"/>
          <a:ext cx="5870713" cy="6427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30ADE8E-CA82-40D3-8A77-FA299C488138}"/>
              </a:ext>
            </a:extLst>
          </p:cNvPr>
          <p:cNvSpPr txBox="1"/>
          <p:nvPr/>
        </p:nvSpPr>
        <p:spPr>
          <a:xfrm rot="20841080">
            <a:off x="344557" y="554454"/>
            <a:ext cx="17625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How it is now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25530A-FEDD-417A-810D-B75017482040}"/>
              </a:ext>
            </a:extLst>
          </p:cNvPr>
          <p:cNvSpPr txBox="1"/>
          <p:nvPr/>
        </p:nvSpPr>
        <p:spPr>
          <a:xfrm rot="781442">
            <a:off x="10127851" y="528836"/>
            <a:ext cx="17890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What needs to be done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F8D937E-A09C-4210-9054-43F2D779F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556367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85EA739-AD11-47A9-9EEB-3F14F9D50F07}"/>
              </a:ext>
            </a:extLst>
          </p:cNvPr>
          <p:cNvSpPr/>
          <p:nvPr/>
        </p:nvSpPr>
        <p:spPr>
          <a:xfrm>
            <a:off x="1112105" y="5674739"/>
            <a:ext cx="32072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solidFill>
                  <a:srgbClr val="C00000"/>
                </a:solidFill>
              </a:rPr>
              <a:t>“Improving your energy efficiency is well worth investing time and money in”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918C4A-59A0-4005-8B19-81E03278D70D}"/>
              </a:ext>
            </a:extLst>
          </p:cNvPr>
          <p:cNvSpPr/>
          <p:nvPr/>
        </p:nvSpPr>
        <p:spPr>
          <a:xfrm>
            <a:off x="3138066" y="1061794"/>
            <a:ext cx="279339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u="sng" dirty="0"/>
              <a:t>Reducing Energy Consumption</a:t>
            </a:r>
          </a:p>
          <a:p>
            <a:endParaRPr lang="en-GB" sz="14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08B0681-2D10-4478-898A-B559A90D3C0F}"/>
              </a:ext>
            </a:extLst>
          </p:cNvPr>
          <p:cNvSpPr txBox="1"/>
          <p:nvPr/>
        </p:nvSpPr>
        <p:spPr>
          <a:xfrm>
            <a:off x="477493" y="486429"/>
            <a:ext cx="54539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/>
              <a:t>What does an energy company say?</a:t>
            </a:r>
          </a:p>
        </p:txBody>
      </p:sp>
      <p:sp>
        <p:nvSpPr>
          <p:cNvPr id="2" name="Rectangle: Beveled 1">
            <a:extLst>
              <a:ext uri="{FF2B5EF4-FFF2-40B4-BE49-F238E27FC236}">
                <a16:creationId xmlns:a16="http://schemas.microsoft.com/office/drawing/2014/main" id="{3CCDCEB4-78CB-4C71-8BDA-2E60B1AB59B2}"/>
              </a:ext>
            </a:extLst>
          </p:cNvPr>
          <p:cNvSpPr/>
          <p:nvPr/>
        </p:nvSpPr>
        <p:spPr>
          <a:xfrm>
            <a:off x="486874" y="1554392"/>
            <a:ext cx="2508988" cy="1554707"/>
          </a:xfrm>
          <a:prstGeom prst="bevel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</a:rPr>
              <a:t>Estimation by Carbon Trust - at least 10% reduction of energy costs by doing few simple modifications to the office</a:t>
            </a:r>
          </a:p>
        </p:txBody>
      </p:sp>
      <p:sp>
        <p:nvSpPr>
          <p:cNvPr id="10" name="Rectangle: Beveled 9">
            <a:extLst>
              <a:ext uri="{FF2B5EF4-FFF2-40B4-BE49-F238E27FC236}">
                <a16:creationId xmlns:a16="http://schemas.microsoft.com/office/drawing/2014/main" id="{19956A3B-2FF2-4EE3-BFA0-B1BA4CC6BF2F}"/>
              </a:ext>
            </a:extLst>
          </p:cNvPr>
          <p:cNvSpPr/>
          <p:nvPr/>
        </p:nvSpPr>
        <p:spPr>
          <a:xfrm>
            <a:off x="477493" y="3540102"/>
            <a:ext cx="2508988" cy="1762197"/>
          </a:xfrm>
          <a:prstGeom prst="bevel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chemeClr val="tx1"/>
                </a:solidFill>
              </a:rPr>
              <a:t>Through additional measures – “a </a:t>
            </a:r>
            <a:r>
              <a:rPr lang="en-GB" sz="1400" b="1" dirty="0">
                <a:solidFill>
                  <a:schemeClr val="tx1"/>
                </a:solidFill>
              </a:rPr>
              <a:t>20% </a:t>
            </a:r>
            <a:r>
              <a:rPr lang="en-GB" sz="1400" dirty="0">
                <a:solidFill>
                  <a:schemeClr val="tx1"/>
                </a:solidFill>
              </a:rPr>
              <a:t>cut in energy costs represents the same bottom line benefit as a </a:t>
            </a:r>
            <a:r>
              <a:rPr lang="en-GB" sz="1400" b="1" dirty="0">
                <a:solidFill>
                  <a:schemeClr val="tx1"/>
                </a:solidFill>
              </a:rPr>
              <a:t>5% </a:t>
            </a:r>
            <a:r>
              <a:rPr lang="en-GB" sz="1400" dirty="0">
                <a:solidFill>
                  <a:schemeClr val="tx1"/>
                </a:solidFill>
              </a:rPr>
              <a:t>boost in sales in many organisations” </a:t>
            </a:r>
          </a:p>
        </p:txBody>
      </p:sp>
      <p:sp>
        <p:nvSpPr>
          <p:cNvPr id="11" name="Rectangle: Beveled 10">
            <a:extLst>
              <a:ext uri="{FF2B5EF4-FFF2-40B4-BE49-F238E27FC236}">
                <a16:creationId xmlns:a16="http://schemas.microsoft.com/office/drawing/2014/main" id="{561D05C8-064D-41E1-ACCD-EF5F26F51345}"/>
              </a:ext>
            </a:extLst>
          </p:cNvPr>
          <p:cNvSpPr/>
          <p:nvPr/>
        </p:nvSpPr>
        <p:spPr>
          <a:xfrm>
            <a:off x="3138066" y="1473580"/>
            <a:ext cx="2687953" cy="3610148"/>
          </a:xfrm>
          <a:prstGeom prst="bevel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u="sng" dirty="0">
                <a:solidFill>
                  <a:schemeClr val="tx1"/>
                </a:solidFill>
              </a:rPr>
              <a:t>Equipment: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A single computer and monitor left on 24 hours a day could cost around £45 a year.</a:t>
            </a:r>
          </a:p>
          <a:p>
            <a:endParaRPr lang="en-GB" sz="1400" b="1" dirty="0">
              <a:solidFill>
                <a:schemeClr val="tx1"/>
              </a:solidFill>
            </a:endParaRPr>
          </a:p>
          <a:p>
            <a:r>
              <a:rPr lang="en-GB" sz="1400" b="1" dirty="0">
                <a:solidFill>
                  <a:schemeClr val="tx1"/>
                </a:solidFill>
              </a:rPr>
              <a:t>Solution: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Enable energy saving features on all equipment which will use 70% less electricity than computers without enabled power management </a:t>
            </a:r>
          </a:p>
        </p:txBody>
      </p:sp>
      <p:sp>
        <p:nvSpPr>
          <p:cNvPr id="16" name="Rectangle: Beveled 15">
            <a:extLst>
              <a:ext uri="{FF2B5EF4-FFF2-40B4-BE49-F238E27FC236}">
                <a16:creationId xmlns:a16="http://schemas.microsoft.com/office/drawing/2014/main" id="{85D377AA-9F0F-46BF-866E-7F72A86A9D40}"/>
              </a:ext>
            </a:extLst>
          </p:cNvPr>
          <p:cNvSpPr/>
          <p:nvPr/>
        </p:nvSpPr>
        <p:spPr>
          <a:xfrm>
            <a:off x="5931462" y="1435609"/>
            <a:ext cx="2935701" cy="4755466"/>
          </a:xfrm>
          <a:prstGeom prst="bevel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u="sng" dirty="0">
                <a:solidFill>
                  <a:schemeClr val="tx1"/>
                </a:solidFill>
              </a:rPr>
              <a:t>Air Conditioning: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“Air conditioning can increase a building’s energy consumption and associated carbon emissions by up to 100%”</a:t>
            </a:r>
          </a:p>
          <a:p>
            <a:endParaRPr lang="en-GB" sz="1400" b="1" dirty="0">
              <a:solidFill>
                <a:schemeClr val="tx1"/>
              </a:solidFill>
            </a:endParaRPr>
          </a:p>
          <a:p>
            <a:r>
              <a:rPr lang="en-GB" sz="1400" b="1" dirty="0">
                <a:solidFill>
                  <a:schemeClr val="tx1"/>
                </a:solidFill>
              </a:rPr>
              <a:t>Solution: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Educate the staff – “provide employees with the right guidance on how to set heating and cooling units properly; display instructions on individual units and ensure that remote controls have accessible and obvious storage space” </a:t>
            </a:r>
          </a:p>
        </p:txBody>
      </p:sp>
      <p:sp>
        <p:nvSpPr>
          <p:cNvPr id="17" name="Rectangle: Beveled 16">
            <a:extLst>
              <a:ext uri="{FF2B5EF4-FFF2-40B4-BE49-F238E27FC236}">
                <a16:creationId xmlns:a16="http://schemas.microsoft.com/office/drawing/2014/main" id="{D7572661-9E6B-4F13-B47C-39F6D558A55C}"/>
              </a:ext>
            </a:extLst>
          </p:cNvPr>
          <p:cNvSpPr/>
          <p:nvPr/>
        </p:nvSpPr>
        <p:spPr>
          <a:xfrm>
            <a:off x="8972606" y="1009649"/>
            <a:ext cx="2741901" cy="4745199"/>
          </a:xfrm>
          <a:prstGeom prst="bevel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u="sng" dirty="0">
                <a:solidFill>
                  <a:schemeClr val="tx1"/>
                </a:solidFill>
              </a:rPr>
              <a:t>Lightings: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One of significant energy usage</a:t>
            </a:r>
          </a:p>
          <a:p>
            <a:endParaRPr lang="en-GB" sz="1400" b="1" dirty="0">
              <a:solidFill>
                <a:schemeClr val="tx1"/>
              </a:solidFill>
            </a:endParaRPr>
          </a:p>
          <a:p>
            <a:r>
              <a:rPr lang="en-GB" sz="1400" b="1" dirty="0">
                <a:solidFill>
                  <a:schemeClr val="tx1"/>
                </a:solidFill>
              </a:rPr>
              <a:t>Solution: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Fit daylight and occupancy sensors to lights 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By switching lightings off could reduce 30% of electricity usage </a:t>
            </a:r>
          </a:p>
          <a:p>
            <a:r>
              <a:rPr lang="en-GB" sz="1400" b="1" dirty="0">
                <a:solidFill>
                  <a:schemeClr val="tx1"/>
                </a:solidFill>
              </a:rPr>
              <a:t>Replace standard light bulbs with more efficient compact fluorescent, these are longer life, lower maintenance costs and uses up to 75% less energy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B33043-6CDF-4201-B6E9-B8E87834CA12}"/>
              </a:ext>
            </a:extLst>
          </p:cNvPr>
          <p:cNvSpPr txBox="1"/>
          <p:nvPr/>
        </p:nvSpPr>
        <p:spPr>
          <a:xfrm>
            <a:off x="9108346" y="5848351"/>
            <a:ext cx="274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(Gazprom Energy, 2019 and University of Cambridge, 2020)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29CF02-14D7-4F36-B0A4-51F6B2720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609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2" grpId="0" animBg="1"/>
      <p:bldP spid="10" grpId="0" animBg="1"/>
      <p:bldP spid="11" grpId="0" animBg="1"/>
      <p:bldP spid="16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E3685-803A-40BB-B9BB-21A07A2AA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63" y="1282889"/>
            <a:ext cx="10058400" cy="70968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Innovation Process for the Organisation to Become Energy Efficiency</a:t>
            </a:r>
            <a:br>
              <a:rPr lang="en-GB" sz="4000" b="1" dirty="0"/>
            </a:br>
            <a:br>
              <a:rPr lang="en-GB" sz="4000" b="1" dirty="0"/>
            </a:b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C183F-9649-4F92-A88C-D90BF4A6F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942" y="2197446"/>
            <a:ext cx="3825755" cy="132383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600" dirty="0"/>
              <a:t>Requires: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/>
              <a:t>Energy Management System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/>
              <a:t>Energy Management Controller to manage the process of the system</a:t>
            </a:r>
          </a:p>
          <a:p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E069C18-6608-4C86-B220-2B3016B3BE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3430658"/>
              </p:ext>
            </p:extLst>
          </p:nvPr>
        </p:nvGraphicFramePr>
        <p:xfrm>
          <a:off x="4406522" y="2105167"/>
          <a:ext cx="7491863" cy="3685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D15E30-DA2D-465F-88EA-15EAF8B7A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13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8147A21-51F0-4B0B-AA2A-E6239518E54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grayscl/>
          </a:blip>
          <a:srcRect t="22448"/>
          <a:stretch/>
        </p:blipFill>
        <p:spPr>
          <a:xfrm>
            <a:off x="427838" y="4230255"/>
            <a:ext cx="4836889" cy="2244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159926"/>
      </p:ext>
    </p:extLst>
  </p:cSld>
  <p:clrMapOvr>
    <a:masterClrMapping/>
  </p:clrMapOvr>
  <p:transition spd="slow">
    <p:push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A1E53F-C5DC-499A-87E5-B3A6776E5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Risks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C2DC35-C5F1-41E6-B9F9-2AF251E87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25" y="6200664"/>
            <a:ext cx="8229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0F0DEAA0-02DF-40AD-A7D9-F5B2AEF628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1011848"/>
              </p:ext>
            </p:extLst>
          </p:nvPr>
        </p:nvGraphicFramePr>
        <p:xfrm>
          <a:off x="4791456" y="383016"/>
          <a:ext cx="6592850" cy="5886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4886347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15573D-0E45-4691-B525-471152EC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E448559-19A4-4252-8C27-54C1DA906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B19C35E-4E30-4F1D-9FC2-F2FA6191E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819" y="466344"/>
            <a:ext cx="3959352" cy="59253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87788-114B-48B5-A1E6-71B3DC361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40" y="875324"/>
            <a:ext cx="3536510" cy="5093520"/>
          </a:xfrm>
        </p:spPr>
        <p:txBody>
          <a:bodyPr>
            <a:normAutofit/>
          </a:bodyPr>
          <a:lstStyle/>
          <a:p>
            <a:pPr algn="ctr"/>
            <a:r>
              <a:rPr lang="en-GB" sz="4400">
                <a:solidFill>
                  <a:schemeClr val="tx1"/>
                </a:solidFill>
              </a:rPr>
              <a:t>Budget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CB78C-9E87-4223-B4F4-738AEFCF7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8124" y="559477"/>
            <a:ext cx="5647076" cy="54755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b="1" dirty="0"/>
              <a:t>Employing an Energy Management Controller </a:t>
            </a:r>
          </a:p>
          <a:p>
            <a:pPr marL="0" indent="0">
              <a:buNone/>
            </a:pPr>
            <a:r>
              <a:rPr lang="en-GB" sz="2000" dirty="0"/>
              <a:t>Hourly rate: £9 per hour </a:t>
            </a:r>
          </a:p>
          <a:p>
            <a:pPr marL="0" indent="0">
              <a:buNone/>
            </a:pPr>
            <a:r>
              <a:rPr lang="en-GB" sz="2000" dirty="0"/>
              <a:t>Working hours: 37.5 hours per week </a:t>
            </a:r>
          </a:p>
          <a:p>
            <a:pPr marL="0" indent="0">
              <a:buNone/>
            </a:pPr>
            <a:r>
              <a:rPr lang="en-GB" sz="2000" dirty="0"/>
              <a:t>Yearly: £17,550 per year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Funding for Equipment: </a:t>
            </a:r>
            <a:r>
              <a:rPr lang="en-GB" sz="2000" dirty="0"/>
              <a:t>£10,000 for upgrading </a:t>
            </a:r>
            <a:endParaRPr lang="en-GB" sz="2000" b="1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1800" dirty="0"/>
              <a:t>One of the example of saving benefit:</a:t>
            </a:r>
          </a:p>
          <a:p>
            <a:pPr marL="0" indent="0">
              <a:buNone/>
            </a:pPr>
            <a:r>
              <a:rPr lang="en-GB" sz="1800" dirty="0"/>
              <a:t>105 Personal Computers = energy wastage per PC is £45 = £4.725.00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902024-77DD-481B-8799-7AFA17D97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6609" y="6307672"/>
            <a:ext cx="8229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049762"/>
      </p:ext>
    </p:extLst>
  </p:cSld>
  <p:clrMapOvr>
    <a:masterClrMapping/>
  </p:clrMapOvr>
  <p:transition spd="slow">
    <p:push dir="d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ED15573D-0E45-4691-B525-471152EC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9E448559-19A4-4252-8C27-54C1DA906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1B19C35E-4E30-4F1D-9FC2-F2FA6191E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819" y="466344"/>
            <a:ext cx="3959352" cy="592531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ABD062-0B0D-4701-AE9B-322A20B19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40" y="875324"/>
            <a:ext cx="3536510" cy="50935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400" spc="0">
                <a:solidFill>
                  <a:schemeClr val="tx1"/>
                </a:solidFill>
              </a:rPr>
              <a:t>Benefits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6C8C6D-69EB-476E-A269-E3C06B2B8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66609" y="6307672"/>
            <a:ext cx="822960" cy="2743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</a:pPr>
            <a:fld id="{34B7E4EF-A1BD-40F4-AB7B-04F084DD991D}" type="slidenum">
              <a:rPr lang="en-US" smtClean="0">
                <a:solidFill>
                  <a:schemeClr val="tx1"/>
                </a:solidFill>
              </a:rPr>
              <a:pPr defTabSz="457200">
                <a:spcAft>
                  <a:spcPts val="600"/>
                </a:spcAft>
              </a:pPr>
              <a:t>16</a:t>
            </a:fld>
            <a:endParaRPr lang="en-US">
              <a:solidFill>
                <a:schemeClr val="tx1"/>
              </a:solidFill>
            </a:endParaRPr>
          </a:p>
        </p:txBody>
      </p:sp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6485DFFB-AC79-4703-B701-575EEFDDFD1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7874490"/>
              </p:ext>
            </p:extLst>
          </p:nvPr>
        </p:nvGraphicFramePr>
        <p:xfrm>
          <a:off x="4695732" y="276008"/>
          <a:ext cx="7124412" cy="61156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2E5CC5F1-E4D7-4827-9C54-359BCFB3CC00}"/>
              </a:ext>
            </a:extLst>
          </p:cNvPr>
          <p:cNvSpPr/>
          <p:nvPr/>
        </p:nvSpPr>
        <p:spPr>
          <a:xfrm>
            <a:off x="9907445" y="6304993"/>
            <a:ext cx="164698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(Gazprom Energy, 2019)</a:t>
            </a:r>
          </a:p>
        </p:txBody>
      </p:sp>
    </p:spTree>
    <p:extLst>
      <p:ext uri="{BB962C8B-B14F-4D97-AF65-F5344CB8AC3E}">
        <p14:creationId xmlns:p14="http://schemas.microsoft.com/office/powerpoint/2010/main" val="2121562798"/>
      </p:ext>
    </p:extLst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0FB9D-5861-4740-91A9-9478DF47A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/>
              <a:t>Plan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E20962-DA31-4A4F-B2A3-CFD8F9AB8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25" y="6200664"/>
            <a:ext cx="8229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08709C99-EE75-4198-8890-DB86DE747B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4921248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6587189"/>
      </p:ext>
    </p:extLst>
  </p:cSld>
  <p:clrMapOvr>
    <a:masterClrMapping/>
  </p:clrMapOvr>
  <p:transition spd="slow">
    <p:push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3BF9A-FF86-45C5-BEB3-C80A51B06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Implementation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D3E9D0-4EFD-4E82-8A50-07CD20B92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2825" y="6200664"/>
            <a:ext cx="8229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4B7E4EF-A1BD-40F4-AB7B-04F084DD991D}" type="slidenum">
              <a:rPr lang="en-US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AC931AE0-DF24-4C63-83E4-C016B0B484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09621958"/>
              </p:ext>
            </p:extLst>
          </p:nvPr>
        </p:nvGraphicFramePr>
        <p:xfrm>
          <a:off x="5092505" y="787790"/>
          <a:ext cx="6526085" cy="54816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6296093"/>
      </p:ext>
    </p:extLst>
  </p:cSld>
  <p:clrMapOvr>
    <a:masterClrMapping/>
  </p:clrMapOvr>
  <p:transition spd="slow">
    <p:push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E8D93C5-28EB-42D0-86CE-D80495565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B1B1E7D-F76D-4744-AF85-239E6998A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BB65211-00DB-45B6-A223-033B2D19C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14DF524F-3FEF-4236-90C6-820E876A9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2400A003-1BE9-49C2-8E57-DCD9B870F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83BF0991-F9A1-4282-99DB-92D70239F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02DC0967-ECFB-46A2-ADEB-01374F3D3C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007" y="0"/>
            <a:ext cx="12192001" cy="685800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33173E3-A708-4A63-AB1F-6729F5E53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9D98FDEF-0256-4AA6-B4F5-14FEE180D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ln w="6350" cap="sq" cmpd="sng" algn="ctr">
            <a:solidFill>
              <a:schemeClr val="tx1"/>
            </a:solidFill>
            <a:prstDash val="solid"/>
            <a:miter lim="800000"/>
          </a:ln>
          <a:effectLst/>
        </p:spPr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23E4BD-4EF5-4D0F-A78C-389247E45C5F}"/>
              </a:ext>
            </a:extLst>
          </p:cNvPr>
          <p:cNvSpPr/>
          <p:nvPr/>
        </p:nvSpPr>
        <p:spPr>
          <a:xfrm>
            <a:off x="5353249" y="1907953"/>
            <a:ext cx="5716338" cy="30427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57150">
              <a:bevelT w="158750" prst="softRound"/>
            </a:sp3d>
          </a:bodyPr>
          <a:lstStyle/>
          <a:p>
            <a:pPr algn="ctr">
              <a:lnSpc>
                <a:spcPct val="83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cap="all" spc="-100">
                <a:ln w="0"/>
                <a:latin typeface="+mj-lt"/>
              </a:rPr>
              <a:t>Thank You for Listening!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8ABEB269-2208-4181-9DDB-A5C2D189B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384CBE60-0977-4285-9BF5-9D8271989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1911CEBB-5C08-41C5-8954-C727FC8755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E56FA950-4DFC-4710-A30A-6E55033CA4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Grain">
            <a:extLst>
              <a:ext uri="{FF2B5EF4-FFF2-40B4-BE49-F238E27FC236}">
                <a16:creationId xmlns:a16="http://schemas.microsoft.com/office/drawing/2014/main" id="{D4B9DE49-99A9-42EC-9861-6FA745F256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41170" y="1812238"/>
            <a:ext cx="3234135" cy="323413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43C635-7EB7-4E96-B47B-E7D418A5F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927337" y="5797630"/>
            <a:ext cx="2023373" cy="228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lnSpc>
                <a:spcPct val="90000"/>
              </a:lnSpc>
              <a:spcAft>
                <a:spcPts val="600"/>
              </a:spcAft>
            </a:pPr>
            <a:fld id="{34B7E4EF-A1BD-40F4-AB7B-04F084DD991D}" type="slidenum"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pPr defTabSz="457200">
                <a:lnSpc>
                  <a:spcPct val="90000"/>
                </a:lnSpc>
                <a:spcAft>
                  <a:spcPts val="600"/>
                </a:spcAft>
              </a:pPr>
              <a:t>19</a:t>
            </a:fld>
            <a:endParaRPr lang="en-US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9167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590C7-2E54-401D-A911-957C28AE8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42FBA-85C2-41F7-B399-835A2FE1E0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Adams, R. et al. (2015). ‘Sustainability-oriented Innovation: A Systemic Review. </a:t>
            </a:r>
            <a:r>
              <a:rPr lang="en-GB" i="1" dirty="0"/>
              <a:t>International Journal of Management Reviews, Vol.00, pp. 1-26.</a:t>
            </a:r>
            <a:r>
              <a:rPr lang="en-GB" dirty="0"/>
              <a:t> DOI:10.1111/ijmr.12068</a:t>
            </a:r>
          </a:p>
          <a:p>
            <a:r>
              <a:rPr lang="en-GB" dirty="0"/>
              <a:t>CCC (2020). UK regulations: the Climate Change Act. Committee on Climate Change [online] available at: </a:t>
            </a:r>
            <a:r>
              <a:rPr lang="en-GB" dirty="0">
                <a:hlinkClick r:id="rId2"/>
              </a:rPr>
              <a:t>https://www.theccc.org.uk/tackling-climate-change/the-legal-landscape/the-climate-change-act/</a:t>
            </a:r>
            <a:r>
              <a:rPr lang="en-GB" dirty="0"/>
              <a:t> [accessed on 01.03.20].</a:t>
            </a:r>
          </a:p>
          <a:p>
            <a:r>
              <a:rPr lang="en-GB" dirty="0"/>
              <a:t>Gazprom Energy (2019). </a:t>
            </a:r>
            <a:r>
              <a:rPr lang="en-GB" i="1" dirty="0"/>
              <a:t>Guide: How to improve your business’ energy efficiency. </a:t>
            </a:r>
            <a:r>
              <a:rPr lang="en-GB" dirty="0"/>
              <a:t>Gazprom Energy [online] available at: </a:t>
            </a:r>
            <a:r>
              <a:rPr lang="en-GB" dirty="0">
                <a:hlinkClick r:id="rId3"/>
              </a:rPr>
              <a:t>https://www.gazprom-energy.co.uk/energy-guides/how-to-improve-your-business-energy-efficiency/</a:t>
            </a:r>
            <a:r>
              <a:rPr lang="en-GB" dirty="0"/>
              <a:t> [accessed on 03.03.20].</a:t>
            </a:r>
          </a:p>
          <a:p>
            <a:r>
              <a:rPr lang="en-GB" dirty="0"/>
              <a:t>Network for Business (2013). </a:t>
            </a:r>
            <a:r>
              <a:rPr lang="en-GB" i="1" dirty="0"/>
              <a:t>5 innovative ways companies can tackle climate change. </a:t>
            </a:r>
            <a:r>
              <a:rPr lang="en-GB" dirty="0" err="1"/>
              <a:t>GreenBiz</a:t>
            </a:r>
            <a:r>
              <a:rPr lang="en-GB" dirty="0"/>
              <a:t> [online] available at: </a:t>
            </a:r>
            <a:r>
              <a:rPr lang="en-GB" dirty="0">
                <a:hlinkClick r:id="rId4"/>
              </a:rPr>
              <a:t>https://www.greenbiz.com/blog/2013/07/23/5-ways-companies-tackle-climate-change</a:t>
            </a:r>
            <a:r>
              <a:rPr lang="en-GB" dirty="0"/>
              <a:t> [accessed on 01.03.20].</a:t>
            </a:r>
          </a:p>
          <a:p>
            <a:r>
              <a:rPr lang="en-GB" dirty="0"/>
              <a:t>Tidd, J. and Bessant, J. (2018). Managing Innovation: Integrating Technological, Market and Organizational Change. 6th ed. Cornwall: Wiley.</a:t>
            </a:r>
          </a:p>
          <a:p>
            <a:r>
              <a:rPr lang="en-GB" dirty="0"/>
              <a:t>University of Cambridge (2020). </a:t>
            </a:r>
            <a:r>
              <a:rPr lang="en-GB" i="1" dirty="0"/>
              <a:t>Facts &amp; Figures. </a:t>
            </a:r>
            <a:r>
              <a:rPr lang="en-GB" dirty="0"/>
              <a:t> University of Cambridge [online] available at: </a:t>
            </a:r>
            <a:r>
              <a:rPr lang="en-GB" dirty="0">
                <a:hlinkClick r:id="rId5"/>
              </a:rPr>
              <a:t>https://www.environment.admin.cam.ac.uk/facts-figures</a:t>
            </a:r>
            <a:r>
              <a:rPr lang="en-GB" dirty="0"/>
              <a:t> [accessed on 05.03.20].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06E5F2-F34D-4178-A6D9-60DE9889A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6988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DarkSeedLeftStep">
      <a:dk1>
        <a:srgbClr val="000000"/>
      </a:dk1>
      <a:lt1>
        <a:srgbClr val="FFFFFF"/>
      </a:lt1>
      <a:dk2>
        <a:srgbClr val="243341"/>
      </a:dk2>
      <a:lt2>
        <a:srgbClr val="E2E8E2"/>
      </a:lt2>
      <a:accent1>
        <a:srgbClr val="CB44C9"/>
      </a:accent1>
      <a:accent2>
        <a:srgbClr val="8637BB"/>
      </a:accent2>
      <a:accent3>
        <a:srgbClr val="6048CC"/>
      </a:accent3>
      <a:accent4>
        <a:srgbClr val="3958BC"/>
      </a:accent4>
      <a:accent5>
        <a:srgbClr val="449CCB"/>
      </a:accent5>
      <a:accent6>
        <a:srgbClr val="31B5AC"/>
      </a:accent6>
      <a:hlink>
        <a:srgbClr val="3F7DBF"/>
      </a:hlink>
      <a:folHlink>
        <a:srgbClr val="7F7F7F"/>
      </a:folHlink>
    </a:clrScheme>
    <a:fontScheme name="Savon">
      <a:maj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12" ma:contentTypeDescription="Create a new document." ma:contentTypeScope="" ma:versionID="ada894b36730969bd76432cebb496693">
  <xsd:schema xmlns:xsd="http://www.w3.org/2001/XMLSchema" xmlns:xs="http://www.w3.org/2001/XMLSchema" xmlns:p="http://schemas.microsoft.com/office/2006/metadata/properties" xmlns:ns3="e5b087ed-fd45-4b48-bae7-5ede8327259a" xmlns:ns4="009d2e54-86c4-4f39-be94-35164ff440f7" targetNamespace="http://schemas.microsoft.com/office/2006/metadata/properties" ma:root="true" ma:fieldsID="35657f2a658ea21f437be5b8e8870ae6" ns3:_="" ns4:_="">
    <xsd:import namespace="e5b087ed-fd45-4b48-bae7-5ede8327259a"/>
    <xsd:import namespace="009d2e54-86c4-4f39-be94-35164ff440f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9d2e54-86c4-4f39-be94-35164ff440f7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83C9819-44C6-40B0-A817-DD9853296C2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b087ed-fd45-4b48-bae7-5ede8327259a"/>
    <ds:schemaRef ds:uri="009d2e54-86c4-4f39-be94-35164ff440f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BFC1325-8B3A-4C56-9B7F-E0B6B2DEBD4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08A5E42-A012-41D7-AB1B-364AD58BAE65}">
  <ds:schemaRefs>
    <ds:schemaRef ds:uri="http://purl.org/dc/terms/"/>
    <ds:schemaRef ds:uri="http://purl.org/dc/elements/1.1/"/>
    <ds:schemaRef ds:uri="e5b087ed-fd45-4b48-bae7-5ede8327259a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009d2e54-86c4-4f39-be94-35164ff440f7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1432</Words>
  <Application>Microsoft Office PowerPoint</Application>
  <PresentationFormat>Widescreen</PresentationFormat>
  <Paragraphs>182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Calibri</vt:lpstr>
      <vt:lpstr>Garamond</vt:lpstr>
      <vt:lpstr>Goudy Old Style</vt:lpstr>
      <vt:lpstr>Wingdings</vt:lpstr>
      <vt:lpstr>SavonVTI</vt:lpstr>
      <vt:lpstr>Improving the Organisations impact on the Climate Change</vt:lpstr>
      <vt:lpstr>Overview of the organisation    Sterling  (Identity and Background Check)</vt:lpstr>
      <vt:lpstr>PowerPoint Presentation</vt:lpstr>
      <vt:lpstr>Important Factors Required for an Innovative Organisation</vt:lpstr>
      <vt:lpstr>Innovation Difference Between Large and Small Organisations</vt:lpstr>
      <vt:lpstr>Why is it Important to Innovate for the Climate Change?</vt:lpstr>
      <vt:lpstr>Innovation Idea – Climate Change</vt:lpstr>
      <vt:lpstr>The Challenges of Sustainability-LED Innovation</vt:lpstr>
      <vt:lpstr>Sustainability-oriented Innovation </vt:lpstr>
      <vt:lpstr>Innovation Process</vt:lpstr>
      <vt:lpstr>PowerPoint Presentation</vt:lpstr>
      <vt:lpstr>PowerPoint Presentation</vt:lpstr>
      <vt:lpstr>Innovation Process for the Organisation to Become Energy Efficiency  </vt:lpstr>
      <vt:lpstr>Risks</vt:lpstr>
      <vt:lpstr>Budget</vt:lpstr>
      <vt:lpstr>Benefits</vt:lpstr>
      <vt:lpstr>Plan</vt:lpstr>
      <vt:lpstr>Implementation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Improving the Organisations impact on the Climate Change</dc:title>
  <dc:creator>Shelina Begum</dc:creator>
  <cp:lastModifiedBy>Shelina Begum</cp:lastModifiedBy>
  <cp:revision>1</cp:revision>
  <dcterms:created xsi:type="dcterms:W3CDTF">2020-03-14T22:38:00Z</dcterms:created>
  <dcterms:modified xsi:type="dcterms:W3CDTF">2020-03-14T22:39:53Z</dcterms:modified>
</cp:coreProperties>
</file>