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4" r:id="rId4"/>
    <p:sldId id="261" r:id="rId5"/>
    <p:sldId id="258" r:id="rId6"/>
    <p:sldId id="262" r:id="rId7"/>
    <p:sldId id="263" r:id="rId8"/>
    <p:sldId id="266" r:id="rId9"/>
    <p:sldId id="267" r:id="rId10"/>
    <p:sldId id="268" r:id="rId11"/>
    <p:sldId id="270" r:id="rId12"/>
    <p:sldId id="269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F0E153-EF2F-4820-94CB-5DA67E66D12A}" v="2" dt="2021-10-01T07:42:36.7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77" d="100"/>
          <a:sy n="77" d="100"/>
        </p:scale>
        <p:origin x="1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" userId="acfce3dd-66c2-4b6d-8e85-a3a71175ae38" providerId="ADAL" clId="{4EF0E153-EF2F-4820-94CB-5DA67E66D12A}"/>
    <pc:docChg chg="custSel modSld">
      <pc:chgData name="Simon" userId="acfce3dd-66c2-4b6d-8e85-a3a71175ae38" providerId="ADAL" clId="{4EF0E153-EF2F-4820-94CB-5DA67E66D12A}" dt="2021-10-01T07:43:34.719" v="37" actId="6549"/>
      <pc:docMkLst>
        <pc:docMk/>
      </pc:docMkLst>
      <pc:sldChg chg="addSp delSp modSp mod">
        <pc:chgData name="Simon" userId="acfce3dd-66c2-4b6d-8e85-a3a71175ae38" providerId="ADAL" clId="{4EF0E153-EF2F-4820-94CB-5DA67E66D12A}" dt="2021-10-01T07:39:27.580" v="5" actId="14100"/>
        <pc:sldMkLst>
          <pc:docMk/>
          <pc:sldMk cId="763676628" sldId="263"/>
        </pc:sldMkLst>
        <pc:spChg chg="del">
          <ac:chgData name="Simon" userId="acfce3dd-66c2-4b6d-8e85-a3a71175ae38" providerId="ADAL" clId="{4EF0E153-EF2F-4820-94CB-5DA67E66D12A}" dt="2021-10-01T07:39:11.841" v="0" actId="22"/>
          <ac:spMkLst>
            <pc:docMk/>
            <pc:sldMk cId="763676628" sldId="263"/>
            <ac:spMk id="5" creationId="{D985F917-D789-47E9-B572-01A49B245BEA}"/>
          </ac:spMkLst>
        </pc:spChg>
        <pc:picChg chg="add mod ord">
          <ac:chgData name="Simon" userId="acfce3dd-66c2-4b6d-8e85-a3a71175ae38" providerId="ADAL" clId="{4EF0E153-EF2F-4820-94CB-5DA67E66D12A}" dt="2021-10-01T07:39:27.580" v="5" actId="14100"/>
          <ac:picMkLst>
            <pc:docMk/>
            <pc:sldMk cId="763676628" sldId="263"/>
            <ac:picMk id="4" creationId="{34F6084E-056F-427E-9AA6-94D45E5DF44A}"/>
          </ac:picMkLst>
        </pc:picChg>
      </pc:sldChg>
      <pc:sldChg chg="modSp mod">
        <pc:chgData name="Simon" userId="acfce3dd-66c2-4b6d-8e85-a3a71175ae38" providerId="ADAL" clId="{4EF0E153-EF2F-4820-94CB-5DA67E66D12A}" dt="2021-10-01T07:43:34.719" v="37" actId="6549"/>
        <pc:sldMkLst>
          <pc:docMk/>
          <pc:sldMk cId="811930713" sldId="265"/>
        </pc:sldMkLst>
        <pc:spChg chg="mod">
          <ac:chgData name="Simon" userId="acfce3dd-66c2-4b6d-8e85-a3a71175ae38" providerId="ADAL" clId="{4EF0E153-EF2F-4820-94CB-5DA67E66D12A}" dt="2021-10-01T07:43:34.719" v="37" actId="6549"/>
          <ac:spMkLst>
            <pc:docMk/>
            <pc:sldMk cId="811930713" sldId="265"/>
            <ac:spMk id="4" creationId="{FE133482-420F-4010-A328-E35116A855A4}"/>
          </ac:spMkLst>
        </pc:spChg>
      </pc:sldChg>
      <pc:sldChg chg="addSp delSp modSp mod">
        <pc:chgData name="Simon" userId="acfce3dd-66c2-4b6d-8e85-a3a71175ae38" providerId="ADAL" clId="{4EF0E153-EF2F-4820-94CB-5DA67E66D12A}" dt="2021-10-01T07:42:53.531" v="16" actId="14100"/>
        <pc:sldMkLst>
          <pc:docMk/>
          <pc:sldMk cId="637314568" sldId="269"/>
        </pc:sldMkLst>
        <pc:spChg chg="add del mod">
          <ac:chgData name="Simon" userId="acfce3dd-66c2-4b6d-8e85-a3a71175ae38" providerId="ADAL" clId="{4EF0E153-EF2F-4820-94CB-5DA67E66D12A}" dt="2021-10-01T07:42:36.732" v="12"/>
          <ac:spMkLst>
            <pc:docMk/>
            <pc:sldMk cId="637314568" sldId="269"/>
            <ac:spMk id="4" creationId="{0C4126C9-171C-4B16-93DE-872B61463B2A}"/>
          </ac:spMkLst>
        </pc:spChg>
        <pc:picChg chg="add mod">
          <ac:chgData name="Simon" userId="acfce3dd-66c2-4b6d-8e85-a3a71175ae38" providerId="ADAL" clId="{4EF0E153-EF2F-4820-94CB-5DA67E66D12A}" dt="2021-10-01T07:42:53.531" v="16" actId="14100"/>
          <ac:picMkLst>
            <pc:docMk/>
            <pc:sldMk cId="637314568" sldId="269"/>
            <ac:picMk id="5" creationId="{6AE52AC3-8385-4D76-9D8B-810426F9CB2E}"/>
          </ac:picMkLst>
        </pc:picChg>
        <pc:picChg chg="del">
          <ac:chgData name="Simon" userId="acfce3dd-66c2-4b6d-8e85-a3a71175ae38" providerId="ADAL" clId="{4EF0E153-EF2F-4820-94CB-5DA67E66D12A}" dt="2021-10-01T07:41:57.332" v="11" actId="478"/>
          <ac:picMkLst>
            <pc:docMk/>
            <pc:sldMk cId="637314568" sldId="269"/>
            <ac:picMk id="14" creationId="{8AC46F8C-67EF-4437-8D3B-893D86CDC05D}"/>
          </ac:picMkLst>
        </pc:picChg>
      </pc:sldChg>
      <pc:sldChg chg="addSp delSp modSp mod">
        <pc:chgData name="Simon" userId="acfce3dd-66c2-4b6d-8e85-a3a71175ae38" providerId="ADAL" clId="{4EF0E153-EF2F-4820-94CB-5DA67E66D12A}" dt="2021-10-01T07:41:39.948" v="10" actId="14100"/>
        <pc:sldMkLst>
          <pc:docMk/>
          <pc:sldMk cId="1235799160" sldId="270"/>
        </pc:sldMkLst>
        <pc:spChg chg="add del mod">
          <ac:chgData name="Simon" userId="acfce3dd-66c2-4b6d-8e85-a3a71175ae38" providerId="ADAL" clId="{4EF0E153-EF2F-4820-94CB-5DA67E66D12A}" dt="2021-10-01T07:41:28.637" v="7"/>
          <ac:spMkLst>
            <pc:docMk/>
            <pc:sldMk cId="1235799160" sldId="270"/>
            <ac:spMk id="4" creationId="{C9F175AE-0D54-4325-BE09-9046B61A9136}"/>
          </ac:spMkLst>
        </pc:spChg>
        <pc:picChg chg="add mod">
          <ac:chgData name="Simon" userId="acfce3dd-66c2-4b6d-8e85-a3a71175ae38" providerId="ADAL" clId="{4EF0E153-EF2F-4820-94CB-5DA67E66D12A}" dt="2021-10-01T07:41:39.948" v="10" actId="14100"/>
          <ac:picMkLst>
            <pc:docMk/>
            <pc:sldMk cId="1235799160" sldId="270"/>
            <ac:picMk id="5" creationId="{01A53A39-6BD0-4147-8DFA-54CFB583E55B}"/>
          </ac:picMkLst>
        </pc:picChg>
        <pc:picChg chg="del">
          <ac:chgData name="Simon" userId="acfce3dd-66c2-4b6d-8e85-a3a71175ae38" providerId="ADAL" clId="{4EF0E153-EF2F-4820-94CB-5DA67E66D12A}" dt="2021-10-01T07:41:05.943" v="6" actId="478"/>
          <ac:picMkLst>
            <pc:docMk/>
            <pc:sldMk cId="1235799160" sldId="270"/>
            <ac:picMk id="9" creationId="{5E6DB510-14C0-4086-AFEA-6A4C53F47AB6}"/>
          </ac:picMkLst>
        </pc:picChg>
      </pc:sldChg>
    </pc:docChg>
  </pc:docChgLst>
  <pc:docChgLst>
    <pc:chgData name="Simon" userId="acfce3dd-66c2-4b6d-8e85-a3a71175ae38" providerId="ADAL" clId="{B66E3149-2401-466C-B54D-4EBF31297941}"/>
    <pc:docChg chg="undo custSel mod addSld delSld modSld">
      <pc:chgData name="Simon" userId="acfce3dd-66c2-4b6d-8e85-a3a71175ae38" providerId="ADAL" clId="{B66E3149-2401-466C-B54D-4EBF31297941}" dt="2020-09-27T13:49:24.434" v="304" actId="47"/>
      <pc:docMkLst>
        <pc:docMk/>
      </pc:docMkLst>
      <pc:sldChg chg="modSp mod">
        <pc:chgData name="Simon" userId="acfce3dd-66c2-4b6d-8e85-a3a71175ae38" providerId="ADAL" clId="{B66E3149-2401-466C-B54D-4EBF31297941}" dt="2020-09-23T10:37:22.023" v="79" actId="27636"/>
        <pc:sldMkLst>
          <pc:docMk/>
          <pc:sldMk cId="2909073731" sldId="256"/>
        </pc:sldMkLst>
        <pc:spChg chg="mod">
          <ac:chgData name="Simon" userId="acfce3dd-66c2-4b6d-8e85-a3a71175ae38" providerId="ADAL" clId="{B66E3149-2401-466C-B54D-4EBF31297941}" dt="2020-09-23T10:36:28.326" v="14" actId="6549"/>
          <ac:spMkLst>
            <pc:docMk/>
            <pc:sldMk cId="2909073731" sldId="256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3T10:37:22.023" v="79" actId="27636"/>
          <ac:spMkLst>
            <pc:docMk/>
            <pc:sldMk cId="2909073731" sldId="256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B66E3149-2401-466C-B54D-4EBF31297941}" dt="2020-09-27T13:41:53.568" v="193" actId="14100"/>
        <pc:sldMkLst>
          <pc:docMk/>
          <pc:sldMk cId="3061012591" sldId="257"/>
        </pc:sldMkLst>
        <pc:spChg chg="mod">
          <ac:chgData name="Simon" userId="acfce3dd-66c2-4b6d-8e85-a3a71175ae38" providerId="ADAL" clId="{B66E3149-2401-466C-B54D-4EBF31297941}" dt="2020-09-27T13:41:36.775" v="191" actId="255"/>
          <ac:spMkLst>
            <pc:docMk/>
            <pc:sldMk cId="3061012591" sldId="257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7T13:41:53.568" v="193" actId="14100"/>
          <ac:spMkLst>
            <pc:docMk/>
            <pc:sldMk cId="3061012591" sldId="257"/>
            <ac:spMk id="3" creationId="{00000000-0000-0000-0000-000000000000}"/>
          </ac:spMkLst>
        </pc:spChg>
      </pc:sldChg>
      <pc:sldChg chg="modSp mod">
        <pc:chgData name="Simon" userId="acfce3dd-66c2-4b6d-8e85-a3a71175ae38" providerId="ADAL" clId="{B66E3149-2401-466C-B54D-4EBF31297941}" dt="2020-09-23T10:39:32.038" v="110" actId="20577"/>
        <pc:sldMkLst>
          <pc:docMk/>
          <pc:sldMk cId="527452572" sldId="258"/>
        </pc:sldMkLst>
        <pc:spChg chg="mod">
          <ac:chgData name="Simon" userId="acfce3dd-66c2-4b6d-8e85-a3a71175ae38" providerId="ADAL" clId="{B66E3149-2401-466C-B54D-4EBF31297941}" dt="2020-09-23T10:39:32.038" v="110" actId="20577"/>
          <ac:spMkLst>
            <pc:docMk/>
            <pc:sldMk cId="527452572" sldId="258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3T10:39:21.757" v="99"/>
          <ac:spMkLst>
            <pc:docMk/>
            <pc:sldMk cId="527452572" sldId="258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B66E3149-2401-466C-B54D-4EBF31297941}" dt="2020-09-23T10:48:09.334" v="140" actId="47"/>
        <pc:sldMkLst>
          <pc:docMk/>
          <pc:sldMk cId="1406364572" sldId="259"/>
        </pc:sldMkLst>
      </pc:sldChg>
      <pc:sldChg chg="modSp del mod">
        <pc:chgData name="Simon" userId="acfce3dd-66c2-4b6d-8e85-a3a71175ae38" providerId="ADAL" clId="{B66E3149-2401-466C-B54D-4EBF31297941}" dt="2020-09-27T13:49:24.434" v="304" actId="47"/>
        <pc:sldMkLst>
          <pc:docMk/>
          <pc:sldMk cId="4136255141" sldId="260"/>
        </pc:sldMkLst>
        <pc:spChg chg="mod">
          <ac:chgData name="Simon" userId="acfce3dd-66c2-4b6d-8e85-a3a71175ae38" providerId="ADAL" clId="{B66E3149-2401-466C-B54D-4EBF31297941}" dt="2020-09-27T13:45:06.725" v="248" actId="14100"/>
          <ac:spMkLst>
            <pc:docMk/>
            <pc:sldMk cId="4136255141" sldId="260"/>
            <ac:spMk id="3" creationId="{00000000-0000-0000-0000-000000000000}"/>
          </ac:spMkLst>
        </pc:spChg>
      </pc:sldChg>
      <pc:sldChg chg="del">
        <pc:chgData name="Simon" userId="acfce3dd-66c2-4b6d-8e85-a3a71175ae38" providerId="ADAL" clId="{B66E3149-2401-466C-B54D-4EBF31297941}" dt="2020-09-23T10:37:38.325" v="80" actId="47"/>
        <pc:sldMkLst>
          <pc:docMk/>
          <pc:sldMk cId="233505291" sldId="261"/>
        </pc:sldMkLst>
      </pc:sldChg>
      <pc:sldChg chg="modSp add mod">
        <pc:chgData name="Simon" userId="acfce3dd-66c2-4b6d-8e85-a3a71175ae38" providerId="ADAL" clId="{B66E3149-2401-466C-B54D-4EBF31297941}" dt="2020-09-27T13:43:03.196" v="210" actId="20577"/>
        <pc:sldMkLst>
          <pc:docMk/>
          <pc:sldMk cId="684348756" sldId="261"/>
        </pc:sldMkLst>
        <pc:spChg chg="mod">
          <ac:chgData name="Simon" userId="acfce3dd-66c2-4b6d-8e85-a3a71175ae38" providerId="ADAL" clId="{B66E3149-2401-466C-B54D-4EBF31297941}" dt="2020-09-23T10:39:54.395" v="127" actId="6549"/>
          <ac:spMkLst>
            <pc:docMk/>
            <pc:sldMk cId="684348756" sldId="261"/>
            <ac:spMk id="2" creationId="{00000000-0000-0000-0000-000000000000}"/>
          </ac:spMkLst>
        </pc:spChg>
        <pc:spChg chg="mod">
          <ac:chgData name="Simon" userId="acfce3dd-66c2-4b6d-8e85-a3a71175ae38" providerId="ADAL" clId="{B66E3149-2401-466C-B54D-4EBF31297941}" dt="2020-09-27T13:43:03.196" v="210" actId="20577"/>
          <ac:spMkLst>
            <pc:docMk/>
            <pc:sldMk cId="684348756" sldId="261"/>
            <ac:spMk id="3" creationId="{00000000-0000-0000-0000-000000000000}"/>
          </ac:spMkLst>
        </pc:spChg>
      </pc:sldChg>
      <pc:sldChg chg="addSp delSp modSp add mod setBg">
        <pc:chgData name="Simon" userId="acfce3dd-66c2-4b6d-8e85-a3a71175ae38" providerId="ADAL" clId="{B66E3149-2401-466C-B54D-4EBF31297941}" dt="2020-09-23T10:47:59.352" v="139" actId="14100"/>
        <pc:sldMkLst>
          <pc:docMk/>
          <pc:sldMk cId="2558411519" sldId="262"/>
        </pc:sldMkLst>
        <pc:spChg chg="mo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2" creationId="{00000000-0000-0000-0000-000000000000}"/>
          </ac:spMkLst>
        </pc:spChg>
        <pc:spChg chg="del mod">
          <ac:chgData name="Simon" userId="acfce3dd-66c2-4b6d-8e85-a3a71175ae38" providerId="ADAL" clId="{B66E3149-2401-466C-B54D-4EBF31297941}" dt="2020-09-23T10:47:21.935" v="130"/>
          <ac:spMkLst>
            <pc:docMk/>
            <pc:sldMk cId="2558411519" sldId="262"/>
            <ac:spMk id="3" creationId="{00000000-0000-0000-0000-000000000000}"/>
          </ac:spMkLst>
        </pc:spChg>
        <pc:spChg chg="add del">
          <ac:chgData name="Simon" userId="acfce3dd-66c2-4b6d-8e85-a3a71175ae38" providerId="ADAL" clId="{B66E3149-2401-466C-B54D-4EBF31297941}" dt="2020-09-23T10:47:50.984" v="136" actId="26606"/>
          <ac:spMkLst>
            <pc:docMk/>
            <pc:sldMk cId="2558411519" sldId="262"/>
            <ac:spMk id="9" creationId="{1707FC24-6981-43D9-B525-C7832BA22463}"/>
          </ac:spMkLst>
        </pc:spChg>
        <pc:spChg chg="ad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11" creationId="{047C8CCB-F95D-4249-92DD-651249D3535A}"/>
          </ac:spMkLst>
        </pc:spChg>
        <pc:spChg chg="add">
          <ac:chgData name="Simon" userId="acfce3dd-66c2-4b6d-8e85-a3a71175ae38" providerId="ADAL" clId="{B66E3149-2401-466C-B54D-4EBF31297941}" dt="2020-09-23T10:47:50.991" v="137" actId="26606"/>
          <ac:spMkLst>
            <pc:docMk/>
            <pc:sldMk cId="2558411519" sldId="262"/>
            <ac:spMk id="12" creationId="{6753252F-4873-4F63-801D-CC719279A7D5}"/>
          </ac:spMkLst>
        </pc:spChg>
        <pc:picChg chg="add mod">
          <ac:chgData name="Simon" userId="acfce3dd-66c2-4b6d-8e85-a3a71175ae38" providerId="ADAL" clId="{B66E3149-2401-466C-B54D-4EBF31297941}" dt="2020-09-23T10:47:59.352" v="139" actId="14100"/>
          <ac:picMkLst>
            <pc:docMk/>
            <pc:sldMk cId="2558411519" sldId="262"/>
            <ac:picMk id="4" creationId="{2FC82267-58C2-41E1-A0AB-E9A67FB0EFC9}"/>
          </ac:picMkLst>
        </pc:picChg>
      </pc:sldChg>
      <pc:sldChg chg="addSp delSp modSp add mod">
        <pc:chgData name="Simon" userId="acfce3dd-66c2-4b6d-8e85-a3a71175ae38" providerId="ADAL" clId="{B66E3149-2401-466C-B54D-4EBF31297941}" dt="2020-09-23T10:49:27.455" v="158" actId="20577"/>
        <pc:sldMkLst>
          <pc:docMk/>
          <pc:sldMk cId="763676628" sldId="263"/>
        </pc:sldMkLst>
        <pc:spChg chg="mod">
          <ac:chgData name="Simon" userId="acfce3dd-66c2-4b6d-8e85-a3a71175ae38" providerId="ADAL" clId="{B66E3149-2401-466C-B54D-4EBF31297941}" dt="2020-09-23T10:49:27.455" v="158" actId="20577"/>
          <ac:spMkLst>
            <pc:docMk/>
            <pc:sldMk cId="763676628" sldId="263"/>
            <ac:spMk id="2" creationId="{00000000-0000-0000-0000-000000000000}"/>
          </ac:spMkLst>
        </pc:spChg>
        <pc:spChg chg="add del mod">
          <ac:chgData name="Simon" userId="acfce3dd-66c2-4b6d-8e85-a3a71175ae38" providerId="ADAL" clId="{B66E3149-2401-466C-B54D-4EBF31297941}" dt="2020-09-23T10:49:02.355" v="144"/>
          <ac:spMkLst>
            <pc:docMk/>
            <pc:sldMk cId="763676628" sldId="263"/>
            <ac:spMk id="5" creationId="{7AC0E1A3-D4B0-45D1-919D-3A845AE142A0}"/>
          </ac:spMkLst>
        </pc:spChg>
        <pc:picChg chg="del mod">
          <ac:chgData name="Simon" userId="acfce3dd-66c2-4b6d-8e85-a3a71175ae38" providerId="ADAL" clId="{B66E3149-2401-466C-B54D-4EBF31297941}" dt="2020-09-23T10:48:58.317" v="143" actId="478"/>
          <ac:picMkLst>
            <pc:docMk/>
            <pc:sldMk cId="763676628" sldId="263"/>
            <ac:picMk id="4" creationId="{2FC82267-58C2-41E1-A0AB-E9A67FB0EFC9}"/>
          </ac:picMkLst>
        </pc:picChg>
        <pc:picChg chg="add mod">
          <ac:chgData name="Simon" userId="acfce3dd-66c2-4b6d-8e85-a3a71175ae38" providerId="ADAL" clId="{B66E3149-2401-466C-B54D-4EBF31297941}" dt="2020-09-23T10:49:20.311" v="148" actId="14100"/>
          <ac:picMkLst>
            <pc:docMk/>
            <pc:sldMk cId="763676628" sldId="263"/>
            <ac:picMk id="6" creationId="{B52DEA8B-BA70-48FD-B634-5120A5F9583B}"/>
          </ac:picMkLst>
        </pc:picChg>
      </pc:sldChg>
      <pc:sldChg chg="modSp add mod">
        <pc:chgData name="Simon" userId="acfce3dd-66c2-4b6d-8e85-a3a71175ae38" providerId="ADAL" clId="{B66E3149-2401-466C-B54D-4EBF31297941}" dt="2020-09-27T13:40:58.361" v="189" actId="255"/>
        <pc:sldMkLst>
          <pc:docMk/>
          <pc:sldMk cId="857384114" sldId="264"/>
        </pc:sldMkLst>
        <pc:spChg chg="mod">
          <ac:chgData name="Simon" userId="acfce3dd-66c2-4b6d-8e85-a3a71175ae38" providerId="ADAL" clId="{B66E3149-2401-466C-B54D-4EBF31297941}" dt="2020-09-27T13:40:58.361" v="189" actId="255"/>
          <ac:spMkLst>
            <pc:docMk/>
            <pc:sldMk cId="857384114" sldId="264"/>
            <ac:spMk id="2" creationId="{00000000-0000-0000-0000-000000000000}"/>
          </ac:spMkLst>
        </pc:spChg>
      </pc:sldChg>
      <pc:sldChg chg="addSp delSp modSp add mod">
        <pc:chgData name="Simon" userId="acfce3dd-66c2-4b6d-8e85-a3a71175ae38" providerId="ADAL" clId="{B66E3149-2401-466C-B54D-4EBF31297941}" dt="2020-09-27T13:49:07.876" v="303" actId="20577"/>
        <pc:sldMkLst>
          <pc:docMk/>
          <pc:sldMk cId="811930713" sldId="265"/>
        </pc:sldMkLst>
        <pc:spChg chg="mod">
          <ac:chgData name="Simon" userId="acfce3dd-66c2-4b6d-8e85-a3a71175ae38" providerId="ADAL" clId="{B66E3149-2401-466C-B54D-4EBF31297941}" dt="2020-09-27T13:45:35.068" v="282" actId="6549"/>
          <ac:spMkLst>
            <pc:docMk/>
            <pc:sldMk cId="811930713" sldId="265"/>
            <ac:spMk id="2" creationId="{00000000-0000-0000-0000-000000000000}"/>
          </ac:spMkLst>
        </pc:spChg>
        <pc:spChg chg="add mod">
          <ac:chgData name="Simon" userId="acfce3dd-66c2-4b6d-8e85-a3a71175ae38" providerId="ADAL" clId="{B66E3149-2401-466C-B54D-4EBF31297941}" dt="2020-09-27T13:49:07.876" v="303" actId="20577"/>
          <ac:spMkLst>
            <pc:docMk/>
            <pc:sldMk cId="811930713" sldId="265"/>
            <ac:spMk id="4" creationId="{FE133482-420F-4010-A328-E35116A855A4}"/>
          </ac:spMkLst>
        </pc:spChg>
        <pc:picChg chg="del mod">
          <ac:chgData name="Simon" userId="acfce3dd-66c2-4b6d-8e85-a3a71175ae38" providerId="ADAL" clId="{B66E3149-2401-466C-B54D-4EBF31297941}" dt="2020-09-27T13:45:45.614" v="284" actId="478"/>
          <ac:picMkLst>
            <pc:docMk/>
            <pc:sldMk cId="811930713" sldId="265"/>
            <ac:picMk id="6" creationId="{B52DEA8B-BA70-48FD-B634-5120A5F9583B}"/>
          </ac:picMkLst>
        </pc:picChg>
      </pc:sldChg>
    </pc:docChg>
  </pc:docChgLst>
  <pc:docChgLst>
    <pc:chgData name="Simon" userId="acfce3dd-66c2-4b6d-8e85-a3a71175ae38" providerId="ADAL" clId="{4ED0CCFD-FF67-48C3-B240-A5428CDFCE2C}"/>
    <pc:docChg chg="custSel modSld">
      <pc:chgData name="Simon" userId="acfce3dd-66c2-4b6d-8e85-a3a71175ae38" providerId="ADAL" clId="{4ED0CCFD-FF67-48C3-B240-A5428CDFCE2C}" dt="2021-09-23T16:01:55.822" v="20" actId="478"/>
      <pc:docMkLst>
        <pc:docMk/>
      </pc:docMkLst>
      <pc:sldChg chg="addSp delSp modSp mod">
        <pc:chgData name="Simon" userId="acfce3dd-66c2-4b6d-8e85-a3a71175ae38" providerId="ADAL" clId="{4ED0CCFD-FF67-48C3-B240-A5428CDFCE2C}" dt="2021-09-23T16:00:00.560" v="17" actId="478"/>
        <pc:sldMkLst>
          <pc:docMk/>
          <pc:sldMk cId="2558411519" sldId="262"/>
        </pc:sldMkLst>
        <pc:spChg chg="mod">
          <ac:chgData name="Simon" userId="acfce3dd-66c2-4b6d-8e85-a3a71175ae38" providerId="ADAL" clId="{4ED0CCFD-FF67-48C3-B240-A5428CDFCE2C}" dt="2021-09-23T15:58:36.545" v="2" actId="26606"/>
          <ac:spMkLst>
            <pc:docMk/>
            <pc:sldMk cId="2558411519" sldId="262"/>
            <ac:spMk id="2" creationId="{00000000-0000-0000-0000-000000000000}"/>
          </ac:spMkLst>
        </pc:spChg>
        <pc:spChg chg="add del mod">
          <ac:chgData name="Simon" userId="acfce3dd-66c2-4b6d-8e85-a3a71175ae38" providerId="ADAL" clId="{4ED0CCFD-FF67-48C3-B240-A5428CDFCE2C}" dt="2021-09-23T15:58:31.038" v="1"/>
          <ac:spMkLst>
            <pc:docMk/>
            <pc:sldMk cId="2558411519" sldId="262"/>
            <ac:spMk id="4" creationId="{C1AE3515-03CF-4572-AE10-E8AE43EADA9A}"/>
          </ac:spMkLst>
        </pc:spChg>
        <pc:spChg chg="add del mod">
          <ac:chgData name="Simon" userId="acfce3dd-66c2-4b6d-8e85-a3a71175ae38" providerId="ADAL" clId="{4ED0CCFD-FF67-48C3-B240-A5428CDFCE2C}" dt="2021-09-23T16:00:00.560" v="17" actId="478"/>
          <ac:spMkLst>
            <pc:docMk/>
            <pc:sldMk cId="2558411519" sldId="262"/>
            <ac:spMk id="10" creationId="{6BE67992-2A5A-401E-8114-F8C6EAAA6722}"/>
          </ac:spMkLst>
        </pc:spChg>
        <pc:spChg chg="del">
          <ac:chgData name="Simon" userId="acfce3dd-66c2-4b6d-8e85-a3a71175ae38" providerId="ADAL" clId="{4ED0CCFD-FF67-48C3-B240-A5428CDFCE2C}" dt="2021-09-23T15:58:36.545" v="2" actId="26606"/>
          <ac:spMkLst>
            <pc:docMk/>
            <pc:sldMk cId="2558411519" sldId="262"/>
            <ac:spMk id="11" creationId="{047C8CCB-F95D-4249-92DD-651249D3535A}"/>
          </ac:spMkLst>
        </pc:spChg>
        <pc:spChg chg="del">
          <ac:chgData name="Simon" userId="acfce3dd-66c2-4b6d-8e85-a3a71175ae38" providerId="ADAL" clId="{4ED0CCFD-FF67-48C3-B240-A5428CDFCE2C}" dt="2021-09-23T15:58:36.545" v="2" actId="26606"/>
          <ac:spMkLst>
            <pc:docMk/>
            <pc:sldMk cId="2558411519" sldId="262"/>
            <ac:spMk id="12" creationId="{6753252F-4873-4F63-801D-CC719279A7D5}"/>
          </ac:spMkLst>
        </pc:spChg>
        <pc:spChg chg="add">
          <ac:chgData name="Simon" userId="acfce3dd-66c2-4b6d-8e85-a3a71175ae38" providerId="ADAL" clId="{4ED0CCFD-FF67-48C3-B240-A5428CDFCE2C}" dt="2021-09-23T15:58:36.545" v="2" actId="26606"/>
          <ac:spMkLst>
            <pc:docMk/>
            <pc:sldMk cId="2558411519" sldId="262"/>
            <ac:spMk id="14" creationId="{42A5316D-ED2F-4F89-B4B4-8D9240B1A348}"/>
          </ac:spMkLst>
        </pc:spChg>
        <pc:graphicFrameChg chg="add del mod modGraphic">
          <ac:chgData name="Simon" userId="acfce3dd-66c2-4b6d-8e85-a3a71175ae38" providerId="ADAL" clId="{4ED0CCFD-FF67-48C3-B240-A5428CDFCE2C}" dt="2021-09-23T15:59:49.409" v="14" actId="478"/>
          <ac:graphicFrameMkLst>
            <pc:docMk/>
            <pc:sldMk cId="2558411519" sldId="262"/>
            <ac:graphicFrameMk id="5" creationId="{89580EEA-C8E6-45AB-ADA7-F991D9AF45D5}"/>
          </ac:graphicFrameMkLst>
        </pc:graphicFrameChg>
        <pc:picChg chg="del">
          <ac:chgData name="Simon" userId="acfce3dd-66c2-4b6d-8e85-a3a71175ae38" providerId="ADAL" clId="{4ED0CCFD-FF67-48C3-B240-A5428CDFCE2C}" dt="2021-09-23T15:58:25.751" v="0" actId="478"/>
          <ac:picMkLst>
            <pc:docMk/>
            <pc:sldMk cId="2558411519" sldId="262"/>
            <ac:picMk id="6" creationId="{58834223-381B-45CF-9205-E5EA1C1A523C}"/>
          </ac:picMkLst>
        </pc:picChg>
        <pc:picChg chg="add mod">
          <ac:chgData name="Simon" userId="acfce3dd-66c2-4b6d-8e85-a3a71175ae38" providerId="ADAL" clId="{4ED0CCFD-FF67-48C3-B240-A5428CDFCE2C}" dt="2021-09-23T15:59:56.556" v="16" actId="14100"/>
          <ac:picMkLst>
            <pc:docMk/>
            <pc:sldMk cId="2558411519" sldId="262"/>
            <ac:picMk id="8" creationId="{FA5457F3-5768-4CE0-B590-5DBF7C463684}"/>
          </ac:picMkLst>
        </pc:picChg>
      </pc:sldChg>
      <pc:sldChg chg="addSp delSp modSp mod">
        <pc:chgData name="Simon" userId="acfce3dd-66c2-4b6d-8e85-a3a71175ae38" providerId="ADAL" clId="{4ED0CCFD-FF67-48C3-B240-A5428CDFCE2C}" dt="2021-09-23T16:01:55.822" v="20" actId="478"/>
        <pc:sldMkLst>
          <pc:docMk/>
          <pc:sldMk cId="763676628" sldId="263"/>
        </pc:sldMkLst>
        <pc:spChg chg="add mod">
          <ac:chgData name="Simon" userId="acfce3dd-66c2-4b6d-8e85-a3a71175ae38" providerId="ADAL" clId="{4ED0CCFD-FF67-48C3-B240-A5428CDFCE2C}" dt="2021-09-23T16:01:55.822" v="20" actId="478"/>
          <ac:spMkLst>
            <pc:docMk/>
            <pc:sldMk cId="763676628" sldId="263"/>
            <ac:spMk id="5" creationId="{D985F917-D789-47E9-B572-01A49B245BEA}"/>
          </ac:spMkLst>
        </pc:spChg>
        <pc:graphicFrameChg chg="add del mod">
          <ac:chgData name="Simon" userId="acfce3dd-66c2-4b6d-8e85-a3a71175ae38" providerId="ADAL" clId="{4ED0CCFD-FF67-48C3-B240-A5428CDFCE2C}" dt="2021-09-23T16:01:25.631" v="19" actId="478"/>
          <ac:graphicFrameMkLst>
            <pc:docMk/>
            <pc:sldMk cId="763676628" sldId="263"/>
            <ac:graphicFrameMk id="3" creationId="{B1A15C87-0174-415F-AE0E-09029FAFD3D0}"/>
          </ac:graphicFrameMkLst>
        </pc:graphicFrameChg>
        <pc:picChg chg="del">
          <ac:chgData name="Simon" userId="acfce3dd-66c2-4b6d-8e85-a3a71175ae38" providerId="ADAL" clId="{4ED0CCFD-FF67-48C3-B240-A5428CDFCE2C}" dt="2021-09-23T16:01:55.822" v="20" actId="478"/>
          <ac:picMkLst>
            <pc:docMk/>
            <pc:sldMk cId="763676628" sldId="263"/>
            <ac:picMk id="7" creationId="{B777073B-2556-4AFB-9C23-A55EA8AFD124}"/>
          </ac:picMkLst>
        </pc:picChg>
      </pc:sldChg>
    </pc:docChg>
  </pc:docChgLst>
  <pc:docChgLst>
    <pc:chgData name="Simon" userId="acfce3dd-66c2-4b6d-8e85-a3a71175ae38" providerId="ADAL" clId="{E12669B0-5A62-475F-B6CE-D69F40D6FFC0}"/>
    <pc:docChg chg="undo custSel mod addSld modSld">
      <pc:chgData name="Simon" userId="acfce3dd-66c2-4b6d-8e85-a3a71175ae38" providerId="ADAL" clId="{E12669B0-5A62-475F-B6CE-D69F40D6FFC0}" dt="2020-09-28T07:04:29.318" v="574" actId="26606"/>
      <pc:docMkLst>
        <pc:docMk/>
      </pc:docMkLst>
      <pc:sldChg chg="addSp modSp mod setBg">
        <pc:chgData name="Simon" userId="acfce3dd-66c2-4b6d-8e85-a3a71175ae38" providerId="ADAL" clId="{E12669B0-5A62-475F-B6CE-D69F40D6FFC0}" dt="2020-09-28T07:03:36.245" v="566" actId="255"/>
        <pc:sldMkLst>
          <pc:docMk/>
          <pc:sldMk cId="2909073731" sldId="256"/>
        </pc:sldMkLst>
        <pc:spChg chg="mo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36.245" v="566" actId="255"/>
          <ac:spMkLst>
            <pc:docMk/>
            <pc:sldMk cId="2909073731" sldId="256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8" creationId="{CDA1A2E9-63FE-408D-A803-8E306ECAB4B3}"/>
          </ac:spMkLst>
        </pc:spChg>
        <pc:spChg chg="ad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10" creationId="{1A882A9F-F4E9-4E23-8F0B-20B5DF42EAA9}"/>
          </ac:spMkLst>
        </pc:spChg>
        <pc:spChg chg="ad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12" creationId="{FBE9F90C-C163-435B-9A68-D15C92D1CF2B}"/>
          </ac:spMkLst>
        </pc:spChg>
        <pc:spChg chg="add">
          <ac:chgData name="Simon" userId="acfce3dd-66c2-4b6d-8e85-a3a71175ae38" providerId="ADAL" clId="{E12669B0-5A62-475F-B6CE-D69F40D6FFC0}" dt="2020-09-28T07:03:19.201" v="564" actId="26606"/>
          <ac:spMkLst>
            <pc:docMk/>
            <pc:sldMk cId="2909073731" sldId="256"/>
            <ac:spMk id="14" creationId="{42280AB2-77A5-4CB7-AF7D-1795CA8DC7BC}"/>
          </ac:spMkLst>
        </pc:spChg>
      </pc:sldChg>
      <pc:sldChg chg="addSp modSp mod setBg">
        <pc:chgData name="Simon" userId="acfce3dd-66c2-4b6d-8e85-a3a71175ae38" providerId="ADAL" clId="{E12669B0-5A62-475F-B6CE-D69F40D6FFC0}" dt="2020-09-28T07:03:42.797" v="567" actId="26606"/>
        <pc:sldMkLst>
          <pc:docMk/>
          <pc:sldMk cId="3061012591" sldId="257"/>
        </pc:sldMkLst>
        <pc:spChg chg="mo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8" creationId="{B775CD93-9DF2-48CB-9F57-1BCA9A46C7FA}"/>
          </ac:spMkLst>
        </pc:spChg>
        <pc:spChg chg="ad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10" creationId="{6166C6D1-23AC-49C4-BA07-238E4E9F8CEB}"/>
          </ac:spMkLst>
        </pc:spChg>
        <pc:spChg chg="add">
          <ac:chgData name="Simon" userId="acfce3dd-66c2-4b6d-8e85-a3a71175ae38" providerId="ADAL" clId="{E12669B0-5A62-475F-B6CE-D69F40D6FFC0}" dt="2020-09-28T07:03:42.797" v="567" actId="26606"/>
          <ac:spMkLst>
            <pc:docMk/>
            <pc:sldMk cId="3061012591" sldId="257"/>
            <ac:spMk id="12" creationId="{1C091803-41C2-48E0-9228-5148460C7479}"/>
          </ac:spMkLst>
        </pc:spChg>
      </pc:sldChg>
      <pc:sldChg chg="addSp modSp mod setBg">
        <pc:chgData name="Simon" userId="acfce3dd-66c2-4b6d-8e85-a3a71175ae38" providerId="ADAL" clId="{E12669B0-5A62-475F-B6CE-D69F40D6FFC0}" dt="2020-09-28T07:03:57.067" v="570" actId="26606"/>
        <pc:sldMkLst>
          <pc:docMk/>
          <pc:sldMk cId="527452572" sldId="258"/>
        </pc:sldMkLst>
        <pc:spChg chg="mo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8" creationId="{B775CD93-9DF2-48CB-9F57-1BCA9A46C7FA}"/>
          </ac:spMkLst>
        </pc:spChg>
        <pc:spChg chg="ad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10" creationId="{6166C6D1-23AC-49C4-BA07-238E4E9F8CEB}"/>
          </ac:spMkLst>
        </pc:spChg>
        <pc:spChg chg="add">
          <ac:chgData name="Simon" userId="acfce3dd-66c2-4b6d-8e85-a3a71175ae38" providerId="ADAL" clId="{E12669B0-5A62-475F-B6CE-D69F40D6FFC0}" dt="2020-09-28T07:03:57.067" v="570" actId="26606"/>
          <ac:spMkLst>
            <pc:docMk/>
            <pc:sldMk cId="527452572" sldId="258"/>
            <ac:spMk id="12" creationId="{1C091803-41C2-48E0-9228-5148460C7479}"/>
          </ac:spMkLst>
        </pc:spChg>
      </pc:sldChg>
      <pc:sldChg chg="addSp modSp mod setBg">
        <pc:chgData name="Simon" userId="acfce3dd-66c2-4b6d-8e85-a3a71175ae38" providerId="ADAL" clId="{E12669B0-5A62-475F-B6CE-D69F40D6FFC0}" dt="2020-09-28T07:03:52.561" v="569" actId="26606"/>
        <pc:sldMkLst>
          <pc:docMk/>
          <pc:sldMk cId="684348756" sldId="261"/>
        </pc:sldMkLst>
        <pc:spChg chg="mo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8" creationId="{B775CD93-9DF2-48CB-9F57-1BCA9A46C7FA}"/>
          </ac:spMkLst>
        </pc:spChg>
        <pc:spChg chg="ad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10" creationId="{6166C6D1-23AC-49C4-BA07-238E4E9F8CEB}"/>
          </ac:spMkLst>
        </pc:spChg>
        <pc:spChg chg="add">
          <ac:chgData name="Simon" userId="acfce3dd-66c2-4b6d-8e85-a3a71175ae38" providerId="ADAL" clId="{E12669B0-5A62-475F-B6CE-D69F40D6FFC0}" dt="2020-09-28T07:03:52.561" v="569" actId="26606"/>
          <ac:spMkLst>
            <pc:docMk/>
            <pc:sldMk cId="684348756" sldId="261"/>
            <ac:spMk id="12" creationId="{1C091803-41C2-48E0-9228-5148460C7479}"/>
          </ac:spMkLst>
        </pc:spChg>
      </pc:sldChg>
      <pc:sldChg chg="addSp delSp modSp mod">
        <pc:chgData name="Simon" userId="acfce3dd-66c2-4b6d-8e85-a3a71175ae38" providerId="ADAL" clId="{E12669B0-5A62-475F-B6CE-D69F40D6FFC0}" dt="2020-09-28T07:04:29.318" v="574" actId="26606"/>
        <pc:sldMkLst>
          <pc:docMk/>
          <pc:sldMk cId="2558411519" sldId="262"/>
        </pc:sldMkLst>
        <pc:spChg chg="mod">
          <ac:chgData name="Simon" userId="acfce3dd-66c2-4b6d-8e85-a3a71175ae38" providerId="ADAL" clId="{E12669B0-5A62-475F-B6CE-D69F40D6FFC0}" dt="2020-09-28T07:04:29.318" v="574" actId="26606"/>
          <ac:spMkLst>
            <pc:docMk/>
            <pc:sldMk cId="2558411519" sldId="262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49:17.994" v="193"/>
          <ac:spMkLst>
            <pc:docMk/>
            <pc:sldMk cId="2558411519" sldId="262"/>
            <ac:spMk id="5" creationId="{6E429810-18DA-4304-B0D1-5CB92333716F}"/>
          </ac:spMkLst>
        </pc:spChg>
        <pc:spChg chg="add del">
          <ac:chgData name="Simon" userId="acfce3dd-66c2-4b6d-8e85-a3a71175ae38" providerId="ADAL" clId="{E12669B0-5A62-475F-B6CE-D69F40D6FFC0}" dt="2020-09-28T07:04:29.318" v="574" actId="26606"/>
          <ac:spMkLst>
            <pc:docMk/>
            <pc:sldMk cId="2558411519" sldId="262"/>
            <ac:spMk id="11" creationId="{047C8CCB-F95D-4249-92DD-651249D3535A}"/>
          </ac:spMkLst>
        </pc:spChg>
        <pc:spChg chg="add del">
          <ac:chgData name="Simon" userId="acfce3dd-66c2-4b6d-8e85-a3a71175ae38" providerId="ADAL" clId="{E12669B0-5A62-475F-B6CE-D69F40D6FFC0}" dt="2020-09-28T07:04:29.318" v="574" actId="26606"/>
          <ac:spMkLst>
            <pc:docMk/>
            <pc:sldMk cId="2558411519" sldId="262"/>
            <ac:spMk id="12" creationId="{6753252F-4873-4F63-801D-CC719279A7D5}"/>
          </ac:spMkLst>
        </pc:spChg>
        <pc:spChg chg="add del">
          <ac:chgData name="Simon" userId="acfce3dd-66c2-4b6d-8e85-a3a71175ae38" providerId="ADAL" clId="{E12669B0-5A62-475F-B6CE-D69F40D6FFC0}" dt="2020-09-28T07:04:29.318" v="574" actId="26606"/>
          <ac:spMkLst>
            <pc:docMk/>
            <pc:sldMk cId="2558411519" sldId="262"/>
            <ac:spMk id="17" creationId="{1707FC24-6981-43D9-B525-C7832BA22463}"/>
          </ac:spMkLst>
        </pc:spChg>
        <pc:picChg chg="del mod">
          <ac:chgData name="Simon" userId="acfce3dd-66c2-4b6d-8e85-a3a71175ae38" providerId="ADAL" clId="{E12669B0-5A62-475F-B6CE-D69F40D6FFC0}" dt="2020-09-28T05:48:50.133" v="192" actId="478"/>
          <ac:picMkLst>
            <pc:docMk/>
            <pc:sldMk cId="2558411519" sldId="262"/>
            <ac:picMk id="4" creationId="{2FC82267-58C2-41E1-A0AB-E9A67FB0EFC9}"/>
          </ac:picMkLst>
        </pc:picChg>
        <pc:picChg chg="add mod">
          <ac:chgData name="Simon" userId="acfce3dd-66c2-4b6d-8e85-a3a71175ae38" providerId="ADAL" clId="{E12669B0-5A62-475F-B6CE-D69F40D6FFC0}" dt="2020-09-28T07:04:29.318" v="574" actId="26606"/>
          <ac:picMkLst>
            <pc:docMk/>
            <pc:sldMk cId="2558411519" sldId="262"/>
            <ac:picMk id="6" creationId="{58834223-381B-45CF-9205-E5EA1C1A523C}"/>
          </ac:picMkLst>
        </pc:picChg>
      </pc:sldChg>
      <pc:sldChg chg="addSp delSp modSp mod">
        <pc:chgData name="Simon" userId="acfce3dd-66c2-4b6d-8e85-a3a71175ae38" providerId="ADAL" clId="{E12669B0-5A62-475F-B6CE-D69F40D6FFC0}" dt="2020-09-28T07:04:27.818" v="573" actId="26606"/>
        <pc:sldMkLst>
          <pc:docMk/>
          <pc:sldMk cId="763676628" sldId="263"/>
        </pc:sldMkLst>
        <pc:spChg chg="mod">
          <ac:chgData name="Simon" userId="acfce3dd-66c2-4b6d-8e85-a3a71175ae38" providerId="ADAL" clId="{E12669B0-5A62-475F-B6CE-D69F40D6FFC0}" dt="2020-09-28T07:04:27.818" v="573" actId="26606"/>
          <ac:spMkLst>
            <pc:docMk/>
            <pc:sldMk cId="763676628" sldId="263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52:22.518" v="197" actId="22"/>
          <ac:spMkLst>
            <pc:docMk/>
            <pc:sldMk cId="763676628" sldId="263"/>
            <ac:spMk id="4" creationId="{12EAA86C-6B12-4ADE-892D-C32EF8576556}"/>
          </ac:spMkLst>
        </pc:spChg>
        <pc:spChg chg="add del">
          <ac:chgData name="Simon" userId="acfce3dd-66c2-4b6d-8e85-a3a71175ae38" providerId="ADAL" clId="{E12669B0-5A62-475F-B6CE-D69F40D6FFC0}" dt="2020-09-28T07:04:27.818" v="573" actId="26606"/>
          <ac:spMkLst>
            <pc:docMk/>
            <pc:sldMk cId="763676628" sldId="263"/>
            <ac:spMk id="11" creationId="{047C8CCB-F95D-4249-92DD-651249D3535A}"/>
          </ac:spMkLst>
        </pc:spChg>
        <pc:spChg chg="add del">
          <ac:chgData name="Simon" userId="acfce3dd-66c2-4b6d-8e85-a3a71175ae38" providerId="ADAL" clId="{E12669B0-5A62-475F-B6CE-D69F40D6FFC0}" dt="2020-09-28T07:04:27.818" v="573" actId="26606"/>
          <ac:spMkLst>
            <pc:docMk/>
            <pc:sldMk cId="763676628" sldId="263"/>
            <ac:spMk id="12" creationId="{6753252F-4873-4F63-801D-CC719279A7D5}"/>
          </ac:spMkLst>
        </pc:spChg>
        <pc:spChg chg="add del">
          <ac:chgData name="Simon" userId="acfce3dd-66c2-4b6d-8e85-a3a71175ae38" providerId="ADAL" clId="{E12669B0-5A62-475F-B6CE-D69F40D6FFC0}" dt="2020-09-28T07:04:27.818" v="573" actId="26606"/>
          <ac:spMkLst>
            <pc:docMk/>
            <pc:sldMk cId="763676628" sldId="263"/>
            <ac:spMk id="17" creationId="{1707FC24-6981-43D9-B525-C7832BA22463}"/>
          </ac:spMkLst>
        </pc:spChg>
        <pc:picChg chg="del">
          <ac:chgData name="Simon" userId="acfce3dd-66c2-4b6d-8e85-a3a71175ae38" providerId="ADAL" clId="{E12669B0-5A62-475F-B6CE-D69F40D6FFC0}" dt="2020-09-28T05:50:44.350" v="196" actId="478"/>
          <ac:picMkLst>
            <pc:docMk/>
            <pc:sldMk cId="763676628" sldId="263"/>
            <ac:picMk id="6" creationId="{B52DEA8B-BA70-48FD-B634-5120A5F9583B}"/>
          </ac:picMkLst>
        </pc:picChg>
        <pc:picChg chg="add mod ord">
          <ac:chgData name="Simon" userId="acfce3dd-66c2-4b6d-8e85-a3a71175ae38" providerId="ADAL" clId="{E12669B0-5A62-475F-B6CE-D69F40D6FFC0}" dt="2020-09-28T07:04:27.818" v="573" actId="26606"/>
          <ac:picMkLst>
            <pc:docMk/>
            <pc:sldMk cId="763676628" sldId="263"/>
            <ac:picMk id="7" creationId="{B777073B-2556-4AFB-9C23-A55EA8AFD124}"/>
          </ac:picMkLst>
        </pc:picChg>
      </pc:sldChg>
      <pc:sldChg chg="addSp modSp mod setBg">
        <pc:chgData name="Simon" userId="acfce3dd-66c2-4b6d-8e85-a3a71175ae38" providerId="ADAL" clId="{E12669B0-5A62-475F-B6CE-D69F40D6FFC0}" dt="2020-09-28T07:03:47.538" v="568" actId="26606"/>
        <pc:sldMkLst>
          <pc:docMk/>
          <pc:sldMk cId="857384114" sldId="264"/>
        </pc:sldMkLst>
        <pc:spChg chg="mo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2" creationId="{00000000-0000-0000-0000-000000000000}"/>
          </ac:spMkLst>
        </pc:spChg>
        <pc:spChg chg="mo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3" creationId="{00000000-0000-0000-0000-000000000000}"/>
          </ac:spMkLst>
        </pc:spChg>
        <pc:spChg chg="ad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8" creationId="{B775CD93-9DF2-48CB-9F57-1BCA9A46C7FA}"/>
          </ac:spMkLst>
        </pc:spChg>
        <pc:spChg chg="ad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10" creationId="{6166C6D1-23AC-49C4-BA07-238E4E9F8CEB}"/>
          </ac:spMkLst>
        </pc:spChg>
        <pc:spChg chg="add">
          <ac:chgData name="Simon" userId="acfce3dd-66c2-4b6d-8e85-a3a71175ae38" providerId="ADAL" clId="{E12669B0-5A62-475F-B6CE-D69F40D6FFC0}" dt="2020-09-28T07:03:47.538" v="568" actId="26606"/>
          <ac:spMkLst>
            <pc:docMk/>
            <pc:sldMk cId="857384114" sldId="264"/>
            <ac:spMk id="12" creationId="{1C091803-41C2-48E0-9228-5148460C7479}"/>
          </ac:spMkLst>
        </pc:spChg>
      </pc:sldChg>
      <pc:sldChg chg="modSp mod">
        <pc:chgData name="Simon" userId="acfce3dd-66c2-4b6d-8e85-a3a71175ae38" providerId="ADAL" clId="{E12669B0-5A62-475F-B6CE-D69F40D6FFC0}" dt="2020-09-28T06:53:06.975" v="549" actId="20577"/>
        <pc:sldMkLst>
          <pc:docMk/>
          <pc:sldMk cId="811930713" sldId="265"/>
        </pc:sldMkLst>
        <pc:spChg chg="mod">
          <ac:chgData name="Simon" userId="acfce3dd-66c2-4b6d-8e85-a3a71175ae38" providerId="ADAL" clId="{E12669B0-5A62-475F-B6CE-D69F40D6FFC0}" dt="2020-09-28T06:53:06.975" v="549" actId="20577"/>
          <ac:spMkLst>
            <pc:docMk/>
            <pc:sldMk cId="811930713" sldId="265"/>
            <ac:spMk id="4" creationId="{FE133482-420F-4010-A328-E35116A855A4}"/>
          </ac:spMkLst>
        </pc:spChg>
      </pc:sldChg>
      <pc:sldChg chg="addSp delSp modSp add mod">
        <pc:chgData name="Simon" userId="acfce3dd-66c2-4b6d-8e85-a3a71175ae38" providerId="ADAL" clId="{E12669B0-5A62-475F-B6CE-D69F40D6FFC0}" dt="2020-09-28T05:54:53.560" v="235" actId="14100"/>
        <pc:sldMkLst>
          <pc:docMk/>
          <pc:sldMk cId="1979712849" sldId="266"/>
        </pc:sldMkLst>
        <pc:spChg chg="mod">
          <ac:chgData name="Simon" userId="acfce3dd-66c2-4b6d-8e85-a3a71175ae38" providerId="ADAL" clId="{E12669B0-5A62-475F-B6CE-D69F40D6FFC0}" dt="2020-09-28T05:53:24.247" v="228" actId="20577"/>
          <ac:spMkLst>
            <pc:docMk/>
            <pc:sldMk cId="1979712849" sldId="266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54:32.436" v="230" actId="22"/>
          <ac:spMkLst>
            <pc:docMk/>
            <pc:sldMk cId="1979712849" sldId="266"/>
            <ac:spMk id="4" creationId="{6834152C-4CD4-4448-A641-A31F00B76C5C}"/>
          </ac:spMkLst>
        </pc:spChg>
        <pc:picChg chg="add mod ord">
          <ac:chgData name="Simon" userId="acfce3dd-66c2-4b6d-8e85-a3a71175ae38" providerId="ADAL" clId="{E12669B0-5A62-475F-B6CE-D69F40D6FFC0}" dt="2020-09-28T05:54:53.560" v="235" actId="14100"/>
          <ac:picMkLst>
            <pc:docMk/>
            <pc:sldMk cId="1979712849" sldId="266"/>
            <ac:picMk id="6" creationId="{65F082EE-12AF-4DD0-893D-88AF77B16C49}"/>
          </ac:picMkLst>
        </pc:picChg>
        <pc:picChg chg="del">
          <ac:chgData name="Simon" userId="acfce3dd-66c2-4b6d-8e85-a3a71175ae38" providerId="ADAL" clId="{E12669B0-5A62-475F-B6CE-D69F40D6FFC0}" dt="2020-09-28T05:53:32.701" v="229" actId="478"/>
          <ac:picMkLst>
            <pc:docMk/>
            <pc:sldMk cId="1979712849" sldId="266"/>
            <ac:picMk id="7" creationId="{B777073B-2556-4AFB-9C23-A55EA8AFD124}"/>
          </ac:picMkLst>
        </pc:picChg>
      </pc:sldChg>
      <pc:sldChg chg="addSp delSp modSp add mod">
        <pc:chgData name="Simon" userId="acfce3dd-66c2-4b6d-8e85-a3a71175ae38" providerId="ADAL" clId="{E12669B0-5A62-475F-B6CE-D69F40D6FFC0}" dt="2020-09-28T05:57:13.647" v="244" actId="14100"/>
        <pc:sldMkLst>
          <pc:docMk/>
          <pc:sldMk cId="598488970" sldId="267"/>
        </pc:sldMkLst>
        <pc:spChg chg="mod">
          <ac:chgData name="Simon" userId="acfce3dd-66c2-4b6d-8e85-a3a71175ae38" providerId="ADAL" clId="{E12669B0-5A62-475F-B6CE-D69F40D6FFC0}" dt="2020-09-28T05:55:21.763" v="238" actId="6549"/>
          <ac:spMkLst>
            <pc:docMk/>
            <pc:sldMk cId="598488970" sldId="267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56:58.978" v="240" actId="22"/>
          <ac:spMkLst>
            <pc:docMk/>
            <pc:sldMk cId="598488970" sldId="267"/>
            <ac:spMk id="4" creationId="{D04D989F-E96B-4CA0-A340-2EADB6E1E294}"/>
          </ac:spMkLst>
        </pc:spChg>
        <pc:picChg chg="add mod ord">
          <ac:chgData name="Simon" userId="acfce3dd-66c2-4b6d-8e85-a3a71175ae38" providerId="ADAL" clId="{E12669B0-5A62-475F-B6CE-D69F40D6FFC0}" dt="2020-09-28T05:57:13.647" v="244" actId="14100"/>
          <ac:picMkLst>
            <pc:docMk/>
            <pc:sldMk cId="598488970" sldId="267"/>
            <ac:picMk id="6" creationId="{A0A51E2A-574C-41F2-8B2B-5254F17AE7F3}"/>
          </ac:picMkLst>
        </pc:picChg>
        <pc:picChg chg="del">
          <ac:chgData name="Simon" userId="acfce3dd-66c2-4b6d-8e85-a3a71175ae38" providerId="ADAL" clId="{E12669B0-5A62-475F-B6CE-D69F40D6FFC0}" dt="2020-09-28T05:55:26.276" v="239" actId="478"/>
          <ac:picMkLst>
            <pc:docMk/>
            <pc:sldMk cId="598488970" sldId="267"/>
            <ac:picMk id="7" creationId="{B777073B-2556-4AFB-9C23-A55EA8AFD124}"/>
          </ac:picMkLst>
        </pc:picChg>
      </pc:sldChg>
      <pc:sldChg chg="addSp delSp modSp add mod">
        <pc:chgData name="Simon" userId="acfce3dd-66c2-4b6d-8e85-a3a71175ae38" providerId="ADAL" clId="{E12669B0-5A62-475F-B6CE-D69F40D6FFC0}" dt="2020-09-28T05:59:00.132" v="269" actId="14100"/>
        <pc:sldMkLst>
          <pc:docMk/>
          <pc:sldMk cId="2630963592" sldId="268"/>
        </pc:sldMkLst>
        <pc:spChg chg="mod">
          <ac:chgData name="Simon" userId="acfce3dd-66c2-4b6d-8e85-a3a71175ae38" providerId="ADAL" clId="{E12669B0-5A62-475F-B6CE-D69F40D6FFC0}" dt="2020-09-28T05:57:42.349" v="261" actId="6549"/>
          <ac:spMkLst>
            <pc:docMk/>
            <pc:sldMk cId="2630963592" sldId="268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5:58:33.854" v="263" actId="22"/>
          <ac:spMkLst>
            <pc:docMk/>
            <pc:sldMk cId="2630963592" sldId="268"/>
            <ac:spMk id="4" creationId="{61A26BD7-FBE2-496A-9C97-0B7F790BE867}"/>
          </ac:spMkLst>
        </pc:spChg>
        <pc:picChg chg="del">
          <ac:chgData name="Simon" userId="acfce3dd-66c2-4b6d-8e85-a3a71175ae38" providerId="ADAL" clId="{E12669B0-5A62-475F-B6CE-D69F40D6FFC0}" dt="2020-09-28T05:57:46.497" v="262" actId="478"/>
          <ac:picMkLst>
            <pc:docMk/>
            <pc:sldMk cId="2630963592" sldId="268"/>
            <ac:picMk id="6" creationId="{A0A51E2A-574C-41F2-8B2B-5254F17AE7F3}"/>
          </ac:picMkLst>
        </pc:picChg>
        <pc:picChg chg="add mod ord">
          <ac:chgData name="Simon" userId="acfce3dd-66c2-4b6d-8e85-a3a71175ae38" providerId="ADAL" clId="{E12669B0-5A62-475F-B6CE-D69F40D6FFC0}" dt="2020-09-28T05:59:00.132" v="269" actId="14100"/>
          <ac:picMkLst>
            <pc:docMk/>
            <pc:sldMk cId="2630963592" sldId="268"/>
            <ac:picMk id="7" creationId="{94CCE2AC-1B0E-4010-8030-925E0B9EDC41}"/>
          </ac:picMkLst>
        </pc:picChg>
      </pc:sldChg>
      <pc:sldChg chg="addSp delSp modSp add mod">
        <pc:chgData name="Simon" userId="acfce3dd-66c2-4b6d-8e85-a3a71175ae38" providerId="ADAL" clId="{E12669B0-5A62-475F-B6CE-D69F40D6FFC0}" dt="2020-09-28T07:02:19.284" v="563" actId="14100"/>
        <pc:sldMkLst>
          <pc:docMk/>
          <pc:sldMk cId="637314568" sldId="269"/>
        </pc:sldMkLst>
        <pc:spChg chg="mod">
          <ac:chgData name="Simon" userId="acfce3dd-66c2-4b6d-8e85-a3a71175ae38" providerId="ADAL" clId="{E12669B0-5A62-475F-B6CE-D69F40D6FFC0}" dt="2020-09-28T06:03:26.877" v="328" actId="6549"/>
          <ac:spMkLst>
            <pc:docMk/>
            <pc:sldMk cId="637314568" sldId="269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6:01:43.806" v="285"/>
          <ac:spMkLst>
            <pc:docMk/>
            <pc:sldMk cId="637314568" sldId="269"/>
            <ac:spMk id="4" creationId="{BE3AA099-5B14-493E-BF05-6794B5FB016E}"/>
          </ac:spMkLst>
        </pc:spChg>
        <pc:spChg chg="add del mod">
          <ac:chgData name="Simon" userId="acfce3dd-66c2-4b6d-8e85-a3a71175ae38" providerId="ADAL" clId="{E12669B0-5A62-475F-B6CE-D69F40D6FFC0}" dt="2020-09-28T06:09:03.253" v="355"/>
          <ac:spMkLst>
            <pc:docMk/>
            <pc:sldMk cId="637314568" sldId="269"/>
            <ac:spMk id="8" creationId="{AB5B6919-1459-48AB-AFBC-4DF96D6333D6}"/>
          </ac:spMkLst>
        </pc:spChg>
        <pc:spChg chg="add del mod">
          <ac:chgData name="Simon" userId="acfce3dd-66c2-4b6d-8e85-a3a71175ae38" providerId="ADAL" clId="{E12669B0-5A62-475F-B6CE-D69F40D6FFC0}" dt="2020-09-28T07:01:54.214" v="556"/>
          <ac:spMkLst>
            <pc:docMk/>
            <pc:sldMk cId="637314568" sldId="269"/>
            <ac:spMk id="13" creationId="{F8D87692-A320-48FC-B744-3AE16610EDD5}"/>
          </ac:spMkLst>
        </pc:spChg>
        <pc:picChg chg="add del mod">
          <ac:chgData name="Simon" userId="acfce3dd-66c2-4b6d-8e85-a3a71175ae38" providerId="ADAL" clId="{E12669B0-5A62-475F-B6CE-D69F40D6FFC0}" dt="2020-09-28T06:06:47.932" v="354" actId="478"/>
          <ac:picMkLst>
            <pc:docMk/>
            <pc:sldMk cId="637314568" sldId="269"/>
            <ac:picMk id="5" creationId="{4B803791-845D-4969-850E-F6B8125A84F9}"/>
          </ac:picMkLst>
        </pc:picChg>
        <pc:picChg chg="del">
          <ac:chgData name="Simon" userId="acfce3dd-66c2-4b6d-8e85-a3a71175ae38" providerId="ADAL" clId="{E12669B0-5A62-475F-B6CE-D69F40D6FFC0}" dt="2020-09-28T06:00:49.072" v="284" actId="478"/>
          <ac:picMkLst>
            <pc:docMk/>
            <pc:sldMk cId="637314568" sldId="269"/>
            <ac:picMk id="7" creationId="{94CCE2AC-1B0E-4010-8030-925E0B9EDC41}"/>
          </ac:picMkLst>
        </pc:picChg>
        <pc:picChg chg="add del mod">
          <ac:chgData name="Simon" userId="acfce3dd-66c2-4b6d-8e85-a3a71175ae38" providerId="ADAL" clId="{E12669B0-5A62-475F-B6CE-D69F40D6FFC0}" dt="2020-09-28T06:55:41.203" v="555" actId="478"/>
          <ac:picMkLst>
            <pc:docMk/>
            <pc:sldMk cId="637314568" sldId="269"/>
            <ac:picMk id="9" creationId="{9DCA2442-D4AD-4AC6-842E-40D1AE109D00}"/>
          </ac:picMkLst>
        </pc:picChg>
        <pc:picChg chg="add mod">
          <ac:chgData name="Simon" userId="acfce3dd-66c2-4b6d-8e85-a3a71175ae38" providerId="ADAL" clId="{E12669B0-5A62-475F-B6CE-D69F40D6FFC0}" dt="2020-09-28T07:02:19.284" v="563" actId="14100"/>
          <ac:picMkLst>
            <pc:docMk/>
            <pc:sldMk cId="637314568" sldId="269"/>
            <ac:picMk id="14" creationId="{8AC46F8C-67EF-4437-8D3B-893D86CDC05D}"/>
          </ac:picMkLst>
        </pc:picChg>
      </pc:sldChg>
      <pc:sldChg chg="addSp delSp modSp add mod">
        <pc:chgData name="Simon" userId="acfce3dd-66c2-4b6d-8e85-a3a71175ae38" providerId="ADAL" clId="{E12669B0-5A62-475F-B6CE-D69F40D6FFC0}" dt="2020-09-28T06:55:09.721" v="554" actId="14100"/>
        <pc:sldMkLst>
          <pc:docMk/>
          <pc:sldMk cId="1235799160" sldId="270"/>
        </pc:sldMkLst>
        <pc:spChg chg="mod">
          <ac:chgData name="Simon" userId="acfce3dd-66c2-4b6d-8e85-a3a71175ae38" providerId="ADAL" clId="{E12669B0-5A62-475F-B6CE-D69F40D6FFC0}" dt="2020-09-28T06:04:06.397" v="343" actId="6549"/>
          <ac:spMkLst>
            <pc:docMk/>
            <pc:sldMk cId="1235799160" sldId="270"/>
            <ac:spMk id="2" creationId="{00000000-0000-0000-0000-000000000000}"/>
          </ac:spMkLst>
        </pc:spChg>
        <pc:spChg chg="add del mod">
          <ac:chgData name="Simon" userId="acfce3dd-66c2-4b6d-8e85-a3a71175ae38" providerId="ADAL" clId="{E12669B0-5A62-475F-B6CE-D69F40D6FFC0}" dt="2020-09-28T06:04:55.733" v="345"/>
          <ac:spMkLst>
            <pc:docMk/>
            <pc:sldMk cId="1235799160" sldId="270"/>
            <ac:spMk id="4" creationId="{85FD25F7-2AED-4972-8925-6E3FB33FF5D3}"/>
          </ac:spMkLst>
        </pc:spChg>
        <pc:spChg chg="add del mod">
          <ac:chgData name="Simon" userId="acfce3dd-66c2-4b6d-8e85-a3a71175ae38" providerId="ADAL" clId="{E12669B0-5A62-475F-B6CE-D69F40D6FFC0}" dt="2020-09-28T06:54:56.334" v="551"/>
          <ac:spMkLst>
            <pc:docMk/>
            <pc:sldMk cId="1235799160" sldId="270"/>
            <ac:spMk id="8" creationId="{4F0A018D-9845-4DED-B37F-8F9CE5971D41}"/>
          </ac:spMkLst>
        </pc:spChg>
        <pc:picChg chg="del">
          <ac:chgData name="Simon" userId="acfce3dd-66c2-4b6d-8e85-a3a71175ae38" providerId="ADAL" clId="{E12669B0-5A62-475F-B6CE-D69F40D6FFC0}" dt="2020-09-28T06:04:10.503" v="344" actId="478"/>
          <ac:picMkLst>
            <pc:docMk/>
            <pc:sldMk cId="1235799160" sldId="270"/>
            <ac:picMk id="5" creationId="{4B803791-845D-4969-850E-F6B8125A84F9}"/>
          </ac:picMkLst>
        </pc:picChg>
        <pc:picChg chg="add del mod">
          <ac:chgData name="Simon" userId="acfce3dd-66c2-4b6d-8e85-a3a71175ae38" providerId="ADAL" clId="{E12669B0-5A62-475F-B6CE-D69F40D6FFC0}" dt="2020-09-28T06:54:11.809" v="550" actId="478"/>
          <ac:picMkLst>
            <pc:docMk/>
            <pc:sldMk cId="1235799160" sldId="270"/>
            <ac:picMk id="6" creationId="{313BB2AC-AEEF-4725-9C37-E2F71E151F1E}"/>
          </ac:picMkLst>
        </pc:picChg>
        <pc:picChg chg="add mod">
          <ac:chgData name="Simon" userId="acfce3dd-66c2-4b6d-8e85-a3a71175ae38" providerId="ADAL" clId="{E12669B0-5A62-475F-B6CE-D69F40D6FFC0}" dt="2020-09-28T06:55:09.721" v="554" actId="14100"/>
          <ac:picMkLst>
            <pc:docMk/>
            <pc:sldMk cId="1235799160" sldId="270"/>
            <ac:picMk id="9" creationId="{5E6DB510-14C0-4086-AFEA-6A4C53F47AB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98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2887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58319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960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8995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555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0788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0994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972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421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3687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3F1513-1682-4820-938F-1F778944F726}" type="datetimeFigureOut">
              <a:rPr lang="en-GB" smtClean="0"/>
              <a:t>01/10/2021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D4BA9A-88E1-4E3F-BE08-D5F8FE03E1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400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ealthknowledge.org.uk/public-health-textboo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DA1A2E9-63FE-408D-A803-8E306ECAB4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058" y="450221"/>
            <a:ext cx="8994357" cy="4343400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0669" y="1031353"/>
            <a:ext cx="7736255" cy="3181135"/>
          </a:xfrm>
        </p:spPr>
        <p:txBody>
          <a:bodyPr anchor="ctr">
            <a:normAutofit/>
          </a:bodyPr>
          <a:lstStyle/>
          <a:p>
            <a:pPr algn="l"/>
            <a:r>
              <a:rPr lang="en-GB" sz="6600">
                <a:solidFill>
                  <a:srgbClr val="FFFFFF"/>
                </a:solidFill>
              </a:rPr>
              <a:t>SHSS6064 and BMSS6006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A882A9F-F4E9-4E23-8F0B-20B5DF42EA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450221"/>
            <a:ext cx="2115455" cy="2102827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BE9F90C-C163-435B-9A68-D15C92D1CF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199" y="4932939"/>
            <a:ext cx="11277601" cy="1466141"/>
          </a:xfrm>
          <a:prstGeom prst="rect">
            <a:avLst/>
          </a:prstGeom>
          <a:solidFill>
            <a:srgbClr val="7F7F7F">
              <a:alpha val="20000"/>
            </a:srgb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669" y="5184138"/>
            <a:ext cx="10008863" cy="963741"/>
          </a:xfrm>
        </p:spPr>
        <p:txBody>
          <a:bodyPr anchor="ctr">
            <a:noAutofit/>
          </a:bodyPr>
          <a:lstStyle/>
          <a:p>
            <a:pPr algn="l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Experimental Research in Health and Exercise</a:t>
            </a:r>
          </a:p>
          <a:p>
            <a:pPr algn="l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and</a:t>
            </a:r>
          </a:p>
          <a:p>
            <a:pPr algn="l"/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Primary Research in Health, Physical Activity &amp; Nutrition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2280AB2-77A5-4CB7-AF7D-1795CA8DC7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19345" y="2728167"/>
            <a:ext cx="2115455" cy="2065454"/>
          </a:xfrm>
          <a:prstGeom prst="rect">
            <a:avLst/>
          </a:prstGeom>
          <a:solidFill>
            <a:srgbClr val="A5A5A5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0737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Aims SHSS6064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hangingPunct="0"/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collect data from experimental research.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hangingPunct="0"/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write a journal article based experimental research.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10125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Aims BMSS6006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marL="342900" lvl="0" indent="-342900" fontAlgn="auto" hangingPunct="1">
              <a:spcBef>
                <a:spcPts val="6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consider the nature of primary scientific evidence and recognise that there are a variety of research designs that can be used to address specific questions in health, physical activity and nutrition.</a:t>
            </a:r>
            <a:endParaRPr lang="en-GB" sz="24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auto" hangingPunct="0">
              <a:spcBef>
                <a:spcPts val="6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develop a range of knowledge and skills that are necessary to plan and conduct a primary scientific investigation, whilst being aware of the ethical issues of conducting primary research. </a:t>
            </a:r>
            <a:endParaRPr lang="en-GB" sz="24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auto" hangingPunct="0">
              <a:spcBef>
                <a:spcPts val="6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sz="24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develop a range of skills that are necessary for the analysis and interpretation of data and the effective dissemination of research findings.</a:t>
            </a:r>
            <a:endParaRPr lang="en-GB" sz="24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7384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Learning Outcomes SHSS6064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marL="0" indent="0" hangingPunct="0">
              <a:buNone/>
            </a:pP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Upon the successful completion of this module, the student should be able to demonstrate the ability to: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hangingPunct="0">
              <a:buFont typeface="+mj-lt"/>
              <a:buAutoNum type="arabicPeriod"/>
            </a:pP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Plan, organise and conduct experimental research in accordance with appropriate ethical guidance and codes of practice.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hangingPunct="0">
              <a:buFont typeface="+mj-lt"/>
              <a:buAutoNum type="arabicPeriod"/>
            </a:pP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Analyse information collected from experimental research.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hangingPunct="0">
              <a:buFont typeface="+mj-lt"/>
              <a:buAutoNum type="arabicPeriod"/>
            </a:pP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Write an article in the format required for publication in a relevant journal.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43487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448055"/>
            <a:ext cx="3414370" cy="3801257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7240" y="731519"/>
            <a:ext cx="2845191" cy="3237579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rgbClr val="FFFFFF"/>
                </a:solidFill>
              </a:rPr>
              <a:t>Learning Outcomes BMSS6006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3" y="4419227"/>
            <a:ext cx="3414369" cy="1979852"/>
          </a:xfrm>
          <a:prstGeom prst="rect">
            <a:avLst/>
          </a:prstGeom>
          <a:solidFill>
            <a:schemeClr val="accent1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44603" y="448055"/>
            <a:ext cx="7688475" cy="5952745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79709" y="686862"/>
            <a:ext cx="7037591" cy="5475129"/>
          </a:xfrm>
        </p:spPr>
        <p:txBody>
          <a:bodyPr anchor="ctr">
            <a:normAutofit/>
          </a:bodyPr>
          <a:lstStyle/>
          <a:p>
            <a:pPr marL="342900" lvl="0" indent="-342900" fontAlgn="auto" hangingPunct="1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Discuss the purposes, strengths and limitations of a variety of research designs and match specific research questions to these designs.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auto" hangingPunct="0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Plan, organise and implement a primary research project in accordance with appropriate ethical guidance and codes of practice.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fontAlgn="auto" hangingPunct="0">
              <a:spcBef>
                <a:spcPts val="600"/>
              </a:spcBef>
              <a:spcAft>
                <a:spcPts val="1000"/>
              </a:spcAft>
              <a:buFont typeface="+mj-lt"/>
              <a:buAutoNum type="arabicPeriod"/>
            </a:pPr>
            <a:r>
              <a:rPr lang="en-GB" sz="260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Analyse, interpret and disseminate the findings of a primary research project.</a:t>
            </a:r>
            <a:endParaRPr lang="en-GB" sz="260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74525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6">
            <a:extLst>
              <a:ext uri="{FF2B5EF4-FFF2-40B4-BE49-F238E27FC236}">
                <a16:creationId xmlns:a16="http://schemas.microsoft.com/office/drawing/2014/main" id="{42A5316D-ED2F-4F89-B4B4-8D9240B1A3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057400"/>
            <a:ext cx="2743200" cy="2743200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Indicative Content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5457F3-5768-4CE0-B590-5DBF7C4636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00917" y="396294"/>
            <a:ext cx="5733288" cy="60125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4115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45" y="2074363"/>
            <a:ext cx="2940489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1 SHSS6064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4F6084E-056F-427E-9AA6-94D45E5DF4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32730" y="606903"/>
            <a:ext cx="7663158" cy="5874817"/>
          </a:xfrm>
        </p:spPr>
      </p:pic>
    </p:spTree>
    <p:extLst>
      <p:ext uri="{BB962C8B-B14F-4D97-AF65-F5344CB8AC3E}">
        <p14:creationId xmlns:p14="http://schemas.microsoft.com/office/powerpoint/2010/main" val="7636766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45" y="2074363"/>
            <a:ext cx="2940489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1 BM6006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5F082EE-12AF-4DD0-893D-88AF77B16C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10152" y="388883"/>
            <a:ext cx="8156027" cy="6148551"/>
          </a:xfrm>
        </p:spPr>
      </p:pic>
    </p:spTree>
    <p:extLst>
      <p:ext uri="{BB962C8B-B14F-4D97-AF65-F5344CB8AC3E}">
        <p14:creationId xmlns:p14="http://schemas.microsoft.com/office/powerpoint/2010/main" val="19797128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45" y="2074363"/>
            <a:ext cx="2940489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2 SHSS6064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0A51E2A-574C-41F2-8B2B-5254F17AE7F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83420" y="1303283"/>
            <a:ext cx="7851228" cy="4256689"/>
          </a:xfrm>
        </p:spPr>
      </p:pic>
    </p:spTree>
    <p:extLst>
      <p:ext uri="{BB962C8B-B14F-4D97-AF65-F5344CB8AC3E}">
        <p14:creationId xmlns:p14="http://schemas.microsoft.com/office/powerpoint/2010/main" val="598488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45" y="2074363"/>
            <a:ext cx="2940489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Assessment 2 BMSS6006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4CCE2AC-1B0E-4010-8030-925E0B9EDC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62400" y="1250730"/>
            <a:ext cx="7861738" cy="4330263"/>
          </a:xfrm>
        </p:spPr>
      </p:pic>
    </p:spTree>
    <p:extLst>
      <p:ext uri="{BB962C8B-B14F-4D97-AF65-F5344CB8AC3E}">
        <p14:creationId xmlns:p14="http://schemas.microsoft.com/office/powerpoint/2010/main" val="26309635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45" y="2074363"/>
            <a:ext cx="2940489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</a:t>
            </a:r>
            <a:r>
              <a:rPr lang="en-US" sz="2600" dirty="0">
                <a:solidFill>
                  <a:srgbClr val="FFFFFF"/>
                </a:solidFill>
              </a:rPr>
              <a:t>t timeline</a:t>
            </a:r>
            <a:br>
              <a:rPr lang="en-US" sz="2600" dirty="0">
                <a:solidFill>
                  <a:srgbClr val="FFFFFF"/>
                </a:solidFill>
              </a:rPr>
            </a:br>
            <a:r>
              <a:rPr lang="en-US" sz="2600" dirty="0">
                <a:solidFill>
                  <a:srgbClr val="FFFFFF"/>
                </a:solidFill>
              </a:rPr>
              <a:t>SHSS6064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1A53A39-6BD0-4147-8DFA-54CFB583E5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44379" y="603727"/>
            <a:ext cx="8099465" cy="5570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7991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1945" y="2074363"/>
            <a:ext cx="2940489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Assessmen</a:t>
            </a:r>
            <a:r>
              <a:rPr lang="en-US" sz="2600" dirty="0">
                <a:solidFill>
                  <a:srgbClr val="FFFFFF"/>
                </a:solidFill>
              </a:rPr>
              <a:t>t timeline</a:t>
            </a:r>
            <a:br>
              <a:rPr lang="en-US" sz="2600" dirty="0">
                <a:solidFill>
                  <a:srgbClr val="FFFFFF"/>
                </a:solidFill>
              </a:rPr>
            </a:br>
            <a:r>
              <a:rPr lang="en-US" sz="2600" dirty="0">
                <a:solidFill>
                  <a:srgbClr val="FFFFFF"/>
                </a:solidFill>
              </a:rPr>
              <a:t>BM6006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AE52AC3-8385-4D76-9D8B-810426F9CB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58095" y="432300"/>
            <a:ext cx="8478981" cy="585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73145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dirty="0">
                <a:solidFill>
                  <a:srgbClr val="FFFFFF"/>
                </a:solidFill>
              </a:rPr>
              <a:t>Teaching and Learning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E133482-420F-4010-A328-E35116A855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2514" y="886948"/>
            <a:ext cx="7321286" cy="5424839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Calibri" panose="020F0502020204030204"/>
              </a:rPr>
              <a:t>2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hours per week of class contact in semester 1 (1400-1600 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on Friday)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Additional directed reading on Moodle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Moodle &amp; Twitter @DrSRPWilliams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>
                <a:hlinkClick r:id="rId2"/>
              </a:rPr>
              <a:t>https://www.healthknowledge.org.uk/public-health-textbook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1930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310</Words>
  <Application>Microsoft Office PowerPoint</Application>
  <PresentationFormat>Widescreen</PresentationFormat>
  <Paragraphs>32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SHSS6064 and BMSS6006</vt:lpstr>
      <vt:lpstr>Aims SHSS6064</vt:lpstr>
      <vt:lpstr>Aims BMSS6006</vt:lpstr>
      <vt:lpstr>Learning Outcomes SHSS6064</vt:lpstr>
      <vt:lpstr>Learning Outcomes BMSS6006</vt:lpstr>
      <vt:lpstr>Indicative Content</vt:lpstr>
      <vt:lpstr>Assessment 1 SHSS6064</vt:lpstr>
      <vt:lpstr>Assessment 1 BM6006</vt:lpstr>
      <vt:lpstr>Assessment 2 SHSS6064</vt:lpstr>
      <vt:lpstr>Assessment 2 BMSS6006</vt:lpstr>
      <vt:lpstr>Assessment timeline SHSS6064</vt:lpstr>
      <vt:lpstr>Assessment timeline BM6006</vt:lpstr>
      <vt:lpstr>Teaching and Learning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SHSS6064 and BMSS6006</dc:title>
  <dc:creator>Simon Williams</dc:creator>
  <cp:lastModifiedBy>Simon Williams</cp:lastModifiedBy>
  <cp:revision>1</cp:revision>
  <dcterms:created xsi:type="dcterms:W3CDTF">2020-09-28T07:03:42Z</dcterms:created>
  <dcterms:modified xsi:type="dcterms:W3CDTF">2021-10-01T07:43:36Z</dcterms:modified>
</cp:coreProperties>
</file>