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1"/>
  </p:notesMasterIdLst>
  <p:sldIdLst>
    <p:sldId id="719" r:id="rId24"/>
    <p:sldId id="301" r:id="rId25"/>
    <p:sldId id="1170" r:id="rId26"/>
    <p:sldId id="1122" r:id="rId27"/>
    <p:sldId id="1172" r:id="rId28"/>
    <p:sldId id="1169" r:id="rId29"/>
    <p:sldId id="1176" r:id="rId30"/>
    <p:sldId id="1174" r:id="rId31"/>
    <p:sldId id="1177" r:id="rId32"/>
    <p:sldId id="1178" r:id="rId33"/>
    <p:sldId id="1187" r:id="rId34"/>
    <p:sldId id="1179" r:id="rId35"/>
    <p:sldId id="1182" r:id="rId36"/>
    <p:sldId id="1197" r:id="rId37"/>
    <p:sldId id="1190" r:id="rId38"/>
    <p:sldId id="1191" r:id="rId39"/>
    <p:sldId id="1192" r:id="rId40"/>
    <p:sldId id="1199" r:id="rId41"/>
    <p:sldId id="1200" r:id="rId42"/>
    <p:sldId id="1198" r:id="rId43"/>
    <p:sldId id="1193" r:id="rId44"/>
    <p:sldId id="1196" r:id="rId45"/>
    <p:sldId id="1194" r:id="rId46"/>
    <p:sldId id="1195" r:id="rId47"/>
    <p:sldId id="1201" r:id="rId48"/>
    <p:sldId id="1202" r:id="rId49"/>
    <p:sldId id="748" r:id="rId5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5EDCDB8-FEF5-4B4F-8745-6F4E22E7340C}" v="1692" dt="2024-04-24T20:09:12.15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80814" autoAdjust="0"/>
  </p:normalViewPr>
  <p:slideViewPr>
    <p:cSldViewPr snapToGrid="0">
      <p:cViewPr varScale="1">
        <p:scale>
          <a:sx n="82" d="100"/>
          <a:sy n="82" d="100"/>
        </p:scale>
        <p:origin x="61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51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C5EDCDB8-FEF5-4B4F-8745-6F4E22E7340C}"/>
    <pc:docChg chg="undo custSel addSld delSld modSld sldOrd">
      <pc:chgData name="Stalin Jacob Wilson Packia Dhas" userId="050d7d71-3621-4503-95e8-1c9a9d962492" providerId="ADAL" clId="{C5EDCDB8-FEF5-4B4F-8745-6F4E22E7340C}" dt="2024-04-24T20:09:16.046" v="4797"/>
      <pc:docMkLst>
        <pc:docMk/>
      </pc:docMkLst>
      <pc:sldChg chg="modSp mod">
        <pc:chgData name="Stalin Jacob Wilson Packia Dhas" userId="050d7d71-3621-4503-95e8-1c9a9d962492" providerId="ADAL" clId="{C5EDCDB8-FEF5-4B4F-8745-6F4E22E7340C}" dt="2024-04-24T10:25:13.843" v="4781" actId="2057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C5EDCDB8-FEF5-4B4F-8745-6F4E22E7340C}" dt="2024-04-24T10:25:13.843" v="4781" actId="20577"/>
          <ac:spMkLst>
            <pc:docMk/>
            <pc:sldMk cId="3657130640" sldId="301"/>
            <ac:spMk id="3" creationId="{00000000-0000-0000-0000-000000000000}"/>
          </ac:spMkLst>
        </pc:spChg>
      </pc:sldChg>
      <pc:sldChg chg="del">
        <pc:chgData name="Stalin Jacob Wilson Packia Dhas" userId="050d7d71-3621-4503-95e8-1c9a9d962492" providerId="ADAL" clId="{C5EDCDB8-FEF5-4B4F-8745-6F4E22E7340C}" dt="2024-04-22T09:56:12.684" v="3548" actId="47"/>
        <pc:sldMkLst>
          <pc:docMk/>
          <pc:sldMk cId="3192266062" sldId="302"/>
        </pc:sldMkLst>
      </pc:sldChg>
      <pc:sldChg chg="modSp mod">
        <pc:chgData name="Stalin Jacob Wilson Packia Dhas" userId="050d7d71-3621-4503-95e8-1c9a9d962492" providerId="ADAL" clId="{C5EDCDB8-FEF5-4B4F-8745-6F4E22E7340C}" dt="2024-04-20T22:28:01.560" v="1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C5EDCDB8-FEF5-4B4F-8745-6F4E22E7340C}" dt="2024-04-20T22:28:01.560" v="1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 ord">
        <pc:chgData name="Stalin Jacob Wilson Packia Dhas" userId="050d7d71-3621-4503-95e8-1c9a9d962492" providerId="ADAL" clId="{C5EDCDB8-FEF5-4B4F-8745-6F4E22E7340C}" dt="2024-04-21T20:34:13.248" v="568" actId="113"/>
        <pc:sldMkLst>
          <pc:docMk/>
          <pc:sldMk cId="2048231611" sldId="1122"/>
        </pc:sldMkLst>
        <pc:spChg chg="mod">
          <ac:chgData name="Stalin Jacob Wilson Packia Dhas" userId="050d7d71-3621-4503-95e8-1c9a9d962492" providerId="ADAL" clId="{C5EDCDB8-FEF5-4B4F-8745-6F4E22E7340C}" dt="2024-04-21T19:46:01.524" v="176" actId="207"/>
          <ac:spMkLst>
            <pc:docMk/>
            <pc:sldMk cId="2048231611" sldId="1122"/>
            <ac:spMk id="2" creationId="{2058DB17-F5D3-269D-A50E-C71D475DFB03}"/>
          </ac:spMkLst>
        </pc:spChg>
        <pc:spChg chg="mod">
          <ac:chgData name="Stalin Jacob Wilson Packia Dhas" userId="050d7d71-3621-4503-95e8-1c9a9d962492" providerId="ADAL" clId="{C5EDCDB8-FEF5-4B4F-8745-6F4E22E7340C}" dt="2024-04-21T20:34:13.248" v="568" actId="113"/>
          <ac:spMkLst>
            <pc:docMk/>
            <pc:sldMk cId="2048231611" sldId="1122"/>
            <ac:spMk id="6" creationId="{5316A813-4112-C4AD-F656-33C202D7EC2A}"/>
          </ac:spMkLst>
        </pc:spChg>
      </pc:sldChg>
      <pc:sldChg chg="del">
        <pc:chgData name="Stalin Jacob Wilson Packia Dhas" userId="050d7d71-3621-4503-95e8-1c9a9d962492" providerId="ADAL" clId="{C5EDCDB8-FEF5-4B4F-8745-6F4E22E7340C}" dt="2024-04-21T17:43:22.363" v="69" actId="47"/>
        <pc:sldMkLst>
          <pc:docMk/>
          <pc:sldMk cId="3689920080" sldId="1129"/>
        </pc:sldMkLst>
      </pc:sldChg>
      <pc:sldChg chg="del">
        <pc:chgData name="Stalin Jacob Wilson Packia Dhas" userId="050d7d71-3621-4503-95e8-1c9a9d962492" providerId="ADAL" clId="{C5EDCDB8-FEF5-4B4F-8745-6F4E22E7340C}" dt="2024-04-21T17:43:24.943" v="75" actId="47"/>
        <pc:sldMkLst>
          <pc:docMk/>
          <pc:sldMk cId="125634304" sldId="1130"/>
        </pc:sldMkLst>
      </pc:sldChg>
      <pc:sldChg chg="del">
        <pc:chgData name="Stalin Jacob Wilson Packia Dhas" userId="050d7d71-3621-4503-95e8-1c9a9d962492" providerId="ADAL" clId="{C5EDCDB8-FEF5-4B4F-8745-6F4E22E7340C}" dt="2024-04-21T17:43:29.558" v="83" actId="47"/>
        <pc:sldMkLst>
          <pc:docMk/>
          <pc:sldMk cId="3396368604" sldId="1132"/>
        </pc:sldMkLst>
      </pc:sldChg>
      <pc:sldChg chg="del">
        <pc:chgData name="Stalin Jacob Wilson Packia Dhas" userId="050d7d71-3621-4503-95e8-1c9a9d962492" providerId="ADAL" clId="{C5EDCDB8-FEF5-4B4F-8745-6F4E22E7340C}" dt="2024-04-21T17:43:38.701" v="96" actId="47"/>
        <pc:sldMkLst>
          <pc:docMk/>
          <pc:sldMk cId="1421456841" sldId="1133"/>
        </pc:sldMkLst>
      </pc:sldChg>
      <pc:sldChg chg="del">
        <pc:chgData name="Stalin Jacob Wilson Packia Dhas" userId="050d7d71-3621-4503-95e8-1c9a9d962492" providerId="ADAL" clId="{C5EDCDB8-FEF5-4B4F-8745-6F4E22E7340C}" dt="2024-04-21T17:43:35.294" v="90" actId="47"/>
        <pc:sldMkLst>
          <pc:docMk/>
          <pc:sldMk cId="670694876" sldId="1134"/>
        </pc:sldMkLst>
      </pc:sldChg>
      <pc:sldChg chg="del">
        <pc:chgData name="Stalin Jacob Wilson Packia Dhas" userId="050d7d71-3621-4503-95e8-1c9a9d962492" providerId="ADAL" clId="{C5EDCDB8-FEF5-4B4F-8745-6F4E22E7340C}" dt="2024-04-21T17:43:41.421" v="99" actId="47"/>
        <pc:sldMkLst>
          <pc:docMk/>
          <pc:sldMk cId="3229019806" sldId="1136"/>
        </pc:sldMkLst>
      </pc:sldChg>
      <pc:sldChg chg="del">
        <pc:chgData name="Stalin Jacob Wilson Packia Dhas" userId="050d7d71-3621-4503-95e8-1c9a9d962492" providerId="ADAL" clId="{C5EDCDB8-FEF5-4B4F-8745-6F4E22E7340C}" dt="2024-04-21T17:43:25.178" v="77" actId="47"/>
        <pc:sldMkLst>
          <pc:docMk/>
          <pc:sldMk cId="180688955" sldId="1137"/>
        </pc:sldMkLst>
      </pc:sldChg>
      <pc:sldChg chg="modSp del mod">
        <pc:chgData name="Stalin Jacob Wilson Packia Dhas" userId="050d7d71-3621-4503-95e8-1c9a9d962492" providerId="ADAL" clId="{C5EDCDB8-FEF5-4B4F-8745-6F4E22E7340C}" dt="2024-04-21T17:43:21.979" v="68" actId="47"/>
        <pc:sldMkLst>
          <pc:docMk/>
          <pc:sldMk cId="2132156552" sldId="1138"/>
        </pc:sldMkLst>
        <pc:spChg chg="mod">
          <ac:chgData name="Stalin Jacob Wilson Packia Dhas" userId="050d7d71-3621-4503-95e8-1c9a9d962492" providerId="ADAL" clId="{C5EDCDB8-FEF5-4B4F-8745-6F4E22E7340C}" dt="2024-04-20T22:28:05.838" v="3" actId="20577"/>
          <ac:spMkLst>
            <pc:docMk/>
            <pc:sldMk cId="2132156552" sldId="1138"/>
            <ac:spMk id="4" creationId="{AE7430FE-4ED3-632A-E914-47142AC8CB82}"/>
          </ac:spMkLst>
        </pc:spChg>
      </pc:sldChg>
      <pc:sldChg chg="del">
        <pc:chgData name="Stalin Jacob Wilson Packia Dhas" userId="050d7d71-3621-4503-95e8-1c9a9d962492" providerId="ADAL" clId="{C5EDCDB8-FEF5-4B4F-8745-6F4E22E7340C}" dt="2024-04-21T17:43:24.976" v="76" actId="47"/>
        <pc:sldMkLst>
          <pc:docMk/>
          <pc:sldMk cId="4159983418" sldId="1139"/>
        </pc:sldMkLst>
      </pc:sldChg>
      <pc:sldChg chg="del">
        <pc:chgData name="Stalin Jacob Wilson Packia Dhas" userId="050d7d71-3621-4503-95e8-1c9a9d962492" providerId="ADAL" clId="{C5EDCDB8-FEF5-4B4F-8745-6F4E22E7340C}" dt="2024-04-21T17:43:29.772" v="85" actId="47"/>
        <pc:sldMkLst>
          <pc:docMk/>
          <pc:sldMk cId="1233547978" sldId="1140"/>
        </pc:sldMkLst>
      </pc:sldChg>
      <pc:sldChg chg="del">
        <pc:chgData name="Stalin Jacob Wilson Packia Dhas" userId="050d7d71-3621-4503-95e8-1c9a9d962492" providerId="ADAL" clId="{C5EDCDB8-FEF5-4B4F-8745-6F4E22E7340C}" dt="2024-04-21T17:43:29.584" v="84" actId="47"/>
        <pc:sldMkLst>
          <pc:docMk/>
          <pc:sldMk cId="3767823816" sldId="1141"/>
        </pc:sldMkLst>
      </pc:sldChg>
      <pc:sldChg chg="del">
        <pc:chgData name="Stalin Jacob Wilson Packia Dhas" userId="050d7d71-3621-4503-95e8-1c9a9d962492" providerId="ADAL" clId="{C5EDCDB8-FEF5-4B4F-8745-6F4E22E7340C}" dt="2024-04-21T17:43:37.014" v="93" actId="47"/>
        <pc:sldMkLst>
          <pc:docMk/>
          <pc:sldMk cId="2867786948" sldId="1142"/>
        </pc:sldMkLst>
      </pc:sldChg>
      <pc:sldChg chg="del">
        <pc:chgData name="Stalin Jacob Wilson Packia Dhas" userId="050d7d71-3621-4503-95e8-1c9a9d962492" providerId="ADAL" clId="{C5EDCDB8-FEF5-4B4F-8745-6F4E22E7340C}" dt="2024-04-21T17:43:38.090" v="95" actId="47"/>
        <pc:sldMkLst>
          <pc:docMk/>
          <pc:sldMk cId="2229691113" sldId="1143"/>
        </pc:sldMkLst>
      </pc:sldChg>
      <pc:sldChg chg="del">
        <pc:chgData name="Stalin Jacob Wilson Packia Dhas" userId="050d7d71-3621-4503-95e8-1c9a9d962492" providerId="ADAL" clId="{C5EDCDB8-FEF5-4B4F-8745-6F4E22E7340C}" dt="2024-04-21T17:43:37.390" v="94" actId="47"/>
        <pc:sldMkLst>
          <pc:docMk/>
          <pc:sldMk cId="283155267" sldId="1144"/>
        </pc:sldMkLst>
      </pc:sldChg>
      <pc:sldChg chg="del">
        <pc:chgData name="Stalin Jacob Wilson Packia Dhas" userId="050d7d71-3621-4503-95e8-1c9a9d962492" providerId="ADAL" clId="{C5EDCDB8-FEF5-4B4F-8745-6F4E22E7340C}" dt="2024-04-21T17:43:34.010" v="88" actId="47"/>
        <pc:sldMkLst>
          <pc:docMk/>
          <pc:sldMk cId="2457002461" sldId="1145"/>
        </pc:sldMkLst>
      </pc:sldChg>
      <pc:sldChg chg="del">
        <pc:chgData name="Stalin Jacob Wilson Packia Dhas" userId="050d7d71-3621-4503-95e8-1c9a9d962492" providerId="ADAL" clId="{C5EDCDB8-FEF5-4B4F-8745-6F4E22E7340C}" dt="2024-04-21T17:43:34.660" v="89" actId="47"/>
        <pc:sldMkLst>
          <pc:docMk/>
          <pc:sldMk cId="4183063302" sldId="1146"/>
        </pc:sldMkLst>
      </pc:sldChg>
      <pc:sldChg chg="del">
        <pc:chgData name="Stalin Jacob Wilson Packia Dhas" userId="050d7d71-3621-4503-95e8-1c9a9d962492" providerId="ADAL" clId="{C5EDCDB8-FEF5-4B4F-8745-6F4E22E7340C}" dt="2024-04-21T17:43:43.326" v="100" actId="47"/>
        <pc:sldMkLst>
          <pc:docMk/>
          <pc:sldMk cId="3565859840" sldId="1147"/>
        </pc:sldMkLst>
      </pc:sldChg>
      <pc:sldChg chg="del">
        <pc:chgData name="Stalin Jacob Wilson Packia Dhas" userId="050d7d71-3621-4503-95e8-1c9a9d962492" providerId="ADAL" clId="{C5EDCDB8-FEF5-4B4F-8745-6F4E22E7340C}" dt="2024-04-21T17:43:23.059" v="70" actId="47"/>
        <pc:sldMkLst>
          <pc:docMk/>
          <pc:sldMk cId="3112032761" sldId="1148"/>
        </pc:sldMkLst>
      </pc:sldChg>
      <pc:sldChg chg="del">
        <pc:chgData name="Stalin Jacob Wilson Packia Dhas" userId="050d7d71-3621-4503-95e8-1c9a9d962492" providerId="ADAL" clId="{C5EDCDB8-FEF5-4B4F-8745-6F4E22E7340C}" dt="2024-04-21T17:43:23.587" v="71" actId="47"/>
        <pc:sldMkLst>
          <pc:docMk/>
          <pc:sldMk cId="1941849766" sldId="1150"/>
        </pc:sldMkLst>
      </pc:sldChg>
      <pc:sldChg chg="del">
        <pc:chgData name="Stalin Jacob Wilson Packia Dhas" userId="050d7d71-3621-4503-95e8-1c9a9d962492" providerId="ADAL" clId="{C5EDCDB8-FEF5-4B4F-8745-6F4E22E7340C}" dt="2024-04-21T17:43:24.037" v="72" actId="47"/>
        <pc:sldMkLst>
          <pc:docMk/>
          <pc:sldMk cId="3132493287" sldId="1151"/>
        </pc:sldMkLst>
      </pc:sldChg>
      <pc:sldChg chg="del">
        <pc:chgData name="Stalin Jacob Wilson Packia Dhas" userId="050d7d71-3621-4503-95e8-1c9a9d962492" providerId="ADAL" clId="{C5EDCDB8-FEF5-4B4F-8745-6F4E22E7340C}" dt="2024-04-21T17:43:24.656" v="73" actId="47"/>
        <pc:sldMkLst>
          <pc:docMk/>
          <pc:sldMk cId="542200148" sldId="1152"/>
        </pc:sldMkLst>
      </pc:sldChg>
      <pc:sldChg chg="del">
        <pc:chgData name="Stalin Jacob Wilson Packia Dhas" userId="050d7d71-3621-4503-95e8-1c9a9d962492" providerId="ADAL" clId="{C5EDCDB8-FEF5-4B4F-8745-6F4E22E7340C}" dt="2024-04-21T17:43:24.911" v="74" actId="47"/>
        <pc:sldMkLst>
          <pc:docMk/>
          <pc:sldMk cId="3867436984" sldId="1153"/>
        </pc:sldMkLst>
      </pc:sldChg>
      <pc:sldChg chg="del">
        <pc:chgData name="Stalin Jacob Wilson Packia Dhas" userId="050d7d71-3621-4503-95e8-1c9a9d962492" providerId="ADAL" clId="{C5EDCDB8-FEF5-4B4F-8745-6F4E22E7340C}" dt="2024-04-21T17:43:25.924" v="78" actId="47"/>
        <pc:sldMkLst>
          <pc:docMk/>
          <pc:sldMk cId="4073098385" sldId="1155"/>
        </pc:sldMkLst>
      </pc:sldChg>
      <pc:sldChg chg="del">
        <pc:chgData name="Stalin Jacob Wilson Packia Dhas" userId="050d7d71-3621-4503-95e8-1c9a9d962492" providerId="ADAL" clId="{C5EDCDB8-FEF5-4B4F-8745-6F4E22E7340C}" dt="2024-04-21T17:43:26.440" v="79" actId="47"/>
        <pc:sldMkLst>
          <pc:docMk/>
          <pc:sldMk cId="3227187021" sldId="1156"/>
        </pc:sldMkLst>
      </pc:sldChg>
      <pc:sldChg chg="del">
        <pc:chgData name="Stalin Jacob Wilson Packia Dhas" userId="050d7d71-3621-4503-95e8-1c9a9d962492" providerId="ADAL" clId="{C5EDCDB8-FEF5-4B4F-8745-6F4E22E7340C}" dt="2024-04-21T17:43:27.039" v="80" actId="47"/>
        <pc:sldMkLst>
          <pc:docMk/>
          <pc:sldMk cId="1522923481" sldId="1157"/>
        </pc:sldMkLst>
      </pc:sldChg>
      <pc:sldChg chg="del">
        <pc:chgData name="Stalin Jacob Wilson Packia Dhas" userId="050d7d71-3621-4503-95e8-1c9a9d962492" providerId="ADAL" clId="{C5EDCDB8-FEF5-4B4F-8745-6F4E22E7340C}" dt="2024-04-21T17:43:29.230" v="81" actId="47"/>
        <pc:sldMkLst>
          <pc:docMk/>
          <pc:sldMk cId="2294100761" sldId="1158"/>
        </pc:sldMkLst>
      </pc:sldChg>
      <pc:sldChg chg="del">
        <pc:chgData name="Stalin Jacob Wilson Packia Dhas" userId="050d7d71-3621-4503-95e8-1c9a9d962492" providerId="ADAL" clId="{C5EDCDB8-FEF5-4B4F-8745-6F4E22E7340C}" dt="2024-04-21T17:43:29.521" v="82" actId="47"/>
        <pc:sldMkLst>
          <pc:docMk/>
          <pc:sldMk cId="2955251508" sldId="1159"/>
        </pc:sldMkLst>
      </pc:sldChg>
      <pc:sldChg chg="del">
        <pc:chgData name="Stalin Jacob Wilson Packia Dhas" userId="050d7d71-3621-4503-95e8-1c9a9d962492" providerId="ADAL" clId="{C5EDCDB8-FEF5-4B4F-8745-6F4E22E7340C}" dt="2024-04-21T17:43:32.157" v="86" actId="47"/>
        <pc:sldMkLst>
          <pc:docMk/>
          <pc:sldMk cId="1660026324" sldId="1160"/>
        </pc:sldMkLst>
      </pc:sldChg>
      <pc:sldChg chg="del">
        <pc:chgData name="Stalin Jacob Wilson Packia Dhas" userId="050d7d71-3621-4503-95e8-1c9a9d962492" providerId="ADAL" clId="{C5EDCDB8-FEF5-4B4F-8745-6F4E22E7340C}" dt="2024-04-21T17:43:33.453" v="87" actId="47"/>
        <pc:sldMkLst>
          <pc:docMk/>
          <pc:sldMk cId="1854109368" sldId="1161"/>
        </pc:sldMkLst>
      </pc:sldChg>
      <pc:sldChg chg="del">
        <pc:chgData name="Stalin Jacob Wilson Packia Dhas" userId="050d7d71-3621-4503-95e8-1c9a9d962492" providerId="ADAL" clId="{C5EDCDB8-FEF5-4B4F-8745-6F4E22E7340C}" dt="2024-04-21T17:43:36.143" v="91" actId="47"/>
        <pc:sldMkLst>
          <pc:docMk/>
          <pc:sldMk cId="1177800346" sldId="1163"/>
        </pc:sldMkLst>
      </pc:sldChg>
      <pc:sldChg chg="del">
        <pc:chgData name="Stalin Jacob Wilson Packia Dhas" userId="050d7d71-3621-4503-95e8-1c9a9d962492" providerId="ADAL" clId="{C5EDCDB8-FEF5-4B4F-8745-6F4E22E7340C}" dt="2024-04-21T17:43:36.556" v="92" actId="47"/>
        <pc:sldMkLst>
          <pc:docMk/>
          <pc:sldMk cId="847090433" sldId="1164"/>
        </pc:sldMkLst>
      </pc:sldChg>
      <pc:sldChg chg="del">
        <pc:chgData name="Stalin Jacob Wilson Packia Dhas" userId="050d7d71-3621-4503-95e8-1c9a9d962492" providerId="ADAL" clId="{C5EDCDB8-FEF5-4B4F-8745-6F4E22E7340C}" dt="2024-04-21T17:43:39.982" v="97" actId="47"/>
        <pc:sldMkLst>
          <pc:docMk/>
          <pc:sldMk cId="2570968483" sldId="1165"/>
        </pc:sldMkLst>
      </pc:sldChg>
      <pc:sldChg chg="del">
        <pc:chgData name="Stalin Jacob Wilson Packia Dhas" userId="050d7d71-3621-4503-95e8-1c9a9d962492" providerId="ADAL" clId="{C5EDCDB8-FEF5-4B4F-8745-6F4E22E7340C}" dt="2024-04-21T17:43:40.920" v="98" actId="47"/>
        <pc:sldMkLst>
          <pc:docMk/>
          <pc:sldMk cId="1551499343" sldId="1166"/>
        </pc:sldMkLst>
      </pc:sldChg>
      <pc:sldChg chg="add del">
        <pc:chgData name="Stalin Jacob Wilson Packia Dhas" userId="050d7d71-3621-4503-95e8-1c9a9d962492" providerId="ADAL" clId="{C5EDCDB8-FEF5-4B4F-8745-6F4E22E7340C}" dt="2024-04-21T17:43:21.809" v="67" actId="47"/>
        <pc:sldMkLst>
          <pc:docMk/>
          <pc:sldMk cId="3806383038" sldId="1167"/>
        </pc:sldMkLst>
      </pc:sldChg>
      <pc:sldChg chg="modSp add del mod">
        <pc:chgData name="Stalin Jacob Wilson Packia Dhas" userId="050d7d71-3621-4503-95e8-1c9a9d962492" providerId="ADAL" clId="{C5EDCDB8-FEF5-4B4F-8745-6F4E22E7340C}" dt="2024-04-22T09:57:58.603" v="3578" actId="47"/>
        <pc:sldMkLst>
          <pc:docMk/>
          <pc:sldMk cId="1139623009" sldId="1168"/>
        </pc:sldMkLst>
        <pc:spChg chg="mod">
          <ac:chgData name="Stalin Jacob Wilson Packia Dhas" userId="050d7d71-3621-4503-95e8-1c9a9d962492" providerId="ADAL" clId="{C5EDCDB8-FEF5-4B4F-8745-6F4E22E7340C}" dt="2024-04-20T22:31:26.934" v="50" actId="20577"/>
          <ac:spMkLst>
            <pc:docMk/>
            <pc:sldMk cId="1139623009" sldId="1168"/>
            <ac:spMk id="6" creationId="{5316A813-4112-C4AD-F656-33C202D7EC2A}"/>
          </ac:spMkLst>
        </pc:spChg>
      </pc:sldChg>
      <pc:sldChg chg="modSp add mod">
        <pc:chgData name="Stalin Jacob Wilson Packia Dhas" userId="050d7d71-3621-4503-95e8-1c9a9d962492" providerId="ADAL" clId="{C5EDCDB8-FEF5-4B4F-8745-6F4E22E7340C}" dt="2024-04-21T23:21:18.620" v="917" actId="20577"/>
        <pc:sldMkLst>
          <pc:docMk/>
          <pc:sldMk cId="3755236958" sldId="1169"/>
        </pc:sldMkLst>
        <pc:spChg chg="mod">
          <ac:chgData name="Stalin Jacob Wilson Packia Dhas" userId="050d7d71-3621-4503-95e8-1c9a9d962492" providerId="ADAL" clId="{C5EDCDB8-FEF5-4B4F-8745-6F4E22E7340C}" dt="2024-04-21T20:42:30.760" v="611" actId="207"/>
          <ac:spMkLst>
            <pc:docMk/>
            <pc:sldMk cId="3755236958" sldId="1169"/>
            <ac:spMk id="2" creationId="{2058DB17-F5D3-269D-A50E-C71D475DFB03}"/>
          </ac:spMkLst>
        </pc:spChg>
        <pc:spChg chg="mod">
          <ac:chgData name="Stalin Jacob Wilson Packia Dhas" userId="050d7d71-3621-4503-95e8-1c9a9d962492" providerId="ADAL" clId="{C5EDCDB8-FEF5-4B4F-8745-6F4E22E7340C}" dt="2024-04-21T23:21:18.620" v="917" actId="20577"/>
          <ac:spMkLst>
            <pc:docMk/>
            <pc:sldMk cId="3755236958" sldId="1169"/>
            <ac:spMk id="6" creationId="{5316A813-4112-C4AD-F656-33C202D7EC2A}"/>
          </ac:spMkLst>
        </pc:spChg>
      </pc:sldChg>
      <pc:sldChg chg="modSp add mod">
        <pc:chgData name="Stalin Jacob Wilson Packia Dhas" userId="050d7d71-3621-4503-95e8-1c9a9d962492" providerId="ADAL" clId="{C5EDCDB8-FEF5-4B4F-8745-6F4E22E7340C}" dt="2024-04-22T04:39:33.286" v="1433" actId="33524"/>
        <pc:sldMkLst>
          <pc:docMk/>
          <pc:sldMk cId="3714377460" sldId="1170"/>
        </pc:sldMkLst>
        <pc:spChg chg="mod">
          <ac:chgData name="Stalin Jacob Wilson Packia Dhas" userId="050d7d71-3621-4503-95e8-1c9a9d962492" providerId="ADAL" clId="{C5EDCDB8-FEF5-4B4F-8745-6F4E22E7340C}" dt="2024-04-22T04:39:33.286" v="1433" actId="33524"/>
          <ac:spMkLst>
            <pc:docMk/>
            <pc:sldMk cId="3714377460" sldId="1170"/>
            <ac:spMk id="6" creationId="{5316A813-4112-C4AD-F656-33C202D7EC2A}"/>
          </ac:spMkLst>
        </pc:spChg>
      </pc:sldChg>
      <pc:sldChg chg="add del">
        <pc:chgData name="Stalin Jacob Wilson Packia Dhas" userId="050d7d71-3621-4503-95e8-1c9a9d962492" providerId="ADAL" clId="{C5EDCDB8-FEF5-4B4F-8745-6F4E22E7340C}" dt="2024-04-21T20:41:33.626" v="588" actId="47"/>
        <pc:sldMkLst>
          <pc:docMk/>
          <pc:sldMk cId="41335788" sldId="1171"/>
        </pc:sldMkLst>
      </pc:sldChg>
      <pc:sldChg chg="modSp add mod modNotesTx">
        <pc:chgData name="Stalin Jacob Wilson Packia Dhas" userId="050d7d71-3621-4503-95e8-1c9a9d962492" providerId="ADAL" clId="{C5EDCDB8-FEF5-4B4F-8745-6F4E22E7340C}" dt="2024-04-21T20:43:45.783" v="618" actId="20577"/>
        <pc:sldMkLst>
          <pc:docMk/>
          <pc:sldMk cId="3607017504" sldId="1172"/>
        </pc:sldMkLst>
        <pc:spChg chg="mod">
          <ac:chgData name="Stalin Jacob Wilson Packia Dhas" userId="050d7d71-3621-4503-95e8-1c9a9d962492" providerId="ADAL" clId="{C5EDCDB8-FEF5-4B4F-8745-6F4E22E7340C}" dt="2024-04-21T20:43:45.783" v="618" actId="20577"/>
          <ac:spMkLst>
            <pc:docMk/>
            <pc:sldMk cId="3607017504" sldId="1172"/>
            <ac:spMk id="6" creationId="{5316A813-4112-C4AD-F656-33C202D7EC2A}"/>
          </ac:spMkLst>
        </pc:spChg>
      </pc:sldChg>
      <pc:sldChg chg="add del">
        <pc:chgData name="Stalin Jacob Wilson Packia Dhas" userId="050d7d71-3621-4503-95e8-1c9a9d962492" providerId="ADAL" clId="{C5EDCDB8-FEF5-4B4F-8745-6F4E22E7340C}" dt="2024-04-21T23:00:20.559" v="899" actId="47"/>
        <pc:sldMkLst>
          <pc:docMk/>
          <pc:sldMk cId="455807375" sldId="1173"/>
        </pc:sldMkLst>
      </pc:sldChg>
      <pc:sldChg chg="modSp add mod ord">
        <pc:chgData name="Stalin Jacob Wilson Packia Dhas" userId="050d7d71-3621-4503-95e8-1c9a9d962492" providerId="ADAL" clId="{C5EDCDB8-FEF5-4B4F-8745-6F4E22E7340C}" dt="2024-04-21T23:22:35.008" v="945" actId="113"/>
        <pc:sldMkLst>
          <pc:docMk/>
          <pc:sldMk cId="901236494" sldId="1174"/>
        </pc:sldMkLst>
        <pc:spChg chg="mod">
          <ac:chgData name="Stalin Jacob Wilson Packia Dhas" userId="050d7d71-3621-4503-95e8-1c9a9d962492" providerId="ADAL" clId="{C5EDCDB8-FEF5-4B4F-8745-6F4E22E7340C}" dt="2024-04-21T23:22:35.008" v="945" actId="113"/>
          <ac:spMkLst>
            <pc:docMk/>
            <pc:sldMk cId="901236494" sldId="1174"/>
            <ac:spMk id="6" creationId="{5316A813-4112-C4AD-F656-33C202D7EC2A}"/>
          </ac:spMkLst>
        </pc:spChg>
      </pc:sldChg>
      <pc:sldChg chg="modSp add del mod ord">
        <pc:chgData name="Stalin Jacob Wilson Packia Dhas" userId="050d7d71-3621-4503-95e8-1c9a9d962492" providerId="ADAL" clId="{C5EDCDB8-FEF5-4B4F-8745-6F4E22E7340C}" dt="2024-04-22T09:57:49.097" v="3571" actId="47"/>
        <pc:sldMkLst>
          <pc:docMk/>
          <pc:sldMk cId="1383176616" sldId="1175"/>
        </pc:sldMkLst>
        <pc:spChg chg="mod">
          <ac:chgData name="Stalin Jacob Wilson Packia Dhas" userId="050d7d71-3621-4503-95e8-1c9a9d962492" providerId="ADAL" clId="{C5EDCDB8-FEF5-4B4F-8745-6F4E22E7340C}" dt="2024-04-21T23:31:44.928" v="952" actId="20577"/>
          <ac:spMkLst>
            <pc:docMk/>
            <pc:sldMk cId="1383176616" sldId="1175"/>
            <ac:spMk id="2" creationId="{2058DB17-F5D3-269D-A50E-C71D475DFB03}"/>
          </ac:spMkLst>
        </pc:spChg>
        <pc:spChg chg="mod">
          <ac:chgData name="Stalin Jacob Wilson Packia Dhas" userId="050d7d71-3621-4503-95e8-1c9a9d962492" providerId="ADAL" clId="{C5EDCDB8-FEF5-4B4F-8745-6F4E22E7340C}" dt="2024-04-22T08:28:28.516" v="2041" actId="14100"/>
          <ac:spMkLst>
            <pc:docMk/>
            <pc:sldMk cId="1383176616" sldId="1175"/>
            <ac:spMk id="6" creationId="{5316A813-4112-C4AD-F656-33C202D7EC2A}"/>
          </ac:spMkLst>
        </pc:spChg>
      </pc:sldChg>
      <pc:sldChg chg="modSp add mod">
        <pc:chgData name="Stalin Jacob Wilson Packia Dhas" userId="050d7d71-3621-4503-95e8-1c9a9d962492" providerId="ADAL" clId="{C5EDCDB8-FEF5-4B4F-8745-6F4E22E7340C}" dt="2024-04-22T09:56:22.704" v="3549" actId="113"/>
        <pc:sldMkLst>
          <pc:docMk/>
          <pc:sldMk cId="1782722835" sldId="1176"/>
        </pc:sldMkLst>
        <pc:spChg chg="mod">
          <ac:chgData name="Stalin Jacob Wilson Packia Dhas" userId="050d7d71-3621-4503-95e8-1c9a9d962492" providerId="ADAL" clId="{C5EDCDB8-FEF5-4B4F-8745-6F4E22E7340C}" dt="2024-04-22T09:56:22.704" v="3549" actId="113"/>
          <ac:spMkLst>
            <pc:docMk/>
            <pc:sldMk cId="1782722835" sldId="1176"/>
            <ac:spMk id="6" creationId="{5316A813-4112-C4AD-F656-33C202D7EC2A}"/>
          </ac:spMkLst>
        </pc:spChg>
      </pc:sldChg>
      <pc:sldChg chg="modSp add del mod">
        <pc:chgData name="Stalin Jacob Wilson Packia Dhas" userId="050d7d71-3621-4503-95e8-1c9a9d962492" providerId="ADAL" clId="{C5EDCDB8-FEF5-4B4F-8745-6F4E22E7340C}" dt="2024-04-21T22:57:50.869" v="886" actId="47"/>
        <pc:sldMkLst>
          <pc:docMk/>
          <pc:sldMk cId="188310773" sldId="1177"/>
        </pc:sldMkLst>
        <pc:spChg chg="mod">
          <ac:chgData name="Stalin Jacob Wilson Packia Dhas" userId="050d7d71-3621-4503-95e8-1c9a9d962492" providerId="ADAL" clId="{C5EDCDB8-FEF5-4B4F-8745-6F4E22E7340C}" dt="2024-04-21T22:57:36.612" v="885" actId="21"/>
          <ac:spMkLst>
            <pc:docMk/>
            <pc:sldMk cId="188310773" sldId="1177"/>
            <ac:spMk id="6" creationId="{5316A813-4112-C4AD-F656-33C202D7EC2A}"/>
          </ac:spMkLst>
        </pc:spChg>
      </pc:sldChg>
      <pc:sldChg chg="modSp add mod">
        <pc:chgData name="Stalin Jacob Wilson Packia Dhas" userId="050d7d71-3621-4503-95e8-1c9a9d962492" providerId="ADAL" clId="{C5EDCDB8-FEF5-4B4F-8745-6F4E22E7340C}" dt="2024-04-21T23:38:44.934" v="1080" actId="113"/>
        <pc:sldMkLst>
          <pc:docMk/>
          <pc:sldMk cId="3765116753" sldId="1177"/>
        </pc:sldMkLst>
        <pc:spChg chg="mod">
          <ac:chgData name="Stalin Jacob Wilson Packia Dhas" userId="050d7d71-3621-4503-95e8-1c9a9d962492" providerId="ADAL" clId="{C5EDCDB8-FEF5-4B4F-8745-6F4E22E7340C}" dt="2024-04-21T23:34:09.210" v="971" actId="20577"/>
          <ac:spMkLst>
            <pc:docMk/>
            <pc:sldMk cId="3765116753" sldId="1177"/>
            <ac:spMk id="2" creationId="{2058DB17-F5D3-269D-A50E-C71D475DFB03}"/>
          </ac:spMkLst>
        </pc:spChg>
        <pc:spChg chg="mod">
          <ac:chgData name="Stalin Jacob Wilson Packia Dhas" userId="050d7d71-3621-4503-95e8-1c9a9d962492" providerId="ADAL" clId="{C5EDCDB8-FEF5-4B4F-8745-6F4E22E7340C}" dt="2024-04-21T23:38:44.934" v="1080" actId="113"/>
          <ac:spMkLst>
            <pc:docMk/>
            <pc:sldMk cId="3765116753" sldId="1177"/>
            <ac:spMk id="6" creationId="{5316A813-4112-C4AD-F656-33C202D7EC2A}"/>
          </ac:spMkLst>
        </pc:spChg>
      </pc:sldChg>
      <pc:sldChg chg="modSp add mod modNotesTx">
        <pc:chgData name="Stalin Jacob Wilson Packia Dhas" userId="050d7d71-3621-4503-95e8-1c9a9d962492" providerId="ADAL" clId="{C5EDCDB8-FEF5-4B4F-8745-6F4E22E7340C}" dt="2024-04-21T23:44:11.169" v="1163" actId="113"/>
        <pc:sldMkLst>
          <pc:docMk/>
          <pc:sldMk cId="3865225065" sldId="1178"/>
        </pc:sldMkLst>
        <pc:spChg chg="mod">
          <ac:chgData name="Stalin Jacob Wilson Packia Dhas" userId="050d7d71-3621-4503-95e8-1c9a9d962492" providerId="ADAL" clId="{C5EDCDB8-FEF5-4B4F-8745-6F4E22E7340C}" dt="2024-04-21T23:44:11.169" v="1163" actId="113"/>
          <ac:spMkLst>
            <pc:docMk/>
            <pc:sldMk cId="3865225065" sldId="1178"/>
            <ac:spMk id="6" creationId="{5316A813-4112-C4AD-F656-33C202D7EC2A}"/>
          </ac:spMkLst>
        </pc:spChg>
      </pc:sldChg>
      <pc:sldChg chg="modSp add mod ord">
        <pc:chgData name="Stalin Jacob Wilson Packia Dhas" userId="050d7d71-3621-4503-95e8-1c9a9d962492" providerId="ADAL" clId="{C5EDCDB8-FEF5-4B4F-8745-6F4E22E7340C}" dt="2024-04-22T09:55:30.334" v="3476"/>
        <pc:sldMkLst>
          <pc:docMk/>
          <pc:sldMk cId="3522867214" sldId="1179"/>
        </pc:sldMkLst>
        <pc:spChg chg="mod">
          <ac:chgData name="Stalin Jacob Wilson Packia Dhas" userId="050d7d71-3621-4503-95e8-1c9a9d962492" providerId="ADAL" clId="{C5EDCDB8-FEF5-4B4F-8745-6F4E22E7340C}" dt="2024-04-21T23:50:29.788" v="1192" actId="20577"/>
          <ac:spMkLst>
            <pc:docMk/>
            <pc:sldMk cId="3522867214" sldId="1179"/>
            <ac:spMk id="2" creationId="{2058DB17-F5D3-269D-A50E-C71D475DFB03}"/>
          </ac:spMkLst>
        </pc:spChg>
        <pc:spChg chg="mod">
          <ac:chgData name="Stalin Jacob Wilson Packia Dhas" userId="050d7d71-3621-4503-95e8-1c9a9d962492" providerId="ADAL" clId="{C5EDCDB8-FEF5-4B4F-8745-6F4E22E7340C}" dt="2024-04-22T08:21:27.963" v="1957" actId="27636"/>
          <ac:spMkLst>
            <pc:docMk/>
            <pc:sldMk cId="3522867214" sldId="1179"/>
            <ac:spMk id="6" creationId="{5316A813-4112-C4AD-F656-33C202D7EC2A}"/>
          </ac:spMkLst>
        </pc:spChg>
      </pc:sldChg>
      <pc:sldChg chg="modSp add del mod ord modNotesTx">
        <pc:chgData name="Stalin Jacob Wilson Packia Dhas" userId="050d7d71-3621-4503-95e8-1c9a9d962492" providerId="ADAL" clId="{C5EDCDB8-FEF5-4B4F-8745-6F4E22E7340C}" dt="2024-04-22T08:44:41.001" v="2139" actId="47"/>
        <pc:sldMkLst>
          <pc:docMk/>
          <pc:sldMk cId="49506935" sldId="1180"/>
        </pc:sldMkLst>
        <pc:spChg chg="mod">
          <ac:chgData name="Stalin Jacob Wilson Packia Dhas" userId="050d7d71-3621-4503-95e8-1c9a9d962492" providerId="ADAL" clId="{C5EDCDB8-FEF5-4B4F-8745-6F4E22E7340C}" dt="2024-04-22T00:17:30.678" v="1432" actId="6549"/>
          <ac:spMkLst>
            <pc:docMk/>
            <pc:sldMk cId="49506935" sldId="1180"/>
            <ac:spMk id="6" creationId="{5316A813-4112-C4AD-F656-33C202D7EC2A}"/>
          </ac:spMkLst>
        </pc:spChg>
      </pc:sldChg>
      <pc:sldChg chg="add del">
        <pc:chgData name="Stalin Jacob Wilson Packia Dhas" userId="050d7d71-3621-4503-95e8-1c9a9d962492" providerId="ADAL" clId="{C5EDCDB8-FEF5-4B4F-8745-6F4E22E7340C}" dt="2024-04-22T00:14:34.193" v="1426" actId="47"/>
        <pc:sldMkLst>
          <pc:docMk/>
          <pc:sldMk cId="99820950" sldId="1181"/>
        </pc:sldMkLst>
      </pc:sldChg>
      <pc:sldChg chg="modSp add mod">
        <pc:chgData name="Stalin Jacob Wilson Packia Dhas" userId="050d7d71-3621-4503-95e8-1c9a9d962492" providerId="ADAL" clId="{C5EDCDB8-FEF5-4B4F-8745-6F4E22E7340C}" dt="2024-04-22T09:57:28.656" v="3570" actId="6549"/>
        <pc:sldMkLst>
          <pc:docMk/>
          <pc:sldMk cId="1822377839" sldId="1182"/>
        </pc:sldMkLst>
        <pc:spChg chg="mod">
          <ac:chgData name="Stalin Jacob Wilson Packia Dhas" userId="050d7d71-3621-4503-95e8-1c9a9d962492" providerId="ADAL" clId="{C5EDCDB8-FEF5-4B4F-8745-6F4E22E7340C}" dt="2024-04-22T09:57:28.656" v="3570" actId="6549"/>
          <ac:spMkLst>
            <pc:docMk/>
            <pc:sldMk cId="1822377839" sldId="1182"/>
            <ac:spMk id="6" creationId="{5316A813-4112-C4AD-F656-33C202D7EC2A}"/>
          </ac:spMkLst>
        </pc:spChg>
      </pc:sldChg>
      <pc:sldChg chg="modSp add del mod">
        <pc:chgData name="Stalin Jacob Wilson Packia Dhas" userId="050d7d71-3621-4503-95e8-1c9a9d962492" providerId="ADAL" clId="{C5EDCDB8-FEF5-4B4F-8745-6F4E22E7340C}" dt="2024-04-22T09:57:49.507" v="3572" actId="47"/>
        <pc:sldMkLst>
          <pc:docMk/>
          <pc:sldMk cId="2175754628" sldId="1183"/>
        </pc:sldMkLst>
        <pc:spChg chg="mod">
          <ac:chgData name="Stalin Jacob Wilson Packia Dhas" userId="050d7d71-3621-4503-95e8-1c9a9d962492" providerId="ADAL" clId="{C5EDCDB8-FEF5-4B4F-8745-6F4E22E7340C}" dt="2024-04-22T08:38:46.120" v="2081" actId="20577"/>
          <ac:spMkLst>
            <pc:docMk/>
            <pc:sldMk cId="2175754628" sldId="1183"/>
            <ac:spMk id="6" creationId="{5316A813-4112-C4AD-F656-33C202D7EC2A}"/>
          </ac:spMkLst>
        </pc:spChg>
      </pc:sldChg>
      <pc:sldChg chg="modSp add del mod">
        <pc:chgData name="Stalin Jacob Wilson Packia Dhas" userId="050d7d71-3621-4503-95e8-1c9a9d962492" providerId="ADAL" clId="{C5EDCDB8-FEF5-4B4F-8745-6F4E22E7340C}" dt="2024-04-22T09:57:49.872" v="3573" actId="47"/>
        <pc:sldMkLst>
          <pc:docMk/>
          <pc:sldMk cId="1055331762" sldId="1184"/>
        </pc:sldMkLst>
        <pc:spChg chg="mod">
          <ac:chgData name="Stalin Jacob Wilson Packia Dhas" userId="050d7d71-3621-4503-95e8-1c9a9d962492" providerId="ADAL" clId="{C5EDCDB8-FEF5-4B4F-8745-6F4E22E7340C}" dt="2024-04-22T08:41:09.590" v="2130" actId="20577"/>
          <ac:spMkLst>
            <pc:docMk/>
            <pc:sldMk cId="1055331762" sldId="1184"/>
            <ac:spMk id="6" creationId="{5316A813-4112-C4AD-F656-33C202D7EC2A}"/>
          </ac:spMkLst>
        </pc:spChg>
      </pc:sldChg>
      <pc:sldChg chg="modSp add del mod">
        <pc:chgData name="Stalin Jacob Wilson Packia Dhas" userId="050d7d71-3621-4503-95e8-1c9a9d962492" providerId="ADAL" clId="{C5EDCDB8-FEF5-4B4F-8745-6F4E22E7340C}" dt="2024-04-22T09:57:49.936" v="3574" actId="47"/>
        <pc:sldMkLst>
          <pc:docMk/>
          <pc:sldMk cId="1096059777" sldId="1185"/>
        </pc:sldMkLst>
        <pc:spChg chg="mod">
          <ac:chgData name="Stalin Jacob Wilson Packia Dhas" userId="050d7d71-3621-4503-95e8-1c9a9d962492" providerId="ADAL" clId="{C5EDCDB8-FEF5-4B4F-8745-6F4E22E7340C}" dt="2024-04-22T08:43:44.396" v="2131" actId="14100"/>
          <ac:spMkLst>
            <pc:docMk/>
            <pc:sldMk cId="1096059777" sldId="1185"/>
            <ac:spMk id="6" creationId="{5316A813-4112-C4AD-F656-33C202D7EC2A}"/>
          </ac:spMkLst>
        </pc:spChg>
      </pc:sldChg>
      <pc:sldChg chg="modSp add del mod modNotesTx">
        <pc:chgData name="Stalin Jacob Wilson Packia Dhas" userId="050d7d71-3621-4503-95e8-1c9a9d962492" providerId="ADAL" clId="{C5EDCDB8-FEF5-4B4F-8745-6F4E22E7340C}" dt="2024-04-22T09:57:49.972" v="3575" actId="47"/>
        <pc:sldMkLst>
          <pc:docMk/>
          <pc:sldMk cId="2741541503" sldId="1186"/>
        </pc:sldMkLst>
        <pc:spChg chg="mod">
          <ac:chgData name="Stalin Jacob Wilson Packia Dhas" userId="050d7d71-3621-4503-95e8-1c9a9d962492" providerId="ADAL" clId="{C5EDCDB8-FEF5-4B4F-8745-6F4E22E7340C}" dt="2024-04-22T08:30:31.242" v="2058" actId="20577"/>
          <ac:spMkLst>
            <pc:docMk/>
            <pc:sldMk cId="2741541503" sldId="1186"/>
            <ac:spMk id="6" creationId="{5316A813-4112-C4AD-F656-33C202D7EC2A}"/>
          </ac:spMkLst>
        </pc:spChg>
      </pc:sldChg>
      <pc:sldChg chg="modSp add mod">
        <pc:chgData name="Stalin Jacob Wilson Packia Dhas" userId="050d7d71-3621-4503-95e8-1c9a9d962492" providerId="ADAL" clId="{C5EDCDB8-FEF5-4B4F-8745-6F4E22E7340C}" dt="2024-04-22T09:57:00.073" v="3569" actId="6549"/>
        <pc:sldMkLst>
          <pc:docMk/>
          <pc:sldMk cId="4226439542" sldId="1187"/>
        </pc:sldMkLst>
        <pc:spChg chg="mod">
          <ac:chgData name="Stalin Jacob Wilson Packia Dhas" userId="050d7d71-3621-4503-95e8-1c9a9d962492" providerId="ADAL" clId="{C5EDCDB8-FEF5-4B4F-8745-6F4E22E7340C}" dt="2024-04-22T08:25:06.333" v="1977" actId="20577"/>
          <ac:spMkLst>
            <pc:docMk/>
            <pc:sldMk cId="4226439542" sldId="1187"/>
            <ac:spMk id="2" creationId="{2058DB17-F5D3-269D-A50E-C71D475DFB03}"/>
          </ac:spMkLst>
        </pc:spChg>
        <pc:spChg chg="mod">
          <ac:chgData name="Stalin Jacob Wilson Packia Dhas" userId="050d7d71-3621-4503-95e8-1c9a9d962492" providerId="ADAL" clId="{C5EDCDB8-FEF5-4B4F-8745-6F4E22E7340C}" dt="2024-04-22T09:57:00.073" v="3569" actId="6549"/>
          <ac:spMkLst>
            <pc:docMk/>
            <pc:sldMk cId="4226439542" sldId="1187"/>
            <ac:spMk id="6" creationId="{5316A813-4112-C4AD-F656-33C202D7EC2A}"/>
          </ac:spMkLst>
        </pc:spChg>
      </pc:sldChg>
      <pc:sldChg chg="addSp modSp add del mod modNotesTx">
        <pc:chgData name="Stalin Jacob Wilson Packia Dhas" userId="050d7d71-3621-4503-95e8-1c9a9d962492" providerId="ADAL" clId="{C5EDCDB8-FEF5-4B4F-8745-6F4E22E7340C}" dt="2024-04-22T09:57:51.193" v="3576" actId="47"/>
        <pc:sldMkLst>
          <pc:docMk/>
          <pc:sldMk cId="1174151139" sldId="1188"/>
        </pc:sldMkLst>
        <pc:spChg chg="mod">
          <ac:chgData name="Stalin Jacob Wilson Packia Dhas" userId="050d7d71-3621-4503-95e8-1c9a9d962492" providerId="ADAL" clId="{C5EDCDB8-FEF5-4B4F-8745-6F4E22E7340C}" dt="2024-04-22T08:44:27.267" v="2136" actId="14100"/>
          <ac:spMkLst>
            <pc:docMk/>
            <pc:sldMk cId="1174151139" sldId="1188"/>
            <ac:spMk id="6" creationId="{5316A813-4112-C4AD-F656-33C202D7EC2A}"/>
          </ac:spMkLst>
        </pc:spChg>
        <pc:picChg chg="add mod">
          <ac:chgData name="Stalin Jacob Wilson Packia Dhas" userId="050d7d71-3621-4503-95e8-1c9a9d962492" providerId="ADAL" clId="{C5EDCDB8-FEF5-4B4F-8745-6F4E22E7340C}" dt="2024-04-22T08:44:27.267" v="2136" actId="14100"/>
          <ac:picMkLst>
            <pc:docMk/>
            <pc:sldMk cId="1174151139" sldId="1188"/>
            <ac:picMk id="1026" creationId="{18704CD8-E432-97B1-E2BA-F1FFEBEB50B6}"/>
          </ac:picMkLst>
        </pc:picChg>
      </pc:sldChg>
      <pc:sldChg chg="delSp add del">
        <pc:chgData name="Stalin Jacob Wilson Packia Dhas" userId="050d7d71-3621-4503-95e8-1c9a9d962492" providerId="ADAL" clId="{C5EDCDB8-FEF5-4B4F-8745-6F4E22E7340C}" dt="2024-04-22T09:57:52.564" v="3577" actId="47"/>
        <pc:sldMkLst>
          <pc:docMk/>
          <pc:sldMk cId="3749384422" sldId="1189"/>
        </pc:sldMkLst>
        <pc:picChg chg="del">
          <ac:chgData name="Stalin Jacob Wilson Packia Dhas" userId="050d7d71-3621-4503-95e8-1c9a9d962492" providerId="ADAL" clId="{C5EDCDB8-FEF5-4B4F-8745-6F4E22E7340C}" dt="2024-04-22T08:47:02.427" v="2140" actId="478"/>
          <ac:picMkLst>
            <pc:docMk/>
            <pc:sldMk cId="3749384422" sldId="1189"/>
            <ac:picMk id="1026" creationId="{18704CD8-E432-97B1-E2BA-F1FFEBEB50B6}"/>
          </ac:picMkLst>
        </pc:picChg>
      </pc:sldChg>
      <pc:sldChg chg="modSp add mod">
        <pc:chgData name="Stalin Jacob Wilson Packia Dhas" userId="050d7d71-3621-4503-95e8-1c9a9d962492" providerId="ADAL" clId="{C5EDCDB8-FEF5-4B4F-8745-6F4E22E7340C}" dt="2024-04-22T09:09:25.900" v="2255" actId="20577"/>
        <pc:sldMkLst>
          <pc:docMk/>
          <pc:sldMk cId="254294716" sldId="1190"/>
        </pc:sldMkLst>
        <pc:spChg chg="mod">
          <ac:chgData name="Stalin Jacob Wilson Packia Dhas" userId="050d7d71-3621-4503-95e8-1c9a9d962492" providerId="ADAL" clId="{C5EDCDB8-FEF5-4B4F-8745-6F4E22E7340C}" dt="2024-04-22T08:52:58.614" v="2153" actId="20577"/>
          <ac:spMkLst>
            <pc:docMk/>
            <pc:sldMk cId="254294716" sldId="1190"/>
            <ac:spMk id="2" creationId="{2058DB17-F5D3-269D-A50E-C71D475DFB03}"/>
          </ac:spMkLst>
        </pc:spChg>
        <pc:spChg chg="mod">
          <ac:chgData name="Stalin Jacob Wilson Packia Dhas" userId="050d7d71-3621-4503-95e8-1c9a9d962492" providerId="ADAL" clId="{C5EDCDB8-FEF5-4B4F-8745-6F4E22E7340C}" dt="2024-04-22T09:09:25.900" v="2255" actId="20577"/>
          <ac:spMkLst>
            <pc:docMk/>
            <pc:sldMk cId="254294716" sldId="1190"/>
            <ac:spMk id="6" creationId="{5316A813-4112-C4AD-F656-33C202D7EC2A}"/>
          </ac:spMkLst>
        </pc:spChg>
      </pc:sldChg>
      <pc:sldChg chg="modSp add mod modNotesTx">
        <pc:chgData name="Stalin Jacob Wilson Packia Dhas" userId="050d7d71-3621-4503-95e8-1c9a9d962492" providerId="ADAL" clId="{C5EDCDB8-FEF5-4B4F-8745-6F4E22E7340C}" dt="2024-04-22T09:13:22.325" v="2421" actId="20577"/>
        <pc:sldMkLst>
          <pc:docMk/>
          <pc:sldMk cId="3651384953" sldId="1191"/>
        </pc:sldMkLst>
        <pc:spChg chg="mod">
          <ac:chgData name="Stalin Jacob Wilson Packia Dhas" userId="050d7d71-3621-4503-95e8-1c9a9d962492" providerId="ADAL" clId="{C5EDCDB8-FEF5-4B4F-8745-6F4E22E7340C}" dt="2024-04-22T09:11:50.345" v="2417" actId="20577"/>
          <ac:spMkLst>
            <pc:docMk/>
            <pc:sldMk cId="3651384953" sldId="1191"/>
            <ac:spMk id="6" creationId="{5316A813-4112-C4AD-F656-33C202D7EC2A}"/>
          </ac:spMkLst>
        </pc:spChg>
      </pc:sldChg>
      <pc:sldChg chg="modSp add mod modNotesTx">
        <pc:chgData name="Stalin Jacob Wilson Packia Dhas" userId="050d7d71-3621-4503-95e8-1c9a9d962492" providerId="ADAL" clId="{C5EDCDB8-FEF5-4B4F-8745-6F4E22E7340C}" dt="2024-04-24T08:30:21.815" v="4256" actId="6549"/>
        <pc:sldMkLst>
          <pc:docMk/>
          <pc:sldMk cId="196781239" sldId="1192"/>
        </pc:sldMkLst>
        <pc:spChg chg="mod">
          <ac:chgData name="Stalin Jacob Wilson Packia Dhas" userId="050d7d71-3621-4503-95e8-1c9a9d962492" providerId="ADAL" clId="{C5EDCDB8-FEF5-4B4F-8745-6F4E22E7340C}" dt="2024-04-23T22:42:11.889" v="4022" actId="404"/>
          <ac:spMkLst>
            <pc:docMk/>
            <pc:sldMk cId="196781239" sldId="1192"/>
            <ac:spMk id="2" creationId="{2058DB17-F5D3-269D-A50E-C71D475DFB03}"/>
          </ac:spMkLst>
        </pc:spChg>
        <pc:spChg chg="mod">
          <ac:chgData name="Stalin Jacob Wilson Packia Dhas" userId="050d7d71-3621-4503-95e8-1c9a9d962492" providerId="ADAL" clId="{C5EDCDB8-FEF5-4B4F-8745-6F4E22E7340C}" dt="2024-04-24T08:30:21.815" v="4256" actId="6549"/>
          <ac:spMkLst>
            <pc:docMk/>
            <pc:sldMk cId="196781239" sldId="1192"/>
            <ac:spMk id="6" creationId="{5316A813-4112-C4AD-F656-33C202D7EC2A}"/>
          </ac:spMkLst>
        </pc:spChg>
      </pc:sldChg>
      <pc:sldChg chg="addSp delSp modSp add mod">
        <pc:chgData name="Stalin Jacob Wilson Packia Dhas" userId="050d7d71-3621-4503-95e8-1c9a9d962492" providerId="ADAL" clId="{C5EDCDB8-FEF5-4B4F-8745-6F4E22E7340C}" dt="2024-04-24T08:38:34.710" v="4263" actId="1076"/>
        <pc:sldMkLst>
          <pc:docMk/>
          <pc:sldMk cId="3307393477" sldId="1193"/>
        </pc:sldMkLst>
        <pc:spChg chg="del mod">
          <ac:chgData name="Stalin Jacob Wilson Packia Dhas" userId="050d7d71-3621-4503-95e8-1c9a9d962492" providerId="ADAL" clId="{C5EDCDB8-FEF5-4B4F-8745-6F4E22E7340C}" dt="2024-04-22T09:22:02.805" v="2825" actId="22"/>
          <ac:spMkLst>
            <pc:docMk/>
            <pc:sldMk cId="3307393477" sldId="1193"/>
            <ac:spMk id="6" creationId="{5316A813-4112-C4AD-F656-33C202D7EC2A}"/>
          </ac:spMkLst>
        </pc:spChg>
        <pc:spChg chg="add mod">
          <ac:chgData name="Stalin Jacob Wilson Packia Dhas" userId="050d7d71-3621-4503-95e8-1c9a9d962492" providerId="ADAL" clId="{C5EDCDB8-FEF5-4B4F-8745-6F4E22E7340C}" dt="2024-04-24T08:38:26.658" v="4259" actId="478"/>
          <ac:spMkLst>
            <pc:docMk/>
            <pc:sldMk cId="3307393477" sldId="1193"/>
            <ac:spMk id="6" creationId="{6F5D7C50-3789-3028-164E-A0B37146B5C4}"/>
          </ac:spMkLst>
        </pc:spChg>
        <pc:picChg chg="add del mod ord">
          <ac:chgData name="Stalin Jacob Wilson Packia Dhas" userId="050d7d71-3621-4503-95e8-1c9a9d962492" providerId="ADAL" clId="{C5EDCDB8-FEF5-4B4F-8745-6F4E22E7340C}" dt="2024-04-24T08:38:26.658" v="4259" actId="478"/>
          <ac:picMkLst>
            <pc:docMk/>
            <pc:sldMk cId="3307393477" sldId="1193"/>
            <ac:picMk id="7" creationId="{6EE2C78D-FEB7-139C-ED3E-344ECDEAE56B}"/>
          </ac:picMkLst>
        </pc:picChg>
        <pc:picChg chg="add mod">
          <ac:chgData name="Stalin Jacob Wilson Packia Dhas" userId="050d7d71-3621-4503-95e8-1c9a9d962492" providerId="ADAL" clId="{C5EDCDB8-FEF5-4B4F-8745-6F4E22E7340C}" dt="2024-04-24T08:38:34.710" v="4263" actId="1076"/>
          <ac:picMkLst>
            <pc:docMk/>
            <pc:sldMk cId="3307393477" sldId="1193"/>
            <ac:picMk id="9" creationId="{5B3CAA1E-3D97-958D-0A18-E317570ECE2E}"/>
          </ac:picMkLst>
        </pc:picChg>
      </pc:sldChg>
      <pc:sldChg chg="addSp delSp modSp add mod">
        <pc:chgData name="Stalin Jacob Wilson Packia Dhas" userId="050d7d71-3621-4503-95e8-1c9a9d962492" providerId="ADAL" clId="{C5EDCDB8-FEF5-4B4F-8745-6F4E22E7340C}" dt="2024-04-24T20:09:16.046" v="4797"/>
        <pc:sldMkLst>
          <pc:docMk/>
          <pc:sldMk cId="320466996" sldId="1194"/>
        </pc:sldMkLst>
        <pc:spChg chg="add mod">
          <ac:chgData name="Stalin Jacob Wilson Packia Dhas" userId="050d7d71-3621-4503-95e8-1c9a9d962492" providerId="ADAL" clId="{C5EDCDB8-FEF5-4B4F-8745-6F4E22E7340C}" dt="2024-04-24T20:09:16.046" v="4797"/>
          <ac:spMkLst>
            <pc:docMk/>
            <pc:sldMk cId="320466996" sldId="1194"/>
            <ac:spMk id="6" creationId="{BD16126A-185A-EE55-49D9-F60DFCE65F6B}"/>
          </ac:spMkLst>
        </pc:spChg>
        <pc:picChg chg="del">
          <ac:chgData name="Stalin Jacob Wilson Packia Dhas" userId="050d7d71-3621-4503-95e8-1c9a9d962492" providerId="ADAL" clId="{C5EDCDB8-FEF5-4B4F-8745-6F4E22E7340C}" dt="2024-04-22T09:22:09.417" v="2827" actId="478"/>
          <ac:picMkLst>
            <pc:docMk/>
            <pc:sldMk cId="320466996" sldId="1194"/>
            <ac:picMk id="7" creationId="{6EE2C78D-FEB7-139C-ED3E-344ECDEAE56B}"/>
          </ac:picMkLst>
        </pc:picChg>
      </pc:sldChg>
      <pc:sldChg chg="modSp add mod">
        <pc:chgData name="Stalin Jacob Wilson Packia Dhas" userId="050d7d71-3621-4503-95e8-1c9a9d962492" providerId="ADAL" clId="{C5EDCDB8-FEF5-4B4F-8745-6F4E22E7340C}" dt="2024-04-23T22:01:35.278" v="3645" actId="113"/>
        <pc:sldMkLst>
          <pc:docMk/>
          <pc:sldMk cId="2584464618" sldId="1195"/>
        </pc:sldMkLst>
        <pc:spChg chg="mod">
          <ac:chgData name="Stalin Jacob Wilson Packia Dhas" userId="050d7d71-3621-4503-95e8-1c9a9d962492" providerId="ADAL" clId="{C5EDCDB8-FEF5-4B4F-8745-6F4E22E7340C}" dt="2024-04-22T09:28:47.479" v="3049" actId="313"/>
          <ac:spMkLst>
            <pc:docMk/>
            <pc:sldMk cId="2584464618" sldId="1195"/>
            <ac:spMk id="2" creationId="{2058DB17-F5D3-269D-A50E-C71D475DFB03}"/>
          </ac:spMkLst>
        </pc:spChg>
        <pc:spChg chg="mod">
          <ac:chgData name="Stalin Jacob Wilson Packia Dhas" userId="050d7d71-3621-4503-95e8-1c9a9d962492" providerId="ADAL" clId="{C5EDCDB8-FEF5-4B4F-8745-6F4E22E7340C}" dt="2024-04-23T22:01:35.278" v="3645" actId="113"/>
          <ac:spMkLst>
            <pc:docMk/>
            <pc:sldMk cId="2584464618" sldId="1195"/>
            <ac:spMk id="6" creationId="{BD16126A-185A-EE55-49D9-F60DFCE65F6B}"/>
          </ac:spMkLst>
        </pc:spChg>
      </pc:sldChg>
      <pc:sldChg chg="addSp delSp modSp add mod">
        <pc:chgData name="Stalin Jacob Wilson Packia Dhas" userId="050d7d71-3621-4503-95e8-1c9a9d962492" providerId="ADAL" clId="{C5EDCDB8-FEF5-4B4F-8745-6F4E22E7340C}" dt="2024-04-24T08:56:19.134" v="4456" actId="27636"/>
        <pc:sldMkLst>
          <pc:docMk/>
          <pc:sldMk cId="3271640647" sldId="1196"/>
        </pc:sldMkLst>
        <pc:spChg chg="add mod">
          <ac:chgData name="Stalin Jacob Wilson Packia Dhas" userId="050d7d71-3621-4503-95e8-1c9a9d962492" providerId="ADAL" clId="{C5EDCDB8-FEF5-4B4F-8745-6F4E22E7340C}" dt="2024-04-24T08:56:19.134" v="4456" actId="27636"/>
          <ac:spMkLst>
            <pc:docMk/>
            <pc:sldMk cId="3271640647" sldId="1196"/>
            <ac:spMk id="6" creationId="{FA19AD66-0F5E-3D05-8FF6-1540B45BFA5C}"/>
          </ac:spMkLst>
        </pc:spChg>
        <pc:spChg chg="add del mod">
          <ac:chgData name="Stalin Jacob Wilson Packia Dhas" userId="050d7d71-3621-4503-95e8-1c9a9d962492" providerId="ADAL" clId="{C5EDCDB8-FEF5-4B4F-8745-6F4E22E7340C}" dt="2024-04-22T09:40:44.759" v="3304" actId="21"/>
          <ac:spMkLst>
            <pc:docMk/>
            <pc:sldMk cId="3271640647" sldId="1196"/>
            <ac:spMk id="8" creationId="{4F91E06D-10FF-F512-BE65-40DB050E8F37}"/>
          </ac:spMkLst>
        </pc:spChg>
        <pc:picChg chg="del">
          <ac:chgData name="Stalin Jacob Wilson Packia Dhas" userId="050d7d71-3621-4503-95e8-1c9a9d962492" providerId="ADAL" clId="{C5EDCDB8-FEF5-4B4F-8745-6F4E22E7340C}" dt="2024-04-22T09:39:37.334" v="3241" actId="478"/>
          <ac:picMkLst>
            <pc:docMk/>
            <pc:sldMk cId="3271640647" sldId="1196"/>
            <ac:picMk id="7" creationId="{6EE2C78D-FEB7-139C-ED3E-344ECDEAE56B}"/>
          </ac:picMkLst>
        </pc:picChg>
      </pc:sldChg>
      <pc:sldChg chg="modSp add mod modNotesTx">
        <pc:chgData name="Stalin Jacob Wilson Packia Dhas" userId="050d7d71-3621-4503-95e8-1c9a9d962492" providerId="ADAL" clId="{C5EDCDB8-FEF5-4B4F-8745-6F4E22E7340C}" dt="2024-04-22T10:13:44.629" v="3593" actId="20577"/>
        <pc:sldMkLst>
          <pc:docMk/>
          <pc:sldMk cId="1135653393" sldId="1197"/>
        </pc:sldMkLst>
        <pc:spChg chg="mod">
          <ac:chgData name="Stalin Jacob Wilson Packia Dhas" userId="050d7d71-3621-4503-95e8-1c9a9d962492" providerId="ADAL" clId="{C5EDCDB8-FEF5-4B4F-8745-6F4E22E7340C}" dt="2024-04-22T10:13:31.416" v="3592" actId="20577"/>
          <ac:spMkLst>
            <pc:docMk/>
            <pc:sldMk cId="1135653393" sldId="1197"/>
            <ac:spMk id="6" creationId="{5316A813-4112-C4AD-F656-33C202D7EC2A}"/>
          </ac:spMkLst>
        </pc:spChg>
      </pc:sldChg>
      <pc:sldChg chg="add">
        <pc:chgData name="Stalin Jacob Wilson Packia Dhas" userId="050d7d71-3621-4503-95e8-1c9a9d962492" providerId="ADAL" clId="{C5EDCDB8-FEF5-4B4F-8745-6F4E22E7340C}" dt="2024-04-23T22:04:17.245" v="3646" actId="2890"/>
        <pc:sldMkLst>
          <pc:docMk/>
          <pc:sldMk cId="2515441691" sldId="1198"/>
        </pc:sldMkLst>
      </pc:sldChg>
      <pc:sldChg chg="modSp add mod">
        <pc:chgData name="Stalin Jacob Wilson Packia Dhas" userId="050d7d71-3621-4503-95e8-1c9a9d962492" providerId="ADAL" clId="{C5EDCDB8-FEF5-4B4F-8745-6F4E22E7340C}" dt="2024-04-24T08:26:24.051" v="4242"/>
        <pc:sldMkLst>
          <pc:docMk/>
          <pc:sldMk cId="3788899771" sldId="1199"/>
        </pc:sldMkLst>
        <pc:spChg chg="mod">
          <ac:chgData name="Stalin Jacob Wilson Packia Dhas" userId="050d7d71-3621-4503-95e8-1c9a9d962492" providerId="ADAL" clId="{C5EDCDB8-FEF5-4B4F-8745-6F4E22E7340C}" dt="2024-04-23T22:42:18.441" v="4023" actId="404"/>
          <ac:spMkLst>
            <pc:docMk/>
            <pc:sldMk cId="3788899771" sldId="1199"/>
            <ac:spMk id="2" creationId="{2058DB17-F5D3-269D-A50E-C71D475DFB03}"/>
          </ac:spMkLst>
        </pc:spChg>
        <pc:spChg chg="mod">
          <ac:chgData name="Stalin Jacob Wilson Packia Dhas" userId="050d7d71-3621-4503-95e8-1c9a9d962492" providerId="ADAL" clId="{C5EDCDB8-FEF5-4B4F-8745-6F4E22E7340C}" dt="2024-04-24T08:26:24.051" v="4242"/>
          <ac:spMkLst>
            <pc:docMk/>
            <pc:sldMk cId="3788899771" sldId="1199"/>
            <ac:spMk id="6" creationId="{5316A813-4112-C4AD-F656-33C202D7EC2A}"/>
          </ac:spMkLst>
        </pc:spChg>
      </pc:sldChg>
      <pc:sldChg chg="modSp add mod modNotesTx">
        <pc:chgData name="Stalin Jacob Wilson Packia Dhas" userId="050d7d71-3621-4503-95e8-1c9a9d962492" providerId="ADAL" clId="{C5EDCDB8-FEF5-4B4F-8745-6F4E22E7340C}" dt="2024-04-24T15:51:59.185" v="4786" actId="6549"/>
        <pc:sldMkLst>
          <pc:docMk/>
          <pc:sldMk cId="2083684061" sldId="1200"/>
        </pc:sldMkLst>
        <pc:spChg chg="mod">
          <ac:chgData name="Stalin Jacob Wilson Packia Dhas" userId="050d7d71-3621-4503-95e8-1c9a9d962492" providerId="ADAL" clId="{C5EDCDB8-FEF5-4B4F-8745-6F4E22E7340C}" dt="2024-04-23T22:54:13.450" v="4038" actId="20577"/>
          <ac:spMkLst>
            <pc:docMk/>
            <pc:sldMk cId="2083684061" sldId="1200"/>
            <ac:spMk id="2" creationId="{2058DB17-F5D3-269D-A50E-C71D475DFB03}"/>
          </ac:spMkLst>
        </pc:spChg>
        <pc:spChg chg="mod">
          <ac:chgData name="Stalin Jacob Wilson Packia Dhas" userId="050d7d71-3621-4503-95e8-1c9a9d962492" providerId="ADAL" clId="{C5EDCDB8-FEF5-4B4F-8745-6F4E22E7340C}" dt="2024-04-24T15:51:59.185" v="4786" actId="6549"/>
          <ac:spMkLst>
            <pc:docMk/>
            <pc:sldMk cId="2083684061" sldId="1200"/>
            <ac:spMk id="6" creationId="{5316A813-4112-C4AD-F656-33C202D7EC2A}"/>
          </ac:spMkLst>
        </pc:spChg>
      </pc:sldChg>
      <pc:sldChg chg="modSp add mod modNotesTx">
        <pc:chgData name="Stalin Jacob Wilson Packia Dhas" userId="050d7d71-3621-4503-95e8-1c9a9d962492" providerId="ADAL" clId="{C5EDCDB8-FEF5-4B4F-8745-6F4E22E7340C}" dt="2024-04-24T10:07:48.939" v="4592"/>
        <pc:sldMkLst>
          <pc:docMk/>
          <pc:sldMk cId="2177917967" sldId="1201"/>
        </pc:sldMkLst>
        <pc:spChg chg="mod">
          <ac:chgData name="Stalin Jacob Wilson Packia Dhas" userId="050d7d71-3621-4503-95e8-1c9a9d962492" providerId="ADAL" clId="{C5EDCDB8-FEF5-4B4F-8745-6F4E22E7340C}" dt="2024-04-24T10:05:28.325" v="4481" actId="20577"/>
          <ac:spMkLst>
            <pc:docMk/>
            <pc:sldMk cId="2177917967" sldId="1201"/>
            <ac:spMk id="2" creationId="{2058DB17-F5D3-269D-A50E-C71D475DFB03}"/>
          </ac:spMkLst>
        </pc:spChg>
        <pc:spChg chg="mod">
          <ac:chgData name="Stalin Jacob Wilson Packia Dhas" userId="050d7d71-3621-4503-95e8-1c9a9d962492" providerId="ADAL" clId="{C5EDCDB8-FEF5-4B4F-8745-6F4E22E7340C}" dt="2024-04-24T10:07:28.570" v="4591" actId="114"/>
          <ac:spMkLst>
            <pc:docMk/>
            <pc:sldMk cId="2177917967" sldId="1201"/>
            <ac:spMk id="6" creationId="{BD16126A-185A-EE55-49D9-F60DFCE65F6B}"/>
          </ac:spMkLst>
        </pc:spChg>
      </pc:sldChg>
      <pc:sldChg chg="modSp add mod modNotesTx">
        <pc:chgData name="Stalin Jacob Wilson Packia Dhas" userId="050d7d71-3621-4503-95e8-1c9a9d962492" providerId="ADAL" clId="{C5EDCDB8-FEF5-4B4F-8745-6F4E22E7340C}" dt="2024-04-24T10:25:01.755" v="4759" actId="20577"/>
        <pc:sldMkLst>
          <pc:docMk/>
          <pc:sldMk cId="2340493589" sldId="1202"/>
        </pc:sldMkLst>
        <pc:spChg chg="mod">
          <ac:chgData name="Stalin Jacob Wilson Packia Dhas" userId="050d7d71-3621-4503-95e8-1c9a9d962492" providerId="ADAL" clId="{C5EDCDB8-FEF5-4B4F-8745-6F4E22E7340C}" dt="2024-04-24T10:25:01.755" v="4759" actId="20577"/>
          <ac:spMkLst>
            <pc:docMk/>
            <pc:sldMk cId="2340493589" sldId="1202"/>
            <ac:spMk id="6" creationId="{BD16126A-185A-EE55-49D9-F60DFCE65F6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2524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8053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8063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Why are we looking at sum of the squares instead of sum of the elements themselves? Because the S parameters are ratios between the amplitudes of waves and the amplitudes of the waves are defined in a way that the square of their magnitudes equals the power transported by the respective wave.</a:t>
            </a:r>
          </a:p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1581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2779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5687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1761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0209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solidFill>
                  <a:srgbClr val="222222"/>
                </a:solidFill>
              </a:rPr>
              <a:t>This factor is determined by the dielectric constant of the insulator used in the transmission line.</a:t>
            </a:r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8510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solidFill>
                  <a:srgbClr val="222222"/>
                </a:solidFill>
              </a:rPr>
              <a:t>This factor is determined by the dielectric constant of the insulator used in the transmission line.</a:t>
            </a:r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5893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solidFill>
                  <a:srgbClr val="222222"/>
                </a:solidFill>
              </a:rPr>
              <a:t>This factor is determined by the dielectric constant of the insulator used in the transmission line.</a:t>
            </a:r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52941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i="0" dirty="0">
                <a:solidFill>
                  <a:srgbClr val="222222"/>
                </a:solidFill>
                <a:effectLst/>
              </a:rPr>
              <a:t>non-dispersive medium (where properties do not change with frequency), </a:t>
            </a:r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24629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07588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i="0" dirty="0">
                <a:solidFill>
                  <a:srgbClr val="222222"/>
                </a:solidFill>
                <a:effectLst/>
              </a:rPr>
              <a:t>non-dispersive medium (where properties do not change with frequency), </a:t>
            </a:r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30267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22675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15096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43903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latin typeface="+mn-lt"/>
              </a:rPr>
              <a:t>Admittance is the reciprocal of </a:t>
            </a:r>
            <a:r>
              <a:rPr lang="en-GB" b="1" dirty="0">
                <a:latin typeface="+mn-lt"/>
              </a:rPr>
              <a:t>impedance</a:t>
            </a:r>
            <a:r>
              <a:rPr lang="en-GB" dirty="0">
                <a:latin typeface="+mn-lt"/>
              </a:rPr>
              <a:t> and includes </a:t>
            </a:r>
            <a:r>
              <a:rPr lang="en-GB" b="1" dirty="0">
                <a:latin typeface="+mn-lt"/>
              </a:rPr>
              <a:t>both conductive (real) and susceptive (imaginary) components</a:t>
            </a:r>
            <a:r>
              <a:rPr lang="en-GB" dirty="0">
                <a:latin typeface="+mn-lt"/>
              </a:rPr>
              <a:t>. </a:t>
            </a:r>
          </a:p>
          <a:p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conductance (the real part) and susceptance (the imaginary part).</a:t>
            </a:r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93081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02906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02380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39487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52698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85332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Attenuation Constant (</a:t>
            </a:r>
            <a:r>
              <a:rPr lang="en-GB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KaTeX_Main"/>
              </a:rPr>
              <a:t>𝛼</a:t>
            </a:r>
            <a:r>
              <a:rPr lang="en-GB" b="1" i="1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KaTeX_Math"/>
              </a:rPr>
              <a:t>α</a:t>
            </a:r>
            <a:r>
              <a:rPr lang="en-GB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)</a:t>
            </a: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: The real part of the propagation constant, measured in nepers per meter (Np/m), </a:t>
            </a:r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19700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Attenuation Constant (</a:t>
            </a:r>
            <a:r>
              <a:rPr lang="en-GB" b="1" i="1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KaTeX_Math"/>
              </a:rPr>
              <a:t>α</a:t>
            </a:r>
            <a:r>
              <a:rPr lang="en-GB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)</a:t>
            </a: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: The real part of the propagation constant, measured in nepers per meter (Np/m), </a:t>
            </a:r>
          </a:p>
          <a:p>
            <a:r>
              <a:rPr lang="en-GB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Phase Constant (</a:t>
            </a:r>
            <a:r>
              <a:rPr lang="en-GB" b="1" i="1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KaTeX_Math"/>
              </a:rPr>
              <a:t>β</a:t>
            </a:r>
            <a:r>
              <a:rPr lang="en-GB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)</a:t>
            </a: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: The imaginary part of the propagation constant, measured in radians per meter (rad/m)</a:t>
            </a:r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03913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8038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FD486EB-C3C5-48D1-958E-43B4FDA2D098}" type="datetime1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- 11/ Advanced RF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1984A-1693-47C9-B7B8-56DCB21601FD}" type="datetime1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- 11/ Advanced RF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AD0F679-99D1-4CA5-BC9E-08D96B30226C}" type="datetime1">
              <a:rPr lang="en-GB" smtClean="0"/>
              <a:t>24/04/2024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- 11/ Advanced RF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142AA18-CB75-472C-85C4-7D903D97E055}" type="datetime1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- 11/ Advanced RF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66E4F-AF86-4D7E-A041-D8CE1526DC6D}" type="datetime1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- 11/ Advanced RF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4CFF13-0DCC-4C55-88E5-BC4A63B4973F}" type="datetime1">
              <a:rPr lang="en-GB" smtClean="0"/>
              <a:t>24/04/2024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- 11/ Advanced RF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F55A932-B430-4DED-9FA2-4308E5E0A50C}" type="datetime1">
              <a:rPr lang="en-GB" noProof="0" smtClean="0"/>
              <a:t>24/04/2024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- 11/ Advanced RF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18E3E07-B1DE-496F-A0DD-52CC68AB5E26}" type="datetime1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- 11/ Advanced RF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B79FB-6373-41F6-8E5A-894918C6BECA}" type="datetime1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- 11/ Advanced RF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7AE28F5-4EE4-491A-AE9E-8649B0EAD9D1}" type="datetime1">
              <a:rPr lang="en-GB" smtClean="0"/>
              <a:t>24/04/2024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- 11/ Advanced RF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21C0851-5332-425E-8B90-63AA2A706807}" type="datetime1">
              <a:rPr lang="en-GB" noProof="0" smtClean="0"/>
              <a:t>24/04/2024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- 11/ Advanced RF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67719B4-6F98-43D7-9649-881338CD8B2E}" type="datetime1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- 11/ Advanced RF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8B489-1128-49C3-BAC3-F382FAE5D5BE}" type="datetime1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- 11/ Advanced RF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5A3C14B-F723-43A8-AD85-1E68C209A9BD}" type="datetime1">
              <a:rPr lang="en-GB" smtClean="0"/>
              <a:t>24/04/2024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- 11/ Advanced RF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799B4-7D21-42D6-A79F-0C56F2D624ED}" type="datetime1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- 11/ Advanced RF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B6F3877-3295-4CFD-920A-3CD8F77CECE0}" type="datetime1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- 11/ Advanced RF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2DABA-FCF6-491D-BAF9-61EC77584E51}" type="datetime1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- 11/ Advanced RF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68BD214-BBF5-4330-AFAB-B55DA36F3728}" type="datetime1">
              <a:rPr lang="en-GB" smtClean="0"/>
              <a:t>24/04/2024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- 11/ Advanced RF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00D7018-898F-49FA-8391-BA07B6479DF6}" type="datetime1">
              <a:rPr lang="en-GB" noProof="0" smtClean="0"/>
              <a:t>24/04/2024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- 11/ Advanced RF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454CFB1-F4BE-4D52-A9EE-BF9B44A106C9}" type="datetime1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- 11/ Advanced RF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93ED4-ECBF-4558-BAD3-99975AF10F34}" type="datetime1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- 11/ Advanced RF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ECBEBC9-39B4-43B0-8B34-FAF26B5EBA38}" type="datetime1">
              <a:rPr lang="en-GB" smtClean="0"/>
              <a:t>24/04/2024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- 11/ Advanced RF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7D89868-5140-4771-BB6F-852BDFEFD4C1}" type="datetime1">
              <a:rPr lang="en-GB" noProof="0" smtClean="0"/>
              <a:t>24/04/2024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- 11/ Advanced RF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725102E-E3DA-41B7-AB7B-D7306583D4D9}" type="datetime1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- 11/ Advanced RF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19A9F-58B5-4DD9-A966-01B5E0E0E767}" type="datetime1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- 11/ Advanced RF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A06D445-B20C-4D3B-A7C8-F774DA027819}" type="datetime1">
              <a:rPr lang="en-GB" smtClean="0"/>
              <a:t>24/04/2024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- 11/ Advanced RF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5232A96-5807-4475-A046-1EF7A9211D50}" type="datetime1">
              <a:rPr lang="en-GB" noProof="0" smtClean="0"/>
              <a:t>24/04/2024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- 11/ Advanced RF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133DEF9-782B-49F4-8C39-6DDD642F5DA7}" type="datetime1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- 11/ Advanced RF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5E69C-0B3C-4CAD-8561-5EB1C8A3E6F7}" type="datetime1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- 11/ Advanced RF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DA46563-45CC-4B7F-BF5E-1FBB3F1A5671}" type="datetime1">
              <a:rPr lang="en-GB" smtClean="0"/>
              <a:t>24/04/2024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- 11/ Advanced RF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032CFEE-D623-4E90-9F83-EF7838A27278}" type="datetime1">
              <a:rPr lang="en-GB" noProof="0" smtClean="0"/>
              <a:t>24/04/2024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- 11/ Advanced RF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7A53F4E-108A-4F1F-BF39-A9900A5BD4F7}" type="datetime1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- 11/ Advanced RF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D4389-6944-415E-AD38-1E219215F56C}" type="datetime1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- 11/ Advanced RF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7DCC53B-58FA-4D8B-8EF6-4C6D493908C7}" type="datetime1">
              <a:rPr lang="en-GB" smtClean="0"/>
              <a:t>24/04/2024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- 11/ Advanced RF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01D8D2B-528F-45B0-9D37-039CAB3879AD}" type="datetime1">
              <a:rPr lang="en-GB" noProof="0" smtClean="0"/>
              <a:t>24/04/2024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- 11/ Advanced RF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2ACBA2C-8449-4416-B375-D398EBDAEB19}" type="datetime1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- 11/ Advanced RF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6BCF5-53BA-4A25-8957-385EE13A08E8}" type="datetime1">
              <a:rPr lang="en-GB" smtClean="0"/>
              <a:t>24/04/2024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- 11/ Advanced RF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1D3B250-C207-4BFF-8C88-F4AF9E181D4C}" type="datetime1">
              <a:rPr lang="en-GB" smtClean="0"/>
              <a:t>24/04/2024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- 11/ Advanced RF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Advanced Radio </a:t>
            </a:r>
          </a:p>
          <a:p>
            <a:r>
              <a:rPr lang="en-GB" sz="4800" dirty="0"/>
              <a:t>Frequency Systems</a:t>
            </a:r>
          </a:p>
          <a:p>
            <a:r>
              <a:rPr lang="en-GB" sz="4800" dirty="0"/>
              <a:t>(ACDA6019)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-11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5596" y="1413794"/>
            <a:ext cx="10780808" cy="5230549"/>
          </a:xfrm>
        </p:spPr>
        <p:txBody>
          <a:bodyPr>
            <a:normAutofit/>
          </a:bodyPr>
          <a:lstStyle/>
          <a:p>
            <a:pPr marL="546100" indent="-457200"/>
            <a:r>
              <a:rPr lang="en-IN" sz="3200" dirty="0">
                <a:cs typeface="Times New Roman" panose="02020603050405020304" pitchFamily="18" charset="0"/>
              </a:rPr>
              <a:t>Lossless network</a:t>
            </a:r>
          </a:p>
          <a:p>
            <a:pPr marL="546100" indent="-457200"/>
            <a:r>
              <a:rPr lang="en-IN" sz="3200" dirty="0">
                <a:cs typeface="Times New Roman" panose="02020603050405020304" pitchFamily="18" charset="0"/>
              </a:rPr>
              <a:t>Reciprocal Network</a:t>
            </a:r>
          </a:p>
          <a:p>
            <a:pPr marL="546100" indent="-457200"/>
            <a:r>
              <a:rPr lang="en-IN" sz="3200" dirty="0">
                <a:cs typeface="Times New Roman" panose="02020603050405020304" pitchFamily="18" charset="0"/>
              </a:rPr>
              <a:t>Transmission line</a:t>
            </a:r>
          </a:p>
          <a:p>
            <a:pPr marL="546100" indent="-457200"/>
            <a:r>
              <a:rPr lang="en-IN" sz="3200" dirty="0">
                <a:cs typeface="Times New Roman" panose="02020603050405020304" pitchFamily="18" charset="0"/>
              </a:rPr>
              <a:t>Impedance </a:t>
            </a:r>
          </a:p>
          <a:p>
            <a:pPr marL="546100" indent="-457200"/>
            <a:r>
              <a:rPr lang="en-IN" sz="3200" dirty="0">
                <a:cs typeface="Times New Roman" panose="02020603050405020304" pitchFamily="18" charset="0"/>
              </a:rPr>
              <a:t>Characteristic Impedance</a:t>
            </a:r>
          </a:p>
          <a:p>
            <a:pPr marL="546100" indent="-457200"/>
            <a:r>
              <a:rPr lang="en-IN" sz="3200" dirty="0">
                <a:cs typeface="Times New Roman" panose="02020603050405020304" pitchFamily="18" charset="0"/>
              </a:rPr>
              <a:t>Return loss</a:t>
            </a:r>
          </a:p>
          <a:p>
            <a:pPr marL="546100" indent="-457200"/>
            <a:r>
              <a:rPr lang="en-IN" sz="3200" dirty="0">
                <a:cs typeface="Times New Roman" panose="02020603050405020304" pitchFamily="18" charset="0"/>
              </a:rPr>
              <a:t>Standing wave ratio </a:t>
            </a:r>
          </a:p>
          <a:p>
            <a:pPr marL="546100" indent="-457200"/>
            <a:r>
              <a:rPr lang="en-IN" sz="3200" dirty="0">
                <a:cs typeface="Times New Roman" panose="02020603050405020304" pitchFamily="18" charset="0"/>
              </a:rPr>
              <a:t>Propagation </a:t>
            </a:r>
            <a:r>
              <a:rPr lang="en-IN" sz="3200" dirty="0" err="1">
                <a:cs typeface="Times New Roman" panose="02020603050405020304" pitchFamily="18" charset="0"/>
              </a:rPr>
              <a:t>constnat</a:t>
            </a:r>
            <a:endParaRPr lang="en-IN" sz="3200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- 11/ Advanced RF systems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b="1" dirty="0">
                <a:solidFill>
                  <a:schemeClr val="bg1"/>
                </a:solidFill>
              </a:rPr>
              <a:t>Lossless Network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- 11/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972800" cy="4762245"/>
              </a:xfrm>
            </p:spPr>
            <p:txBody>
              <a:bodyPr>
                <a:normAutofit lnSpcReduction="10000"/>
              </a:bodyPr>
              <a:lstStyle/>
              <a:p>
                <a:pPr marL="0" indent="0" algn="l">
                  <a:buNone/>
                </a:pPr>
                <a:r>
                  <a:rPr lang="en-GB" sz="3200" b="1" dirty="0"/>
                  <a:t>Lossless Network </a:t>
                </a:r>
              </a:p>
              <a:p>
                <a:r>
                  <a:rPr lang="en-GB" dirty="0"/>
                  <a:t>A network is lossless, if the total power incident at a port is equal to the power exiting from the other ports plus any reflected power at the incident port. </a:t>
                </a:r>
              </a:p>
              <a:p>
                <a:r>
                  <a:rPr lang="en-GB" dirty="0"/>
                  <a:t>No power dissipated as heat or absorbed by the network itself.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𝑖𝑛𝑐𝑖𝑑𝑒𝑛𝑡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𝑡𝑟𝑎𝑛𝑠𝑚𝑖𝑡𝑡𝑒𝑑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𝑟𝑒𝑓𝑙𝑒𝑐𝑡𝑒𝑑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Where,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𝑖𝑛𝑐𝑖𝑑𝑒𝑛𝑡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dirty="0"/>
                  <a:t> power incident at a port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𝑡𝑟𝑎𝑛𝑠𝑚𝑖𝑡𝑡𝑒𝑑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dirty="0"/>
                  <a:t>Sum of power transmitted to all other ports.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𝑟𝑒𝑓𝑙𝑒𝑐𝑡𝑒𝑑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dirty="0"/>
                  <a:t>Power reflected back at the incident port.</a:t>
                </a:r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72800" cy="4762245"/>
              </a:xfrm>
              <a:blipFill>
                <a:blip r:embed="rId3"/>
                <a:stretch>
                  <a:fillRect l="-1389" t="-345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143774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b="1" dirty="0">
                <a:solidFill>
                  <a:schemeClr val="bg1"/>
                </a:solidFill>
              </a:rPr>
              <a:t>Lossless Network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- 11/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79" y="1442174"/>
                <a:ext cx="11343293" cy="4762245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00000"/>
                  </a:lnSpc>
                  <a:buNone/>
                </a:pPr>
                <a:r>
                  <a:rPr lang="en-GB" sz="3200" dirty="0"/>
                  <a:t>In terms of S-parameters, a lossless network implies that the </a:t>
                </a:r>
                <a:r>
                  <a:rPr lang="en-GB" sz="3200" b="1" dirty="0"/>
                  <a:t>sum of the squares of the magnitudes of all S-parameters for a given port is equal to 1.</a:t>
                </a:r>
              </a:p>
              <a:p>
                <a:pPr marL="0" indent="0">
                  <a:lnSpc>
                    <a:spcPct val="10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320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en-GB" sz="320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sz="32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  <m:t>11</m:t>
                                  </m:r>
                                </m:sub>
                              </m:sSub>
                            </m:e>
                          </m:d>
                        </m:e>
                        <m:sup>
                          <m:r>
                            <a:rPr lang="en-GB" sz="32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+</m:t>
                      </m:r>
                      <m:sSup>
                        <m:sSupPr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en-GB" sz="32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sz="32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200" i="1"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  <m:r>
                                    <a:rPr lang="en-GB" sz="3200" i="1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</m:d>
                        </m:e>
                        <m:sup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+…+</m:t>
                      </m:r>
                      <m:sSup>
                        <m:sSupPr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en-GB" sz="32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sz="32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200" i="1"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  <m:r>
                                    <a:rPr lang="en-GB" sz="3200" i="1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</m:d>
                        </m:e>
                        <m:sup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=1</m:t>
                      </m:r>
                    </m:oMath>
                  </m:oMathPara>
                </a14:m>
                <a:endParaRPr lang="en-GB" sz="3200" dirty="0"/>
              </a:p>
              <a:p>
                <a:pPr marL="0" indent="0">
                  <a:lnSpc>
                    <a:spcPct val="10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320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en-GB" sz="320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sz="32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  <m:t>12</m:t>
                                  </m:r>
                                </m:sub>
                              </m:sSub>
                            </m:e>
                          </m:d>
                        </m:e>
                        <m:sup>
                          <m:r>
                            <a:rPr lang="en-GB" sz="32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+</m:t>
                      </m:r>
                      <m:sSup>
                        <m:sSupPr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en-GB" sz="32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sz="32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200" i="1"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  <m:t>22</m:t>
                                  </m:r>
                                </m:sub>
                              </m:sSub>
                            </m:e>
                          </m:d>
                        </m:e>
                        <m:sup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+…+</m:t>
                      </m:r>
                      <m:sSup>
                        <m:sSupPr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en-GB" sz="32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sz="32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200" i="1"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</m:e>
                          </m:d>
                        </m:e>
                        <m:sup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=1</m:t>
                      </m:r>
                    </m:oMath>
                  </m:oMathPara>
                </a14:m>
                <a:endParaRPr lang="en-GB" sz="3200" dirty="0"/>
              </a:p>
              <a:p>
                <a:pPr marL="0" indent="0">
                  <a:lnSpc>
                    <a:spcPct val="10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.</m:t>
                      </m:r>
                    </m:oMath>
                  </m:oMathPara>
                </a14:m>
                <a:endParaRPr lang="en-GB" sz="3200" b="0" dirty="0"/>
              </a:p>
              <a:p>
                <a:pPr marL="0" indent="0">
                  <a:lnSpc>
                    <a:spcPct val="10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.</m:t>
                      </m:r>
                    </m:oMath>
                  </m:oMathPara>
                </a14:m>
                <a:endParaRPr lang="en-GB" sz="3200" b="0" dirty="0"/>
              </a:p>
              <a:p>
                <a:pPr marL="0" indent="0">
                  <a:lnSpc>
                    <a:spcPct val="10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320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en-GB" sz="320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sz="32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  <m:t>12</m:t>
                                  </m:r>
                                </m:sub>
                              </m:sSub>
                            </m:e>
                          </m:d>
                        </m:e>
                        <m:sup>
                          <m:r>
                            <a:rPr lang="en-GB" sz="32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+</m:t>
                      </m:r>
                      <m:sSup>
                        <m:sSupPr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en-GB" sz="32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sz="32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200" i="1"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  <m:t>22</m:t>
                                  </m:r>
                                </m:sub>
                              </m:sSub>
                            </m:e>
                          </m:d>
                        </m:e>
                        <m:sup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+…+</m:t>
                      </m:r>
                      <m:sSup>
                        <m:sSupPr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en-GB" sz="32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sz="32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200" i="1"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</m:e>
                          </m:d>
                        </m:e>
                        <m:sup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=1</m:t>
                      </m:r>
                    </m:oMath>
                  </m:oMathPara>
                </a14:m>
                <a:endParaRPr lang="en-GB" sz="3200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79" y="1442174"/>
                <a:ext cx="11343293" cy="4762245"/>
              </a:xfrm>
              <a:blipFill>
                <a:blip r:embed="rId3"/>
                <a:stretch>
                  <a:fillRect l="-1343" t="-166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482316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b="1" dirty="0">
                <a:solidFill>
                  <a:schemeClr val="bg1"/>
                </a:solidFill>
              </a:rPr>
              <a:t>Lossless Network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- 11/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16A813-4112-C4AD-F656-33C202D7E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291" y="1442174"/>
            <a:ext cx="11590381" cy="4762245"/>
          </a:xfrm>
        </p:spPr>
        <p:txBody>
          <a:bodyPr>
            <a:normAutofit/>
          </a:bodyPr>
          <a:lstStyle/>
          <a:p>
            <a:pPr algn="l"/>
            <a:r>
              <a:rPr lang="en-GB" sz="3200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If any of the </a:t>
            </a:r>
            <a:r>
              <a:rPr lang="en-GB" sz="3200" b="1" i="0" dirty="0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columns sum-of-the-squares is less than one</a:t>
            </a:r>
            <a:r>
              <a:rPr lang="en-GB" sz="3200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, then there is a lossy element within the network, or some energy is radiating.</a:t>
            </a:r>
          </a:p>
          <a:p>
            <a:pPr algn="l"/>
            <a:r>
              <a:rPr lang="en-GB" sz="3200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You cannot make a lossless network.</a:t>
            </a:r>
            <a:br>
              <a:rPr lang="en-GB" sz="2000" dirty="0"/>
            </a:b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070175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Reciprocal network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- 11/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16A813-4112-C4AD-F656-33C202D7E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800255" cy="4762245"/>
          </a:xfrm>
        </p:spPr>
        <p:txBody>
          <a:bodyPr>
            <a:normAutofit/>
          </a:bodyPr>
          <a:lstStyle/>
          <a:p>
            <a:r>
              <a:rPr lang="en-GB" sz="3200" dirty="0"/>
              <a:t>A network is considered reciprocal if the </a:t>
            </a:r>
            <a:r>
              <a:rPr lang="en-GB" sz="3200" b="1" dirty="0"/>
              <a:t>transmission characteristics are the same in both directions</a:t>
            </a:r>
            <a:r>
              <a:rPr lang="en-GB" sz="3200" dirty="0"/>
              <a:t>. </a:t>
            </a:r>
          </a:p>
          <a:p>
            <a:r>
              <a:rPr lang="en-GB" sz="3200" dirty="0"/>
              <a:t>The transmission from point A to point B is identical to the transmission from point B to point A, provided it is passive and a linear network.</a:t>
            </a:r>
          </a:p>
          <a:p>
            <a:r>
              <a:rPr lang="en-GB" sz="3200" dirty="0"/>
              <a:t>Passive means the network does not add energy into the system; it only contains elements like resistors, capacitors, and inductors that do not generate power. </a:t>
            </a:r>
          </a:p>
          <a:p>
            <a:endParaRPr lang="en-GB" sz="32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7552369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Reciprocal network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- 11/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800255" cy="4762245"/>
              </a:xfrm>
            </p:spPr>
            <p:txBody>
              <a:bodyPr>
                <a:normAutofit/>
              </a:bodyPr>
              <a:lstStyle/>
              <a:p>
                <a:r>
                  <a:rPr lang="en-GB" sz="3200" dirty="0"/>
                  <a:t>If an antenna can transmit a signal effectively in a certain direction, it can also effectively receive signals from that same direction. </a:t>
                </a:r>
              </a:p>
              <a:p>
                <a:r>
                  <a:rPr lang="en-GB" sz="3200" dirty="0"/>
                  <a:t>In radar and communication satellites, they can both send and receive signals through the same antenna.</a:t>
                </a:r>
              </a:p>
              <a:p>
                <a:r>
                  <a:rPr lang="en-GB" sz="3200" dirty="0"/>
                  <a:t>In the context of a three-port network, it is considered as a reciprocal network, if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𝑺</m:t>
                        </m:r>
                      </m:e>
                      <m:sub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𝟏𝟐</m:t>
                        </m:r>
                      </m:sub>
                    </m:sSub>
                    <m:r>
                      <a:rPr lang="en-GB" sz="3200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3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𝑺</m:t>
                        </m:r>
                      </m:e>
                      <m:sub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sz="3200" b="1" i="1" smtClean="0">
                        <a:latin typeface="Cambria Math" panose="02040503050406030204" pitchFamily="18" charset="0"/>
                      </a:rPr>
                      <m:t>; </m:t>
                    </m:r>
                    <m:sSub>
                      <m:sSubPr>
                        <m:ctrlPr>
                          <a:rPr lang="en-GB" sz="3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𝑺</m:t>
                        </m:r>
                      </m:e>
                      <m:sub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𝟑</m:t>
                        </m:r>
                      </m:sub>
                    </m:sSub>
                    <m:r>
                      <a:rPr lang="en-GB" sz="3200" b="1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3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𝑺</m:t>
                        </m:r>
                      </m:e>
                      <m:sub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𝟑</m:t>
                        </m:r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sz="3200" b="1" i="1" smtClean="0">
                        <a:latin typeface="Cambria Math" panose="02040503050406030204" pitchFamily="18" charset="0"/>
                      </a:rPr>
                      <m:t>;</m:t>
                    </m:r>
                    <m:sSub>
                      <m:sSubPr>
                        <m:ctrlPr>
                          <a:rPr lang="en-GB" sz="3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𝑺</m:t>
                        </m:r>
                      </m:e>
                      <m:sub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𝟑</m:t>
                        </m:r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sz="3200" b="1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3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𝑺</m:t>
                        </m:r>
                      </m:e>
                      <m:sub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𝟐</m:t>
                        </m:r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𝟑</m:t>
                        </m:r>
                      </m:sub>
                    </m:sSub>
                  </m:oMath>
                </a14:m>
                <a:endParaRPr lang="en-GB" sz="3200" b="1" dirty="0"/>
              </a:p>
              <a:p>
                <a:endParaRPr lang="en-GB" sz="3200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800255" cy="4762245"/>
              </a:xfrm>
              <a:blipFill>
                <a:blip r:embed="rId3"/>
                <a:stretch>
                  <a:fillRect l="-1298" t="-2689" r="-135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827228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Reciprocal network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- 11/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16A813-4112-C4AD-F656-33C202D7E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972800" cy="47622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Non-reciprocal Components</a:t>
            </a:r>
            <a:r>
              <a:rPr lang="en-GB" sz="32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: </a:t>
            </a:r>
          </a:p>
          <a:p>
            <a:r>
              <a:rPr lang="en-GB" sz="32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Some RF components are deliberately designed to be non-reciprocal. </a:t>
            </a:r>
          </a:p>
          <a:p>
            <a:r>
              <a:rPr lang="en-GB" sz="32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Devices like </a:t>
            </a:r>
            <a:r>
              <a:rPr lang="en-GB" sz="3200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isolators and circulators </a:t>
            </a:r>
            <a:r>
              <a:rPr lang="en-GB" sz="32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allow energy to flow in one direction only, which is useful in protecting sensitive equipment or ensuring unidirectional signal flow.</a:t>
            </a:r>
          </a:p>
          <a:p>
            <a:pPr marL="0" indent="0" algn="l">
              <a:buNone/>
            </a:pPr>
            <a:endParaRPr lang="en-GB" sz="3200" b="1" i="0" dirty="0">
              <a:solidFill>
                <a:srgbClr val="222222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9012364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Transmission Line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- 11/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16A813-4112-C4AD-F656-33C202D7E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972800" cy="4762245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222222"/>
                </a:solidFill>
              </a:rPr>
              <a:t>A</a:t>
            </a:r>
            <a:r>
              <a:rPr lang="en-GB" sz="3200" i="0" dirty="0">
                <a:solidFill>
                  <a:srgbClr val="222222"/>
                </a:solidFill>
                <a:effectLst/>
              </a:rPr>
              <a:t> transmission line is a </a:t>
            </a:r>
            <a:r>
              <a:rPr lang="en-GB" sz="3200" b="1" i="0" dirty="0">
                <a:solidFill>
                  <a:srgbClr val="222222"/>
                </a:solidFill>
                <a:effectLst/>
              </a:rPr>
              <a:t>cable or other structure </a:t>
            </a:r>
            <a:r>
              <a:rPr lang="en-GB" sz="3200" i="0" dirty="0">
                <a:solidFill>
                  <a:srgbClr val="222222"/>
                </a:solidFill>
                <a:effectLst/>
              </a:rPr>
              <a:t>designed to carry </a:t>
            </a:r>
            <a:r>
              <a:rPr lang="en-GB" sz="3200" b="1" i="0" dirty="0">
                <a:solidFill>
                  <a:srgbClr val="222222"/>
                </a:solidFill>
                <a:effectLst/>
              </a:rPr>
              <a:t>high-frequency</a:t>
            </a:r>
            <a:r>
              <a:rPr lang="en-GB" sz="3200" i="0" dirty="0">
                <a:solidFill>
                  <a:srgbClr val="222222"/>
                </a:solidFill>
                <a:effectLst/>
              </a:rPr>
              <a:t> electrical signals with minimal loss. </a:t>
            </a:r>
          </a:p>
          <a:p>
            <a:r>
              <a:rPr lang="en-GB" sz="3200" i="0" dirty="0">
                <a:solidFill>
                  <a:srgbClr val="222222"/>
                </a:solidFill>
                <a:effectLst/>
              </a:rPr>
              <a:t>The primary function of a transmission line is to efficiently </a:t>
            </a:r>
            <a:r>
              <a:rPr lang="en-GB" sz="3200" b="1" i="0" dirty="0">
                <a:solidFill>
                  <a:srgbClr val="222222"/>
                </a:solidFill>
                <a:effectLst/>
              </a:rPr>
              <a:t>transmit electromagnetic energy from one point to another</a:t>
            </a:r>
            <a:r>
              <a:rPr lang="en-GB" sz="3200" i="0" dirty="0">
                <a:solidFill>
                  <a:srgbClr val="222222"/>
                </a:solidFill>
                <a:effectLst/>
              </a:rPr>
              <a:t>, such as from a transmitter to an antenna, or from an antenna to a receiver.</a:t>
            </a:r>
          </a:p>
          <a:p>
            <a:r>
              <a:rPr lang="en-GB" sz="3200" b="1" dirty="0">
                <a:solidFill>
                  <a:srgbClr val="222222"/>
                </a:solidFill>
              </a:rPr>
              <a:t>Example: </a:t>
            </a:r>
            <a:r>
              <a:rPr lang="en-GB" sz="3200" dirty="0">
                <a:solidFill>
                  <a:srgbClr val="222222"/>
                </a:solidFill>
              </a:rPr>
              <a:t>Coaxial cable, Microstrip line, Strip line, waveguide, twisted pair</a:t>
            </a:r>
            <a:endParaRPr lang="en-GB" sz="3200" i="0" dirty="0">
              <a:solidFill>
                <a:srgbClr val="222222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7651167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Transmission Line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- 11/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16A813-4112-C4AD-F656-33C202D7E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972800" cy="4762245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222222"/>
                </a:solidFill>
              </a:rPr>
              <a:t>Transmission line have </a:t>
            </a:r>
            <a:r>
              <a:rPr lang="en-GB" sz="3200" b="1" dirty="0">
                <a:solidFill>
                  <a:srgbClr val="222222"/>
                </a:solidFill>
              </a:rPr>
              <a:t>characteristic Impedance </a:t>
            </a:r>
            <a:r>
              <a:rPr lang="en-GB" sz="3200" dirty="0">
                <a:solidFill>
                  <a:srgbClr val="222222"/>
                </a:solidFill>
              </a:rPr>
              <a:t>that describes the relationship between the voltage and current in the line. </a:t>
            </a:r>
          </a:p>
          <a:p>
            <a:r>
              <a:rPr lang="en-GB" sz="3200" dirty="0">
                <a:solidFill>
                  <a:srgbClr val="222222"/>
                </a:solidFill>
              </a:rPr>
              <a:t>All transmission lines exhibit some degree of </a:t>
            </a:r>
            <a:r>
              <a:rPr lang="en-GB" sz="3200" b="1" dirty="0">
                <a:solidFill>
                  <a:srgbClr val="222222"/>
                </a:solidFill>
              </a:rPr>
              <a:t>attenuation</a:t>
            </a:r>
            <a:r>
              <a:rPr lang="en-GB" sz="3200" dirty="0">
                <a:solidFill>
                  <a:srgbClr val="222222"/>
                </a:solidFill>
              </a:rPr>
              <a:t>, which is the loss of signal strength as it travels along the line. </a:t>
            </a:r>
          </a:p>
          <a:p>
            <a:r>
              <a:rPr lang="en-GB" sz="3200" dirty="0">
                <a:solidFill>
                  <a:srgbClr val="222222"/>
                </a:solidFill>
              </a:rPr>
              <a:t>The </a:t>
            </a:r>
            <a:r>
              <a:rPr lang="en-GB" sz="3200" b="1" dirty="0">
                <a:solidFill>
                  <a:srgbClr val="222222"/>
                </a:solidFill>
              </a:rPr>
              <a:t>velocity factor </a:t>
            </a:r>
            <a:r>
              <a:rPr lang="en-GB" sz="3200" dirty="0">
                <a:solidFill>
                  <a:srgbClr val="222222"/>
                </a:solidFill>
              </a:rPr>
              <a:t>of a transmission line is the </a:t>
            </a:r>
            <a:r>
              <a:rPr lang="en-GB" sz="3200" b="1" dirty="0">
                <a:solidFill>
                  <a:srgbClr val="222222"/>
                </a:solidFill>
              </a:rPr>
              <a:t>ratio of the speed of an electromagnetic wave traveling through the line to the speed of light in vacuum. </a:t>
            </a:r>
            <a:endParaRPr lang="en-GB" sz="3200" b="1" i="0" dirty="0">
              <a:solidFill>
                <a:srgbClr val="222222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8652250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Impedance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- 11/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3200" b="1" dirty="0">
                    <a:solidFill>
                      <a:srgbClr val="222222"/>
                    </a:solidFill>
                  </a:rPr>
                  <a:t>S</a:t>
                </a:r>
                <a:r>
                  <a:rPr lang="en-GB" sz="3200" b="1" i="0" dirty="0">
                    <a:solidFill>
                      <a:srgbClr val="222222"/>
                    </a:solidFill>
                    <a:effectLst/>
                  </a:rPr>
                  <a:t>ource impedance </a:t>
                </a:r>
                <a14:m>
                  <m:oMath xmlns:m="http://schemas.openxmlformats.org/officeDocument/2006/math">
                    <m:r>
                      <a:rPr lang="en-GB" sz="3200" b="1" i="0" smtClean="0">
                        <a:solidFill>
                          <a:srgbClr val="222222"/>
                        </a:solidFill>
                        <a:effectLst/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sz="3200" b="1" i="1" smtClean="0">
                            <a:solidFill>
                              <a:srgbClr val="222222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1" i="1" smtClean="0">
                            <a:solidFill>
                              <a:srgbClr val="222222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𝒁</m:t>
                        </m:r>
                      </m:e>
                      <m:sub>
                        <m:r>
                          <a:rPr lang="en-GB" sz="3200" b="1" i="1" smtClean="0">
                            <a:solidFill>
                              <a:srgbClr val="222222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𝒔</m:t>
                        </m:r>
                      </m:sub>
                    </m:sSub>
                    <m:r>
                      <a:rPr lang="en-GB" sz="3200" b="1" i="1" smtClean="0">
                        <a:solidFill>
                          <a:srgbClr val="222222"/>
                        </a:solidFill>
                        <a:effectLst/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sz="3200" b="1" i="0" dirty="0">
                  <a:solidFill>
                    <a:srgbClr val="222222"/>
                  </a:solidFill>
                  <a:effectLst/>
                </a:endParaRPr>
              </a:p>
              <a:p>
                <a:r>
                  <a:rPr lang="en-GB" sz="3200" i="0" dirty="0">
                    <a:solidFill>
                      <a:srgbClr val="222222"/>
                    </a:solidFill>
                    <a:effectLst/>
                  </a:rPr>
                  <a:t>It is the impedance offered by the source of an RF signal, typically an RF generator, transmitter, or an amplifier’s output stage.</a:t>
                </a:r>
              </a:p>
              <a:p>
                <a:pPr marL="0" indent="0">
                  <a:buNone/>
                </a:pPr>
                <a:r>
                  <a:rPr lang="en-GB" sz="3200" b="1" dirty="0">
                    <a:solidFill>
                      <a:srgbClr val="222222"/>
                    </a:solidFill>
                  </a:rPr>
                  <a:t>Load Impedance </a:t>
                </a:r>
                <a14:m>
                  <m:oMath xmlns:m="http://schemas.openxmlformats.org/officeDocument/2006/math">
                    <m:r>
                      <a:rPr lang="en-GB" sz="3200" b="1" i="0" smtClean="0">
                        <a:solidFill>
                          <a:srgbClr val="222222"/>
                        </a:solidFill>
                        <a:effectLst/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sz="3200" b="1" i="1" smtClean="0">
                            <a:solidFill>
                              <a:srgbClr val="222222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1" i="1" smtClean="0">
                            <a:solidFill>
                              <a:srgbClr val="222222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𝒁</m:t>
                        </m:r>
                      </m:e>
                      <m:sub>
                        <m:r>
                          <a:rPr lang="en-GB" sz="3200" b="1" i="1" smtClean="0">
                            <a:solidFill>
                              <a:srgbClr val="222222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sz="3200" b="1" i="1" smtClean="0">
                        <a:solidFill>
                          <a:srgbClr val="222222"/>
                        </a:solidFill>
                        <a:effectLst/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sz="3200" b="1" i="0" dirty="0">
                  <a:solidFill>
                    <a:srgbClr val="222222"/>
                  </a:solidFill>
                  <a:effectLst/>
                </a:endParaRPr>
              </a:p>
              <a:p>
                <a:r>
                  <a:rPr lang="en-GB" sz="320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It is</a:t>
                </a:r>
                <a:r>
                  <a:rPr lang="en-GB" sz="3200" b="1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 </a:t>
                </a:r>
                <a:r>
                  <a:rPr lang="en-GB" sz="3200" b="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the impedance offered by a load to which an RF source is connected. This load could be anything that consumes the power generated by the source, such as an antenna, a transmission line, or another circuit component. </a:t>
                </a:r>
                <a:endParaRPr lang="en-GB" sz="4400" i="0" dirty="0">
                  <a:solidFill>
                    <a:srgbClr val="222222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  <a:blipFill>
                <a:blip r:embed="rId3"/>
                <a:stretch>
                  <a:fillRect l="-1389" t="-23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264395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Characteristics impedance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- 11/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16A813-4112-C4AD-F656-33C202D7E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972800" cy="5177287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222222"/>
                </a:solidFill>
              </a:rPr>
              <a:t>C</a:t>
            </a:r>
            <a:r>
              <a:rPr lang="en-GB" sz="3200" b="1" i="0" dirty="0">
                <a:solidFill>
                  <a:srgbClr val="222222"/>
                </a:solidFill>
                <a:effectLst/>
              </a:rPr>
              <a:t>haracteristic impedance </a:t>
            </a:r>
            <a:r>
              <a:rPr lang="en-GB" sz="3200" i="0" dirty="0">
                <a:solidFill>
                  <a:srgbClr val="222222"/>
                </a:solidFill>
                <a:effectLst/>
              </a:rPr>
              <a:t>is </a:t>
            </a:r>
            <a:r>
              <a:rPr lang="en-GB" sz="3200" b="1" i="0" dirty="0">
                <a:solidFill>
                  <a:srgbClr val="222222"/>
                </a:solidFill>
                <a:effectLst/>
              </a:rPr>
              <a:t>not the resistance </a:t>
            </a:r>
            <a:r>
              <a:rPr lang="en-GB" sz="3200" i="0" dirty="0">
                <a:solidFill>
                  <a:srgbClr val="222222"/>
                </a:solidFill>
                <a:effectLst/>
              </a:rPr>
              <a:t>of the signal conductor inside the cable.</a:t>
            </a:r>
          </a:p>
          <a:p>
            <a:r>
              <a:rPr lang="en-GB" sz="3200" dirty="0">
                <a:solidFill>
                  <a:srgbClr val="222222"/>
                </a:solidFill>
              </a:rPr>
              <a:t>Characteristics impedance d</a:t>
            </a:r>
            <a:r>
              <a:rPr lang="en-GB" sz="3200" i="0" dirty="0">
                <a:solidFill>
                  <a:srgbClr val="222222"/>
                </a:solidFill>
                <a:effectLst/>
              </a:rPr>
              <a:t>escribes the behaviour of transmission lines and how they interact with electrical signals at high frequencies. </a:t>
            </a:r>
          </a:p>
          <a:p>
            <a:r>
              <a:rPr lang="en-GB" sz="3200" i="0" dirty="0">
                <a:solidFill>
                  <a:srgbClr val="222222"/>
                </a:solidFill>
                <a:effectLst/>
              </a:rPr>
              <a:t>It is not a function of cable length. It is present everywhere along the cable, because it results from the cable’s inherent capacitance and inductance.</a:t>
            </a:r>
          </a:p>
          <a:p>
            <a:endParaRPr lang="en-GB" sz="3200" i="0" dirty="0">
              <a:solidFill>
                <a:srgbClr val="222222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5228672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Characteristics impedance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- 11/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</p:spPr>
            <p:txBody>
              <a:bodyPr>
                <a:normAutofit/>
              </a:bodyPr>
              <a:lstStyle/>
              <a:p>
                <a:r>
                  <a:rPr lang="en-GB" sz="3200" i="0" dirty="0">
                    <a:solidFill>
                      <a:srgbClr val="222222"/>
                    </a:solidFill>
                    <a:effectLst/>
                  </a:rPr>
                  <a:t>The formula to calculate the characteristic impedance for a simple transmission line, assuming non-dispersive medium is: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200" i="1" smtClean="0">
                              <a:solidFill>
                                <a:srgbClr val="222222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b="0" i="1" smtClean="0">
                              <a:solidFill>
                                <a:srgbClr val="222222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𝑍</m:t>
                          </m:r>
                        </m:e>
                        <m:sub>
                          <m:r>
                            <a:rPr lang="en-GB" sz="3200" b="0" i="1" smtClean="0">
                              <a:solidFill>
                                <a:srgbClr val="222222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r>
                        <a:rPr lang="en-GB" sz="3200" b="0" i="1" smtClean="0">
                          <a:solidFill>
                            <a:srgbClr val="222222"/>
                          </a:solidFill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sz="3200" b="0" i="1" smtClean="0">
                              <a:solidFill>
                                <a:srgbClr val="222222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GB" sz="3200" b="0" i="1" smtClean="0">
                                  <a:solidFill>
                                    <a:srgbClr val="222222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3200" b="0" i="1" smtClean="0">
                                  <a:solidFill>
                                    <a:srgbClr val="222222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num>
                            <m:den>
                              <m:r>
                                <a:rPr lang="en-GB" sz="3200" b="0" i="1" smtClean="0">
                                  <a:solidFill>
                                    <a:srgbClr val="222222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en-GB" sz="3200" i="0" dirty="0">
                  <a:solidFill>
                    <a:srgbClr val="222222"/>
                  </a:solidFill>
                  <a:effectLst/>
                </a:endParaRPr>
              </a:p>
              <a:p>
                <a:pPr marL="0" indent="0">
                  <a:buNone/>
                </a:pPr>
                <a:r>
                  <a:rPr lang="en-GB" sz="3200" i="0" dirty="0">
                    <a:solidFill>
                      <a:srgbClr val="222222"/>
                    </a:solidFill>
                    <a:effectLst/>
                  </a:rPr>
                  <a:t>Where:</a:t>
                </a:r>
              </a:p>
              <a:p>
                <a:r>
                  <a:rPr lang="en-GB" sz="3200" i="0" dirty="0">
                    <a:solidFill>
                      <a:srgbClr val="222222"/>
                    </a:solidFill>
                    <a:effectLst/>
                  </a:rPr>
                  <a:t>L is the inductance per unit length,</a:t>
                </a:r>
              </a:p>
              <a:p>
                <a:r>
                  <a:rPr lang="en-GB" sz="3200" i="0" dirty="0">
                    <a:solidFill>
                      <a:srgbClr val="222222"/>
                    </a:solidFill>
                    <a:effectLst/>
                  </a:rPr>
                  <a:t>C is the capacitance per unit length.</a:t>
                </a: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  <a:blipFill>
                <a:blip r:embed="rId3"/>
                <a:stretch>
                  <a:fillRect l="-1389" t="-24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223778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Characteristics impedance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- 11/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</p:spPr>
            <p:txBody>
              <a:bodyPr>
                <a:normAutofit/>
              </a:bodyPr>
              <a:lstStyle/>
              <a:p>
                <a:r>
                  <a:rPr lang="en-GB" sz="3200" i="0" dirty="0">
                    <a:solidFill>
                      <a:srgbClr val="222222"/>
                    </a:solidFill>
                    <a:effectLst/>
                  </a:rPr>
                  <a:t>The formula to calculate the characteristic impedance for a simple transmission line, assuming dispersive medium is: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200" i="1" smtClean="0">
                              <a:solidFill>
                                <a:srgbClr val="222222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b="0" i="1" smtClean="0">
                              <a:solidFill>
                                <a:srgbClr val="222222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𝑍</m:t>
                          </m:r>
                        </m:e>
                        <m:sub>
                          <m:r>
                            <a:rPr lang="en-GB" sz="3200" b="0" i="1" smtClean="0">
                              <a:solidFill>
                                <a:srgbClr val="222222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r>
                        <a:rPr lang="en-GB" sz="3200" b="0" i="1" smtClean="0">
                          <a:solidFill>
                            <a:srgbClr val="222222"/>
                          </a:solidFill>
                          <a:effectLst/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l-GR" sz="3200" i="1">
                          <a:solidFill>
                            <a:srgbClr val="222222"/>
                          </a:solidFill>
                          <a:latin typeface="Cambria Math" panose="02040503050406030204" pitchFamily="18" charset="0"/>
                        </a:rPr>
                        <m:t>ω</m:t>
                      </m:r>
                      <m:r>
                        <a:rPr lang="en-GB" sz="3200" b="0" i="1" smtClean="0">
                          <a:solidFill>
                            <a:srgbClr val="222222"/>
                          </a:solidFill>
                          <a:latin typeface="Cambria Math" panose="02040503050406030204" pitchFamily="18" charset="0"/>
                        </a:rPr>
                        <m:t>)</m:t>
                      </m:r>
                      <m:r>
                        <a:rPr lang="en-GB" sz="3200" b="0" i="1" smtClean="0">
                          <a:solidFill>
                            <a:srgbClr val="222222"/>
                          </a:solidFill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sz="3200" b="0" i="1" smtClean="0">
                              <a:solidFill>
                                <a:srgbClr val="222222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GB" sz="3200" b="0" i="1" smtClean="0">
                                  <a:solidFill>
                                    <a:srgbClr val="222222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3200" b="0" i="1" smtClean="0">
                                  <a:solidFill>
                                    <a:srgbClr val="222222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  <m:r>
                                <a:rPr lang="en-GB" sz="3200" b="0" i="1" smtClean="0">
                                  <a:solidFill>
                                    <a:srgbClr val="222222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m:rPr>
                                  <m:sty m:val="p"/>
                                </m:rPr>
                                <a:rPr lang="el-GR" sz="3200" i="1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  <m:t>ω</m:t>
                              </m:r>
                              <m:r>
                                <a:rPr lang="en-GB" sz="3200" b="0" i="1" smtClean="0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num>
                            <m:den>
                              <m:r>
                                <a:rPr lang="en-GB" sz="3200" b="0" i="1" smtClean="0">
                                  <a:solidFill>
                                    <a:srgbClr val="222222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  <m:r>
                                <a:rPr lang="en-GB" sz="3200" b="0" i="1" smtClean="0">
                                  <a:solidFill>
                                    <a:srgbClr val="222222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m:rPr>
                                  <m:sty m:val="p"/>
                                </m:rPr>
                                <a:rPr lang="el-GR" sz="3200" i="1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  <m:t>ω</m:t>
                              </m:r>
                              <m:r>
                                <a:rPr lang="en-GB" sz="3200" b="0" i="1" smtClean="0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en-GB" sz="3200" i="0" dirty="0">
                  <a:solidFill>
                    <a:srgbClr val="222222"/>
                  </a:solidFill>
                  <a:effectLst/>
                </a:endParaRPr>
              </a:p>
              <a:p>
                <a:pPr marL="0" indent="0">
                  <a:buNone/>
                </a:pPr>
                <a:r>
                  <a:rPr lang="en-GB" sz="3200" i="0" dirty="0">
                    <a:solidFill>
                      <a:srgbClr val="222222"/>
                    </a:solidFill>
                    <a:effectLst/>
                  </a:rPr>
                  <a:t>Where:</a:t>
                </a:r>
              </a:p>
              <a:p>
                <a:r>
                  <a:rPr lang="en-GB" sz="3200" i="0" dirty="0">
                    <a:solidFill>
                      <a:srgbClr val="222222"/>
                    </a:solidFill>
                    <a:effectLst/>
                  </a:rPr>
                  <a:t>L is the inductance per unit length,</a:t>
                </a:r>
              </a:p>
              <a:p>
                <a:r>
                  <a:rPr lang="en-GB" sz="3200" i="0" dirty="0">
                    <a:solidFill>
                      <a:srgbClr val="222222"/>
                    </a:solidFill>
                    <a:effectLst/>
                  </a:rPr>
                  <a:t>C is the capacitance per unit length.</a:t>
                </a: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  <a:blipFill>
                <a:blip r:embed="rId3"/>
                <a:stretch>
                  <a:fillRect l="-1389" t="-24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356533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Return loss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- 11/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</p:spPr>
            <p:txBody>
              <a:bodyPr>
                <a:normAutofit/>
              </a:bodyPr>
              <a:lstStyle/>
              <a:p>
                <a:r>
                  <a:rPr lang="en-GB" sz="3200" b="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Return loss quantifies the amount of power that is reflected towards the source due to mismatches in impedance. </a:t>
                </a:r>
              </a:p>
              <a:p>
                <a:r>
                  <a:rPr lang="en-GB" sz="3200" b="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A higher return loss indicates a better match and less power being reflected.</a:t>
                </a:r>
                <a:endParaRPr lang="en-GB" sz="4400" b="0" dirty="0">
                  <a:solidFill>
                    <a:srgbClr val="222222"/>
                  </a:solidFill>
                  <a:highlight>
                    <a:srgbClr val="FFFFFF"/>
                  </a:highlight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i="1" dirty="0" smtClean="0">
                          <a:solidFill>
                            <a:srgbClr val="222222"/>
                          </a:solidFill>
                          <a:effectLst/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𝑅𝑒𝑡𝑢𝑟𝑛</m:t>
                      </m:r>
                      <m:r>
                        <a:rPr lang="en-GB" sz="3200" i="1" dirty="0">
                          <a:solidFill>
                            <a:srgbClr val="222222"/>
                          </a:solidFill>
                          <a:effectLst/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3200" i="1" dirty="0" smtClean="0">
                          <a:solidFill>
                            <a:srgbClr val="222222"/>
                          </a:solidFill>
                          <a:effectLst/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𝑙𝑜𝑠𝑠</m:t>
                      </m:r>
                      <m:r>
                        <a:rPr lang="en-GB" sz="3200" i="1" dirty="0" smtClean="0">
                          <a:solidFill>
                            <a:srgbClr val="222222"/>
                          </a:solidFill>
                          <a:effectLst/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 =</m:t>
                      </m:r>
                      <m:r>
                        <a:rPr lang="en-GB" sz="3200" b="0" i="0" dirty="0" smtClean="0">
                          <a:solidFill>
                            <a:srgbClr val="222222"/>
                          </a:solidFill>
                          <a:effectLst/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−20</m:t>
                      </m:r>
                      <m:sSub>
                        <m:sSubPr>
                          <m:ctrlPr>
                            <a:rPr lang="en-GB" sz="3200" b="0" i="1" dirty="0" smtClean="0">
                              <a:solidFill>
                                <a:srgbClr val="222222"/>
                              </a:solidFill>
                              <a:effectLst/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b="0" i="1" dirty="0" smtClean="0">
                              <a:solidFill>
                                <a:srgbClr val="222222"/>
                              </a:solidFill>
                              <a:effectLst/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  <m:t>𝑙𝑜𝑔</m:t>
                          </m:r>
                        </m:e>
                        <m:sub>
                          <m:r>
                            <a:rPr lang="en-GB" sz="3200" b="0" i="1" dirty="0" smtClean="0">
                              <a:solidFill>
                                <a:srgbClr val="222222"/>
                              </a:solidFill>
                              <a:effectLst/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  <m:t>10</m:t>
                          </m:r>
                        </m:sub>
                      </m:sSub>
                      <m:d>
                        <m:dPr>
                          <m:begChr m:val="|"/>
                          <m:endChr m:val="|"/>
                          <m:ctrlPr>
                            <a:rPr lang="en-GB" sz="3200" b="0" i="1" dirty="0" smtClean="0">
                              <a:solidFill>
                                <a:srgbClr val="222222"/>
                              </a:solidFill>
                              <a:effectLst/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3200" i="1" dirty="0">
                              <a:solidFill>
                                <a:srgbClr val="222222"/>
                              </a:solidFill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  <m:t>𝜞</m:t>
                          </m:r>
                        </m:e>
                      </m:d>
                    </m:oMath>
                  </m:oMathPara>
                </a14:m>
                <a:endParaRPr lang="en-GB" sz="2000" b="0" i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  <a:p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en-GB" sz="2400" b="0" i="1" dirty="0" smtClean="0">
                            <a:solidFill>
                              <a:srgbClr val="222222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400" i="1" dirty="0">
                            <a:solidFill>
                              <a:srgbClr val="222222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𝜞</m:t>
                        </m:r>
                      </m:e>
                    </m:d>
                  </m:oMath>
                </a14:m>
                <a:r>
                  <a:rPr lang="en-GB" sz="3200" dirty="0">
                    <a:highlight>
                      <a:srgbClr val="FFFFFF"/>
                    </a:highlight>
                  </a:rPr>
                  <a:t> - magnitude of the reflection coefficient</a:t>
                </a:r>
              </a:p>
              <a:p>
                <a:endParaRPr lang="en-GB" b="0" i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  <a:blipFill>
                <a:blip r:embed="rId3"/>
                <a:stretch>
                  <a:fillRect l="-1278" t="-24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42947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Return loss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- 11/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</p:spPr>
            <p:txBody>
              <a:bodyPr>
                <a:normAutofit/>
              </a:bodyPr>
              <a:lstStyle/>
              <a:p>
                <a:r>
                  <a:rPr lang="en-GB" sz="3200" b="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In a two port network, the return loss can be calculated using the s parameter.</a:t>
                </a:r>
              </a:p>
              <a:p>
                <a:r>
                  <a:rPr lang="en-GB" sz="3200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The return loss at port 1 is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i="1" dirty="0" smtClean="0">
                          <a:solidFill>
                            <a:srgbClr val="222222"/>
                          </a:solidFill>
                          <a:effectLst/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𝑅𝑒𝑡𝑢𝑟𝑛</m:t>
                      </m:r>
                      <m:r>
                        <a:rPr lang="en-GB" sz="3200" i="1" dirty="0">
                          <a:solidFill>
                            <a:srgbClr val="222222"/>
                          </a:solidFill>
                          <a:effectLst/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3200" i="1" dirty="0" smtClean="0">
                          <a:solidFill>
                            <a:srgbClr val="222222"/>
                          </a:solidFill>
                          <a:effectLst/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𝑙𝑜𝑠𝑠</m:t>
                      </m:r>
                      <m:r>
                        <a:rPr lang="en-GB" sz="3200" i="1" dirty="0" smtClean="0">
                          <a:solidFill>
                            <a:srgbClr val="222222"/>
                          </a:solidFill>
                          <a:effectLst/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 =</m:t>
                      </m:r>
                      <m:r>
                        <a:rPr lang="en-GB" sz="3200" b="0" i="0" dirty="0" smtClean="0">
                          <a:solidFill>
                            <a:srgbClr val="222222"/>
                          </a:solidFill>
                          <a:effectLst/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−20</m:t>
                      </m:r>
                      <m:sSub>
                        <m:sSubPr>
                          <m:ctrlPr>
                            <a:rPr lang="en-GB" sz="3200" b="0" i="1" dirty="0" smtClean="0">
                              <a:solidFill>
                                <a:srgbClr val="222222"/>
                              </a:solidFill>
                              <a:effectLst/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b="0" i="1" dirty="0" smtClean="0">
                              <a:solidFill>
                                <a:srgbClr val="222222"/>
                              </a:solidFill>
                              <a:effectLst/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  <m:t>𝑙𝑜𝑔</m:t>
                          </m:r>
                        </m:e>
                        <m:sub>
                          <m:r>
                            <a:rPr lang="en-GB" sz="3200" b="0" i="1" dirty="0" smtClean="0">
                              <a:solidFill>
                                <a:srgbClr val="222222"/>
                              </a:solidFill>
                              <a:effectLst/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  <m:t>10</m:t>
                          </m:r>
                        </m:sub>
                      </m:sSub>
                      <m:d>
                        <m:dPr>
                          <m:begChr m:val="|"/>
                          <m:endChr m:val="|"/>
                          <m:ctrlPr>
                            <a:rPr lang="en-GB" sz="3200" b="0" i="1" dirty="0" smtClean="0">
                              <a:solidFill>
                                <a:srgbClr val="222222"/>
                              </a:solidFill>
                              <a:effectLst/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sz="3200" i="1" dirty="0">
                                  <a:solidFill>
                                    <a:srgbClr val="222222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3200" b="0" i="1" dirty="0" smtClean="0">
                                  <a:solidFill>
                                    <a:srgbClr val="222222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en-GB" sz="3200" i="1" dirty="0">
                                  <a:solidFill>
                                    <a:srgbClr val="222222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  <m:r>
                                <a:rPr lang="en-GB" sz="3200" b="0" i="1" dirty="0" smtClean="0">
                                  <a:solidFill>
                                    <a:srgbClr val="222222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en-GB" sz="2000" b="0" i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  <a:p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en-GB" sz="2400" i="1" dirty="0">
                            <a:solidFill>
                              <a:srgbClr val="222222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400" i="1" dirty="0">
                                <a:solidFill>
                                  <a:srgbClr val="222222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 dirty="0">
                                <a:solidFill>
                                  <a:srgbClr val="222222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en-GB" sz="2400" i="1" dirty="0">
                                <a:solidFill>
                                  <a:srgbClr val="222222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11</m:t>
                            </m:r>
                          </m:sub>
                        </m:sSub>
                      </m:e>
                    </m:d>
                  </m:oMath>
                </a14:m>
                <a:r>
                  <a:rPr lang="en-GB" sz="3200" dirty="0">
                    <a:highlight>
                      <a:srgbClr val="FFFFFF"/>
                    </a:highlight>
                  </a:rPr>
                  <a:t>- reflection coefficient at port 1</a:t>
                </a:r>
              </a:p>
              <a:p>
                <a:endParaRPr lang="en-GB" b="0" i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  <a:blipFill>
                <a:blip r:embed="rId3"/>
                <a:stretch>
                  <a:fillRect l="-1278" t="-24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513849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>
                <a:solidFill>
                  <a:schemeClr val="bg1"/>
                </a:solidFill>
              </a:rPr>
              <a:t>Normalised Load Impedance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- 11/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</p:spPr>
            <p:txBody>
              <a:bodyPr>
                <a:normAutofit/>
              </a:bodyPr>
              <a:lstStyle/>
              <a:p>
                <a:pPr>
                  <a:tabLst>
                    <a:tab pos="10134600" algn="l"/>
                    <a:tab pos="10229850" algn="l"/>
                  </a:tabLst>
                </a:pPr>
                <a:r>
                  <a:rPr lang="en-GB" b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Normalised load impedance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solidFill>
                              <a:srgbClr val="0D0D0D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b="0" i="1" smtClean="0">
                                <a:solidFill>
                                  <a:srgbClr val="0D0D0D"/>
                                </a:solidFill>
                                <a:effectLst/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solidFill>
                                  <a:srgbClr val="0D0D0D"/>
                                </a:solidFill>
                                <a:effectLst/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𝑍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solidFill>
                              <a:srgbClr val="0D0D0D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0" smtClean="0">
                        <a:solidFill>
                          <a:srgbClr val="0D0D0D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 </a:t>
                </a:r>
                <a:r>
                  <a:rPr lang="en-GB" b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is calculated by dividing the load impedance </a:t>
                </a:r>
                <a14:m>
                  <m:oMath xmlns:m="http://schemas.openxmlformats.org/officeDocument/2006/math">
                    <m:r>
                      <a:rPr lang="en-GB" b="0" i="0" smtClean="0">
                        <a:solidFill>
                          <a:srgbClr val="0D0D0D"/>
                        </a:solidFill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i="1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i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Z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GB" i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L</m:t>
                        </m:r>
                      </m:sub>
                    </m:sSub>
                    <m:r>
                      <a:rPr lang="en-GB" b="0" i="0" smtClean="0">
                        <a:solidFill>
                          <a:srgbClr val="0D0D0D"/>
                        </a:solidFill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 </a:t>
                </a:r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by the characteristic impedance </a:t>
                </a:r>
                <a14:m>
                  <m:oMath xmlns:m="http://schemas.openxmlformats.org/officeDocument/2006/math">
                    <m:r>
                      <a:rPr lang="en-GB" i="0">
                        <a:solidFill>
                          <a:srgbClr val="0D0D0D"/>
                        </a:solidFill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i="1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i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Z</m:t>
                        </m:r>
                      </m:e>
                      <m:sub>
                        <m:r>
                          <a:rPr lang="en-GB" b="0" i="0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i="0">
                        <a:solidFill>
                          <a:srgbClr val="0D0D0D"/>
                        </a:solidFill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 </a:t>
                </a:r>
              </a:p>
              <a:p>
                <a:pPr marL="0" indent="0">
                  <a:buNone/>
                  <a:tabLst>
                    <a:tab pos="10134600" algn="l"/>
                    <a:tab pos="10229850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solidFill>
                                <a:srgbClr val="0D0D0D"/>
                              </a:solidFill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𝑍</m:t>
                              </m:r>
                            </m:e>
                          </m:acc>
                        </m:e>
                        <m:sub>
                          <m:r>
                            <a:rPr lang="en-GB" i="1">
                              <a:solidFill>
                                <a:srgbClr val="0D0D0D"/>
                              </a:solidFill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  <m:t>𝐿</m:t>
                          </m:r>
                        </m:sub>
                      </m:sSub>
                      <m:r>
                        <a:rPr lang="en-GB" b="0" i="1" smtClean="0">
                          <a:solidFill>
                            <a:srgbClr val="0D0D0D"/>
                          </a:solidFill>
                          <a:effectLst/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rgbClr val="0D0D0D"/>
                              </a:solidFill>
                              <a:effectLst/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GB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Z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GB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L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GB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Z</m:t>
                              </m:r>
                            </m:e>
                            <m:sub>
                              <m:r>
                                <a:rPr lang="en-GB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b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  <a:p>
                <a:pPr>
                  <a:tabLst>
                    <a:tab pos="10134600" algn="l"/>
                    <a:tab pos="10229850" algn="l"/>
                  </a:tabLst>
                </a:pPr>
                <a:r>
                  <a:rPr lang="en-GB" b="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Normalisation of load impedance helps to better understand how far the load impedance deviates from the line's characteristic impedance.</a:t>
                </a:r>
              </a:p>
              <a:p>
                <a:pPr>
                  <a:tabLst>
                    <a:tab pos="10134600" algn="l"/>
                    <a:tab pos="10229850" algn="l"/>
                  </a:tabLst>
                </a:pPr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If normalised load impedance is equal to one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b="0" i="1" smtClean="0">
                            <a:solidFill>
                              <a:srgbClr val="0D0D0D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i="1">
                                <a:solidFill>
                                  <a:srgbClr val="0D0D0D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acc>
                              <m:accPr>
                                <m:chr m:val="̅"/>
                                <m:ctrlPr>
                                  <a:rPr lang="en-GB" i="1">
                                    <a:solidFill>
                                      <a:srgbClr val="0D0D0D"/>
                                    </a:solidFill>
                                    <a:highlight>
                                      <a:srgbClr val="FFFFFF"/>
                                    </a:highlight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solidFill>
                                      <a:srgbClr val="0D0D0D"/>
                                    </a:solidFill>
                                    <a:highlight>
                                      <a:srgbClr val="FFFFFF"/>
                                    </a:highlight>
                                    <a:latin typeface="Cambria Math" panose="02040503050406030204" pitchFamily="18" charset="0"/>
                                  </a:rPr>
                                  <m:t>𝑍</m:t>
                                </m:r>
                              </m:e>
                            </m:acc>
                          </m:e>
                          <m:sub>
                            <m:r>
                              <a:rPr lang="en-GB" i="1">
                                <a:solidFill>
                                  <a:srgbClr val="0D0D0D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  <m:r>
                          <a:rPr lang="en-GB" b="0" i="1" smtClean="0">
                            <a:solidFill>
                              <a:srgbClr val="0D0D0D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=1</m:t>
                        </m:r>
                      </m:e>
                    </m:d>
                    <m:r>
                      <a:rPr lang="en-GB" b="0" i="1" smtClean="0">
                        <a:solidFill>
                          <a:srgbClr val="0D0D0D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b="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 then the impedance is perfectly matched</a:t>
                </a: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  <a:blipFill>
                <a:blip r:embed="rId3"/>
                <a:stretch>
                  <a:fillRect l="-1000" t="-2002" r="-12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67812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>
                <a:solidFill>
                  <a:schemeClr val="bg1"/>
                </a:solidFill>
              </a:rPr>
              <a:t>Normalised input Impedance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- 11/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  <a:tabLst>
                    <a:tab pos="10134600" algn="l"/>
                    <a:tab pos="10229850" algn="l"/>
                  </a:tabLst>
                </a:pPr>
                <a:r>
                  <a:rPr lang="en-GB" b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Normalised input impedance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solidFill>
                                  <a:srgbClr val="0D0D0D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solidFill>
                                  <a:srgbClr val="0D0D0D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𝑍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𝑖𝑛</m:t>
                        </m:r>
                      </m:sub>
                    </m:sSub>
                    <m:r>
                      <a:rPr lang="en-GB" b="0" i="0" smtClean="0">
                        <a:solidFill>
                          <a:srgbClr val="0D0D0D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 </a:t>
                </a:r>
                <a:r>
                  <a:rPr lang="en-GB" b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is calculated by dividing the input impedance </a:t>
                </a:r>
                <a14:m>
                  <m:oMath xmlns:m="http://schemas.openxmlformats.org/officeDocument/2006/math">
                    <m:r>
                      <a:rPr lang="en-GB" b="0" i="0" smtClean="0">
                        <a:solidFill>
                          <a:srgbClr val="0D0D0D"/>
                        </a:solidFill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i="1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i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Z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GB" b="0" i="0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in</m:t>
                        </m:r>
                      </m:sub>
                    </m:sSub>
                    <m:r>
                      <a:rPr lang="en-GB" b="0" i="0" smtClean="0">
                        <a:solidFill>
                          <a:srgbClr val="0D0D0D"/>
                        </a:solidFill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 </a:t>
                </a:r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by the characteristic impedance </a:t>
                </a:r>
                <a14:m>
                  <m:oMath xmlns:m="http://schemas.openxmlformats.org/officeDocument/2006/math">
                    <m:r>
                      <a:rPr lang="en-GB" i="0">
                        <a:solidFill>
                          <a:srgbClr val="0D0D0D"/>
                        </a:solidFill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i="1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i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Z</m:t>
                        </m:r>
                      </m:e>
                      <m:sub>
                        <m:r>
                          <a:rPr lang="en-GB" b="0" i="0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i="0">
                        <a:solidFill>
                          <a:srgbClr val="0D0D0D"/>
                        </a:solidFill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 </a:t>
                </a:r>
              </a:p>
              <a:p>
                <a:pPr marL="0" indent="0">
                  <a:buNone/>
                  <a:tabLst>
                    <a:tab pos="10134600" algn="l"/>
                    <a:tab pos="10229850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solidFill>
                                <a:srgbClr val="0D0D0D"/>
                              </a:solidFill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𝑍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solidFill>
                                <a:srgbClr val="0D0D0D"/>
                              </a:solidFill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  <m:t>𝑖𝑛</m:t>
                          </m:r>
                        </m:sub>
                      </m:sSub>
                      <m:r>
                        <a:rPr lang="en-GB" b="0" i="1" smtClean="0">
                          <a:solidFill>
                            <a:srgbClr val="0D0D0D"/>
                          </a:solidFill>
                          <a:effectLst/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rgbClr val="0D0D0D"/>
                              </a:solidFill>
                              <a:effectLst/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GB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Z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GB" b="0" i="0" smtClean="0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in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GB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Z</m:t>
                              </m:r>
                            </m:e>
                            <m:sub>
                              <m:r>
                                <a:rPr lang="en-GB" b="0" i="0" smtClean="0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b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  <a:p>
                <a:pPr marL="0" indent="0">
                  <a:buNone/>
                  <a:tabLst>
                    <a:tab pos="10134600" algn="l"/>
                    <a:tab pos="10229850" algn="l"/>
                  </a:tabLst>
                </a:pPr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If normalised input impedance is equal to one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b="0" i="1" smtClean="0">
                            <a:solidFill>
                              <a:srgbClr val="0D0D0D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i="1">
                                <a:solidFill>
                                  <a:srgbClr val="0D0D0D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acc>
                              <m:accPr>
                                <m:chr m:val="̅"/>
                                <m:ctrlPr>
                                  <a:rPr lang="en-GB" i="1">
                                    <a:solidFill>
                                      <a:srgbClr val="0D0D0D"/>
                                    </a:solidFill>
                                    <a:highlight>
                                      <a:srgbClr val="FFFFFF"/>
                                    </a:highlight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solidFill>
                                      <a:srgbClr val="0D0D0D"/>
                                    </a:solidFill>
                                    <a:highlight>
                                      <a:srgbClr val="FFFFFF"/>
                                    </a:highlight>
                                    <a:latin typeface="Cambria Math" panose="02040503050406030204" pitchFamily="18" charset="0"/>
                                  </a:rPr>
                                  <m:t>𝑍</m:t>
                                </m:r>
                              </m:e>
                            </m:acc>
                          </m:e>
                          <m:sub>
                            <m:r>
                              <a:rPr lang="en-GB" i="1">
                                <a:solidFill>
                                  <a:srgbClr val="0D0D0D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𝑖𝑛</m:t>
                            </m:r>
                          </m:sub>
                        </m:sSub>
                        <m:r>
                          <a:rPr lang="en-GB" b="0" i="1" smtClean="0">
                            <a:solidFill>
                              <a:srgbClr val="0D0D0D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=1</m:t>
                        </m:r>
                      </m:e>
                    </m:d>
                    <m:r>
                      <a:rPr lang="en-GB" b="0" i="1" smtClean="0">
                        <a:solidFill>
                          <a:srgbClr val="0D0D0D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b="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 </a:t>
                </a:r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then the impedance is perfectly matched</a:t>
                </a:r>
                <a:endParaRPr lang="en-GB" b="0" i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  <a:blipFill>
                <a:blip r:embed="rId3"/>
                <a:stretch>
                  <a:fillRect l="-1111" t="-200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888997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>
                <a:solidFill>
                  <a:schemeClr val="bg1"/>
                </a:solidFill>
              </a:rPr>
              <a:t>Normalised input admittance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- 11/ Advanced RF systems</a:t>
            </a:r>
            <a:endParaRPr lang="en-GB" i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  <a:tabLst>
                    <a:tab pos="10134600" algn="l"/>
                    <a:tab pos="10229850" algn="l"/>
                  </a:tabLst>
                </a:pPr>
                <a:r>
                  <a:rPr lang="en-GB" b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Normalised input admittance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solidFill>
                                  <a:srgbClr val="0D0D0D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solidFill>
                                  <a:srgbClr val="0D0D0D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𝑌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𝑖𝑛</m:t>
                        </m:r>
                      </m:sub>
                    </m:sSub>
                    <m:r>
                      <a:rPr lang="en-GB" b="0" i="0" smtClean="0">
                        <a:solidFill>
                          <a:srgbClr val="0D0D0D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 </a:t>
                </a:r>
                <a:r>
                  <a:rPr lang="en-GB" b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is calculated by dividing the input admittance </a:t>
                </a:r>
                <a14:m>
                  <m:oMath xmlns:m="http://schemas.openxmlformats.org/officeDocument/2006/math">
                    <m:r>
                      <a:rPr lang="en-GB" b="0" i="0" smtClean="0">
                        <a:solidFill>
                          <a:srgbClr val="0D0D0D"/>
                        </a:solidFill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i="1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b="0" i="0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Y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GB" b="0" i="0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in</m:t>
                        </m:r>
                      </m:sub>
                    </m:sSub>
                    <m:r>
                      <a:rPr lang="en-GB" b="0" i="0" smtClean="0">
                        <a:solidFill>
                          <a:srgbClr val="0D0D0D"/>
                        </a:solidFill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 </a:t>
                </a:r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by the characteristic admittance </a:t>
                </a:r>
                <a14:m>
                  <m:oMath xmlns:m="http://schemas.openxmlformats.org/officeDocument/2006/math">
                    <m:r>
                      <a:rPr lang="en-GB" i="0">
                        <a:solidFill>
                          <a:srgbClr val="0D0D0D"/>
                        </a:solidFill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i="1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b="0" i="0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Y</m:t>
                        </m:r>
                      </m:e>
                      <m:sub>
                        <m:r>
                          <a:rPr lang="en-GB" b="0" i="0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i="0">
                        <a:solidFill>
                          <a:srgbClr val="0D0D0D"/>
                        </a:solidFill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 </a:t>
                </a:r>
              </a:p>
              <a:p>
                <a:pPr marL="0" indent="0">
                  <a:buNone/>
                  <a:tabLst>
                    <a:tab pos="10134600" algn="l"/>
                    <a:tab pos="10229850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solidFill>
                                <a:srgbClr val="0D0D0D"/>
                              </a:solidFill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𝑌</m:t>
                              </m:r>
                            </m:e>
                          </m:acc>
                        </m:e>
                        <m:sub>
                          <m:r>
                            <a:rPr lang="en-GB" i="1">
                              <a:solidFill>
                                <a:srgbClr val="0D0D0D"/>
                              </a:solidFill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  <m:t>𝑖𝑛</m:t>
                          </m:r>
                        </m:sub>
                      </m:sSub>
                      <m:r>
                        <a:rPr lang="en-GB" b="0" i="1" smtClean="0">
                          <a:solidFill>
                            <a:srgbClr val="0D0D0D"/>
                          </a:solidFill>
                          <a:effectLst/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rgbClr val="0D0D0D"/>
                              </a:solidFill>
                              <a:effectLst/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GB" b="0" i="0" smtClean="0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Y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GB" b="0" i="0" smtClean="0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in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GB" b="0" i="0" smtClean="0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Y</m:t>
                              </m:r>
                            </m:e>
                            <m:sub>
                              <m:r>
                                <a:rPr lang="en-GB" b="0" i="0" smtClean="0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b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  <a:p>
                <a:pPr marL="0" indent="0">
                  <a:buNone/>
                  <a:tabLst>
                    <a:tab pos="10134600" algn="l"/>
                    <a:tab pos="10229850" algn="l"/>
                  </a:tabLst>
                </a:pPr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If normalised input admittance is equal to one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b="0" i="1" smtClean="0">
                            <a:solidFill>
                              <a:srgbClr val="0D0D0D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i="1">
                                <a:solidFill>
                                  <a:srgbClr val="0D0D0D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acc>
                              <m:accPr>
                                <m:chr m:val="̅"/>
                                <m:ctrlPr>
                                  <a:rPr lang="en-GB" i="1">
                                    <a:solidFill>
                                      <a:srgbClr val="0D0D0D"/>
                                    </a:solidFill>
                                    <a:highlight>
                                      <a:srgbClr val="FFFFFF"/>
                                    </a:highlight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solidFill>
                                      <a:srgbClr val="0D0D0D"/>
                                    </a:solidFill>
                                    <a:highlight>
                                      <a:srgbClr val="FFFFFF"/>
                                    </a:highlight>
                                    <a:latin typeface="Cambria Math" panose="02040503050406030204" pitchFamily="18" charset="0"/>
                                  </a:rPr>
                                  <m:t>𝑌</m:t>
                                </m:r>
                              </m:e>
                            </m:acc>
                          </m:e>
                          <m:sub>
                            <m:r>
                              <a:rPr lang="en-GB" i="1">
                                <a:solidFill>
                                  <a:srgbClr val="0D0D0D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𝑖𝑛</m:t>
                            </m:r>
                          </m:sub>
                        </m:sSub>
                        <m:r>
                          <a:rPr lang="en-GB" b="0" i="1" smtClean="0">
                            <a:solidFill>
                              <a:srgbClr val="0D0D0D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=1</m:t>
                        </m:r>
                      </m:e>
                    </m:d>
                    <m:r>
                      <a:rPr lang="en-GB" b="0" i="1" smtClean="0">
                        <a:solidFill>
                          <a:srgbClr val="0D0D0D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b="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 </a:t>
                </a:r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then the admittance is perfectly matched</a:t>
                </a:r>
                <a:endParaRPr lang="en-GB" b="0" i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  <a:p>
                <a:pPr marL="0" indent="0">
                  <a:buNone/>
                  <a:tabLst>
                    <a:tab pos="10134600" algn="l"/>
                    <a:tab pos="10229850" algn="l"/>
                  </a:tabLst>
                </a:pPr>
                <a:endParaRPr lang="en-GB" b="0" i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  <a:blipFill>
                <a:blip r:embed="rId3"/>
                <a:stretch>
                  <a:fillRect l="-1111" t="-200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836840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Standing Wave ratio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- 11/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</p:spPr>
            <p:txBody>
              <a:bodyPr>
                <a:normAutofit/>
              </a:bodyPr>
              <a:lstStyle/>
              <a:p>
                <a:r>
                  <a:rPr lang="en-GB" b="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It is the ratio of the maximum to minimum magnitudes of voltage or current on a line having standing waves is called standing wave ratio and it denoted as S.  </a:t>
                </a:r>
              </a:p>
              <a:p>
                <a:r>
                  <a:rPr lang="en-GB" b="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Whe</a:t>
                </a:r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n transmission lines are not terminated properly standing wave are produced.</a:t>
                </a:r>
                <a:endParaRPr lang="en-GB" b="0" i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  <a:p>
                <a:pPr marL="0" indent="0">
                  <a:buNone/>
                  <a:tabLst>
                    <a:tab pos="10134600" algn="l"/>
                    <a:tab pos="10229850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solidFill>
                            <a:srgbClr val="0D0D0D"/>
                          </a:solidFill>
                          <a:effectLst/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𝑆</m:t>
                      </m:r>
                      <m:r>
                        <a:rPr lang="en-GB" b="0" i="1" smtClean="0">
                          <a:solidFill>
                            <a:srgbClr val="0D0D0D"/>
                          </a:solidFill>
                          <a:effectLst/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rgbClr val="0D0D0D"/>
                              </a:solidFill>
                              <a:effectLst/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d>
                            <m:dPr>
                              <m:begChr m:val="|"/>
                              <m:endChr m:val="|"/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  <m:t>𝑚𝑎𝑥</m:t>
                                  </m:r>
                                </m:sub>
                              </m:sSub>
                            </m:e>
                          </m:d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  <m:t>𝑚</m:t>
                                  </m:r>
                                  <m:r>
                                    <a:rPr lang="en-GB" b="0" i="1" smtClean="0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  <m:t>𝑖𝑛</m:t>
                                  </m:r>
                                </m:sub>
                              </m:sSub>
                            </m:e>
                          </m:d>
                        </m:den>
                      </m:f>
                      <m:r>
                        <a:rPr lang="en-GB" b="0" i="1" smtClean="0">
                          <a:solidFill>
                            <a:srgbClr val="0D0D0D"/>
                          </a:solidFill>
                          <a:effectLst/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solidFill>
                                <a:srgbClr val="0D0D0D"/>
                              </a:solidFill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d>
                            <m:dPr>
                              <m:begChr m:val="|"/>
                              <m:endChr m:val="|"/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  <m:t>𝐼</m:t>
                                  </m:r>
                                </m:e>
                                <m:sub>
                                  <m: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  <m:t>𝑚𝑎𝑥</m:t>
                                  </m:r>
                                </m:sub>
                              </m:sSub>
                            </m:e>
                          </m:d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  <m:t>𝐼</m:t>
                                  </m:r>
                                </m:e>
                                <m:sub>
                                  <m: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  <m:t>𝑚𝑖𝑛</m:t>
                                  </m:r>
                                </m:sub>
                              </m:sSub>
                            </m:e>
                          </m:d>
                        </m:den>
                      </m:f>
                    </m:oMath>
                  </m:oMathPara>
                </a14:m>
                <a:endParaRPr lang="en-GB" b="0" i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  <a:p>
                <a:pPr marL="0" indent="0">
                  <a:buNone/>
                  <a:tabLst>
                    <a:tab pos="10134600" algn="l"/>
                    <a:tab pos="10229850" algn="l"/>
                  </a:tabLst>
                </a:pPr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The ratio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  <m:sub>
                        <m:r>
                          <a:rPr lang="en-GB" i="1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𝑚𝑎𝑥</m:t>
                        </m:r>
                      </m:sub>
                    </m:sSub>
                  </m:oMath>
                </a14:m>
                <a:r>
                  <a:rPr lang="en-GB" b="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to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  <m:sub>
                        <m:r>
                          <a:rPr lang="en-GB" i="1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𝑚𝑖𝑛</m:t>
                        </m:r>
                      </m:sub>
                    </m:sSub>
                  </m:oMath>
                </a14:m>
                <a:r>
                  <a:rPr lang="en-GB" b="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 is called the voltage standing wave ratio.</a:t>
                </a:r>
              </a:p>
              <a:p>
                <a:pPr marL="0" indent="0">
                  <a:buNone/>
                  <a:tabLst>
                    <a:tab pos="10134600" algn="l"/>
                    <a:tab pos="10229850" algn="l"/>
                  </a:tabLst>
                </a:pPr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The ratio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𝑚𝑎𝑥</m:t>
                        </m:r>
                      </m:sub>
                    </m:sSub>
                  </m:oMath>
                </a14:m>
                <a:r>
                  <a:rPr lang="en-GB" b="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to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𝑚𝑖𝑛</m:t>
                        </m:r>
                      </m:sub>
                    </m:sSub>
                  </m:oMath>
                </a14:m>
                <a:r>
                  <a:rPr lang="en-GB" b="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 is called the Current standing wave ratio.</a:t>
                </a:r>
              </a:p>
              <a:p>
                <a:pPr marL="0" indent="0">
                  <a:buNone/>
                  <a:tabLst>
                    <a:tab pos="10134600" algn="l"/>
                    <a:tab pos="10229850" algn="l"/>
                  </a:tabLst>
                </a:pPr>
                <a:endParaRPr lang="en-GB" b="0" i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  <a:blipFill>
                <a:blip r:embed="rId3"/>
                <a:stretch>
                  <a:fillRect l="-1111" t="-2002" r="-6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154416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Standing Wave ratio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- 11/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F5D7C50-3789-3028-164E-A0B37146B5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B3CAA1E-3D97-958D-0A18-E317570ECE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4610" y="1543414"/>
            <a:ext cx="5764441" cy="4650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73934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Standing Wave ratio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- 11/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FA19AD66-0F5E-3D05-8FF6-1540B45BFA5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10972800" cy="4416202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GB" dirty="0"/>
                  <a:t>When the resistive load is less than the characteristic resistance, the standing wave ratio is</a:t>
                </a:r>
              </a:p>
              <a:p>
                <a:pPr marL="0" indent="0">
                  <a:buNone/>
                  <a:tabLst>
                    <a:tab pos="9772650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𝑆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  <a:p>
                <a:r>
                  <a:rPr lang="en-GB" dirty="0"/>
                  <a:t>When the resistive load is greater than the characteristic resistance, the standing wave ratio is</a:t>
                </a:r>
              </a:p>
              <a:p>
                <a:pPr marL="0" indent="0">
                  <a:buNone/>
                  <a:tabLst>
                    <a:tab pos="9772650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𝑆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  <a:tabLst>
                    <a:tab pos="9772650" algn="l"/>
                  </a:tabLst>
                </a:pPr>
                <a:r>
                  <a:rPr lang="en-GB" dirty="0"/>
                  <a:t>Where,</a:t>
                </a:r>
              </a:p>
              <a:p>
                <a:pPr marL="0" indent="0">
                  <a:buNone/>
                  <a:tabLst>
                    <a:tab pos="977265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/>
                  <a:t>- Characteristic resistance </a:t>
                </a:r>
              </a:p>
              <a:p>
                <a:pPr marL="0" indent="0">
                  <a:buNone/>
                  <a:tabLst>
                    <a:tab pos="977265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- Resistive load </a:t>
                </a: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FA19AD66-0F5E-3D05-8FF6-1540B45BFA5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10972800" cy="4416202"/>
              </a:xfrm>
              <a:blipFill>
                <a:blip r:embed="rId3"/>
                <a:stretch>
                  <a:fillRect l="-1000" t="-2901" b="-5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716406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Standing Wave ratio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- 11/ Advanced RF systems</a:t>
            </a:r>
            <a:endParaRPr lang="en-GB" i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BD16126A-185A-EE55-49D9-F60DFCE65F6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dirty="0"/>
                  <a:t>Relation between standing wave ratio (S) and the magnitude of Reflection Coefficient (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Γ</m:t>
                    </m:r>
                  </m:oMath>
                </a14:m>
                <a:r>
                  <a:rPr lang="en-GB" dirty="0"/>
                  <a:t>)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  <a:tabLst>
                    <a:tab pos="995362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𝑆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1+</m:t>
                          </m:r>
                          <m:d>
                            <m:dPr>
                              <m:begChr m:val="|"/>
                              <m:endChr m:val="|"/>
                              <m:ctrlPr>
                                <a:rPr lang="en-GB" i="1" dirty="0">
                                  <a:solidFill>
                                    <a:srgbClr val="222222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dirty="0">
                                  <a:solidFill>
                                    <a:srgbClr val="222222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𝛤</m:t>
                              </m:r>
                            </m:e>
                          </m:d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1−</m:t>
                          </m:r>
                          <m:d>
                            <m:dPr>
                              <m:begChr m:val="|"/>
                              <m:endChr m:val="|"/>
                              <m:ctrlPr>
                                <a:rPr lang="en-GB" i="1" dirty="0">
                                  <a:solidFill>
                                    <a:srgbClr val="222222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 dirty="0">
                                  <a:solidFill>
                                    <a:srgbClr val="222222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𝛤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  <a:tabLst>
                    <a:tab pos="9953625" algn="l"/>
                  </a:tabLst>
                </a:pPr>
                <a:endParaRPr lang="en-GB" dirty="0"/>
              </a:p>
              <a:p>
                <a:pPr marL="0" indent="0">
                  <a:buNone/>
                  <a:tabLst>
                    <a:tab pos="995362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Γ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+1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solidFill>
                                <a:srgbClr val="0D0D0D"/>
                              </a:solidFill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d>
                            <m:dPr>
                              <m:begChr m:val="|"/>
                              <m:endChr m:val="|"/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  <m:t>𝑚𝑎𝑥</m:t>
                                  </m:r>
                                </m:sub>
                              </m:sSub>
                            </m:e>
                          </m:d>
                          <m:r>
                            <a:rPr lang="en-GB" b="0" i="1" smtClean="0">
                              <a:solidFill>
                                <a:srgbClr val="0D0D0D"/>
                              </a:solidFill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  <m:t>−</m:t>
                          </m:r>
                          <m:d>
                            <m:dPr>
                              <m:begChr m:val="|"/>
                              <m:endChr m:val="|"/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  <m:t>𝑚𝑖𝑛</m:t>
                                  </m:r>
                                </m:sub>
                              </m:sSub>
                            </m:e>
                          </m:d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  <m:t>𝑚𝑎𝑥</m:t>
                                  </m:r>
                                </m:sub>
                              </m:sSub>
                            </m:e>
                          </m:d>
                          <m:r>
                            <a:rPr lang="en-GB" b="0" i="1" smtClean="0">
                              <a:solidFill>
                                <a:srgbClr val="0D0D0D"/>
                              </a:solidFill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  <m:t>+</m:t>
                          </m:r>
                          <m:d>
                            <m:dPr>
                              <m:begChr m:val="|"/>
                              <m:endChr m:val="|"/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  <m:t>𝑚𝑖𝑛</m:t>
                                  </m:r>
                                </m:sub>
                              </m:sSub>
                            </m:e>
                          </m:d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  <a:tabLst>
                    <a:tab pos="9953625" algn="l"/>
                  </a:tabLst>
                </a:pPr>
                <a:endParaRPr lang="en-GB" dirty="0"/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BD16126A-185A-EE55-49D9-F60DFCE65F6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111" t="-2648" r="-3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04669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Reflection Coefficient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- 11/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BD16126A-185A-EE55-49D9-F60DFCE65F6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  <a:tabLst>
                    <a:tab pos="9953625" algn="l"/>
                  </a:tabLst>
                </a:pPr>
                <a:r>
                  <a:rPr lang="en-GB" dirty="0"/>
                  <a:t>The reflection coefficient is given by </a:t>
                </a:r>
              </a:p>
              <a:p>
                <a:pPr marL="0" indent="0">
                  <a:buNone/>
                  <a:tabLst>
                    <a:tab pos="9953625" algn="l"/>
                  </a:tabLst>
                </a:pPr>
                <a:endParaRPr lang="en-GB" b="0" dirty="0"/>
              </a:p>
              <a:p>
                <a:pPr marL="0" indent="0">
                  <a:buNone/>
                  <a:tabLst>
                    <a:tab pos="995362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b="0" i="0" dirty="0">
                          <a:solidFill>
                            <a:srgbClr val="222222"/>
                          </a:solidFill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Γ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𝑍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𝑍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𝑍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𝑍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  <a:tabLst>
                    <a:tab pos="9953625" algn="l"/>
                  </a:tabLst>
                </a:pPr>
                <a:r>
                  <a:rPr lang="en-GB" dirty="0"/>
                  <a:t>Where, </a:t>
                </a:r>
              </a:p>
              <a:p>
                <a:pPr marL="0" indent="0">
                  <a:buNone/>
                  <a:tabLst>
                    <a:tab pos="9953625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𝑍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 - load Impedance </a:t>
                </a:r>
              </a:p>
              <a:p>
                <a:pPr marL="0" indent="0">
                  <a:buNone/>
                  <a:tabLst>
                    <a:tab pos="9953625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𝑍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/>
                  <a:t>-Characteristic Impedance</a:t>
                </a:r>
              </a:p>
              <a:p>
                <a:pPr marL="0" indent="0">
                  <a:buNone/>
                  <a:tabLst>
                    <a:tab pos="9953625" algn="l"/>
                  </a:tabLst>
                </a:pPr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BD16126A-185A-EE55-49D9-F60DFCE65F6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111" t="-26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844646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Propagation constant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- 11/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BD16126A-185A-EE55-49D9-F60DFCE65F6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  <a:tabLst>
                    <a:tab pos="9953625" algn="l"/>
                  </a:tabLst>
                </a:pPr>
                <a:r>
                  <a:rPr lang="en-GB" dirty="0"/>
                  <a:t>Propagation constant is a measure of changes in a sinusoidal electromagnetic wave in terms of amplitude and phase, while propagating through a medium.</a:t>
                </a:r>
              </a:p>
              <a:p>
                <a:pPr marL="0" indent="0">
                  <a:buNone/>
                  <a:tabLst>
                    <a:tab pos="995362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𝛾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𝛼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𝑗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𝛽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buNone/>
                  <a:tabLst>
                    <a:tab pos="9953625" algn="l"/>
                  </a:tabLst>
                </a:pPr>
                <a:r>
                  <a:rPr lang="en-GB" dirty="0"/>
                  <a:t>Where</a:t>
                </a:r>
              </a:p>
              <a:p>
                <a:pPr marL="0" indent="0">
                  <a:buNone/>
                  <a:tabLst>
                    <a:tab pos="9953625" algn="l"/>
                  </a:tabLst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𝛼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b="0" i="1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  <a:r>
                  <a:rPr lang="en-GB" b="0" dirty="0">
                    <a:ea typeface="Cambria Math" panose="02040503050406030204" pitchFamily="18" charset="0"/>
                  </a:rPr>
                  <a:t>Attenuation constant</a:t>
                </a:r>
              </a:p>
              <a:p>
                <a:pPr marL="0" indent="0">
                  <a:buNone/>
                  <a:tabLst>
                    <a:tab pos="9953625" algn="l"/>
                  </a:tabLst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𝛽</m:t>
                    </m:r>
                  </m:oMath>
                </a14:m>
                <a:r>
                  <a:rPr lang="en-GB" dirty="0"/>
                  <a:t>- Phase constant</a:t>
                </a: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BD16126A-185A-EE55-49D9-F60DFCE65F6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111" t="-2648" r="-1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7791796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Propagation constant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- 11/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BD16126A-185A-EE55-49D9-F60DFCE65F6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10972800" cy="4934556"/>
              </a:xfrm>
            </p:spPr>
            <p:txBody>
              <a:bodyPr/>
              <a:lstStyle/>
              <a:p>
                <a:pPr marL="0" indent="0">
                  <a:buNone/>
                  <a:tabLst>
                    <a:tab pos="9953625" algn="l"/>
                  </a:tabLst>
                </a:pPr>
                <a:r>
                  <a:rPr lang="en-GB" b="1" dirty="0">
                    <a:ea typeface="Cambria Math" panose="02040503050406030204" pitchFamily="18" charset="0"/>
                  </a:rPr>
                  <a:t>Attenuation constant- </a:t>
                </a:r>
                <a:r>
                  <a:rPr lang="en-GB" b="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describes the rate at which the amplitude of the wave decreases as it propagate. It is </a:t>
                </a:r>
                <a:r>
                  <a:rPr lang="en-GB" b="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  <a:latin typeface="Söhne"/>
                  </a:rPr>
                  <a:t>measured in nepers per meter (Np/m), </a:t>
                </a:r>
                <a:endParaRPr lang="en-GB" b="0" i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  <a:p>
                <a:pPr marL="0" indent="0">
                  <a:buNone/>
                  <a:tabLst>
                    <a:tab pos="9953625" algn="l"/>
                  </a:tabLst>
                </a:pPr>
                <a:r>
                  <a:rPr lang="en-GB" b="1" dirty="0">
                    <a:solidFill>
                      <a:srgbClr val="0D0D0D"/>
                    </a:solidFill>
                    <a:highlight>
                      <a:srgbClr val="FFFFFF"/>
                    </a:highlight>
                    <a:ea typeface="Cambria Math" panose="02040503050406030204" pitchFamily="18" charset="0"/>
                  </a:rPr>
                  <a:t>Phase constant - </a:t>
                </a:r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  <a:ea typeface="Cambria Math" panose="02040503050406030204" pitchFamily="18" charset="0"/>
                  </a:rPr>
                  <a:t>indicates the phase shift that occurs per unit length of the medium. It is </a:t>
                </a:r>
                <a:r>
                  <a:rPr lang="en-GB" b="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  <a:latin typeface="Söhne"/>
                  </a:rPr>
                  <a:t>measured in radians per meter (rad/m)</a:t>
                </a:r>
              </a:p>
              <a:p>
                <a:pPr marL="0" indent="0">
                  <a:buNone/>
                  <a:tabLst>
                    <a:tab pos="9953625" algn="l"/>
                  </a:tabLst>
                </a:pPr>
                <a:endParaRPr lang="en-GB" dirty="0">
                  <a:solidFill>
                    <a:srgbClr val="0D0D0D"/>
                  </a:solidFill>
                  <a:highlight>
                    <a:srgbClr val="FFFFFF"/>
                  </a:highlight>
                  <a:ea typeface="Cambria Math" panose="02040503050406030204" pitchFamily="18" charset="0"/>
                </a:endParaRPr>
              </a:p>
              <a:p>
                <a:pPr marL="0" indent="0">
                  <a:buNone/>
                  <a:tabLst>
                    <a:tab pos="995362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𝛽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ω</m:t>
                      </m:r>
                      <m:rad>
                        <m:radPr>
                          <m:degHide m:val="on"/>
                          <m:ctrlPr>
                            <a:rPr lang="el-GR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𝐿𝐶</m:t>
                          </m:r>
                        </m:e>
                      </m:rad>
                    </m:oMath>
                  </m:oMathPara>
                </a14:m>
                <a:endParaRPr lang="en-GB" b="0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  <a:tabLst>
                    <a:tab pos="9953625" algn="l"/>
                  </a:tabLst>
                </a:pPr>
                <a:r>
                  <a:rPr lang="en-GB" b="0" dirty="0">
                    <a:ea typeface="Cambria Math" panose="02040503050406030204" pitchFamily="18" charset="0"/>
                  </a:rPr>
                  <a:t>Where 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ω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=2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π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𝑓</m:t>
                    </m:r>
                  </m:oMath>
                </a14:m>
                <a:endParaRPr lang="en-GB" b="0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  <a:tabLst>
                    <a:tab pos="995362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𝛽</m:t>
                      </m:r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  <m:r>
                            <m:rPr>
                              <m:sty m:val="p"/>
                            </m:rPr>
                            <a:rPr lang="el-GR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π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𝜆</m:t>
                          </m:r>
                        </m:den>
                      </m:f>
                    </m:oMath>
                  </m:oMathPara>
                </a14:m>
                <a:endParaRPr lang="en-GB" b="0" dirty="0"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BD16126A-185A-EE55-49D9-F60DFCE65F6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10972800" cy="4934556"/>
              </a:xfrm>
              <a:blipFill>
                <a:blip r:embed="rId3"/>
                <a:stretch>
                  <a:fillRect l="-1111" t="-210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4049358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- 11/ Advanced RF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593883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documentManagement/types"/>
    <ds:schemaRef ds:uri="http://purl.org/dc/terms/"/>
    <ds:schemaRef ds:uri="http://schemas.microsoft.com/office/2006/metadata/properties"/>
    <ds:schemaRef ds:uri="303dbf9b-b85b-46a0-94f1-894078c07ecd"/>
    <ds:schemaRef ds:uri="http://purl.org/dc/elements/1.1/"/>
    <ds:schemaRef ds:uri="211f9404-bca0-4bcf-9c1d-965ccb6f8d2d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1773</Words>
  <Application>Microsoft Office PowerPoint</Application>
  <PresentationFormat>Widescreen</PresentationFormat>
  <Paragraphs>233</Paragraphs>
  <Slides>27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27</vt:i4>
      </vt:variant>
    </vt:vector>
  </HeadingPairs>
  <TitlesOfParts>
    <vt:vector size="55" baseType="lpstr">
      <vt:lpstr>KaTeX_Main</vt:lpstr>
      <vt:lpstr>KaTeX_Math</vt:lpstr>
      <vt:lpstr>Söhne</vt:lpstr>
      <vt:lpstr>Arial</vt:lpstr>
      <vt:lpstr>Calibri</vt:lpstr>
      <vt:lpstr>Calibri Light</vt:lpstr>
      <vt:lpstr>Cambria Math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Lossless Network </vt:lpstr>
      <vt:lpstr>Lossless Network </vt:lpstr>
      <vt:lpstr>Lossless Network </vt:lpstr>
      <vt:lpstr>Reciprocal network </vt:lpstr>
      <vt:lpstr>Reciprocal network </vt:lpstr>
      <vt:lpstr>Reciprocal network </vt:lpstr>
      <vt:lpstr>Transmission Line</vt:lpstr>
      <vt:lpstr>Transmission Line</vt:lpstr>
      <vt:lpstr>Impedance</vt:lpstr>
      <vt:lpstr>Characteristics impedance</vt:lpstr>
      <vt:lpstr>Characteristics impedance</vt:lpstr>
      <vt:lpstr>Characteristics impedance</vt:lpstr>
      <vt:lpstr>Return loss</vt:lpstr>
      <vt:lpstr>Return loss</vt:lpstr>
      <vt:lpstr>Normalised Load Impedance</vt:lpstr>
      <vt:lpstr>Normalised input Impedance</vt:lpstr>
      <vt:lpstr>Normalised input admittance</vt:lpstr>
      <vt:lpstr>Standing Wave ratio</vt:lpstr>
      <vt:lpstr>Standing Wave ratio</vt:lpstr>
      <vt:lpstr>Standing Wave ratio</vt:lpstr>
      <vt:lpstr>Standing Wave ratio</vt:lpstr>
      <vt:lpstr>Reflection Coefficient</vt:lpstr>
      <vt:lpstr>Propagation constant</vt:lpstr>
      <vt:lpstr>Propagation constant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126</cp:revision>
  <dcterms:created xsi:type="dcterms:W3CDTF">2021-03-09T15:35:42Z</dcterms:created>
  <dcterms:modified xsi:type="dcterms:W3CDTF">2024-04-24T20:09:21Z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