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90"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3592"/>
  </p:normalViewPr>
  <p:slideViewPr>
    <p:cSldViewPr snapToGrid="0" snapToObjects="1">
      <p:cViewPr varScale="1">
        <p:scale>
          <a:sx n="90" d="100"/>
          <a:sy n="90" d="100"/>
        </p:scale>
        <p:origin x="232"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ata10.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ata11.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ata1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4" Type="http://schemas.openxmlformats.org/officeDocument/2006/relationships/image" Target="../media/image78.svg"/></Relationships>
</file>

<file path=ppt/diagrams/_rels/data13.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9.png"/><Relationship Id="rId7" Type="http://schemas.openxmlformats.org/officeDocument/2006/relationships/image" Target="../media/image77.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ata15.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85.png"/><Relationship Id="rId7" Type="http://schemas.openxmlformats.org/officeDocument/2006/relationships/image" Target="../media/image87.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86.svg"/></Relationships>
</file>

<file path=ppt/diagrams/_rels/data1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84.svg"/></Relationships>
</file>

<file path=ppt/diagrams/_rels/data1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svg"/><Relationship Id="rId1" Type="http://schemas.openxmlformats.org/officeDocument/2006/relationships/image" Target="../media/image89.png"/><Relationship Id="rId4" Type="http://schemas.openxmlformats.org/officeDocument/2006/relationships/image" Target="../media/image92.svg"/></Relationships>
</file>

<file path=ppt/diagrams/_rels/data1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svg"/><Relationship Id="rId1" Type="http://schemas.openxmlformats.org/officeDocument/2006/relationships/image" Target="../media/image94.png"/><Relationship Id="rId6" Type="http://schemas.openxmlformats.org/officeDocument/2006/relationships/image" Target="../media/image99.svg"/><Relationship Id="rId5" Type="http://schemas.openxmlformats.org/officeDocument/2006/relationships/image" Target="../media/image98.png"/><Relationship Id="rId4" Type="http://schemas.openxmlformats.org/officeDocument/2006/relationships/image" Target="../media/image97.svg"/></Relationships>
</file>

<file path=ppt/diagrams/_rels/data19.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59.png"/><Relationship Id="rId7" Type="http://schemas.openxmlformats.org/officeDocument/2006/relationships/image" Target="../media/image102.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60.svg"/></Relationships>
</file>

<file path=ppt/diagrams/_rels/data2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svg"/><Relationship Id="rId1" Type="http://schemas.openxmlformats.org/officeDocument/2006/relationships/image" Target="../media/image104.png"/><Relationship Id="rId6" Type="http://schemas.openxmlformats.org/officeDocument/2006/relationships/image" Target="../media/image109.svg"/><Relationship Id="rId5" Type="http://schemas.openxmlformats.org/officeDocument/2006/relationships/image" Target="../media/image108.png"/><Relationship Id="rId4" Type="http://schemas.openxmlformats.org/officeDocument/2006/relationships/image" Target="../media/image10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svg"/><Relationship Id="rId1" Type="http://schemas.openxmlformats.org/officeDocument/2006/relationships/image" Target="../media/image53.png"/><Relationship Id="rId4" Type="http://schemas.openxmlformats.org/officeDocument/2006/relationships/image" Target="../media/image56.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72.sv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4" Type="http://schemas.openxmlformats.org/officeDocument/2006/relationships/image" Target="../media/image7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78.svg"/><Relationship Id="rId3" Type="http://schemas.openxmlformats.org/officeDocument/2006/relationships/image" Target="../media/image79.png"/><Relationship Id="rId7" Type="http://schemas.openxmlformats.org/officeDocument/2006/relationships/image" Target="../media/image77.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85.png"/><Relationship Id="rId7" Type="http://schemas.openxmlformats.org/officeDocument/2006/relationships/image" Target="../media/image87.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86.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84.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0.svg"/><Relationship Id="rId1" Type="http://schemas.openxmlformats.org/officeDocument/2006/relationships/image" Target="../media/image89.png"/><Relationship Id="rId4" Type="http://schemas.openxmlformats.org/officeDocument/2006/relationships/image" Target="../media/image92.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svg"/><Relationship Id="rId1" Type="http://schemas.openxmlformats.org/officeDocument/2006/relationships/image" Target="../media/image94.png"/><Relationship Id="rId6" Type="http://schemas.openxmlformats.org/officeDocument/2006/relationships/image" Target="../media/image99.svg"/><Relationship Id="rId5" Type="http://schemas.openxmlformats.org/officeDocument/2006/relationships/image" Target="../media/image98.png"/><Relationship Id="rId4" Type="http://schemas.openxmlformats.org/officeDocument/2006/relationships/image" Target="../media/image97.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103.svg"/><Relationship Id="rId3" Type="http://schemas.openxmlformats.org/officeDocument/2006/relationships/image" Target="../media/image59.png"/><Relationship Id="rId7" Type="http://schemas.openxmlformats.org/officeDocument/2006/relationships/image" Target="../media/image102.pn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101.svg"/><Relationship Id="rId5" Type="http://schemas.openxmlformats.org/officeDocument/2006/relationships/image" Target="../media/image100.png"/><Relationship Id="rId4" Type="http://schemas.openxmlformats.org/officeDocument/2006/relationships/image" Target="../media/image60.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svg"/><Relationship Id="rId1" Type="http://schemas.openxmlformats.org/officeDocument/2006/relationships/image" Target="../media/image104.png"/><Relationship Id="rId6" Type="http://schemas.openxmlformats.org/officeDocument/2006/relationships/image" Target="../media/image109.svg"/><Relationship Id="rId5" Type="http://schemas.openxmlformats.org/officeDocument/2006/relationships/image" Target="../media/image108.png"/><Relationship Id="rId4" Type="http://schemas.openxmlformats.org/officeDocument/2006/relationships/image" Target="../media/image10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B16843-B692-4D17-8684-C4B1066E27D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125D15-6BC0-4F54-935E-B8D0498A16F4}">
      <dgm:prSet/>
      <dgm:spPr/>
      <dgm:t>
        <a:bodyPr/>
        <a:lstStyle/>
        <a:p>
          <a:r>
            <a:rPr lang="en-US"/>
            <a:t>Overview of social interaction</a:t>
          </a:r>
        </a:p>
      </dgm:t>
    </dgm:pt>
    <dgm:pt modelId="{CDB3E984-87B6-4483-965F-3C937F0B02D5}" type="parTrans" cxnId="{C6CF146A-9A3C-4C03-A756-9B2487618238}">
      <dgm:prSet/>
      <dgm:spPr/>
      <dgm:t>
        <a:bodyPr/>
        <a:lstStyle/>
        <a:p>
          <a:endParaRPr lang="en-US"/>
        </a:p>
      </dgm:t>
    </dgm:pt>
    <dgm:pt modelId="{0EA70335-3C2E-42EC-B6BF-406DE76DF3FD}" type="sibTrans" cxnId="{C6CF146A-9A3C-4C03-A756-9B2487618238}">
      <dgm:prSet/>
      <dgm:spPr/>
      <dgm:t>
        <a:bodyPr/>
        <a:lstStyle/>
        <a:p>
          <a:endParaRPr lang="en-US"/>
        </a:p>
      </dgm:t>
    </dgm:pt>
    <dgm:pt modelId="{C3398C14-5851-40EF-B8BA-828F007B72C2}">
      <dgm:prSet/>
      <dgm:spPr/>
      <dgm:t>
        <a:bodyPr/>
        <a:lstStyle/>
        <a:p>
          <a:r>
            <a:rPr lang="en-US"/>
            <a:t>Historical Context</a:t>
          </a:r>
        </a:p>
      </dgm:t>
    </dgm:pt>
    <dgm:pt modelId="{F7F6B43E-02FB-4824-A08A-1929B2AC2330}" type="parTrans" cxnId="{EDBFCA4F-7077-4EB5-A124-7422ADFFA076}">
      <dgm:prSet/>
      <dgm:spPr/>
      <dgm:t>
        <a:bodyPr/>
        <a:lstStyle/>
        <a:p>
          <a:endParaRPr lang="en-US"/>
        </a:p>
      </dgm:t>
    </dgm:pt>
    <dgm:pt modelId="{4D34C784-3DDC-4AAB-A5D0-45975BF06BB9}" type="sibTrans" cxnId="{EDBFCA4F-7077-4EB5-A124-7422ADFFA076}">
      <dgm:prSet/>
      <dgm:spPr/>
      <dgm:t>
        <a:bodyPr/>
        <a:lstStyle/>
        <a:p>
          <a:endParaRPr lang="en-US"/>
        </a:p>
      </dgm:t>
    </dgm:pt>
    <dgm:pt modelId="{5D735B81-8FEB-45D7-856C-8ACAE210A973}">
      <dgm:prSet/>
      <dgm:spPr/>
      <dgm:t>
        <a:bodyPr/>
        <a:lstStyle/>
        <a:p>
          <a:r>
            <a:rPr lang="en-US"/>
            <a:t>Current generation</a:t>
          </a:r>
        </a:p>
      </dgm:t>
    </dgm:pt>
    <dgm:pt modelId="{0C7110B5-127B-4CFB-88E3-5F6C77DEE57F}" type="parTrans" cxnId="{2D245175-2BEB-4184-9965-1B4969B45420}">
      <dgm:prSet/>
      <dgm:spPr/>
      <dgm:t>
        <a:bodyPr/>
        <a:lstStyle/>
        <a:p>
          <a:endParaRPr lang="en-US"/>
        </a:p>
      </dgm:t>
    </dgm:pt>
    <dgm:pt modelId="{DF59C906-B402-4280-A430-81C56E3CB25F}" type="sibTrans" cxnId="{2D245175-2BEB-4184-9965-1B4969B45420}">
      <dgm:prSet/>
      <dgm:spPr/>
      <dgm:t>
        <a:bodyPr/>
        <a:lstStyle/>
        <a:p>
          <a:endParaRPr lang="en-US"/>
        </a:p>
      </dgm:t>
    </dgm:pt>
    <dgm:pt modelId="{CF909632-BC08-4EB9-B340-4EEFC02CDB4B}">
      <dgm:prSet/>
      <dgm:spPr/>
      <dgm:t>
        <a:bodyPr/>
        <a:lstStyle/>
        <a:p>
          <a:r>
            <a:rPr lang="en-US"/>
            <a:t>Means of  communication</a:t>
          </a:r>
        </a:p>
      </dgm:t>
    </dgm:pt>
    <dgm:pt modelId="{9C68AC4A-4340-47CD-A59F-29BEDE7C149C}" type="parTrans" cxnId="{BE68FAFE-FA52-488B-A14D-AE328D1906BF}">
      <dgm:prSet/>
      <dgm:spPr/>
      <dgm:t>
        <a:bodyPr/>
        <a:lstStyle/>
        <a:p>
          <a:endParaRPr lang="en-US"/>
        </a:p>
      </dgm:t>
    </dgm:pt>
    <dgm:pt modelId="{8440EDA6-D34A-416D-BA06-D83CA0D9863D}" type="sibTrans" cxnId="{BE68FAFE-FA52-488B-A14D-AE328D1906BF}">
      <dgm:prSet/>
      <dgm:spPr/>
      <dgm:t>
        <a:bodyPr/>
        <a:lstStyle/>
        <a:p>
          <a:endParaRPr lang="en-US"/>
        </a:p>
      </dgm:t>
    </dgm:pt>
    <dgm:pt modelId="{541856C4-EC38-45FE-A110-5F48472D54BB}">
      <dgm:prSet/>
      <dgm:spPr/>
      <dgm:t>
        <a:bodyPr/>
        <a:lstStyle/>
        <a:p>
          <a:r>
            <a:rPr lang="en-US"/>
            <a:t>Impacts upon communication</a:t>
          </a:r>
        </a:p>
      </dgm:t>
    </dgm:pt>
    <dgm:pt modelId="{51657B66-3691-43DA-A29E-A82E0182881A}" type="parTrans" cxnId="{C48AD124-E373-4FE8-AA71-1060DF5CB6E7}">
      <dgm:prSet/>
      <dgm:spPr/>
      <dgm:t>
        <a:bodyPr/>
        <a:lstStyle/>
        <a:p>
          <a:endParaRPr lang="en-US"/>
        </a:p>
      </dgm:t>
    </dgm:pt>
    <dgm:pt modelId="{83B10B88-2DE9-46E2-B094-FE181254223F}" type="sibTrans" cxnId="{C48AD124-E373-4FE8-AA71-1060DF5CB6E7}">
      <dgm:prSet/>
      <dgm:spPr/>
      <dgm:t>
        <a:bodyPr/>
        <a:lstStyle/>
        <a:p>
          <a:endParaRPr lang="en-US"/>
        </a:p>
      </dgm:t>
    </dgm:pt>
    <dgm:pt modelId="{3621B5C6-6537-4899-8E48-C11CC30AE01E}">
      <dgm:prSet/>
      <dgm:spPr/>
      <dgm:t>
        <a:bodyPr/>
        <a:lstStyle/>
        <a:p>
          <a:r>
            <a:rPr lang="en-US"/>
            <a:t>Impact upon motivations</a:t>
          </a:r>
        </a:p>
      </dgm:t>
    </dgm:pt>
    <dgm:pt modelId="{FB3A1B68-F395-4033-8DB5-B0EB33C6B68E}" type="parTrans" cxnId="{F4F7422A-6EB5-46C3-862C-6B041D7E2897}">
      <dgm:prSet/>
      <dgm:spPr/>
      <dgm:t>
        <a:bodyPr/>
        <a:lstStyle/>
        <a:p>
          <a:endParaRPr lang="en-US"/>
        </a:p>
      </dgm:t>
    </dgm:pt>
    <dgm:pt modelId="{F4E29E28-7CD6-4BC8-A1EF-CE25B17D751E}" type="sibTrans" cxnId="{F4F7422A-6EB5-46C3-862C-6B041D7E2897}">
      <dgm:prSet/>
      <dgm:spPr/>
      <dgm:t>
        <a:bodyPr/>
        <a:lstStyle/>
        <a:p>
          <a:endParaRPr lang="en-US"/>
        </a:p>
      </dgm:t>
    </dgm:pt>
    <dgm:pt modelId="{A16AAF98-A47E-4E63-8364-C330FCA68FA5}">
      <dgm:prSet/>
      <dgm:spPr/>
      <dgm:t>
        <a:bodyPr/>
        <a:lstStyle/>
        <a:p>
          <a:r>
            <a:rPr lang="en-US"/>
            <a:t>Impact upon health</a:t>
          </a:r>
        </a:p>
      </dgm:t>
    </dgm:pt>
    <dgm:pt modelId="{7A1ABD21-8A3A-4644-995D-DB90D797064D}" type="parTrans" cxnId="{E9520A0D-3526-4A50-84AD-8200B14D29AE}">
      <dgm:prSet/>
      <dgm:spPr/>
      <dgm:t>
        <a:bodyPr/>
        <a:lstStyle/>
        <a:p>
          <a:endParaRPr lang="en-US"/>
        </a:p>
      </dgm:t>
    </dgm:pt>
    <dgm:pt modelId="{CE6E0F0F-1368-4088-963A-9A75D2A05E63}" type="sibTrans" cxnId="{E9520A0D-3526-4A50-84AD-8200B14D29AE}">
      <dgm:prSet/>
      <dgm:spPr/>
      <dgm:t>
        <a:bodyPr/>
        <a:lstStyle/>
        <a:p>
          <a:endParaRPr lang="en-US"/>
        </a:p>
      </dgm:t>
    </dgm:pt>
    <dgm:pt modelId="{710BEFC8-B4AE-4D76-99AE-12492294734D}">
      <dgm:prSet/>
      <dgm:spPr/>
      <dgm:t>
        <a:bodyPr/>
        <a:lstStyle/>
        <a:p>
          <a:r>
            <a:rPr lang="en-US"/>
            <a:t>Social Disruption</a:t>
          </a:r>
        </a:p>
      </dgm:t>
    </dgm:pt>
    <dgm:pt modelId="{9E0BC1A7-1BA9-4D84-AA7A-5947F6FF78CA}" type="parTrans" cxnId="{23C1394F-9583-4507-A5C9-EE931DFBB87E}">
      <dgm:prSet/>
      <dgm:spPr/>
      <dgm:t>
        <a:bodyPr/>
        <a:lstStyle/>
        <a:p>
          <a:endParaRPr lang="en-US"/>
        </a:p>
      </dgm:t>
    </dgm:pt>
    <dgm:pt modelId="{99140263-E24C-43D1-BAAA-99EA7AC1CCF8}" type="sibTrans" cxnId="{23C1394F-9583-4507-A5C9-EE931DFBB87E}">
      <dgm:prSet/>
      <dgm:spPr/>
      <dgm:t>
        <a:bodyPr/>
        <a:lstStyle/>
        <a:p>
          <a:endParaRPr lang="en-US"/>
        </a:p>
      </dgm:t>
    </dgm:pt>
    <dgm:pt modelId="{18103A42-5067-4756-888B-C61848F035EB}" type="pres">
      <dgm:prSet presAssocID="{EDB16843-B692-4D17-8684-C4B1066E27D7}" presName="root" presStyleCnt="0">
        <dgm:presLayoutVars>
          <dgm:dir/>
          <dgm:resizeHandles val="exact"/>
        </dgm:presLayoutVars>
      </dgm:prSet>
      <dgm:spPr/>
    </dgm:pt>
    <dgm:pt modelId="{134DB88E-B59E-4B2C-8F38-1A81EBFD5E9D}" type="pres">
      <dgm:prSet presAssocID="{4E125D15-6BC0-4F54-935E-B8D0498A16F4}" presName="compNode" presStyleCnt="0"/>
      <dgm:spPr/>
    </dgm:pt>
    <dgm:pt modelId="{EDDA3C40-BBCA-4CAC-884B-F26FD0EB36C8}" type="pres">
      <dgm:prSet presAssocID="{4E125D15-6BC0-4F54-935E-B8D0498A16F4}" presName="bgRect" presStyleLbl="bgShp" presStyleIdx="0" presStyleCnt="8"/>
      <dgm:spPr/>
    </dgm:pt>
    <dgm:pt modelId="{3FCFBB70-148F-4FD1-94E4-1E53014D90B9}" type="pres">
      <dgm:prSet presAssocID="{4E125D15-6BC0-4F54-935E-B8D0498A16F4}"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76AB29CC-169C-4823-9E6D-D085DE260956}" type="pres">
      <dgm:prSet presAssocID="{4E125D15-6BC0-4F54-935E-B8D0498A16F4}" presName="spaceRect" presStyleCnt="0"/>
      <dgm:spPr/>
    </dgm:pt>
    <dgm:pt modelId="{289FB352-FFD9-4A8E-8537-5825F36E8953}" type="pres">
      <dgm:prSet presAssocID="{4E125D15-6BC0-4F54-935E-B8D0498A16F4}" presName="parTx" presStyleLbl="revTx" presStyleIdx="0" presStyleCnt="8">
        <dgm:presLayoutVars>
          <dgm:chMax val="0"/>
          <dgm:chPref val="0"/>
        </dgm:presLayoutVars>
      </dgm:prSet>
      <dgm:spPr/>
    </dgm:pt>
    <dgm:pt modelId="{AE09464D-15AD-4350-9062-2FA6ED7B86E4}" type="pres">
      <dgm:prSet presAssocID="{0EA70335-3C2E-42EC-B6BF-406DE76DF3FD}" presName="sibTrans" presStyleCnt="0"/>
      <dgm:spPr/>
    </dgm:pt>
    <dgm:pt modelId="{BB8F6C09-51EE-468C-A1F6-F9F29C20A287}" type="pres">
      <dgm:prSet presAssocID="{C3398C14-5851-40EF-B8BA-828F007B72C2}" presName="compNode" presStyleCnt="0"/>
      <dgm:spPr/>
    </dgm:pt>
    <dgm:pt modelId="{FF3EC88A-A49F-4A0F-B261-6EE4BD3FAAB8}" type="pres">
      <dgm:prSet presAssocID="{C3398C14-5851-40EF-B8BA-828F007B72C2}" presName="bgRect" presStyleLbl="bgShp" presStyleIdx="1" presStyleCnt="8"/>
      <dgm:spPr/>
    </dgm:pt>
    <dgm:pt modelId="{C0E7E575-D2F1-44E4-8278-7B65D1F177F4}" type="pres">
      <dgm:prSet presAssocID="{C3398C14-5851-40EF-B8BA-828F007B72C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Europe-Africa"/>
        </a:ext>
      </dgm:extLst>
    </dgm:pt>
    <dgm:pt modelId="{7111B19A-451F-42F0-BB19-81665E9B8E53}" type="pres">
      <dgm:prSet presAssocID="{C3398C14-5851-40EF-B8BA-828F007B72C2}" presName="spaceRect" presStyleCnt="0"/>
      <dgm:spPr/>
    </dgm:pt>
    <dgm:pt modelId="{E5FFE234-948C-49B6-9906-4FC9D5FE30E2}" type="pres">
      <dgm:prSet presAssocID="{C3398C14-5851-40EF-B8BA-828F007B72C2}" presName="parTx" presStyleLbl="revTx" presStyleIdx="1" presStyleCnt="8">
        <dgm:presLayoutVars>
          <dgm:chMax val="0"/>
          <dgm:chPref val="0"/>
        </dgm:presLayoutVars>
      </dgm:prSet>
      <dgm:spPr/>
    </dgm:pt>
    <dgm:pt modelId="{2575423E-80C7-44FD-80A1-77E14CF8776A}" type="pres">
      <dgm:prSet presAssocID="{4D34C784-3DDC-4AAB-A5D0-45975BF06BB9}" presName="sibTrans" presStyleCnt="0"/>
      <dgm:spPr/>
    </dgm:pt>
    <dgm:pt modelId="{3A4CBEE5-9620-4133-9D4F-1F8CFC8BBC3F}" type="pres">
      <dgm:prSet presAssocID="{5D735B81-8FEB-45D7-856C-8ACAE210A973}" presName="compNode" presStyleCnt="0"/>
      <dgm:spPr/>
    </dgm:pt>
    <dgm:pt modelId="{E169826E-6AC4-498A-B70E-B22ABF498904}" type="pres">
      <dgm:prSet presAssocID="{5D735B81-8FEB-45D7-856C-8ACAE210A973}" presName="bgRect" presStyleLbl="bgShp" presStyleIdx="2" presStyleCnt="8"/>
      <dgm:spPr/>
    </dgm:pt>
    <dgm:pt modelId="{92094235-AA90-4654-9AA5-3DB5C2C1255B}" type="pres">
      <dgm:prSet presAssocID="{5D735B81-8FEB-45D7-856C-8ACAE210A97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F4A02D90-6FFC-4E42-914C-3C33BD1E3969}" type="pres">
      <dgm:prSet presAssocID="{5D735B81-8FEB-45D7-856C-8ACAE210A973}" presName="spaceRect" presStyleCnt="0"/>
      <dgm:spPr/>
    </dgm:pt>
    <dgm:pt modelId="{D1AE9045-63E1-4EF4-A897-AD313031D025}" type="pres">
      <dgm:prSet presAssocID="{5D735B81-8FEB-45D7-856C-8ACAE210A973}" presName="parTx" presStyleLbl="revTx" presStyleIdx="2" presStyleCnt="8">
        <dgm:presLayoutVars>
          <dgm:chMax val="0"/>
          <dgm:chPref val="0"/>
        </dgm:presLayoutVars>
      </dgm:prSet>
      <dgm:spPr/>
    </dgm:pt>
    <dgm:pt modelId="{FF54ABB6-99CD-42B4-88DE-A048BEB8B327}" type="pres">
      <dgm:prSet presAssocID="{DF59C906-B402-4280-A430-81C56E3CB25F}" presName="sibTrans" presStyleCnt="0"/>
      <dgm:spPr/>
    </dgm:pt>
    <dgm:pt modelId="{0A99F5DF-8840-4472-B2F0-84EB57A67B81}" type="pres">
      <dgm:prSet presAssocID="{CF909632-BC08-4EB9-B340-4EEFC02CDB4B}" presName="compNode" presStyleCnt="0"/>
      <dgm:spPr/>
    </dgm:pt>
    <dgm:pt modelId="{0B356104-EB43-47B9-B038-7352A3E1DFA8}" type="pres">
      <dgm:prSet presAssocID="{CF909632-BC08-4EB9-B340-4EEFC02CDB4B}" presName="bgRect" presStyleLbl="bgShp" presStyleIdx="3" presStyleCnt="8"/>
      <dgm:spPr/>
    </dgm:pt>
    <dgm:pt modelId="{B1B3DB65-F575-4BE7-9929-F71F313E9407}" type="pres">
      <dgm:prSet presAssocID="{CF909632-BC08-4EB9-B340-4EEFC02CDB4B}"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7F39955-4404-4C96-9309-FE4A41797C6B}" type="pres">
      <dgm:prSet presAssocID="{CF909632-BC08-4EB9-B340-4EEFC02CDB4B}" presName="spaceRect" presStyleCnt="0"/>
      <dgm:spPr/>
    </dgm:pt>
    <dgm:pt modelId="{51672DD6-A0BD-472C-B500-73908161B17D}" type="pres">
      <dgm:prSet presAssocID="{CF909632-BC08-4EB9-B340-4EEFC02CDB4B}" presName="parTx" presStyleLbl="revTx" presStyleIdx="3" presStyleCnt="8">
        <dgm:presLayoutVars>
          <dgm:chMax val="0"/>
          <dgm:chPref val="0"/>
        </dgm:presLayoutVars>
      </dgm:prSet>
      <dgm:spPr/>
    </dgm:pt>
    <dgm:pt modelId="{7D983BFD-109F-47DE-A803-8C1973619036}" type="pres">
      <dgm:prSet presAssocID="{8440EDA6-D34A-416D-BA06-D83CA0D9863D}" presName="sibTrans" presStyleCnt="0"/>
      <dgm:spPr/>
    </dgm:pt>
    <dgm:pt modelId="{F8443A3A-7A75-4177-83FC-BE329B1EFE0B}" type="pres">
      <dgm:prSet presAssocID="{541856C4-EC38-45FE-A110-5F48472D54BB}" presName="compNode" presStyleCnt="0"/>
      <dgm:spPr/>
    </dgm:pt>
    <dgm:pt modelId="{ADEB3B6D-B7CF-47B1-8169-5D0675AA7125}" type="pres">
      <dgm:prSet presAssocID="{541856C4-EC38-45FE-A110-5F48472D54BB}" presName="bgRect" presStyleLbl="bgShp" presStyleIdx="4" presStyleCnt="8"/>
      <dgm:spPr/>
    </dgm:pt>
    <dgm:pt modelId="{C393B5AB-BD49-4FD9-981D-1703A5302647}" type="pres">
      <dgm:prSet presAssocID="{541856C4-EC38-45FE-A110-5F48472D54B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6705DB4A-71BA-4CC4-BA29-CD10061C522B}" type="pres">
      <dgm:prSet presAssocID="{541856C4-EC38-45FE-A110-5F48472D54BB}" presName="spaceRect" presStyleCnt="0"/>
      <dgm:spPr/>
    </dgm:pt>
    <dgm:pt modelId="{5FB73846-87F5-4BFC-B213-CF2E74851C82}" type="pres">
      <dgm:prSet presAssocID="{541856C4-EC38-45FE-A110-5F48472D54BB}" presName="parTx" presStyleLbl="revTx" presStyleIdx="4" presStyleCnt="8">
        <dgm:presLayoutVars>
          <dgm:chMax val="0"/>
          <dgm:chPref val="0"/>
        </dgm:presLayoutVars>
      </dgm:prSet>
      <dgm:spPr/>
    </dgm:pt>
    <dgm:pt modelId="{F1AEE1BA-4A19-41F7-AEE6-47DD9BB296C8}" type="pres">
      <dgm:prSet presAssocID="{83B10B88-2DE9-46E2-B094-FE181254223F}" presName="sibTrans" presStyleCnt="0"/>
      <dgm:spPr/>
    </dgm:pt>
    <dgm:pt modelId="{05806D07-A8EE-4E0F-A1A9-84879C5E6886}" type="pres">
      <dgm:prSet presAssocID="{3621B5C6-6537-4899-8E48-C11CC30AE01E}" presName="compNode" presStyleCnt="0"/>
      <dgm:spPr/>
    </dgm:pt>
    <dgm:pt modelId="{3E3F2C6E-D248-4367-9EB6-4838AD323FCB}" type="pres">
      <dgm:prSet presAssocID="{3621B5C6-6537-4899-8E48-C11CC30AE01E}" presName="bgRect" presStyleLbl="bgShp" presStyleIdx="5" presStyleCnt="8"/>
      <dgm:spPr/>
    </dgm:pt>
    <dgm:pt modelId="{5BC12CA0-07F5-4C71-BCEA-9A9B4CFB4183}" type="pres">
      <dgm:prSet presAssocID="{3621B5C6-6537-4899-8E48-C11CC30AE01E}"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79FD5378-3E5B-4190-8E45-FE778246044B}" type="pres">
      <dgm:prSet presAssocID="{3621B5C6-6537-4899-8E48-C11CC30AE01E}" presName="spaceRect" presStyleCnt="0"/>
      <dgm:spPr/>
    </dgm:pt>
    <dgm:pt modelId="{98856C1C-4934-45EF-B8CF-DF6EB3D09532}" type="pres">
      <dgm:prSet presAssocID="{3621B5C6-6537-4899-8E48-C11CC30AE01E}" presName="parTx" presStyleLbl="revTx" presStyleIdx="5" presStyleCnt="8">
        <dgm:presLayoutVars>
          <dgm:chMax val="0"/>
          <dgm:chPref val="0"/>
        </dgm:presLayoutVars>
      </dgm:prSet>
      <dgm:spPr/>
    </dgm:pt>
    <dgm:pt modelId="{FF69FF9C-4C64-41E9-BD77-ABE94E737D25}" type="pres">
      <dgm:prSet presAssocID="{F4E29E28-7CD6-4BC8-A1EF-CE25B17D751E}" presName="sibTrans" presStyleCnt="0"/>
      <dgm:spPr/>
    </dgm:pt>
    <dgm:pt modelId="{29882954-A8A8-4037-87F8-0DF72766EB85}" type="pres">
      <dgm:prSet presAssocID="{A16AAF98-A47E-4E63-8364-C330FCA68FA5}" presName="compNode" presStyleCnt="0"/>
      <dgm:spPr/>
    </dgm:pt>
    <dgm:pt modelId="{5BFEF368-9A65-4BBC-AF85-C369D469F192}" type="pres">
      <dgm:prSet presAssocID="{A16AAF98-A47E-4E63-8364-C330FCA68FA5}" presName="bgRect" presStyleLbl="bgShp" presStyleIdx="6" presStyleCnt="8"/>
      <dgm:spPr/>
    </dgm:pt>
    <dgm:pt modelId="{AC2EBDBC-3183-4ABC-A1BF-2CCAF1DA20B9}" type="pres">
      <dgm:prSet presAssocID="{A16AAF98-A47E-4E63-8364-C330FCA68FA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ethoscope"/>
        </a:ext>
      </dgm:extLst>
    </dgm:pt>
    <dgm:pt modelId="{B0C4E310-6866-467F-9754-C05ECA645936}" type="pres">
      <dgm:prSet presAssocID="{A16AAF98-A47E-4E63-8364-C330FCA68FA5}" presName="spaceRect" presStyleCnt="0"/>
      <dgm:spPr/>
    </dgm:pt>
    <dgm:pt modelId="{E7689D86-1171-45DA-B1C8-E1FA9BD55F2C}" type="pres">
      <dgm:prSet presAssocID="{A16AAF98-A47E-4E63-8364-C330FCA68FA5}" presName="parTx" presStyleLbl="revTx" presStyleIdx="6" presStyleCnt="8">
        <dgm:presLayoutVars>
          <dgm:chMax val="0"/>
          <dgm:chPref val="0"/>
        </dgm:presLayoutVars>
      </dgm:prSet>
      <dgm:spPr/>
    </dgm:pt>
    <dgm:pt modelId="{20E698D4-3E5C-43CD-9743-94420238ED4E}" type="pres">
      <dgm:prSet presAssocID="{CE6E0F0F-1368-4088-963A-9A75D2A05E63}" presName="sibTrans" presStyleCnt="0"/>
      <dgm:spPr/>
    </dgm:pt>
    <dgm:pt modelId="{52BD085C-2C5B-48DB-A1E2-9E45D27D31F0}" type="pres">
      <dgm:prSet presAssocID="{710BEFC8-B4AE-4D76-99AE-12492294734D}" presName="compNode" presStyleCnt="0"/>
      <dgm:spPr/>
    </dgm:pt>
    <dgm:pt modelId="{55D35053-E897-4BCD-8171-7CAAE5AD1E25}" type="pres">
      <dgm:prSet presAssocID="{710BEFC8-B4AE-4D76-99AE-12492294734D}" presName="bgRect" presStyleLbl="bgShp" presStyleIdx="7" presStyleCnt="8"/>
      <dgm:spPr/>
    </dgm:pt>
    <dgm:pt modelId="{36BFF8CE-0D7C-44C2-A560-4F619A4C581D}" type="pres">
      <dgm:prSet presAssocID="{710BEFC8-B4AE-4D76-99AE-12492294734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eam"/>
        </a:ext>
      </dgm:extLst>
    </dgm:pt>
    <dgm:pt modelId="{01F8F9DD-125F-4F6B-93D4-EC9730780CCB}" type="pres">
      <dgm:prSet presAssocID="{710BEFC8-B4AE-4D76-99AE-12492294734D}" presName="spaceRect" presStyleCnt="0"/>
      <dgm:spPr/>
    </dgm:pt>
    <dgm:pt modelId="{2D307F67-C19C-4870-A37B-75EF7B9877E2}" type="pres">
      <dgm:prSet presAssocID="{710BEFC8-B4AE-4D76-99AE-12492294734D}" presName="parTx" presStyleLbl="revTx" presStyleIdx="7" presStyleCnt="8">
        <dgm:presLayoutVars>
          <dgm:chMax val="0"/>
          <dgm:chPref val="0"/>
        </dgm:presLayoutVars>
      </dgm:prSet>
      <dgm:spPr/>
    </dgm:pt>
  </dgm:ptLst>
  <dgm:cxnLst>
    <dgm:cxn modelId="{E9520A0D-3526-4A50-84AD-8200B14D29AE}" srcId="{EDB16843-B692-4D17-8684-C4B1066E27D7}" destId="{A16AAF98-A47E-4E63-8364-C330FCA68FA5}" srcOrd="6" destOrd="0" parTransId="{7A1ABD21-8A3A-4644-995D-DB90D797064D}" sibTransId="{CE6E0F0F-1368-4088-963A-9A75D2A05E63}"/>
    <dgm:cxn modelId="{8D23261D-68A4-4B5C-82C0-D64A270E542A}" type="presOf" srcId="{CF909632-BC08-4EB9-B340-4EEFC02CDB4B}" destId="{51672DD6-A0BD-472C-B500-73908161B17D}" srcOrd="0" destOrd="0" presId="urn:microsoft.com/office/officeart/2018/2/layout/IconVerticalSolidList"/>
    <dgm:cxn modelId="{C48AD124-E373-4FE8-AA71-1060DF5CB6E7}" srcId="{EDB16843-B692-4D17-8684-C4B1066E27D7}" destId="{541856C4-EC38-45FE-A110-5F48472D54BB}" srcOrd="4" destOrd="0" parTransId="{51657B66-3691-43DA-A29E-A82E0182881A}" sibTransId="{83B10B88-2DE9-46E2-B094-FE181254223F}"/>
    <dgm:cxn modelId="{F4F7422A-6EB5-46C3-862C-6B041D7E2897}" srcId="{EDB16843-B692-4D17-8684-C4B1066E27D7}" destId="{3621B5C6-6537-4899-8E48-C11CC30AE01E}" srcOrd="5" destOrd="0" parTransId="{FB3A1B68-F395-4033-8DB5-B0EB33C6B68E}" sibTransId="{F4E29E28-7CD6-4BC8-A1EF-CE25B17D751E}"/>
    <dgm:cxn modelId="{D108812F-AE0E-4BF1-BAA0-1768133B5FD3}" type="presOf" srcId="{3621B5C6-6537-4899-8E48-C11CC30AE01E}" destId="{98856C1C-4934-45EF-B8CF-DF6EB3D09532}" srcOrd="0" destOrd="0" presId="urn:microsoft.com/office/officeart/2018/2/layout/IconVerticalSolidList"/>
    <dgm:cxn modelId="{23C1394F-9583-4507-A5C9-EE931DFBB87E}" srcId="{EDB16843-B692-4D17-8684-C4B1066E27D7}" destId="{710BEFC8-B4AE-4D76-99AE-12492294734D}" srcOrd="7" destOrd="0" parTransId="{9E0BC1A7-1BA9-4D84-AA7A-5947F6FF78CA}" sibTransId="{99140263-E24C-43D1-BAAA-99EA7AC1CCF8}"/>
    <dgm:cxn modelId="{EDBFCA4F-7077-4EB5-A124-7422ADFFA076}" srcId="{EDB16843-B692-4D17-8684-C4B1066E27D7}" destId="{C3398C14-5851-40EF-B8BA-828F007B72C2}" srcOrd="1" destOrd="0" parTransId="{F7F6B43E-02FB-4824-A08A-1929B2AC2330}" sibTransId="{4D34C784-3DDC-4AAB-A5D0-45975BF06BB9}"/>
    <dgm:cxn modelId="{C6CF146A-9A3C-4C03-A756-9B2487618238}" srcId="{EDB16843-B692-4D17-8684-C4B1066E27D7}" destId="{4E125D15-6BC0-4F54-935E-B8D0498A16F4}" srcOrd="0" destOrd="0" parTransId="{CDB3E984-87B6-4483-965F-3C937F0B02D5}" sibTransId="{0EA70335-3C2E-42EC-B6BF-406DE76DF3FD}"/>
    <dgm:cxn modelId="{2F514871-87D5-4F90-A944-0EEB0C4B77FF}" type="presOf" srcId="{EDB16843-B692-4D17-8684-C4B1066E27D7}" destId="{18103A42-5067-4756-888B-C61848F035EB}" srcOrd="0" destOrd="0" presId="urn:microsoft.com/office/officeart/2018/2/layout/IconVerticalSolidList"/>
    <dgm:cxn modelId="{2D245175-2BEB-4184-9965-1B4969B45420}" srcId="{EDB16843-B692-4D17-8684-C4B1066E27D7}" destId="{5D735B81-8FEB-45D7-856C-8ACAE210A973}" srcOrd="2" destOrd="0" parTransId="{0C7110B5-127B-4CFB-88E3-5F6C77DEE57F}" sibTransId="{DF59C906-B402-4280-A430-81C56E3CB25F}"/>
    <dgm:cxn modelId="{030B2779-7BBD-4E3E-989C-9D5C85E60B2B}" type="presOf" srcId="{5D735B81-8FEB-45D7-856C-8ACAE210A973}" destId="{D1AE9045-63E1-4EF4-A897-AD313031D025}" srcOrd="0" destOrd="0" presId="urn:microsoft.com/office/officeart/2018/2/layout/IconVerticalSolidList"/>
    <dgm:cxn modelId="{DB88DA84-DC45-4E69-BD6D-ABD5A8AE1EBD}" type="presOf" srcId="{541856C4-EC38-45FE-A110-5F48472D54BB}" destId="{5FB73846-87F5-4BFC-B213-CF2E74851C82}" srcOrd="0" destOrd="0" presId="urn:microsoft.com/office/officeart/2018/2/layout/IconVerticalSolidList"/>
    <dgm:cxn modelId="{1DA9B5A6-67CE-4054-9DA7-753D0D36E5EC}" type="presOf" srcId="{710BEFC8-B4AE-4D76-99AE-12492294734D}" destId="{2D307F67-C19C-4870-A37B-75EF7B9877E2}" srcOrd="0" destOrd="0" presId="urn:microsoft.com/office/officeart/2018/2/layout/IconVerticalSolidList"/>
    <dgm:cxn modelId="{EBDFA0BB-4638-4F67-9D69-A14DAB73CEC2}" type="presOf" srcId="{4E125D15-6BC0-4F54-935E-B8D0498A16F4}" destId="{289FB352-FFD9-4A8E-8537-5825F36E8953}" srcOrd="0" destOrd="0" presId="urn:microsoft.com/office/officeart/2018/2/layout/IconVerticalSolidList"/>
    <dgm:cxn modelId="{98341BDB-A6D1-4160-B9B8-007D1B3DE892}" type="presOf" srcId="{C3398C14-5851-40EF-B8BA-828F007B72C2}" destId="{E5FFE234-948C-49B6-9906-4FC9D5FE30E2}" srcOrd="0" destOrd="0" presId="urn:microsoft.com/office/officeart/2018/2/layout/IconVerticalSolidList"/>
    <dgm:cxn modelId="{7566B7E5-7601-414E-832C-231BF4CA3C7A}" type="presOf" srcId="{A16AAF98-A47E-4E63-8364-C330FCA68FA5}" destId="{E7689D86-1171-45DA-B1C8-E1FA9BD55F2C}" srcOrd="0" destOrd="0" presId="urn:microsoft.com/office/officeart/2018/2/layout/IconVerticalSolidList"/>
    <dgm:cxn modelId="{BE68FAFE-FA52-488B-A14D-AE328D1906BF}" srcId="{EDB16843-B692-4D17-8684-C4B1066E27D7}" destId="{CF909632-BC08-4EB9-B340-4EEFC02CDB4B}" srcOrd="3" destOrd="0" parTransId="{9C68AC4A-4340-47CD-A59F-29BEDE7C149C}" sibTransId="{8440EDA6-D34A-416D-BA06-D83CA0D9863D}"/>
    <dgm:cxn modelId="{73A01F1E-15A5-4459-BB07-9BAE8E17B524}" type="presParOf" srcId="{18103A42-5067-4756-888B-C61848F035EB}" destId="{134DB88E-B59E-4B2C-8F38-1A81EBFD5E9D}" srcOrd="0" destOrd="0" presId="urn:microsoft.com/office/officeart/2018/2/layout/IconVerticalSolidList"/>
    <dgm:cxn modelId="{6AAADA5C-ED99-4BF4-9E9D-ACD792F7953A}" type="presParOf" srcId="{134DB88E-B59E-4B2C-8F38-1A81EBFD5E9D}" destId="{EDDA3C40-BBCA-4CAC-884B-F26FD0EB36C8}" srcOrd="0" destOrd="0" presId="urn:microsoft.com/office/officeart/2018/2/layout/IconVerticalSolidList"/>
    <dgm:cxn modelId="{5A82F7AA-D16A-4713-BA12-410DF711722A}" type="presParOf" srcId="{134DB88E-B59E-4B2C-8F38-1A81EBFD5E9D}" destId="{3FCFBB70-148F-4FD1-94E4-1E53014D90B9}" srcOrd="1" destOrd="0" presId="urn:microsoft.com/office/officeart/2018/2/layout/IconVerticalSolidList"/>
    <dgm:cxn modelId="{81E9D4FE-223F-4A2F-AC23-43715A9C344F}" type="presParOf" srcId="{134DB88E-B59E-4B2C-8F38-1A81EBFD5E9D}" destId="{76AB29CC-169C-4823-9E6D-D085DE260956}" srcOrd="2" destOrd="0" presId="urn:microsoft.com/office/officeart/2018/2/layout/IconVerticalSolidList"/>
    <dgm:cxn modelId="{0F617594-08DB-448C-9819-B8B648668366}" type="presParOf" srcId="{134DB88E-B59E-4B2C-8F38-1A81EBFD5E9D}" destId="{289FB352-FFD9-4A8E-8537-5825F36E8953}" srcOrd="3" destOrd="0" presId="urn:microsoft.com/office/officeart/2018/2/layout/IconVerticalSolidList"/>
    <dgm:cxn modelId="{7C675B51-C3BD-4368-9F65-6419546FFEBA}" type="presParOf" srcId="{18103A42-5067-4756-888B-C61848F035EB}" destId="{AE09464D-15AD-4350-9062-2FA6ED7B86E4}" srcOrd="1" destOrd="0" presId="urn:microsoft.com/office/officeart/2018/2/layout/IconVerticalSolidList"/>
    <dgm:cxn modelId="{812A5688-ED4F-4E9A-BFB4-337AC7BFBA7A}" type="presParOf" srcId="{18103A42-5067-4756-888B-C61848F035EB}" destId="{BB8F6C09-51EE-468C-A1F6-F9F29C20A287}" srcOrd="2" destOrd="0" presId="urn:microsoft.com/office/officeart/2018/2/layout/IconVerticalSolidList"/>
    <dgm:cxn modelId="{A2438829-891A-40DF-8B1F-F24CCDF9F5A2}" type="presParOf" srcId="{BB8F6C09-51EE-468C-A1F6-F9F29C20A287}" destId="{FF3EC88A-A49F-4A0F-B261-6EE4BD3FAAB8}" srcOrd="0" destOrd="0" presId="urn:microsoft.com/office/officeart/2018/2/layout/IconVerticalSolidList"/>
    <dgm:cxn modelId="{D7D51ADF-CE4D-4F63-B7E3-49A356528A93}" type="presParOf" srcId="{BB8F6C09-51EE-468C-A1F6-F9F29C20A287}" destId="{C0E7E575-D2F1-44E4-8278-7B65D1F177F4}" srcOrd="1" destOrd="0" presId="urn:microsoft.com/office/officeart/2018/2/layout/IconVerticalSolidList"/>
    <dgm:cxn modelId="{1E1B35F3-D10B-42F7-80D0-E8994FED55D6}" type="presParOf" srcId="{BB8F6C09-51EE-468C-A1F6-F9F29C20A287}" destId="{7111B19A-451F-42F0-BB19-81665E9B8E53}" srcOrd="2" destOrd="0" presId="urn:microsoft.com/office/officeart/2018/2/layout/IconVerticalSolidList"/>
    <dgm:cxn modelId="{7EBFD529-27D5-4D15-9234-BDACFF71F073}" type="presParOf" srcId="{BB8F6C09-51EE-468C-A1F6-F9F29C20A287}" destId="{E5FFE234-948C-49B6-9906-4FC9D5FE30E2}" srcOrd="3" destOrd="0" presId="urn:microsoft.com/office/officeart/2018/2/layout/IconVerticalSolidList"/>
    <dgm:cxn modelId="{0B122A1D-027B-4BF2-A8BA-5426099F305B}" type="presParOf" srcId="{18103A42-5067-4756-888B-C61848F035EB}" destId="{2575423E-80C7-44FD-80A1-77E14CF8776A}" srcOrd="3" destOrd="0" presId="urn:microsoft.com/office/officeart/2018/2/layout/IconVerticalSolidList"/>
    <dgm:cxn modelId="{CDED1F1F-3919-4C91-B6E5-7C51D2316D64}" type="presParOf" srcId="{18103A42-5067-4756-888B-C61848F035EB}" destId="{3A4CBEE5-9620-4133-9D4F-1F8CFC8BBC3F}" srcOrd="4" destOrd="0" presId="urn:microsoft.com/office/officeart/2018/2/layout/IconVerticalSolidList"/>
    <dgm:cxn modelId="{E984E8CF-3A0D-4B4D-BB75-0BA696204FC8}" type="presParOf" srcId="{3A4CBEE5-9620-4133-9D4F-1F8CFC8BBC3F}" destId="{E169826E-6AC4-498A-B70E-B22ABF498904}" srcOrd="0" destOrd="0" presId="urn:microsoft.com/office/officeart/2018/2/layout/IconVerticalSolidList"/>
    <dgm:cxn modelId="{3164E85A-36FC-4CFA-8DDA-4F106A6AC905}" type="presParOf" srcId="{3A4CBEE5-9620-4133-9D4F-1F8CFC8BBC3F}" destId="{92094235-AA90-4654-9AA5-3DB5C2C1255B}" srcOrd="1" destOrd="0" presId="urn:microsoft.com/office/officeart/2018/2/layout/IconVerticalSolidList"/>
    <dgm:cxn modelId="{6481E81F-99F6-4E76-8175-EBE286894154}" type="presParOf" srcId="{3A4CBEE5-9620-4133-9D4F-1F8CFC8BBC3F}" destId="{F4A02D90-6FFC-4E42-914C-3C33BD1E3969}" srcOrd="2" destOrd="0" presId="urn:microsoft.com/office/officeart/2018/2/layout/IconVerticalSolidList"/>
    <dgm:cxn modelId="{13F4FE7A-9C25-4C8F-B672-519D8EFD0805}" type="presParOf" srcId="{3A4CBEE5-9620-4133-9D4F-1F8CFC8BBC3F}" destId="{D1AE9045-63E1-4EF4-A897-AD313031D025}" srcOrd="3" destOrd="0" presId="urn:microsoft.com/office/officeart/2018/2/layout/IconVerticalSolidList"/>
    <dgm:cxn modelId="{9A64202B-3217-4FCD-A417-724708882BFB}" type="presParOf" srcId="{18103A42-5067-4756-888B-C61848F035EB}" destId="{FF54ABB6-99CD-42B4-88DE-A048BEB8B327}" srcOrd="5" destOrd="0" presId="urn:microsoft.com/office/officeart/2018/2/layout/IconVerticalSolidList"/>
    <dgm:cxn modelId="{C0991550-153F-4A94-80D3-B92B62438D96}" type="presParOf" srcId="{18103A42-5067-4756-888B-C61848F035EB}" destId="{0A99F5DF-8840-4472-B2F0-84EB57A67B81}" srcOrd="6" destOrd="0" presId="urn:microsoft.com/office/officeart/2018/2/layout/IconVerticalSolidList"/>
    <dgm:cxn modelId="{A4FFA0E1-5BB5-4EB4-AFB8-F2B3F788D4EA}" type="presParOf" srcId="{0A99F5DF-8840-4472-B2F0-84EB57A67B81}" destId="{0B356104-EB43-47B9-B038-7352A3E1DFA8}" srcOrd="0" destOrd="0" presId="urn:microsoft.com/office/officeart/2018/2/layout/IconVerticalSolidList"/>
    <dgm:cxn modelId="{08C8383C-D2F0-49A7-BFB2-BCA3960F9E3D}" type="presParOf" srcId="{0A99F5DF-8840-4472-B2F0-84EB57A67B81}" destId="{B1B3DB65-F575-4BE7-9929-F71F313E9407}" srcOrd="1" destOrd="0" presId="urn:microsoft.com/office/officeart/2018/2/layout/IconVerticalSolidList"/>
    <dgm:cxn modelId="{7CE7F7EA-16E3-4183-AA13-8299D13C9FBA}" type="presParOf" srcId="{0A99F5DF-8840-4472-B2F0-84EB57A67B81}" destId="{57F39955-4404-4C96-9309-FE4A41797C6B}" srcOrd="2" destOrd="0" presId="urn:microsoft.com/office/officeart/2018/2/layout/IconVerticalSolidList"/>
    <dgm:cxn modelId="{0310E802-75F6-4B48-9B38-C3EEF9B199F7}" type="presParOf" srcId="{0A99F5DF-8840-4472-B2F0-84EB57A67B81}" destId="{51672DD6-A0BD-472C-B500-73908161B17D}" srcOrd="3" destOrd="0" presId="urn:microsoft.com/office/officeart/2018/2/layout/IconVerticalSolidList"/>
    <dgm:cxn modelId="{680CAEC8-2EC2-477A-9404-A9B4DB1B9E83}" type="presParOf" srcId="{18103A42-5067-4756-888B-C61848F035EB}" destId="{7D983BFD-109F-47DE-A803-8C1973619036}" srcOrd="7" destOrd="0" presId="urn:microsoft.com/office/officeart/2018/2/layout/IconVerticalSolidList"/>
    <dgm:cxn modelId="{C30A7609-AD37-43DF-98A2-465F4A43D2D6}" type="presParOf" srcId="{18103A42-5067-4756-888B-C61848F035EB}" destId="{F8443A3A-7A75-4177-83FC-BE329B1EFE0B}" srcOrd="8" destOrd="0" presId="urn:microsoft.com/office/officeart/2018/2/layout/IconVerticalSolidList"/>
    <dgm:cxn modelId="{959C052F-7C70-4F2E-9A3C-2D929AD01023}" type="presParOf" srcId="{F8443A3A-7A75-4177-83FC-BE329B1EFE0B}" destId="{ADEB3B6D-B7CF-47B1-8169-5D0675AA7125}" srcOrd="0" destOrd="0" presId="urn:microsoft.com/office/officeart/2018/2/layout/IconVerticalSolidList"/>
    <dgm:cxn modelId="{B0FB47C1-930C-4FE2-AD0B-1B69A7AD134A}" type="presParOf" srcId="{F8443A3A-7A75-4177-83FC-BE329B1EFE0B}" destId="{C393B5AB-BD49-4FD9-981D-1703A5302647}" srcOrd="1" destOrd="0" presId="urn:microsoft.com/office/officeart/2018/2/layout/IconVerticalSolidList"/>
    <dgm:cxn modelId="{BC178D07-7FC6-4C4B-B890-3C00A586A1C6}" type="presParOf" srcId="{F8443A3A-7A75-4177-83FC-BE329B1EFE0B}" destId="{6705DB4A-71BA-4CC4-BA29-CD10061C522B}" srcOrd="2" destOrd="0" presId="urn:microsoft.com/office/officeart/2018/2/layout/IconVerticalSolidList"/>
    <dgm:cxn modelId="{64EA8D59-BE77-4F15-ADCF-D9CDC7D6A09F}" type="presParOf" srcId="{F8443A3A-7A75-4177-83FC-BE329B1EFE0B}" destId="{5FB73846-87F5-4BFC-B213-CF2E74851C82}" srcOrd="3" destOrd="0" presId="urn:microsoft.com/office/officeart/2018/2/layout/IconVerticalSolidList"/>
    <dgm:cxn modelId="{A869F513-EC7D-4422-9B10-ED9F56781920}" type="presParOf" srcId="{18103A42-5067-4756-888B-C61848F035EB}" destId="{F1AEE1BA-4A19-41F7-AEE6-47DD9BB296C8}" srcOrd="9" destOrd="0" presId="urn:microsoft.com/office/officeart/2018/2/layout/IconVerticalSolidList"/>
    <dgm:cxn modelId="{098D71FB-FC59-41B4-B511-898EF62A8BCC}" type="presParOf" srcId="{18103A42-5067-4756-888B-C61848F035EB}" destId="{05806D07-A8EE-4E0F-A1A9-84879C5E6886}" srcOrd="10" destOrd="0" presId="urn:microsoft.com/office/officeart/2018/2/layout/IconVerticalSolidList"/>
    <dgm:cxn modelId="{91A68615-9D69-4346-A32A-9A6CD8486D2A}" type="presParOf" srcId="{05806D07-A8EE-4E0F-A1A9-84879C5E6886}" destId="{3E3F2C6E-D248-4367-9EB6-4838AD323FCB}" srcOrd="0" destOrd="0" presId="urn:microsoft.com/office/officeart/2018/2/layout/IconVerticalSolidList"/>
    <dgm:cxn modelId="{D226F5EC-6A88-4E12-AE2B-371B209E6329}" type="presParOf" srcId="{05806D07-A8EE-4E0F-A1A9-84879C5E6886}" destId="{5BC12CA0-07F5-4C71-BCEA-9A9B4CFB4183}" srcOrd="1" destOrd="0" presId="urn:microsoft.com/office/officeart/2018/2/layout/IconVerticalSolidList"/>
    <dgm:cxn modelId="{B1036FC1-63C3-486E-B987-93DEC72B9B1E}" type="presParOf" srcId="{05806D07-A8EE-4E0F-A1A9-84879C5E6886}" destId="{79FD5378-3E5B-4190-8E45-FE778246044B}" srcOrd="2" destOrd="0" presId="urn:microsoft.com/office/officeart/2018/2/layout/IconVerticalSolidList"/>
    <dgm:cxn modelId="{286CD9BF-7E98-46D2-8636-E091B1708453}" type="presParOf" srcId="{05806D07-A8EE-4E0F-A1A9-84879C5E6886}" destId="{98856C1C-4934-45EF-B8CF-DF6EB3D09532}" srcOrd="3" destOrd="0" presId="urn:microsoft.com/office/officeart/2018/2/layout/IconVerticalSolidList"/>
    <dgm:cxn modelId="{A6F46D2A-C4EA-4A9D-A796-20E159209CBF}" type="presParOf" srcId="{18103A42-5067-4756-888B-C61848F035EB}" destId="{FF69FF9C-4C64-41E9-BD77-ABE94E737D25}" srcOrd="11" destOrd="0" presId="urn:microsoft.com/office/officeart/2018/2/layout/IconVerticalSolidList"/>
    <dgm:cxn modelId="{2C7CEB29-0658-4583-9A68-E11599157416}" type="presParOf" srcId="{18103A42-5067-4756-888B-C61848F035EB}" destId="{29882954-A8A8-4037-87F8-0DF72766EB85}" srcOrd="12" destOrd="0" presId="urn:microsoft.com/office/officeart/2018/2/layout/IconVerticalSolidList"/>
    <dgm:cxn modelId="{5230BFEA-203A-429F-A102-E82CD33B22E1}" type="presParOf" srcId="{29882954-A8A8-4037-87F8-0DF72766EB85}" destId="{5BFEF368-9A65-4BBC-AF85-C369D469F192}" srcOrd="0" destOrd="0" presId="urn:microsoft.com/office/officeart/2018/2/layout/IconVerticalSolidList"/>
    <dgm:cxn modelId="{C2552398-2C2A-42D0-AE44-0720E10ECD35}" type="presParOf" srcId="{29882954-A8A8-4037-87F8-0DF72766EB85}" destId="{AC2EBDBC-3183-4ABC-A1BF-2CCAF1DA20B9}" srcOrd="1" destOrd="0" presId="urn:microsoft.com/office/officeart/2018/2/layout/IconVerticalSolidList"/>
    <dgm:cxn modelId="{2AA065C0-8F0D-4DEB-9A4D-40C234E904D1}" type="presParOf" srcId="{29882954-A8A8-4037-87F8-0DF72766EB85}" destId="{B0C4E310-6866-467F-9754-C05ECA645936}" srcOrd="2" destOrd="0" presId="urn:microsoft.com/office/officeart/2018/2/layout/IconVerticalSolidList"/>
    <dgm:cxn modelId="{267E8925-4934-432D-B47B-EC3B10934060}" type="presParOf" srcId="{29882954-A8A8-4037-87F8-0DF72766EB85}" destId="{E7689D86-1171-45DA-B1C8-E1FA9BD55F2C}" srcOrd="3" destOrd="0" presId="urn:microsoft.com/office/officeart/2018/2/layout/IconVerticalSolidList"/>
    <dgm:cxn modelId="{7159C1F8-BAB6-4379-B20C-D86CF256F084}" type="presParOf" srcId="{18103A42-5067-4756-888B-C61848F035EB}" destId="{20E698D4-3E5C-43CD-9743-94420238ED4E}" srcOrd="13" destOrd="0" presId="urn:microsoft.com/office/officeart/2018/2/layout/IconVerticalSolidList"/>
    <dgm:cxn modelId="{0850C900-6564-445B-8DD5-B1911371D875}" type="presParOf" srcId="{18103A42-5067-4756-888B-C61848F035EB}" destId="{52BD085C-2C5B-48DB-A1E2-9E45D27D31F0}" srcOrd="14" destOrd="0" presId="urn:microsoft.com/office/officeart/2018/2/layout/IconVerticalSolidList"/>
    <dgm:cxn modelId="{6BE8A0E7-A50F-4C84-8870-0D41323D3475}" type="presParOf" srcId="{52BD085C-2C5B-48DB-A1E2-9E45D27D31F0}" destId="{55D35053-E897-4BCD-8171-7CAAE5AD1E25}" srcOrd="0" destOrd="0" presId="urn:microsoft.com/office/officeart/2018/2/layout/IconVerticalSolidList"/>
    <dgm:cxn modelId="{40F1D1A2-E0D0-48CB-A503-A0E518257612}" type="presParOf" srcId="{52BD085C-2C5B-48DB-A1E2-9E45D27D31F0}" destId="{36BFF8CE-0D7C-44C2-A560-4F619A4C581D}" srcOrd="1" destOrd="0" presId="urn:microsoft.com/office/officeart/2018/2/layout/IconVerticalSolidList"/>
    <dgm:cxn modelId="{CD72C15B-C36E-4845-99A9-56E3ADABC236}" type="presParOf" srcId="{52BD085C-2C5B-48DB-A1E2-9E45D27D31F0}" destId="{01F8F9DD-125F-4F6B-93D4-EC9730780CCB}" srcOrd="2" destOrd="0" presId="urn:microsoft.com/office/officeart/2018/2/layout/IconVerticalSolidList"/>
    <dgm:cxn modelId="{49C473C0-BF42-4906-963F-AD2E5EC3EE81}" type="presParOf" srcId="{52BD085C-2C5B-48DB-A1E2-9E45D27D31F0}" destId="{2D307F67-C19C-4870-A37B-75EF7B9877E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BD39F0-FD71-4DE3-9396-FBAF3EB45AAA}"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4FA8AF1E-1534-46C4-B0AC-BC2593CBD734}">
      <dgm:prSet/>
      <dgm:spPr/>
      <dgm:t>
        <a:bodyPr/>
        <a:lstStyle/>
        <a:p>
          <a:r>
            <a:rPr lang="en-US"/>
            <a:t>Post WWII generation </a:t>
          </a:r>
        </a:p>
      </dgm:t>
    </dgm:pt>
    <dgm:pt modelId="{FA9008F4-3022-4049-A7AD-D58E1121A628}" type="parTrans" cxnId="{7B67AFA4-6AC4-4F7D-8961-5877A78E0E3D}">
      <dgm:prSet/>
      <dgm:spPr/>
      <dgm:t>
        <a:bodyPr/>
        <a:lstStyle/>
        <a:p>
          <a:endParaRPr lang="en-US"/>
        </a:p>
      </dgm:t>
    </dgm:pt>
    <dgm:pt modelId="{16D529F3-6975-4660-BB6F-4629055A79C6}" type="sibTrans" cxnId="{7B67AFA4-6AC4-4F7D-8961-5877A78E0E3D}">
      <dgm:prSet/>
      <dgm:spPr/>
      <dgm:t>
        <a:bodyPr/>
        <a:lstStyle/>
        <a:p>
          <a:endParaRPr lang="en-US"/>
        </a:p>
      </dgm:t>
    </dgm:pt>
    <dgm:pt modelId="{7E19F866-60AD-4367-808D-C9A7AA147A67}">
      <dgm:prSet/>
      <dgm:spPr/>
      <dgm:t>
        <a:bodyPr/>
        <a:lstStyle/>
        <a:p>
          <a:r>
            <a:rPr lang="en-US"/>
            <a:t>Reference to the increase in births</a:t>
          </a:r>
        </a:p>
      </dgm:t>
    </dgm:pt>
    <dgm:pt modelId="{E06F01A7-3417-48DF-A222-C589CD470D2B}" type="parTrans" cxnId="{EB7ABF7B-2D38-4EF0-821F-1CFEDBCEA305}">
      <dgm:prSet/>
      <dgm:spPr/>
      <dgm:t>
        <a:bodyPr/>
        <a:lstStyle/>
        <a:p>
          <a:endParaRPr lang="en-US"/>
        </a:p>
      </dgm:t>
    </dgm:pt>
    <dgm:pt modelId="{2240567B-CFBD-453D-90A9-A13549478534}" type="sibTrans" cxnId="{EB7ABF7B-2D38-4EF0-821F-1CFEDBCEA305}">
      <dgm:prSet/>
      <dgm:spPr/>
      <dgm:t>
        <a:bodyPr/>
        <a:lstStyle/>
        <a:p>
          <a:endParaRPr lang="en-US"/>
        </a:p>
      </dgm:t>
    </dgm:pt>
    <dgm:pt modelId="{BB070534-51E7-4917-A964-CCC3BD16774C}">
      <dgm:prSet/>
      <dgm:spPr/>
      <dgm:t>
        <a:bodyPr/>
        <a:lstStyle/>
        <a:p>
          <a:r>
            <a:rPr lang="en-US"/>
            <a:t>Social values surrounding family</a:t>
          </a:r>
        </a:p>
      </dgm:t>
    </dgm:pt>
    <dgm:pt modelId="{3B13C1C2-B0B5-4D6F-8621-ECA8D5B514C8}" type="parTrans" cxnId="{2820EF78-5FC0-48CA-9329-087C8114AAAA}">
      <dgm:prSet/>
      <dgm:spPr/>
      <dgm:t>
        <a:bodyPr/>
        <a:lstStyle/>
        <a:p>
          <a:endParaRPr lang="en-US"/>
        </a:p>
      </dgm:t>
    </dgm:pt>
    <dgm:pt modelId="{9EF502EF-3728-46AC-B228-142291E532B3}" type="sibTrans" cxnId="{2820EF78-5FC0-48CA-9329-087C8114AAAA}">
      <dgm:prSet/>
      <dgm:spPr/>
      <dgm:t>
        <a:bodyPr/>
        <a:lstStyle/>
        <a:p>
          <a:endParaRPr lang="en-US"/>
        </a:p>
      </dgm:t>
    </dgm:pt>
    <dgm:pt modelId="{32C429F6-52ED-4AFF-A6D4-550858E37553}">
      <dgm:prSet/>
      <dgm:spPr/>
      <dgm:t>
        <a:bodyPr/>
        <a:lstStyle/>
        <a:p>
          <a:r>
            <a:rPr lang="en-US"/>
            <a:t>Consumerism increased</a:t>
          </a:r>
        </a:p>
      </dgm:t>
    </dgm:pt>
    <dgm:pt modelId="{D349F9C7-0D4D-4568-8E29-4A04476DC049}" type="parTrans" cxnId="{AA1F47BE-ACF1-47FC-BABF-A1476F31D903}">
      <dgm:prSet/>
      <dgm:spPr/>
      <dgm:t>
        <a:bodyPr/>
        <a:lstStyle/>
        <a:p>
          <a:endParaRPr lang="en-US"/>
        </a:p>
      </dgm:t>
    </dgm:pt>
    <dgm:pt modelId="{FB15176F-FA91-4DCD-872A-BADDD1B2BA87}" type="sibTrans" cxnId="{AA1F47BE-ACF1-47FC-BABF-A1476F31D903}">
      <dgm:prSet/>
      <dgm:spPr/>
      <dgm:t>
        <a:bodyPr/>
        <a:lstStyle/>
        <a:p>
          <a:endParaRPr lang="en-US"/>
        </a:p>
      </dgm:t>
    </dgm:pt>
    <dgm:pt modelId="{A6565627-7CFD-4A40-A9F0-79B2641AFE16}" type="pres">
      <dgm:prSet presAssocID="{C2BD39F0-FD71-4DE3-9396-FBAF3EB45AAA}" presName="matrix" presStyleCnt="0">
        <dgm:presLayoutVars>
          <dgm:chMax val="1"/>
          <dgm:dir/>
          <dgm:resizeHandles val="exact"/>
        </dgm:presLayoutVars>
      </dgm:prSet>
      <dgm:spPr/>
    </dgm:pt>
    <dgm:pt modelId="{EB3A156D-79CC-2748-8859-D915055A601A}" type="pres">
      <dgm:prSet presAssocID="{C2BD39F0-FD71-4DE3-9396-FBAF3EB45AAA}" presName="diamond" presStyleLbl="bgShp" presStyleIdx="0" presStyleCnt="1"/>
      <dgm:spPr/>
    </dgm:pt>
    <dgm:pt modelId="{AEC3432D-50AE-0147-8318-C865379BAC13}" type="pres">
      <dgm:prSet presAssocID="{C2BD39F0-FD71-4DE3-9396-FBAF3EB45AAA}" presName="quad1" presStyleLbl="node1" presStyleIdx="0" presStyleCnt="4">
        <dgm:presLayoutVars>
          <dgm:chMax val="0"/>
          <dgm:chPref val="0"/>
          <dgm:bulletEnabled val="1"/>
        </dgm:presLayoutVars>
      </dgm:prSet>
      <dgm:spPr/>
    </dgm:pt>
    <dgm:pt modelId="{D946D872-E223-B24F-8710-7BAAD76F0D57}" type="pres">
      <dgm:prSet presAssocID="{C2BD39F0-FD71-4DE3-9396-FBAF3EB45AAA}" presName="quad2" presStyleLbl="node1" presStyleIdx="1" presStyleCnt="4">
        <dgm:presLayoutVars>
          <dgm:chMax val="0"/>
          <dgm:chPref val="0"/>
          <dgm:bulletEnabled val="1"/>
        </dgm:presLayoutVars>
      </dgm:prSet>
      <dgm:spPr/>
    </dgm:pt>
    <dgm:pt modelId="{264113C1-7545-B24B-BC27-48620580E19A}" type="pres">
      <dgm:prSet presAssocID="{C2BD39F0-FD71-4DE3-9396-FBAF3EB45AAA}" presName="quad3" presStyleLbl="node1" presStyleIdx="2" presStyleCnt="4">
        <dgm:presLayoutVars>
          <dgm:chMax val="0"/>
          <dgm:chPref val="0"/>
          <dgm:bulletEnabled val="1"/>
        </dgm:presLayoutVars>
      </dgm:prSet>
      <dgm:spPr/>
    </dgm:pt>
    <dgm:pt modelId="{FCDFB932-309B-E448-9916-460F4C571BEA}" type="pres">
      <dgm:prSet presAssocID="{C2BD39F0-FD71-4DE3-9396-FBAF3EB45AAA}" presName="quad4" presStyleLbl="node1" presStyleIdx="3" presStyleCnt="4">
        <dgm:presLayoutVars>
          <dgm:chMax val="0"/>
          <dgm:chPref val="0"/>
          <dgm:bulletEnabled val="1"/>
        </dgm:presLayoutVars>
      </dgm:prSet>
      <dgm:spPr/>
    </dgm:pt>
  </dgm:ptLst>
  <dgm:cxnLst>
    <dgm:cxn modelId="{3E119331-5F03-8249-AF10-5996A4F822BD}" type="presOf" srcId="{7E19F866-60AD-4367-808D-C9A7AA147A67}" destId="{D946D872-E223-B24F-8710-7BAAD76F0D57}" srcOrd="0" destOrd="0" presId="urn:microsoft.com/office/officeart/2005/8/layout/matrix3"/>
    <dgm:cxn modelId="{AB70FE57-7490-EE45-8391-DAB0584CC485}" type="presOf" srcId="{4FA8AF1E-1534-46C4-B0AC-BC2593CBD734}" destId="{AEC3432D-50AE-0147-8318-C865379BAC13}" srcOrd="0" destOrd="0" presId="urn:microsoft.com/office/officeart/2005/8/layout/matrix3"/>
    <dgm:cxn modelId="{2820EF78-5FC0-48CA-9329-087C8114AAAA}" srcId="{C2BD39F0-FD71-4DE3-9396-FBAF3EB45AAA}" destId="{BB070534-51E7-4917-A964-CCC3BD16774C}" srcOrd="2" destOrd="0" parTransId="{3B13C1C2-B0B5-4D6F-8621-ECA8D5B514C8}" sibTransId="{9EF502EF-3728-46AC-B228-142291E532B3}"/>
    <dgm:cxn modelId="{EB7ABF7B-2D38-4EF0-821F-1CFEDBCEA305}" srcId="{C2BD39F0-FD71-4DE3-9396-FBAF3EB45AAA}" destId="{7E19F866-60AD-4367-808D-C9A7AA147A67}" srcOrd="1" destOrd="0" parTransId="{E06F01A7-3417-48DF-A222-C589CD470D2B}" sibTransId="{2240567B-CFBD-453D-90A9-A13549478534}"/>
    <dgm:cxn modelId="{B9419F7D-7D96-854E-A45B-770801E2CCF6}" type="presOf" srcId="{32C429F6-52ED-4AFF-A6D4-550858E37553}" destId="{FCDFB932-309B-E448-9916-460F4C571BEA}" srcOrd="0" destOrd="0" presId="urn:microsoft.com/office/officeart/2005/8/layout/matrix3"/>
    <dgm:cxn modelId="{9F7606A0-28FA-B24B-B83D-D46CE7920CD2}" type="presOf" srcId="{C2BD39F0-FD71-4DE3-9396-FBAF3EB45AAA}" destId="{A6565627-7CFD-4A40-A9F0-79B2641AFE16}" srcOrd="0" destOrd="0" presId="urn:microsoft.com/office/officeart/2005/8/layout/matrix3"/>
    <dgm:cxn modelId="{7B67AFA4-6AC4-4F7D-8961-5877A78E0E3D}" srcId="{C2BD39F0-FD71-4DE3-9396-FBAF3EB45AAA}" destId="{4FA8AF1E-1534-46C4-B0AC-BC2593CBD734}" srcOrd="0" destOrd="0" parTransId="{FA9008F4-3022-4049-A7AD-D58E1121A628}" sibTransId="{16D529F3-6975-4660-BB6F-4629055A79C6}"/>
    <dgm:cxn modelId="{AA1F47BE-ACF1-47FC-BABF-A1476F31D903}" srcId="{C2BD39F0-FD71-4DE3-9396-FBAF3EB45AAA}" destId="{32C429F6-52ED-4AFF-A6D4-550858E37553}" srcOrd="3" destOrd="0" parTransId="{D349F9C7-0D4D-4568-8E29-4A04476DC049}" sibTransId="{FB15176F-FA91-4DCD-872A-BADDD1B2BA87}"/>
    <dgm:cxn modelId="{35C004CF-8918-BE46-BFD3-C34C72FC26B5}" type="presOf" srcId="{BB070534-51E7-4917-A964-CCC3BD16774C}" destId="{264113C1-7545-B24B-BC27-48620580E19A}" srcOrd="0" destOrd="0" presId="urn:microsoft.com/office/officeart/2005/8/layout/matrix3"/>
    <dgm:cxn modelId="{41AA4F62-80A9-4746-A73F-610EF0F3B682}" type="presParOf" srcId="{A6565627-7CFD-4A40-A9F0-79B2641AFE16}" destId="{EB3A156D-79CC-2748-8859-D915055A601A}" srcOrd="0" destOrd="0" presId="urn:microsoft.com/office/officeart/2005/8/layout/matrix3"/>
    <dgm:cxn modelId="{8346475D-E2C4-2F47-A5A2-FD3CD247F3BB}" type="presParOf" srcId="{A6565627-7CFD-4A40-A9F0-79B2641AFE16}" destId="{AEC3432D-50AE-0147-8318-C865379BAC13}" srcOrd="1" destOrd="0" presId="urn:microsoft.com/office/officeart/2005/8/layout/matrix3"/>
    <dgm:cxn modelId="{1EC1C2AD-A77E-1F42-9451-17CA60280EF1}" type="presParOf" srcId="{A6565627-7CFD-4A40-A9F0-79B2641AFE16}" destId="{D946D872-E223-B24F-8710-7BAAD76F0D57}" srcOrd="2" destOrd="0" presId="urn:microsoft.com/office/officeart/2005/8/layout/matrix3"/>
    <dgm:cxn modelId="{4313FC7E-60B6-1348-A15E-322EACB66977}" type="presParOf" srcId="{A6565627-7CFD-4A40-A9F0-79B2641AFE16}" destId="{264113C1-7545-B24B-BC27-48620580E19A}" srcOrd="3" destOrd="0" presId="urn:microsoft.com/office/officeart/2005/8/layout/matrix3"/>
    <dgm:cxn modelId="{6136615A-D102-A947-B3DF-9B08404FDC4A}" type="presParOf" srcId="{A6565627-7CFD-4A40-A9F0-79B2641AFE16}" destId="{FCDFB932-309B-E448-9916-460F4C571BE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342E25-5E56-4CDD-9C84-9D02DEFF5D90}"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6C4C57-A951-4C6F-B30F-4F603E2AE25B}">
      <dgm:prSet/>
      <dgm:spPr/>
      <dgm:t>
        <a:bodyPr/>
        <a:lstStyle/>
        <a:p>
          <a:r>
            <a:rPr lang="en-US"/>
            <a:t>Following baby boomers</a:t>
          </a:r>
        </a:p>
      </dgm:t>
    </dgm:pt>
    <dgm:pt modelId="{16590984-6092-4F32-9A75-21A31E1A1561}" type="parTrans" cxnId="{92BBA63A-2D41-41F6-8F5C-23EA92C0F490}">
      <dgm:prSet/>
      <dgm:spPr/>
      <dgm:t>
        <a:bodyPr/>
        <a:lstStyle/>
        <a:p>
          <a:endParaRPr lang="en-US"/>
        </a:p>
      </dgm:t>
    </dgm:pt>
    <dgm:pt modelId="{A5F11F4E-E97E-42B8-A45B-46F74F85BF34}" type="sibTrans" cxnId="{92BBA63A-2D41-41F6-8F5C-23EA92C0F490}">
      <dgm:prSet/>
      <dgm:spPr/>
      <dgm:t>
        <a:bodyPr/>
        <a:lstStyle/>
        <a:p>
          <a:endParaRPr lang="en-US"/>
        </a:p>
      </dgm:t>
    </dgm:pt>
    <dgm:pt modelId="{BC9FE58F-C7E4-40D8-8D18-9C7C2ABD01DF}">
      <dgm:prSet/>
      <dgm:spPr/>
      <dgm:t>
        <a:bodyPr/>
        <a:lstStyle/>
        <a:p>
          <a:r>
            <a:rPr lang="en-US"/>
            <a:t>Reduced adult supervision</a:t>
          </a:r>
        </a:p>
      </dgm:t>
    </dgm:pt>
    <dgm:pt modelId="{B60B3F6F-2C19-42D7-B68D-B1E31110BD82}" type="parTrans" cxnId="{B0983369-9F9A-4CBF-B079-0B39311C682E}">
      <dgm:prSet/>
      <dgm:spPr/>
      <dgm:t>
        <a:bodyPr/>
        <a:lstStyle/>
        <a:p>
          <a:endParaRPr lang="en-US"/>
        </a:p>
      </dgm:t>
    </dgm:pt>
    <dgm:pt modelId="{FED1E739-9376-4D0C-B1E3-8AC10E6D15D2}" type="sibTrans" cxnId="{B0983369-9F9A-4CBF-B079-0B39311C682E}">
      <dgm:prSet/>
      <dgm:spPr/>
      <dgm:t>
        <a:bodyPr/>
        <a:lstStyle/>
        <a:p>
          <a:endParaRPr lang="en-US"/>
        </a:p>
      </dgm:t>
    </dgm:pt>
    <dgm:pt modelId="{2C7FD417-AB2F-4B4F-BD62-0B4715123A99}">
      <dgm:prSet/>
      <dgm:spPr/>
      <dgm:t>
        <a:bodyPr/>
        <a:lstStyle/>
        <a:p>
          <a:r>
            <a:rPr lang="en-US"/>
            <a:t>Cynical</a:t>
          </a:r>
        </a:p>
      </dgm:t>
    </dgm:pt>
    <dgm:pt modelId="{30B7A3CF-D6A7-404E-A31A-D7343B9E5B4B}" type="parTrans" cxnId="{5729AD59-BF42-44AC-BB4A-D54B2A549EB4}">
      <dgm:prSet/>
      <dgm:spPr/>
      <dgm:t>
        <a:bodyPr/>
        <a:lstStyle/>
        <a:p>
          <a:endParaRPr lang="en-US"/>
        </a:p>
      </dgm:t>
    </dgm:pt>
    <dgm:pt modelId="{C14B1F1E-FF18-4722-ACF0-D7B5218E04DB}" type="sibTrans" cxnId="{5729AD59-BF42-44AC-BB4A-D54B2A549EB4}">
      <dgm:prSet/>
      <dgm:spPr/>
      <dgm:t>
        <a:bodyPr/>
        <a:lstStyle/>
        <a:p>
          <a:endParaRPr lang="en-US"/>
        </a:p>
      </dgm:t>
    </dgm:pt>
    <dgm:pt modelId="{629B4444-C3D2-4E45-9BFD-4AC80AD07588}">
      <dgm:prSet/>
      <dgm:spPr/>
      <dgm:t>
        <a:bodyPr/>
        <a:lstStyle/>
        <a:p>
          <a:r>
            <a:rPr lang="en-US"/>
            <a:t>Higher education was lucrative</a:t>
          </a:r>
        </a:p>
      </dgm:t>
    </dgm:pt>
    <dgm:pt modelId="{533C6FFD-681D-4AF8-90F9-E33904E6CC3F}" type="parTrans" cxnId="{9CE20C69-1F75-4C0D-A982-FE2A36B429A0}">
      <dgm:prSet/>
      <dgm:spPr/>
      <dgm:t>
        <a:bodyPr/>
        <a:lstStyle/>
        <a:p>
          <a:endParaRPr lang="en-US"/>
        </a:p>
      </dgm:t>
    </dgm:pt>
    <dgm:pt modelId="{4285226F-E4BB-44D3-A5E2-B0702B379E68}" type="sibTrans" cxnId="{9CE20C69-1F75-4C0D-A982-FE2A36B429A0}">
      <dgm:prSet/>
      <dgm:spPr/>
      <dgm:t>
        <a:bodyPr/>
        <a:lstStyle/>
        <a:p>
          <a:endParaRPr lang="en-US"/>
        </a:p>
      </dgm:t>
    </dgm:pt>
    <dgm:pt modelId="{2F644A1F-DB41-4996-B92B-8E4672C13467}" type="pres">
      <dgm:prSet presAssocID="{0C342E25-5E56-4CDD-9C84-9D02DEFF5D90}" presName="root" presStyleCnt="0">
        <dgm:presLayoutVars>
          <dgm:dir/>
          <dgm:resizeHandles val="exact"/>
        </dgm:presLayoutVars>
      </dgm:prSet>
      <dgm:spPr/>
    </dgm:pt>
    <dgm:pt modelId="{E3F4B982-FF7A-47B3-862B-9F26057599AB}" type="pres">
      <dgm:prSet presAssocID="{0C342E25-5E56-4CDD-9C84-9D02DEFF5D90}" presName="container" presStyleCnt="0">
        <dgm:presLayoutVars>
          <dgm:dir/>
          <dgm:resizeHandles val="exact"/>
        </dgm:presLayoutVars>
      </dgm:prSet>
      <dgm:spPr/>
    </dgm:pt>
    <dgm:pt modelId="{AA80FD2E-F21F-466D-8089-CBA974D65B9A}" type="pres">
      <dgm:prSet presAssocID="{766C4C57-A951-4C6F-B30F-4F603E2AE25B}" presName="compNode" presStyleCnt="0"/>
      <dgm:spPr/>
    </dgm:pt>
    <dgm:pt modelId="{5B405BE2-3EB0-46E5-945B-300040B78CC3}" type="pres">
      <dgm:prSet presAssocID="{766C4C57-A951-4C6F-B30F-4F603E2AE25B}" presName="iconBgRect" presStyleLbl="bgShp" presStyleIdx="0" presStyleCnt="4"/>
      <dgm:spPr/>
    </dgm:pt>
    <dgm:pt modelId="{F3AF624C-8102-49B3-BBCC-78EE79727A60}" type="pres">
      <dgm:prSet presAssocID="{766C4C57-A951-4C6F-B30F-4F603E2AE25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26488A78-EC50-47FC-ABC4-F5CFE4917FD6}" type="pres">
      <dgm:prSet presAssocID="{766C4C57-A951-4C6F-B30F-4F603E2AE25B}" presName="spaceRect" presStyleCnt="0"/>
      <dgm:spPr/>
    </dgm:pt>
    <dgm:pt modelId="{F570941F-233B-433E-A937-19479B85BC27}" type="pres">
      <dgm:prSet presAssocID="{766C4C57-A951-4C6F-B30F-4F603E2AE25B}" presName="textRect" presStyleLbl="revTx" presStyleIdx="0" presStyleCnt="4">
        <dgm:presLayoutVars>
          <dgm:chMax val="1"/>
          <dgm:chPref val="1"/>
        </dgm:presLayoutVars>
      </dgm:prSet>
      <dgm:spPr/>
    </dgm:pt>
    <dgm:pt modelId="{352DE5B1-21F1-498D-8F23-95566EEC1D9E}" type="pres">
      <dgm:prSet presAssocID="{A5F11F4E-E97E-42B8-A45B-46F74F85BF34}" presName="sibTrans" presStyleLbl="sibTrans2D1" presStyleIdx="0" presStyleCnt="0"/>
      <dgm:spPr/>
    </dgm:pt>
    <dgm:pt modelId="{3B046AB8-5EFD-4DA3-9719-DBCC3AEBDDA7}" type="pres">
      <dgm:prSet presAssocID="{BC9FE58F-C7E4-40D8-8D18-9C7C2ABD01DF}" presName="compNode" presStyleCnt="0"/>
      <dgm:spPr/>
    </dgm:pt>
    <dgm:pt modelId="{9A0A2891-04E9-4814-A2BC-629480B2BA2A}" type="pres">
      <dgm:prSet presAssocID="{BC9FE58F-C7E4-40D8-8D18-9C7C2ABD01DF}" presName="iconBgRect" presStyleLbl="bgShp" presStyleIdx="1" presStyleCnt="4"/>
      <dgm:spPr/>
    </dgm:pt>
    <dgm:pt modelId="{16B6FAD2-30D8-40FC-AC96-99CCA3ED96AE}" type="pres">
      <dgm:prSet presAssocID="{BC9FE58F-C7E4-40D8-8D18-9C7C2ABD01D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Cane"/>
        </a:ext>
      </dgm:extLst>
    </dgm:pt>
    <dgm:pt modelId="{366607D1-794A-4F03-A0CD-62D0E126F17E}" type="pres">
      <dgm:prSet presAssocID="{BC9FE58F-C7E4-40D8-8D18-9C7C2ABD01DF}" presName="spaceRect" presStyleCnt="0"/>
      <dgm:spPr/>
    </dgm:pt>
    <dgm:pt modelId="{F2BDA37F-0CA0-403E-BEC3-80AFFA7C17C5}" type="pres">
      <dgm:prSet presAssocID="{BC9FE58F-C7E4-40D8-8D18-9C7C2ABD01DF}" presName="textRect" presStyleLbl="revTx" presStyleIdx="1" presStyleCnt="4">
        <dgm:presLayoutVars>
          <dgm:chMax val="1"/>
          <dgm:chPref val="1"/>
        </dgm:presLayoutVars>
      </dgm:prSet>
      <dgm:spPr/>
    </dgm:pt>
    <dgm:pt modelId="{3EE665A6-41E4-493C-BE5C-17D5480DA638}" type="pres">
      <dgm:prSet presAssocID="{FED1E739-9376-4D0C-B1E3-8AC10E6D15D2}" presName="sibTrans" presStyleLbl="sibTrans2D1" presStyleIdx="0" presStyleCnt="0"/>
      <dgm:spPr/>
    </dgm:pt>
    <dgm:pt modelId="{3B073415-A4CB-4B20-9327-A60963A71239}" type="pres">
      <dgm:prSet presAssocID="{2C7FD417-AB2F-4B4F-BD62-0B4715123A99}" presName="compNode" presStyleCnt="0"/>
      <dgm:spPr/>
    </dgm:pt>
    <dgm:pt modelId="{CECCB803-54B9-485B-A740-4F43CB8AC525}" type="pres">
      <dgm:prSet presAssocID="{2C7FD417-AB2F-4B4F-BD62-0B4715123A99}" presName="iconBgRect" presStyleLbl="bgShp" presStyleIdx="2" presStyleCnt="4"/>
      <dgm:spPr/>
    </dgm:pt>
    <dgm:pt modelId="{7B323F21-4273-4930-9111-8A0489CF0ED4}" type="pres">
      <dgm:prSet presAssocID="{2C7FD417-AB2F-4B4F-BD62-0B4715123A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1A2E3A41-91CA-4BF9-AEFE-47F57981D33A}" type="pres">
      <dgm:prSet presAssocID="{2C7FD417-AB2F-4B4F-BD62-0B4715123A99}" presName="spaceRect" presStyleCnt="0"/>
      <dgm:spPr/>
    </dgm:pt>
    <dgm:pt modelId="{5B5736DF-515D-4867-B4FC-91385EFF6975}" type="pres">
      <dgm:prSet presAssocID="{2C7FD417-AB2F-4B4F-BD62-0B4715123A99}" presName="textRect" presStyleLbl="revTx" presStyleIdx="2" presStyleCnt="4">
        <dgm:presLayoutVars>
          <dgm:chMax val="1"/>
          <dgm:chPref val="1"/>
        </dgm:presLayoutVars>
      </dgm:prSet>
      <dgm:spPr/>
    </dgm:pt>
    <dgm:pt modelId="{C5DD4249-C505-48F9-90D5-DC3165A4CE06}" type="pres">
      <dgm:prSet presAssocID="{C14B1F1E-FF18-4722-ACF0-D7B5218E04DB}" presName="sibTrans" presStyleLbl="sibTrans2D1" presStyleIdx="0" presStyleCnt="0"/>
      <dgm:spPr/>
    </dgm:pt>
    <dgm:pt modelId="{3F0C54CD-9310-4174-A2DE-30AF06C17CD7}" type="pres">
      <dgm:prSet presAssocID="{629B4444-C3D2-4E45-9BFD-4AC80AD07588}" presName="compNode" presStyleCnt="0"/>
      <dgm:spPr/>
    </dgm:pt>
    <dgm:pt modelId="{4A39AE69-FEF9-4C74-A648-822A05B00943}" type="pres">
      <dgm:prSet presAssocID="{629B4444-C3D2-4E45-9BFD-4AC80AD07588}" presName="iconBgRect" presStyleLbl="bgShp" presStyleIdx="3" presStyleCnt="4"/>
      <dgm:spPr/>
    </dgm:pt>
    <dgm:pt modelId="{85E8D52D-16BA-4D39-9571-68CE226A4C2B}" type="pres">
      <dgm:prSet presAssocID="{629B4444-C3D2-4E45-9BFD-4AC80AD075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B9C46C1-AA56-401A-B6C7-2A781CFD92C7}" type="pres">
      <dgm:prSet presAssocID="{629B4444-C3D2-4E45-9BFD-4AC80AD07588}" presName="spaceRect" presStyleCnt="0"/>
      <dgm:spPr/>
    </dgm:pt>
    <dgm:pt modelId="{3129884C-6061-41E7-BB7A-441745A7DD96}" type="pres">
      <dgm:prSet presAssocID="{629B4444-C3D2-4E45-9BFD-4AC80AD07588}" presName="textRect" presStyleLbl="revTx" presStyleIdx="3" presStyleCnt="4">
        <dgm:presLayoutVars>
          <dgm:chMax val="1"/>
          <dgm:chPref val="1"/>
        </dgm:presLayoutVars>
      </dgm:prSet>
      <dgm:spPr/>
    </dgm:pt>
  </dgm:ptLst>
  <dgm:cxnLst>
    <dgm:cxn modelId="{41E99E2A-1DDE-4FD3-B007-CF530C0D09C9}" type="presOf" srcId="{BC9FE58F-C7E4-40D8-8D18-9C7C2ABD01DF}" destId="{F2BDA37F-0CA0-403E-BEC3-80AFFA7C17C5}" srcOrd="0" destOrd="0" presId="urn:microsoft.com/office/officeart/2018/2/layout/IconCircleList"/>
    <dgm:cxn modelId="{92BBA63A-2D41-41F6-8F5C-23EA92C0F490}" srcId="{0C342E25-5E56-4CDD-9C84-9D02DEFF5D90}" destId="{766C4C57-A951-4C6F-B30F-4F603E2AE25B}" srcOrd="0" destOrd="0" parTransId="{16590984-6092-4F32-9A75-21A31E1A1561}" sibTransId="{A5F11F4E-E97E-42B8-A45B-46F74F85BF34}"/>
    <dgm:cxn modelId="{C7BDDC57-F4FA-4055-97E8-77A5901EAAD2}" type="presOf" srcId="{C14B1F1E-FF18-4722-ACF0-D7B5218E04DB}" destId="{C5DD4249-C505-48F9-90D5-DC3165A4CE06}" srcOrd="0" destOrd="0" presId="urn:microsoft.com/office/officeart/2018/2/layout/IconCircleList"/>
    <dgm:cxn modelId="{5729AD59-BF42-44AC-BB4A-D54B2A549EB4}" srcId="{0C342E25-5E56-4CDD-9C84-9D02DEFF5D90}" destId="{2C7FD417-AB2F-4B4F-BD62-0B4715123A99}" srcOrd="2" destOrd="0" parTransId="{30B7A3CF-D6A7-404E-A31A-D7343B9E5B4B}" sibTransId="{C14B1F1E-FF18-4722-ACF0-D7B5218E04DB}"/>
    <dgm:cxn modelId="{9CE20C69-1F75-4C0D-A982-FE2A36B429A0}" srcId="{0C342E25-5E56-4CDD-9C84-9D02DEFF5D90}" destId="{629B4444-C3D2-4E45-9BFD-4AC80AD07588}" srcOrd="3" destOrd="0" parTransId="{533C6FFD-681D-4AF8-90F9-E33904E6CC3F}" sibTransId="{4285226F-E4BB-44D3-A5E2-B0702B379E68}"/>
    <dgm:cxn modelId="{B0983369-9F9A-4CBF-B079-0B39311C682E}" srcId="{0C342E25-5E56-4CDD-9C84-9D02DEFF5D90}" destId="{BC9FE58F-C7E4-40D8-8D18-9C7C2ABD01DF}" srcOrd="1" destOrd="0" parTransId="{B60B3F6F-2C19-42D7-B68D-B1E31110BD82}" sibTransId="{FED1E739-9376-4D0C-B1E3-8AC10E6D15D2}"/>
    <dgm:cxn modelId="{7A86F185-AEF7-4CDF-8700-5976DCC62932}" type="presOf" srcId="{2C7FD417-AB2F-4B4F-BD62-0B4715123A99}" destId="{5B5736DF-515D-4867-B4FC-91385EFF6975}" srcOrd="0" destOrd="0" presId="urn:microsoft.com/office/officeart/2018/2/layout/IconCircleList"/>
    <dgm:cxn modelId="{7445EA92-10BB-4FD0-A338-8720BA0CE3CF}" type="presOf" srcId="{629B4444-C3D2-4E45-9BFD-4AC80AD07588}" destId="{3129884C-6061-41E7-BB7A-441745A7DD96}" srcOrd="0" destOrd="0" presId="urn:microsoft.com/office/officeart/2018/2/layout/IconCircleList"/>
    <dgm:cxn modelId="{AFDD2BC3-A9E6-4ED3-9BF2-23E56CFE0267}" type="presOf" srcId="{FED1E739-9376-4D0C-B1E3-8AC10E6D15D2}" destId="{3EE665A6-41E4-493C-BE5C-17D5480DA638}" srcOrd="0" destOrd="0" presId="urn:microsoft.com/office/officeart/2018/2/layout/IconCircleList"/>
    <dgm:cxn modelId="{BF614BD3-75D9-44F8-811B-0870952BD93E}" type="presOf" srcId="{766C4C57-A951-4C6F-B30F-4F603E2AE25B}" destId="{F570941F-233B-433E-A937-19479B85BC27}" srcOrd="0" destOrd="0" presId="urn:microsoft.com/office/officeart/2018/2/layout/IconCircleList"/>
    <dgm:cxn modelId="{F97660D8-7106-451D-B692-4314CB4F630B}" type="presOf" srcId="{0C342E25-5E56-4CDD-9C84-9D02DEFF5D90}" destId="{2F644A1F-DB41-4996-B92B-8E4672C13467}" srcOrd="0" destOrd="0" presId="urn:microsoft.com/office/officeart/2018/2/layout/IconCircleList"/>
    <dgm:cxn modelId="{E31F6CF9-7018-4AFE-B805-47CB20795CF0}" type="presOf" srcId="{A5F11F4E-E97E-42B8-A45B-46F74F85BF34}" destId="{352DE5B1-21F1-498D-8F23-95566EEC1D9E}" srcOrd="0" destOrd="0" presId="urn:microsoft.com/office/officeart/2018/2/layout/IconCircleList"/>
    <dgm:cxn modelId="{648656FE-52BE-4136-8C81-328DA2810C95}" type="presParOf" srcId="{2F644A1F-DB41-4996-B92B-8E4672C13467}" destId="{E3F4B982-FF7A-47B3-862B-9F26057599AB}" srcOrd="0" destOrd="0" presId="urn:microsoft.com/office/officeart/2018/2/layout/IconCircleList"/>
    <dgm:cxn modelId="{81B581F7-8724-4275-B285-F5F112CAECA7}" type="presParOf" srcId="{E3F4B982-FF7A-47B3-862B-9F26057599AB}" destId="{AA80FD2E-F21F-466D-8089-CBA974D65B9A}" srcOrd="0" destOrd="0" presId="urn:microsoft.com/office/officeart/2018/2/layout/IconCircleList"/>
    <dgm:cxn modelId="{C57A2B81-010D-4372-92C8-222A2161320B}" type="presParOf" srcId="{AA80FD2E-F21F-466D-8089-CBA974D65B9A}" destId="{5B405BE2-3EB0-46E5-945B-300040B78CC3}" srcOrd="0" destOrd="0" presId="urn:microsoft.com/office/officeart/2018/2/layout/IconCircleList"/>
    <dgm:cxn modelId="{0EC85478-E311-4F50-9AD6-4A696A6A9096}" type="presParOf" srcId="{AA80FD2E-F21F-466D-8089-CBA974D65B9A}" destId="{F3AF624C-8102-49B3-BBCC-78EE79727A60}" srcOrd="1" destOrd="0" presId="urn:microsoft.com/office/officeart/2018/2/layout/IconCircleList"/>
    <dgm:cxn modelId="{A4EE400B-37CC-4AA6-8D82-F204541B428C}" type="presParOf" srcId="{AA80FD2E-F21F-466D-8089-CBA974D65B9A}" destId="{26488A78-EC50-47FC-ABC4-F5CFE4917FD6}" srcOrd="2" destOrd="0" presId="urn:microsoft.com/office/officeart/2018/2/layout/IconCircleList"/>
    <dgm:cxn modelId="{CBF5A57F-8E1B-4B85-A2BD-987222979EF2}" type="presParOf" srcId="{AA80FD2E-F21F-466D-8089-CBA974D65B9A}" destId="{F570941F-233B-433E-A937-19479B85BC27}" srcOrd="3" destOrd="0" presId="urn:microsoft.com/office/officeart/2018/2/layout/IconCircleList"/>
    <dgm:cxn modelId="{CD52D68E-A8F2-440C-B48D-12B864732517}" type="presParOf" srcId="{E3F4B982-FF7A-47B3-862B-9F26057599AB}" destId="{352DE5B1-21F1-498D-8F23-95566EEC1D9E}" srcOrd="1" destOrd="0" presId="urn:microsoft.com/office/officeart/2018/2/layout/IconCircleList"/>
    <dgm:cxn modelId="{F68D055C-DE9A-43C0-9654-93EFA7095239}" type="presParOf" srcId="{E3F4B982-FF7A-47B3-862B-9F26057599AB}" destId="{3B046AB8-5EFD-4DA3-9719-DBCC3AEBDDA7}" srcOrd="2" destOrd="0" presId="urn:microsoft.com/office/officeart/2018/2/layout/IconCircleList"/>
    <dgm:cxn modelId="{03252C2D-0F32-4540-9468-2531F07505E2}" type="presParOf" srcId="{3B046AB8-5EFD-4DA3-9719-DBCC3AEBDDA7}" destId="{9A0A2891-04E9-4814-A2BC-629480B2BA2A}" srcOrd="0" destOrd="0" presId="urn:microsoft.com/office/officeart/2018/2/layout/IconCircleList"/>
    <dgm:cxn modelId="{02F9AF6C-9240-4A35-87F1-9A79DAA9ECFA}" type="presParOf" srcId="{3B046AB8-5EFD-4DA3-9719-DBCC3AEBDDA7}" destId="{16B6FAD2-30D8-40FC-AC96-99CCA3ED96AE}" srcOrd="1" destOrd="0" presId="urn:microsoft.com/office/officeart/2018/2/layout/IconCircleList"/>
    <dgm:cxn modelId="{4148FF95-31B7-4D0A-BB11-2D548357DD73}" type="presParOf" srcId="{3B046AB8-5EFD-4DA3-9719-DBCC3AEBDDA7}" destId="{366607D1-794A-4F03-A0CD-62D0E126F17E}" srcOrd="2" destOrd="0" presId="urn:microsoft.com/office/officeart/2018/2/layout/IconCircleList"/>
    <dgm:cxn modelId="{47411AEF-213B-4595-AEBC-528B9F7209E9}" type="presParOf" srcId="{3B046AB8-5EFD-4DA3-9719-DBCC3AEBDDA7}" destId="{F2BDA37F-0CA0-403E-BEC3-80AFFA7C17C5}" srcOrd="3" destOrd="0" presId="urn:microsoft.com/office/officeart/2018/2/layout/IconCircleList"/>
    <dgm:cxn modelId="{539A071B-CC2D-47C0-9646-FA3B4BEB67A9}" type="presParOf" srcId="{E3F4B982-FF7A-47B3-862B-9F26057599AB}" destId="{3EE665A6-41E4-493C-BE5C-17D5480DA638}" srcOrd="3" destOrd="0" presId="urn:microsoft.com/office/officeart/2018/2/layout/IconCircleList"/>
    <dgm:cxn modelId="{645F90A8-D884-4BC5-81FB-6932C9E335E1}" type="presParOf" srcId="{E3F4B982-FF7A-47B3-862B-9F26057599AB}" destId="{3B073415-A4CB-4B20-9327-A60963A71239}" srcOrd="4" destOrd="0" presId="urn:microsoft.com/office/officeart/2018/2/layout/IconCircleList"/>
    <dgm:cxn modelId="{DE783722-FB83-41B1-B089-1030792C1E4E}" type="presParOf" srcId="{3B073415-A4CB-4B20-9327-A60963A71239}" destId="{CECCB803-54B9-485B-A740-4F43CB8AC525}" srcOrd="0" destOrd="0" presId="urn:microsoft.com/office/officeart/2018/2/layout/IconCircleList"/>
    <dgm:cxn modelId="{B0409BED-844D-4E35-9ED4-4ABDFB5FA53C}" type="presParOf" srcId="{3B073415-A4CB-4B20-9327-A60963A71239}" destId="{7B323F21-4273-4930-9111-8A0489CF0ED4}" srcOrd="1" destOrd="0" presId="urn:microsoft.com/office/officeart/2018/2/layout/IconCircleList"/>
    <dgm:cxn modelId="{289643B8-DC4E-4365-BA93-1CC5E61482CC}" type="presParOf" srcId="{3B073415-A4CB-4B20-9327-A60963A71239}" destId="{1A2E3A41-91CA-4BF9-AEFE-47F57981D33A}" srcOrd="2" destOrd="0" presId="urn:microsoft.com/office/officeart/2018/2/layout/IconCircleList"/>
    <dgm:cxn modelId="{FD960196-08A9-4865-B070-AA22CF60146D}" type="presParOf" srcId="{3B073415-A4CB-4B20-9327-A60963A71239}" destId="{5B5736DF-515D-4867-B4FC-91385EFF6975}" srcOrd="3" destOrd="0" presId="urn:microsoft.com/office/officeart/2018/2/layout/IconCircleList"/>
    <dgm:cxn modelId="{F2A505B4-78BC-4874-86FE-F52336F08EA3}" type="presParOf" srcId="{E3F4B982-FF7A-47B3-862B-9F26057599AB}" destId="{C5DD4249-C505-48F9-90D5-DC3165A4CE06}" srcOrd="5" destOrd="0" presId="urn:microsoft.com/office/officeart/2018/2/layout/IconCircleList"/>
    <dgm:cxn modelId="{5C3E7672-8C71-40F7-BD1F-EFFC5EAF1725}" type="presParOf" srcId="{E3F4B982-FF7A-47B3-862B-9F26057599AB}" destId="{3F0C54CD-9310-4174-A2DE-30AF06C17CD7}" srcOrd="6" destOrd="0" presId="urn:microsoft.com/office/officeart/2018/2/layout/IconCircleList"/>
    <dgm:cxn modelId="{47D25B6E-2781-4842-BF43-FF7ED6209209}" type="presParOf" srcId="{3F0C54CD-9310-4174-A2DE-30AF06C17CD7}" destId="{4A39AE69-FEF9-4C74-A648-822A05B00943}" srcOrd="0" destOrd="0" presId="urn:microsoft.com/office/officeart/2018/2/layout/IconCircleList"/>
    <dgm:cxn modelId="{E7AB2376-D1A8-41BB-A877-37785072E351}" type="presParOf" srcId="{3F0C54CD-9310-4174-A2DE-30AF06C17CD7}" destId="{85E8D52D-16BA-4D39-9571-68CE226A4C2B}" srcOrd="1" destOrd="0" presId="urn:microsoft.com/office/officeart/2018/2/layout/IconCircleList"/>
    <dgm:cxn modelId="{D1C2E03D-21C3-455C-90D4-CDA9A66681C5}" type="presParOf" srcId="{3F0C54CD-9310-4174-A2DE-30AF06C17CD7}" destId="{1B9C46C1-AA56-401A-B6C7-2A781CFD92C7}" srcOrd="2" destOrd="0" presId="urn:microsoft.com/office/officeart/2018/2/layout/IconCircleList"/>
    <dgm:cxn modelId="{767ADE97-D23E-471B-8F22-46C2600BA711}" type="presParOf" srcId="{3F0C54CD-9310-4174-A2DE-30AF06C17CD7}" destId="{3129884C-6061-41E7-BB7A-441745A7DD9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680B64-9734-4685-8F6F-DD6198ABD3CC}"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43072B-AE70-4FC1-ABDE-8861226B0008}">
      <dgm:prSet/>
      <dgm:spPr/>
      <dgm:t>
        <a:bodyPr/>
        <a:lstStyle/>
        <a:p>
          <a:pPr>
            <a:defRPr cap="all"/>
          </a:pPr>
          <a:r>
            <a:rPr lang="en-US"/>
            <a:t>Surge in birth rates</a:t>
          </a:r>
        </a:p>
      </dgm:t>
    </dgm:pt>
    <dgm:pt modelId="{1F0F7148-FB18-4C60-98E3-F73EC7B94346}" type="parTrans" cxnId="{A8958F07-C434-47F5-8DA7-58DBD9C05000}">
      <dgm:prSet/>
      <dgm:spPr/>
      <dgm:t>
        <a:bodyPr/>
        <a:lstStyle/>
        <a:p>
          <a:endParaRPr lang="en-US"/>
        </a:p>
      </dgm:t>
    </dgm:pt>
    <dgm:pt modelId="{08C3A549-1FF4-4EE2-9401-D396949B73E1}" type="sibTrans" cxnId="{A8958F07-C434-47F5-8DA7-58DBD9C05000}">
      <dgm:prSet/>
      <dgm:spPr/>
      <dgm:t>
        <a:bodyPr/>
        <a:lstStyle/>
        <a:p>
          <a:endParaRPr lang="en-US"/>
        </a:p>
      </dgm:t>
    </dgm:pt>
    <dgm:pt modelId="{7C98071C-59D1-481D-9502-42C25F4827B0}">
      <dgm:prSet/>
      <dgm:spPr/>
      <dgm:t>
        <a:bodyPr/>
        <a:lstStyle/>
        <a:p>
          <a:pPr>
            <a:defRPr cap="all"/>
          </a:pPr>
          <a:r>
            <a:rPr lang="en-US"/>
            <a:t>Information Age</a:t>
          </a:r>
        </a:p>
      </dgm:t>
    </dgm:pt>
    <dgm:pt modelId="{E2E37E2F-F63E-4E63-86A4-497F91CC5045}" type="parTrans" cxnId="{CCDE01B1-5EA5-466E-851A-E52E82A4EA45}">
      <dgm:prSet/>
      <dgm:spPr/>
      <dgm:t>
        <a:bodyPr/>
        <a:lstStyle/>
        <a:p>
          <a:endParaRPr lang="en-US"/>
        </a:p>
      </dgm:t>
    </dgm:pt>
    <dgm:pt modelId="{62E0BBAB-B490-4867-9B15-40C00D0C9186}" type="sibTrans" cxnId="{CCDE01B1-5EA5-466E-851A-E52E82A4EA45}">
      <dgm:prSet/>
      <dgm:spPr/>
      <dgm:t>
        <a:bodyPr/>
        <a:lstStyle/>
        <a:p>
          <a:endParaRPr lang="en-US"/>
        </a:p>
      </dgm:t>
    </dgm:pt>
    <dgm:pt modelId="{581BFC36-2B60-4234-80D6-5D1BA6EDF376}">
      <dgm:prSet/>
      <dgm:spPr/>
      <dgm:t>
        <a:bodyPr/>
        <a:lstStyle/>
        <a:p>
          <a:pPr>
            <a:defRPr cap="all"/>
          </a:pPr>
          <a:r>
            <a:rPr lang="en-US"/>
            <a:t>Social media</a:t>
          </a:r>
        </a:p>
      </dgm:t>
    </dgm:pt>
    <dgm:pt modelId="{576D78FF-AE53-4001-927C-CDA6538CE506}" type="parTrans" cxnId="{216DE498-F29A-4BD8-AE6F-32AEBA25359F}">
      <dgm:prSet/>
      <dgm:spPr/>
      <dgm:t>
        <a:bodyPr/>
        <a:lstStyle/>
        <a:p>
          <a:endParaRPr lang="en-US"/>
        </a:p>
      </dgm:t>
    </dgm:pt>
    <dgm:pt modelId="{CB550E48-EC86-4234-AC47-B7CB5E8B95D4}" type="sibTrans" cxnId="{216DE498-F29A-4BD8-AE6F-32AEBA25359F}">
      <dgm:prSet/>
      <dgm:spPr/>
      <dgm:t>
        <a:bodyPr/>
        <a:lstStyle/>
        <a:p>
          <a:endParaRPr lang="en-US"/>
        </a:p>
      </dgm:t>
    </dgm:pt>
    <dgm:pt modelId="{4A88B988-117A-41CF-834D-44F5A0CF6B7C}" type="pres">
      <dgm:prSet presAssocID="{65680B64-9734-4685-8F6F-DD6198ABD3CC}" presName="root" presStyleCnt="0">
        <dgm:presLayoutVars>
          <dgm:dir/>
          <dgm:resizeHandles val="exact"/>
        </dgm:presLayoutVars>
      </dgm:prSet>
      <dgm:spPr/>
    </dgm:pt>
    <dgm:pt modelId="{C45BE2E6-B322-42FD-B4C3-A58B42512CFF}" type="pres">
      <dgm:prSet presAssocID="{3E43072B-AE70-4FC1-ABDE-8861226B0008}" presName="compNode" presStyleCnt="0"/>
      <dgm:spPr/>
    </dgm:pt>
    <dgm:pt modelId="{A430378F-ABC5-495F-89D7-02BBD25F10B8}" type="pres">
      <dgm:prSet presAssocID="{3E43072B-AE70-4FC1-ABDE-8861226B0008}" presName="iconBgRect" presStyleLbl="bgShp" presStyleIdx="0" presStyleCnt="3"/>
      <dgm:spPr/>
    </dgm:pt>
    <dgm:pt modelId="{63A95428-5B2F-4929-9173-704B335AFA98}" type="pres">
      <dgm:prSet presAssocID="{3E43072B-AE70-4FC1-ABDE-8861226B00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3A1DF4F8-2E11-48C3-B1B0-5464377E33B5}" type="pres">
      <dgm:prSet presAssocID="{3E43072B-AE70-4FC1-ABDE-8861226B0008}" presName="spaceRect" presStyleCnt="0"/>
      <dgm:spPr/>
    </dgm:pt>
    <dgm:pt modelId="{F01612DA-D223-43A8-9FDD-B2DA02440624}" type="pres">
      <dgm:prSet presAssocID="{3E43072B-AE70-4FC1-ABDE-8861226B0008}" presName="textRect" presStyleLbl="revTx" presStyleIdx="0" presStyleCnt="3">
        <dgm:presLayoutVars>
          <dgm:chMax val="1"/>
          <dgm:chPref val="1"/>
        </dgm:presLayoutVars>
      </dgm:prSet>
      <dgm:spPr/>
    </dgm:pt>
    <dgm:pt modelId="{09A2486A-8888-4FD7-9778-93BE30BD1433}" type="pres">
      <dgm:prSet presAssocID="{08C3A549-1FF4-4EE2-9401-D396949B73E1}" presName="sibTrans" presStyleCnt="0"/>
      <dgm:spPr/>
    </dgm:pt>
    <dgm:pt modelId="{49555142-61B1-4F1E-841C-190CC85FDAF0}" type="pres">
      <dgm:prSet presAssocID="{7C98071C-59D1-481D-9502-42C25F4827B0}" presName="compNode" presStyleCnt="0"/>
      <dgm:spPr/>
    </dgm:pt>
    <dgm:pt modelId="{1D329940-4697-43F9-B32E-B70EFCD3EB25}" type="pres">
      <dgm:prSet presAssocID="{7C98071C-59D1-481D-9502-42C25F4827B0}" presName="iconBgRect" presStyleLbl="bgShp" presStyleIdx="1" presStyleCnt="3"/>
      <dgm:spPr/>
    </dgm:pt>
    <dgm:pt modelId="{075D763D-ADA8-4798-85DC-CB459D95A05C}" type="pres">
      <dgm:prSet presAssocID="{7C98071C-59D1-481D-9502-42C25F4827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Cane"/>
        </a:ext>
      </dgm:extLst>
    </dgm:pt>
    <dgm:pt modelId="{BC4F2056-638F-4398-998D-4B71521F97BB}" type="pres">
      <dgm:prSet presAssocID="{7C98071C-59D1-481D-9502-42C25F4827B0}" presName="spaceRect" presStyleCnt="0"/>
      <dgm:spPr/>
    </dgm:pt>
    <dgm:pt modelId="{FCD24DE6-A186-414F-9119-62A3CDDFC0F9}" type="pres">
      <dgm:prSet presAssocID="{7C98071C-59D1-481D-9502-42C25F4827B0}" presName="textRect" presStyleLbl="revTx" presStyleIdx="1" presStyleCnt="3">
        <dgm:presLayoutVars>
          <dgm:chMax val="1"/>
          <dgm:chPref val="1"/>
        </dgm:presLayoutVars>
      </dgm:prSet>
      <dgm:spPr/>
    </dgm:pt>
    <dgm:pt modelId="{A7B848FF-3D4A-4ADD-B805-D5960FCCA8CD}" type="pres">
      <dgm:prSet presAssocID="{62E0BBAB-B490-4867-9B15-40C00D0C9186}" presName="sibTrans" presStyleCnt="0"/>
      <dgm:spPr/>
    </dgm:pt>
    <dgm:pt modelId="{50C6BF09-11CE-4580-B688-E9FE2A093D7E}" type="pres">
      <dgm:prSet presAssocID="{581BFC36-2B60-4234-80D6-5D1BA6EDF376}" presName="compNode" presStyleCnt="0"/>
      <dgm:spPr/>
    </dgm:pt>
    <dgm:pt modelId="{AE931864-2F16-4F1F-8698-281210F61D31}" type="pres">
      <dgm:prSet presAssocID="{581BFC36-2B60-4234-80D6-5D1BA6EDF376}" presName="iconBgRect" presStyleLbl="bgShp" presStyleIdx="2" presStyleCnt="3"/>
      <dgm:spPr/>
    </dgm:pt>
    <dgm:pt modelId="{2B509CDE-2616-4D5F-B769-E13FCCAF288B}" type="pres">
      <dgm:prSet presAssocID="{581BFC36-2B60-4234-80D6-5D1BA6EDF3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2A8910F-42F4-4B43-9700-815C87F54C00}" type="pres">
      <dgm:prSet presAssocID="{581BFC36-2B60-4234-80D6-5D1BA6EDF376}" presName="spaceRect" presStyleCnt="0"/>
      <dgm:spPr/>
    </dgm:pt>
    <dgm:pt modelId="{EAFAC19C-CDB8-492E-8BF9-EB2AAB08F93A}" type="pres">
      <dgm:prSet presAssocID="{581BFC36-2B60-4234-80D6-5D1BA6EDF376}" presName="textRect" presStyleLbl="revTx" presStyleIdx="2" presStyleCnt="3">
        <dgm:presLayoutVars>
          <dgm:chMax val="1"/>
          <dgm:chPref val="1"/>
        </dgm:presLayoutVars>
      </dgm:prSet>
      <dgm:spPr/>
    </dgm:pt>
  </dgm:ptLst>
  <dgm:cxnLst>
    <dgm:cxn modelId="{A8958F07-C434-47F5-8DA7-58DBD9C05000}" srcId="{65680B64-9734-4685-8F6F-DD6198ABD3CC}" destId="{3E43072B-AE70-4FC1-ABDE-8861226B0008}" srcOrd="0" destOrd="0" parTransId="{1F0F7148-FB18-4C60-98E3-F73EC7B94346}" sibTransId="{08C3A549-1FF4-4EE2-9401-D396949B73E1}"/>
    <dgm:cxn modelId="{A5FCE930-ECF2-4583-B9C2-3D63CCF28BD7}" type="presOf" srcId="{581BFC36-2B60-4234-80D6-5D1BA6EDF376}" destId="{EAFAC19C-CDB8-492E-8BF9-EB2AAB08F93A}" srcOrd="0" destOrd="0" presId="urn:microsoft.com/office/officeart/2018/5/layout/IconCircleLabelList"/>
    <dgm:cxn modelId="{C11E2454-CAB9-4A9F-9D3F-F27126B69A37}" type="presOf" srcId="{7C98071C-59D1-481D-9502-42C25F4827B0}" destId="{FCD24DE6-A186-414F-9119-62A3CDDFC0F9}" srcOrd="0" destOrd="0" presId="urn:microsoft.com/office/officeart/2018/5/layout/IconCircleLabelList"/>
    <dgm:cxn modelId="{B1240E8C-985D-4EC9-BBF8-BF19243B33C2}" type="presOf" srcId="{3E43072B-AE70-4FC1-ABDE-8861226B0008}" destId="{F01612DA-D223-43A8-9FDD-B2DA02440624}" srcOrd="0" destOrd="0" presId="urn:microsoft.com/office/officeart/2018/5/layout/IconCircleLabelList"/>
    <dgm:cxn modelId="{216DE498-F29A-4BD8-AE6F-32AEBA25359F}" srcId="{65680B64-9734-4685-8F6F-DD6198ABD3CC}" destId="{581BFC36-2B60-4234-80D6-5D1BA6EDF376}" srcOrd="2" destOrd="0" parTransId="{576D78FF-AE53-4001-927C-CDA6538CE506}" sibTransId="{CB550E48-EC86-4234-AC47-B7CB5E8B95D4}"/>
    <dgm:cxn modelId="{CCDE01B1-5EA5-466E-851A-E52E82A4EA45}" srcId="{65680B64-9734-4685-8F6F-DD6198ABD3CC}" destId="{7C98071C-59D1-481D-9502-42C25F4827B0}" srcOrd="1" destOrd="0" parTransId="{E2E37E2F-F63E-4E63-86A4-497F91CC5045}" sibTransId="{62E0BBAB-B490-4867-9B15-40C00D0C9186}"/>
    <dgm:cxn modelId="{A75C26F7-88FC-439D-9803-029F751ADF9B}" type="presOf" srcId="{65680B64-9734-4685-8F6F-DD6198ABD3CC}" destId="{4A88B988-117A-41CF-834D-44F5A0CF6B7C}" srcOrd="0" destOrd="0" presId="urn:microsoft.com/office/officeart/2018/5/layout/IconCircleLabelList"/>
    <dgm:cxn modelId="{06F2CA05-C212-4D32-905C-EAFAE7AC33F2}" type="presParOf" srcId="{4A88B988-117A-41CF-834D-44F5A0CF6B7C}" destId="{C45BE2E6-B322-42FD-B4C3-A58B42512CFF}" srcOrd="0" destOrd="0" presId="urn:microsoft.com/office/officeart/2018/5/layout/IconCircleLabelList"/>
    <dgm:cxn modelId="{F9EB7A27-99A1-471D-8705-D567D49A6767}" type="presParOf" srcId="{C45BE2E6-B322-42FD-B4C3-A58B42512CFF}" destId="{A430378F-ABC5-495F-89D7-02BBD25F10B8}" srcOrd="0" destOrd="0" presId="urn:microsoft.com/office/officeart/2018/5/layout/IconCircleLabelList"/>
    <dgm:cxn modelId="{85497F99-9147-46FE-8133-CE3BD90E9087}" type="presParOf" srcId="{C45BE2E6-B322-42FD-B4C3-A58B42512CFF}" destId="{63A95428-5B2F-4929-9173-704B335AFA98}" srcOrd="1" destOrd="0" presId="urn:microsoft.com/office/officeart/2018/5/layout/IconCircleLabelList"/>
    <dgm:cxn modelId="{2FF0E0BB-8327-4844-9730-FF4565A8405E}" type="presParOf" srcId="{C45BE2E6-B322-42FD-B4C3-A58B42512CFF}" destId="{3A1DF4F8-2E11-48C3-B1B0-5464377E33B5}" srcOrd="2" destOrd="0" presId="urn:microsoft.com/office/officeart/2018/5/layout/IconCircleLabelList"/>
    <dgm:cxn modelId="{CAFC3617-F9BE-4A0B-AC2F-844F51BDBB6F}" type="presParOf" srcId="{C45BE2E6-B322-42FD-B4C3-A58B42512CFF}" destId="{F01612DA-D223-43A8-9FDD-B2DA02440624}" srcOrd="3" destOrd="0" presId="urn:microsoft.com/office/officeart/2018/5/layout/IconCircleLabelList"/>
    <dgm:cxn modelId="{6AFD6539-522E-4D41-90AE-A1385BC0DE99}" type="presParOf" srcId="{4A88B988-117A-41CF-834D-44F5A0CF6B7C}" destId="{09A2486A-8888-4FD7-9778-93BE30BD1433}" srcOrd="1" destOrd="0" presId="urn:microsoft.com/office/officeart/2018/5/layout/IconCircleLabelList"/>
    <dgm:cxn modelId="{B737C853-F426-4ED9-ABA3-E53B4C60DD39}" type="presParOf" srcId="{4A88B988-117A-41CF-834D-44F5A0CF6B7C}" destId="{49555142-61B1-4F1E-841C-190CC85FDAF0}" srcOrd="2" destOrd="0" presId="urn:microsoft.com/office/officeart/2018/5/layout/IconCircleLabelList"/>
    <dgm:cxn modelId="{9488E26B-4258-4324-8B95-FDA245CAC2FD}" type="presParOf" srcId="{49555142-61B1-4F1E-841C-190CC85FDAF0}" destId="{1D329940-4697-43F9-B32E-B70EFCD3EB25}" srcOrd="0" destOrd="0" presId="urn:microsoft.com/office/officeart/2018/5/layout/IconCircleLabelList"/>
    <dgm:cxn modelId="{FBB7AA10-AB13-44DA-B6AD-D65990F0F706}" type="presParOf" srcId="{49555142-61B1-4F1E-841C-190CC85FDAF0}" destId="{075D763D-ADA8-4798-85DC-CB459D95A05C}" srcOrd="1" destOrd="0" presId="urn:microsoft.com/office/officeart/2018/5/layout/IconCircleLabelList"/>
    <dgm:cxn modelId="{5BDD7EB2-FDBE-43C7-8D94-C9DC9B02AC4F}" type="presParOf" srcId="{49555142-61B1-4F1E-841C-190CC85FDAF0}" destId="{BC4F2056-638F-4398-998D-4B71521F97BB}" srcOrd="2" destOrd="0" presId="urn:microsoft.com/office/officeart/2018/5/layout/IconCircleLabelList"/>
    <dgm:cxn modelId="{9FA9F677-4879-4CDC-815A-C519E1A6293B}" type="presParOf" srcId="{49555142-61B1-4F1E-841C-190CC85FDAF0}" destId="{FCD24DE6-A186-414F-9119-62A3CDDFC0F9}" srcOrd="3" destOrd="0" presId="urn:microsoft.com/office/officeart/2018/5/layout/IconCircleLabelList"/>
    <dgm:cxn modelId="{07D8F39B-13BE-4239-B795-9AE83706BF87}" type="presParOf" srcId="{4A88B988-117A-41CF-834D-44F5A0CF6B7C}" destId="{A7B848FF-3D4A-4ADD-B805-D5960FCCA8CD}" srcOrd="3" destOrd="0" presId="urn:microsoft.com/office/officeart/2018/5/layout/IconCircleLabelList"/>
    <dgm:cxn modelId="{19CD07EB-C10E-46A0-8B4C-5F1E19E0D29F}" type="presParOf" srcId="{4A88B988-117A-41CF-834D-44F5A0CF6B7C}" destId="{50C6BF09-11CE-4580-B688-E9FE2A093D7E}" srcOrd="4" destOrd="0" presId="urn:microsoft.com/office/officeart/2018/5/layout/IconCircleLabelList"/>
    <dgm:cxn modelId="{0E8DCBBB-18B2-4636-9BDC-DC0AF7D1A718}" type="presParOf" srcId="{50C6BF09-11CE-4580-B688-E9FE2A093D7E}" destId="{AE931864-2F16-4F1F-8698-281210F61D31}" srcOrd="0" destOrd="0" presId="urn:microsoft.com/office/officeart/2018/5/layout/IconCircleLabelList"/>
    <dgm:cxn modelId="{6610C28F-6AB7-476B-8BCB-1DE0D329D0EF}" type="presParOf" srcId="{50C6BF09-11CE-4580-B688-E9FE2A093D7E}" destId="{2B509CDE-2616-4D5F-B769-E13FCCAF288B}" srcOrd="1" destOrd="0" presId="urn:microsoft.com/office/officeart/2018/5/layout/IconCircleLabelList"/>
    <dgm:cxn modelId="{373E74A3-03E2-47EF-86C9-6A068B9B22A7}" type="presParOf" srcId="{50C6BF09-11CE-4580-B688-E9FE2A093D7E}" destId="{42A8910F-42F4-4B43-9700-815C87F54C00}" srcOrd="2" destOrd="0" presId="urn:microsoft.com/office/officeart/2018/5/layout/IconCircleLabelList"/>
    <dgm:cxn modelId="{F7D4458C-CF93-4E4B-B3F1-0D7672CBE634}" type="presParOf" srcId="{50C6BF09-11CE-4580-B688-E9FE2A093D7E}" destId="{EAFAC19C-CDB8-492E-8BF9-EB2AAB08F93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F2BEF-8229-46DE-9C6C-801DC7905319}"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1D45CC-110D-43D7-9ADD-3F0BAEDE326E}">
      <dgm:prSet/>
      <dgm:spPr/>
      <dgm:t>
        <a:bodyPr/>
        <a:lstStyle/>
        <a:p>
          <a:pPr>
            <a:defRPr cap="all"/>
          </a:pPr>
          <a:r>
            <a:rPr lang="en-US"/>
            <a:t>Internet comfortability</a:t>
          </a:r>
        </a:p>
      </dgm:t>
    </dgm:pt>
    <dgm:pt modelId="{A0F0557D-FF34-4006-9958-492E60ADDC3F}" type="parTrans" cxnId="{C36D168C-58FE-4A91-B14D-DCFB9538DF90}">
      <dgm:prSet/>
      <dgm:spPr/>
      <dgm:t>
        <a:bodyPr/>
        <a:lstStyle/>
        <a:p>
          <a:endParaRPr lang="en-US"/>
        </a:p>
      </dgm:t>
    </dgm:pt>
    <dgm:pt modelId="{EA5F7AA9-F79C-46B7-8420-6102706FD6CA}" type="sibTrans" cxnId="{C36D168C-58FE-4A91-B14D-DCFB9538DF90}">
      <dgm:prSet/>
      <dgm:spPr/>
      <dgm:t>
        <a:bodyPr/>
        <a:lstStyle/>
        <a:p>
          <a:endParaRPr lang="en-US"/>
        </a:p>
      </dgm:t>
    </dgm:pt>
    <dgm:pt modelId="{C8811D70-8C83-4D0D-B8B2-41AC7E9E9455}">
      <dgm:prSet/>
      <dgm:spPr/>
      <dgm:t>
        <a:bodyPr/>
        <a:lstStyle/>
        <a:p>
          <a:pPr>
            <a:defRPr cap="all"/>
          </a:pPr>
          <a:r>
            <a:rPr lang="en-US"/>
            <a:t>Digital literacy</a:t>
          </a:r>
        </a:p>
      </dgm:t>
    </dgm:pt>
    <dgm:pt modelId="{F216EB7D-DB83-40CF-9E62-B7FD90E334B8}" type="parTrans" cxnId="{0EE7D8CF-B9A5-4CAA-B179-63F97BC1AF32}">
      <dgm:prSet/>
      <dgm:spPr/>
      <dgm:t>
        <a:bodyPr/>
        <a:lstStyle/>
        <a:p>
          <a:endParaRPr lang="en-US"/>
        </a:p>
      </dgm:t>
    </dgm:pt>
    <dgm:pt modelId="{DB462FBC-B26E-4264-8E46-7F812CC2101B}" type="sibTrans" cxnId="{0EE7D8CF-B9A5-4CAA-B179-63F97BC1AF32}">
      <dgm:prSet/>
      <dgm:spPr/>
      <dgm:t>
        <a:bodyPr/>
        <a:lstStyle/>
        <a:p>
          <a:endParaRPr lang="en-US"/>
        </a:p>
      </dgm:t>
    </dgm:pt>
    <dgm:pt modelId="{A8C82C27-413D-4BA4-AB54-15AF17F0B76A}">
      <dgm:prSet/>
      <dgm:spPr/>
      <dgm:t>
        <a:bodyPr/>
        <a:lstStyle/>
        <a:p>
          <a:pPr>
            <a:defRPr cap="all"/>
          </a:pPr>
          <a:r>
            <a:rPr lang="en-US"/>
            <a:t>Inclusive </a:t>
          </a:r>
        </a:p>
      </dgm:t>
    </dgm:pt>
    <dgm:pt modelId="{D1B5542C-FD5D-4FE0-9C3E-219200696B5B}" type="parTrans" cxnId="{BA6FFD0F-77DB-4304-9945-99598CDFB2B1}">
      <dgm:prSet/>
      <dgm:spPr/>
      <dgm:t>
        <a:bodyPr/>
        <a:lstStyle/>
        <a:p>
          <a:endParaRPr lang="en-US"/>
        </a:p>
      </dgm:t>
    </dgm:pt>
    <dgm:pt modelId="{5BEA03FF-7B81-41B3-A699-79AFD2F74B6A}" type="sibTrans" cxnId="{BA6FFD0F-77DB-4304-9945-99598CDFB2B1}">
      <dgm:prSet/>
      <dgm:spPr/>
      <dgm:t>
        <a:bodyPr/>
        <a:lstStyle/>
        <a:p>
          <a:endParaRPr lang="en-US"/>
        </a:p>
      </dgm:t>
    </dgm:pt>
    <dgm:pt modelId="{AA1A2C03-56E2-430F-88FA-822AD80E3C36}">
      <dgm:prSet/>
      <dgm:spPr/>
      <dgm:t>
        <a:bodyPr/>
        <a:lstStyle/>
        <a:p>
          <a:pPr>
            <a:defRPr cap="all"/>
          </a:pPr>
          <a:r>
            <a:rPr lang="en-US"/>
            <a:t>Tolerance</a:t>
          </a:r>
        </a:p>
      </dgm:t>
    </dgm:pt>
    <dgm:pt modelId="{77044172-3E91-4616-A06D-9AD9F4F70BD7}" type="parTrans" cxnId="{30019315-094B-4D6E-AC0C-79F89712C82D}">
      <dgm:prSet/>
      <dgm:spPr/>
      <dgm:t>
        <a:bodyPr/>
        <a:lstStyle/>
        <a:p>
          <a:endParaRPr lang="en-US"/>
        </a:p>
      </dgm:t>
    </dgm:pt>
    <dgm:pt modelId="{CF60AE7F-F2FD-4D92-9180-385A779FAEDF}" type="sibTrans" cxnId="{30019315-094B-4D6E-AC0C-79F89712C82D}">
      <dgm:prSet/>
      <dgm:spPr/>
      <dgm:t>
        <a:bodyPr/>
        <a:lstStyle/>
        <a:p>
          <a:endParaRPr lang="en-US"/>
        </a:p>
      </dgm:t>
    </dgm:pt>
    <dgm:pt modelId="{B07C03EA-6CA7-4B15-825F-926ACD26B6C8}" type="pres">
      <dgm:prSet presAssocID="{F63F2BEF-8229-46DE-9C6C-801DC7905319}" presName="root" presStyleCnt="0">
        <dgm:presLayoutVars>
          <dgm:dir/>
          <dgm:resizeHandles val="exact"/>
        </dgm:presLayoutVars>
      </dgm:prSet>
      <dgm:spPr/>
    </dgm:pt>
    <dgm:pt modelId="{B001A4F4-C586-442D-9081-9FD26432D875}" type="pres">
      <dgm:prSet presAssocID="{DC1D45CC-110D-43D7-9ADD-3F0BAEDE326E}" presName="compNode" presStyleCnt="0"/>
      <dgm:spPr/>
    </dgm:pt>
    <dgm:pt modelId="{FF0162E3-393C-4F6B-A6C5-FB8A1C651627}" type="pres">
      <dgm:prSet presAssocID="{DC1D45CC-110D-43D7-9ADD-3F0BAEDE326E}" presName="iconBgRect" presStyleLbl="bgShp" presStyleIdx="0" presStyleCnt="4"/>
      <dgm:spPr/>
    </dgm:pt>
    <dgm:pt modelId="{EC78CD6A-9943-4544-A53A-8C30E8B926FE}" type="pres">
      <dgm:prSet presAssocID="{DC1D45CC-110D-43D7-9ADD-3F0BAEDE32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a:ext>
      </dgm:extLst>
    </dgm:pt>
    <dgm:pt modelId="{DE7AD595-FCC1-4769-B486-42CF63BBED2D}" type="pres">
      <dgm:prSet presAssocID="{DC1D45CC-110D-43D7-9ADD-3F0BAEDE326E}" presName="spaceRect" presStyleCnt="0"/>
      <dgm:spPr/>
    </dgm:pt>
    <dgm:pt modelId="{819FE1B6-FCC7-4614-98B7-BEFB2204C5F6}" type="pres">
      <dgm:prSet presAssocID="{DC1D45CC-110D-43D7-9ADD-3F0BAEDE326E}" presName="textRect" presStyleLbl="revTx" presStyleIdx="0" presStyleCnt="4">
        <dgm:presLayoutVars>
          <dgm:chMax val="1"/>
          <dgm:chPref val="1"/>
        </dgm:presLayoutVars>
      </dgm:prSet>
      <dgm:spPr/>
    </dgm:pt>
    <dgm:pt modelId="{A52C19BD-94FB-479D-8DB0-5BFB6C506354}" type="pres">
      <dgm:prSet presAssocID="{EA5F7AA9-F79C-46B7-8420-6102706FD6CA}" presName="sibTrans" presStyleCnt="0"/>
      <dgm:spPr/>
    </dgm:pt>
    <dgm:pt modelId="{6C30DF53-7B95-446D-9C32-841F6587A140}" type="pres">
      <dgm:prSet presAssocID="{C8811D70-8C83-4D0D-B8B2-41AC7E9E9455}" presName="compNode" presStyleCnt="0"/>
      <dgm:spPr/>
    </dgm:pt>
    <dgm:pt modelId="{16B66AFA-C4B3-4758-BDD0-F873DDF70DDA}" type="pres">
      <dgm:prSet presAssocID="{C8811D70-8C83-4D0D-B8B2-41AC7E9E9455}" presName="iconBgRect" presStyleLbl="bgShp" presStyleIdx="1" presStyleCnt="4"/>
      <dgm:spPr/>
    </dgm:pt>
    <dgm:pt modelId="{79C22404-2FF7-4903-82DD-1D10BAE6B507}" type="pres">
      <dgm:prSet presAssocID="{C8811D70-8C83-4D0D-B8B2-41AC7E9E945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1699414F-0353-4D02-B38A-B05EC5FE005F}" type="pres">
      <dgm:prSet presAssocID="{C8811D70-8C83-4D0D-B8B2-41AC7E9E9455}" presName="spaceRect" presStyleCnt="0"/>
      <dgm:spPr/>
    </dgm:pt>
    <dgm:pt modelId="{E0424466-AF98-48F5-9D6B-F7BE265A76DA}" type="pres">
      <dgm:prSet presAssocID="{C8811D70-8C83-4D0D-B8B2-41AC7E9E9455}" presName="textRect" presStyleLbl="revTx" presStyleIdx="1" presStyleCnt="4">
        <dgm:presLayoutVars>
          <dgm:chMax val="1"/>
          <dgm:chPref val="1"/>
        </dgm:presLayoutVars>
      </dgm:prSet>
      <dgm:spPr/>
    </dgm:pt>
    <dgm:pt modelId="{D088EC06-609D-4EF2-AE20-2C8B01123DB9}" type="pres">
      <dgm:prSet presAssocID="{DB462FBC-B26E-4264-8E46-7F812CC2101B}" presName="sibTrans" presStyleCnt="0"/>
      <dgm:spPr/>
    </dgm:pt>
    <dgm:pt modelId="{B931CAC8-AC8C-4FE8-BB2C-5D3E0D3EF697}" type="pres">
      <dgm:prSet presAssocID="{A8C82C27-413D-4BA4-AB54-15AF17F0B76A}" presName="compNode" presStyleCnt="0"/>
      <dgm:spPr/>
    </dgm:pt>
    <dgm:pt modelId="{E4889EE6-0C18-4AEB-A0A3-C98FAAA9146C}" type="pres">
      <dgm:prSet presAssocID="{A8C82C27-413D-4BA4-AB54-15AF17F0B76A}" presName="iconBgRect" presStyleLbl="bgShp" presStyleIdx="2" presStyleCnt="4"/>
      <dgm:spPr/>
    </dgm:pt>
    <dgm:pt modelId="{0BD44CA6-C6E9-4902-B86C-25D69F5A4B71}" type="pres">
      <dgm:prSet presAssocID="{A8C82C27-413D-4BA4-AB54-15AF17F0B7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in wheelchair"/>
        </a:ext>
      </dgm:extLst>
    </dgm:pt>
    <dgm:pt modelId="{83DD38FF-1546-4D72-AB62-393C526756F5}" type="pres">
      <dgm:prSet presAssocID="{A8C82C27-413D-4BA4-AB54-15AF17F0B76A}" presName="spaceRect" presStyleCnt="0"/>
      <dgm:spPr/>
    </dgm:pt>
    <dgm:pt modelId="{51CF7887-A4AB-416B-BDAB-556704E3DD0B}" type="pres">
      <dgm:prSet presAssocID="{A8C82C27-413D-4BA4-AB54-15AF17F0B76A}" presName="textRect" presStyleLbl="revTx" presStyleIdx="2" presStyleCnt="4">
        <dgm:presLayoutVars>
          <dgm:chMax val="1"/>
          <dgm:chPref val="1"/>
        </dgm:presLayoutVars>
      </dgm:prSet>
      <dgm:spPr/>
    </dgm:pt>
    <dgm:pt modelId="{11186060-B3DF-4B5A-B7B9-CB386600F8BC}" type="pres">
      <dgm:prSet presAssocID="{5BEA03FF-7B81-41B3-A699-79AFD2F74B6A}" presName="sibTrans" presStyleCnt="0"/>
      <dgm:spPr/>
    </dgm:pt>
    <dgm:pt modelId="{B1B67C3E-95AD-4BAE-A2E9-77D088E25183}" type="pres">
      <dgm:prSet presAssocID="{AA1A2C03-56E2-430F-88FA-822AD80E3C36}" presName="compNode" presStyleCnt="0"/>
      <dgm:spPr/>
    </dgm:pt>
    <dgm:pt modelId="{6B19E13C-1911-4DAA-BEE3-C9BB2D760EA9}" type="pres">
      <dgm:prSet presAssocID="{AA1A2C03-56E2-430F-88FA-822AD80E3C36}" presName="iconBgRect" presStyleLbl="bgShp" presStyleIdx="3" presStyleCnt="4"/>
      <dgm:spPr/>
    </dgm:pt>
    <dgm:pt modelId="{04D5CAC4-D7A9-471D-9BFB-8950D6D89051}" type="pres">
      <dgm:prSet presAssocID="{AA1A2C03-56E2-430F-88FA-822AD80E3C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8DD8BFFE-5F94-48CA-91F9-8F276299F804}" type="pres">
      <dgm:prSet presAssocID="{AA1A2C03-56E2-430F-88FA-822AD80E3C36}" presName="spaceRect" presStyleCnt="0"/>
      <dgm:spPr/>
    </dgm:pt>
    <dgm:pt modelId="{BD4221A6-25B4-4052-90F2-227669EB0FC5}" type="pres">
      <dgm:prSet presAssocID="{AA1A2C03-56E2-430F-88FA-822AD80E3C36}" presName="textRect" presStyleLbl="revTx" presStyleIdx="3" presStyleCnt="4">
        <dgm:presLayoutVars>
          <dgm:chMax val="1"/>
          <dgm:chPref val="1"/>
        </dgm:presLayoutVars>
      </dgm:prSet>
      <dgm:spPr/>
    </dgm:pt>
  </dgm:ptLst>
  <dgm:cxnLst>
    <dgm:cxn modelId="{BA6FFD0F-77DB-4304-9945-99598CDFB2B1}" srcId="{F63F2BEF-8229-46DE-9C6C-801DC7905319}" destId="{A8C82C27-413D-4BA4-AB54-15AF17F0B76A}" srcOrd="2" destOrd="0" parTransId="{D1B5542C-FD5D-4FE0-9C3E-219200696B5B}" sibTransId="{5BEA03FF-7B81-41B3-A699-79AFD2F74B6A}"/>
    <dgm:cxn modelId="{30019315-094B-4D6E-AC0C-79F89712C82D}" srcId="{F63F2BEF-8229-46DE-9C6C-801DC7905319}" destId="{AA1A2C03-56E2-430F-88FA-822AD80E3C36}" srcOrd="3" destOrd="0" parTransId="{77044172-3E91-4616-A06D-9AD9F4F70BD7}" sibTransId="{CF60AE7F-F2FD-4D92-9180-385A779FAEDF}"/>
    <dgm:cxn modelId="{6F8EA11F-BEFC-412E-BC8C-3F17CBE77FEC}" type="presOf" srcId="{F63F2BEF-8229-46DE-9C6C-801DC7905319}" destId="{B07C03EA-6CA7-4B15-825F-926ACD26B6C8}" srcOrd="0" destOrd="0" presId="urn:microsoft.com/office/officeart/2018/5/layout/IconCircleLabelList"/>
    <dgm:cxn modelId="{AEC6AE69-198E-4C0D-8DD0-8A39AD22B4FF}" type="presOf" srcId="{C8811D70-8C83-4D0D-B8B2-41AC7E9E9455}" destId="{E0424466-AF98-48F5-9D6B-F7BE265A76DA}" srcOrd="0" destOrd="0" presId="urn:microsoft.com/office/officeart/2018/5/layout/IconCircleLabelList"/>
    <dgm:cxn modelId="{C36D168C-58FE-4A91-B14D-DCFB9538DF90}" srcId="{F63F2BEF-8229-46DE-9C6C-801DC7905319}" destId="{DC1D45CC-110D-43D7-9ADD-3F0BAEDE326E}" srcOrd="0" destOrd="0" parTransId="{A0F0557D-FF34-4006-9958-492E60ADDC3F}" sibTransId="{EA5F7AA9-F79C-46B7-8420-6102706FD6CA}"/>
    <dgm:cxn modelId="{98E7FEAB-7C0B-48FD-B293-E6F003F8E4B7}" type="presOf" srcId="{AA1A2C03-56E2-430F-88FA-822AD80E3C36}" destId="{BD4221A6-25B4-4052-90F2-227669EB0FC5}" srcOrd="0" destOrd="0" presId="urn:microsoft.com/office/officeart/2018/5/layout/IconCircleLabelList"/>
    <dgm:cxn modelId="{0EE7D8CF-B9A5-4CAA-B179-63F97BC1AF32}" srcId="{F63F2BEF-8229-46DE-9C6C-801DC7905319}" destId="{C8811D70-8C83-4D0D-B8B2-41AC7E9E9455}" srcOrd="1" destOrd="0" parTransId="{F216EB7D-DB83-40CF-9E62-B7FD90E334B8}" sibTransId="{DB462FBC-B26E-4264-8E46-7F812CC2101B}"/>
    <dgm:cxn modelId="{E36F99D4-08F7-419D-BEA4-E29F03AB7443}" type="presOf" srcId="{A8C82C27-413D-4BA4-AB54-15AF17F0B76A}" destId="{51CF7887-A4AB-416B-BDAB-556704E3DD0B}" srcOrd="0" destOrd="0" presId="urn:microsoft.com/office/officeart/2018/5/layout/IconCircleLabelList"/>
    <dgm:cxn modelId="{0732C4DA-0B35-4C00-868D-9DD3C344D1C9}" type="presOf" srcId="{DC1D45CC-110D-43D7-9ADD-3F0BAEDE326E}" destId="{819FE1B6-FCC7-4614-98B7-BEFB2204C5F6}" srcOrd="0" destOrd="0" presId="urn:microsoft.com/office/officeart/2018/5/layout/IconCircleLabelList"/>
    <dgm:cxn modelId="{64ADF6DB-D778-4BDD-9349-7FB6A244BBDF}" type="presParOf" srcId="{B07C03EA-6CA7-4B15-825F-926ACD26B6C8}" destId="{B001A4F4-C586-442D-9081-9FD26432D875}" srcOrd="0" destOrd="0" presId="urn:microsoft.com/office/officeart/2018/5/layout/IconCircleLabelList"/>
    <dgm:cxn modelId="{55D4ADF9-0E2F-4D0F-A5F2-AE743E2A1C76}" type="presParOf" srcId="{B001A4F4-C586-442D-9081-9FD26432D875}" destId="{FF0162E3-393C-4F6B-A6C5-FB8A1C651627}" srcOrd="0" destOrd="0" presId="urn:microsoft.com/office/officeart/2018/5/layout/IconCircleLabelList"/>
    <dgm:cxn modelId="{E91D3EEA-05F6-4A65-8E7E-B11B0ED8E45A}" type="presParOf" srcId="{B001A4F4-C586-442D-9081-9FD26432D875}" destId="{EC78CD6A-9943-4544-A53A-8C30E8B926FE}" srcOrd="1" destOrd="0" presId="urn:microsoft.com/office/officeart/2018/5/layout/IconCircleLabelList"/>
    <dgm:cxn modelId="{B4E2A1D3-9A74-4B1C-A9DA-B8FADFD114A5}" type="presParOf" srcId="{B001A4F4-C586-442D-9081-9FD26432D875}" destId="{DE7AD595-FCC1-4769-B486-42CF63BBED2D}" srcOrd="2" destOrd="0" presId="urn:microsoft.com/office/officeart/2018/5/layout/IconCircleLabelList"/>
    <dgm:cxn modelId="{BC34E626-4B0D-47C7-B0A5-FE549FEF91BC}" type="presParOf" srcId="{B001A4F4-C586-442D-9081-9FD26432D875}" destId="{819FE1B6-FCC7-4614-98B7-BEFB2204C5F6}" srcOrd="3" destOrd="0" presId="urn:microsoft.com/office/officeart/2018/5/layout/IconCircleLabelList"/>
    <dgm:cxn modelId="{BA2AD8C4-0B71-42F6-B579-50FA904C5E4C}" type="presParOf" srcId="{B07C03EA-6CA7-4B15-825F-926ACD26B6C8}" destId="{A52C19BD-94FB-479D-8DB0-5BFB6C506354}" srcOrd="1" destOrd="0" presId="urn:microsoft.com/office/officeart/2018/5/layout/IconCircleLabelList"/>
    <dgm:cxn modelId="{D3E0AB69-0681-4E6C-ABD8-524D1E910E7F}" type="presParOf" srcId="{B07C03EA-6CA7-4B15-825F-926ACD26B6C8}" destId="{6C30DF53-7B95-446D-9C32-841F6587A140}" srcOrd="2" destOrd="0" presId="urn:microsoft.com/office/officeart/2018/5/layout/IconCircleLabelList"/>
    <dgm:cxn modelId="{8B3841A7-F90C-45FB-B46A-84330AAC7EDE}" type="presParOf" srcId="{6C30DF53-7B95-446D-9C32-841F6587A140}" destId="{16B66AFA-C4B3-4758-BDD0-F873DDF70DDA}" srcOrd="0" destOrd="0" presId="urn:microsoft.com/office/officeart/2018/5/layout/IconCircleLabelList"/>
    <dgm:cxn modelId="{31539171-405A-43C5-B982-BAE626E59ECE}" type="presParOf" srcId="{6C30DF53-7B95-446D-9C32-841F6587A140}" destId="{79C22404-2FF7-4903-82DD-1D10BAE6B507}" srcOrd="1" destOrd="0" presId="urn:microsoft.com/office/officeart/2018/5/layout/IconCircleLabelList"/>
    <dgm:cxn modelId="{90834C0F-6EAE-4175-BF3E-0A532000E2ED}" type="presParOf" srcId="{6C30DF53-7B95-446D-9C32-841F6587A140}" destId="{1699414F-0353-4D02-B38A-B05EC5FE005F}" srcOrd="2" destOrd="0" presId="urn:microsoft.com/office/officeart/2018/5/layout/IconCircleLabelList"/>
    <dgm:cxn modelId="{E98C3E2D-4032-4319-A10F-749AE1D47914}" type="presParOf" srcId="{6C30DF53-7B95-446D-9C32-841F6587A140}" destId="{E0424466-AF98-48F5-9D6B-F7BE265A76DA}" srcOrd="3" destOrd="0" presId="urn:microsoft.com/office/officeart/2018/5/layout/IconCircleLabelList"/>
    <dgm:cxn modelId="{E566A1BC-D645-4407-AF17-F18B72929BE7}" type="presParOf" srcId="{B07C03EA-6CA7-4B15-825F-926ACD26B6C8}" destId="{D088EC06-609D-4EF2-AE20-2C8B01123DB9}" srcOrd="3" destOrd="0" presId="urn:microsoft.com/office/officeart/2018/5/layout/IconCircleLabelList"/>
    <dgm:cxn modelId="{022F7BF0-C422-42AD-B9AC-434640A6E32F}" type="presParOf" srcId="{B07C03EA-6CA7-4B15-825F-926ACD26B6C8}" destId="{B931CAC8-AC8C-4FE8-BB2C-5D3E0D3EF697}" srcOrd="4" destOrd="0" presId="urn:microsoft.com/office/officeart/2018/5/layout/IconCircleLabelList"/>
    <dgm:cxn modelId="{51BB7521-BCDE-4609-A36D-CDD991340BF5}" type="presParOf" srcId="{B931CAC8-AC8C-4FE8-BB2C-5D3E0D3EF697}" destId="{E4889EE6-0C18-4AEB-A0A3-C98FAAA9146C}" srcOrd="0" destOrd="0" presId="urn:microsoft.com/office/officeart/2018/5/layout/IconCircleLabelList"/>
    <dgm:cxn modelId="{7F90A850-03A6-4A51-A038-700F854C4C8A}" type="presParOf" srcId="{B931CAC8-AC8C-4FE8-BB2C-5D3E0D3EF697}" destId="{0BD44CA6-C6E9-4902-B86C-25D69F5A4B71}" srcOrd="1" destOrd="0" presId="urn:microsoft.com/office/officeart/2018/5/layout/IconCircleLabelList"/>
    <dgm:cxn modelId="{A727F19D-2C79-413C-8139-315D4B771E30}" type="presParOf" srcId="{B931CAC8-AC8C-4FE8-BB2C-5D3E0D3EF697}" destId="{83DD38FF-1546-4D72-AB62-393C526756F5}" srcOrd="2" destOrd="0" presId="urn:microsoft.com/office/officeart/2018/5/layout/IconCircleLabelList"/>
    <dgm:cxn modelId="{A48459B2-1273-46A9-AFF8-74F7529D9693}" type="presParOf" srcId="{B931CAC8-AC8C-4FE8-BB2C-5D3E0D3EF697}" destId="{51CF7887-A4AB-416B-BDAB-556704E3DD0B}" srcOrd="3" destOrd="0" presId="urn:microsoft.com/office/officeart/2018/5/layout/IconCircleLabelList"/>
    <dgm:cxn modelId="{8FDF0656-EF3F-462F-8B4C-15312555715A}" type="presParOf" srcId="{B07C03EA-6CA7-4B15-825F-926ACD26B6C8}" destId="{11186060-B3DF-4B5A-B7B9-CB386600F8BC}" srcOrd="5" destOrd="0" presId="urn:microsoft.com/office/officeart/2018/5/layout/IconCircleLabelList"/>
    <dgm:cxn modelId="{0ED9ECDD-8EA9-4AAB-B61F-EC0578DE00F1}" type="presParOf" srcId="{B07C03EA-6CA7-4B15-825F-926ACD26B6C8}" destId="{B1B67C3E-95AD-4BAE-A2E9-77D088E25183}" srcOrd="6" destOrd="0" presId="urn:microsoft.com/office/officeart/2018/5/layout/IconCircleLabelList"/>
    <dgm:cxn modelId="{E87ADEFF-F063-4347-B339-6E5AD33685CD}" type="presParOf" srcId="{B1B67C3E-95AD-4BAE-A2E9-77D088E25183}" destId="{6B19E13C-1911-4DAA-BEE3-C9BB2D760EA9}" srcOrd="0" destOrd="0" presId="urn:microsoft.com/office/officeart/2018/5/layout/IconCircleLabelList"/>
    <dgm:cxn modelId="{D9D67BFF-876C-47FA-810D-FCB847BC8F65}" type="presParOf" srcId="{B1B67C3E-95AD-4BAE-A2E9-77D088E25183}" destId="{04D5CAC4-D7A9-471D-9BFB-8950D6D89051}" srcOrd="1" destOrd="0" presId="urn:microsoft.com/office/officeart/2018/5/layout/IconCircleLabelList"/>
    <dgm:cxn modelId="{CDDC4DBB-21C2-4C69-AED1-847DAC5BA97A}" type="presParOf" srcId="{B1B67C3E-95AD-4BAE-A2E9-77D088E25183}" destId="{8DD8BFFE-5F94-48CA-91F9-8F276299F804}" srcOrd="2" destOrd="0" presId="urn:microsoft.com/office/officeart/2018/5/layout/IconCircleLabelList"/>
    <dgm:cxn modelId="{CCE52A06-0D3F-4DE1-9C03-95DD46902B32}" type="presParOf" srcId="{B1B67C3E-95AD-4BAE-A2E9-77D088E25183}" destId="{BD4221A6-25B4-4052-90F2-227669EB0FC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7B787A-2EA8-492D-9DD2-16C958223B1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44D4DB9-6227-442A-88D5-E815342A1DB3}">
      <dgm:prSet/>
      <dgm:spPr/>
      <dgm:t>
        <a:bodyPr/>
        <a:lstStyle/>
        <a:p>
          <a:r>
            <a:rPr lang="en-US"/>
            <a:t>Why are these things valued ?</a:t>
          </a:r>
        </a:p>
      </dgm:t>
    </dgm:pt>
    <dgm:pt modelId="{27FA4235-C3D3-4032-94AA-D39F450E2A48}" type="parTrans" cxnId="{46C04C09-AF0B-4906-8E2B-4A1FB28919A1}">
      <dgm:prSet/>
      <dgm:spPr/>
      <dgm:t>
        <a:bodyPr/>
        <a:lstStyle/>
        <a:p>
          <a:endParaRPr lang="en-US"/>
        </a:p>
      </dgm:t>
    </dgm:pt>
    <dgm:pt modelId="{EF2266E0-8D8D-4735-8D7D-02199D185B3F}" type="sibTrans" cxnId="{46C04C09-AF0B-4906-8E2B-4A1FB28919A1}">
      <dgm:prSet/>
      <dgm:spPr/>
      <dgm:t>
        <a:bodyPr/>
        <a:lstStyle/>
        <a:p>
          <a:endParaRPr lang="en-US"/>
        </a:p>
      </dgm:t>
    </dgm:pt>
    <dgm:pt modelId="{7346A58F-5AE8-4985-8C8C-33735E42368D}">
      <dgm:prSet/>
      <dgm:spPr/>
      <dgm:t>
        <a:bodyPr/>
        <a:lstStyle/>
        <a:p>
          <a:r>
            <a:rPr lang="en-US"/>
            <a:t>What influences this motivation ?</a:t>
          </a:r>
        </a:p>
      </dgm:t>
    </dgm:pt>
    <dgm:pt modelId="{A9E8FED1-B4F1-444B-9BC8-EC35460A2A7B}" type="parTrans" cxnId="{A61C8362-D433-470B-98F7-286569E59216}">
      <dgm:prSet/>
      <dgm:spPr/>
      <dgm:t>
        <a:bodyPr/>
        <a:lstStyle/>
        <a:p>
          <a:endParaRPr lang="en-US"/>
        </a:p>
      </dgm:t>
    </dgm:pt>
    <dgm:pt modelId="{737BB127-8D3D-43AA-BF52-74DAC7E9D1C4}" type="sibTrans" cxnId="{A61C8362-D433-470B-98F7-286569E59216}">
      <dgm:prSet/>
      <dgm:spPr/>
      <dgm:t>
        <a:bodyPr/>
        <a:lstStyle/>
        <a:p>
          <a:endParaRPr lang="en-US"/>
        </a:p>
      </dgm:t>
    </dgm:pt>
    <dgm:pt modelId="{DD898EB2-3EBF-C64F-BF17-466ADD285FEF}" type="pres">
      <dgm:prSet presAssocID="{7F7B787A-2EA8-492D-9DD2-16C958223B13}" presName="linear" presStyleCnt="0">
        <dgm:presLayoutVars>
          <dgm:animLvl val="lvl"/>
          <dgm:resizeHandles val="exact"/>
        </dgm:presLayoutVars>
      </dgm:prSet>
      <dgm:spPr/>
    </dgm:pt>
    <dgm:pt modelId="{DD15B6FC-632B-764B-AD67-3B5C5D0C3597}" type="pres">
      <dgm:prSet presAssocID="{344D4DB9-6227-442A-88D5-E815342A1DB3}" presName="parentText" presStyleLbl="node1" presStyleIdx="0" presStyleCnt="2">
        <dgm:presLayoutVars>
          <dgm:chMax val="0"/>
          <dgm:bulletEnabled val="1"/>
        </dgm:presLayoutVars>
      </dgm:prSet>
      <dgm:spPr/>
    </dgm:pt>
    <dgm:pt modelId="{DC629E81-0834-CA4C-9386-C2E7D38CD3F0}" type="pres">
      <dgm:prSet presAssocID="{EF2266E0-8D8D-4735-8D7D-02199D185B3F}" presName="spacer" presStyleCnt="0"/>
      <dgm:spPr/>
    </dgm:pt>
    <dgm:pt modelId="{5B682064-C409-584B-B94E-9FB9B0715C72}" type="pres">
      <dgm:prSet presAssocID="{7346A58F-5AE8-4985-8C8C-33735E42368D}" presName="parentText" presStyleLbl="node1" presStyleIdx="1" presStyleCnt="2">
        <dgm:presLayoutVars>
          <dgm:chMax val="0"/>
          <dgm:bulletEnabled val="1"/>
        </dgm:presLayoutVars>
      </dgm:prSet>
      <dgm:spPr/>
    </dgm:pt>
  </dgm:ptLst>
  <dgm:cxnLst>
    <dgm:cxn modelId="{46C04C09-AF0B-4906-8E2B-4A1FB28919A1}" srcId="{7F7B787A-2EA8-492D-9DD2-16C958223B13}" destId="{344D4DB9-6227-442A-88D5-E815342A1DB3}" srcOrd="0" destOrd="0" parTransId="{27FA4235-C3D3-4032-94AA-D39F450E2A48}" sibTransId="{EF2266E0-8D8D-4735-8D7D-02199D185B3F}"/>
    <dgm:cxn modelId="{0490F146-3DD8-6E42-B6F7-353E0FB390EF}" type="presOf" srcId="{7F7B787A-2EA8-492D-9DD2-16C958223B13}" destId="{DD898EB2-3EBF-C64F-BF17-466ADD285FEF}" srcOrd="0" destOrd="0" presId="urn:microsoft.com/office/officeart/2005/8/layout/vList2"/>
    <dgm:cxn modelId="{A61C8362-D433-470B-98F7-286569E59216}" srcId="{7F7B787A-2EA8-492D-9DD2-16C958223B13}" destId="{7346A58F-5AE8-4985-8C8C-33735E42368D}" srcOrd="1" destOrd="0" parTransId="{A9E8FED1-B4F1-444B-9BC8-EC35460A2A7B}" sibTransId="{737BB127-8D3D-43AA-BF52-74DAC7E9D1C4}"/>
    <dgm:cxn modelId="{AE6FE485-504A-2A4F-A070-685BDDD02218}" type="presOf" srcId="{344D4DB9-6227-442A-88D5-E815342A1DB3}" destId="{DD15B6FC-632B-764B-AD67-3B5C5D0C3597}" srcOrd="0" destOrd="0" presId="urn:microsoft.com/office/officeart/2005/8/layout/vList2"/>
    <dgm:cxn modelId="{53AFB7DB-098F-9042-BFDA-C1DB5C679AB9}" type="presOf" srcId="{7346A58F-5AE8-4985-8C8C-33735E42368D}" destId="{5B682064-C409-584B-B94E-9FB9B0715C72}" srcOrd="0" destOrd="0" presId="urn:microsoft.com/office/officeart/2005/8/layout/vList2"/>
    <dgm:cxn modelId="{AACE3B0B-8B2B-A54F-BA1D-BE5AA57FCF21}" type="presParOf" srcId="{DD898EB2-3EBF-C64F-BF17-466ADD285FEF}" destId="{DD15B6FC-632B-764B-AD67-3B5C5D0C3597}" srcOrd="0" destOrd="0" presId="urn:microsoft.com/office/officeart/2005/8/layout/vList2"/>
    <dgm:cxn modelId="{17ECBCF6-1E36-9C4D-B8B4-9CF464D2A412}" type="presParOf" srcId="{DD898EB2-3EBF-C64F-BF17-466ADD285FEF}" destId="{DC629E81-0834-CA4C-9386-C2E7D38CD3F0}" srcOrd="1" destOrd="0" presId="urn:microsoft.com/office/officeart/2005/8/layout/vList2"/>
    <dgm:cxn modelId="{DC5875B2-85B2-E844-B464-B64DC2E6451B}" type="presParOf" srcId="{DD898EB2-3EBF-C64F-BF17-466ADD285FEF}" destId="{5B682064-C409-584B-B94E-9FB9B0715C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E823DC-DC18-442A-B988-94EA271F9D2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524DD34-379F-4F8B-8116-58321B174841}">
      <dgm:prSet/>
      <dgm:spPr/>
      <dgm:t>
        <a:bodyPr/>
        <a:lstStyle/>
        <a:p>
          <a:r>
            <a:rPr lang="en-US"/>
            <a:t>Hunting for food is no longer necessary </a:t>
          </a:r>
        </a:p>
      </dgm:t>
    </dgm:pt>
    <dgm:pt modelId="{45308834-D8C3-4C6E-A6B2-074995AC4231}" type="parTrans" cxnId="{E73701E6-4F6E-4E14-A451-E81E21AED938}">
      <dgm:prSet/>
      <dgm:spPr/>
      <dgm:t>
        <a:bodyPr/>
        <a:lstStyle/>
        <a:p>
          <a:endParaRPr lang="en-US"/>
        </a:p>
      </dgm:t>
    </dgm:pt>
    <dgm:pt modelId="{0D5DCB5E-2E5A-485C-98E0-039A09F9F542}" type="sibTrans" cxnId="{E73701E6-4F6E-4E14-A451-E81E21AED938}">
      <dgm:prSet/>
      <dgm:spPr/>
      <dgm:t>
        <a:bodyPr/>
        <a:lstStyle/>
        <a:p>
          <a:endParaRPr lang="en-US"/>
        </a:p>
      </dgm:t>
    </dgm:pt>
    <dgm:pt modelId="{B213BA6F-3A40-42A5-9D3A-D9DD77F4B435}">
      <dgm:prSet/>
      <dgm:spPr/>
      <dgm:t>
        <a:bodyPr/>
        <a:lstStyle/>
        <a:p>
          <a:r>
            <a:rPr lang="en-US"/>
            <a:t>Hunting for shelter is no longer necessary</a:t>
          </a:r>
        </a:p>
      </dgm:t>
    </dgm:pt>
    <dgm:pt modelId="{056B5E2B-2807-4B70-AAFA-40F30F97FFC9}" type="parTrans" cxnId="{3E3B672B-DB9C-468A-912F-6E6CE06F987D}">
      <dgm:prSet/>
      <dgm:spPr/>
      <dgm:t>
        <a:bodyPr/>
        <a:lstStyle/>
        <a:p>
          <a:endParaRPr lang="en-US"/>
        </a:p>
      </dgm:t>
    </dgm:pt>
    <dgm:pt modelId="{5500FB54-C8FD-4227-BDE8-B489F5EC8F3C}" type="sibTrans" cxnId="{3E3B672B-DB9C-468A-912F-6E6CE06F987D}">
      <dgm:prSet/>
      <dgm:spPr/>
      <dgm:t>
        <a:bodyPr/>
        <a:lstStyle/>
        <a:p>
          <a:endParaRPr lang="en-US"/>
        </a:p>
      </dgm:t>
    </dgm:pt>
    <dgm:pt modelId="{911D3312-54FA-4513-BFE8-D9A3E42D720E}">
      <dgm:prSet/>
      <dgm:spPr/>
      <dgm:t>
        <a:bodyPr/>
        <a:lstStyle/>
        <a:p>
          <a:r>
            <a:rPr lang="en-US"/>
            <a:t>Running water and supermarkets permit freedoms not possible for early humans</a:t>
          </a:r>
        </a:p>
      </dgm:t>
    </dgm:pt>
    <dgm:pt modelId="{879150AE-0BEE-4314-AC52-01BA0597B1F7}" type="parTrans" cxnId="{4148C774-953E-4D3D-9868-72B49D808BBF}">
      <dgm:prSet/>
      <dgm:spPr/>
      <dgm:t>
        <a:bodyPr/>
        <a:lstStyle/>
        <a:p>
          <a:endParaRPr lang="en-US"/>
        </a:p>
      </dgm:t>
    </dgm:pt>
    <dgm:pt modelId="{DB9EDF7B-FF5D-44E6-AD78-066DF7553CA0}" type="sibTrans" cxnId="{4148C774-953E-4D3D-9868-72B49D808BBF}">
      <dgm:prSet/>
      <dgm:spPr/>
      <dgm:t>
        <a:bodyPr/>
        <a:lstStyle/>
        <a:p>
          <a:endParaRPr lang="en-US"/>
        </a:p>
      </dgm:t>
    </dgm:pt>
    <dgm:pt modelId="{251177FA-F0B1-489D-BE92-209FDDAF8C58}" type="pres">
      <dgm:prSet presAssocID="{08E823DC-DC18-442A-B988-94EA271F9D21}" presName="root" presStyleCnt="0">
        <dgm:presLayoutVars>
          <dgm:dir/>
          <dgm:resizeHandles val="exact"/>
        </dgm:presLayoutVars>
      </dgm:prSet>
      <dgm:spPr/>
    </dgm:pt>
    <dgm:pt modelId="{EA660D35-D8FF-4060-9820-75D36A98DDE6}" type="pres">
      <dgm:prSet presAssocID="{D524DD34-379F-4F8B-8116-58321B174841}" presName="compNode" presStyleCnt="0"/>
      <dgm:spPr/>
    </dgm:pt>
    <dgm:pt modelId="{B4AE8635-6547-45A4-918F-01C970F76C7A}" type="pres">
      <dgm:prSet presAssocID="{D524DD34-379F-4F8B-8116-58321B174841}" presName="bgRect" presStyleLbl="bgShp" presStyleIdx="0" presStyleCnt="3"/>
      <dgm:spPr/>
    </dgm:pt>
    <dgm:pt modelId="{F4BBBA79-6F2F-4780-AAEC-81779954AA92}" type="pres">
      <dgm:prSet presAssocID="{D524DD34-379F-4F8B-8116-58321B1748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6D25DBD5-6AB1-416E-A94A-49ED18DA7430}" type="pres">
      <dgm:prSet presAssocID="{D524DD34-379F-4F8B-8116-58321B174841}" presName="spaceRect" presStyleCnt="0"/>
      <dgm:spPr/>
    </dgm:pt>
    <dgm:pt modelId="{90CC8F6D-AC0F-41C7-B817-EBEC553E8FAD}" type="pres">
      <dgm:prSet presAssocID="{D524DD34-379F-4F8B-8116-58321B174841}" presName="parTx" presStyleLbl="revTx" presStyleIdx="0" presStyleCnt="3">
        <dgm:presLayoutVars>
          <dgm:chMax val="0"/>
          <dgm:chPref val="0"/>
        </dgm:presLayoutVars>
      </dgm:prSet>
      <dgm:spPr/>
    </dgm:pt>
    <dgm:pt modelId="{2445E01C-4246-45B1-AB83-F31496D6E848}" type="pres">
      <dgm:prSet presAssocID="{0D5DCB5E-2E5A-485C-98E0-039A09F9F542}" presName="sibTrans" presStyleCnt="0"/>
      <dgm:spPr/>
    </dgm:pt>
    <dgm:pt modelId="{D2F05B6C-EC8C-4DA4-9CCC-A10AE4467B16}" type="pres">
      <dgm:prSet presAssocID="{B213BA6F-3A40-42A5-9D3A-D9DD77F4B435}" presName="compNode" presStyleCnt="0"/>
      <dgm:spPr/>
    </dgm:pt>
    <dgm:pt modelId="{EAB30789-E206-4B41-A0FA-1DF40AE56444}" type="pres">
      <dgm:prSet presAssocID="{B213BA6F-3A40-42A5-9D3A-D9DD77F4B435}" presName="bgRect" presStyleLbl="bgShp" presStyleIdx="1" presStyleCnt="3"/>
      <dgm:spPr/>
    </dgm:pt>
    <dgm:pt modelId="{0A209EC9-53DC-4DA0-BD9A-FC606D56534D}" type="pres">
      <dgm:prSet presAssocID="{B213BA6F-3A40-42A5-9D3A-D9DD77F4B4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nt"/>
        </a:ext>
      </dgm:extLst>
    </dgm:pt>
    <dgm:pt modelId="{9F380CCD-A1A8-45CE-8C7E-F87120428F0F}" type="pres">
      <dgm:prSet presAssocID="{B213BA6F-3A40-42A5-9D3A-D9DD77F4B435}" presName="spaceRect" presStyleCnt="0"/>
      <dgm:spPr/>
    </dgm:pt>
    <dgm:pt modelId="{E9FE836F-47E5-42BC-92CE-F810B0A1BF2C}" type="pres">
      <dgm:prSet presAssocID="{B213BA6F-3A40-42A5-9D3A-D9DD77F4B435}" presName="parTx" presStyleLbl="revTx" presStyleIdx="1" presStyleCnt="3">
        <dgm:presLayoutVars>
          <dgm:chMax val="0"/>
          <dgm:chPref val="0"/>
        </dgm:presLayoutVars>
      </dgm:prSet>
      <dgm:spPr/>
    </dgm:pt>
    <dgm:pt modelId="{E0DDE93E-5260-43EA-A01B-D6859427C137}" type="pres">
      <dgm:prSet presAssocID="{5500FB54-C8FD-4227-BDE8-B489F5EC8F3C}" presName="sibTrans" presStyleCnt="0"/>
      <dgm:spPr/>
    </dgm:pt>
    <dgm:pt modelId="{0A70FED6-3B09-49E7-B110-A7D5546C18DB}" type="pres">
      <dgm:prSet presAssocID="{911D3312-54FA-4513-BFE8-D9A3E42D720E}" presName="compNode" presStyleCnt="0"/>
      <dgm:spPr/>
    </dgm:pt>
    <dgm:pt modelId="{BAA50140-8A8D-4664-8893-C97249568DAE}" type="pres">
      <dgm:prSet presAssocID="{911D3312-54FA-4513-BFE8-D9A3E42D720E}" presName="bgRect" presStyleLbl="bgShp" presStyleIdx="2" presStyleCnt="3"/>
      <dgm:spPr/>
    </dgm:pt>
    <dgm:pt modelId="{4F77B385-6EC6-4384-9F10-3A8AF8477788}" type="pres">
      <dgm:prSet presAssocID="{911D3312-54FA-4513-BFE8-D9A3E42D72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w"/>
        </a:ext>
      </dgm:extLst>
    </dgm:pt>
    <dgm:pt modelId="{62AC2428-8EA3-43FB-A3FB-8787986747B2}" type="pres">
      <dgm:prSet presAssocID="{911D3312-54FA-4513-BFE8-D9A3E42D720E}" presName="spaceRect" presStyleCnt="0"/>
      <dgm:spPr/>
    </dgm:pt>
    <dgm:pt modelId="{5E349E0B-27FC-47BC-9C52-F410E0FCE602}" type="pres">
      <dgm:prSet presAssocID="{911D3312-54FA-4513-BFE8-D9A3E42D720E}" presName="parTx" presStyleLbl="revTx" presStyleIdx="2" presStyleCnt="3">
        <dgm:presLayoutVars>
          <dgm:chMax val="0"/>
          <dgm:chPref val="0"/>
        </dgm:presLayoutVars>
      </dgm:prSet>
      <dgm:spPr/>
    </dgm:pt>
  </dgm:ptLst>
  <dgm:cxnLst>
    <dgm:cxn modelId="{CF4F5B0E-2C2A-429C-AD98-605CE01E2FC2}" type="presOf" srcId="{D524DD34-379F-4F8B-8116-58321B174841}" destId="{90CC8F6D-AC0F-41C7-B817-EBEC553E8FAD}" srcOrd="0" destOrd="0" presId="urn:microsoft.com/office/officeart/2018/2/layout/IconVerticalSolidList"/>
    <dgm:cxn modelId="{6A7ABB18-0E76-4FB0-B1B8-E10D14B6AD37}" type="presOf" srcId="{B213BA6F-3A40-42A5-9D3A-D9DD77F4B435}" destId="{E9FE836F-47E5-42BC-92CE-F810B0A1BF2C}" srcOrd="0" destOrd="0" presId="urn:microsoft.com/office/officeart/2018/2/layout/IconVerticalSolidList"/>
    <dgm:cxn modelId="{3E3B672B-DB9C-468A-912F-6E6CE06F987D}" srcId="{08E823DC-DC18-442A-B988-94EA271F9D21}" destId="{B213BA6F-3A40-42A5-9D3A-D9DD77F4B435}" srcOrd="1" destOrd="0" parTransId="{056B5E2B-2807-4B70-AAFA-40F30F97FFC9}" sibTransId="{5500FB54-C8FD-4227-BDE8-B489F5EC8F3C}"/>
    <dgm:cxn modelId="{15EC615B-E592-429B-A88D-27C64654E162}" type="presOf" srcId="{08E823DC-DC18-442A-B988-94EA271F9D21}" destId="{251177FA-F0B1-489D-BE92-209FDDAF8C58}" srcOrd="0" destOrd="0" presId="urn:microsoft.com/office/officeart/2018/2/layout/IconVerticalSolidList"/>
    <dgm:cxn modelId="{261F9969-4F04-4433-BE24-20BB26FD7722}" type="presOf" srcId="{911D3312-54FA-4513-BFE8-D9A3E42D720E}" destId="{5E349E0B-27FC-47BC-9C52-F410E0FCE602}" srcOrd="0" destOrd="0" presId="urn:microsoft.com/office/officeart/2018/2/layout/IconVerticalSolidList"/>
    <dgm:cxn modelId="{4148C774-953E-4D3D-9868-72B49D808BBF}" srcId="{08E823DC-DC18-442A-B988-94EA271F9D21}" destId="{911D3312-54FA-4513-BFE8-D9A3E42D720E}" srcOrd="2" destOrd="0" parTransId="{879150AE-0BEE-4314-AC52-01BA0597B1F7}" sibTransId="{DB9EDF7B-FF5D-44E6-AD78-066DF7553CA0}"/>
    <dgm:cxn modelId="{E73701E6-4F6E-4E14-A451-E81E21AED938}" srcId="{08E823DC-DC18-442A-B988-94EA271F9D21}" destId="{D524DD34-379F-4F8B-8116-58321B174841}" srcOrd="0" destOrd="0" parTransId="{45308834-D8C3-4C6E-A6B2-074995AC4231}" sibTransId="{0D5DCB5E-2E5A-485C-98E0-039A09F9F542}"/>
    <dgm:cxn modelId="{20F08EEA-0ABF-40CD-BD19-9511997BF4A8}" type="presParOf" srcId="{251177FA-F0B1-489D-BE92-209FDDAF8C58}" destId="{EA660D35-D8FF-4060-9820-75D36A98DDE6}" srcOrd="0" destOrd="0" presId="urn:microsoft.com/office/officeart/2018/2/layout/IconVerticalSolidList"/>
    <dgm:cxn modelId="{A7ADFDFC-3C8B-4619-BFBD-A7FE53D11612}" type="presParOf" srcId="{EA660D35-D8FF-4060-9820-75D36A98DDE6}" destId="{B4AE8635-6547-45A4-918F-01C970F76C7A}" srcOrd="0" destOrd="0" presId="urn:microsoft.com/office/officeart/2018/2/layout/IconVerticalSolidList"/>
    <dgm:cxn modelId="{309943B1-3138-4D1E-AEE6-8D45C2119856}" type="presParOf" srcId="{EA660D35-D8FF-4060-9820-75D36A98DDE6}" destId="{F4BBBA79-6F2F-4780-AAEC-81779954AA92}" srcOrd="1" destOrd="0" presId="urn:microsoft.com/office/officeart/2018/2/layout/IconVerticalSolidList"/>
    <dgm:cxn modelId="{DBB9A2CB-7DDD-4E13-A16A-DEE8538A4A00}" type="presParOf" srcId="{EA660D35-D8FF-4060-9820-75D36A98DDE6}" destId="{6D25DBD5-6AB1-416E-A94A-49ED18DA7430}" srcOrd="2" destOrd="0" presId="urn:microsoft.com/office/officeart/2018/2/layout/IconVerticalSolidList"/>
    <dgm:cxn modelId="{32537710-E8C7-4ABD-A3D6-7A7ABE5C2AD1}" type="presParOf" srcId="{EA660D35-D8FF-4060-9820-75D36A98DDE6}" destId="{90CC8F6D-AC0F-41C7-B817-EBEC553E8FAD}" srcOrd="3" destOrd="0" presId="urn:microsoft.com/office/officeart/2018/2/layout/IconVerticalSolidList"/>
    <dgm:cxn modelId="{39E4B618-BAE8-40A5-ADC4-5B6C3262DAD9}" type="presParOf" srcId="{251177FA-F0B1-489D-BE92-209FDDAF8C58}" destId="{2445E01C-4246-45B1-AB83-F31496D6E848}" srcOrd="1" destOrd="0" presId="urn:microsoft.com/office/officeart/2018/2/layout/IconVerticalSolidList"/>
    <dgm:cxn modelId="{CF5615B7-B089-4A95-86D5-99EA4193DA30}" type="presParOf" srcId="{251177FA-F0B1-489D-BE92-209FDDAF8C58}" destId="{D2F05B6C-EC8C-4DA4-9CCC-A10AE4467B16}" srcOrd="2" destOrd="0" presId="urn:microsoft.com/office/officeart/2018/2/layout/IconVerticalSolidList"/>
    <dgm:cxn modelId="{ADCEDEE0-28BD-4920-A945-49C7F826E4FB}" type="presParOf" srcId="{D2F05B6C-EC8C-4DA4-9CCC-A10AE4467B16}" destId="{EAB30789-E206-4B41-A0FA-1DF40AE56444}" srcOrd="0" destOrd="0" presId="urn:microsoft.com/office/officeart/2018/2/layout/IconVerticalSolidList"/>
    <dgm:cxn modelId="{AC845EC5-2647-4DB9-8ABD-17390758DAA0}" type="presParOf" srcId="{D2F05B6C-EC8C-4DA4-9CCC-A10AE4467B16}" destId="{0A209EC9-53DC-4DA0-BD9A-FC606D56534D}" srcOrd="1" destOrd="0" presId="urn:microsoft.com/office/officeart/2018/2/layout/IconVerticalSolidList"/>
    <dgm:cxn modelId="{6FCFA03C-107A-4075-A1D6-B5C151D78593}" type="presParOf" srcId="{D2F05B6C-EC8C-4DA4-9CCC-A10AE4467B16}" destId="{9F380CCD-A1A8-45CE-8C7E-F87120428F0F}" srcOrd="2" destOrd="0" presId="urn:microsoft.com/office/officeart/2018/2/layout/IconVerticalSolidList"/>
    <dgm:cxn modelId="{EF4ED772-5A88-40BA-8F9B-4C700E986A42}" type="presParOf" srcId="{D2F05B6C-EC8C-4DA4-9CCC-A10AE4467B16}" destId="{E9FE836F-47E5-42BC-92CE-F810B0A1BF2C}" srcOrd="3" destOrd="0" presId="urn:microsoft.com/office/officeart/2018/2/layout/IconVerticalSolidList"/>
    <dgm:cxn modelId="{5D5B5E3C-1FE8-4B5F-9C90-5E9DFE60D68E}" type="presParOf" srcId="{251177FA-F0B1-489D-BE92-209FDDAF8C58}" destId="{E0DDE93E-5260-43EA-A01B-D6859427C137}" srcOrd="3" destOrd="0" presId="urn:microsoft.com/office/officeart/2018/2/layout/IconVerticalSolidList"/>
    <dgm:cxn modelId="{807C667D-61D0-4C8C-BEB7-CDA5B42CA105}" type="presParOf" srcId="{251177FA-F0B1-489D-BE92-209FDDAF8C58}" destId="{0A70FED6-3B09-49E7-B110-A7D5546C18DB}" srcOrd="4" destOrd="0" presId="urn:microsoft.com/office/officeart/2018/2/layout/IconVerticalSolidList"/>
    <dgm:cxn modelId="{44D49138-FE6A-4783-8F80-F1EE4A535904}" type="presParOf" srcId="{0A70FED6-3B09-49E7-B110-A7D5546C18DB}" destId="{BAA50140-8A8D-4664-8893-C97249568DAE}" srcOrd="0" destOrd="0" presId="urn:microsoft.com/office/officeart/2018/2/layout/IconVerticalSolidList"/>
    <dgm:cxn modelId="{AB40B254-F0DA-4285-95EC-FE3C0720E23D}" type="presParOf" srcId="{0A70FED6-3B09-49E7-B110-A7D5546C18DB}" destId="{4F77B385-6EC6-4384-9F10-3A8AF8477788}" srcOrd="1" destOrd="0" presId="urn:microsoft.com/office/officeart/2018/2/layout/IconVerticalSolidList"/>
    <dgm:cxn modelId="{5627235E-EEC1-4C97-B760-C4DD24D2CE09}" type="presParOf" srcId="{0A70FED6-3B09-49E7-B110-A7D5546C18DB}" destId="{62AC2428-8EA3-43FB-A3FB-8787986747B2}" srcOrd="2" destOrd="0" presId="urn:microsoft.com/office/officeart/2018/2/layout/IconVerticalSolidList"/>
    <dgm:cxn modelId="{FC9C75AE-957F-4176-B407-430C59C27F5A}" type="presParOf" srcId="{0A70FED6-3B09-49E7-B110-A7D5546C18DB}" destId="{5E349E0B-27FC-47BC-9C52-F410E0FCE60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A0BDC0-C50B-4B3F-8837-840C95D4226A}"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EBE916-3D13-4D40-9847-2E746703C35E}">
      <dgm:prSet/>
      <dgm:spPr/>
      <dgm:t>
        <a:bodyPr/>
        <a:lstStyle/>
        <a:p>
          <a:r>
            <a:rPr lang="en-US"/>
            <a:t>The satisfaction of basic primitive needs is met</a:t>
          </a:r>
        </a:p>
      </dgm:t>
    </dgm:pt>
    <dgm:pt modelId="{F599E408-61EA-463D-AF3F-D76B0753B239}" type="parTrans" cxnId="{05E4E98B-C788-4715-ABAE-9B81ACB13CBD}">
      <dgm:prSet/>
      <dgm:spPr/>
      <dgm:t>
        <a:bodyPr/>
        <a:lstStyle/>
        <a:p>
          <a:endParaRPr lang="en-US"/>
        </a:p>
      </dgm:t>
    </dgm:pt>
    <dgm:pt modelId="{BE6C57F3-1BFE-4DA7-988F-443FAC904F55}" type="sibTrans" cxnId="{05E4E98B-C788-4715-ABAE-9B81ACB13CBD}">
      <dgm:prSet/>
      <dgm:spPr/>
      <dgm:t>
        <a:bodyPr/>
        <a:lstStyle/>
        <a:p>
          <a:endParaRPr lang="en-US"/>
        </a:p>
      </dgm:t>
    </dgm:pt>
    <dgm:pt modelId="{A6A622EF-606E-49C5-86CB-52E029733833}">
      <dgm:prSet/>
      <dgm:spPr/>
      <dgm:t>
        <a:bodyPr/>
        <a:lstStyle/>
        <a:p>
          <a:r>
            <a:rPr lang="en-US"/>
            <a:t>This progresses to the seeking of higher more complex needs</a:t>
          </a:r>
        </a:p>
      </dgm:t>
    </dgm:pt>
    <dgm:pt modelId="{E7B0B715-1572-4114-8EC5-4B0AA1FCD193}" type="parTrans" cxnId="{477C1D0D-C55C-4E5E-964B-A8591180D17B}">
      <dgm:prSet/>
      <dgm:spPr/>
      <dgm:t>
        <a:bodyPr/>
        <a:lstStyle/>
        <a:p>
          <a:endParaRPr lang="en-US"/>
        </a:p>
      </dgm:t>
    </dgm:pt>
    <dgm:pt modelId="{4C94E263-7F68-4E8F-97FE-4EA76D30F182}" type="sibTrans" cxnId="{477C1D0D-C55C-4E5E-964B-A8591180D17B}">
      <dgm:prSet/>
      <dgm:spPr/>
      <dgm:t>
        <a:bodyPr/>
        <a:lstStyle/>
        <a:p>
          <a:endParaRPr lang="en-US"/>
        </a:p>
      </dgm:t>
    </dgm:pt>
    <dgm:pt modelId="{A0CA9A27-D7E2-4522-853A-45CF26E26B3B}">
      <dgm:prSet/>
      <dgm:spPr/>
      <dgm:t>
        <a:bodyPr/>
        <a:lstStyle/>
        <a:p>
          <a:r>
            <a:rPr lang="en-US" dirty="0"/>
            <a:t>What constitutes a higher need ?</a:t>
          </a:r>
        </a:p>
      </dgm:t>
    </dgm:pt>
    <dgm:pt modelId="{3F49C18C-9EAF-4582-BA86-BFF49323928C}" type="parTrans" cxnId="{39107F85-9C20-4978-B635-E7B814DB690F}">
      <dgm:prSet/>
      <dgm:spPr/>
      <dgm:t>
        <a:bodyPr/>
        <a:lstStyle/>
        <a:p>
          <a:endParaRPr lang="en-US"/>
        </a:p>
      </dgm:t>
    </dgm:pt>
    <dgm:pt modelId="{8C6BFE4F-6877-4BB9-9197-F015C31F25B6}" type="sibTrans" cxnId="{39107F85-9C20-4978-B635-E7B814DB690F}">
      <dgm:prSet/>
      <dgm:spPr/>
      <dgm:t>
        <a:bodyPr/>
        <a:lstStyle/>
        <a:p>
          <a:endParaRPr lang="en-US"/>
        </a:p>
      </dgm:t>
    </dgm:pt>
    <dgm:pt modelId="{F2A769F4-4F7E-475F-B402-D64AE84600E5}" type="pres">
      <dgm:prSet presAssocID="{B3A0BDC0-C50B-4B3F-8837-840C95D4226A}" presName="root" presStyleCnt="0">
        <dgm:presLayoutVars>
          <dgm:dir/>
          <dgm:resizeHandles val="exact"/>
        </dgm:presLayoutVars>
      </dgm:prSet>
      <dgm:spPr/>
    </dgm:pt>
    <dgm:pt modelId="{B48E19E9-03DD-45FB-930D-FB5C5B8D0207}" type="pres">
      <dgm:prSet presAssocID="{B3A0BDC0-C50B-4B3F-8837-840C95D4226A}" presName="container" presStyleCnt="0">
        <dgm:presLayoutVars>
          <dgm:dir/>
          <dgm:resizeHandles val="exact"/>
        </dgm:presLayoutVars>
      </dgm:prSet>
      <dgm:spPr/>
    </dgm:pt>
    <dgm:pt modelId="{CB3E2DD4-EB16-49A9-A4C3-33587FC5B87A}" type="pres">
      <dgm:prSet presAssocID="{C4EBE916-3D13-4D40-9847-2E746703C35E}" presName="compNode" presStyleCnt="0"/>
      <dgm:spPr/>
    </dgm:pt>
    <dgm:pt modelId="{1468D3E4-6FA1-493B-9CF6-F5E328B0FB9D}" type="pres">
      <dgm:prSet presAssocID="{C4EBE916-3D13-4D40-9847-2E746703C35E}" presName="iconBgRect" presStyleLbl="bgShp" presStyleIdx="0" presStyleCnt="3"/>
      <dgm:spPr/>
    </dgm:pt>
    <dgm:pt modelId="{54A846B2-1915-424A-9B55-425F4C82FEC1}" type="pres">
      <dgm:prSet presAssocID="{C4EBE916-3D13-4D40-9847-2E746703C35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08F17DE3-C56F-4174-948F-AE9945A3A569}" type="pres">
      <dgm:prSet presAssocID="{C4EBE916-3D13-4D40-9847-2E746703C35E}" presName="spaceRect" presStyleCnt="0"/>
      <dgm:spPr/>
    </dgm:pt>
    <dgm:pt modelId="{8AC1DCBF-FBCC-4CFE-8132-CAAFBACEA48D}" type="pres">
      <dgm:prSet presAssocID="{C4EBE916-3D13-4D40-9847-2E746703C35E}" presName="textRect" presStyleLbl="revTx" presStyleIdx="0" presStyleCnt="3">
        <dgm:presLayoutVars>
          <dgm:chMax val="1"/>
          <dgm:chPref val="1"/>
        </dgm:presLayoutVars>
      </dgm:prSet>
      <dgm:spPr/>
    </dgm:pt>
    <dgm:pt modelId="{262C48EA-0728-4649-BA61-8B7B9FF617B4}" type="pres">
      <dgm:prSet presAssocID="{BE6C57F3-1BFE-4DA7-988F-443FAC904F55}" presName="sibTrans" presStyleLbl="sibTrans2D1" presStyleIdx="0" presStyleCnt="0"/>
      <dgm:spPr/>
    </dgm:pt>
    <dgm:pt modelId="{83B0672E-E793-4611-97DD-5D223C5EF2DC}" type="pres">
      <dgm:prSet presAssocID="{A6A622EF-606E-49C5-86CB-52E029733833}" presName="compNode" presStyleCnt="0"/>
      <dgm:spPr/>
    </dgm:pt>
    <dgm:pt modelId="{EFECDBB7-EA67-4B48-9CE1-866586914A30}" type="pres">
      <dgm:prSet presAssocID="{A6A622EF-606E-49C5-86CB-52E029733833}" presName="iconBgRect" presStyleLbl="bgShp" presStyleIdx="1" presStyleCnt="3"/>
      <dgm:spPr/>
    </dgm:pt>
    <dgm:pt modelId="{90020B76-8BCE-4BFE-95D8-A71FF7DECCA4}" type="pres">
      <dgm:prSet presAssocID="{A6A622EF-606E-49C5-86CB-52E0297338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turn"/>
        </a:ext>
      </dgm:extLst>
    </dgm:pt>
    <dgm:pt modelId="{73D39395-D729-4C42-A424-4285BD57A2C4}" type="pres">
      <dgm:prSet presAssocID="{A6A622EF-606E-49C5-86CB-52E029733833}" presName="spaceRect" presStyleCnt="0"/>
      <dgm:spPr/>
    </dgm:pt>
    <dgm:pt modelId="{1A00AD0C-1FCA-4F53-A3AF-524433C23AD1}" type="pres">
      <dgm:prSet presAssocID="{A6A622EF-606E-49C5-86CB-52E029733833}" presName="textRect" presStyleLbl="revTx" presStyleIdx="1" presStyleCnt="3">
        <dgm:presLayoutVars>
          <dgm:chMax val="1"/>
          <dgm:chPref val="1"/>
        </dgm:presLayoutVars>
      </dgm:prSet>
      <dgm:spPr/>
    </dgm:pt>
    <dgm:pt modelId="{0A57C04B-4056-464A-BC58-35E1CCA7CF42}" type="pres">
      <dgm:prSet presAssocID="{4C94E263-7F68-4E8F-97FE-4EA76D30F182}" presName="sibTrans" presStyleLbl="sibTrans2D1" presStyleIdx="0" presStyleCnt="0"/>
      <dgm:spPr/>
    </dgm:pt>
    <dgm:pt modelId="{6B082C68-B16A-4CE1-AB28-8C004BD07DCF}" type="pres">
      <dgm:prSet presAssocID="{A0CA9A27-D7E2-4522-853A-45CF26E26B3B}" presName="compNode" presStyleCnt="0"/>
      <dgm:spPr/>
    </dgm:pt>
    <dgm:pt modelId="{452176C1-8D0E-4047-82CA-B1F08D59A700}" type="pres">
      <dgm:prSet presAssocID="{A0CA9A27-D7E2-4522-853A-45CF26E26B3B}" presName="iconBgRect" presStyleLbl="bgShp" presStyleIdx="2" presStyleCnt="3"/>
      <dgm:spPr/>
    </dgm:pt>
    <dgm:pt modelId="{AB4D0394-00F0-41F0-9E17-CF48BE2B0AC2}" type="pres">
      <dgm:prSet presAssocID="{A0CA9A27-D7E2-4522-853A-45CF26E26B3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8C5D687D-7A6C-4E7E-A851-431F3DC0D1D8}" type="pres">
      <dgm:prSet presAssocID="{A0CA9A27-D7E2-4522-853A-45CF26E26B3B}" presName="spaceRect" presStyleCnt="0"/>
      <dgm:spPr/>
    </dgm:pt>
    <dgm:pt modelId="{A2392227-86EF-4345-9264-57212A397C45}" type="pres">
      <dgm:prSet presAssocID="{A0CA9A27-D7E2-4522-853A-45CF26E26B3B}" presName="textRect" presStyleLbl="revTx" presStyleIdx="2" presStyleCnt="3">
        <dgm:presLayoutVars>
          <dgm:chMax val="1"/>
          <dgm:chPref val="1"/>
        </dgm:presLayoutVars>
      </dgm:prSet>
      <dgm:spPr/>
    </dgm:pt>
  </dgm:ptLst>
  <dgm:cxnLst>
    <dgm:cxn modelId="{477C1D0D-C55C-4E5E-964B-A8591180D17B}" srcId="{B3A0BDC0-C50B-4B3F-8837-840C95D4226A}" destId="{A6A622EF-606E-49C5-86CB-52E029733833}" srcOrd="1" destOrd="0" parTransId="{E7B0B715-1572-4114-8EC5-4B0AA1FCD193}" sibTransId="{4C94E263-7F68-4E8F-97FE-4EA76D30F182}"/>
    <dgm:cxn modelId="{E5F46941-749A-4294-93BD-AB7E27C747BC}" type="presOf" srcId="{4C94E263-7F68-4E8F-97FE-4EA76D30F182}" destId="{0A57C04B-4056-464A-BC58-35E1CCA7CF42}" srcOrd="0" destOrd="0" presId="urn:microsoft.com/office/officeart/2018/2/layout/IconCircleList"/>
    <dgm:cxn modelId="{46F09A65-5BB7-4334-9661-30CE9340C372}" type="presOf" srcId="{BE6C57F3-1BFE-4DA7-988F-443FAC904F55}" destId="{262C48EA-0728-4649-BA61-8B7B9FF617B4}" srcOrd="0" destOrd="0" presId="urn:microsoft.com/office/officeart/2018/2/layout/IconCircleList"/>
    <dgm:cxn modelId="{39107F85-9C20-4978-B635-E7B814DB690F}" srcId="{B3A0BDC0-C50B-4B3F-8837-840C95D4226A}" destId="{A0CA9A27-D7E2-4522-853A-45CF26E26B3B}" srcOrd="2" destOrd="0" parTransId="{3F49C18C-9EAF-4582-BA86-BFF49323928C}" sibTransId="{8C6BFE4F-6877-4BB9-9197-F015C31F25B6}"/>
    <dgm:cxn modelId="{E85B5C8B-E3F0-493D-BC40-FFB06AFFDCC1}" type="presOf" srcId="{C4EBE916-3D13-4D40-9847-2E746703C35E}" destId="{8AC1DCBF-FBCC-4CFE-8132-CAAFBACEA48D}" srcOrd="0" destOrd="0" presId="urn:microsoft.com/office/officeart/2018/2/layout/IconCircleList"/>
    <dgm:cxn modelId="{05E4E98B-C788-4715-ABAE-9B81ACB13CBD}" srcId="{B3A0BDC0-C50B-4B3F-8837-840C95D4226A}" destId="{C4EBE916-3D13-4D40-9847-2E746703C35E}" srcOrd="0" destOrd="0" parTransId="{F599E408-61EA-463D-AF3F-D76B0753B239}" sibTransId="{BE6C57F3-1BFE-4DA7-988F-443FAC904F55}"/>
    <dgm:cxn modelId="{67DB42C4-8E7C-4CD8-88BF-22944A4B50FA}" type="presOf" srcId="{A0CA9A27-D7E2-4522-853A-45CF26E26B3B}" destId="{A2392227-86EF-4345-9264-57212A397C45}" srcOrd="0" destOrd="0" presId="urn:microsoft.com/office/officeart/2018/2/layout/IconCircleList"/>
    <dgm:cxn modelId="{D5D3FDDF-B37B-4C0B-BAA3-47395A77ADFC}" type="presOf" srcId="{B3A0BDC0-C50B-4B3F-8837-840C95D4226A}" destId="{F2A769F4-4F7E-475F-B402-D64AE84600E5}" srcOrd="0" destOrd="0" presId="urn:microsoft.com/office/officeart/2018/2/layout/IconCircleList"/>
    <dgm:cxn modelId="{513B73ED-6854-40EA-AD0A-9B1940FFC4ED}" type="presOf" srcId="{A6A622EF-606E-49C5-86CB-52E029733833}" destId="{1A00AD0C-1FCA-4F53-A3AF-524433C23AD1}" srcOrd="0" destOrd="0" presId="urn:microsoft.com/office/officeart/2018/2/layout/IconCircleList"/>
    <dgm:cxn modelId="{F6E25EF5-443E-4F19-8FB8-EEF69259C219}" type="presParOf" srcId="{F2A769F4-4F7E-475F-B402-D64AE84600E5}" destId="{B48E19E9-03DD-45FB-930D-FB5C5B8D0207}" srcOrd="0" destOrd="0" presId="urn:microsoft.com/office/officeart/2018/2/layout/IconCircleList"/>
    <dgm:cxn modelId="{636D6CCE-CAFC-4EF6-AA1D-4A5203FC2117}" type="presParOf" srcId="{B48E19E9-03DD-45FB-930D-FB5C5B8D0207}" destId="{CB3E2DD4-EB16-49A9-A4C3-33587FC5B87A}" srcOrd="0" destOrd="0" presId="urn:microsoft.com/office/officeart/2018/2/layout/IconCircleList"/>
    <dgm:cxn modelId="{177FF8D5-39D2-4D3F-A21B-2B72CABC71D8}" type="presParOf" srcId="{CB3E2DD4-EB16-49A9-A4C3-33587FC5B87A}" destId="{1468D3E4-6FA1-493B-9CF6-F5E328B0FB9D}" srcOrd="0" destOrd="0" presId="urn:microsoft.com/office/officeart/2018/2/layout/IconCircleList"/>
    <dgm:cxn modelId="{EC7E5C24-FBBC-46E8-875A-B57828F6A7EC}" type="presParOf" srcId="{CB3E2DD4-EB16-49A9-A4C3-33587FC5B87A}" destId="{54A846B2-1915-424A-9B55-425F4C82FEC1}" srcOrd="1" destOrd="0" presId="urn:microsoft.com/office/officeart/2018/2/layout/IconCircleList"/>
    <dgm:cxn modelId="{45A9A98F-C36B-4028-A3FF-0A5AB1F16C96}" type="presParOf" srcId="{CB3E2DD4-EB16-49A9-A4C3-33587FC5B87A}" destId="{08F17DE3-C56F-4174-948F-AE9945A3A569}" srcOrd="2" destOrd="0" presId="urn:microsoft.com/office/officeart/2018/2/layout/IconCircleList"/>
    <dgm:cxn modelId="{75858B77-CC9F-4924-AA82-B3FD96E9A722}" type="presParOf" srcId="{CB3E2DD4-EB16-49A9-A4C3-33587FC5B87A}" destId="{8AC1DCBF-FBCC-4CFE-8132-CAAFBACEA48D}" srcOrd="3" destOrd="0" presId="urn:microsoft.com/office/officeart/2018/2/layout/IconCircleList"/>
    <dgm:cxn modelId="{B8945289-B6A5-42FD-B1EB-56DD3FB84453}" type="presParOf" srcId="{B48E19E9-03DD-45FB-930D-FB5C5B8D0207}" destId="{262C48EA-0728-4649-BA61-8B7B9FF617B4}" srcOrd="1" destOrd="0" presId="urn:microsoft.com/office/officeart/2018/2/layout/IconCircleList"/>
    <dgm:cxn modelId="{C3A85199-EFB6-4B8F-8441-8B300352E273}" type="presParOf" srcId="{B48E19E9-03DD-45FB-930D-FB5C5B8D0207}" destId="{83B0672E-E793-4611-97DD-5D223C5EF2DC}" srcOrd="2" destOrd="0" presId="urn:microsoft.com/office/officeart/2018/2/layout/IconCircleList"/>
    <dgm:cxn modelId="{26E57B1D-91F8-4859-9EB5-5B47CA949D7B}" type="presParOf" srcId="{83B0672E-E793-4611-97DD-5D223C5EF2DC}" destId="{EFECDBB7-EA67-4B48-9CE1-866586914A30}" srcOrd="0" destOrd="0" presId="urn:microsoft.com/office/officeart/2018/2/layout/IconCircleList"/>
    <dgm:cxn modelId="{6B83BBC5-7992-472E-AC77-5FF6FDBC2EE4}" type="presParOf" srcId="{83B0672E-E793-4611-97DD-5D223C5EF2DC}" destId="{90020B76-8BCE-4BFE-95D8-A71FF7DECCA4}" srcOrd="1" destOrd="0" presId="urn:microsoft.com/office/officeart/2018/2/layout/IconCircleList"/>
    <dgm:cxn modelId="{97099561-D781-47EE-855A-097363F96A29}" type="presParOf" srcId="{83B0672E-E793-4611-97DD-5D223C5EF2DC}" destId="{73D39395-D729-4C42-A424-4285BD57A2C4}" srcOrd="2" destOrd="0" presId="urn:microsoft.com/office/officeart/2018/2/layout/IconCircleList"/>
    <dgm:cxn modelId="{446C7039-7FDA-4E89-846C-BB28A4B978DD}" type="presParOf" srcId="{83B0672E-E793-4611-97DD-5D223C5EF2DC}" destId="{1A00AD0C-1FCA-4F53-A3AF-524433C23AD1}" srcOrd="3" destOrd="0" presId="urn:microsoft.com/office/officeart/2018/2/layout/IconCircleList"/>
    <dgm:cxn modelId="{AE766436-CC6C-4363-A04A-E766E8A7A373}" type="presParOf" srcId="{B48E19E9-03DD-45FB-930D-FB5C5B8D0207}" destId="{0A57C04B-4056-464A-BC58-35E1CCA7CF42}" srcOrd="3" destOrd="0" presId="urn:microsoft.com/office/officeart/2018/2/layout/IconCircleList"/>
    <dgm:cxn modelId="{53740681-79D4-4215-A83F-987E848B7D7F}" type="presParOf" srcId="{B48E19E9-03DD-45FB-930D-FB5C5B8D0207}" destId="{6B082C68-B16A-4CE1-AB28-8C004BD07DCF}" srcOrd="4" destOrd="0" presId="urn:microsoft.com/office/officeart/2018/2/layout/IconCircleList"/>
    <dgm:cxn modelId="{37B50ABC-FD7F-45D8-942A-7CF31DC159B6}" type="presParOf" srcId="{6B082C68-B16A-4CE1-AB28-8C004BD07DCF}" destId="{452176C1-8D0E-4047-82CA-B1F08D59A700}" srcOrd="0" destOrd="0" presId="urn:microsoft.com/office/officeart/2018/2/layout/IconCircleList"/>
    <dgm:cxn modelId="{9C5A0B52-3857-414F-9473-D1DFF3E154D8}" type="presParOf" srcId="{6B082C68-B16A-4CE1-AB28-8C004BD07DCF}" destId="{AB4D0394-00F0-41F0-9E17-CF48BE2B0AC2}" srcOrd="1" destOrd="0" presId="urn:microsoft.com/office/officeart/2018/2/layout/IconCircleList"/>
    <dgm:cxn modelId="{889A07E4-A618-4660-9843-FA6D26065DAF}" type="presParOf" srcId="{6B082C68-B16A-4CE1-AB28-8C004BD07DCF}" destId="{8C5D687D-7A6C-4E7E-A851-431F3DC0D1D8}" srcOrd="2" destOrd="0" presId="urn:microsoft.com/office/officeart/2018/2/layout/IconCircleList"/>
    <dgm:cxn modelId="{49E6A4F1-B3DE-494C-A8AE-B453BF50606B}" type="presParOf" srcId="{6B082C68-B16A-4CE1-AB28-8C004BD07DCF}" destId="{A2392227-86EF-4345-9264-57212A397C4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CB9EB77-C10A-4EB0-9AF1-281E0D6B3A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2A9EE2-CDA2-40C9-8600-BBE3365DE982}">
      <dgm:prSet/>
      <dgm:spPr/>
      <dgm:t>
        <a:bodyPr/>
        <a:lstStyle/>
        <a:p>
          <a:r>
            <a:rPr lang="en-US"/>
            <a:t>Are there differences in the recreational activities undertaken by different generations ?</a:t>
          </a:r>
        </a:p>
      </dgm:t>
    </dgm:pt>
    <dgm:pt modelId="{178796BB-1E72-4C4C-A3FD-81A69696235E}" type="parTrans" cxnId="{0C7057EC-E935-4A7B-9470-84F808E18D0E}">
      <dgm:prSet/>
      <dgm:spPr/>
      <dgm:t>
        <a:bodyPr/>
        <a:lstStyle/>
        <a:p>
          <a:endParaRPr lang="en-US"/>
        </a:p>
      </dgm:t>
    </dgm:pt>
    <dgm:pt modelId="{9C7194C6-55CE-46A1-B0D4-3EDE1206308E}" type="sibTrans" cxnId="{0C7057EC-E935-4A7B-9470-84F808E18D0E}">
      <dgm:prSet/>
      <dgm:spPr/>
      <dgm:t>
        <a:bodyPr/>
        <a:lstStyle/>
        <a:p>
          <a:endParaRPr lang="en-US"/>
        </a:p>
      </dgm:t>
    </dgm:pt>
    <dgm:pt modelId="{273FEDEC-FC5D-4D77-95C5-89603213026B}">
      <dgm:prSet/>
      <dgm:spPr/>
      <dgm:t>
        <a:bodyPr/>
        <a:lstStyle/>
        <a:p>
          <a:r>
            <a:rPr lang="en-US"/>
            <a:t>Why ?</a:t>
          </a:r>
        </a:p>
      </dgm:t>
    </dgm:pt>
    <dgm:pt modelId="{76112C5E-F72E-41FB-9263-269684672447}" type="parTrans" cxnId="{2420C98D-2E92-492C-B306-BE22031CC1A0}">
      <dgm:prSet/>
      <dgm:spPr/>
      <dgm:t>
        <a:bodyPr/>
        <a:lstStyle/>
        <a:p>
          <a:endParaRPr lang="en-US"/>
        </a:p>
      </dgm:t>
    </dgm:pt>
    <dgm:pt modelId="{CBB28157-F264-407F-8FA1-9632369109B3}" type="sibTrans" cxnId="{2420C98D-2E92-492C-B306-BE22031CC1A0}">
      <dgm:prSet/>
      <dgm:spPr/>
      <dgm:t>
        <a:bodyPr/>
        <a:lstStyle/>
        <a:p>
          <a:endParaRPr lang="en-US"/>
        </a:p>
      </dgm:t>
    </dgm:pt>
    <dgm:pt modelId="{C6B087E7-2C9A-4F18-993E-16EA350FBD3F}" type="pres">
      <dgm:prSet presAssocID="{BCB9EB77-C10A-4EB0-9AF1-281E0D6B3AB1}" presName="root" presStyleCnt="0">
        <dgm:presLayoutVars>
          <dgm:dir/>
          <dgm:resizeHandles val="exact"/>
        </dgm:presLayoutVars>
      </dgm:prSet>
      <dgm:spPr/>
    </dgm:pt>
    <dgm:pt modelId="{E5D281B5-4AEC-465D-911D-46044509D6EB}" type="pres">
      <dgm:prSet presAssocID="{862A9EE2-CDA2-40C9-8600-BBE3365DE982}" presName="compNode" presStyleCnt="0"/>
      <dgm:spPr/>
    </dgm:pt>
    <dgm:pt modelId="{F620A69D-C3C9-47B0-AB36-CF0BBAB3790F}" type="pres">
      <dgm:prSet presAssocID="{862A9EE2-CDA2-40C9-8600-BBE3365DE982}" presName="bgRect" presStyleLbl="bgShp" presStyleIdx="0" presStyleCnt="2"/>
      <dgm:spPr/>
    </dgm:pt>
    <dgm:pt modelId="{E19A2541-8FFB-4B3D-B719-1489EC04E810}" type="pres">
      <dgm:prSet presAssocID="{862A9EE2-CDA2-40C9-8600-BBE3365DE98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noe"/>
        </a:ext>
      </dgm:extLst>
    </dgm:pt>
    <dgm:pt modelId="{5F2828F7-14A4-4C17-8E5B-EA7F464B26A2}" type="pres">
      <dgm:prSet presAssocID="{862A9EE2-CDA2-40C9-8600-BBE3365DE982}" presName="spaceRect" presStyleCnt="0"/>
      <dgm:spPr/>
    </dgm:pt>
    <dgm:pt modelId="{374CE4D7-2729-4F38-B9BD-66D18E878337}" type="pres">
      <dgm:prSet presAssocID="{862A9EE2-CDA2-40C9-8600-BBE3365DE982}" presName="parTx" presStyleLbl="revTx" presStyleIdx="0" presStyleCnt="2">
        <dgm:presLayoutVars>
          <dgm:chMax val="0"/>
          <dgm:chPref val="0"/>
        </dgm:presLayoutVars>
      </dgm:prSet>
      <dgm:spPr/>
    </dgm:pt>
    <dgm:pt modelId="{0CBBCB85-FD55-4B9B-BAD6-32472EE40114}" type="pres">
      <dgm:prSet presAssocID="{9C7194C6-55CE-46A1-B0D4-3EDE1206308E}" presName="sibTrans" presStyleCnt="0"/>
      <dgm:spPr/>
    </dgm:pt>
    <dgm:pt modelId="{8AA1F203-1F91-430A-B884-A6489B9496B4}" type="pres">
      <dgm:prSet presAssocID="{273FEDEC-FC5D-4D77-95C5-89603213026B}" presName="compNode" presStyleCnt="0"/>
      <dgm:spPr/>
    </dgm:pt>
    <dgm:pt modelId="{5805E6CF-D31E-44FB-A4F1-1C69A612A3DD}" type="pres">
      <dgm:prSet presAssocID="{273FEDEC-FC5D-4D77-95C5-89603213026B}" presName="bgRect" presStyleLbl="bgShp" presStyleIdx="1" presStyleCnt="2"/>
      <dgm:spPr/>
    </dgm:pt>
    <dgm:pt modelId="{CE3E6B2E-C43D-4266-AC48-724F1CD5F21C}" type="pres">
      <dgm:prSet presAssocID="{273FEDEC-FC5D-4D77-95C5-89603213026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62606134-F4E5-46F1-A792-8371DC7D27E5}" type="pres">
      <dgm:prSet presAssocID="{273FEDEC-FC5D-4D77-95C5-89603213026B}" presName="spaceRect" presStyleCnt="0"/>
      <dgm:spPr/>
    </dgm:pt>
    <dgm:pt modelId="{7189F142-2182-4347-A538-7DB8C1BC4C14}" type="pres">
      <dgm:prSet presAssocID="{273FEDEC-FC5D-4D77-95C5-89603213026B}" presName="parTx" presStyleLbl="revTx" presStyleIdx="1" presStyleCnt="2">
        <dgm:presLayoutVars>
          <dgm:chMax val="0"/>
          <dgm:chPref val="0"/>
        </dgm:presLayoutVars>
      </dgm:prSet>
      <dgm:spPr/>
    </dgm:pt>
  </dgm:ptLst>
  <dgm:cxnLst>
    <dgm:cxn modelId="{08D6F037-0D1E-443F-BF2B-06336B3FF9D9}" type="presOf" srcId="{862A9EE2-CDA2-40C9-8600-BBE3365DE982}" destId="{374CE4D7-2729-4F38-B9BD-66D18E878337}" srcOrd="0" destOrd="0" presId="urn:microsoft.com/office/officeart/2018/2/layout/IconVerticalSolidList"/>
    <dgm:cxn modelId="{C4914763-111E-4ABC-9F94-AD3867903DD7}" type="presOf" srcId="{BCB9EB77-C10A-4EB0-9AF1-281E0D6B3AB1}" destId="{C6B087E7-2C9A-4F18-993E-16EA350FBD3F}" srcOrd="0" destOrd="0" presId="urn:microsoft.com/office/officeart/2018/2/layout/IconVerticalSolidList"/>
    <dgm:cxn modelId="{2420C98D-2E92-492C-B306-BE22031CC1A0}" srcId="{BCB9EB77-C10A-4EB0-9AF1-281E0D6B3AB1}" destId="{273FEDEC-FC5D-4D77-95C5-89603213026B}" srcOrd="1" destOrd="0" parTransId="{76112C5E-F72E-41FB-9263-269684672447}" sibTransId="{CBB28157-F264-407F-8FA1-9632369109B3}"/>
    <dgm:cxn modelId="{AAE6089D-4CBB-4A1F-8E0D-94DD0CBD8B40}" type="presOf" srcId="{273FEDEC-FC5D-4D77-95C5-89603213026B}" destId="{7189F142-2182-4347-A538-7DB8C1BC4C14}" srcOrd="0" destOrd="0" presId="urn:microsoft.com/office/officeart/2018/2/layout/IconVerticalSolidList"/>
    <dgm:cxn modelId="{0C7057EC-E935-4A7B-9470-84F808E18D0E}" srcId="{BCB9EB77-C10A-4EB0-9AF1-281E0D6B3AB1}" destId="{862A9EE2-CDA2-40C9-8600-BBE3365DE982}" srcOrd="0" destOrd="0" parTransId="{178796BB-1E72-4C4C-A3FD-81A69696235E}" sibTransId="{9C7194C6-55CE-46A1-B0D4-3EDE1206308E}"/>
    <dgm:cxn modelId="{EAA719D3-3847-4780-AFE9-FD4E0ACF95D5}" type="presParOf" srcId="{C6B087E7-2C9A-4F18-993E-16EA350FBD3F}" destId="{E5D281B5-4AEC-465D-911D-46044509D6EB}" srcOrd="0" destOrd="0" presId="urn:microsoft.com/office/officeart/2018/2/layout/IconVerticalSolidList"/>
    <dgm:cxn modelId="{76F13098-EC08-48FA-8AC0-E309DC9C14A6}" type="presParOf" srcId="{E5D281B5-4AEC-465D-911D-46044509D6EB}" destId="{F620A69D-C3C9-47B0-AB36-CF0BBAB3790F}" srcOrd="0" destOrd="0" presId="urn:microsoft.com/office/officeart/2018/2/layout/IconVerticalSolidList"/>
    <dgm:cxn modelId="{D916CDCC-514B-4A16-B596-33EC50FD00DE}" type="presParOf" srcId="{E5D281B5-4AEC-465D-911D-46044509D6EB}" destId="{E19A2541-8FFB-4B3D-B719-1489EC04E810}" srcOrd="1" destOrd="0" presId="urn:microsoft.com/office/officeart/2018/2/layout/IconVerticalSolidList"/>
    <dgm:cxn modelId="{4A69AD6A-0CC3-4819-8E56-78CE0C728BB3}" type="presParOf" srcId="{E5D281B5-4AEC-465D-911D-46044509D6EB}" destId="{5F2828F7-14A4-4C17-8E5B-EA7F464B26A2}" srcOrd="2" destOrd="0" presId="urn:microsoft.com/office/officeart/2018/2/layout/IconVerticalSolidList"/>
    <dgm:cxn modelId="{B5EB71D2-CF32-4639-AB1A-C967FA0F55EF}" type="presParOf" srcId="{E5D281B5-4AEC-465D-911D-46044509D6EB}" destId="{374CE4D7-2729-4F38-B9BD-66D18E878337}" srcOrd="3" destOrd="0" presId="urn:microsoft.com/office/officeart/2018/2/layout/IconVerticalSolidList"/>
    <dgm:cxn modelId="{ED1FDDEA-3D7B-4D8E-9E28-8BDD77F44761}" type="presParOf" srcId="{C6B087E7-2C9A-4F18-993E-16EA350FBD3F}" destId="{0CBBCB85-FD55-4B9B-BAD6-32472EE40114}" srcOrd="1" destOrd="0" presId="urn:microsoft.com/office/officeart/2018/2/layout/IconVerticalSolidList"/>
    <dgm:cxn modelId="{715DAED8-C1CB-41E2-8374-8EFECB867B96}" type="presParOf" srcId="{C6B087E7-2C9A-4F18-993E-16EA350FBD3F}" destId="{8AA1F203-1F91-430A-B884-A6489B9496B4}" srcOrd="2" destOrd="0" presId="urn:microsoft.com/office/officeart/2018/2/layout/IconVerticalSolidList"/>
    <dgm:cxn modelId="{8A380FE8-E328-4338-AB00-C20317F9E5C4}" type="presParOf" srcId="{8AA1F203-1F91-430A-B884-A6489B9496B4}" destId="{5805E6CF-D31E-44FB-A4F1-1C69A612A3DD}" srcOrd="0" destOrd="0" presId="urn:microsoft.com/office/officeart/2018/2/layout/IconVerticalSolidList"/>
    <dgm:cxn modelId="{A9312311-B8E0-482F-A23F-3C63B0FC55A7}" type="presParOf" srcId="{8AA1F203-1F91-430A-B884-A6489B9496B4}" destId="{CE3E6B2E-C43D-4266-AC48-724F1CD5F21C}" srcOrd="1" destOrd="0" presId="urn:microsoft.com/office/officeart/2018/2/layout/IconVerticalSolidList"/>
    <dgm:cxn modelId="{98A6EEAD-E82D-416E-8EED-0ECD1917AE19}" type="presParOf" srcId="{8AA1F203-1F91-430A-B884-A6489B9496B4}" destId="{62606134-F4E5-46F1-A792-8371DC7D27E5}" srcOrd="2" destOrd="0" presId="urn:microsoft.com/office/officeart/2018/2/layout/IconVerticalSolidList"/>
    <dgm:cxn modelId="{6B83113D-1E3C-4C9F-B3AA-128790DB1ECB}" type="presParOf" srcId="{8AA1F203-1F91-430A-B884-A6489B9496B4}" destId="{7189F142-2182-4347-A538-7DB8C1BC4C1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1EA8508-BA25-46CC-B74D-E3C74A853BB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3DE45E-666A-4C08-9568-37C2590CFBD1}">
      <dgm:prSet/>
      <dgm:spPr/>
      <dgm:t>
        <a:bodyPr/>
        <a:lstStyle/>
        <a:p>
          <a:r>
            <a:rPr lang="en-US"/>
            <a:t>How accessible is media to children at present ?</a:t>
          </a:r>
        </a:p>
      </dgm:t>
    </dgm:pt>
    <dgm:pt modelId="{CF362529-E947-43C3-81E5-B4C53193BCD2}" type="parTrans" cxnId="{E952A48D-563B-4F8D-9C8C-D2412B0527DA}">
      <dgm:prSet/>
      <dgm:spPr/>
      <dgm:t>
        <a:bodyPr/>
        <a:lstStyle/>
        <a:p>
          <a:endParaRPr lang="en-US"/>
        </a:p>
      </dgm:t>
    </dgm:pt>
    <dgm:pt modelId="{F715C0DB-8706-45FA-985D-ECEABAFDD64D}" type="sibTrans" cxnId="{E952A48D-563B-4F8D-9C8C-D2412B0527DA}">
      <dgm:prSet/>
      <dgm:spPr/>
      <dgm:t>
        <a:bodyPr/>
        <a:lstStyle/>
        <a:p>
          <a:endParaRPr lang="en-US"/>
        </a:p>
      </dgm:t>
    </dgm:pt>
    <dgm:pt modelId="{DCCAAECE-2A11-4869-9559-CDA7C5BC4E9D}">
      <dgm:prSet/>
      <dgm:spPr/>
      <dgm:t>
        <a:bodyPr/>
        <a:lstStyle/>
        <a:p>
          <a:r>
            <a:rPr lang="en-US"/>
            <a:t>What do you think the most common mode of access is ?</a:t>
          </a:r>
        </a:p>
      </dgm:t>
    </dgm:pt>
    <dgm:pt modelId="{6DAF843C-21C0-4E98-A2B2-AAAB0B1F0784}" type="parTrans" cxnId="{8E2CDB3B-D42F-4726-86A5-09AEE8B5439A}">
      <dgm:prSet/>
      <dgm:spPr/>
      <dgm:t>
        <a:bodyPr/>
        <a:lstStyle/>
        <a:p>
          <a:endParaRPr lang="en-US"/>
        </a:p>
      </dgm:t>
    </dgm:pt>
    <dgm:pt modelId="{9D9833C0-0855-4D37-A2AB-346E86EC085E}" type="sibTrans" cxnId="{8E2CDB3B-D42F-4726-86A5-09AEE8B5439A}">
      <dgm:prSet/>
      <dgm:spPr/>
      <dgm:t>
        <a:bodyPr/>
        <a:lstStyle/>
        <a:p>
          <a:endParaRPr lang="en-US"/>
        </a:p>
      </dgm:t>
    </dgm:pt>
    <dgm:pt modelId="{E548F41C-512E-4198-B069-328ADAA13CC1}">
      <dgm:prSet/>
      <dgm:spPr/>
      <dgm:t>
        <a:bodyPr/>
        <a:lstStyle/>
        <a:p>
          <a:r>
            <a:rPr lang="en-US"/>
            <a:t>What impact does the mode of access have on the type of media consumed ?</a:t>
          </a:r>
        </a:p>
      </dgm:t>
    </dgm:pt>
    <dgm:pt modelId="{BCAB5A6C-A4FE-4BE6-B841-3CD98B0C9DB0}" type="parTrans" cxnId="{2EC31AE0-4833-4278-BC60-8861EC9DF094}">
      <dgm:prSet/>
      <dgm:spPr/>
      <dgm:t>
        <a:bodyPr/>
        <a:lstStyle/>
        <a:p>
          <a:endParaRPr lang="en-US"/>
        </a:p>
      </dgm:t>
    </dgm:pt>
    <dgm:pt modelId="{9E3C9101-5997-4403-9EF0-7EB3EF00F579}" type="sibTrans" cxnId="{2EC31AE0-4833-4278-BC60-8861EC9DF094}">
      <dgm:prSet/>
      <dgm:spPr/>
      <dgm:t>
        <a:bodyPr/>
        <a:lstStyle/>
        <a:p>
          <a:endParaRPr lang="en-US"/>
        </a:p>
      </dgm:t>
    </dgm:pt>
    <dgm:pt modelId="{5A92C22B-4C05-44D6-B9EE-5157BFCEBE76}">
      <dgm:prSet/>
      <dgm:spPr/>
      <dgm:t>
        <a:bodyPr/>
        <a:lstStyle/>
        <a:p>
          <a:r>
            <a:rPr lang="en-US"/>
            <a:t>What impact does the mode of access have upon retention ?</a:t>
          </a:r>
        </a:p>
      </dgm:t>
    </dgm:pt>
    <dgm:pt modelId="{34A9C991-8119-4855-B370-9DF1BA14AD59}" type="parTrans" cxnId="{FD08AD80-EA19-469A-93BC-E668889B9E6D}">
      <dgm:prSet/>
      <dgm:spPr/>
      <dgm:t>
        <a:bodyPr/>
        <a:lstStyle/>
        <a:p>
          <a:endParaRPr lang="en-US"/>
        </a:p>
      </dgm:t>
    </dgm:pt>
    <dgm:pt modelId="{67C5AE1F-0EC6-4876-BA28-3348D175014E}" type="sibTrans" cxnId="{FD08AD80-EA19-469A-93BC-E668889B9E6D}">
      <dgm:prSet/>
      <dgm:spPr/>
      <dgm:t>
        <a:bodyPr/>
        <a:lstStyle/>
        <a:p>
          <a:endParaRPr lang="en-US"/>
        </a:p>
      </dgm:t>
    </dgm:pt>
    <dgm:pt modelId="{9BAFC4F2-4AD2-4540-A1A8-A66059774BE8}" type="pres">
      <dgm:prSet presAssocID="{81EA8508-BA25-46CC-B74D-E3C74A853BBB}" presName="root" presStyleCnt="0">
        <dgm:presLayoutVars>
          <dgm:dir/>
          <dgm:resizeHandles val="exact"/>
        </dgm:presLayoutVars>
      </dgm:prSet>
      <dgm:spPr/>
    </dgm:pt>
    <dgm:pt modelId="{2B8A0BB5-362B-45B3-B9EA-2FA5A69EFEB6}" type="pres">
      <dgm:prSet presAssocID="{563DE45E-666A-4C08-9568-37C2590CFBD1}" presName="compNode" presStyleCnt="0"/>
      <dgm:spPr/>
    </dgm:pt>
    <dgm:pt modelId="{04A81628-2479-43E1-9182-6863280A331C}" type="pres">
      <dgm:prSet presAssocID="{563DE45E-666A-4C08-9568-37C2590CFBD1}" presName="bgRect" presStyleLbl="bgShp" presStyleIdx="0" presStyleCnt="4"/>
      <dgm:spPr/>
    </dgm:pt>
    <dgm:pt modelId="{6CB2EFF5-29FF-4FD8-A2DC-42E1BD4B675D}" type="pres">
      <dgm:prSet presAssocID="{563DE45E-666A-4C08-9568-37C2590CFB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7257C54E-B4AC-49B7-8BBA-08742909AB24}" type="pres">
      <dgm:prSet presAssocID="{563DE45E-666A-4C08-9568-37C2590CFBD1}" presName="spaceRect" presStyleCnt="0"/>
      <dgm:spPr/>
    </dgm:pt>
    <dgm:pt modelId="{A341B474-29F6-4C09-9C72-F79C08600E26}" type="pres">
      <dgm:prSet presAssocID="{563DE45E-666A-4C08-9568-37C2590CFBD1}" presName="parTx" presStyleLbl="revTx" presStyleIdx="0" presStyleCnt="4">
        <dgm:presLayoutVars>
          <dgm:chMax val="0"/>
          <dgm:chPref val="0"/>
        </dgm:presLayoutVars>
      </dgm:prSet>
      <dgm:spPr/>
    </dgm:pt>
    <dgm:pt modelId="{D8B8C363-E671-4CFA-B88B-0BD05397AD4B}" type="pres">
      <dgm:prSet presAssocID="{F715C0DB-8706-45FA-985D-ECEABAFDD64D}" presName="sibTrans" presStyleCnt="0"/>
      <dgm:spPr/>
    </dgm:pt>
    <dgm:pt modelId="{043D404B-60EA-462F-B394-954A89B8BB57}" type="pres">
      <dgm:prSet presAssocID="{DCCAAECE-2A11-4869-9559-CDA7C5BC4E9D}" presName="compNode" presStyleCnt="0"/>
      <dgm:spPr/>
    </dgm:pt>
    <dgm:pt modelId="{98161A9A-383A-4728-A285-D2D327F7E482}" type="pres">
      <dgm:prSet presAssocID="{DCCAAECE-2A11-4869-9559-CDA7C5BC4E9D}" presName="bgRect" presStyleLbl="bgShp" presStyleIdx="1" presStyleCnt="4"/>
      <dgm:spPr/>
    </dgm:pt>
    <dgm:pt modelId="{E55D0EC9-907E-496B-BAE0-2F9EC3378A82}" type="pres">
      <dgm:prSet presAssocID="{DCCAAECE-2A11-4869-9559-CDA7C5BC4E9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BDC384B-FE6F-4F22-954B-2E6D18E6FC9E}" type="pres">
      <dgm:prSet presAssocID="{DCCAAECE-2A11-4869-9559-CDA7C5BC4E9D}" presName="spaceRect" presStyleCnt="0"/>
      <dgm:spPr/>
    </dgm:pt>
    <dgm:pt modelId="{A2FBF24C-D0EC-4E60-810D-610EF83913A7}" type="pres">
      <dgm:prSet presAssocID="{DCCAAECE-2A11-4869-9559-CDA7C5BC4E9D}" presName="parTx" presStyleLbl="revTx" presStyleIdx="1" presStyleCnt="4">
        <dgm:presLayoutVars>
          <dgm:chMax val="0"/>
          <dgm:chPref val="0"/>
        </dgm:presLayoutVars>
      </dgm:prSet>
      <dgm:spPr/>
    </dgm:pt>
    <dgm:pt modelId="{59ABF7B4-D7CE-4841-9142-87505282E5F3}" type="pres">
      <dgm:prSet presAssocID="{9D9833C0-0855-4D37-A2AB-346E86EC085E}" presName="sibTrans" presStyleCnt="0"/>
      <dgm:spPr/>
    </dgm:pt>
    <dgm:pt modelId="{20563449-7DCE-4F25-B2F5-F9F1A96A9147}" type="pres">
      <dgm:prSet presAssocID="{E548F41C-512E-4198-B069-328ADAA13CC1}" presName="compNode" presStyleCnt="0"/>
      <dgm:spPr/>
    </dgm:pt>
    <dgm:pt modelId="{CEEF95B8-2794-4422-B6F8-22CDD63EA016}" type="pres">
      <dgm:prSet presAssocID="{E548F41C-512E-4198-B069-328ADAA13CC1}" presName="bgRect" presStyleLbl="bgShp" presStyleIdx="2" presStyleCnt="4"/>
      <dgm:spPr/>
    </dgm:pt>
    <dgm:pt modelId="{2BDDCF64-4D4C-45DC-87CF-E76F5648975D}" type="pres">
      <dgm:prSet presAssocID="{E548F41C-512E-4198-B069-328ADAA13C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bidden"/>
        </a:ext>
      </dgm:extLst>
    </dgm:pt>
    <dgm:pt modelId="{9B568A69-6E19-4C7D-9927-5A3BB0B78BF6}" type="pres">
      <dgm:prSet presAssocID="{E548F41C-512E-4198-B069-328ADAA13CC1}" presName="spaceRect" presStyleCnt="0"/>
      <dgm:spPr/>
    </dgm:pt>
    <dgm:pt modelId="{7A559AAB-CC27-44CB-9BCC-95A8F764FF00}" type="pres">
      <dgm:prSet presAssocID="{E548F41C-512E-4198-B069-328ADAA13CC1}" presName="parTx" presStyleLbl="revTx" presStyleIdx="2" presStyleCnt="4">
        <dgm:presLayoutVars>
          <dgm:chMax val="0"/>
          <dgm:chPref val="0"/>
        </dgm:presLayoutVars>
      </dgm:prSet>
      <dgm:spPr/>
    </dgm:pt>
    <dgm:pt modelId="{8EB4B211-1C27-45A9-A639-2BED851EED4C}" type="pres">
      <dgm:prSet presAssocID="{9E3C9101-5997-4403-9EF0-7EB3EF00F579}" presName="sibTrans" presStyleCnt="0"/>
      <dgm:spPr/>
    </dgm:pt>
    <dgm:pt modelId="{C9297267-6636-4305-9231-608FED6F022C}" type="pres">
      <dgm:prSet presAssocID="{5A92C22B-4C05-44D6-B9EE-5157BFCEBE76}" presName="compNode" presStyleCnt="0"/>
      <dgm:spPr/>
    </dgm:pt>
    <dgm:pt modelId="{95F1FE7D-BCDE-4650-9DCD-814C5AF7F96A}" type="pres">
      <dgm:prSet presAssocID="{5A92C22B-4C05-44D6-B9EE-5157BFCEBE76}" presName="bgRect" presStyleLbl="bgShp" presStyleIdx="3" presStyleCnt="4"/>
      <dgm:spPr/>
    </dgm:pt>
    <dgm:pt modelId="{8F10F28B-D03B-4312-B40B-79B4C9622FE7}" type="pres">
      <dgm:prSet presAssocID="{5A92C22B-4C05-44D6-B9EE-5157BFCEBE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Zoom Out"/>
        </a:ext>
      </dgm:extLst>
    </dgm:pt>
    <dgm:pt modelId="{45C9FAF2-1428-483C-80B0-5FF4E4A03F70}" type="pres">
      <dgm:prSet presAssocID="{5A92C22B-4C05-44D6-B9EE-5157BFCEBE76}" presName="spaceRect" presStyleCnt="0"/>
      <dgm:spPr/>
    </dgm:pt>
    <dgm:pt modelId="{9E4CFAD2-19E5-4AC9-9CA7-81A7186A1FB3}" type="pres">
      <dgm:prSet presAssocID="{5A92C22B-4C05-44D6-B9EE-5157BFCEBE76}" presName="parTx" presStyleLbl="revTx" presStyleIdx="3" presStyleCnt="4">
        <dgm:presLayoutVars>
          <dgm:chMax val="0"/>
          <dgm:chPref val="0"/>
        </dgm:presLayoutVars>
      </dgm:prSet>
      <dgm:spPr/>
    </dgm:pt>
  </dgm:ptLst>
  <dgm:cxnLst>
    <dgm:cxn modelId="{62F29402-0170-4944-A324-A3D77E265163}" type="presOf" srcId="{DCCAAECE-2A11-4869-9559-CDA7C5BC4E9D}" destId="{A2FBF24C-D0EC-4E60-810D-610EF83913A7}" srcOrd="0" destOrd="0" presId="urn:microsoft.com/office/officeart/2018/2/layout/IconVerticalSolidList"/>
    <dgm:cxn modelId="{E4F1E816-C312-4A14-9AA6-CB352D86978A}" type="presOf" srcId="{5A92C22B-4C05-44D6-B9EE-5157BFCEBE76}" destId="{9E4CFAD2-19E5-4AC9-9CA7-81A7186A1FB3}" srcOrd="0" destOrd="0" presId="urn:microsoft.com/office/officeart/2018/2/layout/IconVerticalSolidList"/>
    <dgm:cxn modelId="{4B805E2B-720E-4F5E-A2F7-D83891A39C31}" type="presOf" srcId="{E548F41C-512E-4198-B069-328ADAA13CC1}" destId="{7A559AAB-CC27-44CB-9BCC-95A8F764FF00}" srcOrd="0" destOrd="0" presId="urn:microsoft.com/office/officeart/2018/2/layout/IconVerticalSolidList"/>
    <dgm:cxn modelId="{8E2CDB3B-D42F-4726-86A5-09AEE8B5439A}" srcId="{81EA8508-BA25-46CC-B74D-E3C74A853BBB}" destId="{DCCAAECE-2A11-4869-9559-CDA7C5BC4E9D}" srcOrd="1" destOrd="0" parTransId="{6DAF843C-21C0-4E98-A2B2-AAAB0B1F0784}" sibTransId="{9D9833C0-0855-4D37-A2AB-346E86EC085E}"/>
    <dgm:cxn modelId="{1B5CD967-8219-49A2-8504-76978FC5450D}" type="presOf" srcId="{81EA8508-BA25-46CC-B74D-E3C74A853BBB}" destId="{9BAFC4F2-4AD2-4540-A1A8-A66059774BE8}" srcOrd="0" destOrd="0" presId="urn:microsoft.com/office/officeart/2018/2/layout/IconVerticalSolidList"/>
    <dgm:cxn modelId="{FD08AD80-EA19-469A-93BC-E668889B9E6D}" srcId="{81EA8508-BA25-46CC-B74D-E3C74A853BBB}" destId="{5A92C22B-4C05-44D6-B9EE-5157BFCEBE76}" srcOrd="3" destOrd="0" parTransId="{34A9C991-8119-4855-B370-9DF1BA14AD59}" sibTransId="{67C5AE1F-0EC6-4876-BA28-3348D175014E}"/>
    <dgm:cxn modelId="{E952A48D-563B-4F8D-9C8C-D2412B0527DA}" srcId="{81EA8508-BA25-46CC-B74D-E3C74A853BBB}" destId="{563DE45E-666A-4C08-9568-37C2590CFBD1}" srcOrd="0" destOrd="0" parTransId="{CF362529-E947-43C3-81E5-B4C53193BCD2}" sibTransId="{F715C0DB-8706-45FA-985D-ECEABAFDD64D}"/>
    <dgm:cxn modelId="{BAAE24A0-56F9-4CB7-B01B-71FA26BEF78E}" type="presOf" srcId="{563DE45E-666A-4C08-9568-37C2590CFBD1}" destId="{A341B474-29F6-4C09-9C72-F79C08600E26}" srcOrd="0" destOrd="0" presId="urn:microsoft.com/office/officeart/2018/2/layout/IconVerticalSolidList"/>
    <dgm:cxn modelId="{2EC31AE0-4833-4278-BC60-8861EC9DF094}" srcId="{81EA8508-BA25-46CC-B74D-E3C74A853BBB}" destId="{E548F41C-512E-4198-B069-328ADAA13CC1}" srcOrd="2" destOrd="0" parTransId="{BCAB5A6C-A4FE-4BE6-B841-3CD98B0C9DB0}" sibTransId="{9E3C9101-5997-4403-9EF0-7EB3EF00F579}"/>
    <dgm:cxn modelId="{9D816522-4040-4DC4-B66C-3839CFBAB3A0}" type="presParOf" srcId="{9BAFC4F2-4AD2-4540-A1A8-A66059774BE8}" destId="{2B8A0BB5-362B-45B3-B9EA-2FA5A69EFEB6}" srcOrd="0" destOrd="0" presId="urn:microsoft.com/office/officeart/2018/2/layout/IconVerticalSolidList"/>
    <dgm:cxn modelId="{C33A5957-404F-4D80-9EBB-BF8C4D476444}" type="presParOf" srcId="{2B8A0BB5-362B-45B3-B9EA-2FA5A69EFEB6}" destId="{04A81628-2479-43E1-9182-6863280A331C}" srcOrd="0" destOrd="0" presId="urn:microsoft.com/office/officeart/2018/2/layout/IconVerticalSolidList"/>
    <dgm:cxn modelId="{3C00D559-654E-4801-8FA9-33E6C5186DD7}" type="presParOf" srcId="{2B8A0BB5-362B-45B3-B9EA-2FA5A69EFEB6}" destId="{6CB2EFF5-29FF-4FD8-A2DC-42E1BD4B675D}" srcOrd="1" destOrd="0" presId="urn:microsoft.com/office/officeart/2018/2/layout/IconVerticalSolidList"/>
    <dgm:cxn modelId="{1BB173FE-75AA-473D-AE47-47F04D37AF44}" type="presParOf" srcId="{2B8A0BB5-362B-45B3-B9EA-2FA5A69EFEB6}" destId="{7257C54E-B4AC-49B7-8BBA-08742909AB24}" srcOrd="2" destOrd="0" presId="urn:microsoft.com/office/officeart/2018/2/layout/IconVerticalSolidList"/>
    <dgm:cxn modelId="{E8637951-F79F-4798-AE0E-8B3CF9E5E496}" type="presParOf" srcId="{2B8A0BB5-362B-45B3-B9EA-2FA5A69EFEB6}" destId="{A341B474-29F6-4C09-9C72-F79C08600E26}" srcOrd="3" destOrd="0" presId="urn:microsoft.com/office/officeart/2018/2/layout/IconVerticalSolidList"/>
    <dgm:cxn modelId="{8C04A9FC-4F53-4FF7-8B60-7E4B99277681}" type="presParOf" srcId="{9BAFC4F2-4AD2-4540-A1A8-A66059774BE8}" destId="{D8B8C363-E671-4CFA-B88B-0BD05397AD4B}" srcOrd="1" destOrd="0" presId="urn:microsoft.com/office/officeart/2018/2/layout/IconVerticalSolidList"/>
    <dgm:cxn modelId="{8D32535F-B39F-4484-B081-ED5F05BA8728}" type="presParOf" srcId="{9BAFC4F2-4AD2-4540-A1A8-A66059774BE8}" destId="{043D404B-60EA-462F-B394-954A89B8BB57}" srcOrd="2" destOrd="0" presId="urn:microsoft.com/office/officeart/2018/2/layout/IconVerticalSolidList"/>
    <dgm:cxn modelId="{DB0367FB-3C54-4A82-9D8D-B7BFFE84F87C}" type="presParOf" srcId="{043D404B-60EA-462F-B394-954A89B8BB57}" destId="{98161A9A-383A-4728-A285-D2D327F7E482}" srcOrd="0" destOrd="0" presId="urn:microsoft.com/office/officeart/2018/2/layout/IconVerticalSolidList"/>
    <dgm:cxn modelId="{13481320-EACB-42DC-8CE7-42364C543857}" type="presParOf" srcId="{043D404B-60EA-462F-B394-954A89B8BB57}" destId="{E55D0EC9-907E-496B-BAE0-2F9EC3378A82}" srcOrd="1" destOrd="0" presId="urn:microsoft.com/office/officeart/2018/2/layout/IconVerticalSolidList"/>
    <dgm:cxn modelId="{97DA3A10-447B-4E5E-953B-098B358B32D8}" type="presParOf" srcId="{043D404B-60EA-462F-B394-954A89B8BB57}" destId="{5BDC384B-FE6F-4F22-954B-2E6D18E6FC9E}" srcOrd="2" destOrd="0" presId="urn:microsoft.com/office/officeart/2018/2/layout/IconVerticalSolidList"/>
    <dgm:cxn modelId="{CB710006-09E9-4285-936E-B02CB2C175F7}" type="presParOf" srcId="{043D404B-60EA-462F-B394-954A89B8BB57}" destId="{A2FBF24C-D0EC-4E60-810D-610EF83913A7}" srcOrd="3" destOrd="0" presId="urn:microsoft.com/office/officeart/2018/2/layout/IconVerticalSolidList"/>
    <dgm:cxn modelId="{DDB4B88D-EE0D-45DE-A2A5-D046EC8C5538}" type="presParOf" srcId="{9BAFC4F2-4AD2-4540-A1A8-A66059774BE8}" destId="{59ABF7B4-D7CE-4841-9142-87505282E5F3}" srcOrd="3" destOrd="0" presId="urn:microsoft.com/office/officeart/2018/2/layout/IconVerticalSolidList"/>
    <dgm:cxn modelId="{E73277DC-D3D3-45A2-A26F-34071881ECEC}" type="presParOf" srcId="{9BAFC4F2-4AD2-4540-A1A8-A66059774BE8}" destId="{20563449-7DCE-4F25-B2F5-F9F1A96A9147}" srcOrd="4" destOrd="0" presId="urn:microsoft.com/office/officeart/2018/2/layout/IconVerticalSolidList"/>
    <dgm:cxn modelId="{F54C0165-9342-4A92-8B13-C15F5F179CC6}" type="presParOf" srcId="{20563449-7DCE-4F25-B2F5-F9F1A96A9147}" destId="{CEEF95B8-2794-4422-B6F8-22CDD63EA016}" srcOrd="0" destOrd="0" presId="urn:microsoft.com/office/officeart/2018/2/layout/IconVerticalSolidList"/>
    <dgm:cxn modelId="{389F493A-A253-40D8-8A6C-40F9D7264797}" type="presParOf" srcId="{20563449-7DCE-4F25-B2F5-F9F1A96A9147}" destId="{2BDDCF64-4D4C-45DC-87CF-E76F5648975D}" srcOrd="1" destOrd="0" presId="urn:microsoft.com/office/officeart/2018/2/layout/IconVerticalSolidList"/>
    <dgm:cxn modelId="{D3A95080-9CC8-4E67-8B60-06D775048ED7}" type="presParOf" srcId="{20563449-7DCE-4F25-B2F5-F9F1A96A9147}" destId="{9B568A69-6E19-4C7D-9927-5A3BB0B78BF6}" srcOrd="2" destOrd="0" presId="urn:microsoft.com/office/officeart/2018/2/layout/IconVerticalSolidList"/>
    <dgm:cxn modelId="{95724780-863F-4A7F-B8B0-6E638D9E2069}" type="presParOf" srcId="{20563449-7DCE-4F25-B2F5-F9F1A96A9147}" destId="{7A559AAB-CC27-44CB-9BCC-95A8F764FF00}" srcOrd="3" destOrd="0" presId="urn:microsoft.com/office/officeart/2018/2/layout/IconVerticalSolidList"/>
    <dgm:cxn modelId="{BAF2A82C-06A6-4AC1-BF30-7F4E8C6A9B84}" type="presParOf" srcId="{9BAFC4F2-4AD2-4540-A1A8-A66059774BE8}" destId="{8EB4B211-1C27-45A9-A639-2BED851EED4C}" srcOrd="5" destOrd="0" presId="urn:microsoft.com/office/officeart/2018/2/layout/IconVerticalSolidList"/>
    <dgm:cxn modelId="{02F833A0-5647-4224-96E8-D30F7728A335}" type="presParOf" srcId="{9BAFC4F2-4AD2-4540-A1A8-A66059774BE8}" destId="{C9297267-6636-4305-9231-608FED6F022C}" srcOrd="6" destOrd="0" presId="urn:microsoft.com/office/officeart/2018/2/layout/IconVerticalSolidList"/>
    <dgm:cxn modelId="{C7B92D0D-1EA3-4A56-B383-12484187BC42}" type="presParOf" srcId="{C9297267-6636-4305-9231-608FED6F022C}" destId="{95F1FE7D-BCDE-4650-9DCD-814C5AF7F96A}" srcOrd="0" destOrd="0" presId="urn:microsoft.com/office/officeart/2018/2/layout/IconVerticalSolidList"/>
    <dgm:cxn modelId="{9DD263AC-15E0-4294-B2D0-6E3062777044}" type="presParOf" srcId="{C9297267-6636-4305-9231-608FED6F022C}" destId="{8F10F28B-D03B-4312-B40B-79B4C9622FE7}" srcOrd="1" destOrd="0" presId="urn:microsoft.com/office/officeart/2018/2/layout/IconVerticalSolidList"/>
    <dgm:cxn modelId="{A8AB5DD3-8F09-4FCF-8C7F-AF51F9F20AC6}" type="presParOf" srcId="{C9297267-6636-4305-9231-608FED6F022C}" destId="{45C9FAF2-1428-483C-80B0-5FF4E4A03F70}" srcOrd="2" destOrd="0" presId="urn:microsoft.com/office/officeart/2018/2/layout/IconVerticalSolidList"/>
    <dgm:cxn modelId="{7E1F2F1F-10C8-4563-BF65-4A9070AB072C}" type="presParOf" srcId="{C9297267-6636-4305-9231-608FED6F022C}" destId="{9E4CFAD2-19E5-4AC9-9CA7-81A7186A1F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123BFFF-BA09-46F2-A892-AC2C86E2EA16}"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A62417-79D8-4C9C-8933-D181F1E1FF3F}">
      <dgm:prSet/>
      <dgm:spPr/>
      <dgm:t>
        <a:bodyPr/>
        <a:lstStyle/>
        <a:p>
          <a:r>
            <a:rPr lang="en-US"/>
            <a:t>Online media comes in many forms</a:t>
          </a:r>
        </a:p>
      </dgm:t>
    </dgm:pt>
    <dgm:pt modelId="{7B80716A-1F68-4C2F-A399-C8F04055C273}" type="parTrans" cxnId="{AC0E6B0E-A1FA-45EF-BED8-5B1345B5B365}">
      <dgm:prSet/>
      <dgm:spPr/>
      <dgm:t>
        <a:bodyPr/>
        <a:lstStyle/>
        <a:p>
          <a:endParaRPr lang="en-US"/>
        </a:p>
      </dgm:t>
    </dgm:pt>
    <dgm:pt modelId="{266CC66B-EABF-44F4-B1E7-8038B420E60F}" type="sibTrans" cxnId="{AC0E6B0E-A1FA-45EF-BED8-5B1345B5B365}">
      <dgm:prSet/>
      <dgm:spPr/>
      <dgm:t>
        <a:bodyPr/>
        <a:lstStyle/>
        <a:p>
          <a:endParaRPr lang="en-US"/>
        </a:p>
      </dgm:t>
    </dgm:pt>
    <dgm:pt modelId="{88C54532-436D-4765-9984-FC377F49BC77}">
      <dgm:prSet/>
      <dgm:spPr/>
      <dgm:t>
        <a:bodyPr/>
        <a:lstStyle/>
        <a:p>
          <a:r>
            <a:rPr lang="en-US"/>
            <a:t>Number of platforms that present such media</a:t>
          </a:r>
        </a:p>
      </dgm:t>
    </dgm:pt>
    <dgm:pt modelId="{64A9F94F-6FBB-4F46-A079-0A73C1F339C9}" type="parTrans" cxnId="{9438FE31-2730-49F7-9B54-33767BE86860}">
      <dgm:prSet/>
      <dgm:spPr/>
      <dgm:t>
        <a:bodyPr/>
        <a:lstStyle/>
        <a:p>
          <a:endParaRPr lang="en-US"/>
        </a:p>
      </dgm:t>
    </dgm:pt>
    <dgm:pt modelId="{08E8822C-3867-478A-B634-915A8459A860}" type="sibTrans" cxnId="{9438FE31-2730-49F7-9B54-33767BE86860}">
      <dgm:prSet/>
      <dgm:spPr/>
      <dgm:t>
        <a:bodyPr/>
        <a:lstStyle/>
        <a:p>
          <a:endParaRPr lang="en-US"/>
        </a:p>
      </dgm:t>
    </dgm:pt>
    <dgm:pt modelId="{20CE99F3-48FE-4EF0-811B-990F2050F654}">
      <dgm:prSet/>
      <dgm:spPr/>
      <dgm:t>
        <a:bodyPr/>
        <a:lstStyle/>
        <a:p>
          <a:r>
            <a:rPr lang="en-US"/>
            <a:t>Varying degrees of popularity with respect to generations</a:t>
          </a:r>
        </a:p>
      </dgm:t>
    </dgm:pt>
    <dgm:pt modelId="{29981C42-3F13-4729-815B-C6C773ED6FC2}" type="parTrans" cxnId="{249E5042-1E71-4E10-90E2-6B3E101A270F}">
      <dgm:prSet/>
      <dgm:spPr/>
      <dgm:t>
        <a:bodyPr/>
        <a:lstStyle/>
        <a:p>
          <a:endParaRPr lang="en-US"/>
        </a:p>
      </dgm:t>
    </dgm:pt>
    <dgm:pt modelId="{C50E82B4-8252-4C65-BC90-30FB67C291C1}" type="sibTrans" cxnId="{249E5042-1E71-4E10-90E2-6B3E101A270F}">
      <dgm:prSet/>
      <dgm:spPr/>
      <dgm:t>
        <a:bodyPr/>
        <a:lstStyle/>
        <a:p>
          <a:endParaRPr lang="en-US"/>
        </a:p>
      </dgm:t>
    </dgm:pt>
    <dgm:pt modelId="{178CD55E-AEBF-4606-B0A0-024244C49F30}">
      <dgm:prSet/>
      <dgm:spPr/>
      <dgm:t>
        <a:bodyPr/>
        <a:lstStyle/>
        <a:p>
          <a:r>
            <a:rPr lang="en-US"/>
            <a:t>Most common mode of access is now handheld devices</a:t>
          </a:r>
        </a:p>
      </dgm:t>
    </dgm:pt>
    <dgm:pt modelId="{D68B2BB4-0347-4DE9-B048-CB38831B16C6}" type="parTrans" cxnId="{635E76FD-759A-449F-8515-2A57A21F5A8F}">
      <dgm:prSet/>
      <dgm:spPr/>
      <dgm:t>
        <a:bodyPr/>
        <a:lstStyle/>
        <a:p>
          <a:endParaRPr lang="en-US"/>
        </a:p>
      </dgm:t>
    </dgm:pt>
    <dgm:pt modelId="{1BEB5413-6E13-4850-8974-B63D6DF03486}" type="sibTrans" cxnId="{635E76FD-759A-449F-8515-2A57A21F5A8F}">
      <dgm:prSet/>
      <dgm:spPr/>
      <dgm:t>
        <a:bodyPr/>
        <a:lstStyle/>
        <a:p>
          <a:endParaRPr lang="en-US"/>
        </a:p>
      </dgm:t>
    </dgm:pt>
    <dgm:pt modelId="{D462A4BE-C767-424D-8BE3-E0CE3818B071}" type="pres">
      <dgm:prSet presAssocID="{5123BFFF-BA09-46F2-A892-AC2C86E2EA16}" presName="root" presStyleCnt="0">
        <dgm:presLayoutVars>
          <dgm:dir/>
          <dgm:resizeHandles val="exact"/>
        </dgm:presLayoutVars>
      </dgm:prSet>
      <dgm:spPr/>
    </dgm:pt>
    <dgm:pt modelId="{04B24A9D-604A-498D-A926-7DA66A392BFF}" type="pres">
      <dgm:prSet presAssocID="{5123BFFF-BA09-46F2-A892-AC2C86E2EA16}" presName="container" presStyleCnt="0">
        <dgm:presLayoutVars>
          <dgm:dir/>
          <dgm:resizeHandles val="exact"/>
        </dgm:presLayoutVars>
      </dgm:prSet>
      <dgm:spPr/>
    </dgm:pt>
    <dgm:pt modelId="{8AEFF3A2-464E-4976-9024-D3458C4C47D7}" type="pres">
      <dgm:prSet presAssocID="{DAA62417-79D8-4C9C-8933-D181F1E1FF3F}" presName="compNode" presStyleCnt="0"/>
      <dgm:spPr/>
    </dgm:pt>
    <dgm:pt modelId="{382B8FA5-85AA-4CA6-81B6-9E660272BC39}" type="pres">
      <dgm:prSet presAssocID="{DAA62417-79D8-4C9C-8933-D181F1E1FF3F}" presName="iconBgRect" presStyleLbl="bgShp" presStyleIdx="0" presStyleCnt="4"/>
      <dgm:spPr/>
    </dgm:pt>
    <dgm:pt modelId="{AF5751F0-8C66-4EE9-B537-8011E6775EB5}" type="pres">
      <dgm:prSet presAssocID="{DAA62417-79D8-4C9C-8933-D181F1E1FF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CA051ABC-6EEC-47AE-BF36-E29BADD983A2}" type="pres">
      <dgm:prSet presAssocID="{DAA62417-79D8-4C9C-8933-D181F1E1FF3F}" presName="spaceRect" presStyleCnt="0"/>
      <dgm:spPr/>
    </dgm:pt>
    <dgm:pt modelId="{4B81F0CF-03B5-4530-90E1-7C552D73CC44}" type="pres">
      <dgm:prSet presAssocID="{DAA62417-79D8-4C9C-8933-D181F1E1FF3F}" presName="textRect" presStyleLbl="revTx" presStyleIdx="0" presStyleCnt="4">
        <dgm:presLayoutVars>
          <dgm:chMax val="1"/>
          <dgm:chPref val="1"/>
        </dgm:presLayoutVars>
      </dgm:prSet>
      <dgm:spPr/>
    </dgm:pt>
    <dgm:pt modelId="{0B8A68E2-49C7-4F47-AFB5-7BCD90D3A8B7}" type="pres">
      <dgm:prSet presAssocID="{266CC66B-EABF-44F4-B1E7-8038B420E60F}" presName="sibTrans" presStyleLbl="sibTrans2D1" presStyleIdx="0" presStyleCnt="0"/>
      <dgm:spPr/>
    </dgm:pt>
    <dgm:pt modelId="{AF784367-F7A5-40AF-BE59-8DF3ABABF1A2}" type="pres">
      <dgm:prSet presAssocID="{88C54532-436D-4765-9984-FC377F49BC77}" presName="compNode" presStyleCnt="0"/>
      <dgm:spPr/>
    </dgm:pt>
    <dgm:pt modelId="{28DEA50B-FD95-4C76-95EE-2D9671159DA3}" type="pres">
      <dgm:prSet presAssocID="{88C54532-436D-4765-9984-FC377F49BC77}" presName="iconBgRect" presStyleLbl="bgShp" presStyleIdx="1" presStyleCnt="4"/>
      <dgm:spPr/>
    </dgm:pt>
    <dgm:pt modelId="{A609FD8E-9FD7-425D-A4C0-AA00CC9F0B79}" type="pres">
      <dgm:prSet presAssocID="{88C54532-436D-4765-9984-FC377F49BC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vision"/>
        </a:ext>
      </dgm:extLst>
    </dgm:pt>
    <dgm:pt modelId="{FBA3C411-65FB-422D-96C7-559FC99F1423}" type="pres">
      <dgm:prSet presAssocID="{88C54532-436D-4765-9984-FC377F49BC77}" presName="spaceRect" presStyleCnt="0"/>
      <dgm:spPr/>
    </dgm:pt>
    <dgm:pt modelId="{7C2DF222-832F-4479-9EA4-CD60A38EEBFD}" type="pres">
      <dgm:prSet presAssocID="{88C54532-436D-4765-9984-FC377F49BC77}" presName="textRect" presStyleLbl="revTx" presStyleIdx="1" presStyleCnt="4">
        <dgm:presLayoutVars>
          <dgm:chMax val="1"/>
          <dgm:chPref val="1"/>
        </dgm:presLayoutVars>
      </dgm:prSet>
      <dgm:spPr/>
    </dgm:pt>
    <dgm:pt modelId="{05CE15F0-B613-454F-BEC0-ED6781C74487}" type="pres">
      <dgm:prSet presAssocID="{08E8822C-3867-478A-B634-915A8459A860}" presName="sibTrans" presStyleLbl="sibTrans2D1" presStyleIdx="0" presStyleCnt="0"/>
      <dgm:spPr/>
    </dgm:pt>
    <dgm:pt modelId="{C0F96C42-FF58-4A21-B2F2-6010CE6CA613}" type="pres">
      <dgm:prSet presAssocID="{20CE99F3-48FE-4EF0-811B-990F2050F654}" presName="compNode" presStyleCnt="0"/>
      <dgm:spPr/>
    </dgm:pt>
    <dgm:pt modelId="{D16C8232-798D-4208-8222-03DF8C8546E7}" type="pres">
      <dgm:prSet presAssocID="{20CE99F3-48FE-4EF0-811B-990F2050F654}" presName="iconBgRect" presStyleLbl="bgShp" presStyleIdx="2" presStyleCnt="4"/>
      <dgm:spPr/>
    </dgm:pt>
    <dgm:pt modelId="{75AA58F1-E35C-4860-BAE8-DF8128AE5632}" type="pres">
      <dgm:prSet presAssocID="{20CE99F3-48FE-4EF0-811B-990F2050F6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ent and Child"/>
        </a:ext>
      </dgm:extLst>
    </dgm:pt>
    <dgm:pt modelId="{9695F6BF-5448-4FE6-8B42-BA572A1D5E2F}" type="pres">
      <dgm:prSet presAssocID="{20CE99F3-48FE-4EF0-811B-990F2050F654}" presName="spaceRect" presStyleCnt="0"/>
      <dgm:spPr/>
    </dgm:pt>
    <dgm:pt modelId="{707E947D-2E3A-468E-9AEC-2455F5BAE20B}" type="pres">
      <dgm:prSet presAssocID="{20CE99F3-48FE-4EF0-811B-990F2050F654}" presName="textRect" presStyleLbl="revTx" presStyleIdx="2" presStyleCnt="4">
        <dgm:presLayoutVars>
          <dgm:chMax val="1"/>
          <dgm:chPref val="1"/>
        </dgm:presLayoutVars>
      </dgm:prSet>
      <dgm:spPr/>
    </dgm:pt>
    <dgm:pt modelId="{F5CEC9CD-F9B5-4F70-81DE-DC9BD251FD97}" type="pres">
      <dgm:prSet presAssocID="{C50E82B4-8252-4C65-BC90-30FB67C291C1}" presName="sibTrans" presStyleLbl="sibTrans2D1" presStyleIdx="0" presStyleCnt="0"/>
      <dgm:spPr/>
    </dgm:pt>
    <dgm:pt modelId="{C4EFF468-74C1-4245-9578-EE6E80227E6C}" type="pres">
      <dgm:prSet presAssocID="{178CD55E-AEBF-4606-B0A0-024244C49F30}" presName="compNode" presStyleCnt="0"/>
      <dgm:spPr/>
    </dgm:pt>
    <dgm:pt modelId="{59B2CDA9-176D-40DB-AC8C-EC53DA50B568}" type="pres">
      <dgm:prSet presAssocID="{178CD55E-AEBF-4606-B0A0-024244C49F30}" presName="iconBgRect" presStyleLbl="bgShp" presStyleIdx="3" presStyleCnt="4"/>
      <dgm:spPr/>
    </dgm:pt>
    <dgm:pt modelId="{A897A875-E23B-4F1D-A17A-80FAE7D7817B}" type="pres">
      <dgm:prSet presAssocID="{178CD55E-AEBF-4606-B0A0-024244C49F3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luetooth"/>
        </a:ext>
      </dgm:extLst>
    </dgm:pt>
    <dgm:pt modelId="{FCC115AB-BB7B-4140-891F-CB6B0843C1B9}" type="pres">
      <dgm:prSet presAssocID="{178CD55E-AEBF-4606-B0A0-024244C49F30}" presName="spaceRect" presStyleCnt="0"/>
      <dgm:spPr/>
    </dgm:pt>
    <dgm:pt modelId="{98072F8B-CAA4-4BEE-BA51-2046B0AA57BB}" type="pres">
      <dgm:prSet presAssocID="{178CD55E-AEBF-4606-B0A0-024244C49F30}" presName="textRect" presStyleLbl="revTx" presStyleIdx="3" presStyleCnt="4">
        <dgm:presLayoutVars>
          <dgm:chMax val="1"/>
          <dgm:chPref val="1"/>
        </dgm:presLayoutVars>
      </dgm:prSet>
      <dgm:spPr/>
    </dgm:pt>
  </dgm:ptLst>
  <dgm:cxnLst>
    <dgm:cxn modelId="{AC0E6B0E-A1FA-45EF-BED8-5B1345B5B365}" srcId="{5123BFFF-BA09-46F2-A892-AC2C86E2EA16}" destId="{DAA62417-79D8-4C9C-8933-D181F1E1FF3F}" srcOrd="0" destOrd="0" parTransId="{7B80716A-1F68-4C2F-A399-C8F04055C273}" sibTransId="{266CC66B-EABF-44F4-B1E7-8038B420E60F}"/>
    <dgm:cxn modelId="{4E2F2118-1B5E-42F1-824A-9330876CA7C2}" type="presOf" srcId="{266CC66B-EABF-44F4-B1E7-8038B420E60F}" destId="{0B8A68E2-49C7-4F47-AFB5-7BCD90D3A8B7}" srcOrd="0" destOrd="0" presId="urn:microsoft.com/office/officeart/2018/2/layout/IconCircleList"/>
    <dgm:cxn modelId="{2852DF1E-3DDF-4F7A-910F-F0341D7AA777}" type="presOf" srcId="{178CD55E-AEBF-4606-B0A0-024244C49F30}" destId="{98072F8B-CAA4-4BEE-BA51-2046B0AA57BB}" srcOrd="0" destOrd="0" presId="urn:microsoft.com/office/officeart/2018/2/layout/IconCircleList"/>
    <dgm:cxn modelId="{9438FE31-2730-49F7-9B54-33767BE86860}" srcId="{5123BFFF-BA09-46F2-A892-AC2C86E2EA16}" destId="{88C54532-436D-4765-9984-FC377F49BC77}" srcOrd="1" destOrd="0" parTransId="{64A9F94F-6FBB-4F46-A079-0A73C1F339C9}" sibTransId="{08E8822C-3867-478A-B634-915A8459A860}"/>
    <dgm:cxn modelId="{249E5042-1E71-4E10-90E2-6B3E101A270F}" srcId="{5123BFFF-BA09-46F2-A892-AC2C86E2EA16}" destId="{20CE99F3-48FE-4EF0-811B-990F2050F654}" srcOrd="2" destOrd="0" parTransId="{29981C42-3F13-4729-815B-C6C773ED6FC2}" sibTransId="{C50E82B4-8252-4C65-BC90-30FB67C291C1}"/>
    <dgm:cxn modelId="{6DFEF450-E06F-40E6-A586-BFFD00642B5E}" type="presOf" srcId="{08E8822C-3867-478A-B634-915A8459A860}" destId="{05CE15F0-B613-454F-BEC0-ED6781C74487}" srcOrd="0" destOrd="0" presId="urn:microsoft.com/office/officeart/2018/2/layout/IconCircleList"/>
    <dgm:cxn modelId="{E8546B58-9A63-44F3-BC98-FB254D0F8ED5}" type="presOf" srcId="{DAA62417-79D8-4C9C-8933-D181F1E1FF3F}" destId="{4B81F0CF-03B5-4530-90E1-7C552D73CC44}" srcOrd="0" destOrd="0" presId="urn:microsoft.com/office/officeart/2018/2/layout/IconCircleList"/>
    <dgm:cxn modelId="{C26AED96-EE0B-4E9B-8104-D07705EAD958}" type="presOf" srcId="{C50E82B4-8252-4C65-BC90-30FB67C291C1}" destId="{F5CEC9CD-F9B5-4F70-81DE-DC9BD251FD97}" srcOrd="0" destOrd="0" presId="urn:microsoft.com/office/officeart/2018/2/layout/IconCircleList"/>
    <dgm:cxn modelId="{F0B68497-F94E-4A6E-91C4-5815989A5854}" type="presOf" srcId="{5123BFFF-BA09-46F2-A892-AC2C86E2EA16}" destId="{D462A4BE-C767-424D-8BE3-E0CE3818B071}" srcOrd="0" destOrd="0" presId="urn:microsoft.com/office/officeart/2018/2/layout/IconCircleList"/>
    <dgm:cxn modelId="{635E76FD-759A-449F-8515-2A57A21F5A8F}" srcId="{5123BFFF-BA09-46F2-A892-AC2C86E2EA16}" destId="{178CD55E-AEBF-4606-B0A0-024244C49F30}" srcOrd="3" destOrd="0" parTransId="{D68B2BB4-0347-4DE9-B048-CB38831B16C6}" sibTransId="{1BEB5413-6E13-4850-8974-B63D6DF03486}"/>
    <dgm:cxn modelId="{B81E19FE-794A-4F59-AB75-44372781E41F}" type="presOf" srcId="{20CE99F3-48FE-4EF0-811B-990F2050F654}" destId="{707E947D-2E3A-468E-9AEC-2455F5BAE20B}" srcOrd="0" destOrd="0" presId="urn:microsoft.com/office/officeart/2018/2/layout/IconCircleList"/>
    <dgm:cxn modelId="{75246FFE-EDBB-4481-B00B-0044E3E6A819}" type="presOf" srcId="{88C54532-436D-4765-9984-FC377F49BC77}" destId="{7C2DF222-832F-4479-9EA4-CD60A38EEBFD}" srcOrd="0" destOrd="0" presId="urn:microsoft.com/office/officeart/2018/2/layout/IconCircleList"/>
    <dgm:cxn modelId="{50C13AAD-62D0-4F03-B978-BEB7B8BE695A}" type="presParOf" srcId="{D462A4BE-C767-424D-8BE3-E0CE3818B071}" destId="{04B24A9D-604A-498D-A926-7DA66A392BFF}" srcOrd="0" destOrd="0" presId="urn:microsoft.com/office/officeart/2018/2/layout/IconCircleList"/>
    <dgm:cxn modelId="{CA06E1C1-4EA0-4F9E-868A-64D7CEADF59D}" type="presParOf" srcId="{04B24A9D-604A-498D-A926-7DA66A392BFF}" destId="{8AEFF3A2-464E-4976-9024-D3458C4C47D7}" srcOrd="0" destOrd="0" presId="urn:microsoft.com/office/officeart/2018/2/layout/IconCircleList"/>
    <dgm:cxn modelId="{185DC660-455D-409D-BB64-72397CE67E0C}" type="presParOf" srcId="{8AEFF3A2-464E-4976-9024-D3458C4C47D7}" destId="{382B8FA5-85AA-4CA6-81B6-9E660272BC39}" srcOrd="0" destOrd="0" presId="urn:microsoft.com/office/officeart/2018/2/layout/IconCircleList"/>
    <dgm:cxn modelId="{DE9825DE-18C2-4794-9CF2-078A4F4E7663}" type="presParOf" srcId="{8AEFF3A2-464E-4976-9024-D3458C4C47D7}" destId="{AF5751F0-8C66-4EE9-B537-8011E6775EB5}" srcOrd="1" destOrd="0" presId="urn:microsoft.com/office/officeart/2018/2/layout/IconCircleList"/>
    <dgm:cxn modelId="{A623D650-0E0B-4070-96BE-A40961B5020E}" type="presParOf" srcId="{8AEFF3A2-464E-4976-9024-D3458C4C47D7}" destId="{CA051ABC-6EEC-47AE-BF36-E29BADD983A2}" srcOrd="2" destOrd="0" presId="urn:microsoft.com/office/officeart/2018/2/layout/IconCircleList"/>
    <dgm:cxn modelId="{55590C1A-0D72-4347-9490-EFFDF30886E1}" type="presParOf" srcId="{8AEFF3A2-464E-4976-9024-D3458C4C47D7}" destId="{4B81F0CF-03B5-4530-90E1-7C552D73CC44}" srcOrd="3" destOrd="0" presId="urn:microsoft.com/office/officeart/2018/2/layout/IconCircleList"/>
    <dgm:cxn modelId="{C0FFDB3E-54ED-4BD1-B027-ABFE384F54A8}" type="presParOf" srcId="{04B24A9D-604A-498D-A926-7DA66A392BFF}" destId="{0B8A68E2-49C7-4F47-AFB5-7BCD90D3A8B7}" srcOrd="1" destOrd="0" presId="urn:microsoft.com/office/officeart/2018/2/layout/IconCircleList"/>
    <dgm:cxn modelId="{12E7E273-6B4B-432B-ACF8-21B855E260C1}" type="presParOf" srcId="{04B24A9D-604A-498D-A926-7DA66A392BFF}" destId="{AF784367-F7A5-40AF-BE59-8DF3ABABF1A2}" srcOrd="2" destOrd="0" presId="urn:microsoft.com/office/officeart/2018/2/layout/IconCircleList"/>
    <dgm:cxn modelId="{B4A875F1-3961-4362-96A2-1C8775916BFB}" type="presParOf" srcId="{AF784367-F7A5-40AF-BE59-8DF3ABABF1A2}" destId="{28DEA50B-FD95-4C76-95EE-2D9671159DA3}" srcOrd="0" destOrd="0" presId="urn:microsoft.com/office/officeart/2018/2/layout/IconCircleList"/>
    <dgm:cxn modelId="{2FD92B12-4454-47D9-A954-1B90EB459708}" type="presParOf" srcId="{AF784367-F7A5-40AF-BE59-8DF3ABABF1A2}" destId="{A609FD8E-9FD7-425D-A4C0-AA00CC9F0B79}" srcOrd="1" destOrd="0" presId="urn:microsoft.com/office/officeart/2018/2/layout/IconCircleList"/>
    <dgm:cxn modelId="{FA8DB813-C54E-4129-A559-6663BD6F56CB}" type="presParOf" srcId="{AF784367-F7A5-40AF-BE59-8DF3ABABF1A2}" destId="{FBA3C411-65FB-422D-96C7-559FC99F1423}" srcOrd="2" destOrd="0" presId="urn:microsoft.com/office/officeart/2018/2/layout/IconCircleList"/>
    <dgm:cxn modelId="{9EBA68DC-5C1F-4150-9D41-620B0085BF6E}" type="presParOf" srcId="{AF784367-F7A5-40AF-BE59-8DF3ABABF1A2}" destId="{7C2DF222-832F-4479-9EA4-CD60A38EEBFD}" srcOrd="3" destOrd="0" presId="urn:microsoft.com/office/officeart/2018/2/layout/IconCircleList"/>
    <dgm:cxn modelId="{AF5A0C5C-E499-464C-A340-CDADF7498D4C}" type="presParOf" srcId="{04B24A9D-604A-498D-A926-7DA66A392BFF}" destId="{05CE15F0-B613-454F-BEC0-ED6781C74487}" srcOrd="3" destOrd="0" presId="urn:microsoft.com/office/officeart/2018/2/layout/IconCircleList"/>
    <dgm:cxn modelId="{A918D5C1-8456-4D6A-887C-139430BB47CD}" type="presParOf" srcId="{04B24A9D-604A-498D-A926-7DA66A392BFF}" destId="{C0F96C42-FF58-4A21-B2F2-6010CE6CA613}" srcOrd="4" destOrd="0" presId="urn:microsoft.com/office/officeart/2018/2/layout/IconCircleList"/>
    <dgm:cxn modelId="{9EE70CDD-E2F6-45ED-B7FE-5F887D71A16A}" type="presParOf" srcId="{C0F96C42-FF58-4A21-B2F2-6010CE6CA613}" destId="{D16C8232-798D-4208-8222-03DF8C8546E7}" srcOrd="0" destOrd="0" presId="urn:microsoft.com/office/officeart/2018/2/layout/IconCircleList"/>
    <dgm:cxn modelId="{86EFD6C8-7F1C-44D0-BE80-C6D46B6495C4}" type="presParOf" srcId="{C0F96C42-FF58-4A21-B2F2-6010CE6CA613}" destId="{75AA58F1-E35C-4860-BAE8-DF8128AE5632}" srcOrd="1" destOrd="0" presId="urn:microsoft.com/office/officeart/2018/2/layout/IconCircleList"/>
    <dgm:cxn modelId="{B99A5455-C7C4-472D-BF85-5D6B69853FF2}" type="presParOf" srcId="{C0F96C42-FF58-4A21-B2F2-6010CE6CA613}" destId="{9695F6BF-5448-4FE6-8B42-BA572A1D5E2F}" srcOrd="2" destOrd="0" presId="urn:microsoft.com/office/officeart/2018/2/layout/IconCircleList"/>
    <dgm:cxn modelId="{C3A3CBC4-29C8-4F39-A1DD-943BA1A3FC07}" type="presParOf" srcId="{C0F96C42-FF58-4A21-B2F2-6010CE6CA613}" destId="{707E947D-2E3A-468E-9AEC-2455F5BAE20B}" srcOrd="3" destOrd="0" presId="urn:microsoft.com/office/officeart/2018/2/layout/IconCircleList"/>
    <dgm:cxn modelId="{BCB0ADDC-5D2B-45A9-80D9-437346B91680}" type="presParOf" srcId="{04B24A9D-604A-498D-A926-7DA66A392BFF}" destId="{F5CEC9CD-F9B5-4F70-81DE-DC9BD251FD97}" srcOrd="5" destOrd="0" presId="urn:microsoft.com/office/officeart/2018/2/layout/IconCircleList"/>
    <dgm:cxn modelId="{11EFA9BE-3569-4477-9DDB-88D7A2CB77F5}" type="presParOf" srcId="{04B24A9D-604A-498D-A926-7DA66A392BFF}" destId="{C4EFF468-74C1-4245-9578-EE6E80227E6C}" srcOrd="6" destOrd="0" presId="urn:microsoft.com/office/officeart/2018/2/layout/IconCircleList"/>
    <dgm:cxn modelId="{B8627EE1-F9D8-43CD-8B60-B8AAEEDB4901}" type="presParOf" srcId="{C4EFF468-74C1-4245-9578-EE6E80227E6C}" destId="{59B2CDA9-176D-40DB-AC8C-EC53DA50B568}" srcOrd="0" destOrd="0" presId="urn:microsoft.com/office/officeart/2018/2/layout/IconCircleList"/>
    <dgm:cxn modelId="{3936D5FA-A39D-4412-8E7F-D39D950C88C8}" type="presParOf" srcId="{C4EFF468-74C1-4245-9578-EE6E80227E6C}" destId="{A897A875-E23B-4F1D-A17A-80FAE7D7817B}" srcOrd="1" destOrd="0" presId="urn:microsoft.com/office/officeart/2018/2/layout/IconCircleList"/>
    <dgm:cxn modelId="{C712DDB0-DF27-4D9B-9E61-2B23B5891257}" type="presParOf" srcId="{C4EFF468-74C1-4245-9578-EE6E80227E6C}" destId="{FCC115AB-BB7B-4140-891F-CB6B0843C1B9}" srcOrd="2" destOrd="0" presId="urn:microsoft.com/office/officeart/2018/2/layout/IconCircleList"/>
    <dgm:cxn modelId="{E8372BB9-A557-40B7-8561-EC4DCF3BEB66}" type="presParOf" srcId="{C4EFF468-74C1-4245-9578-EE6E80227E6C}" destId="{98072F8B-CAA4-4BEE-BA51-2046B0AA57B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1C29190-4D0C-4907-A476-E3F9748F445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C4CF23-53CD-4DA4-BAD9-3942BE9DC226}">
      <dgm:prSet/>
      <dgm:spPr/>
      <dgm:t>
        <a:bodyPr/>
        <a:lstStyle/>
        <a:p>
          <a:r>
            <a:rPr lang="en-US"/>
            <a:t>Are there differences in levels of online media access with respect to geographical location ?</a:t>
          </a:r>
        </a:p>
      </dgm:t>
    </dgm:pt>
    <dgm:pt modelId="{C559EBB7-01EC-42E1-A13F-D08DC55FEA77}" type="parTrans" cxnId="{8EC6546E-827C-4AB6-9B0A-DF6FC7DA504B}">
      <dgm:prSet/>
      <dgm:spPr/>
      <dgm:t>
        <a:bodyPr/>
        <a:lstStyle/>
        <a:p>
          <a:endParaRPr lang="en-US"/>
        </a:p>
      </dgm:t>
    </dgm:pt>
    <dgm:pt modelId="{CD94BB68-5246-4D7B-A8B9-1615188859DD}" type="sibTrans" cxnId="{8EC6546E-827C-4AB6-9B0A-DF6FC7DA504B}">
      <dgm:prSet/>
      <dgm:spPr/>
      <dgm:t>
        <a:bodyPr/>
        <a:lstStyle/>
        <a:p>
          <a:endParaRPr lang="en-US"/>
        </a:p>
      </dgm:t>
    </dgm:pt>
    <dgm:pt modelId="{579DDB44-7E93-4B7D-A0E0-DE0A79AD2F9E}">
      <dgm:prSet/>
      <dgm:spPr/>
      <dgm:t>
        <a:bodyPr/>
        <a:lstStyle/>
        <a:p>
          <a:r>
            <a:rPr lang="en-US"/>
            <a:t>Why do you think this is ?</a:t>
          </a:r>
        </a:p>
      </dgm:t>
    </dgm:pt>
    <dgm:pt modelId="{9CE8553F-E0DE-4516-8B97-CF45DDCD1C5F}" type="parTrans" cxnId="{FD59123A-5576-41D9-8EEA-38C451523840}">
      <dgm:prSet/>
      <dgm:spPr/>
      <dgm:t>
        <a:bodyPr/>
        <a:lstStyle/>
        <a:p>
          <a:endParaRPr lang="en-US"/>
        </a:p>
      </dgm:t>
    </dgm:pt>
    <dgm:pt modelId="{192B3869-871E-4F4B-B7E0-D44EA5224524}" type="sibTrans" cxnId="{FD59123A-5576-41D9-8EEA-38C451523840}">
      <dgm:prSet/>
      <dgm:spPr/>
      <dgm:t>
        <a:bodyPr/>
        <a:lstStyle/>
        <a:p>
          <a:endParaRPr lang="en-US"/>
        </a:p>
      </dgm:t>
    </dgm:pt>
    <dgm:pt modelId="{CE0F8234-1F00-4339-AD14-06C8AFE64DD3}" type="pres">
      <dgm:prSet presAssocID="{51C29190-4D0C-4907-A476-E3F9748F445A}" presName="root" presStyleCnt="0">
        <dgm:presLayoutVars>
          <dgm:dir/>
          <dgm:resizeHandles val="exact"/>
        </dgm:presLayoutVars>
      </dgm:prSet>
      <dgm:spPr/>
    </dgm:pt>
    <dgm:pt modelId="{CCCDF57D-B836-444A-9D4D-071A8A94389C}" type="pres">
      <dgm:prSet presAssocID="{E7C4CF23-53CD-4DA4-BAD9-3942BE9DC226}" presName="compNode" presStyleCnt="0"/>
      <dgm:spPr/>
    </dgm:pt>
    <dgm:pt modelId="{6D246E62-BCD6-43F0-8B3C-E3315BB5DC75}" type="pres">
      <dgm:prSet presAssocID="{E7C4CF23-53CD-4DA4-BAD9-3942BE9DC226}" presName="bgRect" presStyleLbl="bgShp" presStyleIdx="0" presStyleCnt="2"/>
      <dgm:spPr/>
    </dgm:pt>
    <dgm:pt modelId="{3C376792-7B19-4053-BA0C-25B075F82038}" type="pres">
      <dgm:prSet presAssocID="{E7C4CF23-53CD-4DA4-BAD9-3942BE9DC22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8B6655DF-D62B-4D6E-9B9F-E5BE95F7F81C}" type="pres">
      <dgm:prSet presAssocID="{E7C4CF23-53CD-4DA4-BAD9-3942BE9DC226}" presName="spaceRect" presStyleCnt="0"/>
      <dgm:spPr/>
    </dgm:pt>
    <dgm:pt modelId="{CA437FE4-2435-441F-ACE7-AC01C6691B7E}" type="pres">
      <dgm:prSet presAssocID="{E7C4CF23-53CD-4DA4-BAD9-3942BE9DC226}" presName="parTx" presStyleLbl="revTx" presStyleIdx="0" presStyleCnt="2">
        <dgm:presLayoutVars>
          <dgm:chMax val="0"/>
          <dgm:chPref val="0"/>
        </dgm:presLayoutVars>
      </dgm:prSet>
      <dgm:spPr/>
    </dgm:pt>
    <dgm:pt modelId="{91993264-7C3D-44CE-A91E-18F51F4D3BFA}" type="pres">
      <dgm:prSet presAssocID="{CD94BB68-5246-4D7B-A8B9-1615188859DD}" presName="sibTrans" presStyleCnt="0"/>
      <dgm:spPr/>
    </dgm:pt>
    <dgm:pt modelId="{5D7A3B3A-79B8-4309-B970-8C6C9662DC0F}" type="pres">
      <dgm:prSet presAssocID="{579DDB44-7E93-4B7D-A0E0-DE0A79AD2F9E}" presName="compNode" presStyleCnt="0"/>
      <dgm:spPr/>
    </dgm:pt>
    <dgm:pt modelId="{AB9F78A3-05FE-4DD3-A23F-2CA3E7CCAFD5}" type="pres">
      <dgm:prSet presAssocID="{579DDB44-7E93-4B7D-A0E0-DE0A79AD2F9E}" presName="bgRect" presStyleLbl="bgShp" presStyleIdx="1" presStyleCnt="2"/>
      <dgm:spPr/>
    </dgm:pt>
    <dgm:pt modelId="{C16DE0B0-7C20-411E-8A36-F66921FEE980}" type="pres">
      <dgm:prSet presAssocID="{579DDB44-7E93-4B7D-A0E0-DE0A79AD2F9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1B78E8C-3C4E-45C3-B4B9-6B08FEECF70F}" type="pres">
      <dgm:prSet presAssocID="{579DDB44-7E93-4B7D-A0E0-DE0A79AD2F9E}" presName="spaceRect" presStyleCnt="0"/>
      <dgm:spPr/>
    </dgm:pt>
    <dgm:pt modelId="{F8A56D25-7BE5-4C25-9A63-6771AA3184F2}" type="pres">
      <dgm:prSet presAssocID="{579DDB44-7E93-4B7D-A0E0-DE0A79AD2F9E}" presName="parTx" presStyleLbl="revTx" presStyleIdx="1" presStyleCnt="2">
        <dgm:presLayoutVars>
          <dgm:chMax val="0"/>
          <dgm:chPref val="0"/>
        </dgm:presLayoutVars>
      </dgm:prSet>
      <dgm:spPr/>
    </dgm:pt>
  </dgm:ptLst>
  <dgm:cxnLst>
    <dgm:cxn modelId="{3FF06C18-D469-4B8D-AA2E-433398EDC4F9}" type="presOf" srcId="{51C29190-4D0C-4907-A476-E3F9748F445A}" destId="{CE0F8234-1F00-4339-AD14-06C8AFE64DD3}" srcOrd="0" destOrd="0" presId="urn:microsoft.com/office/officeart/2018/2/layout/IconVerticalSolidList"/>
    <dgm:cxn modelId="{FD59123A-5576-41D9-8EEA-38C451523840}" srcId="{51C29190-4D0C-4907-A476-E3F9748F445A}" destId="{579DDB44-7E93-4B7D-A0E0-DE0A79AD2F9E}" srcOrd="1" destOrd="0" parTransId="{9CE8553F-E0DE-4516-8B97-CF45DDCD1C5F}" sibTransId="{192B3869-871E-4F4B-B7E0-D44EA5224524}"/>
    <dgm:cxn modelId="{35D1FD48-7B3D-4F41-BDA3-1F2AAD679B70}" type="presOf" srcId="{E7C4CF23-53CD-4DA4-BAD9-3942BE9DC226}" destId="{CA437FE4-2435-441F-ACE7-AC01C6691B7E}" srcOrd="0" destOrd="0" presId="urn:microsoft.com/office/officeart/2018/2/layout/IconVerticalSolidList"/>
    <dgm:cxn modelId="{85BAC04C-0180-458D-A5B3-06BE8DB216AE}" type="presOf" srcId="{579DDB44-7E93-4B7D-A0E0-DE0A79AD2F9E}" destId="{F8A56D25-7BE5-4C25-9A63-6771AA3184F2}" srcOrd="0" destOrd="0" presId="urn:microsoft.com/office/officeart/2018/2/layout/IconVerticalSolidList"/>
    <dgm:cxn modelId="{8EC6546E-827C-4AB6-9B0A-DF6FC7DA504B}" srcId="{51C29190-4D0C-4907-A476-E3F9748F445A}" destId="{E7C4CF23-53CD-4DA4-BAD9-3942BE9DC226}" srcOrd="0" destOrd="0" parTransId="{C559EBB7-01EC-42E1-A13F-D08DC55FEA77}" sibTransId="{CD94BB68-5246-4D7B-A8B9-1615188859DD}"/>
    <dgm:cxn modelId="{5458FCAD-D513-4176-9A55-8015734A317C}" type="presParOf" srcId="{CE0F8234-1F00-4339-AD14-06C8AFE64DD3}" destId="{CCCDF57D-B836-444A-9D4D-071A8A94389C}" srcOrd="0" destOrd="0" presId="urn:microsoft.com/office/officeart/2018/2/layout/IconVerticalSolidList"/>
    <dgm:cxn modelId="{B99C43DE-5156-497F-9AB7-2C5AB36580CD}" type="presParOf" srcId="{CCCDF57D-B836-444A-9D4D-071A8A94389C}" destId="{6D246E62-BCD6-43F0-8B3C-E3315BB5DC75}" srcOrd="0" destOrd="0" presId="urn:microsoft.com/office/officeart/2018/2/layout/IconVerticalSolidList"/>
    <dgm:cxn modelId="{1A491A97-A40E-410E-95B5-A2B31A75A2C6}" type="presParOf" srcId="{CCCDF57D-B836-444A-9D4D-071A8A94389C}" destId="{3C376792-7B19-4053-BA0C-25B075F82038}" srcOrd="1" destOrd="0" presId="urn:microsoft.com/office/officeart/2018/2/layout/IconVerticalSolidList"/>
    <dgm:cxn modelId="{77B13139-4B40-40FC-95E0-A177671F98B9}" type="presParOf" srcId="{CCCDF57D-B836-444A-9D4D-071A8A94389C}" destId="{8B6655DF-D62B-4D6E-9B9F-E5BE95F7F81C}" srcOrd="2" destOrd="0" presId="urn:microsoft.com/office/officeart/2018/2/layout/IconVerticalSolidList"/>
    <dgm:cxn modelId="{94CD4210-F062-4553-B249-B8DCFC2E5AE8}" type="presParOf" srcId="{CCCDF57D-B836-444A-9D4D-071A8A94389C}" destId="{CA437FE4-2435-441F-ACE7-AC01C6691B7E}" srcOrd="3" destOrd="0" presId="urn:microsoft.com/office/officeart/2018/2/layout/IconVerticalSolidList"/>
    <dgm:cxn modelId="{C637989F-165C-44AF-80AF-895B015825F6}" type="presParOf" srcId="{CE0F8234-1F00-4339-AD14-06C8AFE64DD3}" destId="{91993264-7C3D-44CE-A91E-18F51F4D3BFA}" srcOrd="1" destOrd="0" presId="urn:microsoft.com/office/officeart/2018/2/layout/IconVerticalSolidList"/>
    <dgm:cxn modelId="{A2976A43-9981-48A2-8D92-EA8C863799F9}" type="presParOf" srcId="{CE0F8234-1F00-4339-AD14-06C8AFE64DD3}" destId="{5D7A3B3A-79B8-4309-B970-8C6C9662DC0F}" srcOrd="2" destOrd="0" presId="urn:microsoft.com/office/officeart/2018/2/layout/IconVerticalSolidList"/>
    <dgm:cxn modelId="{60C7BF1C-75ED-484D-A2E2-47F9EEF5D55A}" type="presParOf" srcId="{5D7A3B3A-79B8-4309-B970-8C6C9662DC0F}" destId="{AB9F78A3-05FE-4DD3-A23F-2CA3E7CCAFD5}" srcOrd="0" destOrd="0" presId="urn:microsoft.com/office/officeart/2018/2/layout/IconVerticalSolidList"/>
    <dgm:cxn modelId="{6B51D6C9-09C3-4C1C-B084-FAEAFF58C91B}" type="presParOf" srcId="{5D7A3B3A-79B8-4309-B970-8C6C9662DC0F}" destId="{C16DE0B0-7C20-411E-8A36-F66921FEE980}" srcOrd="1" destOrd="0" presId="urn:microsoft.com/office/officeart/2018/2/layout/IconVerticalSolidList"/>
    <dgm:cxn modelId="{CC75C6B0-0AB5-427B-B206-2DBFFB5C616F}" type="presParOf" srcId="{5D7A3B3A-79B8-4309-B970-8C6C9662DC0F}" destId="{51B78E8C-3C4E-45C3-B4B9-6B08FEECF70F}" srcOrd="2" destOrd="0" presId="urn:microsoft.com/office/officeart/2018/2/layout/IconVerticalSolidList"/>
    <dgm:cxn modelId="{8DEB6CB8-66A2-4CF8-9DAE-9A87A67794A1}" type="presParOf" srcId="{5D7A3B3A-79B8-4309-B970-8C6C9662DC0F}" destId="{F8A56D25-7BE5-4C25-9A63-6771AA3184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3BCA21-3516-4BC9-852E-4888DF4B4D6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43DFDB-3F3F-499C-BCA8-40D337F8637C}">
      <dgm:prSet/>
      <dgm:spPr/>
      <dgm:t>
        <a:bodyPr/>
        <a:lstStyle/>
        <a:p>
          <a:r>
            <a:rPr lang="en-US"/>
            <a:t>With respect to the barriers you have defined what is the impact of this ?</a:t>
          </a:r>
        </a:p>
      </dgm:t>
    </dgm:pt>
    <dgm:pt modelId="{41D848D4-FABC-41E9-991D-F1D6A0C7C864}" type="parTrans" cxnId="{4F7951E0-69F5-4AA1-B71D-5DE251E3776C}">
      <dgm:prSet/>
      <dgm:spPr/>
      <dgm:t>
        <a:bodyPr/>
        <a:lstStyle/>
        <a:p>
          <a:endParaRPr lang="en-US"/>
        </a:p>
      </dgm:t>
    </dgm:pt>
    <dgm:pt modelId="{891F7D3F-78EF-40F1-8F23-823695714E16}" type="sibTrans" cxnId="{4F7951E0-69F5-4AA1-B71D-5DE251E3776C}">
      <dgm:prSet/>
      <dgm:spPr/>
      <dgm:t>
        <a:bodyPr/>
        <a:lstStyle/>
        <a:p>
          <a:endParaRPr lang="en-US"/>
        </a:p>
      </dgm:t>
    </dgm:pt>
    <dgm:pt modelId="{E9C0003D-DC18-4CB3-AA25-8D0653E65F01}">
      <dgm:prSet/>
      <dgm:spPr/>
      <dgm:t>
        <a:bodyPr/>
        <a:lstStyle/>
        <a:p>
          <a:r>
            <a:rPr lang="en-US"/>
            <a:t>What are the social implications ?</a:t>
          </a:r>
        </a:p>
      </dgm:t>
    </dgm:pt>
    <dgm:pt modelId="{5A35A37D-3E9B-46AC-9E44-4843825156C6}" type="parTrans" cxnId="{E3AADF38-5F61-461C-9324-A1B95698A115}">
      <dgm:prSet/>
      <dgm:spPr/>
      <dgm:t>
        <a:bodyPr/>
        <a:lstStyle/>
        <a:p>
          <a:endParaRPr lang="en-US"/>
        </a:p>
      </dgm:t>
    </dgm:pt>
    <dgm:pt modelId="{2C9FAC30-6469-448C-87D0-B5276C90EE90}" type="sibTrans" cxnId="{E3AADF38-5F61-461C-9324-A1B95698A115}">
      <dgm:prSet/>
      <dgm:spPr/>
      <dgm:t>
        <a:bodyPr/>
        <a:lstStyle/>
        <a:p>
          <a:endParaRPr lang="en-US"/>
        </a:p>
      </dgm:t>
    </dgm:pt>
    <dgm:pt modelId="{822C9DB2-97F5-436E-86CC-414342032B20}">
      <dgm:prSet/>
      <dgm:spPr/>
      <dgm:t>
        <a:bodyPr/>
        <a:lstStyle/>
        <a:p>
          <a:r>
            <a:rPr lang="en-US"/>
            <a:t>What would this mean for a child ?</a:t>
          </a:r>
        </a:p>
      </dgm:t>
    </dgm:pt>
    <dgm:pt modelId="{3CDF7619-FDE3-41E9-A1B3-92D4FE8A8724}" type="parTrans" cxnId="{9FBE00BD-8A54-45B9-8DD8-825C2F36E5B5}">
      <dgm:prSet/>
      <dgm:spPr/>
      <dgm:t>
        <a:bodyPr/>
        <a:lstStyle/>
        <a:p>
          <a:endParaRPr lang="en-US"/>
        </a:p>
      </dgm:t>
    </dgm:pt>
    <dgm:pt modelId="{DCD53EB9-ECE4-4D2C-B844-224B0AAD6832}" type="sibTrans" cxnId="{9FBE00BD-8A54-45B9-8DD8-825C2F36E5B5}">
      <dgm:prSet/>
      <dgm:spPr/>
      <dgm:t>
        <a:bodyPr/>
        <a:lstStyle/>
        <a:p>
          <a:endParaRPr lang="en-US"/>
        </a:p>
      </dgm:t>
    </dgm:pt>
    <dgm:pt modelId="{2DAFF7D8-C581-4417-B02B-C45B8BF9C818}">
      <dgm:prSet/>
      <dgm:spPr/>
      <dgm:t>
        <a:bodyPr/>
        <a:lstStyle/>
        <a:p>
          <a:r>
            <a:rPr lang="en-US"/>
            <a:t>What would this mean for an adolescent ?</a:t>
          </a:r>
        </a:p>
      </dgm:t>
    </dgm:pt>
    <dgm:pt modelId="{A5E724FD-B148-4632-9731-F045AFA0E287}" type="parTrans" cxnId="{16C81884-0BB9-4BD3-92B4-3099AE87A735}">
      <dgm:prSet/>
      <dgm:spPr/>
      <dgm:t>
        <a:bodyPr/>
        <a:lstStyle/>
        <a:p>
          <a:endParaRPr lang="en-US"/>
        </a:p>
      </dgm:t>
    </dgm:pt>
    <dgm:pt modelId="{A76F6B7D-1B23-4A30-A17C-1255A8717732}" type="sibTrans" cxnId="{16C81884-0BB9-4BD3-92B4-3099AE87A735}">
      <dgm:prSet/>
      <dgm:spPr/>
      <dgm:t>
        <a:bodyPr/>
        <a:lstStyle/>
        <a:p>
          <a:endParaRPr lang="en-US"/>
        </a:p>
      </dgm:t>
    </dgm:pt>
    <dgm:pt modelId="{D88E5528-477A-424F-A9A2-0D5723D55CD3}" type="pres">
      <dgm:prSet presAssocID="{7B3BCA21-3516-4BC9-852E-4888DF4B4D60}" presName="root" presStyleCnt="0">
        <dgm:presLayoutVars>
          <dgm:dir/>
          <dgm:resizeHandles val="exact"/>
        </dgm:presLayoutVars>
      </dgm:prSet>
      <dgm:spPr/>
    </dgm:pt>
    <dgm:pt modelId="{91CDEE57-4A27-4D50-AF71-8E1A3D0FF6CF}" type="pres">
      <dgm:prSet presAssocID="{A343DFDB-3F3F-499C-BCA8-40D337F8637C}" presName="compNode" presStyleCnt="0"/>
      <dgm:spPr/>
    </dgm:pt>
    <dgm:pt modelId="{EBC79E6E-D66F-4850-A5DD-1A8C7FB01FC1}" type="pres">
      <dgm:prSet presAssocID="{A343DFDB-3F3F-499C-BCA8-40D337F8637C}" presName="bgRect" presStyleLbl="bgShp" presStyleIdx="0" presStyleCnt="4"/>
      <dgm:spPr/>
    </dgm:pt>
    <dgm:pt modelId="{3A2DCF2C-6535-4A8A-8D96-F9240B64CC24}" type="pres">
      <dgm:prSet presAssocID="{A343DFDB-3F3F-499C-BCA8-40D337F863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EBA036A-BAAB-4CFF-83CA-FE0230BC2135}" type="pres">
      <dgm:prSet presAssocID="{A343DFDB-3F3F-499C-BCA8-40D337F8637C}" presName="spaceRect" presStyleCnt="0"/>
      <dgm:spPr/>
    </dgm:pt>
    <dgm:pt modelId="{54466A8B-3164-4CF5-B301-5C50CD009A94}" type="pres">
      <dgm:prSet presAssocID="{A343DFDB-3F3F-499C-BCA8-40D337F8637C}" presName="parTx" presStyleLbl="revTx" presStyleIdx="0" presStyleCnt="4">
        <dgm:presLayoutVars>
          <dgm:chMax val="0"/>
          <dgm:chPref val="0"/>
        </dgm:presLayoutVars>
      </dgm:prSet>
      <dgm:spPr/>
    </dgm:pt>
    <dgm:pt modelId="{53E2E9CF-FD55-4416-84C9-DE207849692F}" type="pres">
      <dgm:prSet presAssocID="{891F7D3F-78EF-40F1-8F23-823695714E16}" presName="sibTrans" presStyleCnt="0"/>
      <dgm:spPr/>
    </dgm:pt>
    <dgm:pt modelId="{D690FAE6-8347-401F-9340-71AFDC560CA6}" type="pres">
      <dgm:prSet presAssocID="{E9C0003D-DC18-4CB3-AA25-8D0653E65F01}" presName="compNode" presStyleCnt="0"/>
      <dgm:spPr/>
    </dgm:pt>
    <dgm:pt modelId="{75ABB49F-B81F-4506-B954-A6623008D5B3}" type="pres">
      <dgm:prSet presAssocID="{E9C0003D-DC18-4CB3-AA25-8D0653E65F01}" presName="bgRect" presStyleLbl="bgShp" presStyleIdx="1" presStyleCnt="4"/>
      <dgm:spPr/>
    </dgm:pt>
    <dgm:pt modelId="{BD7A896A-EE7F-4D7F-B3C1-5BC436F6BC31}" type="pres">
      <dgm:prSet presAssocID="{E9C0003D-DC18-4CB3-AA25-8D0653E65F0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8C22839A-93A9-4E9B-A834-6259E7B1B477}" type="pres">
      <dgm:prSet presAssocID="{E9C0003D-DC18-4CB3-AA25-8D0653E65F01}" presName="spaceRect" presStyleCnt="0"/>
      <dgm:spPr/>
    </dgm:pt>
    <dgm:pt modelId="{CE955812-8FBE-4165-8BC8-2C2871C6F32B}" type="pres">
      <dgm:prSet presAssocID="{E9C0003D-DC18-4CB3-AA25-8D0653E65F01}" presName="parTx" presStyleLbl="revTx" presStyleIdx="1" presStyleCnt="4">
        <dgm:presLayoutVars>
          <dgm:chMax val="0"/>
          <dgm:chPref val="0"/>
        </dgm:presLayoutVars>
      </dgm:prSet>
      <dgm:spPr/>
    </dgm:pt>
    <dgm:pt modelId="{3535A139-46FD-466B-8431-AB34F6CBD31A}" type="pres">
      <dgm:prSet presAssocID="{2C9FAC30-6469-448C-87D0-B5276C90EE90}" presName="sibTrans" presStyleCnt="0"/>
      <dgm:spPr/>
    </dgm:pt>
    <dgm:pt modelId="{51D4CF96-4918-4300-9C3A-2D98D8B42904}" type="pres">
      <dgm:prSet presAssocID="{822C9DB2-97F5-436E-86CC-414342032B20}" presName="compNode" presStyleCnt="0"/>
      <dgm:spPr/>
    </dgm:pt>
    <dgm:pt modelId="{DFEAC7F7-EDD2-4556-84DB-1B7006F01062}" type="pres">
      <dgm:prSet presAssocID="{822C9DB2-97F5-436E-86CC-414342032B20}" presName="bgRect" presStyleLbl="bgShp" presStyleIdx="2" presStyleCnt="4"/>
      <dgm:spPr/>
    </dgm:pt>
    <dgm:pt modelId="{03F695EB-141D-4F10-A591-2917945CC090}" type="pres">
      <dgm:prSet presAssocID="{822C9DB2-97F5-436E-86CC-414342032B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F989EB19-DCDD-4EF5-89FD-08C3D0F58473}" type="pres">
      <dgm:prSet presAssocID="{822C9DB2-97F5-436E-86CC-414342032B20}" presName="spaceRect" presStyleCnt="0"/>
      <dgm:spPr/>
    </dgm:pt>
    <dgm:pt modelId="{65811E01-2CFA-474D-B0C5-71D1A7CF1CA9}" type="pres">
      <dgm:prSet presAssocID="{822C9DB2-97F5-436E-86CC-414342032B20}" presName="parTx" presStyleLbl="revTx" presStyleIdx="2" presStyleCnt="4">
        <dgm:presLayoutVars>
          <dgm:chMax val="0"/>
          <dgm:chPref val="0"/>
        </dgm:presLayoutVars>
      </dgm:prSet>
      <dgm:spPr/>
    </dgm:pt>
    <dgm:pt modelId="{02E6284C-BB59-4108-9F74-DD4165540F6D}" type="pres">
      <dgm:prSet presAssocID="{DCD53EB9-ECE4-4D2C-B844-224B0AAD6832}" presName="sibTrans" presStyleCnt="0"/>
      <dgm:spPr/>
    </dgm:pt>
    <dgm:pt modelId="{59A86A6A-6AEF-4FC3-A650-B68E4832591E}" type="pres">
      <dgm:prSet presAssocID="{2DAFF7D8-C581-4417-B02B-C45B8BF9C818}" presName="compNode" presStyleCnt="0"/>
      <dgm:spPr/>
    </dgm:pt>
    <dgm:pt modelId="{006A1B3F-C4CE-484A-9234-7697961AC696}" type="pres">
      <dgm:prSet presAssocID="{2DAFF7D8-C581-4417-B02B-C45B8BF9C818}" presName="bgRect" presStyleLbl="bgShp" presStyleIdx="3" presStyleCnt="4"/>
      <dgm:spPr/>
    </dgm:pt>
    <dgm:pt modelId="{1F3FFA1C-BB50-4390-8A0C-49777FEE49A7}" type="pres">
      <dgm:prSet presAssocID="{2DAFF7D8-C581-4417-B02B-C45B8BF9C8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F3B71608-C980-42C8-A102-0F2BE0E30601}" type="pres">
      <dgm:prSet presAssocID="{2DAFF7D8-C581-4417-B02B-C45B8BF9C818}" presName="spaceRect" presStyleCnt="0"/>
      <dgm:spPr/>
    </dgm:pt>
    <dgm:pt modelId="{4B59276F-9B41-4CE5-A438-BAD4EEC9134A}" type="pres">
      <dgm:prSet presAssocID="{2DAFF7D8-C581-4417-B02B-C45B8BF9C818}" presName="parTx" presStyleLbl="revTx" presStyleIdx="3" presStyleCnt="4">
        <dgm:presLayoutVars>
          <dgm:chMax val="0"/>
          <dgm:chPref val="0"/>
        </dgm:presLayoutVars>
      </dgm:prSet>
      <dgm:spPr/>
    </dgm:pt>
  </dgm:ptLst>
  <dgm:cxnLst>
    <dgm:cxn modelId="{3788AD23-DFB3-4EA5-A590-C1385CE73043}" type="presOf" srcId="{822C9DB2-97F5-436E-86CC-414342032B20}" destId="{65811E01-2CFA-474D-B0C5-71D1A7CF1CA9}" srcOrd="0" destOrd="0" presId="urn:microsoft.com/office/officeart/2018/2/layout/IconVerticalSolidList"/>
    <dgm:cxn modelId="{05ECC82B-7D67-48C2-934A-CD79D41BCE59}" type="presOf" srcId="{7B3BCA21-3516-4BC9-852E-4888DF4B4D60}" destId="{D88E5528-477A-424F-A9A2-0D5723D55CD3}" srcOrd="0" destOrd="0" presId="urn:microsoft.com/office/officeart/2018/2/layout/IconVerticalSolidList"/>
    <dgm:cxn modelId="{E3AADF38-5F61-461C-9324-A1B95698A115}" srcId="{7B3BCA21-3516-4BC9-852E-4888DF4B4D60}" destId="{E9C0003D-DC18-4CB3-AA25-8D0653E65F01}" srcOrd="1" destOrd="0" parTransId="{5A35A37D-3E9B-46AC-9E44-4843825156C6}" sibTransId="{2C9FAC30-6469-448C-87D0-B5276C90EE90}"/>
    <dgm:cxn modelId="{D8EAB255-CE07-42B4-8EA8-30E21639E10E}" type="presOf" srcId="{E9C0003D-DC18-4CB3-AA25-8D0653E65F01}" destId="{CE955812-8FBE-4165-8BC8-2C2871C6F32B}" srcOrd="0" destOrd="0" presId="urn:microsoft.com/office/officeart/2018/2/layout/IconVerticalSolidList"/>
    <dgm:cxn modelId="{16C81884-0BB9-4BD3-92B4-3099AE87A735}" srcId="{7B3BCA21-3516-4BC9-852E-4888DF4B4D60}" destId="{2DAFF7D8-C581-4417-B02B-C45B8BF9C818}" srcOrd="3" destOrd="0" parTransId="{A5E724FD-B148-4632-9731-F045AFA0E287}" sibTransId="{A76F6B7D-1B23-4A30-A17C-1255A8717732}"/>
    <dgm:cxn modelId="{9FBE00BD-8A54-45B9-8DD8-825C2F36E5B5}" srcId="{7B3BCA21-3516-4BC9-852E-4888DF4B4D60}" destId="{822C9DB2-97F5-436E-86CC-414342032B20}" srcOrd="2" destOrd="0" parTransId="{3CDF7619-FDE3-41E9-A1B3-92D4FE8A8724}" sibTransId="{DCD53EB9-ECE4-4D2C-B844-224B0AAD6832}"/>
    <dgm:cxn modelId="{5C375ED0-5E20-4B35-A900-0ECF09C17DEE}" type="presOf" srcId="{A343DFDB-3F3F-499C-BCA8-40D337F8637C}" destId="{54466A8B-3164-4CF5-B301-5C50CD009A94}" srcOrd="0" destOrd="0" presId="urn:microsoft.com/office/officeart/2018/2/layout/IconVerticalSolidList"/>
    <dgm:cxn modelId="{6F35A4D8-0F6A-48A5-AF56-67557ED2556B}" type="presOf" srcId="{2DAFF7D8-C581-4417-B02B-C45B8BF9C818}" destId="{4B59276F-9B41-4CE5-A438-BAD4EEC9134A}" srcOrd="0" destOrd="0" presId="urn:microsoft.com/office/officeart/2018/2/layout/IconVerticalSolidList"/>
    <dgm:cxn modelId="{4F7951E0-69F5-4AA1-B71D-5DE251E3776C}" srcId="{7B3BCA21-3516-4BC9-852E-4888DF4B4D60}" destId="{A343DFDB-3F3F-499C-BCA8-40D337F8637C}" srcOrd="0" destOrd="0" parTransId="{41D848D4-FABC-41E9-991D-F1D6A0C7C864}" sibTransId="{891F7D3F-78EF-40F1-8F23-823695714E16}"/>
    <dgm:cxn modelId="{B855B467-9795-41B3-94A7-09F6B1A842C6}" type="presParOf" srcId="{D88E5528-477A-424F-A9A2-0D5723D55CD3}" destId="{91CDEE57-4A27-4D50-AF71-8E1A3D0FF6CF}" srcOrd="0" destOrd="0" presId="urn:microsoft.com/office/officeart/2018/2/layout/IconVerticalSolidList"/>
    <dgm:cxn modelId="{F8ADD424-D490-4C37-8B42-66ECFCCCA594}" type="presParOf" srcId="{91CDEE57-4A27-4D50-AF71-8E1A3D0FF6CF}" destId="{EBC79E6E-D66F-4850-A5DD-1A8C7FB01FC1}" srcOrd="0" destOrd="0" presId="urn:microsoft.com/office/officeart/2018/2/layout/IconVerticalSolidList"/>
    <dgm:cxn modelId="{9A24A39E-2CB5-4831-B240-D83D29EB61C1}" type="presParOf" srcId="{91CDEE57-4A27-4D50-AF71-8E1A3D0FF6CF}" destId="{3A2DCF2C-6535-4A8A-8D96-F9240B64CC24}" srcOrd="1" destOrd="0" presId="urn:microsoft.com/office/officeart/2018/2/layout/IconVerticalSolidList"/>
    <dgm:cxn modelId="{14F805E6-78FE-47E8-ACB6-8EC5132B06D6}" type="presParOf" srcId="{91CDEE57-4A27-4D50-AF71-8E1A3D0FF6CF}" destId="{AEBA036A-BAAB-4CFF-83CA-FE0230BC2135}" srcOrd="2" destOrd="0" presId="urn:microsoft.com/office/officeart/2018/2/layout/IconVerticalSolidList"/>
    <dgm:cxn modelId="{05CE6D61-822F-4FCD-AF91-B0AF27418E15}" type="presParOf" srcId="{91CDEE57-4A27-4D50-AF71-8E1A3D0FF6CF}" destId="{54466A8B-3164-4CF5-B301-5C50CD009A94}" srcOrd="3" destOrd="0" presId="urn:microsoft.com/office/officeart/2018/2/layout/IconVerticalSolidList"/>
    <dgm:cxn modelId="{214161FA-8058-40F9-B4F5-15A6772FB518}" type="presParOf" srcId="{D88E5528-477A-424F-A9A2-0D5723D55CD3}" destId="{53E2E9CF-FD55-4416-84C9-DE207849692F}" srcOrd="1" destOrd="0" presId="urn:microsoft.com/office/officeart/2018/2/layout/IconVerticalSolidList"/>
    <dgm:cxn modelId="{6214AE45-191B-445C-8B33-06A0F6524483}" type="presParOf" srcId="{D88E5528-477A-424F-A9A2-0D5723D55CD3}" destId="{D690FAE6-8347-401F-9340-71AFDC560CA6}" srcOrd="2" destOrd="0" presId="urn:microsoft.com/office/officeart/2018/2/layout/IconVerticalSolidList"/>
    <dgm:cxn modelId="{D5737984-B133-4868-86EB-EB1589AEDE8F}" type="presParOf" srcId="{D690FAE6-8347-401F-9340-71AFDC560CA6}" destId="{75ABB49F-B81F-4506-B954-A6623008D5B3}" srcOrd="0" destOrd="0" presId="urn:microsoft.com/office/officeart/2018/2/layout/IconVerticalSolidList"/>
    <dgm:cxn modelId="{A3492680-D06C-4EC6-8229-F5B96672EA13}" type="presParOf" srcId="{D690FAE6-8347-401F-9340-71AFDC560CA6}" destId="{BD7A896A-EE7F-4D7F-B3C1-5BC436F6BC31}" srcOrd="1" destOrd="0" presId="urn:microsoft.com/office/officeart/2018/2/layout/IconVerticalSolidList"/>
    <dgm:cxn modelId="{CC7B66A6-C489-43E3-AEBD-480C3318E9A4}" type="presParOf" srcId="{D690FAE6-8347-401F-9340-71AFDC560CA6}" destId="{8C22839A-93A9-4E9B-A834-6259E7B1B477}" srcOrd="2" destOrd="0" presId="urn:microsoft.com/office/officeart/2018/2/layout/IconVerticalSolidList"/>
    <dgm:cxn modelId="{DE70249D-3EAC-4E1D-9E3F-63626FB2FE43}" type="presParOf" srcId="{D690FAE6-8347-401F-9340-71AFDC560CA6}" destId="{CE955812-8FBE-4165-8BC8-2C2871C6F32B}" srcOrd="3" destOrd="0" presId="urn:microsoft.com/office/officeart/2018/2/layout/IconVerticalSolidList"/>
    <dgm:cxn modelId="{74261C78-51B9-4E12-A013-F9A5CC7DC7DC}" type="presParOf" srcId="{D88E5528-477A-424F-A9A2-0D5723D55CD3}" destId="{3535A139-46FD-466B-8431-AB34F6CBD31A}" srcOrd="3" destOrd="0" presId="urn:microsoft.com/office/officeart/2018/2/layout/IconVerticalSolidList"/>
    <dgm:cxn modelId="{5AECE43C-C781-44AF-B405-BCEC29A7E414}" type="presParOf" srcId="{D88E5528-477A-424F-A9A2-0D5723D55CD3}" destId="{51D4CF96-4918-4300-9C3A-2D98D8B42904}" srcOrd="4" destOrd="0" presId="urn:microsoft.com/office/officeart/2018/2/layout/IconVerticalSolidList"/>
    <dgm:cxn modelId="{7BCC13F5-F853-45D8-A57C-2697F6966B62}" type="presParOf" srcId="{51D4CF96-4918-4300-9C3A-2D98D8B42904}" destId="{DFEAC7F7-EDD2-4556-84DB-1B7006F01062}" srcOrd="0" destOrd="0" presId="urn:microsoft.com/office/officeart/2018/2/layout/IconVerticalSolidList"/>
    <dgm:cxn modelId="{EC963C81-2460-44BC-8FFD-80BA7EA1B66F}" type="presParOf" srcId="{51D4CF96-4918-4300-9C3A-2D98D8B42904}" destId="{03F695EB-141D-4F10-A591-2917945CC090}" srcOrd="1" destOrd="0" presId="urn:microsoft.com/office/officeart/2018/2/layout/IconVerticalSolidList"/>
    <dgm:cxn modelId="{CB5B837C-C2BB-4E4F-A9C1-15ADEABE57C2}" type="presParOf" srcId="{51D4CF96-4918-4300-9C3A-2D98D8B42904}" destId="{F989EB19-DCDD-4EF5-89FD-08C3D0F58473}" srcOrd="2" destOrd="0" presId="urn:microsoft.com/office/officeart/2018/2/layout/IconVerticalSolidList"/>
    <dgm:cxn modelId="{D3326D36-6E74-4898-9A3D-3BFFDC457583}" type="presParOf" srcId="{51D4CF96-4918-4300-9C3A-2D98D8B42904}" destId="{65811E01-2CFA-474D-B0C5-71D1A7CF1CA9}" srcOrd="3" destOrd="0" presId="urn:microsoft.com/office/officeart/2018/2/layout/IconVerticalSolidList"/>
    <dgm:cxn modelId="{2936D49B-C277-4054-A296-E0FB0FEFA6EF}" type="presParOf" srcId="{D88E5528-477A-424F-A9A2-0D5723D55CD3}" destId="{02E6284C-BB59-4108-9F74-DD4165540F6D}" srcOrd="5" destOrd="0" presId="urn:microsoft.com/office/officeart/2018/2/layout/IconVerticalSolidList"/>
    <dgm:cxn modelId="{4439E76E-346B-4DD9-A917-CD18E057439D}" type="presParOf" srcId="{D88E5528-477A-424F-A9A2-0D5723D55CD3}" destId="{59A86A6A-6AEF-4FC3-A650-B68E4832591E}" srcOrd="6" destOrd="0" presId="urn:microsoft.com/office/officeart/2018/2/layout/IconVerticalSolidList"/>
    <dgm:cxn modelId="{369A6E07-EE97-4EAC-9F39-E43D61CE410C}" type="presParOf" srcId="{59A86A6A-6AEF-4FC3-A650-B68E4832591E}" destId="{006A1B3F-C4CE-484A-9234-7697961AC696}" srcOrd="0" destOrd="0" presId="urn:microsoft.com/office/officeart/2018/2/layout/IconVerticalSolidList"/>
    <dgm:cxn modelId="{E4FC5DF4-8CD7-479E-B348-9EF93B1BE81E}" type="presParOf" srcId="{59A86A6A-6AEF-4FC3-A650-B68E4832591E}" destId="{1F3FFA1C-BB50-4390-8A0C-49777FEE49A7}" srcOrd="1" destOrd="0" presId="urn:microsoft.com/office/officeart/2018/2/layout/IconVerticalSolidList"/>
    <dgm:cxn modelId="{C33D15FB-3BC4-4B93-BF2A-4A345DD34A5C}" type="presParOf" srcId="{59A86A6A-6AEF-4FC3-A650-B68E4832591E}" destId="{F3B71608-C980-42C8-A102-0F2BE0E30601}" srcOrd="2" destOrd="0" presId="urn:microsoft.com/office/officeart/2018/2/layout/IconVerticalSolidList"/>
    <dgm:cxn modelId="{65C2E341-E850-4ABF-813E-8BEFB09A4BCD}" type="presParOf" srcId="{59A86A6A-6AEF-4FC3-A650-B68E4832591E}" destId="{4B59276F-9B41-4CE5-A438-BAD4EEC913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05A9F5C-F111-40BE-A891-EA25FE3CAABC}" type="doc">
      <dgm:prSet loTypeId="urn:microsoft.com/office/officeart/2005/8/layout/cycle2" loCatId="cycle" qsTypeId="urn:microsoft.com/office/officeart/2005/8/quickstyle/simple1" qsCatId="simple" csTypeId="urn:microsoft.com/office/officeart/2005/8/colors/colorful5" csCatId="colorful"/>
      <dgm:spPr/>
      <dgm:t>
        <a:bodyPr/>
        <a:lstStyle/>
        <a:p>
          <a:endParaRPr lang="en-US"/>
        </a:p>
      </dgm:t>
    </dgm:pt>
    <dgm:pt modelId="{CEC8AEA5-17EF-436D-8027-FCB2C919AE5D}">
      <dgm:prSet/>
      <dgm:spPr/>
      <dgm:t>
        <a:bodyPr/>
        <a:lstStyle/>
        <a:p>
          <a:r>
            <a:rPr lang="en-GB"/>
            <a:t>Being social has been imperative to our survival for millions of years, therefore the brain prioritises social interaction, especially if its is linked to our social standing and releases hormones accordingly.</a:t>
          </a:r>
          <a:endParaRPr lang="en-US"/>
        </a:p>
      </dgm:t>
    </dgm:pt>
    <dgm:pt modelId="{50740AD7-E8B8-454C-9BAA-E4D187C75AB1}" type="parTrans" cxnId="{417DAE48-F6FE-4F1F-A9C6-8CA3B414F9B3}">
      <dgm:prSet/>
      <dgm:spPr/>
      <dgm:t>
        <a:bodyPr/>
        <a:lstStyle/>
        <a:p>
          <a:endParaRPr lang="en-US"/>
        </a:p>
      </dgm:t>
    </dgm:pt>
    <dgm:pt modelId="{8ABE0332-F629-440A-8B0E-EBF18D9E423B}" type="sibTrans" cxnId="{417DAE48-F6FE-4F1F-A9C6-8CA3B414F9B3}">
      <dgm:prSet/>
      <dgm:spPr/>
      <dgm:t>
        <a:bodyPr/>
        <a:lstStyle/>
        <a:p>
          <a:endParaRPr lang="en-US"/>
        </a:p>
      </dgm:t>
    </dgm:pt>
    <dgm:pt modelId="{BF5A93DA-F6B0-47A2-B503-D4A94E047ED5}">
      <dgm:prSet/>
      <dgm:spPr/>
      <dgm:t>
        <a:bodyPr/>
        <a:lstStyle/>
        <a:p>
          <a:r>
            <a:rPr lang="en-GB"/>
            <a:t>If we feel our social standing is under threat our brain will trigger a response to this.</a:t>
          </a:r>
          <a:endParaRPr lang="en-US"/>
        </a:p>
      </dgm:t>
    </dgm:pt>
    <dgm:pt modelId="{514E7F25-582F-4ED6-9B8F-B9AAE1E26EB3}" type="parTrans" cxnId="{66B6408B-835B-4647-9EED-55B36B1250F4}">
      <dgm:prSet/>
      <dgm:spPr/>
      <dgm:t>
        <a:bodyPr/>
        <a:lstStyle/>
        <a:p>
          <a:endParaRPr lang="en-US"/>
        </a:p>
      </dgm:t>
    </dgm:pt>
    <dgm:pt modelId="{D6FC2661-FFAF-42AD-9C67-B19C4F12DF24}" type="sibTrans" cxnId="{66B6408B-835B-4647-9EED-55B36B1250F4}">
      <dgm:prSet/>
      <dgm:spPr/>
      <dgm:t>
        <a:bodyPr/>
        <a:lstStyle/>
        <a:p>
          <a:endParaRPr lang="en-US"/>
        </a:p>
      </dgm:t>
    </dgm:pt>
    <dgm:pt modelId="{65696E65-3390-F34A-8671-E574EBFF02B3}" type="pres">
      <dgm:prSet presAssocID="{605A9F5C-F111-40BE-A891-EA25FE3CAABC}" presName="cycle" presStyleCnt="0">
        <dgm:presLayoutVars>
          <dgm:dir/>
          <dgm:resizeHandles val="exact"/>
        </dgm:presLayoutVars>
      </dgm:prSet>
      <dgm:spPr/>
    </dgm:pt>
    <dgm:pt modelId="{0775BFBD-C16F-7A40-806B-CDC4F5E11269}" type="pres">
      <dgm:prSet presAssocID="{CEC8AEA5-17EF-436D-8027-FCB2C919AE5D}" presName="node" presStyleLbl="node1" presStyleIdx="0" presStyleCnt="2">
        <dgm:presLayoutVars>
          <dgm:bulletEnabled val="1"/>
        </dgm:presLayoutVars>
      </dgm:prSet>
      <dgm:spPr/>
    </dgm:pt>
    <dgm:pt modelId="{C5279423-C5AC-5B49-9131-06664FA63878}" type="pres">
      <dgm:prSet presAssocID="{8ABE0332-F629-440A-8B0E-EBF18D9E423B}" presName="sibTrans" presStyleLbl="sibTrans2D1" presStyleIdx="0" presStyleCnt="2"/>
      <dgm:spPr/>
    </dgm:pt>
    <dgm:pt modelId="{2176D67F-5144-934D-9DD6-8417CEB8E249}" type="pres">
      <dgm:prSet presAssocID="{8ABE0332-F629-440A-8B0E-EBF18D9E423B}" presName="connectorText" presStyleLbl="sibTrans2D1" presStyleIdx="0" presStyleCnt="2"/>
      <dgm:spPr/>
    </dgm:pt>
    <dgm:pt modelId="{58EB9FE9-850F-644E-85FC-60E4A378A4EC}" type="pres">
      <dgm:prSet presAssocID="{BF5A93DA-F6B0-47A2-B503-D4A94E047ED5}" presName="node" presStyleLbl="node1" presStyleIdx="1" presStyleCnt="2">
        <dgm:presLayoutVars>
          <dgm:bulletEnabled val="1"/>
        </dgm:presLayoutVars>
      </dgm:prSet>
      <dgm:spPr/>
    </dgm:pt>
    <dgm:pt modelId="{4BC6A063-353D-9C44-9A8C-9804774CE0A9}" type="pres">
      <dgm:prSet presAssocID="{D6FC2661-FFAF-42AD-9C67-B19C4F12DF24}" presName="sibTrans" presStyleLbl="sibTrans2D1" presStyleIdx="1" presStyleCnt="2"/>
      <dgm:spPr/>
    </dgm:pt>
    <dgm:pt modelId="{34BB618C-0345-FA42-BA75-4127C63D4955}" type="pres">
      <dgm:prSet presAssocID="{D6FC2661-FFAF-42AD-9C67-B19C4F12DF24}" presName="connectorText" presStyleLbl="sibTrans2D1" presStyleIdx="1" presStyleCnt="2"/>
      <dgm:spPr/>
    </dgm:pt>
  </dgm:ptLst>
  <dgm:cxnLst>
    <dgm:cxn modelId="{A6E90610-205F-1440-B664-ADCF72CDB603}" type="presOf" srcId="{D6FC2661-FFAF-42AD-9C67-B19C4F12DF24}" destId="{4BC6A063-353D-9C44-9A8C-9804774CE0A9}" srcOrd="0" destOrd="0" presId="urn:microsoft.com/office/officeart/2005/8/layout/cycle2"/>
    <dgm:cxn modelId="{417DAE48-F6FE-4F1F-A9C6-8CA3B414F9B3}" srcId="{605A9F5C-F111-40BE-A891-EA25FE3CAABC}" destId="{CEC8AEA5-17EF-436D-8027-FCB2C919AE5D}" srcOrd="0" destOrd="0" parTransId="{50740AD7-E8B8-454C-9BAA-E4D187C75AB1}" sibTransId="{8ABE0332-F629-440A-8B0E-EBF18D9E423B}"/>
    <dgm:cxn modelId="{D1CD0851-CD49-8E44-965F-E4CC81EBE603}" type="presOf" srcId="{BF5A93DA-F6B0-47A2-B503-D4A94E047ED5}" destId="{58EB9FE9-850F-644E-85FC-60E4A378A4EC}" srcOrd="0" destOrd="0" presId="urn:microsoft.com/office/officeart/2005/8/layout/cycle2"/>
    <dgm:cxn modelId="{EEC32075-475B-D040-8825-8101F34160A9}" type="presOf" srcId="{D6FC2661-FFAF-42AD-9C67-B19C4F12DF24}" destId="{34BB618C-0345-FA42-BA75-4127C63D4955}" srcOrd="1" destOrd="0" presId="urn:microsoft.com/office/officeart/2005/8/layout/cycle2"/>
    <dgm:cxn modelId="{66B6408B-835B-4647-9EED-55B36B1250F4}" srcId="{605A9F5C-F111-40BE-A891-EA25FE3CAABC}" destId="{BF5A93DA-F6B0-47A2-B503-D4A94E047ED5}" srcOrd="1" destOrd="0" parTransId="{514E7F25-582F-4ED6-9B8F-B9AAE1E26EB3}" sibTransId="{D6FC2661-FFAF-42AD-9C67-B19C4F12DF24}"/>
    <dgm:cxn modelId="{34872A99-BC5B-E74B-BBDE-DBF52D71FFA4}" type="presOf" srcId="{8ABE0332-F629-440A-8B0E-EBF18D9E423B}" destId="{2176D67F-5144-934D-9DD6-8417CEB8E249}" srcOrd="1" destOrd="0" presId="urn:microsoft.com/office/officeart/2005/8/layout/cycle2"/>
    <dgm:cxn modelId="{E4B45CD0-7543-CF41-BD34-EA0BEF3447D3}" type="presOf" srcId="{CEC8AEA5-17EF-436D-8027-FCB2C919AE5D}" destId="{0775BFBD-C16F-7A40-806B-CDC4F5E11269}" srcOrd="0" destOrd="0" presId="urn:microsoft.com/office/officeart/2005/8/layout/cycle2"/>
    <dgm:cxn modelId="{8E2373DC-C1AC-EB4A-873D-C3A1367FB945}" type="presOf" srcId="{8ABE0332-F629-440A-8B0E-EBF18D9E423B}" destId="{C5279423-C5AC-5B49-9131-06664FA63878}" srcOrd="0" destOrd="0" presId="urn:microsoft.com/office/officeart/2005/8/layout/cycle2"/>
    <dgm:cxn modelId="{3B212FF8-7C50-CF44-84AD-366031493D22}" type="presOf" srcId="{605A9F5C-F111-40BE-A891-EA25FE3CAABC}" destId="{65696E65-3390-F34A-8671-E574EBFF02B3}" srcOrd="0" destOrd="0" presId="urn:microsoft.com/office/officeart/2005/8/layout/cycle2"/>
    <dgm:cxn modelId="{8C9BB532-A3A6-504D-A3DE-26D9155A92C3}" type="presParOf" srcId="{65696E65-3390-F34A-8671-E574EBFF02B3}" destId="{0775BFBD-C16F-7A40-806B-CDC4F5E11269}" srcOrd="0" destOrd="0" presId="urn:microsoft.com/office/officeart/2005/8/layout/cycle2"/>
    <dgm:cxn modelId="{97978F55-0C5E-7F4D-B032-B81B04CF1823}" type="presParOf" srcId="{65696E65-3390-F34A-8671-E574EBFF02B3}" destId="{C5279423-C5AC-5B49-9131-06664FA63878}" srcOrd="1" destOrd="0" presId="urn:microsoft.com/office/officeart/2005/8/layout/cycle2"/>
    <dgm:cxn modelId="{A7A79070-4889-9344-B14D-788C0908101C}" type="presParOf" srcId="{C5279423-C5AC-5B49-9131-06664FA63878}" destId="{2176D67F-5144-934D-9DD6-8417CEB8E249}" srcOrd="0" destOrd="0" presId="urn:microsoft.com/office/officeart/2005/8/layout/cycle2"/>
    <dgm:cxn modelId="{6C70108C-1B13-614F-9FD7-02465B829017}" type="presParOf" srcId="{65696E65-3390-F34A-8671-E574EBFF02B3}" destId="{58EB9FE9-850F-644E-85FC-60E4A378A4EC}" srcOrd="2" destOrd="0" presId="urn:microsoft.com/office/officeart/2005/8/layout/cycle2"/>
    <dgm:cxn modelId="{CDBAA7BE-7116-B140-A4E3-E0AF0619EC0B}" type="presParOf" srcId="{65696E65-3390-F34A-8671-E574EBFF02B3}" destId="{4BC6A063-353D-9C44-9A8C-9804774CE0A9}" srcOrd="3" destOrd="0" presId="urn:microsoft.com/office/officeart/2005/8/layout/cycle2"/>
    <dgm:cxn modelId="{304541C0-B655-9F4C-9E62-C32892B7BD9D}" type="presParOf" srcId="{4BC6A063-353D-9C44-9A8C-9804774CE0A9}" destId="{34BB618C-0345-FA42-BA75-4127C63D495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D2F09CC-CC2C-4104-AE43-A89E8E9C26D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F332EA-97CA-4F86-A43A-6022E183462E}">
      <dgm:prSet/>
      <dgm:spPr/>
      <dgm:t>
        <a:bodyPr/>
        <a:lstStyle/>
        <a:p>
          <a:r>
            <a:rPr lang="en-GB"/>
            <a:t>Threat causes the hippocampus to signal the amygdala which puts into action the stress response, resulting in elevated blood pressure and glucose levels.</a:t>
          </a:r>
          <a:endParaRPr lang="en-US"/>
        </a:p>
      </dgm:t>
    </dgm:pt>
    <dgm:pt modelId="{1BD4841E-A2BB-432E-8339-560F7759BC8B}" type="parTrans" cxnId="{1D4CDE0A-21D4-4AF4-9BF5-4E33D364C762}">
      <dgm:prSet/>
      <dgm:spPr/>
      <dgm:t>
        <a:bodyPr/>
        <a:lstStyle/>
        <a:p>
          <a:endParaRPr lang="en-US"/>
        </a:p>
      </dgm:t>
    </dgm:pt>
    <dgm:pt modelId="{08B135E1-5B57-4322-A75A-81ED007EC5AB}" type="sibTrans" cxnId="{1D4CDE0A-21D4-4AF4-9BF5-4E33D364C762}">
      <dgm:prSet/>
      <dgm:spPr/>
      <dgm:t>
        <a:bodyPr/>
        <a:lstStyle/>
        <a:p>
          <a:endParaRPr lang="en-US"/>
        </a:p>
      </dgm:t>
    </dgm:pt>
    <dgm:pt modelId="{F49FDFC5-DE0F-498F-8580-9695E79D54AF}">
      <dgm:prSet/>
      <dgm:spPr/>
      <dgm:t>
        <a:bodyPr/>
        <a:lstStyle/>
        <a:p>
          <a:r>
            <a:rPr lang="en-GB"/>
            <a:t>This process takes place in the old brain, the old brain doesn’t think and therefore reason or rationalise.</a:t>
          </a:r>
          <a:endParaRPr lang="en-US"/>
        </a:p>
      </dgm:t>
    </dgm:pt>
    <dgm:pt modelId="{2065B75C-D985-4736-9E14-B4BB3FF05058}" type="parTrans" cxnId="{1AFD7B1A-DF45-409A-B500-930B4BEFB4CF}">
      <dgm:prSet/>
      <dgm:spPr/>
      <dgm:t>
        <a:bodyPr/>
        <a:lstStyle/>
        <a:p>
          <a:endParaRPr lang="en-US"/>
        </a:p>
      </dgm:t>
    </dgm:pt>
    <dgm:pt modelId="{BC6A5C31-B112-40F0-B4C6-5FE775EF5174}" type="sibTrans" cxnId="{1AFD7B1A-DF45-409A-B500-930B4BEFB4CF}">
      <dgm:prSet/>
      <dgm:spPr/>
      <dgm:t>
        <a:bodyPr/>
        <a:lstStyle/>
        <a:p>
          <a:endParaRPr lang="en-US"/>
        </a:p>
      </dgm:t>
    </dgm:pt>
    <dgm:pt modelId="{AC4165FE-9B71-4A57-B9B3-3C08D8DC896D}">
      <dgm:prSet/>
      <dgm:spPr/>
      <dgm:t>
        <a:bodyPr/>
        <a:lstStyle/>
        <a:p>
          <a:r>
            <a:rPr lang="en-GB"/>
            <a:t>Survive now, ask questions later.</a:t>
          </a:r>
          <a:endParaRPr lang="en-US"/>
        </a:p>
      </dgm:t>
    </dgm:pt>
    <dgm:pt modelId="{B5A6E411-39D9-4610-B1FD-6429EA14CC2F}" type="parTrans" cxnId="{36976CC9-3580-41AF-A47B-AAB61448E672}">
      <dgm:prSet/>
      <dgm:spPr/>
      <dgm:t>
        <a:bodyPr/>
        <a:lstStyle/>
        <a:p>
          <a:endParaRPr lang="en-US"/>
        </a:p>
      </dgm:t>
    </dgm:pt>
    <dgm:pt modelId="{BE01B588-C89E-4027-9C1F-7A6156426A47}" type="sibTrans" cxnId="{36976CC9-3580-41AF-A47B-AAB61448E672}">
      <dgm:prSet/>
      <dgm:spPr/>
      <dgm:t>
        <a:bodyPr/>
        <a:lstStyle/>
        <a:p>
          <a:endParaRPr lang="en-US"/>
        </a:p>
      </dgm:t>
    </dgm:pt>
    <dgm:pt modelId="{6F24629A-4423-444E-A041-BE07BFAC3DC4}">
      <dgm:prSet/>
      <dgm:spPr/>
      <dgm:t>
        <a:bodyPr/>
        <a:lstStyle/>
        <a:p>
          <a:r>
            <a:rPr lang="en-GB"/>
            <a:t>Perceived Threats and Genuine Threats?</a:t>
          </a:r>
          <a:endParaRPr lang="en-US"/>
        </a:p>
      </dgm:t>
    </dgm:pt>
    <dgm:pt modelId="{E2CBD3FE-9B89-427E-869F-A1453F313EEE}" type="parTrans" cxnId="{10DDF32C-24EF-4334-BFFD-7BC1BA17B505}">
      <dgm:prSet/>
      <dgm:spPr/>
      <dgm:t>
        <a:bodyPr/>
        <a:lstStyle/>
        <a:p>
          <a:endParaRPr lang="en-US"/>
        </a:p>
      </dgm:t>
    </dgm:pt>
    <dgm:pt modelId="{785A1F1E-7A31-4301-8F92-90B1740B1850}" type="sibTrans" cxnId="{10DDF32C-24EF-4334-BFFD-7BC1BA17B505}">
      <dgm:prSet/>
      <dgm:spPr/>
      <dgm:t>
        <a:bodyPr/>
        <a:lstStyle/>
        <a:p>
          <a:endParaRPr lang="en-US"/>
        </a:p>
      </dgm:t>
    </dgm:pt>
    <dgm:pt modelId="{FACDBAEC-1933-4D87-93B4-A4161A02DC20}" type="pres">
      <dgm:prSet presAssocID="{1D2F09CC-CC2C-4104-AE43-A89E8E9C26DC}" presName="root" presStyleCnt="0">
        <dgm:presLayoutVars>
          <dgm:dir/>
          <dgm:resizeHandles val="exact"/>
        </dgm:presLayoutVars>
      </dgm:prSet>
      <dgm:spPr/>
    </dgm:pt>
    <dgm:pt modelId="{F3592DEE-DBB7-4307-BA10-C10CAC6D3619}" type="pres">
      <dgm:prSet presAssocID="{03F332EA-97CA-4F86-A43A-6022E183462E}" presName="compNode" presStyleCnt="0"/>
      <dgm:spPr/>
    </dgm:pt>
    <dgm:pt modelId="{7361A740-AFA5-442E-A502-08902D86D3A7}" type="pres">
      <dgm:prSet presAssocID="{03F332EA-97CA-4F86-A43A-6022E183462E}" presName="bgRect" presStyleLbl="bgShp" presStyleIdx="0" presStyleCnt="4"/>
      <dgm:spPr/>
    </dgm:pt>
    <dgm:pt modelId="{39E53299-DD23-45D4-A134-73D2AA9DAED8}" type="pres">
      <dgm:prSet presAssocID="{03F332EA-97CA-4F86-A43A-6022E18346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FDEDA73E-40F0-4F76-B46D-037C8850333C}" type="pres">
      <dgm:prSet presAssocID="{03F332EA-97CA-4F86-A43A-6022E183462E}" presName="spaceRect" presStyleCnt="0"/>
      <dgm:spPr/>
    </dgm:pt>
    <dgm:pt modelId="{C082EC57-DE15-4D7F-BFE3-560610C0C555}" type="pres">
      <dgm:prSet presAssocID="{03F332EA-97CA-4F86-A43A-6022E183462E}" presName="parTx" presStyleLbl="revTx" presStyleIdx="0" presStyleCnt="4">
        <dgm:presLayoutVars>
          <dgm:chMax val="0"/>
          <dgm:chPref val="0"/>
        </dgm:presLayoutVars>
      </dgm:prSet>
      <dgm:spPr/>
    </dgm:pt>
    <dgm:pt modelId="{847A6160-2CB8-4B17-A891-A65A5B69143A}" type="pres">
      <dgm:prSet presAssocID="{08B135E1-5B57-4322-A75A-81ED007EC5AB}" presName="sibTrans" presStyleCnt="0"/>
      <dgm:spPr/>
    </dgm:pt>
    <dgm:pt modelId="{C572835C-FA60-4256-A5FE-9A47E48AE52B}" type="pres">
      <dgm:prSet presAssocID="{F49FDFC5-DE0F-498F-8580-9695E79D54AF}" presName="compNode" presStyleCnt="0"/>
      <dgm:spPr/>
    </dgm:pt>
    <dgm:pt modelId="{8C6A9CF3-7CAB-4DBA-AC87-78348315C452}" type="pres">
      <dgm:prSet presAssocID="{F49FDFC5-DE0F-498F-8580-9695E79D54AF}" presName="bgRect" presStyleLbl="bgShp" presStyleIdx="1" presStyleCnt="4"/>
      <dgm:spPr/>
    </dgm:pt>
    <dgm:pt modelId="{3D16B6CC-08EA-41A1-9101-5EAAAF91504F}" type="pres">
      <dgm:prSet presAssocID="{F49FDFC5-DE0F-498F-8580-9695E79D54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81341A02-6C95-4246-82FB-44FB43933D9E}" type="pres">
      <dgm:prSet presAssocID="{F49FDFC5-DE0F-498F-8580-9695E79D54AF}" presName="spaceRect" presStyleCnt="0"/>
      <dgm:spPr/>
    </dgm:pt>
    <dgm:pt modelId="{FAFF0217-624F-47D1-8DC1-60E78BCD94F6}" type="pres">
      <dgm:prSet presAssocID="{F49FDFC5-DE0F-498F-8580-9695E79D54AF}" presName="parTx" presStyleLbl="revTx" presStyleIdx="1" presStyleCnt="4">
        <dgm:presLayoutVars>
          <dgm:chMax val="0"/>
          <dgm:chPref val="0"/>
        </dgm:presLayoutVars>
      </dgm:prSet>
      <dgm:spPr/>
    </dgm:pt>
    <dgm:pt modelId="{3D168989-8331-443A-A128-BFF1013BE300}" type="pres">
      <dgm:prSet presAssocID="{BC6A5C31-B112-40F0-B4C6-5FE775EF5174}" presName="sibTrans" presStyleCnt="0"/>
      <dgm:spPr/>
    </dgm:pt>
    <dgm:pt modelId="{75CF896E-F005-439D-9B46-DE7638CA3D78}" type="pres">
      <dgm:prSet presAssocID="{AC4165FE-9B71-4A57-B9B3-3C08D8DC896D}" presName="compNode" presStyleCnt="0"/>
      <dgm:spPr/>
    </dgm:pt>
    <dgm:pt modelId="{616B3604-9BD0-4AAE-B756-A800E7F07C72}" type="pres">
      <dgm:prSet presAssocID="{AC4165FE-9B71-4A57-B9B3-3C08D8DC896D}" presName="bgRect" presStyleLbl="bgShp" presStyleIdx="2" presStyleCnt="4"/>
      <dgm:spPr/>
    </dgm:pt>
    <dgm:pt modelId="{961A299A-B2E5-44A2-AD83-22F57F73D736}" type="pres">
      <dgm:prSet presAssocID="{AC4165FE-9B71-4A57-B9B3-3C08D8DC89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1637D3EF-8ED6-4865-ABAB-A565856B5570}" type="pres">
      <dgm:prSet presAssocID="{AC4165FE-9B71-4A57-B9B3-3C08D8DC896D}" presName="spaceRect" presStyleCnt="0"/>
      <dgm:spPr/>
    </dgm:pt>
    <dgm:pt modelId="{7AA4EBB4-D753-45A3-9F5C-64B9851437A9}" type="pres">
      <dgm:prSet presAssocID="{AC4165FE-9B71-4A57-B9B3-3C08D8DC896D}" presName="parTx" presStyleLbl="revTx" presStyleIdx="2" presStyleCnt="4">
        <dgm:presLayoutVars>
          <dgm:chMax val="0"/>
          <dgm:chPref val="0"/>
        </dgm:presLayoutVars>
      </dgm:prSet>
      <dgm:spPr/>
    </dgm:pt>
    <dgm:pt modelId="{862915D9-5BC8-4A10-B3C4-4DCE7F34D99E}" type="pres">
      <dgm:prSet presAssocID="{BE01B588-C89E-4027-9C1F-7A6156426A47}" presName="sibTrans" presStyleCnt="0"/>
      <dgm:spPr/>
    </dgm:pt>
    <dgm:pt modelId="{2E2F37E3-F183-4DD7-A6BD-483A69481C6D}" type="pres">
      <dgm:prSet presAssocID="{6F24629A-4423-444E-A041-BE07BFAC3DC4}" presName="compNode" presStyleCnt="0"/>
      <dgm:spPr/>
    </dgm:pt>
    <dgm:pt modelId="{211CBEE9-79BF-4F23-AF37-BC9B9F9E651C}" type="pres">
      <dgm:prSet presAssocID="{6F24629A-4423-444E-A041-BE07BFAC3DC4}" presName="bgRect" presStyleLbl="bgShp" presStyleIdx="3" presStyleCnt="4"/>
      <dgm:spPr/>
    </dgm:pt>
    <dgm:pt modelId="{3A8F3287-FE4E-485D-B64A-84BFDC17D26A}" type="pres">
      <dgm:prSet presAssocID="{6F24629A-4423-444E-A041-BE07BFAC3D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6C3C6E36-2949-4185-B3F3-515854E28217}" type="pres">
      <dgm:prSet presAssocID="{6F24629A-4423-444E-A041-BE07BFAC3DC4}" presName="spaceRect" presStyleCnt="0"/>
      <dgm:spPr/>
    </dgm:pt>
    <dgm:pt modelId="{E259C098-8F9E-4ABC-AED3-4A17539EB87A}" type="pres">
      <dgm:prSet presAssocID="{6F24629A-4423-444E-A041-BE07BFAC3DC4}" presName="parTx" presStyleLbl="revTx" presStyleIdx="3" presStyleCnt="4">
        <dgm:presLayoutVars>
          <dgm:chMax val="0"/>
          <dgm:chPref val="0"/>
        </dgm:presLayoutVars>
      </dgm:prSet>
      <dgm:spPr/>
    </dgm:pt>
  </dgm:ptLst>
  <dgm:cxnLst>
    <dgm:cxn modelId="{63311600-C7F5-47B9-A7A2-4BEE1E03E3CA}" type="presOf" srcId="{F49FDFC5-DE0F-498F-8580-9695E79D54AF}" destId="{FAFF0217-624F-47D1-8DC1-60E78BCD94F6}" srcOrd="0" destOrd="0" presId="urn:microsoft.com/office/officeart/2018/2/layout/IconVerticalSolidList"/>
    <dgm:cxn modelId="{1D4CDE0A-21D4-4AF4-9BF5-4E33D364C762}" srcId="{1D2F09CC-CC2C-4104-AE43-A89E8E9C26DC}" destId="{03F332EA-97CA-4F86-A43A-6022E183462E}" srcOrd="0" destOrd="0" parTransId="{1BD4841E-A2BB-432E-8339-560F7759BC8B}" sibTransId="{08B135E1-5B57-4322-A75A-81ED007EC5AB}"/>
    <dgm:cxn modelId="{1AFD7B1A-DF45-409A-B500-930B4BEFB4CF}" srcId="{1D2F09CC-CC2C-4104-AE43-A89E8E9C26DC}" destId="{F49FDFC5-DE0F-498F-8580-9695E79D54AF}" srcOrd="1" destOrd="0" parTransId="{2065B75C-D985-4736-9E14-B4BB3FF05058}" sibTransId="{BC6A5C31-B112-40F0-B4C6-5FE775EF5174}"/>
    <dgm:cxn modelId="{05458D1C-FAA0-4EC8-B9D1-F69D78F5E651}" type="presOf" srcId="{6F24629A-4423-444E-A041-BE07BFAC3DC4}" destId="{E259C098-8F9E-4ABC-AED3-4A17539EB87A}" srcOrd="0" destOrd="0" presId="urn:microsoft.com/office/officeart/2018/2/layout/IconVerticalSolidList"/>
    <dgm:cxn modelId="{10DDF32C-24EF-4334-BFFD-7BC1BA17B505}" srcId="{1D2F09CC-CC2C-4104-AE43-A89E8E9C26DC}" destId="{6F24629A-4423-444E-A041-BE07BFAC3DC4}" srcOrd="3" destOrd="0" parTransId="{E2CBD3FE-9B89-427E-869F-A1453F313EEE}" sibTransId="{785A1F1E-7A31-4301-8F92-90B1740B1850}"/>
    <dgm:cxn modelId="{36976CC9-3580-41AF-A47B-AAB61448E672}" srcId="{1D2F09CC-CC2C-4104-AE43-A89E8E9C26DC}" destId="{AC4165FE-9B71-4A57-B9B3-3C08D8DC896D}" srcOrd="2" destOrd="0" parTransId="{B5A6E411-39D9-4610-B1FD-6429EA14CC2F}" sibTransId="{BE01B588-C89E-4027-9C1F-7A6156426A47}"/>
    <dgm:cxn modelId="{A9B3DCCD-1105-4B17-B5B0-B91EF2A04033}" type="presOf" srcId="{AC4165FE-9B71-4A57-B9B3-3C08D8DC896D}" destId="{7AA4EBB4-D753-45A3-9F5C-64B9851437A9}" srcOrd="0" destOrd="0" presId="urn:microsoft.com/office/officeart/2018/2/layout/IconVerticalSolidList"/>
    <dgm:cxn modelId="{ECA896CE-3033-4820-AA6C-0C5944D7D883}" type="presOf" srcId="{03F332EA-97CA-4F86-A43A-6022E183462E}" destId="{C082EC57-DE15-4D7F-BFE3-560610C0C555}" srcOrd="0" destOrd="0" presId="urn:microsoft.com/office/officeart/2018/2/layout/IconVerticalSolidList"/>
    <dgm:cxn modelId="{C09489F6-AF6D-4D74-805C-2DECC5DD40AE}" type="presOf" srcId="{1D2F09CC-CC2C-4104-AE43-A89E8E9C26DC}" destId="{FACDBAEC-1933-4D87-93B4-A4161A02DC20}" srcOrd="0" destOrd="0" presId="urn:microsoft.com/office/officeart/2018/2/layout/IconVerticalSolidList"/>
    <dgm:cxn modelId="{88233D94-6407-4332-8DC6-EBA8D1D93368}" type="presParOf" srcId="{FACDBAEC-1933-4D87-93B4-A4161A02DC20}" destId="{F3592DEE-DBB7-4307-BA10-C10CAC6D3619}" srcOrd="0" destOrd="0" presId="urn:microsoft.com/office/officeart/2018/2/layout/IconVerticalSolidList"/>
    <dgm:cxn modelId="{30FC4E8F-FC91-4A8C-83B4-A49404359C0E}" type="presParOf" srcId="{F3592DEE-DBB7-4307-BA10-C10CAC6D3619}" destId="{7361A740-AFA5-442E-A502-08902D86D3A7}" srcOrd="0" destOrd="0" presId="urn:microsoft.com/office/officeart/2018/2/layout/IconVerticalSolidList"/>
    <dgm:cxn modelId="{5D2E3F20-028E-4AB4-B18C-5A667F876C35}" type="presParOf" srcId="{F3592DEE-DBB7-4307-BA10-C10CAC6D3619}" destId="{39E53299-DD23-45D4-A134-73D2AA9DAED8}" srcOrd="1" destOrd="0" presId="urn:microsoft.com/office/officeart/2018/2/layout/IconVerticalSolidList"/>
    <dgm:cxn modelId="{28D5A6FF-99A4-4CF7-AA97-3E915C511514}" type="presParOf" srcId="{F3592DEE-DBB7-4307-BA10-C10CAC6D3619}" destId="{FDEDA73E-40F0-4F76-B46D-037C8850333C}" srcOrd="2" destOrd="0" presId="urn:microsoft.com/office/officeart/2018/2/layout/IconVerticalSolidList"/>
    <dgm:cxn modelId="{560D8C2C-10DE-4DAA-BC0D-700A368AD735}" type="presParOf" srcId="{F3592DEE-DBB7-4307-BA10-C10CAC6D3619}" destId="{C082EC57-DE15-4D7F-BFE3-560610C0C555}" srcOrd="3" destOrd="0" presId="urn:microsoft.com/office/officeart/2018/2/layout/IconVerticalSolidList"/>
    <dgm:cxn modelId="{04BF4473-0445-42D7-9DFC-95AD5A4E2724}" type="presParOf" srcId="{FACDBAEC-1933-4D87-93B4-A4161A02DC20}" destId="{847A6160-2CB8-4B17-A891-A65A5B69143A}" srcOrd="1" destOrd="0" presId="urn:microsoft.com/office/officeart/2018/2/layout/IconVerticalSolidList"/>
    <dgm:cxn modelId="{99E9CC07-9B83-4257-84A3-54A1DE1CCF62}" type="presParOf" srcId="{FACDBAEC-1933-4D87-93B4-A4161A02DC20}" destId="{C572835C-FA60-4256-A5FE-9A47E48AE52B}" srcOrd="2" destOrd="0" presId="urn:microsoft.com/office/officeart/2018/2/layout/IconVerticalSolidList"/>
    <dgm:cxn modelId="{BDAE400F-BC83-4E7C-80C1-93F8B001E6DD}" type="presParOf" srcId="{C572835C-FA60-4256-A5FE-9A47E48AE52B}" destId="{8C6A9CF3-7CAB-4DBA-AC87-78348315C452}" srcOrd="0" destOrd="0" presId="urn:microsoft.com/office/officeart/2018/2/layout/IconVerticalSolidList"/>
    <dgm:cxn modelId="{EDB23C98-236B-45CC-918D-F3F603BFEAA6}" type="presParOf" srcId="{C572835C-FA60-4256-A5FE-9A47E48AE52B}" destId="{3D16B6CC-08EA-41A1-9101-5EAAAF91504F}" srcOrd="1" destOrd="0" presId="urn:microsoft.com/office/officeart/2018/2/layout/IconVerticalSolidList"/>
    <dgm:cxn modelId="{302C604D-2407-4B32-8BBC-CF8C42797711}" type="presParOf" srcId="{C572835C-FA60-4256-A5FE-9A47E48AE52B}" destId="{81341A02-6C95-4246-82FB-44FB43933D9E}" srcOrd="2" destOrd="0" presId="urn:microsoft.com/office/officeart/2018/2/layout/IconVerticalSolidList"/>
    <dgm:cxn modelId="{08C12FBD-E0E2-40B8-B1C3-E7589E12E1A5}" type="presParOf" srcId="{C572835C-FA60-4256-A5FE-9A47E48AE52B}" destId="{FAFF0217-624F-47D1-8DC1-60E78BCD94F6}" srcOrd="3" destOrd="0" presId="urn:microsoft.com/office/officeart/2018/2/layout/IconVerticalSolidList"/>
    <dgm:cxn modelId="{E63CC313-F82E-44E9-9C50-5C187319FC6A}" type="presParOf" srcId="{FACDBAEC-1933-4D87-93B4-A4161A02DC20}" destId="{3D168989-8331-443A-A128-BFF1013BE300}" srcOrd="3" destOrd="0" presId="urn:microsoft.com/office/officeart/2018/2/layout/IconVerticalSolidList"/>
    <dgm:cxn modelId="{E88C183C-A49D-4C65-B619-598596D6DB2C}" type="presParOf" srcId="{FACDBAEC-1933-4D87-93B4-A4161A02DC20}" destId="{75CF896E-F005-439D-9B46-DE7638CA3D78}" srcOrd="4" destOrd="0" presId="urn:microsoft.com/office/officeart/2018/2/layout/IconVerticalSolidList"/>
    <dgm:cxn modelId="{D647DFFE-F4D4-4A41-A443-D50C9AD6F3BE}" type="presParOf" srcId="{75CF896E-F005-439D-9B46-DE7638CA3D78}" destId="{616B3604-9BD0-4AAE-B756-A800E7F07C72}" srcOrd="0" destOrd="0" presId="urn:microsoft.com/office/officeart/2018/2/layout/IconVerticalSolidList"/>
    <dgm:cxn modelId="{E2BEAA92-8AEF-449B-A173-020E9CE04C4E}" type="presParOf" srcId="{75CF896E-F005-439D-9B46-DE7638CA3D78}" destId="{961A299A-B2E5-44A2-AD83-22F57F73D736}" srcOrd="1" destOrd="0" presId="urn:microsoft.com/office/officeart/2018/2/layout/IconVerticalSolidList"/>
    <dgm:cxn modelId="{CC6DF500-82CF-426C-9581-EF061AA5C6E0}" type="presParOf" srcId="{75CF896E-F005-439D-9B46-DE7638CA3D78}" destId="{1637D3EF-8ED6-4865-ABAB-A565856B5570}" srcOrd="2" destOrd="0" presId="urn:microsoft.com/office/officeart/2018/2/layout/IconVerticalSolidList"/>
    <dgm:cxn modelId="{EE5285C2-A4CB-438F-8455-CE1D11CFDDB1}" type="presParOf" srcId="{75CF896E-F005-439D-9B46-DE7638CA3D78}" destId="{7AA4EBB4-D753-45A3-9F5C-64B9851437A9}" srcOrd="3" destOrd="0" presId="urn:microsoft.com/office/officeart/2018/2/layout/IconVerticalSolidList"/>
    <dgm:cxn modelId="{6261C752-6FAC-470F-BE8F-2444365FB246}" type="presParOf" srcId="{FACDBAEC-1933-4D87-93B4-A4161A02DC20}" destId="{862915D9-5BC8-4A10-B3C4-4DCE7F34D99E}" srcOrd="5" destOrd="0" presId="urn:microsoft.com/office/officeart/2018/2/layout/IconVerticalSolidList"/>
    <dgm:cxn modelId="{2F679B93-2DD0-41B6-AAE1-66450A8AB52E}" type="presParOf" srcId="{FACDBAEC-1933-4D87-93B4-A4161A02DC20}" destId="{2E2F37E3-F183-4DD7-A6BD-483A69481C6D}" srcOrd="6" destOrd="0" presId="urn:microsoft.com/office/officeart/2018/2/layout/IconVerticalSolidList"/>
    <dgm:cxn modelId="{558C6C7D-73CE-4531-A8BD-BD07F8280274}" type="presParOf" srcId="{2E2F37E3-F183-4DD7-A6BD-483A69481C6D}" destId="{211CBEE9-79BF-4F23-AF37-BC9B9F9E651C}" srcOrd="0" destOrd="0" presId="urn:microsoft.com/office/officeart/2018/2/layout/IconVerticalSolidList"/>
    <dgm:cxn modelId="{77DC589C-D01C-4A6F-A8F9-7A41BD933147}" type="presParOf" srcId="{2E2F37E3-F183-4DD7-A6BD-483A69481C6D}" destId="{3A8F3287-FE4E-485D-B64A-84BFDC17D26A}" srcOrd="1" destOrd="0" presId="urn:microsoft.com/office/officeart/2018/2/layout/IconVerticalSolidList"/>
    <dgm:cxn modelId="{D0DAD4B1-75CF-4607-A753-4A4CD4157BA8}" type="presParOf" srcId="{2E2F37E3-F183-4DD7-A6BD-483A69481C6D}" destId="{6C3C6E36-2949-4185-B3F3-515854E28217}" srcOrd="2" destOrd="0" presId="urn:microsoft.com/office/officeart/2018/2/layout/IconVerticalSolidList"/>
    <dgm:cxn modelId="{D2570A9E-467D-482F-8B69-4912777F6339}" type="presParOf" srcId="{2E2F37E3-F183-4DD7-A6BD-483A69481C6D}" destId="{E259C098-8F9E-4ABC-AED3-4A17539EB8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8E1696-C0A2-4808-AA3B-DC386040E60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072DE4-2530-44AD-98BC-0713F9F82E74}">
      <dgm:prSet/>
      <dgm:spPr/>
      <dgm:t>
        <a:bodyPr/>
        <a:lstStyle/>
        <a:p>
          <a:r>
            <a:rPr lang="en-GB"/>
            <a:t>‘Society is considerably more complex and diverse than it was 56-million years ago when our ancestors formed groups to increase survival odds, but the need to be social to survive remains the same’ (Gordon 2017) </a:t>
          </a:r>
          <a:endParaRPr lang="en-US"/>
        </a:p>
      </dgm:t>
    </dgm:pt>
    <dgm:pt modelId="{40A8970D-BBCB-4712-B50D-73C6BC0F7D60}" type="parTrans" cxnId="{1F40E9CC-4165-449B-8F84-A0C5128E90CD}">
      <dgm:prSet/>
      <dgm:spPr/>
      <dgm:t>
        <a:bodyPr/>
        <a:lstStyle/>
        <a:p>
          <a:endParaRPr lang="en-US"/>
        </a:p>
      </dgm:t>
    </dgm:pt>
    <dgm:pt modelId="{D30B438C-962A-4E58-8A8C-6DCBCBF89636}" type="sibTrans" cxnId="{1F40E9CC-4165-449B-8F84-A0C5128E90CD}">
      <dgm:prSet/>
      <dgm:spPr/>
      <dgm:t>
        <a:bodyPr/>
        <a:lstStyle/>
        <a:p>
          <a:endParaRPr lang="en-US"/>
        </a:p>
      </dgm:t>
    </dgm:pt>
    <dgm:pt modelId="{4655514C-A36C-4FBF-9B89-3D7580CC7E8C}">
      <dgm:prSet/>
      <dgm:spPr/>
      <dgm:t>
        <a:bodyPr/>
        <a:lstStyle/>
        <a:p>
          <a:r>
            <a:rPr lang="en-GB"/>
            <a:t>The primary functions and structures of our brains have remained unchanged for tens of thousands of years, whilst the way we live has changed immeasurably.</a:t>
          </a:r>
          <a:endParaRPr lang="en-US"/>
        </a:p>
      </dgm:t>
    </dgm:pt>
    <dgm:pt modelId="{95B41A69-E0EF-4318-AEBF-178F3AA1BC97}" type="parTrans" cxnId="{FC87A8C7-38FE-452B-9CC8-A7EFD53A9A3A}">
      <dgm:prSet/>
      <dgm:spPr/>
      <dgm:t>
        <a:bodyPr/>
        <a:lstStyle/>
        <a:p>
          <a:endParaRPr lang="en-US"/>
        </a:p>
      </dgm:t>
    </dgm:pt>
    <dgm:pt modelId="{CB858E03-5265-4012-9B40-1DA22745DF35}" type="sibTrans" cxnId="{FC87A8C7-38FE-452B-9CC8-A7EFD53A9A3A}">
      <dgm:prSet/>
      <dgm:spPr/>
      <dgm:t>
        <a:bodyPr/>
        <a:lstStyle/>
        <a:p>
          <a:endParaRPr lang="en-US"/>
        </a:p>
      </dgm:t>
    </dgm:pt>
    <dgm:pt modelId="{C40ED47B-9861-4A91-9873-0A6B6ECF73E0}" type="pres">
      <dgm:prSet presAssocID="{178E1696-C0A2-4808-AA3B-DC386040E600}" presName="root" presStyleCnt="0">
        <dgm:presLayoutVars>
          <dgm:dir/>
          <dgm:resizeHandles val="exact"/>
        </dgm:presLayoutVars>
      </dgm:prSet>
      <dgm:spPr/>
    </dgm:pt>
    <dgm:pt modelId="{CE7EF773-D226-4985-B2D5-8BED30ECA643}" type="pres">
      <dgm:prSet presAssocID="{88072DE4-2530-44AD-98BC-0713F9F82E74}" presName="compNode" presStyleCnt="0"/>
      <dgm:spPr/>
    </dgm:pt>
    <dgm:pt modelId="{3D58C7BB-88E8-4FBE-8CD7-5D0827B29C46}" type="pres">
      <dgm:prSet presAssocID="{88072DE4-2530-44AD-98BC-0713F9F82E74}" presName="bgRect" presStyleLbl="bgShp" presStyleIdx="0" presStyleCnt="2"/>
      <dgm:spPr/>
    </dgm:pt>
    <dgm:pt modelId="{C90CA1E8-424C-48D2-9939-8D8BFF159BBF}" type="pres">
      <dgm:prSet presAssocID="{88072DE4-2530-44AD-98BC-0713F9F82E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A25CCD15-CE8C-4F2E-896F-DAF9B5CEE4DE}" type="pres">
      <dgm:prSet presAssocID="{88072DE4-2530-44AD-98BC-0713F9F82E74}" presName="spaceRect" presStyleCnt="0"/>
      <dgm:spPr/>
    </dgm:pt>
    <dgm:pt modelId="{D1D63049-C08F-4D45-84AF-F0495EFC79FE}" type="pres">
      <dgm:prSet presAssocID="{88072DE4-2530-44AD-98BC-0713F9F82E74}" presName="parTx" presStyleLbl="revTx" presStyleIdx="0" presStyleCnt="2">
        <dgm:presLayoutVars>
          <dgm:chMax val="0"/>
          <dgm:chPref val="0"/>
        </dgm:presLayoutVars>
      </dgm:prSet>
      <dgm:spPr/>
    </dgm:pt>
    <dgm:pt modelId="{26BFD929-1AF6-4611-B1E2-AF1156EC6E14}" type="pres">
      <dgm:prSet presAssocID="{D30B438C-962A-4E58-8A8C-6DCBCBF89636}" presName="sibTrans" presStyleCnt="0"/>
      <dgm:spPr/>
    </dgm:pt>
    <dgm:pt modelId="{D5D9CB5E-B82A-480E-AFB5-02261065BA02}" type="pres">
      <dgm:prSet presAssocID="{4655514C-A36C-4FBF-9B89-3D7580CC7E8C}" presName="compNode" presStyleCnt="0"/>
      <dgm:spPr/>
    </dgm:pt>
    <dgm:pt modelId="{7655EFD4-3710-4A6F-BCE8-B5CB5804CE5D}" type="pres">
      <dgm:prSet presAssocID="{4655514C-A36C-4FBF-9B89-3D7580CC7E8C}" presName="bgRect" presStyleLbl="bgShp" presStyleIdx="1" presStyleCnt="2"/>
      <dgm:spPr/>
    </dgm:pt>
    <dgm:pt modelId="{7FE996FD-F7F1-4422-B13B-7C69DC3DEEB1}" type="pres">
      <dgm:prSet presAssocID="{4655514C-A36C-4FBF-9B89-3D7580CC7E8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C898DA50-9DD8-48D7-94E8-ED38F41BD647}" type="pres">
      <dgm:prSet presAssocID="{4655514C-A36C-4FBF-9B89-3D7580CC7E8C}" presName="spaceRect" presStyleCnt="0"/>
      <dgm:spPr/>
    </dgm:pt>
    <dgm:pt modelId="{46A51E04-4CCE-4A1C-8D9D-3C96D43B28FD}" type="pres">
      <dgm:prSet presAssocID="{4655514C-A36C-4FBF-9B89-3D7580CC7E8C}" presName="parTx" presStyleLbl="revTx" presStyleIdx="1" presStyleCnt="2">
        <dgm:presLayoutVars>
          <dgm:chMax val="0"/>
          <dgm:chPref val="0"/>
        </dgm:presLayoutVars>
      </dgm:prSet>
      <dgm:spPr/>
    </dgm:pt>
  </dgm:ptLst>
  <dgm:cxnLst>
    <dgm:cxn modelId="{CA0D2F4B-603E-4E94-9E15-C83EEC803481}" type="presOf" srcId="{88072DE4-2530-44AD-98BC-0713F9F82E74}" destId="{D1D63049-C08F-4D45-84AF-F0495EFC79FE}" srcOrd="0" destOrd="0" presId="urn:microsoft.com/office/officeart/2018/2/layout/IconVerticalSolidList"/>
    <dgm:cxn modelId="{7A4C3C91-0543-48DA-BDEA-1CFC70BAC24E}" type="presOf" srcId="{178E1696-C0A2-4808-AA3B-DC386040E600}" destId="{C40ED47B-9861-4A91-9873-0A6B6ECF73E0}" srcOrd="0" destOrd="0" presId="urn:microsoft.com/office/officeart/2018/2/layout/IconVerticalSolidList"/>
    <dgm:cxn modelId="{078709C6-A8AC-498C-9749-06C48A277AF5}" type="presOf" srcId="{4655514C-A36C-4FBF-9B89-3D7580CC7E8C}" destId="{46A51E04-4CCE-4A1C-8D9D-3C96D43B28FD}" srcOrd="0" destOrd="0" presId="urn:microsoft.com/office/officeart/2018/2/layout/IconVerticalSolidList"/>
    <dgm:cxn modelId="{FC87A8C7-38FE-452B-9CC8-A7EFD53A9A3A}" srcId="{178E1696-C0A2-4808-AA3B-DC386040E600}" destId="{4655514C-A36C-4FBF-9B89-3D7580CC7E8C}" srcOrd="1" destOrd="0" parTransId="{95B41A69-E0EF-4318-AEBF-178F3AA1BC97}" sibTransId="{CB858E03-5265-4012-9B40-1DA22745DF35}"/>
    <dgm:cxn modelId="{1F40E9CC-4165-449B-8F84-A0C5128E90CD}" srcId="{178E1696-C0A2-4808-AA3B-DC386040E600}" destId="{88072DE4-2530-44AD-98BC-0713F9F82E74}" srcOrd="0" destOrd="0" parTransId="{40A8970D-BBCB-4712-B50D-73C6BC0F7D60}" sibTransId="{D30B438C-962A-4E58-8A8C-6DCBCBF89636}"/>
    <dgm:cxn modelId="{30D852DF-65C3-4129-9F4E-E3FAB5D4E11B}" type="presParOf" srcId="{C40ED47B-9861-4A91-9873-0A6B6ECF73E0}" destId="{CE7EF773-D226-4985-B2D5-8BED30ECA643}" srcOrd="0" destOrd="0" presId="urn:microsoft.com/office/officeart/2018/2/layout/IconVerticalSolidList"/>
    <dgm:cxn modelId="{4F953751-EA50-4326-BF9F-10A755EB1093}" type="presParOf" srcId="{CE7EF773-D226-4985-B2D5-8BED30ECA643}" destId="{3D58C7BB-88E8-4FBE-8CD7-5D0827B29C46}" srcOrd="0" destOrd="0" presId="urn:microsoft.com/office/officeart/2018/2/layout/IconVerticalSolidList"/>
    <dgm:cxn modelId="{49F65A40-9DA0-40B2-9B3C-EC59A4755769}" type="presParOf" srcId="{CE7EF773-D226-4985-B2D5-8BED30ECA643}" destId="{C90CA1E8-424C-48D2-9939-8D8BFF159BBF}" srcOrd="1" destOrd="0" presId="urn:microsoft.com/office/officeart/2018/2/layout/IconVerticalSolidList"/>
    <dgm:cxn modelId="{2CF54164-0812-453A-A089-29872935591A}" type="presParOf" srcId="{CE7EF773-D226-4985-B2D5-8BED30ECA643}" destId="{A25CCD15-CE8C-4F2E-896F-DAF9B5CEE4DE}" srcOrd="2" destOrd="0" presId="urn:microsoft.com/office/officeart/2018/2/layout/IconVerticalSolidList"/>
    <dgm:cxn modelId="{C749B6A5-94B8-4D8A-919D-A885760498CE}" type="presParOf" srcId="{CE7EF773-D226-4985-B2D5-8BED30ECA643}" destId="{D1D63049-C08F-4D45-84AF-F0495EFC79FE}" srcOrd="3" destOrd="0" presId="urn:microsoft.com/office/officeart/2018/2/layout/IconVerticalSolidList"/>
    <dgm:cxn modelId="{90DFA4DC-48AF-4E96-83D1-7390F06D2728}" type="presParOf" srcId="{C40ED47B-9861-4A91-9873-0A6B6ECF73E0}" destId="{26BFD929-1AF6-4611-B1E2-AF1156EC6E14}" srcOrd="1" destOrd="0" presId="urn:microsoft.com/office/officeart/2018/2/layout/IconVerticalSolidList"/>
    <dgm:cxn modelId="{F08A0F57-D100-4225-AD0B-74485724A5E2}" type="presParOf" srcId="{C40ED47B-9861-4A91-9873-0A6B6ECF73E0}" destId="{D5D9CB5E-B82A-480E-AFB5-02261065BA02}" srcOrd="2" destOrd="0" presId="urn:microsoft.com/office/officeart/2018/2/layout/IconVerticalSolidList"/>
    <dgm:cxn modelId="{5B1026BF-4EE5-46FB-BF1A-6A17F44163C9}" type="presParOf" srcId="{D5D9CB5E-B82A-480E-AFB5-02261065BA02}" destId="{7655EFD4-3710-4A6F-BCE8-B5CB5804CE5D}" srcOrd="0" destOrd="0" presId="urn:microsoft.com/office/officeart/2018/2/layout/IconVerticalSolidList"/>
    <dgm:cxn modelId="{824DD9E2-E603-42CC-8F5F-D01520776286}" type="presParOf" srcId="{D5D9CB5E-B82A-480E-AFB5-02261065BA02}" destId="{7FE996FD-F7F1-4422-B13B-7C69DC3DEEB1}" srcOrd="1" destOrd="0" presId="urn:microsoft.com/office/officeart/2018/2/layout/IconVerticalSolidList"/>
    <dgm:cxn modelId="{3E3D557E-8450-4B2C-B5C8-77B93CE5BFA5}" type="presParOf" srcId="{D5D9CB5E-B82A-480E-AFB5-02261065BA02}" destId="{C898DA50-9DD8-48D7-94E8-ED38F41BD647}" srcOrd="2" destOrd="0" presId="urn:microsoft.com/office/officeart/2018/2/layout/IconVerticalSolidList"/>
    <dgm:cxn modelId="{9B80260A-313B-4661-A3D7-F0D9E759238D}" type="presParOf" srcId="{D5D9CB5E-B82A-480E-AFB5-02261065BA02}" destId="{46A51E04-4CCE-4A1C-8D9D-3C96D43B28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74717A1-EFD0-4BC5-8DA1-274CA5EA7D6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BAC6734-C7B4-404A-A705-7B4227CF3743}">
      <dgm:prSet/>
      <dgm:spPr/>
      <dgm:t>
        <a:bodyPr/>
        <a:lstStyle/>
        <a:p>
          <a:r>
            <a:rPr lang="en-GB"/>
            <a:t>Children and young people 6x more likely to report mental ill health than 20 years ago. (Nuffield trust 2018)</a:t>
          </a:r>
          <a:endParaRPr lang="en-US"/>
        </a:p>
      </dgm:t>
    </dgm:pt>
    <dgm:pt modelId="{5FC299A5-A8AA-468C-B375-007EC1ADFD65}" type="parTrans" cxnId="{427241C2-DEDF-4766-A065-9314F5AAE08B}">
      <dgm:prSet/>
      <dgm:spPr/>
      <dgm:t>
        <a:bodyPr/>
        <a:lstStyle/>
        <a:p>
          <a:endParaRPr lang="en-US"/>
        </a:p>
      </dgm:t>
    </dgm:pt>
    <dgm:pt modelId="{E1DD00B8-0E92-4CEB-9C2D-62655BF119B9}" type="sibTrans" cxnId="{427241C2-DEDF-4766-A065-9314F5AAE08B}">
      <dgm:prSet/>
      <dgm:spPr/>
      <dgm:t>
        <a:bodyPr/>
        <a:lstStyle/>
        <a:p>
          <a:endParaRPr lang="en-US"/>
        </a:p>
      </dgm:t>
    </dgm:pt>
    <dgm:pt modelId="{26B3DC8F-2E51-43F7-B859-F004650528B1}">
      <dgm:prSet/>
      <dgm:spPr/>
      <dgm:t>
        <a:bodyPr/>
        <a:lstStyle/>
        <a:p>
          <a:r>
            <a:rPr lang="en-GB"/>
            <a:t>Why might this be ?</a:t>
          </a:r>
          <a:endParaRPr lang="en-US"/>
        </a:p>
      </dgm:t>
    </dgm:pt>
    <dgm:pt modelId="{FD93BBAD-97CE-4964-A24C-4E84655BADFB}" type="parTrans" cxnId="{CE0187A8-BB55-430B-BACC-69BF652DCB68}">
      <dgm:prSet/>
      <dgm:spPr/>
      <dgm:t>
        <a:bodyPr/>
        <a:lstStyle/>
        <a:p>
          <a:endParaRPr lang="en-US"/>
        </a:p>
      </dgm:t>
    </dgm:pt>
    <dgm:pt modelId="{0811320A-E769-45C0-A63A-F804CFB07067}" type="sibTrans" cxnId="{CE0187A8-BB55-430B-BACC-69BF652DCB68}">
      <dgm:prSet/>
      <dgm:spPr/>
      <dgm:t>
        <a:bodyPr/>
        <a:lstStyle/>
        <a:p>
          <a:endParaRPr lang="en-US"/>
        </a:p>
      </dgm:t>
    </dgm:pt>
    <dgm:pt modelId="{79266183-FCC0-4857-AC45-DB5C2EEF62D0}" type="pres">
      <dgm:prSet presAssocID="{974717A1-EFD0-4BC5-8DA1-274CA5EA7D68}" presName="root" presStyleCnt="0">
        <dgm:presLayoutVars>
          <dgm:dir/>
          <dgm:resizeHandles val="exact"/>
        </dgm:presLayoutVars>
      </dgm:prSet>
      <dgm:spPr/>
    </dgm:pt>
    <dgm:pt modelId="{2FB2B6CA-0CC2-41F8-8785-C0237D075F2E}" type="pres">
      <dgm:prSet presAssocID="{CBAC6734-C7B4-404A-A705-7B4227CF3743}" presName="compNode" presStyleCnt="0"/>
      <dgm:spPr/>
    </dgm:pt>
    <dgm:pt modelId="{993FD706-3242-43DD-B85D-47F67117A8AB}" type="pres">
      <dgm:prSet presAssocID="{CBAC6734-C7B4-404A-A705-7B4227CF3743}" presName="bgRect" presStyleLbl="bgShp" presStyleIdx="0" presStyleCnt="2"/>
      <dgm:spPr/>
    </dgm:pt>
    <dgm:pt modelId="{ECD0D70A-B418-4C18-9894-13AF2442279F}" type="pres">
      <dgm:prSet presAssocID="{CBAC6734-C7B4-404A-A705-7B4227CF37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esaw"/>
        </a:ext>
      </dgm:extLst>
    </dgm:pt>
    <dgm:pt modelId="{0992ED27-E39C-4683-B43A-8D849D93FE9A}" type="pres">
      <dgm:prSet presAssocID="{CBAC6734-C7B4-404A-A705-7B4227CF3743}" presName="spaceRect" presStyleCnt="0"/>
      <dgm:spPr/>
    </dgm:pt>
    <dgm:pt modelId="{5081A113-A5E6-405D-A647-EEE7808DC0E4}" type="pres">
      <dgm:prSet presAssocID="{CBAC6734-C7B4-404A-A705-7B4227CF3743}" presName="parTx" presStyleLbl="revTx" presStyleIdx="0" presStyleCnt="2">
        <dgm:presLayoutVars>
          <dgm:chMax val="0"/>
          <dgm:chPref val="0"/>
        </dgm:presLayoutVars>
      </dgm:prSet>
      <dgm:spPr/>
    </dgm:pt>
    <dgm:pt modelId="{4B1F780D-F5F9-4384-B50D-F376B800B97D}" type="pres">
      <dgm:prSet presAssocID="{E1DD00B8-0E92-4CEB-9C2D-62655BF119B9}" presName="sibTrans" presStyleCnt="0"/>
      <dgm:spPr/>
    </dgm:pt>
    <dgm:pt modelId="{8F068A5C-B4ED-4D9C-901B-8391DEF5D194}" type="pres">
      <dgm:prSet presAssocID="{26B3DC8F-2E51-43F7-B859-F004650528B1}" presName="compNode" presStyleCnt="0"/>
      <dgm:spPr/>
    </dgm:pt>
    <dgm:pt modelId="{4EB89147-F587-4264-ABA5-8053F0312307}" type="pres">
      <dgm:prSet presAssocID="{26B3DC8F-2E51-43F7-B859-F004650528B1}" presName="bgRect" presStyleLbl="bgShp" presStyleIdx="1" presStyleCnt="2"/>
      <dgm:spPr/>
    </dgm:pt>
    <dgm:pt modelId="{310C9345-DF88-4C93-92B7-E7AAEA751634}" type="pres">
      <dgm:prSet presAssocID="{26B3DC8F-2E51-43F7-B859-F004650528B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D8187D0C-322F-4C32-9689-E75A1D99D518}" type="pres">
      <dgm:prSet presAssocID="{26B3DC8F-2E51-43F7-B859-F004650528B1}" presName="spaceRect" presStyleCnt="0"/>
      <dgm:spPr/>
    </dgm:pt>
    <dgm:pt modelId="{0012C70B-325E-4C3C-A330-6B41642EEC4F}" type="pres">
      <dgm:prSet presAssocID="{26B3DC8F-2E51-43F7-B859-F004650528B1}" presName="parTx" presStyleLbl="revTx" presStyleIdx="1" presStyleCnt="2">
        <dgm:presLayoutVars>
          <dgm:chMax val="0"/>
          <dgm:chPref val="0"/>
        </dgm:presLayoutVars>
      </dgm:prSet>
      <dgm:spPr/>
    </dgm:pt>
  </dgm:ptLst>
  <dgm:cxnLst>
    <dgm:cxn modelId="{DCCFC92B-8549-471F-BB29-7384F91FCCE4}" type="presOf" srcId="{974717A1-EFD0-4BC5-8DA1-274CA5EA7D68}" destId="{79266183-FCC0-4857-AC45-DB5C2EEF62D0}" srcOrd="0" destOrd="0" presId="urn:microsoft.com/office/officeart/2018/2/layout/IconVerticalSolidList"/>
    <dgm:cxn modelId="{D7EA6E3A-2522-4AB5-AE21-0236D37F8ABB}" type="presOf" srcId="{26B3DC8F-2E51-43F7-B859-F004650528B1}" destId="{0012C70B-325E-4C3C-A330-6B41642EEC4F}" srcOrd="0" destOrd="0" presId="urn:microsoft.com/office/officeart/2018/2/layout/IconVerticalSolidList"/>
    <dgm:cxn modelId="{0531CC7A-356F-4EB2-AC8D-0625CEC10A6C}" type="presOf" srcId="{CBAC6734-C7B4-404A-A705-7B4227CF3743}" destId="{5081A113-A5E6-405D-A647-EEE7808DC0E4}" srcOrd="0" destOrd="0" presId="urn:microsoft.com/office/officeart/2018/2/layout/IconVerticalSolidList"/>
    <dgm:cxn modelId="{CE0187A8-BB55-430B-BACC-69BF652DCB68}" srcId="{974717A1-EFD0-4BC5-8DA1-274CA5EA7D68}" destId="{26B3DC8F-2E51-43F7-B859-F004650528B1}" srcOrd="1" destOrd="0" parTransId="{FD93BBAD-97CE-4964-A24C-4E84655BADFB}" sibTransId="{0811320A-E769-45C0-A63A-F804CFB07067}"/>
    <dgm:cxn modelId="{427241C2-DEDF-4766-A065-9314F5AAE08B}" srcId="{974717A1-EFD0-4BC5-8DA1-274CA5EA7D68}" destId="{CBAC6734-C7B4-404A-A705-7B4227CF3743}" srcOrd="0" destOrd="0" parTransId="{5FC299A5-A8AA-468C-B375-007EC1ADFD65}" sibTransId="{E1DD00B8-0E92-4CEB-9C2D-62655BF119B9}"/>
    <dgm:cxn modelId="{C01796EF-3594-4C68-A66D-02D6F7F087BC}" type="presParOf" srcId="{79266183-FCC0-4857-AC45-DB5C2EEF62D0}" destId="{2FB2B6CA-0CC2-41F8-8785-C0237D075F2E}" srcOrd="0" destOrd="0" presId="urn:microsoft.com/office/officeart/2018/2/layout/IconVerticalSolidList"/>
    <dgm:cxn modelId="{0D13EE79-80BB-4931-A9AB-A74B5894EB38}" type="presParOf" srcId="{2FB2B6CA-0CC2-41F8-8785-C0237D075F2E}" destId="{993FD706-3242-43DD-B85D-47F67117A8AB}" srcOrd="0" destOrd="0" presId="urn:microsoft.com/office/officeart/2018/2/layout/IconVerticalSolidList"/>
    <dgm:cxn modelId="{E16B5A20-7E2B-4461-B58E-2481AD13E4E2}" type="presParOf" srcId="{2FB2B6CA-0CC2-41F8-8785-C0237D075F2E}" destId="{ECD0D70A-B418-4C18-9894-13AF2442279F}" srcOrd="1" destOrd="0" presId="urn:microsoft.com/office/officeart/2018/2/layout/IconVerticalSolidList"/>
    <dgm:cxn modelId="{408A4FB9-2105-4A63-96D3-7DF5B7777798}" type="presParOf" srcId="{2FB2B6CA-0CC2-41F8-8785-C0237D075F2E}" destId="{0992ED27-E39C-4683-B43A-8D849D93FE9A}" srcOrd="2" destOrd="0" presId="urn:microsoft.com/office/officeart/2018/2/layout/IconVerticalSolidList"/>
    <dgm:cxn modelId="{0D13D8C9-DE8E-42AC-BCA3-FD20FAEC10DC}" type="presParOf" srcId="{2FB2B6CA-0CC2-41F8-8785-C0237D075F2E}" destId="{5081A113-A5E6-405D-A647-EEE7808DC0E4}" srcOrd="3" destOrd="0" presId="urn:microsoft.com/office/officeart/2018/2/layout/IconVerticalSolidList"/>
    <dgm:cxn modelId="{16D10996-8AB6-4420-8956-C200A6B6FC5F}" type="presParOf" srcId="{79266183-FCC0-4857-AC45-DB5C2EEF62D0}" destId="{4B1F780D-F5F9-4384-B50D-F376B800B97D}" srcOrd="1" destOrd="0" presId="urn:microsoft.com/office/officeart/2018/2/layout/IconVerticalSolidList"/>
    <dgm:cxn modelId="{18F732FA-5EC3-4BBC-8BC6-CF1ACCDC13D1}" type="presParOf" srcId="{79266183-FCC0-4857-AC45-DB5C2EEF62D0}" destId="{8F068A5C-B4ED-4D9C-901B-8391DEF5D194}" srcOrd="2" destOrd="0" presId="urn:microsoft.com/office/officeart/2018/2/layout/IconVerticalSolidList"/>
    <dgm:cxn modelId="{A60C1601-B8B9-455B-A22F-64F59351565C}" type="presParOf" srcId="{8F068A5C-B4ED-4D9C-901B-8391DEF5D194}" destId="{4EB89147-F587-4264-ABA5-8053F0312307}" srcOrd="0" destOrd="0" presId="urn:microsoft.com/office/officeart/2018/2/layout/IconVerticalSolidList"/>
    <dgm:cxn modelId="{3912880A-F4AF-4D0A-9A84-A4499F32A0B0}" type="presParOf" srcId="{8F068A5C-B4ED-4D9C-901B-8391DEF5D194}" destId="{310C9345-DF88-4C93-92B7-E7AAEA751634}" srcOrd="1" destOrd="0" presId="urn:microsoft.com/office/officeart/2018/2/layout/IconVerticalSolidList"/>
    <dgm:cxn modelId="{BC17F9C9-DBA5-468E-AF33-DA79B453F7AC}" type="presParOf" srcId="{8F068A5C-B4ED-4D9C-901B-8391DEF5D194}" destId="{D8187D0C-322F-4C32-9689-E75A1D99D518}" srcOrd="2" destOrd="0" presId="urn:microsoft.com/office/officeart/2018/2/layout/IconVerticalSolidList"/>
    <dgm:cxn modelId="{89F6C6EB-676C-4282-9D59-99F17979A396}" type="presParOf" srcId="{8F068A5C-B4ED-4D9C-901B-8391DEF5D194}" destId="{0012C70B-325E-4C3C-A330-6B41642EEC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C684BCC-7C3F-46D7-946F-EE2503E504F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EFB8156-7B91-4B37-B63A-D0E3254BC181}">
      <dgm:prSet/>
      <dgm:spPr/>
      <dgm:t>
        <a:bodyPr/>
        <a:lstStyle/>
        <a:p>
          <a:r>
            <a:rPr lang="en-US"/>
            <a:t>The impact of the release of one of the most popular handheld devices in history appears to have had a profound effect.</a:t>
          </a:r>
        </a:p>
      </dgm:t>
    </dgm:pt>
    <dgm:pt modelId="{60ACF320-DB20-4FBB-BBBA-70F23D7001E6}" type="parTrans" cxnId="{E0478F36-9233-43A4-A4B5-78DDC9DDA4B8}">
      <dgm:prSet/>
      <dgm:spPr/>
      <dgm:t>
        <a:bodyPr/>
        <a:lstStyle/>
        <a:p>
          <a:endParaRPr lang="en-US"/>
        </a:p>
      </dgm:t>
    </dgm:pt>
    <dgm:pt modelId="{0C5683BA-3736-4DAD-8562-0D74E1269152}" type="sibTrans" cxnId="{E0478F36-9233-43A4-A4B5-78DDC9DDA4B8}">
      <dgm:prSet/>
      <dgm:spPr/>
      <dgm:t>
        <a:bodyPr/>
        <a:lstStyle/>
        <a:p>
          <a:endParaRPr lang="en-US"/>
        </a:p>
      </dgm:t>
    </dgm:pt>
    <dgm:pt modelId="{77DCE13D-F748-4336-9F2F-6130F6764041}">
      <dgm:prSet/>
      <dgm:spPr/>
      <dgm:t>
        <a:bodyPr/>
        <a:lstStyle/>
        <a:p>
          <a:r>
            <a:rPr lang="en-US"/>
            <a:t>What else could be impacting each of the points looked at ?</a:t>
          </a:r>
        </a:p>
      </dgm:t>
    </dgm:pt>
    <dgm:pt modelId="{487F3DCC-3E0F-4095-BF20-8602C1204152}" type="parTrans" cxnId="{1E4B8701-8555-4534-B8CD-993073434262}">
      <dgm:prSet/>
      <dgm:spPr/>
      <dgm:t>
        <a:bodyPr/>
        <a:lstStyle/>
        <a:p>
          <a:endParaRPr lang="en-US"/>
        </a:p>
      </dgm:t>
    </dgm:pt>
    <dgm:pt modelId="{8542E241-399A-41C9-B3CB-39EE39665BB1}" type="sibTrans" cxnId="{1E4B8701-8555-4534-B8CD-993073434262}">
      <dgm:prSet/>
      <dgm:spPr/>
      <dgm:t>
        <a:bodyPr/>
        <a:lstStyle/>
        <a:p>
          <a:endParaRPr lang="en-US"/>
        </a:p>
      </dgm:t>
    </dgm:pt>
    <dgm:pt modelId="{4D730CF0-4471-4741-87EF-D46E778DD561}">
      <dgm:prSet/>
      <dgm:spPr/>
      <dgm:t>
        <a:bodyPr/>
        <a:lstStyle/>
        <a:p>
          <a:r>
            <a:rPr lang="en-US"/>
            <a:t>Could education change this ?</a:t>
          </a:r>
        </a:p>
      </dgm:t>
    </dgm:pt>
    <dgm:pt modelId="{2F98EF09-7E5E-401F-BFA2-FFFA480927C3}" type="parTrans" cxnId="{0C6F1139-6E69-4EF3-B40C-7D989581083E}">
      <dgm:prSet/>
      <dgm:spPr/>
      <dgm:t>
        <a:bodyPr/>
        <a:lstStyle/>
        <a:p>
          <a:endParaRPr lang="en-US"/>
        </a:p>
      </dgm:t>
    </dgm:pt>
    <dgm:pt modelId="{D882F214-687F-4F18-A25F-9B5F1E79D6CF}" type="sibTrans" cxnId="{0C6F1139-6E69-4EF3-B40C-7D989581083E}">
      <dgm:prSet/>
      <dgm:spPr/>
      <dgm:t>
        <a:bodyPr/>
        <a:lstStyle/>
        <a:p>
          <a:endParaRPr lang="en-US"/>
        </a:p>
      </dgm:t>
    </dgm:pt>
    <dgm:pt modelId="{13B3859E-C691-4EDB-B237-6F94F9315BA2}" type="pres">
      <dgm:prSet presAssocID="{CC684BCC-7C3F-46D7-946F-EE2503E504FA}" presName="root" presStyleCnt="0">
        <dgm:presLayoutVars>
          <dgm:dir/>
          <dgm:resizeHandles val="exact"/>
        </dgm:presLayoutVars>
      </dgm:prSet>
      <dgm:spPr/>
    </dgm:pt>
    <dgm:pt modelId="{50C356F3-4EE0-4E73-A09A-4A3E14A970CB}" type="pres">
      <dgm:prSet presAssocID="{7EFB8156-7B91-4B37-B63A-D0E3254BC181}" presName="compNode" presStyleCnt="0"/>
      <dgm:spPr/>
    </dgm:pt>
    <dgm:pt modelId="{6A95C6F3-1E1C-44C0-9A43-AEC399D4C873}" type="pres">
      <dgm:prSet presAssocID="{7EFB8156-7B91-4B37-B63A-D0E3254BC181}" presName="bgRect" presStyleLbl="bgShp" presStyleIdx="0" presStyleCnt="3"/>
      <dgm:spPr/>
    </dgm:pt>
    <dgm:pt modelId="{6B96DC05-8997-46BA-A358-FEF4F15CA2D9}" type="pres">
      <dgm:prSet presAssocID="{7EFB8156-7B91-4B37-B63A-D0E3254BC1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ze"/>
        </a:ext>
      </dgm:extLst>
    </dgm:pt>
    <dgm:pt modelId="{0F185082-C2BD-4C81-8C03-BE48246C84BC}" type="pres">
      <dgm:prSet presAssocID="{7EFB8156-7B91-4B37-B63A-D0E3254BC181}" presName="spaceRect" presStyleCnt="0"/>
      <dgm:spPr/>
    </dgm:pt>
    <dgm:pt modelId="{317413F7-E510-4C5F-B4A8-67F5AF656904}" type="pres">
      <dgm:prSet presAssocID="{7EFB8156-7B91-4B37-B63A-D0E3254BC181}" presName="parTx" presStyleLbl="revTx" presStyleIdx="0" presStyleCnt="3">
        <dgm:presLayoutVars>
          <dgm:chMax val="0"/>
          <dgm:chPref val="0"/>
        </dgm:presLayoutVars>
      </dgm:prSet>
      <dgm:spPr/>
    </dgm:pt>
    <dgm:pt modelId="{AABD03F8-C09F-4588-9E12-942BA8DF847F}" type="pres">
      <dgm:prSet presAssocID="{0C5683BA-3736-4DAD-8562-0D74E1269152}" presName="sibTrans" presStyleCnt="0"/>
      <dgm:spPr/>
    </dgm:pt>
    <dgm:pt modelId="{2003C696-99E1-4C12-A023-55156EADD673}" type="pres">
      <dgm:prSet presAssocID="{77DCE13D-F748-4336-9F2F-6130F6764041}" presName="compNode" presStyleCnt="0"/>
      <dgm:spPr/>
    </dgm:pt>
    <dgm:pt modelId="{22D279DA-42A9-4721-A5B3-8D30EE2B484F}" type="pres">
      <dgm:prSet presAssocID="{77DCE13D-F748-4336-9F2F-6130F6764041}" presName="bgRect" presStyleLbl="bgShp" presStyleIdx="1" presStyleCnt="3"/>
      <dgm:spPr/>
    </dgm:pt>
    <dgm:pt modelId="{A19F817B-8DC2-4CD4-B00C-D38F69C8BA25}" type="pres">
      <dgm:prSet presAssocID="{77DCE13D-F748-4336-9F2F-6130F67640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rveyBalls75"/>
        </a:ext>
      </dgm:extLst>
    </dgm:pt>
    <dgm:pt modelId="{4C87007A-1AD9-4BE6-AD54-C4398BFFDA9E}" type="pres">
      <dgm:prSet presAssocID="{77DCE13D-F748-4336-9F2F-6130F6764041}" presName="spaceRect" presStyleCnt="0"/>
      <dgm:spPr/>
    </dgm:pt>
    <dgm:pt modelId="{50CC5032-6607-4FC0-BAB5-D8DFAA1E8B96}" type="pres">
      <dgm:prSet presAssocID="{77DCE13D-F748-4336-9F2F-6130F6764041}" presName="parTx" presStyleLbl="revTx" presStyleIdx="1" presStyleCnt="3">
        <dgm:presLayoutVars>
          <dgm:chMax val="0"/>
          <dgm:chPref val="0"/>
        </dgm:presLayoutVars>
      </dgm:prSet>
      <dgm:spPr/>
    </dgm:pt>
    <dgm:pt modelId="{22686918-2942-4B1E-B63B-53393BDACEE6}" type="pres">
      <dgm:prSet presAssocID="{8542E241-399A-41C9-B3CB-39EE39665BB1}" presName="sibTrans" presStyleCnt="0"/>
      <dgm:spPr/>
    </dgm:pt>
    <dgm:pt modelId="{62D653C7-30D7-40F4-8A22-D823641DC6F4}" type="pres">
      <dgm:prSet presAssocID="{4D730CF0-4471-4741-87EF-D46E778DD561}" presName="compNode" presStyleCnt="0"/>
      <dgm:spPr/>
    </dgm:pt>
    <dgm:pt modelId="{4AEE68CE-0DFB-4FE1-B35E-8C1D723011D1}" type="pres">
      <dgm:prSet presAssocID="{4D730CF0-4471-4741-87EF-D46E778DD561}" presName="bgRect" presStyleLbl="bgShp" presStyleIdx="2" presStyleCnt="3"/>
      <dgm:spPr/>
    </dgm:pt>
    <dgm:pt modelId="{293D443A-056B-4C80-A264-8FA6707E1585}" type="pres">
      <dgm:prSet presAssocID="{4D730CF0-4471-4741-87EF-D46E778DD5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E3560800-5DC2-42A6-B002-6FC24B096CF2}" type="pres">
      <dgm:prSet presAssocID="{4D730CF0-4471-4741-87EF-D46E778DD561}" presName="spaceRect" presStyleCnt="0"/>
      <dgm:spPr/>
    </dgm:pt>
    <dgm:pt modelId="{3BA5B701-0747-4622-8ED9-18F65C951060}" type="pres">
      <dgm:prSet presAssocID="{4D730CF0-4471-4741-87EF-D46E778DD561}" presName="parTx" presStyleLbl="revTx" presStyleIdx="2" presStyleCnt="3">
        <dgm:presLayoutVars>
          <dgm:chMax val="0"/>
          <dgm:chPref val="0"/>
        </dgm:presLayoutVars>
      </dgm:prSet>
      <dgm:spPr/>
    </dgm:pt>
  </dgm:ptLst>
  <dgm:cxnLst>
    <dgm:cxn modelId="{1E4B8701-8555-4534-B8CD-993073434262}" srcId="{CC684BCC-7C3F-46D7-946F-EE2503E504FA}" destId="{77DCE13D-F748-4336-9F2F-6130F6764041}" srcOrd="1" destOrd="0" parTransId="{487F3DCC-3E0F-4095-BF20-8602C1204152}" sibTransId="{8542E241-399A-41C9-B3CB-39EE39665BB1}"/>
    <dgm:cxn modelId="{D624241A-91E2-43D0-912D-20756D1C96B8}" type="presOf" srcId="{7EFB8156-7B91-4B37-B63A-D0E3254BC181}" destId="{317413F7-E510-4C5F-B4A8-67F5AF656904}" srcOrd="0" destOrd="0" presId="urn:microsoft.com/office/officeart/2018/2/layout/IconVerticalSolidList"/>
    <dgm:cxn modelId="{E0478F36-9233-43A4-A4B5-78DDC9DDA4B8}" srcId="{CC684BCC-7C3F-46D7-946F-EE2503E504FA}" destId="{7EFB8156-7B91-4B37-B63A-D0E3254BC181}" srcOrd="0" destOrd="0" parTransId="{60ACF320-DB20-4FBB-BBBA-70F23D7001E6}" sibTransId="{0C5683BA-3736-4DAD-8562-0D74E1269152}"/>
    <dgm:cxn modelId="{0C6F1139-6E69-4EF3-B40C-7D989581083E}" srcId="{CC684BCC-7C3F-46D7-946F-EE2503E504FA}" destId="{4D730CF0-4471-4741-87EF-D46E778DD561}" srcOrd="2" destOrd="0" parTransId="{2F98EF09-7E5E-401F-BFA2-FFFA480927C3}" sibTransId="{D882F214-687F-4F18-A25F-9B5F1E79D6CF}"/>
    <dgm:cxn modelId="{5790ED4A-232E-4B55-8D4A-35CB8549BD51}" type="presOf" srcId="{77DCE13D-F748-4336-9F2F-6130F6764041}" destId="{50CC5032-6607-4FC0-BAB5-D8DFAA1E8B96}" srcOrd="0" destOrd="0" presId="urn:microsoft.com/office/officeart/2018/2/layout/IconVerticalSolidList"/>
    <dgm:cxn modelId="{A6C13362-855C-44D0-A7CA-3A5C01368A4A}" type="presOf" srcId="{4D730CF0-4471-4741-87EF-D46E778DD561}" destId="{3BA5B701-0747-4622-8ED9-18F65C951060}" srcOrd="0" destOrd="0" presId="urn:microsoft.com/office/officeart/2018/2/layout/IconVerticalSolidList"/>
    <dgm:cxn modelId="{309BC1BE-5663-4FAD-8413-77943F33E660}" type="presOf" srcId="{CC684BCC-7C3F-46D7-946F-EE2503E504FA}" destId="{13B3859E-C691-4EDB-B237-6F94F9315BA2}" srcOrd="0" destOrd="0" presId="urn:microsoft.com/office/officeart/2018/2/layout/IconVerticalSolidList"/>
    <dgm:cxn modelId="{A815526C-99F7-4EC7-9C79-08B89B41C52E}" type="presParOf" srcId="{13B3859E-C691-4EDB-B237-6F94F9315BA2}" destId="{50C356F3-4EE0-4E73-A09A-4A3E14A970CB}" srcOrd="0" destOrd="0" presId="urn:microsoft.com/office/officeart/2018/2/layout/IconVerticalSolidList"/>
    <dgm:cxn modelId="{841F4D09-3C16-4BE3-AB9E-5902F2852F83}" type="presParOf" srcId="{50C356F3-4EE0-4E73-A09A-4A3E14A970CB}" destId="{6A95C6F3-1E1C-44C0-9A43-AEC399D4C873}" srcOrd="0" destOrd="0" presId="urn:microsoft.com/office/officeart/2018/2/layout/IconVerticalSolidList"/>
    <dgm:cxn modelId="{EF86188A-54F6-4E89-8EDB-61D6AD6F0872}" type="presParOf" srcId="{50C356F3-4EE0-4E73-A09A-4A3E14A970CB}" destId="{6B96DC05-8997-46BA-A358-FEF4F15CA2D9}" srcOrd="1" destOrd="0" presId="urn:microsoft.com/office/officeart/2018/2/layout/IconVerticalSolidList"/>
    <dgm:cxn modelId="{7BFA3A57-A454-4A39-BC6D-C292E5230AAE}" type="presParOf" srcId="{50C356F3-4EE0-4E73-A09A-4A3E14A970CB}" destId="{0F185082-C2BD-4C81-8C03-BE48246C84BC}" srcOrd="2" destOrd="0" presId="urn:microsoft.com/office/officeart/2018/2/layout/IconVerticalSolidList"/>
    <dgm:cxn modelId="{0C4A377B-D079-43FD-8393-EF88AC51DAC8}" type="presParOf" srcId="{50C356F3-4EE0-4E73-A09A-4A3E14A970CB}" destId="{317413F7-E510-4C5F-B4A8-67F5AF656904}" srcOrd="3" destOrd="0" presId="urn:microsoft.com/office/officeart/2018/2/layout/IconVerticalSolidList"/>
    <dgm:cxn modelId="{E09DE2F0-1EE2-4A73-A192-FB41BED0DDA4}" type="presParOf" srcId="{13B3859E-C691-4EDB-B237-6F94F9315BA2}" destId="{AABD03F8-C09F-4588-9E12-942BA8DF847F}" srcOrd="1" destOrd="0" presId="urn:microsoft.com/office/officeart/2018/2/layout/IconVerticalSolidList"/>
    <dgm:cxn modelId="{AC12344B-8278-49B9-8992-3F905BD29573}" type="presParOf" srcId="{13B3859E-C691-4EDB-B237-6F94F9315BA2}" destId="{2003C696-99E1-4C12-A023-55156EADD673}" srcOrd="2" destOrd="0" presId="urn:microsoft.com/office/officeart/2018/2/layout/IconVerticalSolidList"/>
    <dgm:cxn modelId="{C17A16DC-B531-4008-AA43-3D16AA7AF6C0}" type="presParOf" srcId="{2003C696-99E1-4C12-A023-55156EADD673}" destId="{22D279DA-42A9-4721-A5B3-8D30EE2B484F}" srcOrd="0" destOrd="0" presId="urn:microsoft.com/office/officeart/2018/2/layout/IconVerticalSolidList"/>
    <dgm:cxn modelId="{CD363E72-5B5D-4A29-8C80-45FD7BF5AF72}" type="presParOf" srcId="{2003C696-99E1-4C12-A023-55156EADD673}" destId="{A19F817B-8DC2-4CD4-B00C-D38F69C8BA25}" srcOrd="1" destOrd="0" presId="urn:microsoft.com/office/officeart/2018/2/layout/IconVerticalSolidList"/>
    <dgm:cxn modelId="{4FFB78E7-1FBB-4A62-8007-B09D607D8D26}" type="presParOf" srcId="{2003C696-99E1-4C12-A023-55156EADD673}" destId="{4C87007A-1AD9-4BE6-AD54-C4398BFFDA9E}" srcOrd="2" destOrd="0" presId="urn:microsoft.com/office/officeart/2018/2/layout/IconVerticalSolidList"/>
    <dgm:cxn modelId="{EA4C0321-C88B-4E2D-86FA-28A7A64A24A2}" type="presParOf" srcId="{2003C696-99E1-4C12-A023-55156EADD673}" destId="{50CC5032-6607-4FC0-BAB5-D8DFAA1E8B96}" srcOrd="3" destOrd="0" presId="urn:microsoft.com/office/officeart/2018/2/layout/IconVerticalSolidList"/>
    <dgm:cxn modelId="{C794779C-181C-441C-965B-C5DE74BC9D04}" type="presParOf" srcId="{13B3859E-C691-4EDB-B237-6F94F9315BA2}" destId="{22686918-2942-4B1E-B63B-53393BDACEE6}" srcOrd="3" destOrd="0" presId="urn:microsoft.com/office/officeart/2018/2/layout/IconVerticalSolidList"/>
    <dgm:cxn modelId="{4A315485-7D70-4946-A140-578EF450E2FC}" type="presParOf" srcId="{13B3859E-C691-4EDB-B237-6F94F9315BA2}" destId="{62D653C7-30D7-40F4-8A22-D823641DC6F4}" srcOrd="4" destOrd="0" presId="urn:microsoft.com/office/officeart/2018/2/layout/IconVerticalSolidList"/>
    <dgm:cxn modelId="{EA865C16-D71F-4D01-84A0-6944D8DB586C}" type="presParOf" srcId="{62D653C7-30D7-40F4-8A22-D823641DC6F4}" destId="{4AEE68CE-0DFB-4FE1-B35E-8C1D723011D1}" srcOrd="0" destOrd="0" presId="urn:microsoft.com/office/officeart/2018/2/layout/IconVerticalSolidList"/>
    <dgm:cxn modelId="{66861CAE-2B19-4F2D-97FF-496F5324E0BF}" type="presParOf" srcId="{62D653C7-30D7-40F4-8A22-D823641DC6F4}" destId="{293D443A-056B-4C80-A264-8FA6707E1585}" srcOrd="1" destOrd="0" presId="urn:microsoft.com/office/officeart/2018/2/layout/IconVerticalSolidList"/>
    <dgm:cxn modelId="{5520A3D6-4F3A-447A-A687-905BCA40DE59}" type="presParOf" srcId="{62D653C7-30D7-40F4-8A22-D823641DC6F4}" destId="{E3560800-5DC2-42A6-B002-6FC24B096CF2}" srcOrd="2" destOrd="0" presId="urn:microsoft.com/office/officeart/2018/2/layout/IconVerticalSolidList"/>
    <dgm:cxn modelId="{4224DCCD-A13B-4F54-91D4-A670535DB899}" type="presParOf" srcId="{62D653C7-30D7-40F4-8A22-D823641DC6F4}" destId="{3BA5B701-0747-4622-8ED9-18F65C9510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C238A994-219D-405E-9065-0EF7D4EFD5B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6FF1904-3D39-495B-A487-A7177E8D8E65}">
      <dgm:prSet/>
      <dgm:spPr/>
      <dgm:t>
        <a:bodyPr/>
        <a:lstStyle/>
        <a:p>
          <a:r>
            <a:rPr lang="en-US"/>
            <a:t>Considering Many of the statistics shown it is sensible to assume that the use of social media and the technology which provides access presents nothing but negative impacts.</a:t>
          </a:r>
        </a:p>
      </dgm:t>
    </dgm:pt>
    <dgm:pt modelId="{6E799FA9-1583-4347-8DCB-E3BE788E77B3}" type="parTrans" cxnId="{3596250A-C826-4A4C-B356-07F5358EA8C3}">
      <dgm:prSet/>
      <dgm:spPr/>
      <dgm:t>
        <a:bodyPr/>
        <a:lstStyle/>
        <a:p>
          <a:endParaRPr lang="en-US"/>
        </a:p>
      </dgm:t>
    </dgm:pt>
    <dgm:pt modelId="{BFD3DFCA-EF5A-4668-B53E-674BB6A8A322}" type="sibTrans" cxnId="{3596250A-C826-4A4C-B356-07F5358EA8C3}">
      <dgm:prSet/>
      <dgm:spPr/>
      <dgm:t>
        <a:bodyPr/>
        <a:lstStyle/>
        <a:p>
          <a:endParaRPr lang="en-US"/>
        </a:p>
      </dgm:t>
    </dgm:pt>
    <dgm:pt modelId="{9F1ECDC7-333F-48C7-9D63-17CA2B012EEB}">
      <dgm:prSet/>
      <dgm:spPr/>
      <dgm:t>
        <a:bodyPr/>
        <a:lstStyle/>
        <a:p>
          <a:r>
            <a:rPr lang="en-US"/>
            <a:t>Does this mean that we should prevent children from using such devices ?</a:t>
          </a:r>
        </a:p>
      </dgm:t>
    </dgm:pt>
    <dgm:pt modelId="{E1DCB51F-436B-4CA4-BB47-EB733DA3450F}" type="parTrans" cxnId="{3712B497-D4AE-4E72-87A3-65214A059DEC}">
      <dgm:prSet/>
      <dgm:spPr/>
      <dgm:t>
        <a:bodyPr/>
        <a:lstStyle/>
        <a:p>
          <a:endParaRPr lang="en-US"/>
        </a:p>
      </dgm:t>
    </dgm:pt>
    <dgm:pt modelId="{515EAE7E-6143-4EE9-BDBB-1C1FECC452F7}" type="sibTrans" cxnId="{3712B497-D4AE-4E72-87A3-65214A059DEC}">
      <dgm:prSet/>
      <dgm:spPr/>
      <dgm:t>
        <a:bodyPr/>
        <a:lstStyle/>
        <a:p>
          <a:endParaRPr lang="en-US"/>
        </a:p>
      </dgm:t>
    </dgm:pt>
    <dgm:pt modelId="{84F5F42D-DD74-4E17-8894-77BE42263F5F}">
      <dgm:prSet/>
      <dgm:spPr/>
      <dgm:t>
        <a:bodyPr/>
        <a:lstStyle/>
        <a:p>
          <a:r>
            <a:rPr lang="en-US"/>
            <a:t>Should there be an age limit upon access ?</a:t>
          </a:r>
        </a:p>
      </dgm:t>
    </dgm:pt>
    <dgm:pt modelId="{387F48F7-E063-47AF-AD0B-FB9C6EFBEF83}" type="parTrans" cxnId="{DD5DEA8D-2A60-4D34-9930-15F18D14A007}">
      <dgm:prSet/>
      <dgm:spPr/>
      <dgm:t>
        <a:bodyPr/>
        <a:lstStyle/>
        <a:p>
          <a:endParaRPr lang="en-US"/>
        </a:p>
      </dgm:t>
    </dgm:pt>
    <dgm:pt modelId="{A3B875DA-0DE6-4430-A342-C292E9191326}" type="sibTrans" cxnId="{DD5DEA8D-2A60-4D34-9930-15F18D14A007}">
      <dgm:prSet/>
      <dgm:spPr/>
      <dgm:t>
        <a:bodyPr/>
        <a:lstStyle/>
        <a:p>
          <a:endParaRPr lang="en-US"/>
        </a:p>
      </dgm:t>
    </dgm:pt>
    <dgm:pt modelId="{C5FBDF59-7338-449F-8CBF-FFFC18D2E7B2}">
      <dgm:prSet/>
      <dgm:spPr/>
      <dgm:t>
        <a:bodyPr/>
        <a:lstStyle/>
        <a:p>
          <a:r>
            <a:rPr lang="en-US"/>
            <a:t>Should there be a limit on the use of such devices ?</a:t>
          </a:r>
        </a:p>
      </dgm:t>
    </dgm:pt>
    <dgm:pt modelId="{29764500-41BD-4DA6-A524-E7D35BD26E29}" type="parTrans" cxnId="{A9126DC3-C286-44DF-8964-BDFD7E0F78C2}">
      <dgm:prSet/>
      <dgm:spPr/>
      <dgm:t>
        <a:bodyPr/>
        <a:lstStyle/>
        <a:p>
          <a:endParaRPr lang="en-US"/>
        </a:p>
      </dgm:t>
    </dgm:pt>
    <dgm:pt modelId="{3D6D4035-7AD5-402A-9577-9169CA09FD2E}" type="sibTrans" cxnId="{A9126DC3-C286-44DF-8964-BDFD7E0F78C2}">
      <dgm:prSet/>
      <dgm:spPr/>
      <dgm:t>
        <a:bodyPr/>
        <a:lstStyle/>
        <a:p>
          <a:endParaRPr lang="en-US"/>
        </a:p>
      </dgm:t>
    </dgm:pt>
    <dgm:pt modelId="{69897B1C-96E6-42E2-B696-4EE9AE456ABE}" type="pres">
      <dgm:prSet presAssocID="{C238A994-219D-405E-9065-0EF7D4EFD5B8}" presName="root" presStyleCnt="0">
        <dgm:presLayoutVars>
          <dgm:dir/>
          <dgm:resizeHandles val="exact"/>
        </dgm:presLayoutVars>
      </dgm:prSet>
      <dgm:spPr/>
    </dgm:pt>
    <dgm:pt modelId="{163DA2A6-EC80-4AC0-8539-16315D478BB9}" type="pres">
      <dgm:prSet presAssocID="{66FF1904-3D39-495B-A487-A7177E8D8E65}" presName="compNode" presStyleCnt="0"/>
      <dgm:spPr/>
    </dgm:pt>
    <dgm:pt modelId="{A533164B-9AFC-4AD9-A87E-E37392C1726A}" type="pres">
      <dgm:prSet presAssocID="{66FF1904-3D39-495B-A487-A7177E8D8E65}" presName="bgRect" presStyleLbl="bgShp" presStyleIdx="0" presStyleCnt="4"/>
      <dgm:spPr/>
    </dgm:pt>
    <dgm:pt modelId="{DFC09F48-A6D4-4309-9D4D-4686B87A9A5A}" type="pres">
      <dgm:prSet presAssocID="{66FF1904-3D39-495B-A487-A7177E8D8E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luencer"/>
        </a:ext>
      </dgm:extLst>
    </dgm:pt>
    <dgm:pt modelId="{75745A2D-4CC5-4E85-8D21-85107D540FCE}" type="pres">
      <dgm:prSet presAssocID="{66FF1904-3D39-495B-A487-A7177E8D8E65}" presName="spaceRect" presStyleCnt="0"/>
      <dgm:spPr/>
    </dgm:pt>
    <dgm:pt modelId="{B7C815A5-B9B6-41E7-B222-9D72E98408CC}" type="pres">
      <dgm:prSet presAssocID="{66FF1904-3D39-495B-A487-A7177E8D8E65}" presName="parTx" presStyleLbl="revTx" presStyleIdx="0" presStyleCnt="4">
        <dgm:presLayoutVars>
          <dgm:chMax val="0"/>
          <dgm:chPref val="0"/>
        </dgm:presLayoutVars>
      </dgm:prSet>
      <dgm:spPr/>
    </dgm:pt>
    <dgm:pt modelId="{5895877F-2BA0-4A76-BE27-B8ADCE1C91AB}" type="pres">
      <dgm:prSet presAssocID="{BFD3DFCA-EF5A-4668-B53E-674BB6A8A322}" presName="sibTrans" presStyleCnt="0"/>
      <dgm:spPr/>
    </dgm:pt>
    <dgm:pt modelId="{5ABB8674-C284-40E3-A86F-C9AD3FDFC875}" type="pres">
      <dgm:prSet presAssocID="{9F1ECDC7-333F-48C7-9D63-17CA2B012EEB}" presName="compNode" presStyleCnt="0"/>
      <dgm:spPr/>
    </dgm:pt>
    <dgm:pt modelId="{FD71D3BF-CDFD-478E-959D-2FF3DD197688}" type="pres">
      <dgm:prSet presAssocID="{9F1ECDC7-333F-48C7-9D63-17CA2B012EEB}" presName="bgRect" presStyleLbl="bgShp" presStyleIdx="1" presStyleCnt="4"/>
      <dgm:spPr/>
    </dgm:pt>
    <dgm:pt modelId="{C5B81346-7D0B-4A2B-9BF2-C7E266A2681D}" type="pres">
      <dgm:prSet presAssocID="{9F1ECDC7-333F-48C7-9D63-17CA2B012E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258490A7-E164-4967-8C33-30F73669700E}" type="pres">
      <dgm:prSet presAssocID="{9F1ECDC7-333F-48C7-9D63-17CA2B012EEB}" presName="spaceRect" presStyleCnt="0"/>
      <dgm:spPr/>
    </dgm:pt>
    <dgm:pt modelId="{75320021-7337-4FB7-8521-91C62E6AE367}" type="pres">
      <dgm:prSet presAssocID="{9F1ECDC7-333F-48C7-9D63-17CA2B012EEB}" presName="parTx" presStyleLbl="revTx" presStyleIdx="1" presStyleCnt="4">
        <dgm:presLayoutVars>
          <dgm:chMax val="0"/>
          <dgm:chPref val="0"/>
        </dgm:presLayoutVars>
      </dgm:prSet>
      <dgm:spPr/>
    </dgm:pt>
    <dgm:pt modelId="{44ADDC6E-9161-4C6C-BF45-6C63EAB425DF}" type="pres">
      <dgm:prSet presAssocID="{515EAE7E-6143-4EE9-BDBB-1C1FECC452F7}" presName="sibTrans" presStyleCnt="0"/>
      <dgm:spPr/>
    </dgm:pt>
    <dgm:pt modelId="{BF1F633E-05E6-445F-9C57-F98DE4015D82}" type="pres">
      <dgm:prSet presAssocID="{84F5F42D-DD74-4E17-8894-77BE42263F5F}" presName="compNode" presStyleCnt="0"/>
      <dgm:spPr/>
    </dgm:pt>
    <dgm:pt modelId="{057513DA-2C2B-4B1A-84B1-F9E0047AEC9E}" type="pres">
      <dgm:prSet presAssocID="{84F5F42D-DD74-4E17-8894-77BE42263F5F}" presName="bgRect" presStyleLbl="bgShp" presStyleIdx="2" presStyleCnt="4"/>
      <dgm:spPr/>
    </dgm:pt>
    <dgm:pt modelId="{894BB9CA-CF1D-4FA0-A4F8-FD0425131961}" type="pres">
      <dgm:prSet presAssocID="{84F5F42D-DD74-4E17-8894-77BE42263F5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heelchair Access"/>
        </a:ext>
      </dgm:extLst>
    </dgm:pt>
    <dgm:pt modelId="{1F6B5189-D75F-4FBC-80E0-F86CFED65673}" type="pres">
      <dgm:prSet presAssocID="{84F5F42D-DD74-4E17-8894-77BE42263F5F}" presName="spaceRect" presStyleCnt="0"/>
      <dgm:spPr/>
    </dgm:pt>
    <dgm:pt modelId="{F7925158-259E-465F-839A-6B4555912D08}" type="pres">
      <dgm:prSet presAssocID="{84F5F42D-DD74-4E17-8894-77BE42263F5F}" presName="parTx" presStyleLbl="revTx" presStyleIdx="2" presStyleCnt="4">
        <dgm:presLayoutVars>
          <dgm:chMax val="0"/>
          <dgm:chPref val="0"/>
        </dgm:presLayoutVars>
      </dgm:prSet>
      <dgm:spPr/>
    </dgm:pt>
    <dgm:pt modelId="{184907A7-5781-47DC-A518-6CC4E8C6C2D4}" type="pres">
      <dgm:prSet presAssocID="{A3B875DA-0DE6-4430-A342-C292E9191326}" presName="sibTrans" presStyleCnt="0"/>
      <dgm:spPr/>
    </dgm:pt>
    <dgm:pt modelId="{A21CF34F-8652-459C-87B4-44A75B68F8F6}" type="pres">
      <dgm:prSet presAssocID="{C5FBDF59-7338-449F-8CBF-FFFC18D2E7B2}" presName="compNode" presStyleCnt="0"/>
      <dgm:spPr/>
    </dgm:pt>
    <dgm:pt modelId="{F9371C73-2F95-42BD-B72B-F673237C49A2}" type="pres">
      <dgm:prSet presAssocID="{C5FBDF59-7338-449F-8CBF-FFFC18D2E7B2}" presName="bgRect" presStyleLbl="bgShp" presStyleIdx="3" presStyleCnt="4"/>
      <dgm:spPr/>
    </dgm:pt>
    <dgm:pt modelId="{D45BF3EA-16D9-4E0E-A08B-EF1E5F328DB5}" type="pres">
      <dgm:prSet presAssocID="{C5FBDF59-7338-449F-8CBF-FFFC18D2E7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F5B5AF82-F28F-4573-B417-B20ADA6AB4E5}" type="pres">
      <dgm:prSet presAssocID="{C5FBDF59-7338-449F-8CBF-FFFC18D2E7B2}" presName="spaceRect" presStyleCnt="0"/>
      <dgm:spPr/>
    </dgm:pt>
    <dgm:pt modelId="{18D17980-D70F-4DEF-84A7-963FE516A5C6}" type="pres">
      <dgm:prSet presAssocID="{C5FBDF59-7338-449F-8CBF-FFFC18D2E7B2}" presName="parTx" presStyleLbl="revTx" presStyleIdx="3" presStyleCnt="4">
        <dgm:presLayoutVars>
          <dgm:chMax val="0"/>
          <dgm:chPref val="0"/>
        </dgm:presLayoutVars>
      </dgm:prSet>
      <dgm:spPr/>
    </dgm:pt>
  </dgm:ptLst>
  <dgm:cxnLst>
    <dgm:cxn modelId="{3596250A-C826-4A4C-B356-07F5358EA8C3}" srcId="{C238A994-219D-405E-9065-0EF7D4EFD5B8}" destId="{66FF1904-3D39-495B-A487-A7177E8D8E65}" srcOrd="0" destOrd="0" parTransId="{6E799FA9-1583-4347-8DCB-E3BE788E77B3}" sibTransId="{BFD3DFCA-EF5A-4668-B53E-674BB6A8A322}"/>
    <dgm:cxn modelId="{5E5CC310-96BD-44C7-ADFB-2CB63D448F2D}" type="presOf" srcId="{C5FBDF59-7338-449F-8CBF-FFFC18D2E7B2}" destId="{18D17980-D70F-4DEF-84A7-963FE516A5C6}" srcOrd="0" destOrd="0" presId="urn:microsoft.com/office/officeart/2018/2/layout/IconVerticalSolidList"/>
    <dgm:cxn modelId="{DD5DEA8D-2A60-4D34-9930-15F18D14A007}" srcId="{C238A994-219D-405E-9065-0EF7D4EFD5B8}" destId="{84F5F42D-DD74-4E17-8894-77BE42263F5F}" srcOrd="2" destOrd="0" parTransId="{387F48F7-E063-47AF-AD0B-FB9C6EFBEF83}" sibTransId="{A3B875DA-0DE6-4430-A342-C292E9191326}"/>
    <dgm:cxn modelId="{5253088F-EC4D-4F25-B127-80D5CF7954B3}" type="presOf" srcId="{C238A994-219D-405E-9065-0EF7D4EFD5B8}" destId="{69897B1C-96E6-42E2-B696-4EE9AE456ABE}" srcOrd="0" destOrd="0" presId="urn:microsoft.com/office/officeart/2018/2/layout/IconVerticalSolidList"/>
    <dgm:cxn modelId="{3712B497-D4AE-4E72-87A3-65214A059DEC}" srcId="{C238A994-219D-405E-9065-0EF7D4EFD5B8}" destId="{9F1ECDC7-333F-48C7-9D63-17CA2B012EEB}" srcOrd="1" destOrd="0" parTransId="{E1DCB51F-436B-4CA4-BB47-EB733DA3450F}" sibTransId="{515EAE7E-6143-4EE9-BDBB-1C1FECC452F7}"/>
    <dgm:cxn modelId="{79BEBC9B-2A3B-4445-9D82-3B814616E2A9}" type="presOf" srcId="{84F5F42D-DD74-4E17-8894-77BE42263F5F}" destId="{F7925158-259E-465F-839A-6B4555912D08}" srcOrd="0" destOrd="0" presId="urn:microsoft.com/office/officeart/2018/2/layout/IconVerticalSolidList"/>
    <dgm:cxn modelId="{A9126DC3-C286-44DF-8964-BDFD7E0F78C2}" srcId="{C238A994-219D-405E-9065-0EF7D4EFD5B8}" destId="{C5FBDF59-7338-449F-8CBF-FFFC18D2E7B2}" srcOrd="3" destOrd="0" parTransId="{29764500-41BD-4DA6-A524-E7D35BD26E29}" sibTransId="{3D6D4035-7AD5-402A-9577-9169CA09FD2E}"/>
    <dgm:cxn modelId="{A2317DEA-42E7-47D8-B156-BB4989BC28D3}" type="presOf" srcId="{66FF1904-3D39-495B-A487-A7177E8D8E65}" destId="{B7C815A5-B9B6-41E7-B222-9D72E98408CC}" srcOrd="0" destOrd="0" presId="urn:microsoft.com/office/officeart/2018/2/layout/IconVerticalSolidList"/>
    <dgm:cxn modelId="{5C06A9F4-7C86-493F-8CF7-E19341941A2B}" type="presOf" srcId="{9F1ECDC7-333F-48C7-9D63-17CA2B012EEB}" destId="{75320021-7337-4FB7-8521-91C62E6AE367}" srcOrd="0" destOrd="0" presId="urn:microsoft.com/office/officeart/2018/2/layout/IconVerticalSolidList"/>
    <dgm:cxn modelId="{7C12243F-9E27-41C1-ACBB-D5E20A511F69}" type="presParOf" srcId="{69897B1C-96E6-42E2-B696-4EE9AE456ABE}" destId="{163DA2A6-EC80-4AC0-8539-16315D478BB9}" srcOrd="0" destOrd="0" presId="urn:microsoft.com/office/officeart/2018/2/layout/IconVerticalSolidList"/>
    <dgm:cxn modelId="{616C70F7-1BAD-4A6F-9EA7-CB421C4F38BF}" type="presParOf" srcId="{163DA2A6-EC80-4AC0-8539-16315D478BB9}" destId="{A533164B-9AFC-4AD9-A87E-E37392C1726A}" srcOrd="0" destOrd="0" presId="urn:microsoft.com/office/officeart/2018/2/layout/IconVerticalSolidList"/>
    <dgm:cxn modelId="{9332DA1D-CF59-4557-AEE9-851E8972191F}" type="presParOf" srcId="{163DA2A6-EC80-4AC0-8539-16315D478BB9}" destId="{DFC09F48-A6D4-4309-9D4D-4686B87A9A5A}" srcOrd="1" destOrd="0" presId="urn:microsoft.com/office/officeart/2018/2/layout/IconVerticalSolidList"/>
    <dgm:cxn modelId="{EE9E1A85-3776-4D10-9D13-09C052DE246B}" type="presParOf" srcId="{163DA2A6-EC80-4AC0-8539-16315D478BB9}" destId="{75745A2D-4CC5-4E85-8D21-85107D540FCE}" srcOrd="2" destOrd="0" presId="urn:microsoft.com/office/officeart/2018/2/layout/IconVerticalSolidList"/>
    <dgm:cxn modelId="{DBF67A04-3494-4AB5-B557-33D60C938778}" type="presParOf" srcId="{163DA2A6-EC80-4AC0-8539-16315D478BB9}" destId="{B7C815A5-B9B6-41E7-B222-9D72E98408CC}" srcOrd="3" destOrd="0" presId="urn:microsoft.com/office/officeart/2018/2/layout/IconVerticalSolidList"/>
    <dgm:cxn modelId="{2B7A2A7C-4ADB-4B31-93FA-DD3C0193190E}" type="presParOf" srcId="{69897B1C-96E6-42E2-B696-4EE9AE456ABE}" destId="{5895877F-2BA0-4A76-BE27-B8ADCE1C91AB}" srcOrd="1" destOrd="0" presId="urn:microsoft.com/office/officeart/2018/2/layout/IconVerticalSolidList"/>
    <dgm:cxn modelId="{432A6225-FFAE-4FC6-BB9D-0DA825BF07D3}" type="presParOf" srcId="{69897B1C-96E6-42E2-B696-4EE9AE456ABE}" destId="{5ABB8674-C284-40E3-A86F-C9AD3FDFC875}" srcOrd="2" destOrd="0" presId="urn:microsoft.com/office/officeart/2018/2/layout/IconVerticalSolidList"/>
    <dgm:cxn modelId="{2448E60A-C9EB-42C6-85FE-5AFBFA558B14}" type="presParOf" srcId="{5ABB8674-C284-40E3-A86F-C9AD3FDFC875}" destId="{FD71D3BF-CDFD-478E-959D-2FF3DD197688}" srcOrd="0" destOrd="0" presId="urn:microsoft.com/office/officeart/2018/2/layout/IconVerticalSolidList"/>
    <dgm:cxn modelId="{54BC5490-8715-434A-A5E1-E4E3ABADB008}" type="presParOf" srcId="{5ABB8674-C284-40E3-A86F-C9AD3FDFC875}" destId="{C5B81346-7D0B-4A2B-9BF2-C7E266A2681D}" srcOrd="1" destOrd="0" presId="urn:microsoft.com/office/officeart/2018/2/layout/IconVerticalSolidList"/>
    <dgm:cxn modelId="{39D15FF4-75A7-41DC-B966-601EAAFDAFCD}" type="presParOf" srcId="{5ABB8674-C284-40E3-A86F-C9AD3FDFC875}" destId="{258490A7-E164-4967-8C33-30F73669700E}" srcOrd="2" destOrd="0" presId="urn:microsoft.com/office/officeart/2018/2/layout/IconVerticalSolidList"/>
    <dgm:cxn modelId="{6DB6565D-8FA4-4442-99B4-5365FBE74F55}" type="presParOf" srcId="{5ABB8674-C284-40E3-A86F-C9AD3FDFC875}" destId="{75320021-7337-4FB7-8521-91C62E6AE367}" srcOrd="3" destOrd="0" presId="urn:microsoft.com/office/officeart/2018/2/layout/IconVerticalSolidList"/>
    <dgm:cxn modelId="{A0FBBA46-5AAF-4CDF-A32A-4AF6ADD868D9}" type="presParOf" srcId="{69897B1C-96E6-42E2-B696-4EE9AE456ABE}" destId="{44ADDC6E-9161-4C6C-BF45-6C63EAB425DF}" srcOrd="3" destOrd="0" presId="urn:microsoft.com/office/officeart/2018/2/layout/IconVerticalSolidList"/>
    <dgm:cxn modelId="{FC88B2C3-5312-4384-845F-9D1D311FB12A}" type="presParOf" srcId="{69897B1C-96E6-42E2-B696-4EE9AE456ABE}" destId="{BF1F633E-05E6-445F-9C57-F98DE4015D82}" srcOrd="4" destOrd="0" presId="urn:microsoft.com/office/officeart/2018/2/layout/IconVerticalSolidList"/>
    <dgm:cxn modelId="{DD489B74-F212-4B48-820F-731F4EC87470}" type="presParOf" srcId="{BF1F633E-05E6-445F-9C57-F98DE4015D82}" destId="{057513DA-2C2B-4B1A-84B1-F9E0047AEC9E}" srcOrd="0" destOrd="0" presId="urn:microsoft.com/office/officeart/2018/2/layout/IconVerticalSolidList"/>
    <dgm:cxn modelId="{595CDF49-A10A-46E2-B148-7B4F24D4CE0C}" type="presParOf" srcId="{BF1F633E-05E6-445F-9C57-F98DE4015D82}" destId="{894BB9CA-CF1D-4FA0-A4F8-FD0425131961}" srcOrd="1" destOrd="0" presId="urn:microsoft.com/office/officeart/2018/2/layout/IconVerticalSolidList"/>
    <dgm:cxn modelId="{66563E0B-D8EB-47A1-99B4-0DDEC74E48AE}" type="presParOf" srcId="{BF1F633E-05E6-445F-9C57-F98DE4015D82}" destId="{1F6B5189-D75F-4FBC-80E0-F86CFED65673}" srcOrd="2" destOrd="0" presId="urn:microsoft.com/office/officeart/2018/2/layout/IconVerticalSolidList"/>
    <dgm:cxn modelId="{64FFE474-38DF-4B37-A973-8C1CC8C4C540}" type="presParOf" srcId="{BF1F633E-05E6-445F-9C57-F98DE4015D82}" destId="{F7925158-259E-465F-839A-6B4555912D08}" srcOrd="3" destOrd="0" presId="urn:microsoft.com/office/officeart/2018/2/layout/IconVerticalSolidList"/>
    <dgm:cxn modelId="{8EE8A157-9253-49F7-BBEA-255E96924D10}" type="presParOf" srcId="{69897B1C-96E6-42E2-B696-4EE9AE456ABE}" destId="{184907A7-5781-47DC-A518-6CC4E8C6C2D4}" srcOrd="5" destOrd="0" presId="urn:microsoft.com/office/officeart/2018/2/layout/IconVerticalSolidList"/>
    <dgm:cxn modelId="{76E30484-E441-4467-8E40-3FD77F314126}" type="presParOf" srcId="{69897B1C-96E6-42E2-B696-4EE9AE456ABE}" destId="{A21CF34F-8652-459C-87B4-44A75B68F8F6}" srcOrd="6" destOrd="0" presId="urn:microsoft.com/office/officeart/2018/2/layout/IconVerticalSolidList"/>
    <dgm:cxn modelId="{211E7AA6-9B18-4B22-A55B-912DF7842553}" type="presParOf" srcId="{A21CF34F-8652-459C-87B4-44A75B68F8F6}" destId="{F9371C73-2F95-42BD-B72B-F673237C49A2}" srcOrd="0" destOrd="0" presId="urn:microsoft.com/office/officeart/2018/2/layout/IconVerticalSolidList"/>
    <dgm:cxn modelId="{3FB24DEB-0461-4F9D-8A86-0FDB22823706}" type="presParOf" srcId="{A21CF34F-8652-459C-87B4-44A75B68F8F6}" destId="{D45BF3EA-16D9-4E0E-A08B-EF1E5F328DB5}" srcOrd="1" destOrd="0" presId="urn:microsoft.com/office/officeart/2018/2/layout/IconVerticalSolidList"/>
    <dgm:cxn modelId="{A1404A2F-67F0-4D0A-A76C-CF27D750ECF8}" type="presParOf" srcId="{A21CF34F-8652-459C-87B4-44A75B68F8F6}" destId="{F5B5AF82-F28F-4573-B417-B20ADA6AB4E5}" srcOrd="2" destOrd="0" presId="urn:microsoft.com/office/officeart/2018/2/layout/IconVerticalSolidList"/>
    <dgm:cxn modelId="{378EFBC5-D3A5-4AFE-A56F-22E3FA4BF0D4}" type="presParOf" srcId="{A21CF34F-8652-459C-87B4-44A75B68F8F6}" destId="{18D17980-D70F-4DEF-84A7-963FE516A5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586C459-7F95-47E4-B599-790F2233732F}" type="doc">
      <dgm:prSet loTypeId="urn:microsoft.com/office/officeart/2018/5/layout/IconLeaf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4492D57-16B6-44F3-8CA6-10D9E453D20B}">
      <dgm:prSet/>
      <dgm:spPr/>
      <dgm:t>
        <a:bodyPr/>
        <a:lstStyle/>
        <a:p>
          <a:pPr>
            <a:defRPr cap="all"/>
          </a:pPr>
          <a:r>
            <a:rPr lang="en-US"/>
            <a:t>Removal of the devices completely would have limited benefits</a:t>
          </a:r>
        </a:p>
      </dgm:t>
    </dgm:pt>
    <dgm:pt modelId="{E03A212D-8CCD-4542-AD8D-5C20E06764FA}" type="parTrans" cxnId="{6F95FF09-5C2F-4DE2-A7AA-067CF15C68DE}">
      <dgm:prSet/>
      <dgm:spPr/>
      <dgm:t>
        <a:bodyPr/>
        <a:lstStyle/>
        <a:p>
          <a:endParaRPr lang="en-US"/>
        </a:p>
      </dgm:t>
    </dgm:pt>
    <dgm:pt modelId="{06DAC6F2-4F24-4595-B333-290869F7A635}" type="sibTrans" cxnId="{6F95FF09-5C2F-4DE2-A7AA-067CF15C68DE}">
      <dgm:prSet/>
      <dgm:spPr/>
      <dgm:t>
        <a:bodyPr/>
        <a:lstStyle/>
        <a:p>
          <a:endParaRPr lang="en-US"/>
        </a:p>
      </dgm:t>
    </dgm:pt>
    <dgm:pt modelId="{54C2FDA5-6AEF-4602-8DFE-148524D1DE36}">
      <dgm:prSet/>
      <dgm:spPr/>
      <dgm:t>
        <a:bodyPr/>
        <a:lstStyle/>
        <a:p>
          <a:pPr>
            <a:defRPr cap="all"/>
          </a:pPr>
          <a:r>
            <a:rPr lang="en-US"/>
            <a:t>Further to this, humans, especially children, are naturally curious </a:t>
          </a:r>
        </a:p>
      </dgm:t>
    </dgm:pt>
    <dgm:pt modelId="{017FED9E-218F-424C-87CE-BB89BFA258DD}" type="parTrans" cxnId="{1D49C75A-63A6-42B7-9287-40CF489F2521}">
      <dgm:prSet/>
      <dgm:spPr/>
      <dgm:t>
        <a:bodyPr/>
        <a:lstStyle/>
        <a:p>
          <a:endParaRPr lang="en-US"/>
        </a:p>
      </dgm:t>
    </dgm:pt>
    <dgm:pt modelId="{6C0FF36A-EC8E-4D15-9307-A5BF189C07D6}" type="sibTrans" cxnId="{1D49C75A-63A6-42B7-9287-40CF489F2521}">
      <dgm:prSet/>
      <dgm:spPr/>
      <dgm:t>
        <a:bodyPr/>
        <a:lstStyle/>
        <a:p>
          <a:endParaRPr lang="en-US"/>
        </a:p>
      </dgm:t>
    </dgm:pt>
    <dgm:pt modelId="{F974C15C-2F86-49B6-A85B-396D9830044D}">
      <dgm:prSet/>
      <dgm:spPr/>
      <dgm:t>
        <a:bodyPr/>
        <a:lstStyle/>
        <a:p>
          <a:pPr>
            <a:defRPr cap="all"/>
          </a:pPr>
          <a:r>
            <a:rPr lang="en-US"/>
            <a:t>So what is the answer ?</a:t>
          </a:r>
        </a:p>
      </dgm:t>
    </dgm:pt>
    <dgm:pt modelId="{23BAA046-EBB8-4C01-94B7-B5D7A70EFEEE}" type="parTrans" cxnId="{56F2424C-F3E9-4C9B-9DCE-5FCDA12E5C54}">
      <dgm:prSet/>
      <dgm:spPr/>
      <dgm:t>
        <a:bodyPr/>
        <a:lstStyle/>
        <a:p>
          <a:endParaRPr lang="en-US"/>
        </a:p>
      </dgm:t>
    </dgm:pt>
    <dgm:pt modelId="{C7B2A56C-8677-4782-8443-CEDB17CEACCE}" type="sibTrans" cxnId="{56F2424C-F3E9-4C9B-9DCE-5FCDA12E5C54}">
      <dgm:prSet/>
      <dgm:spPr/>
      <dgm:t>
        <a:bodyPr/>
        <a:lstStyle/>
        <a:p>
          <a:endParaRPr lang="en-US"/>
        </a:p>
      </dgm:t>
    </dgm:pt>
    <dgm:pt modelId="{8B6BA59C-6DA7-4A1C-A37D-86E5E213A4B4}" type="pres">
      <dgm:prSet presAssocID="{D586C459-7F95-47E4-B599-790F2233732F}" presName="root" presStyleCnt="0">
        <dgm:presLayoutVars>
          <dgm:dir/>
          <dgm:resizeHandles val="exact"/>
        </dgm:presLayoutVars>
      </dgm:prSet>
      <dgm:spPr/>
    </dgm:pt>
    <dgm:pt modelId="{9DDED0DA-D1AB-4221-8F63-5344B4FEE89D}" type="pres">
      <dgm:prSet presAssocID="{24492D57-16B6-44F3-8CA6-10D9E453D20B}" presName="compNode" presStyleCnt="0"/>
      <dgm:spPr/>
    </dgm:pt>
    <dgm:pt modelId="{7DB2BD71-4BBC-43AC-B6CB-A3B39A1CDBE6}" type="pres">
      <dgm:prSet presAssocID="{24492D57-16B6-44F3-8CA6-10D9E453D20B}" presName="iconBgRect" presStyleLbl="bgShp" presStyleIdx="0" presStyleCnt="3"/>
      <dgm:spPr>
        <a:prstGeom prst="round2DiagRect">
          <a:avLst>
            <a:gd name="adj1" fmla="val 29727"/>
            <a:gd name="adj2" fmla="val 0"/>
          </a:avLst>
        </a:prstGeom>
      </dgm:spPr>
    </dgm:pt>
    <dgm:pt modelId="{8E66FAE6-4EF3-4BAB-BA23-8D584BC0A841}" type="pres">
      <dgm:prSet presAssocID="{24492D57-16B6-44F3-8CA6-10D9E453D2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EB30C970-EF31-4D70-9263-607F31FAE257}" type="pres">
      <dgm:prSet presAssocID="{24492D57-16B6-44F3-8CA6-10D9E453D20B}" presName="spaceRect" presStyleCnt="0"/>
      <dgm:spPr/>
    </dgm:pt>
    <dgm:pt modelId="{9E19FCB2-CDBC-4A48-B558-226EEF17AEA5}" type="pres">
      <dgm:prSet presAssocID="{24492D57-16B6-44F3-8CA6-10D9E453D20B}" presName="textRect" presStyleLbl="revTx" presStyleIdx="0" presStyleCnt="3">
        <dgm:presLayoutVars>
          <dgm:chMax val="1"/>
          <dgm:chPref val="1"/>
        </dgm:presLayoutVars>
      </dgm:prSet>
      <dgm:spPr/>
    </dgm:pt>
    <dgm:pt modelId="{148743CF-AA9E-4719-9D90-C1EFBED141D9}" type="pres">
      <dgm:prSet presAssocID="{06DAC6F2-4F24-4595-B333-290869F7A635}" presName="sibTrans" presStyleCnt="0"/>
      <dgm:spPr/>
    </dgm:pt>
    <dgm:pt modelId="{AD45C1BE-B21D-4C57-A9A8-33E275655E6B}" type="pres">
      <dgm:prSet presAssocID="{54C2FDA5-6AEF-4602-8DFE-148524D1DE36}" presName="compNode" presStyleCnt="0"/>
      <dgm:spPr/>
    </dgm:pt>
    <dgm:pt modelId="{78790859-6385-4F40-A7BA-2518E44D35BD}" type="pres">
      <dgm:prSet presAssocID="{54C2FDA5-6AEF-4602-8DFE-148524D1DE36}" presName="iconBgRect" presStyleLbl="bgShp" presStyleIdx="1" presStyleCnt="3"/>
      <dgm:spPr>
        <a:prstGeom prst="round2DiagRect">
          <a:avLst>
            <a:gd name="adj1" fmla="val 29727"/>
            <a:gd name="adj2" fmla="val 0"/>
          </a:avLst>
        </a:prstGeom>
      </dgm:spPr>
    </dgm:pt>
    <dgm:pt modelId="{F782146D-3EF9-4A92-A59A-06A903224F2B}" type="pres">
      <dgm:prSet presAssocID="{54C2FDA5-6AEF-4602-8DFE-148524D1DE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mono"/>
        </a:ext>
      </dgm:extLst>
    </dgm:pt>
    <dgm:pt modelId="{D4650F44-875B-45AB-BCB4-B0B61CF2A6C4}" type="pres">
      <dgm:prSet presAssocID="{54C2FDA5-6AEF-4602-8DFE-148524D1DE36}" presName="spaceRect" presStyleCnt="0"/>
      <dgm:spPr/>
    </dgm:pt>
    <dgm:pt modelId="{1B6B289B-09CE-4238-B20B-F2B57EAE1554}" type="pres">
      <dgm:prSet presAssocID="{54C2FDA5-6AEF-4602-8DFE-148524D1DE36}" presName="textRect" presStyleLbl="revTx" presStyleIdx="1" presStyleCnt="3">
        <dgm:presLayoutVars>
          <dgm:chMax val="1"/>
          <dgm:chPref val="1"/>
        </dgm:presLayoutVars>
      </dgm:prSet>
      <dgm:spPr/>
    </dgm:pt>
    <dgm:pt modelId="{2DD8BEA6-7845-4DB6-A1F6-E28A636342EB}" type="pres">
      <dgm:prSet presAssocID="{6C0FF36A-EC8E-4D15-9307-A5BF189C07D6}" presName="sibTrans" presStyleCnt="0"/>
      <dgm:spPr/>
    </dgm:pt>
    <dgm:pt modelId="{963D8E9B-0449-47C3-A477-7422EA85BA91}" type="pres">
      <dgm:prSet presAssocID="{F974C15C-2F86-49B6-A85B-396D9830044D}" presName="compNode" presStyleCnt="0"/>
      <dgm:spPr/>
    </dgm:pt>
    <dgm:pt modelId="{4AB5CB22-D03C-4C4C-AF09-54F161535ED8}" type="pres">
      <dgm:prSet presAssocID="{F974C15C-2F86-49B6-A85B-396D9830044D}" presName="iconBgRect" presStyleLbl="bgShp" presStyleIdx="2" presStyleCnt="3"/>
      <dgm:spPr>
        <a:prstGeom prst="round2DiagRect">
          <a:avLst>
            <a:gd name="adj1" fmla="val 29727"/>
            <a:gd name="adj2" fmla="val 0"/>
          </a:avLst>
        </a:prstGeom>
      </dgm:spPr>
    </dgm:pt>
    <dgm:pt modelId="{F0C1A195-10B3-4AD4-85EE-D0E24C9EC336}" type="pres">
      <dgm:prSet presAssocID="{F974C15C-2F86-49B6-A85B-396D9830044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E09BDC1F-8F57-4A30-A02B-1C976051BB3B}" type="pres">
      <dgm:prSet presAssocID="{F974C15C-2F86-49B6-A85B-396D9830044D}" presName="spaceRect" presStyleCnt="0"/>
      <dgm:spPr/>
    </dgm:pt>
    <dgm:pt modelId="{49ED4E2F-5F03-4B5C-B0BF-4683A564B302}" type="pres">
      <dgm:prSet presAssocID="{F974C15C-2F86-49B6-A85B-396D9830044D}" presName="textRect" presStyleLbl="revTx" presStyleIdx="2" presStyleCnt="3">
        <dgm:presLayoutVars>
          <dgm:chMax val="1"/>
          <dgm:chPref val="1"/>
        </dgm:presLayoutVars>
      </dgm:prSet>
      <dgm:spPr/>
    </dgm:pt>
  </dgm:ptLst>
  <dgm:cxnLst>
    <dgm:cxn modelId="{6F95FF09-5C2F-4DE2-A7AA-067CF15C68DE}" srcId="{D586C459-7F95-47E4-B599-790F2233732F}" destId="{24492D57-16B6-44F3-8CA6-10D9E453D20B}" srcOrd="0" destOrd="0" parTransId="{E03A212D-8CCD-4542-AD8D-5C20E06764FA}" sibTransId="{06DAC6F2-4F24-4595-B333-290869F7A635}"/>
    <dgm:cxn modelId="{56F2424C-F3E9-4C9B-9DCE-5FCDA12E5C54}" srcId="{D586C459-7F95-47E4-B599-790F2233732F}" destId="{F974C15C-2F86-49B6-A85B-396D9830044D}" srcOrd="2" destOrd="0" parTransId="{23BAA046-EBB8-4C01-94B7-B5D7A70EFEEE}" sibTransId="{C7B2A56C-8677-4782-8443-CEDB17CEACCE}"/>
    <dgm:cxn modelId="{1D49C75A-63A6-42B7-9287-40CF489F2521}" srcId="{D586C459-7F95-47E4-B599-790F2233732F}" destId="{54C2FDA5-6AEF-4602-8DFE-148524D1DE36}" srcOrd="1" destOrd="0" parTransId="{017FED9E-218F-424C-87CE-BB89BFA258DD}" sibTransId="{6C0FF36A-EC8E-4D15-9307-A5BF189C07D6}"/>
    <dgm:cxn modelId="{9CEFE174-D54B-4765-A181-68CDB7F9788A}" type="presOf" srcId="{D586C459-7F95-47E4-B599-790F2233732F}" destId="{8B6BA59C-6DA7-4A1C-A37D-86E5E213A4B4}" srcOrd="0" destOrd="0" presId="urn:microsoft.com/office/officeart/2018/5/layout/IconLeafLabelList"/>
    <dgm:cxn modelId="{E188DC80-F415-49B9-AA87-2FE6DC5E5748}" type="presOf" srcId="{54C2FDA5-6AEF-4602-8DFE-148524D1DE36}" destId="{1B6B289B-09CE-4238-B20B-F2B57EAE1554}" srcOrd="0" destOrd="0" presId="urn:microsoft.com/office/officeart/2018/5/layout/IconLeafLabelList"/>
    <dgm:cxn modelId="{B03FA3A1-A1A0-430F-BB36-070D3F58938F}" type="presOf" srcId="{24492D57-16B6-44F3-8CA6-10D9E453D20B}" destId="{9E19FCB2-CDBC-4A48-B558-226EEF17AEA5}" srcOrd="0" destOrd="0" presId="urn:microsoft.com/office/officeart/2018/5/layout/IconLeafLabelList"/>
    <dgm:cxn modelId="{E2056DEA-7F90-47A0-94AD-27DA62F3FA75}" type="presOf" srcId="{F974C15C-2F86-49B6-A85B-396D9830044D}" destId="{49ED4E2F-5F03-4B5C-B0BF-4683A564B302}" srcOrd="0" destOrd="0" presId="urn:microsoft.com/office/officeart/2018/5/layout/IconLeafLabelList"/>
    <dgm:cxn modelId="{AE1E27F5-5C9C-4B24-8D38-B9B36DA1C0F0}" type="presParOf" srcId="{8B6BA59C-6DA7-4A1C-A37D-86E5E213A4B4}" destId="{9DDED0DA-D1AB-4221-8F63-5344B4FEE89D}" srcOrd="0" destOrd="0" presId="urn:microsoft.com/office/officeart/2018/5/layout/IconLeafLabelList"/>
    <dgm:cxn modelId="{A6E08A01-F0F4-4C34-8D59-C8072DAE9298}" type="presParOf" srcId="{9DDED0DA-D1AB-4221-8F63-5344B4FEE89D}" destId="{7DB2BD71-4BBC-43AC-B6CB-A3B39A1CDBE6}" srcOrd="0" destOrd="0" presId="urn:microsoft.com/office/officeart/2018/5/layout/IconLeafLabelList"/>
    <dgm:cxn modelId="{730A460F-BE20-4F4C-83B0-69B5D0691407}" type="presParOf" srcId="{9DDED0DA-D1AB-4221-8F63-5344B4FEE89D}" destId="{8E66FAE6-4EF3-4BAB-BA23-8D584BC0A841}" srcOrd="1" destOrd="0" presId="urn:microsoft.com/office/officeart/2018/5/layout/IconLeafLabelList"/>
    <dgm:cxn modelId="{B635BB8F-B166-45E3-9D6C-3792EAE0CEBB}" type="presParOf" srcId="{9DDED0DA-D1AB-4221-8F63-5344B4FEE89D}" destId="{EB30C970-EF31-4D70-9263-607F31FAE257}" srcOrd="2" destOrd="0" presId="urn:microsoft.com/office/officeart/2018/5/layout/IconLeafLabelList"/>
    <dgm:cxn modelId="{E56F0B99-607C-42D4-82B4-5A466A21E5A8}" type="presParOf" srcId="{9DDED0DA-D1AB-4221-8F63-5344B4FEE89D}" destId="{9E19FCB2-CDBC-4A48-B558-226EEF17AEA5}" srcOrd="3" destOrd="0" presId="urn:microsoft.com/office/officeart/2018/5/layout/IconLeafLabelList"/>
    <dgm:cxn modelId="{2C0B744C-7D24-42A8-8115-4633509BAE01}" type="presParOf" srcId="{8B6BA59C-6DA7-4A1C-A37D-86E5E213A4B4}" destId="{148743CF-AA9E-4719-9D90-C1EFBED141D9}" srcOrd="1" destOrd="0" presId="urn:microsoft.com/office/officeart/2018/5/layout/IconLeafLabelList"/>
    <dgm:cxn modelId="{208D480B-CC23-4999-AB57-3FEE4F508D3A}" type="presParOf" srcId="{8B6BA59C-6DA7-4A1C-A37D-86E5E213A4B4}" destId="{AD45C1BE-B21D-4C57-A9A8-33E275655E6B}" srcOrd="2" destOrd="0" presId="urn:microsoft.com/office/officeart/2018/5/layout/IconLeafLabelList"/>
    <dgm:cxn modelId="{A5892CE2-B6B7-4AE7-AF66-8ED3BDDE0649}" type="presParOf" srcId="{AD45C1BE-B21D-4C57-A9A8-33E275655E6B}" destId="{78790859-6385-4F40-A7BA-2518E44D35BD}" srcOrd="0" destOrd="0" presId="urn:microsoft.com/office/officeart/2018/5/layout/IconLeafLabelList"/>
    <dgm:cxn modelId="{4DF24C50-96F5-4DAB-AD9B-282C294E774F}" type="presParOf" srcId="{AD45C1BE-B21D-4C57-A9A8-33E275655E6B}" destId="{F782146D-3EF9-4A92-A59A-06A903224F2B}" srcOrd="1" destOrd="0" presId="urn:microsoft.com/office/officeart/2018/5/layout/IconLeafLabelList"/>
    <dgm:cxn modelId="{0DCAE856-371A-4107-A3A0-9E05AF4880E6}" type="presParOf" srcId="{AD45C1BE-B21D-4C57-A9A8-33E275655E6B}" destId="{D4650F44-875B-45AB-BCB4-B0B61CF2A6C4}" srcOrd="2" destOrd="0" presId="urn:microsoft.com/office/officeart/2018/5/layout/IconLeafLabelList"/>
    <dgm:cxn modelId="{4E62D1E5-EEDC-43FE-8158-890604199CE2}" type="presParOf" srcId="{AD45C1BE-B21D-4C57-A9A8-33E275655E6B}" destId="{1B6B289B-09CE-4238-B20B-F2B57EAE1554}" srcOrd="3" destOrd="0" presId="urn:microsoft.com/office/officeart/2018/5/layout/IconLeafLabelList"/>
    <dgm:cxn modelId="{1310E612-F0FE-4D26-AA42-53F2BD42DA05}" type="presParOf" srcId="{8B6BA59C-6DA7-4A1C-A37D-86E5E213A4B4}" destId="{2DD8BEA6-7845-4DB6-A1F6-E28A636342EB}" srcOrd="3" destOrd="0" presId="urn:microsoft.com/office/officeart/2018/5/layout/IconLeafLabelList"/>
    <dgm:cxn modelId="{9152DE34-CB13-4416-99EC-6F30FAE9580B}" type="presParOf" srcId="{8B6BA59C-6DA7-4A1C-A37D-86E5E213A4B4}" destId="{963D8E9B-0449-47C3-A477-7422EA85BA91}" srcOrd="4" destOrd="0" presId="urn:microsoft.com/office/officeart/2018/5/layout/IconLeafLabelList"/>
    <dgm:cxn modelId="{0A4CCEBA-CAE2-40BD-B713-08D83EA65F14}" type="presParOf" srcId="{963D8E9B-0449-47C3-A477-7422EA85BA91}" destId="{4AB5CB22-D03C-4C4C-AF09-54F161535ED8}" srcOrd="0" destOrd="0" presId="urn:microsoft.com/office/officeart/2018/5/layout/IconLeafLabelList"/>
    <dgm:cxn modelId="{2C316300-5826-4EDB-A3B3-15BB0EE3E37A}" type="presParOf" srcId="{963D8E9B-0449-47C3-A477-7422EA85BA91}" destId="{F0C1A195-10B3-4AD4-85EE-D0E24C9EC336}" srcOrd="1" destOrd="0" presId="urn:microsoft.com/office/officeart/2018/5/layout/IconLeafLabelList"/>
    <dgm:cxn modelId="{90172360-D7A8-482A-B937-026C2BB3118D}" type="presParOf" srcId="{963D8E9B-0449-47C3-A477-7422EA85BA91}" destId="{E09BDC1F-8F57-4A30-A02B-1C976051BB3B}" srcOrd="2" destOrd="0" presId="urn:microsoft.com/office/officeart/2018/5/layout/IconLeafLabelList"/>
    <dgm:cxn modelId="{BC35E8C5-210A-4FB9-BA52-5A44B732155C}" type="presParOf" srcId="{963D8E9B-0449-47C3-A477-7422EA85BA91}" destId="{49ED4E2F-5F03-4B5C-B0BF-4683A564B30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A3C40-BBCA-4CAC-884B-F26FD0EB36C8}">
      <dsp:nvSpPr>
        <dsp:cNvPr id="0" name=""/>
        <dsp:cNvSpPr/>
      </dsp:nvSpPr>
      <dsp:spPr>
        <a:xfrm>
          <a:off x="0" y="718"/>
          <a:ext cx="6513603" cy="6034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FBB70-148F-4FD1-94E4-1E53014D90B9}">
      <dsp:nvSpPr>
        <dsp:cNvPr id="0" name=""/>
        <dsp:cNvSpPr/>
      </dsp:nvSpPr>
      <dsp:spPr>
        <a:xfrm>
          <a:off x="182554" y="136502"/>
          <a:ext cx="331917" cy="3319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9FB352-FFD9-4A8E-8537-5825F36E8953}">
      <dsp:nvSpPr>
        <dsp:cNvPr id="0" name=""/>
        <dsp:cNvSpPr/>
      </dsp:nvSpPr>
      <dsp:spPr>
        <a:xfrm>
          <a:off x="697026" y="71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Overview of social interaction</a:t>
          </a:r>
        </a:p>
      </dsp:txBody>
      <dsp:txXfrm>
        <a:off x="697026" y="718"/>
        <a:ext cx="5816577" cy="603486"/>
      </dsp:txXfrm>
    </dsp:sp>
    <dsp:sp modelId="{FF3EC88A-A49F-4A0F-B261-6EE4BD3FAAB8}">
      <dsp:nvSpPr>
        <dsp:cNvPr id="0" name=""/>
        <dsp:cNvSpPr/>
      </dsp:nvSpPr>
      <dsp:spPr>
        <a:xfrm>
          <a:off x="0" y="755076"/>
          <a:ext cx="6513603" cy="6034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E7E575-D2F1-44E4-8278-7B65D1F177F4}">
      <dsp:nvSpPr>
        <dsp:cNvPr id="0" name=""/>
        <dsp:cNvSpPr/>
      </dsp:nvSpPr>
      <dsp:spPr>
        <a:xfrm>
          <a:off x="182554" y="890860"/>
          <a:ext cx="331917" cy="3319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FE234-948C-49B6-9906-4FC9D5FE30E2}">
      <dsp:nvSpPr>
        <dsp:cNvPr id="0" name=""/>
        <dsp:cNvSpPr/>
      </dsp:nvSpPr>
      <dsp:spPr>
        <a:xfrm>
          <a:off x="697026" y="75507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Historical Context</a:t>
          </a:r>
        </a:p>
      </dsp:txBody>
      <dsp:txXfrm>
        <a:off x="697026" y="755076"/>
        <a:ext cx="5816577" cy="603486"/>
      </dsp:txXfrm>
    </dsp:sp>
    <dsp:sp modelId="{E169826E-6AC4-498A-B70E-B22ABF498904}">
      <dsp:nvSpPr>
        <dsp:cNvPr id="0" name=""/>
        <dsp:cNvSpPr/>
      </dsp:nvSpPr>
      <dsp:spPr>
        <a:xfrm>
          <a:off x="0" y="1509433"/>
          <a:ext cx="6513603" cy="6034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94235-AA90-4654-9AA5-3DB5C2C1255B}">
      <dsp:nvSpPr>
        <dsp:cNvPr id="0" name=""/>
        <dsp:cNvSpPr/>
      </dsp:nvSpPr>
      <dsp:spPr>
        <a:xfrm>
          <a:off x="182554" y="1645217"/>
          <a:ext cx="331917" cy="3319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AE9045-63E1-4EF4-A897-AD313031D025}">
      <dsp:nvSpPr>
        <dsp:cNvPr id="0" name=""/>
        <dsp:cNvSpPr/>
      </dsp:nvSpPr>
      <dsp:spPr>
        <a:xfrm>
          <a:off x="697026" y="150943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Current generation</a:t>
          </a:r>
        </a:p>
      </dsp:txBody>
      <dsp:txXfrm>
        <a:off x="697026" y="1509433"/>
        <a:ext cx="5816577" cy="603486"/>
      </dsp:txXfrm>
    </dsp:sp>
    <dsp:sp modelId="{0B356104-EB43-47B9-B038-7352A3E1DFA8}">
      <dsp:nvSpPr>
        <dsp:cNvPr id="0" name=""/>
        <dsp:cNvSpPr/>
      </dsp:nvSpPr>
      <dsp:spPr>
        <a:xfrm>
          <a:off x="0" y="2263791"/>
          <a:ext cx="6513603" cy="60348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3DB65-F575-4BE7-9929-F71F313E9407}">
      <dsp:nvSpPr>
        <dsp:cNvPr id="0" name=""/>
        <dsp:cNvSpPr/>
      </dsp:nvSpPr>
      <dsp:spPr>
        <a:xfrm>
          <a:off x="182554" y="2399575"/>
          <a:ext cx="331917" cy="3319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672DD6-A0BD-472C-B500-73908161B17D}">
      <dsp:nvSpPr>
        <dsp:cNvPr id="0" name=""/>
        <dsp:cNvSpPr/>
      </dsp:nvSpPr>
      <dsp:spPr>
        <a:xfrm>
          <a:off x="697026" y="226379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Means of  communication</a:t>
          </a:r>
        </a:p>
      </dsp:txBody>
      <dsp:txXfrm>
        <a:off x="697026" y="2263791"/>
        <a:ext cx="5816577" cy="603486"/>
      </dsp:txXfrm>
    </dsp:sp>
    <dsp:sp modelId="{ADEB3B6D-B7CF-47B1-8169-5D0675AA7125}">
      <dsp:nvSpPr>
        <dsp:cNvPr id="0" name=""/>
        <dsp:cNvSpPr/>
      </dsp:nvSpPr>
      <dsp:spPr>
        <a:xfrm>
          <a:off x="0" y="3018148"/>
          <a:ext cx="6513603" cy="60348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3B5AB-BD49-4FD9-981D-1703A5302647}">
      <dsp:nvSpPr>
        <dsp:cNvPr id="0" name=""/>
        <dsp:cNvSpPr/>
      </dsp:nvSpPr>
      <dsp:spPr>
        <a:xfrm>
          <a:off x="182554" y="3153933"/>
          <a:ext cx="331917" cy="3319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B73846-87F5-4BFC-B213-CF2E74851C82}">
      <dsp:nvSpPr>
        <dsp:cNvPr id="0" name=""/>
        <dsp:cNvSpPr/>
      </dsp:nvSpPr>
      <dsp:spPr>
        <a:xfrm>
          <a:off x="697026" y="3018148"/>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Impacts upon communication</a:t>
          </a:r>
        </a:p>
      </dsp:txBody>
      <dsp:txXfrm>
        <a:off x="697026" y="3018148"/>
        <a:ext cx="5816577" cy="603486"/>
      </dsp:txXfrm>
    </dsp:sp>
    <dsp:sp modelId="{3E3F2C6E-D248-4367-9EB6-4838AD323FCB}">
      <dsp:nvSpPr>
        <dsp:cNvPr id="0" name=""/>
        <dsp:cNvSpPr/>
      </dsp:nvSpPr>
      <dsp:spPr>
        <a:xfrm>
          <a:off x="0" y="3772506"/>
          <a:ext cx="6513603" cy="6034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C12CA0-07F5-4C71-BCEA-9A9B4CFB4183}">
      <dsp:nvSpPr>
        <dsp:cNvPr id="0" name=""/>
        <dsp:cNvSpPr/>
      </dsp:nvSpPr>
      <dsp:spPr>
        <a:xfrm>
          <a:off x="182554" y="3908290"/>
          <a:ext cx="331917" cy="3319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856C1C-4934-45EF-B8CF-DF6EB3D09532}">
      <dsp:nvSpPr>
        <dsp:cNvPr id="0" name=""/>
        <dsp:cNvSpPr/>
      </dsp:nvSpPr>
      <dsp:spPr>
        <a:xfrm>
          <a:off x="697026" y="3772506"/>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Impact upon motivations</a:t>
          </a:r>
        </a:p>
      </dsp:txBody>
      <dsp:txXfrm>
        <a:off x="697026" y="3772506"/>
        <a:ext cx="5816577" cy="603486"/>
      </dsp:txXfrm>
    </dsp:sp>
    <dsp:sp modelId="{5BFEF368-9A65-4BBC-AF85-C369D469F192}">
      <dsp:nvSpPr>
        <dsp:cNvPr id="0" name=""/>
        <dsp:cNvSpPr/>
      </dsp:nvSpPr>
      <dsp:spPr>
        <a:xfrm>
          <a:off x="0" y="4526863"/>
          <a:ext cx="6513603" cy="6034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EBDBC-3183-4ABC-A1BF-2CCAF1DA20B9}">
      <dsp:nvSpPr>
        <dsp:cNvPr id="0" name=""/>
        <dsp:cNvSpPr/>
      </dsp:nvSpPr>
      <dsp:spPr>
        <a:xfrm>
          <a:off x="182554" y="4662648"/>
          <a:ext cx="331917" cy="33191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689D86-1171-45DA-B1C8-E1FA9BD55F2C}">
      <dsp:nvSpPr>
        <dsp:cNvPr id="0" name=""/>
        <dsp:cNvSpPr/>
      </dsp:nvSpPr>
      <dsp:spPr>
        <a:xfrm>
          <a:off x="697026" y="4526863"/>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Impact upon health</a:t>
          </a:r>
        </a:p>
      </dsp:txBody>
      <dsp:txXfrm>
        <a:off x="697026" y="4526863"/>
        <a:ext cx="5816577" cy="603486"/>
      </dsp:txXfrm>
    </dsp:sp>
    <dsp:sp modelId="{55D35053-E897-4BCD-8171-7CAAE5AD1E25}">
      <dsp:nvSpPr>
        <dsp:cNvPr id="0" name=""/>
        <dsp:cNvSpPr/>
      </dsp:nvSpPr>
      <dsp:spPr>
        <a:xfrm>
          <a:off x="0" y="5281221"/>
          <a:ext cx="6513603" cy="6034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FF8CE-0D7C-44C2-A560-4F619A4C581D}">
      <dsp:nvSpPr>
        <dsp:cNvPr id="0" name=""/>
        <dsp:cNvSpPr/>
      </dsp:nvSpPr>
      <dsp:spPr>
        <a:xfrm>
          <a:off x="182554" y="5417005"/>
          <a:ext cx="331917" cy="33191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307F67-C19C-4870-A37B-75EF7B9877E2}">
      <dsp:nvSpPr>
        <dsp:cNvPr id="0" name=""/>
        <dsp:cNvSpPr/>
      </dsp:nvSpPr>
      <dsp:spPr>
        <a:xfrm>
          <a:off x="697026" y="5281221"/>
          <a:ext cx="5816577" cy="603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869" tIns="63869" rIns="63869" bIns="63869" numCol="1" spcCol="1270" anchor="ctr" anchorCtr="0">
          <a:noAutofit/>
        </a:bodyPr>
        <a:lstStyle/>
        <a:p>
          <a:pPr marL="0" lvl="0" indent="0" algn="l" defTabSz="711200">
            <a:lnSpc>
              <a:spcPct val="90000"/>
            </a:lnSpc>
            <a:spcBef>
              <a:spcPct val="0"/>
            </a:spcBef>
            <a:spcAft>
              <a:spcPct val="35000"/>
            </a:spcAft>
            <a:buNone/>
          </a:pPr>
          <a:r>
            <a:rPr lang="en-US" sz="1600" kern="1200"/>
            <a:t>Social Disruption</a:t>
          </a:r>
        </a:p>
      </dsp:txBody>
      <dsp:txXfrm>
        <a:off x="697026" y="5281221"/>
        <a:ext cx="5816577" cy="603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A156D-79CC-2748-8859-D915055A601A}">
      <dsp:nvSpPr>
        <dsp:cNvPr id="0" name=""/>
        <dsp:cNvSpPr/>
      </dsp:nvSpPr>
      <dsp:spPr>
        <a:xfrm>
          <a:off x="345974" y="0"/>
          <a:ext cx="5896743" cy="589674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C3432D-50AE-0147-8318-C865379BAC13}">
      <dsp:nvSpPr>
        <dsp:cNvPr id="0" name=""/>
        <dsp:cNvSpPr/>
      </dsp:nvSpPr>
      <dsp:spPr>
        <a:xfrm>
          <a:off x="906164" y="560190"/>
          <a:ext cx="2299729" cy="229972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Post WWII generation </a:t>
          </a:r>
        </a:p>
      </dsp:txBody>
      <dsp:txXfrm>
        <a:off x="1018428" y="672454"/>
        <a:ext cx="2075201" cy="2075201"/>
      </dsp:txXfrm>
    </dsp:sp>
    <dsp:sp modelId="{D946D872-E223-B24F-8710-7BAAD76F0D57}">
      <dsp:nvSpPr>
        <dsp:cNvPr id="0" name=""/>
        <dsp:cNvSpPr/>
      </dsp:nvSpPr>
      <dsp:spPr>
        <a:xfrm>
          <a:off x="3382796" y="560190"/>
          <a:ext cx="2299729" cy="229972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Reference to the increase in births</a:t>
          </a:r>
        </a:p>
      </dsp:txBody>
      <dsp:txXfrm>
        <a:off x="3495060" y="672454"/>
        <a:ext cx="2075201" cy="2075201"/>
      </dsp:txXfrm>
    </dsp:sp>
    <dsp:sp modelId="{264113C1-7545-B24B-BC27-48620580E19A}">
      <dsp:nvSpPr>
        <dsp:cNvPr id="0" name=""/>
        <dsp:cNvSpPr/>
      </dsp:nvSpPr>
      <dsp:spPr>
        <a:xfrm>
          <a:off x="906164" y="3036822"/>
          <a:ext cx="2299729" cy="229972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Social values surrounding family</a:t>
          </a:r>
        </a:p>
      </dsp:txBody>
      <dsp:txXfrm>
        <a:off x="1018428" y="3149086"/>
        <a:ext cx="2075201" cy="2075201"/>
      </dsp:txXfrm>
    </dsp:sp>
    <dsp:sp modelId="{FCDFB932-309B-E448-9916-460F4C571BEA}">
      <dsp:nvSpPr>
        <dsp:cNvPr id="0" name=""/>
        <dsp:cNvSpPr/>
      </dsp:nvSpPr>
      <dsp:spPr>
        <a:xfrm>
          <a:off x="3382796" y="3036822"/>
          <a:ext cx="2299729" cy="22997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Consumerism increased</a:t>
          </a:r>
        </a:p>
      </dsp:txBody>
      <dsp:txXfrm>
        <a:off x="3495060" y="3149086"/>
        <a:ext cx="2075201" cy="20752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05BE2-3EB0-46E5-945B-300040B78CC3}">
      <dsp:nvSpPr>
        <dsp:cNvPr id="0" name=""/>
        <dsp:cNvSpPr/>
      </dsp:nvSpPr>
      <dsp:spPr>
        <a:xfrm>
          <a:off x="109363" y="160908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F624C-8102-49B3-BBCC-78EE79727A60}">
      <dsp:nvSpPr>
        <dsp:cNvPr id="0" name=""/>
        <dsp:cNvSpPr/>
      </dsp:nvSpPr>
      <dsp:spPr>
        <a:xfrm>
          <a:off x="284370" y="1784094"/>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0941F-233B-433E-A937-19479B85BC27}">
      <dsp:nvSpPr>
        <dsp:cNvPr id="0" name=""/>
        <dsp:cNvSpPr/>
      </dsp:nvSpPr>
      <dsp:spPr>
        <a:xfrm>
          <a:off x="1121306" y="160908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Following baby boomers</a:t>
          </a:r>
        </a:p>
      </dsp:txBody>
      <dsp:txXfrm>
        <a:off x="1121306" y="1609087"/>
        <a:ext cx="1964358" cy="833364"/>
      </dsp:txXfrm>
    </dsp:sp>
    <dsp:sp modelId="{9A0A2891-04E9-4814-A2BC-629480B2BA2A}">
      <dsp:nvSpPr>
        <dsp:cNvPr id="0" name=""/>
        <dsp:cNvSpPr/>
      </dsp:nvSpPr>
      <dsp:spPr>
        <a:xfrm>
          <a:off x="3427939" y="160908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B6FAD2-30D8-40FC-AC96-99CCA3ED96AE}">
      <dsp:nvSpPr>
        <dsp:cNvPr id="0" name=""/>
        <dsp:cNvSpPr/>
      </dsp:nvSpPr>
      <dsp:spPr>
        <a:xfrm>
          <a:off x="3602945" y="1784094"/>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BDA37F-0CA0-403E-BEC3-80AFFA7C17C5}">
      <dsp:nvSpPr>
        <dsp:cNvPr id="0" name=""/>
        <dsp:cNvSpPr/>
      </dsp:nvSpPr>
      <dsp:spPr>
        <a:xfrm>
          <a:off x="4439881" y="160908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Reduced adult supervision</a:t>
          </a:r>
        </a:p>
      </dsp:txBody>
      <dsp:txXfrm>
        <a:off x="4439881" y="1609087"/>
        <a:ext cx="1964358" cy="833364"/>
      </dsp:txXfrm>
    </dsp:sp>
    <dsp:sp modelId="{CECCB803-54B9-485B-A740-4F43CB8AC525}">
      <dsp:nvSpPr>
        <dsp:cNvPr id="0" name=""/>
        <dsp:cNvSpPr/>
      </dsp:nvSpPr>
      <dsp:spPr>
        <a:xfrm>
          <a:off x="109363" y="344297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323F21-4273-4930-9111-8A0489CF0ED4}">
      <dsp:nvSpPr>
        <dsp:cNvPr id="0" name=""/>
        <dsp:cNvSpPr/>
      </dsp:nvSpPr>
      <dsp:spPr>
        <a:xfrm>
          <a:off x="284370" y="3617980"/>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5736DF-515D-4867-B4FC-91385EFF6975}">
      <dsp:nvSpPr>
        <dsp:cNvPr id="0" name=""/>
        <dsp:cNvSpPr/>
      </dsp:nvSpPr>
      <dsp:spPr>
        <a:xfrm>
          <a:off x="1121306" y="344297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Cynical</a:t>
          </a:r>
        </a:p>
      </dsp:txBody>
      <dsp:txXfrm>
        <a:off x="1121306" y="3442974"/>
        <a:ext cx="1964358" cy="833364"/>
      </dsp:txXfrm>
    </dsp:sp>
    <dsp:sp modelId="{4A39AE69-FEF9-4C74-A648-822A05B00943}">
      <dsp:nvSpPr>
        <dsp:cNvPr id="0" name=""/>
        <dsp:cNvSpPr/>
      </dsp:nvSpPr>
      <dsp:spPr>
        <a:xfrm>
          <a:off x="3427939" y="344297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8D52D-16BA-4D39-9571-68CE226A4C2B}">
      <dsp:nvSpPr>
        <dsp:cNvPr id="0" name=""/>
        <dsp:cNvSpPr/>
      </dsp:nvSpPr>
      <dsp:spPr>
        <a:xfrm>
          <a:off x="3602945" y="3617980"/>
          <a:ext cx="483351" cy="483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29884C-6061-41E7-BB7A-441745A7DD96}">
      <dsp:nvSpPr>
        <dsp:cNvPr id="0" name=""/>
        <dsp:cNvSpPr/>
      </dsp:nvSpPr>
      <dsp:spPr>
        <a:xfrm>
          <a:off x="4439881" y="344297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90000"/>
            </a:lnSpc>
            <a:spcBef>
              <a:spcPct val="0"/>
            </a:spcBef>
            <a:spcAft>
              <a:spcPct val="35000"/>
            </a:spcAft>
            <a:buNone/>
          </a:pPr>
          <a:r>
            <a:rPr lang="en-US" sz="2200" kern="1200"/>
            <a:t>Higher education was lucrative</a:t>
          </a:r>
        </a:p>
      </dsp:txBody>
      <dsp:txXfrm>
        <a:off x="4439881" y="3442974"/>
        <a:ext cx="1964358" cy="8333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30378F-ABC5-495F-89D7-02BBD25F10B8}">
      <dsp:nvSpPr>
        <dsp:cNvPr id="0" name=""/>
        <dsp:cNvSpPr/>
      </dsp:nvSpPr>
      <dsp:spPr>
        <a:xfrm>
          <a:off x="1148270" y="37400"/>
          <a:ext cx="1441125" cy="14411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95428-5B2F-4929-9173-704B335AFA98}">
      <dsp:nvSpPr>
        <dsp:cNvPr id="0" name=""/>
        <dsp:cNvSpPr/>
      </dsp:nvSpPr>
      <dsp:spPr>
        <a:xfrm>
          <a:off x="1455395" y="344525"/>
          <a:ext cx="826875" cy="826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1612DA-D223-43A8-9FDD-B2DA02440624}">
      <dsp:nvSpPr>
        <dsp:cNvPr id="0" name=""/>
        <dsp:cNvSpPr/>
      </dsp:nvSpPr>
      <dsp:spPr>
        <a:xfrm>
          <a:off x="687583" y="1927400"/>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Surge in birth rates</a:t>
          </a:r>
        </a:p>
      </dsp:txBody>
      <dsp:txXfrm>
        <a:off x="687583" y="1927400"/>
        <a:ext cx="2362500" cy="720000"/>
      </dsp:txXfrm>
    </dsp:sp>
    <dsp:sp modelId="{1D329940-4697-43F9-B32E-B70EFCD3EB25}">
      <dsp:nvSpPr>
        <dsp:cNvPr id="0" name=""/>
        <dsp:cNvSpPr/>
      </dsp:nvSpPr>
      <dsp:spPr>
        <a:xfrm>
          <a:off x="3924208" y="37400"/>
          <a:ext cx="1441125" cy="14411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5D763D-ADA8-4798-85DC-CB459D95A05C}">
      <dsp:nvSpPr>
        <dsp:cNvPr id="0" name=""/>
        <dsp:cNvSpPr/>
      </dsp:nvSpPr>
      <dsp:spPr>
        <a:xfrm>
          <a:off x="4231333" y="344525"/>
          <a:ext cx="826875" cy="826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D24DE6-A186-414F-9119-62A3CDDFC0F9}">
      <dsp:nvSpPr>
        <dsp:cNvPr id="0" name=""/>
        <dsp:cNvSpPr/>
      </dsp:nvSpPr>
      <dsp:spPr>
        <a:xfrm>
          <a:off x="3463520" y="1927400"/>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Information Age</a:t>
          </a:r>
        </a:p>
      </dsp:txBody>
      <dsp:txXfrm>
        <a:off x="3463520" y="1927400"/>
        <a:ext cx="2362500" cy="720000"/>
      </dsp:txXfrm>
    </dsp:sp>
    <dsp:sp modelId="{AE931864-2F16-4F1F-8698-281210F61D31}">
      <dsp:nvSpPr>
        <dsp:cNvPr id="0" name=""/>
        <dsp:cNvSpPr/>
      </dsp:nvSpPr>
      <dsp:spPr>
        <a:xfrm>
          <a:off x="2536239" y="3238025"/>
          <a:ext cx="1441125" cy="144112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509CDE-2616-4D5F-B769-E13FCCAF288B}">
      <dsp:nvSpPr>
        <dsp:cNvPr id="0" name=""/>
        <dsp:cNvSpPr/>
      </dsp:nvSpPr>
      <dsp:spPr>
        <a:xfrm>
          <a:off x="2843364" y="3545150"/>
          <a:ext cx="826875" cy="826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AC19C-CDB8-492E-8BF9-EB2AAB08F93A}">
      <dsp:nvSpPr>
        <dsp:cNvPr id="0" name=""/>
        <dsp:cNvSpPr/>
      </dsp:nvSpPr>
      <dsp:spPr>
        <a:xfrm>
          <a:off x="2075551" y="5128025"/>
          <a:ext cx="23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Social media</a:t>
          </a:r>
        </a:p>
      </dsp:txBody>
      <dsp:txXfrm>
        <a:off x="2075551" y="5128025"/>
        <a:ext cx="23625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162E3-393C-4F6B-A6C5-FB8A1C651627}">
      <dsp:nvSpPr>
        <dsp:cNvPr id="0" name=""/>
        <dsp:cNvSpPr/>
      </dsp:nvSpPr>
      <dsp:spPr>
        <a:xfrm>
          <a:off x="1124440" y="12702"/>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78CD6A-9943-4544-A53A-8C30E8B926FE}">
      <dsp:nvSpPr>
        <dsp:cNvPr id="0" name=""/>
        <dsp:cNvSpPr/>
      </dsp:nvSpPr>
      <dsp:spPr>
        <a:xfrm>
          <a:off x="1435036" y="323298"/>
          <a:ext cx="836220" cy="8362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9FE1B6-FCC7-4614-98B7-BEFB2204C5F6}">
      <dsp:nvSpPr>
        <dsp:cNvPr id="0" name=""/>
        <dsp:cNvSpPr/>
      </dsp:nvSpPr>
      <dsp:spPr>
        <a:xfrm>
          <a:off x="658546" y="1924062"/>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Internet comfortability</a:t>
          </a:r>
        </a:p>
      </dsp:txBody>
      <dsp:txXfrm>
        <a:off x="658546" y="1924062"/>
        <a:ext cx="2389200" cy="720000"/>
      </dsp:txXfrm>
    </dsp:sp>
    <dsp:sp modelId="{16B66AFA-C4B3-4758-BDD0-F873DDF70DDA}">
      <dsp:nvSpPr>
        <dsp:cNvPr id="0" name=""/>
        <dsp:cNvSpPr/>
      </dsp:nvSpPr>
      <dsp:spPr>
        <a:xfrm>
          <a:off x="3931751" y="12702"/>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22404-2FF7-4903-82DD-1D10BAE6B507}">
      <dsp:nvSpPr>
        <dsp:cNvPr id="0" name=""/>
        <dsp:cNvSpPr/>
      </dsp:nvSpPr>
      <dsp:spPr>
        <a:xfrm>
          <a:off x="4242347" y="323298"/>
          <a:ext cx="836220" cy="8362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424466-AF98-48F5-9D6B-F7BE265A76DA}">
      <dsp:nvSpPr>
        <dsp:cNvPr id="0" name=""/>
        <dsp:cNvSpPr/>
      </dsp:nvSpPr>
      <dsp:spPr>
        <a:xfrm>
          <a:off x="3465857" y="1924062"/>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Digital literacy</a:t>
          </a:r>
        </a:p>
      </dsp:txBody>
      <dsp:txXfrm>
        <a:off x="3465857" y="1924062"/>
        <a:ext cx="2389200" cy="720000"/>
      </dsp:txXfrm>
    </dsp:sp>
    <dsp:sp modelId="{E4889EE6-0C18-4AEB-A0A3-C98FAAA9146C}">
      <dsp:nvSpPr>
        <dsp:cNvPr id="0" name=""/>
        <dsp:cNvSpPr/>
      </dsp:nvSpPr>
      <dsp:spPr>
        <a:xfrm>
          <a:off x="1124440" y="3241363"/>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D44CA6-C6E9-4902-B86C-25D69F5A4B71}">
      <dsp:nvSpPr>
        <dsp:cNvPr id="0" name=""/>
        <dsp:cNvSpPr/>
      </dsp:nvSpPr>
      <dsp:spPr>
        <a:xfrm>
          <a:off x="1435036" y="3551959"/>
          <a:ext cx="836220" cy="8362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F7887-A4AB-416B-BDAB-556704E3DD0B}">
      <dsp:nvSpPr>
        <dsp:cNvPr id="0" name=""/>
        <dsp:cNvSpPr/>
      </dsp:nvSpPr>
      <dsp:spPr>
        <a:xfrm>
          <a:off x="658546" y="5152723"/>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Inclusive </a:t>
          </a:r>
        </a:p>
      </dsp:txBody>
      <dsp:txXfrm>
        <a:off x="658546" y="5152723"/>
        <a:ext cx="2389200" cy="720000"/>
      </dsp:txXfrm>
    </dsp:sp>
    <dsp:sp modelId="{6B19E13C-1911-4DAA-BEE3-C9BB2D760EA9}">
      <dsp:nvSpPr>
        <dsp:cNvPr id="0" name=""/>
        <dsp:cNvSpPr/>
      </dsp:nvSpPr>
      <dsp:spPr>
        <a:xfrm>
          <a:off x="3931751" y="3241363"/>
          <a:ext cx="1457412" cy="14574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5CAC4-D7A9-471D-9BFB-8950D6D89051}">
      <dsp:nvSpPr>
        <dsp:cNvPr id="0" name=""/>
        <dsp:cNvSpPr/>
      </dsp:nvSpPr>
      <dsp:spPr>
        <a:xfrm>
          <a:off x="4242347" y="3551959"/>
          <a:ext cx="836220" cy="8362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4221A6-25B4-4052-90F2-227669EB0FC5}">
      <dsp:nvSpPr>
        <dsp:cNvPr id="0" name=""/>
        <dsp:cNvSpPr/>
      </dsp:nvSpPr>
      <dsp:spPr>
        <a:xfrm>
          <a:off x="3465857" y="5152723"/>
          <a:ext cx="23892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Tolerance</a:t>
          </a:r>
        </a:p>
      </dsp:txBody>
      <dsp:txXfrm>
        <a:off x="3465857" y="5152723"/>
        <a:ext cx="23892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5B6FC-632B-764B-AD67-3B5C5D0C3597}">
      <dsp:nvSpPr>
        <dsp:cNvPr id="0" name=""/>
        <dsp:cNvSpPr/>
      </dsp:nvSpPr>
      <dsp:spPr>
        <a:xfrm>
          <a:off x="0" y="263412"/>
          <a:ext cx="6513603"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Why are these things valued ?</a:t>
          </a:r>
        </a:p>
      </dsp:txBody>
      <dsp:txXfrm>
        <a:off x="126223" y="389635"/>
        <a:ext cx="6261157" cy="2333254"/>
      </dsp:txXfrm>
    </dsp:sp>
    <dsp:sp modelId="{5B682064-C409-584B-B94E-9FB9B0715C72}">
      <dsp:nvSpPr>
        <dsp:cNvPr id="0" name=""/>
        <dsp:cNvSpPr/>
      </dsp:nvSpPr>
      <dsp:spPr>
        <a:xfrm>
          <a:off x="0" y="3036313"/>
          <a:ext cx="6513603" cy="25857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influences this motivation ?</a:t>
          </a:r>
        </a:p>
      </dsp:txBody>
      <dsp:txXfrm>
        <a:off x="126223" y="3162536"/>
        <a:ext cx="6261157" cy="23332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E8635-6547-45A4-918F-01C970F76C7A}">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BBBA79-6F2F-4780-AAEC-81779954AA92}">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CC8F6D-AC0F-41C7-B817-EBEC553E8FAD}">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Hunting for food is no longer necessary </a:t>
          </a:r>
        </a:p>
      </dsp:txBody>
      <dsp:txXfrm>
        <a:off x="1941716" y="718"/>
        <a:ext cx="4571887" cy="1681139"/>
      </dsp:txXfrm>
    </dsp:sp>
    <dsp:sp modelId="{EAB30789-E206-4B41-A0FA-1DF40AE56444}">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09EC9-53DC-4DA0-BD9A-FC606D56534D}">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FE836F-47E5-42BC-92CE-F810B0A1BF2C}">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Hunting for shelter is no longer necessary</a:t>
          </a:r>
        </a:p>
      </dsp:txBody>
      <dsp:txXfrm>
        <a:off x="1941716" y="2102143"/>
        <a:ext cx="4571887" cy="1681139"/>
      </dsp:txXfrm>
    </dsp:sp>
    <dsp:sp modelId="{BAA50140-8A8D-4664-8893-C97249568DAE}">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7B385-6EC6-4384-9F10-3A8AF8477788}">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349E0B-27FC-47BC-9C52-F410E0FCE602}">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Running water and supermarkets permit freedoms not possible for early humans</a:t>
          </a:r>
        </a:p>
      </dsp:txBody>
      <dsp:txXfrm>
        <a:off x="1941716" y="4203567"/>
        <a:ext cx="4571887" cy="16811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8D3E4-6FA1-493B-9CF6-F5E328B0FB9D}">
      <dsp:nvSpPr>
        <dsp:cNvPr id="0" name=""/>
        <dsp:cNvSpPr/>
      </dsp:nvSpPr>
      <dsp:spPr>
        <a:xfrm>
          <a:off x="109363" y="190924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846B2-1915-424A-9B55-425F4C82FEC1}">
      <dsp:nvSpPr>
        <dsp:cNvPr id="0" name=""/>
        <dsp:cNvSpPr/>
      </dsp:nvSpPr>
      <dsp:spPr>
        <a:xfrm>
          <a:off x="284370" y="2084250"/>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C1DCBF-FBCC-4CFE-8132-CAAFBACEA48D}">
      <dsp:nvSpPr>
        <dsp:cNvPr id="0" name=""/>
        <dsp:cNvSpPr/>
      </dsp:nvSpPr>
      <dsp:spPr>
        <a:xfrm>
          <a:off x="1121306" y="19092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The satisfaction of basic primitive needs is met</a:t>
          </a:r>
        </a:p>
      </dsp:txBody>
      <dsp:txXfrm>
        <a:off x="1121306" y="1909244"/>
        <a:ext cx="1964358" cy="833364"/>
      </dsp:txXfrm>
    </dsp:sp>
    <dsp:sp modelId="{EFECDBB7-EA67-4B48-9CE1-866586914A30}">
      <dsp:nvSpPr>
        <dsp:cNvPr id="0" name=""/>
        <dsp:cNvSpPr/>
      </dsp:nvSpPr>
      <dsp:spPr>
        <a:xfrm>
          <a:off x="3427939" y="190924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20B76-8BCE-4BFE-95D8-A71FF7DECCA4}">
      <dsp:nvSpPr>
        <dsp:cNvPr id="0" name=""/>
        <dsp:cNvSpPr/>
      </dsp:nvSpPr>
      <dsp:spPr>
        <a:xfrm>
          <a:off x="3602945" y="2084250"/>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00AD0C-1FCA-4F53-A3AF-524433C23AD1}">
      <dsp:nvSpPr>
        <dsp:cNvPr id="0" name=""/>
        <dsp:cNvSpPr/>
      </dsp:nvSpPr>
      <dsp:spPr>
        <a:xfrm>
          <a:off x="4439881" y="19092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This progresses to the seeking of higher more complex needs</a:t>
          </a:r>
        </a:p>
      </dsp:txBody>
      <dsp:txXfrm>
        <a:off x="4439881" y="1909244"/>
        <a:ext cx="1964358" cy="833364"/>
      </dsp:txXfrm>
    </dsp:sp>
    <dsp:sp modelId="{452176C1-8D0E-4047-82CA-B1F08D59A700}">
      <dsp:nvSpPr>
        <dsp:cNvPr id="0" name=""/>
        <dsp:cNvSpPr/>
      </dsp:nvSpPr>
      <dsp:spPr>
        <a:xfrm>
          <a:off x="109363" y="314281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D0394-00F0-41F0-9E17-CF48BE2B0AC2}">
      <dsp:nvSpPr>
        <dsp:cNvPr id="0" name=""/>
        <dsp:cNvSpPr/>
      </dsp:nvSpPr>
      <dsp:spPr>
        <a:xfrm>
          <a:off x="284370" y="3317823"/>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392227-86EF-4345-9264-57212A397C45}">
      <dsp:nvSpPr>
        <dsp:cNvPr id="0" name=""/>
        <dsp:cNvSpPr/>
      </dsp:nvSpPr>
      <dsp:spPr>
        <a:xfrm>
          <a:off x="1121306" y="31428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dirty="0"/>
            <a:t>What constitutes a higher need ?</a:t>
          </a:r>
        </a:p>
      </dsp:txBody>
      <dsp:txXfrm>
        <a:off x="1121306" y="3142817"/>
        <a:ext cx="1964358" cy="83336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0A69D-C3C9-47B0-AB36-CF0BBAB3790F}">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9A2541-8FFB-4B3D-B719-1489EC04E810}">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4CE4D7-2729-4F38-B9BD-66D18E878337}">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Are there differences in the recreational activities undertaken by different generations ?</a:t>
          </a:r>
        </a:p>
      </dsp:txBody>
      <dsp:txXfrm>
        <a:off x="2039300" y="956381"/>
        <a:ext cx="4474303" cy="1765627"/>
      </dsp:txXfrm>
    </dsp:sp>
    <dsp:sp modelId="{5805E6CF-D31E-44FB-A4F1-1C69A612A3DD}">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E6B2E-C43D-4266-AC48-724F1CD5F21C}">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89F142-2182-4347-A538-7DB8C1BC4C14}">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Why ?</a:t>
          </a:r>
        </a:p>
      </dsp:txBody>
      <dsp:txXfrm>
        <a:off x="2039300" y="3163416"/>
        <a:ext cx="4474303" cy="17656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81628-2479-43E1-9182-6863280A331C}">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2EFF5-29FF-4FD8-A2DC-42E1BD4B675D}">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41B474-29F6-4C09-9C72-F79C08600E26}">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How accessible is media to children at present ?</a:t>
          </a:r>
        </a:p>
      </dsp:txBody>
      <dsp:txXfrm>
        <a:off x="1429899" y="2442"/>
        <a:ext cx="5083704" cy="1238008"/>
      </dsp:txXfrm>
    </dsp:sp>
    <dsp:sp modelId="{98161A9A-383A-4728-A285-D2D327F7E482}">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5D0EC9-907E-496B-BAE0-2F9EC3378A82}">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FBF24C-D0EC-4E60-810D-610EF83913A7}">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What do you think the most common mode of access is ?</a:t>
          </a:r>
        </a:p>
      </dsp:txBody>
      <dsp:txXfrm>
        <a:off x="1429899" y="1549953"/>
        <a:ext cx="5083704" cy="1238008"/>
      </dsp:txXfrm>
    </dsp:sp>
    <dsp:sp modelId="{CEEF95B8-2794-4422-B6F8-22CDD63EA016}">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DDCF64-4D4C-45DC-87CF-E76F5648975D}">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559AAB-CC27-44CB-9BCC-95A8F764FF00}">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What impact does the mode of access have on the type of media consumed ?</a:t>
          </a:r>
        </a:p>
      </dsp:txBody>
      <dsp:txXfrm>
        <a:off x="1429899" y="3097464"/>
        <a:ext cx="5083704" cy="1238008"/>
      </dsp:txXfrm>
    </dsp:sp>
    <dsp:sp modelId="{95F1FE7D-BCDE-4650-9DCD-814C5AF7F96A}">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10F28B-D03B-4312-B40B-79B4C9622FE7}">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4CFAD2-19E5-4AC9-9CA7-81A7186A1FB3}">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What impact does the mode of access have upon retention ?</a:t>
          </a:r>
        </a:p>
      </dsp:txBody>
      <dsp:txXfrm>
        <a:off x="1429899" y="4644974"/>
        <a:ext cx="5083704" cy="12380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B8FA5-85AA-4CA6-81B6-9E660272BC39}">
      <dsp:nvSpPr>
        <dsp:cNvPr id="0" name=""/>
        <dsp:cNvSpPr/>
      </dsp:nvSpPr>
      <dsp:spPr>
        <a:xfrm>
          <a:off x="109363" y="160908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751F0-8C66-4EE9-B537-8011E6775EB5}">
      <dsp:nvSpPr>
        <dsp:cNvPr id="0" name=""/>
        <dsp:cNvSpPr/>
      </dsp:nvSpPr>
      <dsp:spPr>
        <a:xfrm>
          <a:off x="284370" y="1784094"/>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81F0CF-03B5-4530-90E1-7C552D73CC44}">
      <dsp:nvSpPr>
        <dsp:cNvPr id="0" name=""/>
        <dsp:cNvSpPr/>
      </dsp:nvSpPr>
      <dsp:spPr>
        <a:xfrm>
          <a:off x="1121306" y="160908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Online media comes in many forms</a:t>
          </a:r>
        </a:p>
      </dsp:txBody>
      <dsp:txXfrm>
        <a:off x="1121306" y="1609087"/>
        <a:ext cx="1964358" cy="833364"/>
      </dsp:txXfrm>
    </dsp:sp>
    <dsp:sp modelId="{28DEA50B-FD95-4C76-95EE-2D9671159DA3}">
      <dsp:nvSpPr>
        <dsp:cNvPr id="0" name=""/>
        <dsp:cNvSpPr/>
      </dsp:nvSpPr>
      <dsp:spPr>
        <a:xfrm>
          <a:off x="3427939" y="1609087"/>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9FD8E-9FD7-425D-A4C0-AA00CC9F0B79}">
      <dsp:nvSpPr>
        <dsp:cNvPr id="0" name=""/>
        <dsp:cNvSpPr/>
      </dsp:nvSpPr>
      <dsp:spPr>
        <a:xfrm>
          <a:off x="3602945" y="1784094"/>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DF222-832F-4479-9EA4-CD60A38EEBFD}">
      <dsp:nvSpPr>
        <dsp:cNvPr id="0" name=""/>
        <dsp:cNvSpPr/>
      </dsp:nvSpPr>
      <dsp:spPr>
        <a:xfrm>
          <a:off x="4439881" y="160908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Number of platforms that present such media</a:t>
          </a:r>
        </a:p>
      </dsp:txBody>
      <dsp:txXfrm>
        <a:off x="4439881" y="1609087"/>
        <a:ext cx="1964358" cy="833364"/>
      </dsp:txXfrm>
    </dsp:sp>
    <dsp:sp modelId="{D16C8232-798D-4208-8222-03DF8C8546E7}">
      <dsp:nvSpPr>
        <dsp:cNvPr id="0" name=""/>
        <dsp:cNvSpPr/>
      </dsp:nvSpPr>
      <dsp:spPr>
        <a:xfrm>
          <a:off x="109363" y="344297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A58F1-E35C-4860-BAE8-DF8128AE5632}">
      <dsp:nvSpPr>
        <dsp:cNvPr id="0" name=""/>
        <dsp:cNvSpPr/>
      </dsp:nvSpPr>
      <dsp:spPr>
        <a:xfrm>
          <a:off x="284370" y="3617980"/>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7E947D-2E3A-468E-9AEC-2455F5BAE20B}">
      <dsp:nvSpPr>
        <dsp:cNvPr id="0" name=""/>
        <dsp:cNvSpPr/>
      </dsp:nvSpPr>
      <dsp:spPr>
        <a:xfrm>
          <a:off x="1121306" y="344297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Varying degrees of popularity with respect to generations</a:t>
          </a:r>
        </a:p>
      </dsp:txBody>
      <dsp:txXfrm>
        <a:off x="1121306" y="3442974"/>
        <a:ext cx="1964358" cy="833364"/>
      </dsp:txXfrm>
    </dsp:sp>
    <dsp:sp modelId="{59B2CDA9-176D-40DB-AC8C-EC53DA50B568}">
      <dsp:nvSpPr>
        <dsp:cNvPr id="0" name=""/>
        <dsp:cNvSpPr/>
      </dsp:nvSpPr>
      <dsp:spPr>
        <a:xfrm>
          <a:off x="3427939" y="3442974"/>
          <a:ext cx="833364" cy="83336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7A875-E23B-4F1D-A17A-80FAE7D7817B}">
      <dsp:nvSpPr>
        <dsp:cNvPr id="0" name=""/>
        <dsp:cNvSpPr/>
      </dsp:nvSpPr>
      <dsp:spPr>
        <a:xfrm>
          <a:off x="3602945" y="3617980"/>
          <a:ext cx="483351" cy="483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072F8B-CAA4-4BEE-BA51-2046B0AA57BB}">
      <dsp:nvSpPr>
        <dsp:cNvPr id="0" name=""/>
        <dsp:cNvSpPr/>
      </dsp:nvSpPr>
      <dsp:spPr>
        <a:xfrm>
          <a:off x="4439881" y="344297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Most common mode of access is now handheld devices</a:t>
          </a:r>
        </a:p>
      </dsp:txBody>
      <dsp:txXfrm>
        <a:off x="4439881" y="3442974"/>
        <a:ext cx="1964358" cy="8333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46E62-BCD6-43F0-8B3C-E3315BB5DC75}">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76792-7B19-4053-BA0C-25B075F82038}">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437FE4-2435-441F-ACE7-AC01C6691B7E}">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Are there differences in levels of online media access with respect to geographical location ?</a:t>
          </a:r>
        </a:p>
      </dsp:txBody>
      <dsp:txXfrm>
        <a:off x="2039300" y="956381"/>
        <a:ext cx="4474303" cy="1765627"/>
      </dsp:txXfrm>
    </dsp:sp>
    <dsp:sp modelId="{AB9F78A3-05FE-4DD3-A23F-2CA3E7CCAFD5}">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DE0B0-7C20-411E-8A36-F66921FEE980}">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56D25-7BE5-4C25-9A63-6771AA3184F2}">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US" sz="2400" kern="1200"/>
            <a:t>Why do you think this is ?</a:t>
          </a:r>
        </a:p>
      </dsp:txBody>
      <dsp:txXfrm>
        <a:off x="2039300" y="3163416"/>
        <a:ext cx="4474303" cy="176562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C79E6E-D66F-4850-A5DD-1A8C7FB01FC1}">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2DCF2C-6535-4A8A-8D96-F9240B64CC24}">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66A8B-3164-4CF5-B301-5C50CD009A94}">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With respect to the barriers you have defined what is the impact of this ?</a:t>
          </a:r>
        </a:p>
      </dsp:txBody>
      <dsp:txXfrm>
        <a:off x="1429899" y="2442"/>
        <a:ext cx="5083704" cy="1238008"/>
      </dsp:txXfrm>
    </dsp:sp>
    <dsp:sp modelId="{75ABB49F-B81F-4506-B954-A6623008D5B3}">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7A896A-EE7F-4D7F-B3C1-5BC436F6BC31}">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955812-8FBE-4165-8BC8-2C2871C6F32B}">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What are the social implications ?</a:t>
          </a:r>
        </a:p>
      </dsp:txBody>
      <dsp:txXfrm>
        <a:off x="1429899" y="1549953"/>
        <a:ext cx="5083704" cy="1238008"/>
      </dsp:txXfrm>
    </dsp:sp>
    <dsp:sp modelId="{DFEAC7F7-EDD2-4556-84DB-1B7006F01062}">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F695EB-141D-4F10-A591-2917945CC090}">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811E01-2CFA-474D-B0C5-71D1A7CF1CA9}">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What would this mean for a child ?</a:t>
          </a:r>
        </a:p>
      </dsp:txBody>
      <dsp:txXfrm>
        <a:off x="1429899" y="3097464"/>
        <a:ext cx="5083704" cy="1238008"/>
      </dsp:txXfrm>
    </dsp:sp>
    <dsp:sp modelId="{006A1B3F-C4CE-484A-9234-7697961AC696}">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FFA1C-BB50-4390-8A0C-49777FEE49A7}">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9276F-9B41-4CE5-A438-BAD4EEC9134A}">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977900">
            <a:lnSpc>
              <a:spcPct val="90000"/>
            </a:lnSpc>
            <a:spcBef>
              <a:spcPct val="0"/>
            </a:spcBef>
            <a:spcAft>
              <a:spcPct val="35000"/>
            </a:spcAft>
            <a:buNone/>
          </a:pPr>
          <a:r>
            <a:rPr lang="en-US" sz="2200" kern="1200"/>
            <a:t>What would this mean for an adolescent ?</a:t>
          </a:r>
        </a:p>
      </dsp:txBody>
      <dsp:txXfrm>
        <a:off x="1429899" y="4644974"/>
        <a:ext cx="5083704" cy="12380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5BFBD-C16F-7A40-806B-CDC4F5E11269}">
      <dsp:nvSpPr>
        <dsp:cNvPr id="0" name=""/>
        <dsp:cNvSpPr/>
      </dsp:nvSpPr>
      <dsp:spPr>
        <a:xfrm>
          <a:off x="410" y="1514822"/>
          <a:ext cx="2383955" cy="2383955"/>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Being social has been imperative to our survival for millions of years, therefore the brain prioritises social interaction, especially if its is linked to our social standing and releases hormones accordingly.</a:t>
          </a:r>
          <a:endParaRPr lang="en-US" sz="1300" kern="1200"/>
        </a:p>
      </dsp:txBody>
      <dsp:txXfrm>
        <a:off x="349532" y="1863944"/>
        <a:ext cx="1685711" cy="1685711"/>
      </dsp:txXfrm>
    </dsp:sp>
    <dsp:sp modelId="{C5279423-C5AC-5B49-9131-06664FA63878}">
      <dsp:nvSpPr>
        <dsp:cNvPr id="0" name=""/>
        <dsp:cNvSpPr/>
      </dsp:nvSpPr>
      <dsp:spPr>
        <a:xfrm>
          <a:off x="2197601" y="1178116"/>
          <a:ext cx="1482242" cy="80458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197601" y="1339033"/>
        <a:ext cx="1240867" cy="482751"/>
      </dsp:txXfrm>
    </dsp:sp>
    <dsp:sp modelId="{58EB9FE9-850F-644E-85FC-60E4A378A4EC}">
      <dsp:nvSpPr>
        <dsp:cNvPr id="0" name=""/>
        <dsp:cNvSpPr/>
      </dsp:nvSpPr>
      <dsp:spPr>
        <a:xfrm>
          <a:off x="3576978" y="1514822"/>
          <a:ext cx="2383955" cy="2383955"/>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If we feel our social standing is under threat our brain will trigger a response to this.</a:t>
          </a:r>
          <a:endParaRPr lang="en-US" sz="1300" kern="1200"/>
        </a:p>
      </dsp:txBody>
      <dsp:txXfrm>
        <a:off x="3926100" y="1863944"/>
        <a:ext cx="1685711" cy="1685711"/>
      </dsp:txXfrm>
    </dsp:sp>
    <dsp:sp modelId="{4BC6A063-353D-9C44-9A8C-9804774CE0A9}">
      <dsp:nvSpPr>
        <dsp:cNvPr id="0" name=""/>
        <dsp:cNvSpPr/>
      </dsp:nvSpPr>
      <dsp:spPr>
        <a:xfrm rot="10800000">
          <a:off x="2281501" y="3430898"/>
          <a:ext cx="1482242" cy="80458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522876" y="3591815"/>
        <a:ext cx="1240867" cy="48275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1A740-AFA5-442E-A502-08902D86D3A7}">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E53299-DD23-45D4-A134-73D2AA9DAED8}">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82EC57-DE15-4D7F-BFE3-560610C0C555}">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Threat causes the hippocampus to signal the amygdala which puts into action the stress response, resulting in elevated blood pressure and glucose levels.</a:t>
          </a:r>
          <a:endParaRPr lang="en-US" sz="1700" kern="1200"/>
        </a:p>
      </dsp:txBody>
      <dsp:txXfrm>
        <a:off x="1429899" y="2442"/>
        <a:ext cx="5083704" cy="1238008"/>
      </dsp:txXfrm>
    </dsp:sp>
    <dsp:sp modelId="{8C6A9CF3-7CAB-4DBA-AC87-78348315C452}">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6B6CC-08EA-41A1-9101-5EAAAF91504F}">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FF0217-624F-47D1-8DC1-60E78BCD94F6}">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This process takes place in the old brain, the old brain doesn’t think and therefore reason or rationalise.</a:t>
          </a:r>
          <a:endParaRPr lang="en-US" sz="1700" kern="1200"/>
        </a:p>
      </dsp:txBody>
      <dsp:txXfrm>
        <a:off x="1429899" y="1549953"/>
        <a:ext cx="5083704" cy="1238008"/>
      </dsp:txXfrm>
    </dsp:sp>
    <dsp:sp modelId="{616B3604-9BD0-4AAE-B756-A800E7F07C72}">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1A299A-B2E5-44A2-AD83-22F57F73D736}">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A4EBB4-D753-45A3-9F5C-64B9851437A9}">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Survive now, ask questions later.</a:t>
          </a:r>
          <a:endParaRPr lang="en-US" sz="1700" kern="1200"/>
        </a:p>
      </dsp:txBody>
      <dsp:txXfrm>
        <a:off x="1429899" y="3097464"/>
        <a:ext cx="5083704" cy="1238008"/>
      </dsp:txXfrm>
    </dsp:sp>
    <dsp:sp modelId="{211CBEE9-79BF-4F23-AF37-BC9B9F9E651C}">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F3287-FE4E-485D-B64A-84BFDC17D26A}">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9C098-8F9E-4ABC-AED3-4A17539EB87A}">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GB" sz="1700" kern="1200"/>
            <a:t>Perceived Threats and Genuine Threats?</a:t>
          </a:r>
          <a:endParaRPr lang="en-US" sz="1700" kern="1200"/>
        </a:p>
      </dsp:txBody>
      <dsp:txXfrm>
        <a:off x="1429899" y="4644974"/>
        <a:ext cx="5083704" cy="12380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58C7BB-88E8-4FBE-8CD7-5D0827B29C46}">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CA1E8-424C-48D2-9939-8D8BFF159BBF}">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D63049-C08F-4D45-84AF-F0495EFC79FE}">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90000"/>
            </a:lnSpc>
            <a:spcBef>
              <a:spcPct val="0"/>
            </a:spcBef>
            <a:spcAft>
              <a:spcPct val="35000"/>
            </a:spcAft>
            <a:buNone/>
          </a:pPr>
          <a:r>
            <a:rPr lang="en-GB" sz="1700" kern="1200"/>
            <a:t>‘Society is considerably more complex and diverse than it was 56-million years ago when our ancestors formed groups to increase survival odds, but the need to be social to survive remains the same’ (Gordon 2017) </a:t>
          </a:r>
          <a:endParaRPr lang="en-US" sz="1700" kern="1200"/>
        </a:p>
      </dsp:txBody>
      <dsp:txXfrm>
        <a:off x="2039300" y="956381"/>
        <a:ext cx="4474303" cy="1765627"/>
      </dsp:txXfrm>
    </dsp:sp>
    <dsp:sp modelId="{7655EFD4-3710-4A6F-BCE8-B5CB5804CE5D}">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996FD-F7F1-4422-B13B-7C69DC3DEEB1}">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A51E04-4CCE-4A1C-8D9D-3C96D43B28FD}">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90000"/>
            </a:lnSpc>
            <a:spcBef>
              <a:spcPct val="0"/>
            </a:spcBef>
            <a:spcAft>
              <a:spcPct val="35000"/>
            </a:spcAft>
            <a:buNone/>
          </a:pPr>
          <a:r>
            <a:rPr lang="en-GB" sz="1700" kern="1200"/>
            <a:t>The primary functions and structures of our brains have remained unchanged for tens of thousands of years, whilst the way we live has changed immeasurably.</a:t>
          </a:r>
          <a:endParaRPr lang="en-US" sz="1700" kern="1200"/>
        </a:p>
      </dsp:txBody>
      <dsp:txXfrm>
        <a:off x="2039300" y="3163416"/>
        <a:ext cx="4474303" cy="176562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FD706-3242-43DD-B85D-47F67117A8AB}">
      <dsp:nvSpPr>
        <dsp:cNvPr id="0" name=""/>
        <dsp:cNvSpPr/>
      </dsp:nvSpPr>
      <dsp:spPr>
        <a:xfrm>
          <a:off x="0" y="956381"/>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0D70A-B418-4C18-9894-13AF2442279F}">
      <dsp:nvSpPr>
        <dsp:cNvPr id="0" name=""/>
        <dsp:cNvSpPr/>
      </dsp:nvSpPr>
      <dsp:spPr>
        <a:xfrm>
          <a:off x="534102" y="1353647"/>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81A113-A5E6-405D-A647-EEE7808DC0E4}">
      <dsp:nvSpPr>
        <dsp:cNvPr id="0" name=""/>
        <dsp:cNvSpPr/>
      </dsp:nvSpPr>
      <dsp:spPr>
        <a:xfrm>
          <a:off x="2039300" y="956381"/>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GB" sz="2400" kern="1200"/>
            <a:t>Children and young people 6x more likely to report mental ill health than 20 years ago. (Nuffield trust 2018)</a:t>
          </a:r>
          <a:endParaRPr lang="en-US" sz="2400" kern="1200"/>
        </a:p>
      </dsp:txBody>
      <dsp:txXfrm>
        <a:off x="2039300" y="956381"/>
        <a:ext cx="4474303" cy="1765627"/>
      </dsp:txXfrm>
    </dsp:sp>
    <dsp:sp modelId="{4EB89147-F587-4264-ABA5-8053F0312307}">
      <dsp:nvSpPr>
        <dsp:cNvPr id="0" name=""/>
        <dsp:cNvSpPr/>
      </dsp:nvSpPr>
      <dsp:spPr>
        <a:xfrm>
          <a:off x="0" y="3163416"/>
          <a:ext cx="6513603" cy="1765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C9345-DF88-4C93-92B7-E7AAEA751634}">
      <dsp:nvSpPr>
        <dsp:cNvPr id="0" name=""/>
        <dsp:cNvSpPr/>
      </dsp:nvSpPr>
      <dsp:spPr>
        <a:xfrm>
          <a:off x="534102" y="3560682"/>
          <a:ext cx="971095" cy="9710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C70B-325E-4C3C-A330-6B41642EEC4F}">
      <dsp:nvSpPr>
        <dsp:cNvPr id="0" name=""/>
        <dsp:cNvSpPr/>
      </dsp:nvSpPr>
      <dsp:spPr>
        <a:xfrm>
          <a:off x="2039300" y="3163416"/>
          <a:ext cx="4474303"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1066800">
            <a:lnSpc>
              <a:spcPct val="90000"/>
            </a:lnSpc>
            <a:spcBef>
              <a:spcPct val="0"/>
            </a:spcBef>
            <a:spcAft>
              <a:spcPct val="35000"/>
            </a:spcAft>
            <a:buNone/>
          </a:pPr>
          <a:r>
            <a:rPr lang="en-GB" sz="2400" kern="1200"/>
            <a:t>Why might this be ?</a:t>
          </a:r>
          <a:endParaRPr lang="en-US" sz="2400" kern="1200"/>
        </a:p>
      </dsp:txBody>
      <dsp:txXfrm>
        <a:off x="2039300" y="3163416"/>
        <a:ext cx="4474303" cy="176562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5C6F3-1E1C-44C0-9A43-AEC399D4C873}">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6DC05-8997-46BA-A358-FEF4F15CA2D9}">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413F7-E510-4C5F-B4A8-67F5AF656904}">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US" sz="2300" kern="1200"/>
            <a:t>The impact of the release of one of the most popular handheld devices in history appears to have had a profound effect.</a:t>
          </a:r>
        </a:p>
      </dsp:txBody>
      <dsp:txXfrm>
        <a:off x="1941716" y="718"/>
        <a:ext cx="4571887" cy="1681139"/>
      </dsp:txXfrm>
    </dsp:sp>
    <dsp:sp modelId="{22D279DA-42A9-4721-A5B3-8D30EE2B484F}">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F817B-8DC2-4CD4-B00C-D38F69C8BA25}">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CC5032-6607-4FC0-BAB5-D8DFAA1E8B96}">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US" sz="2300" kern="1200"/>
            <a:t>What else could be impacting each of the points looked at ?</a:t>
          </a:r>
        </a:p>
      </dsp:txBody>
      <dsp:txXfrm>
        <a:off x="1941716" y="2102143"/>
        <a:ext cx="4571887" cy="1681139"/>
      </dsp:txXfrm>
    </dsp:sp>
    <dsp:sp modelId="{4AEE68CE-0DFB-4FE1-B35E-8C1D723011D1}">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3D443A-056B-4C80-A264-8FA6707E1585}">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5B701-0747-4622-8ED9-18F65C951060}">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022350">
            <a:lnSpc>
              <a:spcPct val="90000"/>
            </a:lnSpc>
            <a:spcBef>
              <a:spcPct val="0"/>
            </a:spcBef>
            <a:spcAft>
              <a:spcPct val="35000"/>
            </a:spcAft>
            <a:buNone/>
          </a:pPr>
          <a:r>
            <a:rPr lang="en-US" sz="2300" kern="1200"/>
            <a:t>Could education change this ?</a:t>
          </a:r>
        </a:p>
      </dsp:txBody>
      <dsp:txXfrm>
        <a:off x="1941716" y="4203567"/>
        <a:ext cx="4571887" cy="168113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33164B-9AFC-4AD9-A87E-E37392C1726A}">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C09F48-A6D4-4309-9D4D-4686B87A9A5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C815A5-B9B6-41E7-B222-9D72E98408CC}">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Considering Many of the statistics shown it is sensible to assume that the use of social media and the technology which provides access presents nothing but negative impacts.</a:t>
          </a:r>
        </a:p>
      </dsp:txBody>
      <dsp:txXfrm>
        <a:off x="1429899" y="2442"/>
        <a:ext cx="5083704" cy="1238008"/>
      </dsp:txXfrm>
    </dsp:sp>
    <dsp:sp modelId="{FD71D3BF-CDFD-478E-959D-2FF3DD197688}">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B81346-7D0B-4A2B-9BF2-C7E266A2681D}">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320021-7337-4FB7-8521-91C62E6AE367}">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Does this mean that we should prevent children from using such devices ?</a:t>
          </a:r>
        </a:p>
      </dsp:txBody>
      <dsp:txXfrm>
        <a:off x="1429899" y="1549953"/>
        <a:ext cx="5083704" cy="1238008"/>
      </dsp:txXfrm>
    </dsp:sp>
    <dsp:sp modelId="{057513DA-2C2B-4B1A-84B1-F9E0047AEC9E}">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4BB9CA-CF1D-4FA0-A4F8-FD042513196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925158-259E-465F-839A-6B4555912D08}">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Should there be an age limit upon access ?</a:t>
          </a:r>
        </a:p>
      </dsp:txBody>
      <dsp:txXfrm>
        <a:off x="1429899" y="3097464"/>
        <a:ext cx="5083704" cy="1238008"/>
      </dsp:txXfrm>
    </dsp:sp>
    <dsp:sp modelId="{F9371C73-2F95-42BD-B72B-F673237C49A2}">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5BF3EA-16D9-4E0E-A08B-EF1E5F328DB5}">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D17980-D70F-4DEF-84A7-963FE516A5C6}">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Should there be a limit on the use of such devices ?</a:t>
          </a:r>
        </a:p>
      </dsp:txBody>
      <dsp:txXfrm>
        <a:off x="1429899" y="4644974"/>
        <a:ext cx="5083704" cy="123800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B2BD71-4BBC-43AC-B6CB-A3B39A1CDBE6}">
      <dsp:nvSpPr>
        <dsp:cNvPr id="0" name=""/>
        <dsp:cNvSpPr/>
      </dsp:nvSpPr>
      <dsp:spPr>
        <a:xfrm>
          <a:off x="1454341" y="1628"/>
          <a:ext cx="1200937" cy="120093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6FAE6-4EF3-4BAB-BA23-8D584BC0A841}">
      <dsp:nvSpPr>
        <dsp:cNvPr id="0" name=""/>
        <dsp:cNvSpPr/>
      </dsp:nvSpPr>
      <dsp:spPr>
        <a:xfrm>
          <a:off x="1710278" y="257565"/>
          <a:ext cx="689062" cy="68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19FCB2-CDBC-4A48-B558-226EEF17AEA5}">
      <dsp:nvSpPr>
        <dsp:cNvPr id="0" name=""/>
        <dsp:cNvSpPr/>
      </dsp:nvSpPr>
      <dsp:spPr>
        <a:xfrm>
          <a:off x="1070434" y="1576628"/>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Removal of the devices completely would have limited benefits</a:t>
          </a:r>
        </a:p>
      </dsp:txBody>
      <dsp:txXfrm>
        <a:off x="1070434" y="1576628"/>
        <a:ext cx="1968750" cy="720000"/>
      </dsp:txXfrm>
    </dsp:sp>
    <dsp:sp modelId="{78790859-6385-4F40-A7BA-2518E44D35BD}">
      <dsp:nvSpPr>
        <dsp:cNvPr id="0" name=""/>
        <dsp:cNvSpPr/>
      </dsp:nvSpPr>
      <dsp:spPr>
        <a:xfrm>
          <a:off x="3767622" y="1628"/>
          <a:ext cx="1200937" cy="120093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2146D-3EF9-4A92-A59A-06A903224F2B}">
      <dsp:nvSpPr>
        <dsp:cNvPr id="0" name=""/>
        <dsp:cNvSpPr/>
      </dsp:nvSpPr>
      <dsp:spPr>
        <a:xfrm>
          <a:off x="4023559" y="257565"/>
          <a:ext cx="689062" cy="68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6B289B-09CE-4238-B20B-F2B57EAE1554}">
      <dsp:nvSpPr>
        <dsp:cNvPr id="0" name=""/>
        <dsp:cNvSpPr/>
      </dsp:nvSpPr>
      <dsp:spPr>
        <a:xfrm>
          <a:off x="3383716" y="1576628"/>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Further to this, humans, especially children, are naturally curious </a:t>
          </a:r>
        </a:p>
      </dsp:txBody>
      <dsp:txXfrm>
        <a:off x="3383716" y="1576628"/>
        <a:ext cx="1968750" cy="720000"/>
      </dsp:txXfrm>
    </dsp:sp>
    <dsp:sp modelId="{4AB5CB22-D03C-4C4C-AF09-54F161535ED8}">
      <dsp:nvSpPr>
        <dsp:cNvPr id="0" name=""/>
        <dsp:cNvSpPr/>
      </dsp:nvSpPr>
      <dsp:spPr>
        <a:xfrm>
          <a:off x="2610981" y="2788815"/>
          <a:ext cx="1200937" cy="1200937"/>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1A195-10B3-4AD4-85EE-D0E24C9EC336}">
      <dsp:nvSpPr>
        <dsp:cNvPr id="0" name=""/>
        <dsp:cNvSpPr/>
      </dsp:nvSpPr>
      <dsp:spPr>
        <a:xfrm>
          <a:off x="2866919" y="3044753"/>
          <a:ext cx="689062" cy="689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D4E2F-5F03-4B5C-B0BF-4683A564B302}">
      <dsp:nvSpPr>
        <dsp:cNvPr id="0" name=""/>
        <dsp:cNvSpPr/>
      </dsp:nvSpPr>
      <dsp:spPr>
        <a:xfrm>
          <a:off x="2227075" y="4363815"/>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So what is the answer ?</a:t>
          </a:r>
        </a:p>
      </dsp:txBody>
      <dsp:txXfrm>
        <a:off x="2227075" y="4363815"/>
        <a:ext cx="19687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485FBB-CABD-AD48-990D-39048C9A8089}" type="datetimeFigureOut">
              <a:rPr lang="en-US" smtClean="0"/>
              <a:t>3/2/20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087746-822D-6249-A836-BC1BB64B7C8D}" type="slidenum">
              <a:rPr lang="en-US" smtClean="0"/>
              <a:t>‹#›</a:t>
            </a:fld>
            <a:endParaRPr lang="en-US"/>
          </a:p>
        </p:txBody>
      </p:sp>
    </p:spTree>
    <p:extLst>
      <p:ext uri="{BB962C8B-B14F-4D97-AF65-F5344CB8AC3E}">
        <p14:creationId xmlns:p14="http://schemas.microsoft.com/office/powerpoint/2010/main" val="1548171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Outline of the key points of social differentiation in life</a:t>
            </a:r>
          </a:p>
        </p:txBody>
      </p:sp>
      <p:sp>
        <p:nvSpPr>
          <p:cNvPr id="4" name="Slide Number Placeholder 3"/>
          <p:cNvSpPr>
            <a:spLocks noGrp="1"/>
          </p:cNvSpPr>
          <p:nvPr>
            <p:ph type="sldNum" sz="quarter" idx="5"/>
          </p:nvPr>
        </p:nvSpPr>
        <p:spPr/>
        <p:txBody>
          <a:bodyPr/>
          <a:lstStyle/>
          <a:p>
            <a:fld id="{44087746-822D-6249-A836-BC1BB64B7C8D}" type="slidenum">
              <a:rPr lang="en-US" smtClean="0"/>
              <a:t>3</a:t>
            </a:fld>
            <a:endParaRPr lang="en-US"/>
          </a:p>
        </p:txBody>
      </p:sp>
    </p:spTree>
    <p:extLst>
      <p:ext uri="{BB962C8B-B14F-4D97-AF65-F5344CB8AC3E}">
        <p14:creationId xmlns:p14="http://schemas.microsoft.com/office/powerpoint/2010/main" val="2096599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opportunities and typified social progression of the baby boomer generation</a:t>
            </a:r>
          </a:p>
        </p:txBody>
      </p:sp>
      <p:sp>
        <p:nvSpPr>
          <p:cNvPr id="4" name="Slide Number Placeholder 3"/>
          <p:cNvSpPr>
            <a:spLocks noGrp="1"/>
          </p:cNvSpPr>
          <p:nvPr>
            <p:ph type="sldNum" sz="quarter" idx="5"/>
          </p:nvPr>
        </p:nvSpPr>
        <p:spPr/>
        <p:txBody>
          <a:bodyPr/>
          <a:lstStyle/>
          <a:p>
            <a:fld id="{44087746-822D-6249-A836-BC1BB64B7C8D}" type="slidenum">
              <a:rPr lang="en-US" smtClean="0"/>
              <a:t>4</a:t>
            </a:fld>
            <a:endParaRPr lang="en-US"/>
          </a:p>
        </p:txBody>
      </p:sp>
    </p:spTree>
    <p:extLst>
      <p:ext uri="{BB962C8B-B14F-4D97-AF65-F5344CB8AC3E}">
        <p14:creationId xmlns:p14="http://schemas.microsoft.com/office/powerpoint/2010/main" val="1553920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Progression of generation X and their typical social progression</a:t>
            </a:r>
          </a:p>
        </p:txBody>
      </p:sp>
      <p:sp>
        <p:nvSpPr>
          <p:cNvPr id="4" name="Slide Number Placeholder 3"/>
          <p:cNvSpPr>
            <a:spLocks noGrp="1"/>
          </p:cNvSpPr>
          <p:nvPr>
            <p:ph type="sldNum" sz="quarter" idx="5"/>
          </p:nvPr>
        </p:nvSpPr>
        <p:spPr/>
        <p:txBody>
          <a:bodyPr/>
          <a:lstStyle/>
          <a:p>
            <a:fld id="{44087746-822D-6249-A836-BC1BB64B7C8D}" type="slidenum">
              <a:rPr lang="en-US" smtClean="0"/>
              <a:t>5</a:t>
            </a:fld>
            <a:endParaRPr lang="en-US"/>
          </a:p>
        </p:txBody>
      </p:sp>
    </p:spTree>
    <p:extLst>
      <p:ext uri="{BB962C8B-B14F-4D97-AF65-F5344CB8AC3E}">
        <p14:creationId xmlns:p14="http://schemas.microsoft.com/office/powerpoint/2010/main" val="3413322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Millennial opportunities and differences in social patterns and progressions</a:t>
            </a:r>
          </a:p>
        </p:txBody>
      </p:sp>
      <p:sp>
        <p:nvSpPr>
          <p:cNvPr id="4" name="Slide Number Placeholder 3"/>
          <p:cNvSpPr>
            <a:spLocks noGrp="1"/>
          </p:cNvSpPr>
          <p:nvPr>
            <p:ph type="sldNum" sz="quarter" idx="5"/>
          </p:nvPr>
        </p:nvSpPr>
        <p:spPr/>
        <p:txBody>
          <a:bodyPr/>
          <a:lstStyle/>
          <a:p>
            <a:fld id="{44087746-822D-6249-A836-BC1BB64B7C8D}" type="slidenum">
              <a:rPr lang="en-US" smtClean="0"/>
              <a:t>6</a:t>
            </a:fld>
            <a:endParaRPr lang="en-US"/>
          </a:p>
        </p:txBody>
      </p:sp>
    </p:spTree>
    <p:extLst>
      <p:ext uri="{BB962C8B-B14F-4D97-AF65-F5344CB8AC3E}">
        <p14:creationId xmlns:p14="http://schemas.microsoft.com/office/powerpoint/2010/main" val="26570802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a:t>
            </a:r>
          </a:p>
        </p:txBody>
      </p:sp>
      <p:sp>
        <p:nvSpPr>
          <p:cNvPr id="4" name="Slide Number Placeholder 3"/>
          <p:cNvSpPr>
            <a:spLocks noGrp="1"/>
          </p:cNvSpPr>
          <p:nvPr>
            <p:ph type="sldNum" sz="quarter" idx="5"/>
          </p:nvPr>
        </p:nvSpPr>
        <p:spPr/>
        <p:txBody>
          <a:bodyPr/>
          <a:lstStyle/>
          <a:p>
            <a:fld id="{44087746-822D-6249-A836-BC1BB64B7C8D}" type="slidenum">
              <a:rPr lang="en-US" smtClean="0"/>
              <a:t>11</a:t>
            </a:fld>
            <a:endParaRPr lang="en-US"/>
          </a:p>
        </p:txBody>
      </p:sp>
    </p:spTree>
    <p:extLst>
      <p:ext uri="{BB962C8B-B14F-4D97-AF65-F5344CB8AC3E}">
        <p14:creationId xmlns:p14="http://schemas.microsoft.com/office/powerpoint/2010/main" val="1264585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Notes towards the meeting basic needs</a:t>
            </a:r>
          </a:p>
        </p:txBody>
      </p:sp>
      <p:sp>
        <p:nvSpPr>
          <p:cNvPr id="4" name="Slide Number Placeholder 3"/>
          <p:cNvSpPr>
            <a:spLocks noGrp="1"/>
          </p:cNvSpPr>
          <p:nvPr>
            <p:ph type="sldNum" sz="quarter" idx="5"/>
          </p:nvPr>
        </p:nvSpPr>
        <p:spPr/>
        <p:txBody>
          <a:bodyPr/>
          <a:lstStyle/>
          <a:p>
            <a:fld id="{44087746-822D-6249-A836-BC1BB64B7C8D}" type="slidenum">
              <a:rPr lang="en-US" smtClean="0"/>
              <a:t>12</a:t>
            </a:fld>
            <a:endParaRPr lang="en-US"/>
          </a:p>
        </p:txBody>
      </p:sp>
    </p:spTree>
    <p:extLst>
      <p:ext uri="{BB962C8B-B14F-4D97-AF65-F5344CB8AC3E}">
        <p14:creationId xmlns:p14="http://schemas.microsoft.com/office/powerpoint/2010/main" val="4277383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Removal of basic needs furthers scope for thought and recreational activity</a:t>
            </a:r>
          </a:p>
        </p:txBody>
      </p:sp>
      <p:sp>
        <p:nvSpPr>
          <p:cNvPr id="4" name="Slide Number Placeholder 3"/>
          <p:cNvSpPr>
            <a:spLocks noGrp="1"/>
          </p:cNvSpPr>
          <p:nvPr>
            <p:ph type="sldNum" sz="quarter" idx="5"/>
          </p:nvPr>
        </p:nvSpPr>
        <p:spPr/>
        <p:txBody>
          <a:bodyPr/>
          <a:lstStyle/>
          <a:p>
            <a:fld id="{44087746-822D-6249-A836-BC1BB64B7C8D}" type="slidenum">
              <a:rPr lang="en-US" smtClean="0"/>
              <a:t>13</a:t>
            </a:fld>
            <a:endParaRPr lang="en-US"/>
          </a:p>
        </p:txBody>
      </p:sp>
    </p:spTree>
    <p:extLst>
      <p:ext uri="{BB962C8B-B14F-4D97-AF65-F5344CB8AC3E}">
        <p14:creationId xmlns:p14="http://schemas.microsoft.com/office/powerpoint/2010/main" val="1661999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Typically recreational activities</a:t>
            </a:r>
          </a:p>
        </p:txBody>
      </p:sp>
      <p:sp>
        <p:nvSpPr>
          <p:cNvPr id="4" name="Slide Number Placeholder 3"/>
          <p:cNvSpPr>
            <a:spLocks noGrp="1"/>
          </p:cNvSpPr>
          <p:nvPr>
            <p:ph type="sldNum" sz="quarter" idx="5"/>
          </p:nvPr>
        </p:nvSpPr>
        <p:spPr/>
        <p:txBody>
          <a:bodyPr/>
          <a:lstStyle/>
          <a:p>
            <a:fld id="{44087746-822D-6249-A836-BC1BB64B7C8D}" type="slidenum">
              <a:rPr lang="en-US" smtClean="0"/>
              <a:t>14</a:t>
            </a:fld>
            <a:endParaRPr lang="en-US"/>
          </a:p>
        </p:txBody>
      </p:sp>
    </p:spTree>
    <p:extLst>
      <p:ext uri="{BB962C8B-B14F-4D97-AF65-F5344CB8AC3E}">
        <p14:creationId xmlns:p14="http://schemas.microsoft.com/office/powerpoint/2010/main" val="3284656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087746-822D-6249-A836-BC1BB64B7C8D}" type="slidenum">
              <a:rPr lang="en-US" smtClean="0"/>
              <a:t>16</a:t>
            </a:fld>
            <a:endParaRPr lang="en-US"/>
          </a:p>
        </p:txBody>
      </p:sp>
    </p:spTree>
    <p:extLst>
      <p:ext uri="{BB962C8B-B14F-4D97-AF65-F5344CB8AC3E}">
        <p14:creationId xmlns:p14="http://schemas.microsoft.com/office/powerpoint/2010/main" val="60149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676E9-8536-254E-98DE-52D4184461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3E5579E-CD6C-D94C-B941-B7C84F4117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9D19B-4D75-9A48-AFC8-83CD1A8A29FD}"/>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5" name="Footer Placeholder 4">
            <a:extLst>
              <a:ext uri="{FF2B5EF4-FFF2-40B4-BE49-F238E27FC236}">
                <a16:creationId xmlns:a16="http://schemas.microsoft.com/office/drawing/2014/main" id="{A9307092-D6BA-1D41-91EE-AA72622EF4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965AC4-6518-DF4F-BB1F-C1C96F4E8EF3}"/>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3909426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47435-ACF5-E443-9935-BCA847A3C4A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4422682-BC9A-AD41-A31A-FA3B7D750F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4B1700-5032-9442-B3C4-C5AFAA93093E}"/>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5" name="Footer Placeholder 4">
            <a:extLst>
              <a:ext uri="{FF2B5EF4-FFF2-40B4-BE49-F238E27FC236}">
                <a16:creationId xmlns:a16="http://schemas.microsoft.com/office/drawing/2014/main" id="{43CF6024-B323-B543-89C7-BBA5631CCC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6492D0-1165-224A-8B96-CCFDB627B729}"/>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2509835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3620-0B04-7446-8928-E6B86A7742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2E6288C-A2F1-6446-ABA9-3E5F84351E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A8A918-A75C-3344-A39E-E1803B97AF51}"/>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5" name="Footer Placeholder 4">
            <a:extLst>
              <a:ext uri="{FF2B5EF4-FFF2-40B4-BE49-F238E27FC236}">
                <a16:creationId xmlns:a16="http://schemas.microsoft.com/office/drawing/2014/main" id="{7655FEED-5323-274B-A30B-1667ABCBAB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6B7912-15E8-5843-B7D2-AB82A888A144}"/>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3698280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DF822-37F8-9745-A089-1781CB3867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C257DC-D618-3548-8079-7CA3D1EF40D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571F29-CF7B-774A-8AB9-419D6350EEF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1ACF38B-FD6A-8544-AF71-5345CD7440A6}"/>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6" name="Footer Placeholder 5">
            <a:extLst>
              <a:ext uri="{FF2B5EF4-FFF2-40B4-BE49-F238E27FC236}">
                <a16:creationId xmlns:a16="http://schemas.microsoft.com/office/drawing/2014/main" id="{2627D3A0-52B9-504E-BEDC-7BB704CF36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0EEF74-2A92-2846-AF37-A948EC8186C7}"/>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3909782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751DB-12B7-8E4E-A6BF-F5371D2DE28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4165FF9-F897-4C45-AC52-58690C2FFA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45098B-FF15-5A46-BD0E-50FD429439A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8F78BBD-7943-5748-8F05-BE6DE8942D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1C3FD3-1CAB-AF48-8548-85359CB40A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C59E666-0C69-2548-8DF1-F1D3EA4827FA}"/>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8" name="Footer Placeholder 7">
            <a:extLst>
              <a:ext uri="{FF2B5EF4-FFF2-40B4-BE49-F238E27FC236}">
                <a16:creationId xmlns:a16="http://schemas.microsoft.com/office/drawing/2014/main" id="{2994F954-0ADD-6944-B33E-D651503D6A0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BDA7209-B59E-FC4E-874B-4DC01ED25CA8}"/>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2760999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8893B-478F-5C4E-811A-2F4A38C419F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EE66D48-A2FF-D147-B228-435CF319C169}"/>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4" name="Footer Placeholder 3">
            <a:extLst>
              <a:ext uri="{FF2B5EF4-FFF2-40B4-BE49-F238E27FC236}">
                <a16:creationId xmlns:a16="http://schemas.microsoft.com/office/drawing/2014/main" id="{245B49E5-DF92-1A44-BDFC-133358BD2C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6302A9-26A6-AB41-97B4-6B37A4176F82}"/>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2791349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3DC36C-F175-B841-9E61-B8CCC1F0E902}"/>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3" name="Footer Placeholder 2">
            <a:extLst>
              <a:ext uri="{FF2B5EF4-FFF2-40B4-BE49-F238E27FC236}">
                <a16:creationId xmlns:a16="http://schemas.microsoft.com/office/drawing/2014/main" id="{3581624A-8F8B-284C-8BC2-FB7945AC8C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4A11B3-7CD8-A347-B0C1-5B7803DA02D1}"/>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1687851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43E61-3A52-C340-B94C-7F87740714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8FDB9BB-2D43-6B4E-BB0B-58D70396BF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92CD498-0A41-4044-8DE9-2CA9CD8891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6EEC5C-3C15-374C-A0F7-4EFEB5883AF3}"/>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6" name="Footer Placeholder 5">
            <a:extLst>
              <a:ext uri="{FF2B5EF4-FFF2-40B4-BE49-F238E27FC236}">
                <a16:creationId xmlns:a16="http://schemas.microsoft.com/office/drawing/2014/main" id="{4D6995BC-648F-5845-B9E7-F0DABBD4112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940C41-4682-EC48-BEB0-FAB6BE1C4AE3}"/>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580515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D768F-FC58-5442-8FF0-F20E6AEBBE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CE684E-B1C3-2542-8B1A-A1EBF2711D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3943CB4-C8DC-9641-BADA-08B2AB0478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8CBC6A0-D943-7249-BDE9-C0B0FF57B3C3}"/>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6" name="Footer Placeholder 5">
            <a:extLst>
              <a:ext uri="{FF2B5EF4-FFF2-40B4-BE49-F238E27FC236}">
                <a16:creationId xmlns:a16="http://schemas.microsoft.com/office/drawing/2014/main" id="{D5C502AC-4995-EE43-939C-9286B4F054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6C1801-DAD7-2540-95DF-626153E638D8}"/>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3970909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B87E7-40FB-DA4B-8C75-CD3E9C24A7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D877F8-B600-2247-9CF3-C1E2D898819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18AE2C-31AC-7247-918B-B9C0DB9519C1}"/>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5" name="Footer Placeholder 4">
            <a:extLst>
              <a:ext uri="{FF2B5EF4-FFF2-40B4-BE49-F238E27FC236}">
                <a16:creationId xmlns:a16="http://schemas.microsoft.com/office/drawing/2014/main" id="{C0F24905-75FA-E94B-8C37-6D6BBA3261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3681F0-0319-1A42-BE5E-044C5D86AE38}"/>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1746880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5E2A0C-2F25-744C-996B-BBA31AA5421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8408213-9D76-6F48-AEB1-002433A91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9EF6CB-90BC-8A4D-AC68-9CD9D44582EC}"/>
              </a:ext>
            </a:extLst>
          </p:cNvPr>
          <p:cNvSpPr>
            <a:spLocks noGrp="1"/>
          </p:cNvSpPr>
          <p:nvPr>
            <p:ph type="dt" sz="half" idx="10"/>
          </p:nvPr>
        </p:nvSpPr>
        <p:spPr/>
        <p:txBody>
          <a:bodyPr/>
          <a:lstStyle/>
          <a:p>
            <a:fld id="{43BA13BD-DFA4-DB4B-B142-A23598FB8DBC}" type="datetimeFigureOut">
              <a:rPr lang="en-US" smtClean="0"/>
              <a:t>3/2/20</a:t>
            </a:fld>
            <a:endParaRPr lang="en-US"/>
          </a:p>
        </p:txBody>
      </p:sp>
      <p:sp>
        <p:nvSpPr>
          <p:cNvPr id="5" name="Footer Placeholder 4">
            <a:extLst>
              <a:ext uri="{FF2B5EF4-FFF2-40B4-BE49-F238E27FC236}">
                <a16:creationId xmlns:a16="http://schemas.microsoft.com/office/drawing/2014/main" id="{1BF849E9-2195-4948-A43B-475E959D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B7774F-7D96-0749-8100-D687BA6189A4}"/>
              </a:ext>
            </a:extLst>
          </p:cNvPr>
          <p:cNvSpPr>
            <a:spLocks noGrp="1"/>
          </p:cNvSpPr>
          <p:nvPr>
            <p:ph type="sldNum" sz="quarter" idx="12"/>
          </p:nvPr>
        </p:nvSpPr>
        <p:spPr/>
        <p:txBody>
          <a:bodyPr/>
          <a:lstStyle/>
          <a:p>
            <a:fld id="{73FB1CD9-60BB-F148-B02A-1F7FBE30C57B}" type="slidenum">
              <a:rPr lang="en-US" smtClean="0"/>
              <a:t>‹#›</a:t>
            </a:fld>
            <a:endParaRPr lang="en-US"/>
          </a:p>
        </p:txBody>
      </p:sp>
    </p:spTree>
    <p:extLst>
      <p:ext uri="{BB962C8B-B14F-4D97-AF65-F5344CB8AC3E}">
        <p14:creationId xmlns:p14="http://schemas.microsoft.com/office/powerpoint/2010/main" val="2784481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416AA8-973E-A942-BBD8-27DF51F2E4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2739649-BE13-C242-8DE9-1F72EE3A8A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068842-A6EF-4245-9BA1-7A80E102B4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BA13BD-DFA4-DB4B-B142-A23598FB8DBC}" type="datetimeFigureOut">
              <a:rPr lang="en-US" smtClean="0"/>
              <a:t>3/2/20</a:t>
            </a:fld>
            <a:endParaRPr lang="en-US"/>
          </a:p>
        </p:txBody>
      </p:sp>
      <p:sp>
        <p:nvSpPr>
          <p:cNvPr id="5" name="Footer Placeholder 4">
            <a:extLst>
              <a:ext uri="{FF2B5EF4-FFF2-40B4-BE49-F238E27FC236}">
                <a16:creationId xmlns:a16="http://schemas.microsoft.com/office/drawing/2014/main" id="{09B9D5CC-EC88-5C44-82A4-6C31B919EB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FBD2968-A217-CE4F-925A-43BE0312F8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FB1CD9-60BB-F148-B02A-1F7FBE30C57B}" type="slidenum">
              <a:rPr lang="en-US" smtClean="0"/>
              <a:t>‹#›</a:t>
            </a:fld>
            <a:endParaRPr lang="en-US"/>
          </a:p>
        </p:txBody>
      </p:sp>
    </p:spTree>
    <p:extLst>
      <p:ext uri="{BB962C8B-B14F-4D97-AF65-F5344CB8AC3E}">
        <p14:creationId xmlns:p14="http://schemas.microsoft.com/office/powerpoint/2010/main" val="2680877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7.tiff"/></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52.tiff"/><Relationship Id="rId4" Type="http://schemas.openxmlformats.org/officeDocument/2006/relationships/image" Target="../media/image51.tiff"/></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F6285A5F-6712-47A0-8A11-F0DFF60D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76856" y="1645695"/>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2" name="Freeform: Shape 11">
            <a:extLst>
              <a:ext uri="{FF2B5EF4-FFF2-40B4-BE49-F238E27FC236}">
                <a16:creationId xmlns:a16="http://schemas.microsoft.com/office/drawing/2014/main" id="{FA6F8ABB-6C5D-4349-9E1B-198D1ABFA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2343" y="643383"/>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B971ABA8-4CDB-4EEE-8C48-AA4FDB650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071858"/>
            <a:ext cx="8109718" cy="4786143"/>
          </a:xfrm>
          <a:custGeom>
            <a:avLst/>
            <a:gdLst>
              <a:gd name="connsiteX0" fmla="*/ 7381313 w 8109718"/>
              <a:gd name="connsiteY0" fmla="*/ 1839459 h 4786143"/>
              <a:gd name="connsiteX1" fmla="*/ 7381313 w 8109718"/>
              <a:gd name="connsiteY1" fmla="*/ 1853646 h 4786143"/>
              <a:gd name="connsiteX2" fmla="*/ 7379359 w 8109718"/>
              <a:gd name="connsiteY2" fmla="*/ 1846552 h 4786143"/>
              <a:gd name="connsiteX3" fmla="*/ 1321854 w 8109718"/>
              <a:gd name="connsiteY3" fmla="*/ 0 h 4786143"/>
              <a:gd name="connsiteX4" fmla="*/ 5365317 w 8109718"/>
              <a:gd name="connsiteY4" fmla="*/ 0 h 4786143"/>
              <a:gd name="connsiteX5" fmla="*/ 5985373 w 8109718"/>
              <a:gd name="connsiteY5" fmla="*/ 365439 h 4786143"/>
              <a:gd name="connsiteX6" fmla="*/ 8011470 w 8109718"/>
              <a:gd name="connsiteY6" fmla="*/ 3854515 h 4786143"/>
              <a:gd name="connsiteX7" fmla="*/ 8011470 w 8109718"/>
              <a:gd name="connsiteY7" fmla="*/ 4567993 h 4786143"/>
              <a:gd name="connsiteX8" fmla="*/ 7904625 w 8109718"/>
              <a:gd name="connsiteY8" fmla="*/ 4751987 h 4786143"/>
              <a:gd name="connsiteX9" fmla="*/ 7884791 w 8109718"/>
              <a:gd name="connsiteY9" fmla="*/ 4786143 h 4786143"/>
              <a:gd name="connsiteX10" fmla="*/ 0 w 8109718"/>
              <a:gd name="connsiteY10" fmla="*/ 4786143 h 4786143"/>
              <a:gd name="connsiteX11" fmla="*/ 0 w 8109718"/>
              <a:gd name="connsiteY11" fmla="*/ 1564110 h 4786143"/>
              <a:gd name="connsiteX12" fmla="*/ 27177 w 8109718"/>
              <a:gd name="connsiteY12" fmla="*/ 1517107 h 4786143"/>
              <a:gd name="connsiteX13" fmla="*/ 693065 w 8109718"/>
              <a:gd name="connsiteY13" fmla="*/ 365439 h 4786143"/>
              <a:gd name="connsiteX14" fmla="*/ 1321854 w 8109718"/>
              <a:gd name="connsiteY14" fmla="*/ 0 h 4786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786143">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04625" y="4751987"/>
                </a:cubicBezTo>
                <a:lnTo>
                  <a:pt x="7884791" y="4786143"/>
                </a:lnTo>
                <a:lnTo>
                  <a:pt x="0" y="4786143"/>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alpha val="9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D48622A-0416-F24F-945B-06A85F0C9DF9}"/>
              </a:ext>
            </a:extLst>
          </p:cNvPr>
          <p:cNvSpPr>
            <a:spLocks noGrp="1"/>
          </p:cNvSpPr>
          <p:nvPr>
            <p:ph type="ctrTitle"/>
          </p:nvPr>
        </p:nvSpPr>
        <p:spPr>
          <a:xfrm>
            <a:off x="880281" y="2961564"/>
            <a:ext cx="5124734" cy="3268639"/>
          </a:xfrm>
        </p:spPr>
        <p:txBody>
          <a:bodyPr anchor="ctr">
            <a:normAutofit/>
          </a:bodyPr>
          <a:lstStyle/>
          <a:p>
            <a:pPr algn="l"/>
            <a:r>
              <a:rPr lang="en-US" sz="6700">
                <a:solidFill>
                  <a:schemeClr val="bg1"/>
                </a:solidFill>
              </a:rPr>
              <a:t>Generational </a:t>
            </a:r>
            <a:br>
              <a:rPr lang="en-US" sz="6700">
                <a:solidFill>
                  <a:schemeClr val="bg1"/>
                </a:solidFill>
              </a:rPr>
            </a:br>
            <a:r>
              <a:rPr lang="en-US" sz="6700">
                <a:solidFill>
                  <a:schemeClr val="bg1"/>
                </a:solidFill>
              </a:rPr>
              <a:t>Social Development</a:t>
            </a:r>
          </a:p>
        </p:txBody>
      </p:sp>
      <p:sp>
        <p:nvSpPr>
          <p:cNvPr id="3" name="Subtitle 2">
            <a:extLst>
              <a:ext uri="{FF2B5EF4-FFF2-40B4-BE49-F238E27FC236}">
                <a16:creationId xmlns:a16="http://schemas.microsoft.com/office/drawing/2014/main" id="{AC81BFE7-DE2D-C24E-BECD-3C2B10E6CEE8}"/>
              </a:ext>
            </a:extLst>
          </p:cNvPr>
          <p:cNvSpPr>
            <a:spLocks noGrp="1"/>
          </p:cNvSpPr>
          <p:nvPr>
            <p:ph type="subTitle" idx="1"/>
          </p:nvPr>
        </p:nvSpPr>
        <p:spPr>
          <a:xfrm>
            <a:off x="6304333" y="1340553"/>
            <a:ext cx="2223009" cy="1200095"/>
          </a:xfrm>
        </p:spPr>
        <p:txBody>
          <a:bodyPr anchor="ctr">
            <a:normAutofit/>
          </a:bodyPr>
          <a:lstStyle/>
          <a:p>
            <a:r>
              <a:rPr lang="en-US">
                <a:solidFill>
                  <a:schemeClr val="bg1"/>
                </a:solidFill>
              </a:rPr>
              <a:t>Jaymie L. Phillips</a:t>
            </a:r>
          </a:p>
        </p:txBody>
      </p:sp>
      <p:grpSp>
        <p:nvGrpSpPr>
          <p:cNvPr id="16" name="Group 15">
            <a:extLst>
              <a:ext uri="{FF2B5EF4-FFF2-40B4-BE49-F238E27FC236}">
                <a16:creationId xmlns:a16="http://schemas.microsoft.com/office/drawing/2014/main" id="{DAD463E1-6621-44B4-A995-C70A4631D3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7830" y="385730"/>
            <a:ext cx="1128382" cy="847206"/>
            <a:chOff x="5307830" y="325570"/>
            <a:chExt cx="1128382" cy="847206"/>
          </a:xfrm>
        </p:grpSpPr>
        <p:sp>
          <p:nvSpPr>
            <p:cNvPr id="17"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7014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3FC117-E276-8B4F-A3D1-81F266010684}"/>
              </a:ext>
            </a:extLst>
          </p:cNvPr>
          <p:cNvSpPr>
            <a:spLocks noGrp="1"/>
          </p:cNvSpPr>
          <p:nvPr>
            <p:ph type="title"/>
          </p:nvPr>
        </p:nvSpPr>
        <p:spPr>
          <a:xfrm>
            <a:off x="863029" y="1012004"/>
            <a:ext cx="3416158" cy="4795408"/>
          </a:xfrm>
        </p:spPr>
        <p:txBody>
          <a:bodyPr>
            <a:normAutofit/>
          </a:bodyPr>
          <a:lstStyle/>
          <a:p>
            <a:r>
              <a:rPr lang="en-US">
                <a:solidFill>
                  <a:srgbClr val="FFFFFF"/>
                </a:solidFill>
              </a:rPr>
              <a:t>Contents</a:t>
            </a:r>
          </a:p>
        </p:txBody>
      </p:sp>
      <p:graphicFrame>
        <p:nvGraphicFramePr>
          <p:cNvPr id="5" name="Content Placeholder 2">
            <a:extLst>
              <a:ext uri="{FF2B5EF4-FFF2-40B4-BE49-F238E27FC236}">
                <a16:creationId xmlns:a16="http://schemas.microsoft.com/office/drawing/2014/main" id="{0EC42088-AF9C-4F22-8F5A-A31D266048BA}"/>
              </a:ext>
            </a:extLst>
          </p:cNvPr>
          <p:cNvGraphicFramePr>
            <a:graphicFrameLocks noGrp="1"/>
          </p:cNvGraphicFramePr>
          <p:nvPr>
            <p:ph idx="1"/>
            <p:extLst>
              <p:ext uri="{D42A27DB-BD31-4B8C-83A1-F6EECF244321}">
                <p14:modId xmlns:p14="http://schemas.microsoft.com/office/powerpoint/2010/main" val="99272411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3262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EFC8A-0E68-7649-9AA4-9A853F2A9DEA}"/>
              </a:ext>
            </a:extLst>
          </p:cNvPr>
          <p:cNvSpPr>
            <a:spLocks noGrp="1"/>
          </p:cNvSpPr>
          <p:nvPr>
            <p:ph type="title"/>
          </p:nvPr>
        </p:nvSpPr>
        <p:spPr/>
        <p:txBody>
          <a:bodyPr/>
          <a:lstStyle/>
          <a:p>
            <a:r>
              <a:rPr lang="en-US" dirty="0"/>
              <a:t>Social Life stages</a:t>
            </a:r>
          </a:p>
        </p:txBody>
      </p:sp>
      <p:pic>
        <p:nvPicPr>
          <p:cNvPr id="6" name="Content Placeholder 5" descr="A picture containing indoor, photo, girl, young&#10;&#10;Description automatically generated">
            <a:extLst>
              <a:ext uri="{FF2B5EF4-FFF2-40B4-BE49-F238E27FC236}">
                <a16:creationId xmlns:a16="http://schemas.microsoft.com/office/drawing/2014/main" id="{5BA21A46-69F1-2543-A135-86E6EE679D28}"/>
              </a:ext>
            </a:extLst>
          </p:cNvPr>
          <p:cNvPicPr>
            <a:picLocks noGrp="1" noChangeAspect="1"/>
          </p:cNvPicPr>
          <p:nvPr>
            <p:ph idx="1"/>
          </p:nvPr>
        </p:nvPicPr>
        <p:blipFill>
          <a:blip r:embed="rId3"/>
          <a:stretch>
            <a:fillRect/>
          </a:stretch>
        </p:blipFill>
        <p:spPr>
          <a:xfrm>
            <a:off x="959644" y="1327758"/>
            <a:ext cx="10272712" cy="5329825"/>
          </a:xfrm>
        </p:spPr>
      </p:pic>
    </p:spTree>
    <p:extLst>
      <p:ext uri="{BB962C8B-B14F-4D97-AF65-F5344CB8AC3E}">
        <p14:creationId xmlns:p14="http://schemas.microsoft.com/office/powerpoint/2010/main" val="4109475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45E13-A978-3243-AA69-417E91946B2A}"/>
              </a:ext>
            </a:extLst>
          </p:cNvPr>
          <p:cNvSpPr>
            <a:spLocks noGrp="1"/>
          </p:cNvSpPr>
          <p:nvPr>
            <p:ph type="title"/>
          </p:nvPr>
        </p:nvSpPr>
        <p:spPr>
          <a:xfrm>
            <a:off x="594360" y="637125"/>
            <a:ext cx="3802276" cy="5256371"/>
          </a:xfrm>
        </p:spPr>
        <p:txBody>
          <a:bodyPr>
            <a:normAutofit/>
          </a:bodyPr>
          <a:lstStyle/>
          <a:p>
            <a:r>
              <a:rPr lang="en-US" sz="4800">
                <a:solidFill>
                  <a:schemeClr val="bg1"/>
                </a:solidFill>
              </a:rPr>
              <a:t>The ‘Boomer ’ generation</a:t>
            </a:r>
          </a:p>
        </p:txBody>
      </p:sp>
      <p:graphicFrame>
        <p:nvGraphicFramePr>
          <p:cNvPr id="5" name="Content Placeholder 2">
            <a:extLst>
              <a:ext uri="{FF2B5EF4-FFF2-40B4-BE49-F238E27FC236}">
                <a16:creationId xmlns:a16="http://schemas.microsoft.com/office/drawing/2014/main" id="{17E563A2-3F79-449B-A219-0120842AC009}"/>
              </a:ext>
            </a:extLst>
          </p:cNvPr>
          <p:cNvGraphicFramePr>
            <a:graphicFrameLocks noGrp="1"/>
          </p:cNvGraphicFramePr>
          <p:nvPr>
            <p:ph idx="1"/>
            <p:extLst>
              <p:ext uri="{D42A27DB-BD31-4B8C-83A1-F6EECF244321}">
                <p14:modId xmlns:p14="http://schemas.microsoft.com/office/powerpoint/2010/main" val="3922816691"/>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915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5B35D7-436F-DA4E-A75B-B0EC3E08DA16}"/>
              </a:ext>
            </a:extLst>
          </p:cNvPr>
          <p:cNvSpPr>
            <a:spLocks noGrp="1"/>
          </p:cNvSpPr>
          <p:nvPr>
            <p:ph type="title"/>
          </p:nvPr>
        </p:nvSpPr>
        <p:spPr>
          <a:xfrm>
            <a:off x="863029" y="1012004"/>
            <a:ext cx="3416158" cy="4795408"/>
          </a:xfrm>
        </p:spPr>
        <p:txBody>
          <a:bodyPr>
            <a:normAutofit/>
          </a:bodyPr>
          <a:lstStyle/>
          <a:p>
            <a:r>
              <a:rPr lang="en-US">
                <a:solidFill>
                  <a:srgbClr val="FFFFFF"/>
                </a:solidFill>
              </a:rPr>
              <a:t>Generation ’X’</a:t>
            </a:r>
          </a:p>
        </p:txBody>
      </p:sp>
      <p:graphicFrame>
        <p:nvGraphicFramePr>
          <p:cNvPr id="5" name="Content Placeholder 2">
            <a:extLst>
              <a:ext uri="{FF2B5EF4-FFF2-40B4-BE49-F238E27FC236}">
                <a16:creationId xmlns:a16="http://schemas.microsoft.com/office/drawing/2014/main" id="{19988E55-55AF-42B5-928C-D108A9EF3986}"/>
              </a:ext>
            </a:extLst>
          </p:cNvPr>
          <p:cNvGraphicFramePr>
            <a:graphicFrameLocks noGrp="1"/>
          </p:cNvGraphicFramePr>
          <p:nvPr>
            <p:ph idx="1"/>
            <p:extLst>
              <p:ext uri="{D42A27DB-BD31-4B8C-83A1-F6EECF244321}">
                <p14:modId xmlns:p14="http://schemas.microsoft.com/office/powerpoint/2010/main" val="54656063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4029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B04926-1FB2-B741-B789-9C78C60117CD}"/>
              </a:ext>
            </a:extLst>
          </p:cNvPr>
          <p:cNvSpPr>
            <a:spLocks noGrp="1"/>
          </p:cNvSpPr>
          <p:nvPr>
            <p:ph type="title"/>
          </p:nvPr>
        </p:nvSpPr>
        <p:spPr>
          <a:xfrm>
            <a:off x="863029" y="1012004"/>
            <a:ext cx="3416158" cy="4795408"/>
          </a:xfrm>
        </p:spPr>
        <p:txBody>
          <a:bodyPr>
            <a:normAutofit/>
          </a:bodyPr>
          <a:lstStyle/>
          <a:p>
            <a:r>
              <a:rPr lang="en-US">
                <a:solidFill>
                  <a:srgbClr val="FFFFFF"/>
                </a:solidFill>
              </a:rPr>
              <a:t>Blame the ‘Millennials’</a:t>
            </a:r>
          </a:p>
        </p:txBody>
      </p:sp>
      <p:graphicFrame>
        <p:nvGraphicFramePr>
          <p:cNvPr id="5" name="Content Placeholder 2">
            <a:extLst>
              <a:ext uri="{FF2B5EF4-FFF2-40B4-BE49-F238E27FC236}">
                <a16:creationId xmlns:a16="http://schemas.microsoft.com/office/drawing/2014/main" id="{6D19AE89-A053-4E37-B3A5-C4AFB9B32BEF}"/>
              </a:ext>
            </a:extLst>
          </p:cNvPr>
          <p:cNvGraphicFramePr>
            <a:graphicFrameLocks noGrp="1"/>
          </p:cNvGraphicFramePr>
          <p:nvPr>
            <p:ph idx="1"/>
            <p:extLst>
              <p:ext uri="{D42A27DB-BD31-4B8C-83A1-F6EECF244321}">
                <p14:modId xmlns:p14="http://schemas.microsoft.com/office/powerpoint/2010/main" val="17694450"/>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6141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4CB1ED-D4FA-0942-8043-E5C15AB7BF1A}"/>
              </a:ext>
            </a:extLst>
          </p:cNvPr>
          <p:cNvSpPr>
            <a:spLocks noGrp="1"/>
          </p:cNvSpPr>
          <p:nvPr>
            <p:ph type="title"/>
          </p:nvPr>
        </p:nvSpPr>
        <p:spPr>
          <a:xfrm>
            <a:off x="863029" y="1012004"/>
            <a:ext cx="3416158" cy="4795408"/>
          </a:xfrm>
        </p:spPr>
        <p:txBody>
          <a:bodyPr>
            <a:normAutofit/>
          </a:bodyPr>
          <a:lstStyle/>
          <a:p>
            <a:r>
              <a:rPr lang="en-US">
                <a:solidFill>
                  <a:srgbClr val="FFFFFF"/>
                </a:solidFill>
              </a:rPr>
              <a:t>Generation ‘Z’</a:t>
            </a:r>
          </a:p>
        </p:txBody>
      </p:sp>
      <p:graphicFrame>
        <p:nvGraphicFramePr>
          <p:cNvPr id="5" name="Content Placeholder 2">
            <a:extLst>
              <a:ext uri="{FF2B5EF4-FFF2-40B4-BE49-F238E27FC236}">
                <a16:creationId xmlns:a16="http://schemas.microsoft.com/office/drawing/2014/main" id="{8FDF3962-2DD5-4B36-9D28-3B68B9912568}"/>
              </a:ext>
            </a:extLst>
          </p:cNvPr>
          <p:cNvGraphicFramePr>
            <a:graphicFrameLocks noGrp="1"/>
          </p:cNvGraphicFramePr>
          <p:nvPr>
            <p:ph idx="1"/>
            <p:extLst>
              <p:ext uri="{D42A27DB-BD31-4B8C-83A1-F6EECF244321}">
                <p14:modId xmlns:p14="http://schemas.microsoft.com/office/powerpoint/2010/main" val="40054764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9812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487F6-DABF-C947-8B95-E5661D9BD2F0}"/>
              </a:ext>
            </a:extLst>
          </p:cNvPr>
          <p:cNvSpPr>
            <a:spLocks noGrp="1"/>
          </p:cNvSpPr>
          <p:nvPr>
            <p:ph type="title"/>
          </p:nvPr>
        </p:nvSpPr>
        <p:spPr>
          <a:xfrm>
            <a:off x="838200" y="624568"/>
            <a:ext cx="3766457" cy="5412920"/>
          </a:xfrm>
        </p:spPr>
        <p:txBody>
          <a:bodyPr>
            <a:normAutofit/>
          </a:bodyPr>
          <a:lstStyle/>
          <a:p>
            <a:r>
              <a:rPr lang="en-US">
                <a:solidFill>
                  <a:srgbClr val="FFFFFF"/>
                </a:solidFill>
              </a:rPr>
              <a:t>Generational Difference</a:t>
            </a:r>
          </a:p>
        </p:txBody>
      </p:sp>
      <p:sp>
        <p:nvSpPr>
          <p:cNvPr id="3" name="Content Placeholder 2">
            <a:extLst>
              <a:ext uri="{FF2B5EF4-FFF2-40B4-BE49-F238E27FC236}">
                <a16:creationId xmlns:a16="http://schemas.microsoft.com/office/drawing/2014/main" id="{C8D4AF02-F11D-F645-A679-16F5C8920C3F}"/>
              </a:ext>
            </a:extLst>
          </p:cNvPr>
          <p:cNvSpPr>
            <a:spLocks noGrp="1"/>
          </p:cNvSpPr>
          <p:nvPr>
            <p:ph idx="1"/>
          </p:nvPr>
        </p:nvSpPr>
        <p:spPr>
          <a:xfrm>
            <a:off x="5600700" y="624568"/>
            <a:ext cx="5753098" cy="5412920"/>
          </a:xfrm>
        </p:spPr>
        <p:txBody>
          <a:bodyPr anchor="ctr">
            <a:normAutofit/>
          </a:bodyPr>
          <a:lstStyle/>
          <a:p>
            <a:r>
              <a:rPr lang="en-US" sz="2400" dirty="0"/>
              <a:t>Outline the major difference between the generations:</a:t>
            </a:r>
          </a:p>
          <a:p>
            <a:pPr lvl="1"/>
            <a:r>
              <a:rPr lang="en-US" dirty="0"/>
              <a:t>What do you think is the one defining difference that has changed through each ?</a:t>
            </a:r>
          </a:p>
          <a:p>
            <a:pPr lvl="1"/>
            <a:r>
              <a:rPr lang="en-US" dirty="0"/>
              <a:t>What do you think if anything is something that has remained constant ?</a:t>
            </a:r>
          </a:p>
        </p:txBody>
      </p:sp>
    </p:spTree>
    <p:extLst>
      <p:ext uri="{BB962C8B-B14F-4D97-AF65-F5344CB8AC3E}">
        <p14:creationId xmlns:p14="http://schemas.microsoft.com/office/powerpoint/2010/main" val="99571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F7DE46-089A-D04F-9D01-C79B998DB780}"/>
              </a:ext>
            </a:extLst>
          </p:cNvPr>
          <p:cNvSpPr>
            <a:spLocks noGrp="1"/>
          </p:cNvSpPr>
          <p:nvPr>
            <p:ph type="title"/>
          </p:nvPr>
        </p:nvSpPr>
        <p:spPr>
          <a:xfrm>
            <a:off x="841248" y="704850"/>
            <a:ext cx="3785616" cy="2978150"/>
          </a:xfrm>
        </p:spPr>
        <p:txBody>
          <a:bodyPr anchor="b">
            <a:normAutofit/>
          </a:bodyPr>
          <a:lstStyle/>
          <a:p>
            <a:r>
              <a:rPr lang="en-US" dirty="0"/>
              <a:t>Current Values</a:t>
            </a:r>
          </a:p>
        </p:txBody>
      </p:sp>
      <p:sp>
        <p:nvSpPr>
          <p:cNvPr id="3" name="Content Placeholder 2">
            <a:extLst>
              <a:ext uri="{FF2B5EF4-FFF2-40B4-BE49-F238E27FC236}">
                <a16:creationId xmlns:a16="http://schemas.microsoft.com/office/drawing/2014/main" id="{DFA650E0-1A4A-734B-B507-7A5703B3BDBF}"/>
              </a:ext>
            </a:extLst>
          </p:cNvPr>
          <p:cNvSpPr>
            <a:spLocks noGrp="1"/>
          </p:cNvSpPr>
          <p:nvPr>
            <p:ph idx="1"/>
          </p:nvPr>
        </p:nvSpPr>
        <p:spPr>
          <a:xfrm>
            <a:off x="6038850" y="704850"/>
            <a:ext cx="5314950" cy="5251450"/>
          </a:xfrm>
        </p:spPr>
        <p:txBody>
          <a:bodyPr anchor="ctr">
            <a:normAutofit/>
          </a:bodyPr>
          <a:lstStyle/>
          <a:p>
            <a:r>
              <a:rPr lang="en-US" sz="2100" dirty="0">
                <a:solidFill>
                  <a:schemeClr val="bg1"/>
                </a:solidFill>
              </a:rPr>
              <a:t>What is most valued by generation Z ?</a:t>
            </a:r>
          </a:p>
          <a:p>
            <a:pPr lvl="1"/>
            <a:r>
              <a:rPr lang="en-US" sz="2100" dirty="0">
                <a:solidFill>
                  <a:schemeClr val="bg1"/>
                </a:solidFill>
              </a:rPr>
              <a:t>Tolerance</a:t>
            </a:r>
          </a:p>
          <a:p>
            <a:pPr lvl="1"/>
            <a:r>
              <a:rPr lang="en-US" sz="2100" dirty="0">
                <a:solidFill>
                  <a:schemeClr val="bg1"/>
                </a:solidFill>
              </a:rPr>
              <a:t>Inclusivity</a:t>
            </a:r>
          </a:p>
          <a:p>
            <a:pPr lvl="1"/>
            <a:r>
              <a:rPr lang="en-US" sz="2100" dirty="0">
                <a:solidFill>
                  <a:schemeClr val="bg1"/>
                </a:solidFill>
              </a:rPr>
              <a:t>Free-Thinking</a:t>
            </a:r>
          </a:p>
          <a:p>
            <a:pPr lvl="1"/>
            <a:endParaRPr lang="en-US" sz="2100" dirty="0">
              <a:solidFill>
                <a:schemeClr val="bg1"/>
              </a:solidFill>
            </a:endParaRPr>
          </a:p>
        </p:txBody>
      </p:sp>
    </p:spTree>
    <p:extLst>
      <p:ext uri="{BB962C8B-B14F-4D97-AF65-F5344CB8AC3E}">
        <p14:creationId xmlns:p14="http://schemas.microsoft.com/office/powerpoint/2010/main" val="24604954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BB0B0B-18BA-3945-96B0-6C24B0324FEE}"/>
              </a:ext>
            </a:extLst>
          </p:cNvPr>
          <p:cNvSpPr>
            <a:spLocks noGrp="1"/>
          </p:cNvSpPr>
          <p:nvPr>
            <p:ph type="title"/>
          </p:nvPr>
        </p:nvSpPr>
        <p:spPr>
          <a:xfrm>
            <a:off x="863029" y="1012004"/>
            <a:ext cx="3416158" cy="4795408"/>
          </a:xfrm>
        </p:spPr>
        <p:txBody>
          <a:bodyPr>
            <a:normAutofit/>
          </a:bodyPr>
          <a:lstStyle/>
          <a:p>
            <a:r>
              <a:rPr lang="en-US">
                <a:solidFill>
                  <a:srgbClr val="FFFFFF"/>
                </a:solidFill>
              </a:rPr>
              <a:t>Motivation</a:t>
            </a:r>
          </a:p>
        </p:txBody>
      </p:sp>
      <p:graphicFrame>
        <p:nvGraphicFramePr>
          <p:cNvPr id="5" name="Content Placeholder 2">
            <a:extLst>
              <a:ext uri="{FF2B5EF4-FFF2-40B4-BE49-F238E27FC236}">
                <a16:creationId xmlns:a16="http://schemas.microsoft.com/office/drawing/2014/main" id="{CA8840E2-CE29-4CF0-BFBD-19078CB0557F}"/>
              </a:ext>
            </a:extLst>
          </p:cNvPr>
          <p:cNvGraphicFramePr>
            <a:graphicFrameLocks noGrp="1"/>
          </p:cNvGraphicFramePr>
          <p:nvPr>
            <p:ph idx="1"/>
            <p:extLst>
              <p:ext uri="{D42A27DB-BD31-4B8C-83A1-F6EECF244321}">
                <p14:modId xmlns:p14="http://schemas.microsoft.com/office/powerpoint/2010/main" val="1827662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6731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CFD52BA-8069-9246-818D-7028B8897F52}"/>
              </a:ext>
            </a:extLst>
          </p:cNvPr>
          <p:cNvSpPr>
            <a:spLocks noGrp="1"/>
          </p:cNvSpPr>
          <p:nvPr>
            <p:ph type="title"/>
          </p:nvPr>
        </p:nvSpPr>
        <p:spPr>
          <a:xfrm>
            <a:off x="6094105" y="802955"/>
            <a:ext cx="4977976" cy="1454051"/>
          </a:xfrm>
        </p:spPr>
        <p:txBody>
          <a:bodyPr>
            <a:normAutofit/>
          </a:bodyPr>
          <a:lstStyle/>
          <a:p>
            <a:r>
              <a:rPr lang="en-US">
                <a:solidFill>
                  <a:srgbClr val="000000"/>
                </a:solidFill>
              </a:rPr>
              <a:t>Different Needs</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71C0C863-27E5-AE4D-B3F4-6A0AC8B6C1D8}"/>
              </a:ext>
            </a:extLst>
          </p:cNvPr>
          <p:cNvPicPr>
            <a:picLocks noChangeAspect="1"/>
          </p:cNvPicPr>
          <p:nvPr/>
        </p:nvPicPr>
        <p:blipFill rotWithShape="1">
          <a:blip r:embed="rId4">
            <a:alphaModFix/>
          </a:blip>
          <a:srcRect l="11883" r="16936" b="-2"/>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3107147A-1821-7947-B895-0EBB5D153D37}"/>
              </a:ext>
            </a:extLst>
          </p:cNvPr>
          <p:cNvSpPr>
            <a:spLocks noGrp="1"/>
          </p:cNvSpPr>
          <p:nvPr>
            <p:ph idx="1"/>
          </p:nvPr>
        </p:nvSpPr>
        <p:spPr>
          <a:xfrm>
            <a:off x="6090574" y="2421682"/>
            <a:ext cx="4977578" cy="3639289"/>
          </a:xfrm>
        </p:spPr>
        <p:txBody>
          <a:bodyPr anchor="ctr">
            <a:normAutofit/>
          </a:bodyPr>
          <a:lstStyle/>
          <a:p>
            <a:endParaRPr lang="en-US" sz="2000">
              <a:solidFill>
                <a:srgbClr val="000000"/>
              </a:solidFill>
            </a:endParaRPr>
          </a:p>
        </p:txBody>
      </p:sp>
    </p:spTree>
    <p:extLst>
      <p:ext uri="{BB962C8B-B14F-4D97-AF65-F5344CB8AC3E}">
        <p14:creationId xmlns:p14="http://schemas.microsoft.com/office/powerpoint/2010/main" val="3772625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8DD025-00DC-8546-9910-8D4CF33DA1A3}"/>
              </a:ext>
            </a:extLst>
          </p:cNvPr>
          <p:cNvSpPr>
            <a:spLocks noGrp="1"/>
          </p:cNvSpPr>
          <p:nvPr>
            <p:ph type="title"/>
          </p:nvPr>
        </p:nvSpPr>
        <p:spPr>
          <a:xfrm>
            <a:off x="863029" y="1012004"/>
            <a:ext cx="3416158" cy="4795408"/>
          </a:xfrm>
        </p:spPr>
        <p:txBody>
          <a:bodyPr>
            <a:normAutofit/>
          </a:bodyPr>
          <a:lstStyle/>
          <a:p>
            <a:r>
              <a:rPr lang="en-US">
                <a:solidFill>
                  <a:srgbClr val="FFFFFF"/>
                </a:solidFill>
              </a:rPr>
              <a:t>Resource Abundance</a:t>
            </a:r>
          </a:p>
        </p:txBody>
      </p:sp>
      <p:graphicFrame>
        <p:nvGraphicFramePr>
          <p:cNvPr id="5" name="Content Placeholder 2">
            <a:extLst>
              <a:ext uri="{FF2B5EF4-FFF2-40B4-BE49-F238E27FC236}">
                <a16:creationId xmlns:a16="http://schemas.microsoft.com/office/drawing/2014/main" id="{0E061CDA-4533-417B-B53A-CC93859ACF0E}"/>
              </a:ext>
            </a:extLst>
          </p:cNvPr>
          <p:cNvGraphicFramePr>
            <a:graphicFrameLocks noGrp="1"/>
          </p:cNvGraphicFramePr>
          <p:nvPr>
            <p:ph idx="1"/>
            <p:extLst>
              <p:ext uri="{D42A27DB-BD31-4B8C-83A1-F6EECF244321}">
                <p14:modId xmlns:p14="http://schemas.microsoft.com/office/powerpoint/2010/main" val="45572276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5414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98AF60-3C90-BE4C-B3D4-D6CF1F3D1A83}"/>
              </a:ext>
            </a:extLst>
          </p:cNvPr>
          <p:cNvSpPr>
            <a:spLocks noGrp="1"/>
          </p:cNvSpPr>
          <p:nvPr>
            <p:ph type="title"/>
          </p:nvPr>
        </p:nvSpPr>
        <p:spPr>
          <a:xfrm>
            <a:off x="863029" y="1012004"/>
            <a:ext cx="3416158" cy="4795408"/>
          </a:xfrm>
        </p:spPr>
        <p:txBody>
          <a:bodyPr>
            <a:normAutofit/>
          </a:bodyPr>
          <a:lstStyle/>
          <a:p>
            <a:r>
              <a:rPr lang="en-US">
                <a:solidFill>
                  <a:srgbClr val="FFFFFF"/>
                </a:solidFill>
              </a:rPr>
              <a:t>Needs Shift</a:t>
            </a:r>
          </a:p>
        </p:txBody>
      </p:sp>
      <p:graphicFrame>
        <p:nvGraphicFramePr>
          <p:cNvPr id="5" name="Content Placeholder 2">
            <a:extLst>
              <a:ext uri="{FF2B5EF4-FFF2-40B4-BE49-F238E27FC236}">
                <a16:creationId xmlns:a16="http://schemas.microsoft.com/office/drawing/2014/main" id="{986653CF-2F3D-44FE-996F-58F866720C83}"/>
              </a:ext>
            </a:extLst>
          </p:cNvPr>
          <p:cNvGraphicFramePr>
            <a:graphicFrameLocks noGrp="1"/>
          </p:cNvGraphicFramePr>
          <p:nvPr>
            <p:ph idx="1"/>
            <p:extLst>
              <p:ext uri="{D42A27DB-BD31-4B8C-83A1-F6EECF244321}">
                <p14:modId xmlns:p14="http://schemas.microsoft.com/office/powerpoint/2010/main" val="92941618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9195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4A846B2-1915-424A-9B55-425F4C82FEC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1468D3E4-6FA1-493B-9CF6-F5E328B0FB9D}"/>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8AC1DCBF-FBCC-4CFE-8132-CAAFBACEA48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0020B76-8BCE-4BFE-95D8-A71FF7DECCA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EFECDBB7-EA67-4B48-9CE1-866586914A3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1A00AD0C-1FCA-4F53-A3AF-524433C23AD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AB4D0394-00F0-41F0-9E17-CF48BE2B0AC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452176C1-8D0E-4047-82CA-B1F08D59A70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A2392227-86EF-4345-9264-57212A397C4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uiExpand="1">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3BD6B-4922-914B-96EB-53D29669ECA4}"/>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kern="1200">
                <a:solidFill>
                  <a:schemeClr val="tx1"/>
                </a:solidFill>
                <a:latin typeface="+mj-lt"/>
                <a:ea typeface="+mj-ea"/>
                <a:cs typeface="+mj-cs"/>
              </a:rPr>
              <a:t>Recreation</a:t>
            </a:r>
          </a:p>
        </p:txBody>
      </p:sp>
      <p:pic>
        <p:nvPicPr>
          <p:cNvPr id="4" name="Content Placeholder 3">
            <a:extLst>
              <a:ext uri="{FF2B5EF4-FFF2-40B4-BE49-F238E27FC236}">
                <a16:creationId xmlns:a16="http://schemas.microsoft.com/office/drawing/2014/main" id="{F1EC296E-BE66-2149-A5A8-D2E1D1EE2EBE}"/>
              </a:ext>
            </a:extLst>
          </p:cNvPr>
          <p:cNvPicPr>
            <a:picLocks noGrp="1" noChangeAspect="1"/>
          </p:cNvPicPr>
          <p:nvPr>
            <p:ph idx="1"/>
          </p:nvPr>
        </p:nvPicPr>
        <p:blipFill rotWithShape="1">
          <a:blip r:embed="rId3"/>
          <a:srcRect r="35804" b="-1"/>
          <a:stretch/>
        </p:blipFill>
        <p:spPr>
          <a:xfrm>
            <a:off x="321628" y="320511"/>
            <a:ext cx="3794760" cy="3930978"/>
          </a:xfrm>
          <a:prstGeom prst="rect">
            <a:avLst/>
          </a:prstGeom>
        </p:spPr>
      </p:pic>
      <p:pic>
        <p:nvPicPr>
          <p:cNvPr id="5" name="Picture 4">
            <a:extLst>
              <a:ext uri="{FF2B5EF4-FFF2-40B4-BE49-F238E27FC236}">
                <a16:creationId xmlns:a16="http://schemas.microsoft.com/office/drawing/2014/main" id="{C548F7D8-A6EE-0E48-9089-6BD060B5CCFE}"/>
              </a:ext>
            </a:extLst>
          </p:cNvPr>
          <p:cNvPicPr>
            <a:picLocks noChangeAspect="1"/>
          </p:cNvPicPr>
          <p:nvPr/>
        </p:nvPicPr>
        <p:blipFill rotWithShape="1">
          <a:blip r:embed="rId4"/>
          <a:srcRect l="142" r="3563" b="-1"/>
          <a:stretch/>
        </p:blipFill>
        <p:spPr>
          <a:xfrm>
            <a:off x="4198385" y="320511"/>
            <a:ext cx="3794760" cy="3930978"/>
          </a:xfrm>
          <a:prstGeom prst="rect">
            <a:avLst/>
          </a:prstGeom>
        </p:spPr>
      </p:pic>
      <p:pic>
        <p:nvPicPr>
          <p:cNvPr id="6" name="Picture 5">
            <a:extLst>
              <a:ext uri="{FF2B5EF4-FFF2-40B4-BE49-F238E27FC236}">
                <a16:creationId xmlns:a16="http://schemas.microsoft.com/office/drawing/2014/main" id="{36CDCEAC-260B-AB48-BE95-4F834FCF23D9}"/>
              </a:ext>
            </a:extLst>
          </p:cNvPr>
          <p:cNvPicPr>
            <a:picLocks noChangeAspect="1"/>
          </p:cNvPicPr>
          <p:nvPr/>
        </p:nvPicPr>
        <p:blipFill rotWithShape="1">
          <a:blip r:embed="rId5"/>
          <a:srcRect l="23954" r="21746"/>
          <a:stretch/>
        </p:blipFill>
        <p:spPr>
          <a:xfrm>
            <a:off x="8075142" y="320511"/>
            <a:ext cx="3794760" cy="3930978"/>
          </a:xfrm>
          <a:prstGeom prst="rect">
            <a:avLst/>
          </a:prstGeom>
        </p:spPr>
      </p:pic>
      <p:cxnSp>
        <p:nvCxnSpPr>
          <p:cNvPr id="11" name="Straight Connector 10">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C2A57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408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E3D8F4-028A-6C40-A4D8-209D492A168E}"/>
              </a:ext>
            </a:extLst>
          </p:cNvPr>
          <p:cNvSpPr>
            <a:spLocks noGrp="1"/>
          </p:cNvSpPr>
          <p:nvPr>
            <p:ph type="title"/>
          </p:nvPr>
        </p:nvSpPr>
        <p:spPr>
          <a:xfrm>
            <a:off x="863029" y="1012004"/>
            <a:ext cx="3416158" cy="4795408"/>
          </a:xfrm>
        </p:spPr>
        <p:txBody>
          <a:bodyPr>
            <a:normAutofit/>
          </a:bodyPr>
          <a:lstStyle/>
          <a:p>
            <a:r>
              <a:rPr lang="en-US">
                <a:solidFill>
                  <a:srgbClr val="FFFFFF"/>
                </a:solidFill>
              </a:rPr>
              <a:t>Disparities in activities</a:t>
            </a:r>
          </a:p>
        </p:txBody>
      </p:sp>
      <p:graphicFrame>
        <p:nvGraphicFramePr>
          <p:cNvPr id="5" name="Content Placeholder 2">
            <a:extLst>
              <a:ext uri="{FF2B5EF4-FFF2-40B4-BE49-F238E27FC236}">
                <a16:creationId xmlns:a16="http://schemas.microsoft.com/office/drawing/2014/main" id="{C6F8B0B0-052B-4E91-94DA-175D980422BF}"/>
              </a:ext>
            </a:extLst>
          </p:cNvPr>
          <p:cNvGraphicFramePr>
            <a:graphicFrameLocks noGrp="1"/>
          </p:cNvGraphicFramePr>
          <p:nvPr>
            <p:ph idx="1"/>
            <p:extLst>
              <p:ext uri="{D42A27DB-BD31-4B8C-83A1-F6EECF244321}">
                <p14:modId xmlns:p14="http://schemas.microsoft.com/office/powerpoint/2010/main" val="179171126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1785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68901-C91A-234F-8FCA-4DF5B44C1129}"/>
              </a:ext>
            </a:extLst>
          </p:cNvPr>
          <p:cNvSpPr>
            <a:spLocks noGrp="1"/>
          </p:cNvSpPr>
          <p:nvPr>
            <p:ph type="title"/>
          </p:nvPr>
        </p:nvSpPr>
        <p:spPr>
          <a:xfrm>
            <a:off x="838200" y="624568"/>
            <a:ext cx="3766457" cy="5412920"/>
          </a:xfrm>
        </p:spPr>
        <p:txBody>
          <a:bodyPr>
            <a:normAutofit/>
          </a:bodyPr>
          <a:lstStyle/>
          <a:p>
            <a:r>
              <a:rPr lang="en-US">
                <a:solidFill>
                  <a:srgbClr val="FFFFFF"/>
                </a:solidFill>
              </a:rPr>
              <a:t>Ubiquity and Availability</a:t>
            </a:r>
          </a:p>
        </p:txBody>
      </p:sp>
      <p:sp>
        <p:nvSpPr>
          <p:cNvPr id="3" name="Content Placeholder 2">
            <a:extLst>
              <a:ext uri="{FF2B5EF4-FFF2-40B4-BE49-F238E27FC236}">
                <a16:creationId xmlns:a16="http://schemas.microsoft.com/office/drawing/2014/main" id="{BD96C4EA-E651-3144-9112-230A16A043CD}"/>
              </a:ext>
            </a:extLst>
          </p:cNvPr>
          <p:cNvSpPr>
            <a:spLocks noGrp="1"/>
          </p:cNvSpPr>
          <p:nvPr>
            <p:ph idx="1"/>
          </p:nvPr>
        </p:nvSpPr>
        <p:spPr>
          <a:xfrm>
            <a:off x="5600700" y="624568"/>
            <a:ext cx="5753098" cy="5412920"/>
          </a:xfrm>
        </p:spPr>
        <p:txBody>
          <a:bodyPr anchor="ctr">
            <a:normAutofit/>
          </a:bodyPr>
          <a:lstStyle/>
          <a:p>
            <a:r>
              <a:rPr lang="en-US" sz="2400"/>
              <a:t>Does the availability of modern technologies and the media it helps to create make it more likely that Generation Z and Generation Alpha will use it ?</a:t>
            </a:r>
          </a:p>
          <a:p>
            <a:endParaRPr lang="en-US" sz="2400"/>
          </a:p>
          <a:p>
            <a:r>
              <a:rPr lang="en-US" sz="2400"/>
              <a:t>To what extent does this have an impact ?</a:t>
            </a:r>
          </a:p>
        </p:txBody>
      </p:sp>
    </p:spTree>
    <p:extLst>
      <p:ext uri="{BB962C8B-B14F-4D97-AF65-F5344CB8AC3E}">
        <p14:creationId xmlns:p14="http://schemas.microsoft.com/office/powerpoint/2010/main" val="3328332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C30D2E-58BE-1C48-A4FD-48576587961E}"/>
              </a:ext>
            </a:extLst>
          </p:cNvPr>
          <p:cNvSpPr>
            <a:spLocks noGrp="1"/>
          </p:cNvSpPr>
          <p:nvPr>
            <p:ph type="title"/>
          </p:nvPr>
        </p:nvSpPr>
        <p:spPr>
          <a:xfrm>
            <a:off x="863029" y="1012004"/>
            <a:ext cx="3416158" cy="4795408"/>
          </a:xfrm>
        </p:spPr>
        <p:txBody>
          <a:bodyPr>
            <a:normAutofit/>
          </a:bodyPr>
          <a:lstStyle/>
          <a:p>
            <a:r>
              <a:rPr lang="en-US">
                <a:solidFill>
                  <a:srgbClr val="FFFFFF"/>
                </a:solidFill>
              </a:rPr>
              <a:t>Accessibility</a:t>
            </a:r>
          </a:p>
        </p:txBody>
      </p:sp>
      <p:graphicFrame>
        <p:nvGraphicFramePr>
          <p:cNvPr id="5" name="Content Placeholder 2">
            <a:extLst>
              <a:ext uri="{FF2B5EF4-FFF2-40B4-BE49-F238E27FC236}">
                <a16:creationId xmlns:a16="http://schemas.microsoft.com/office/drawing/2014/main" id="{0060F70D-7E64-4122-8BC3-451159DA3B79}"/>
              </a:ext>
            </a:extLst>
          </p:cNvPr>
          <p:cNvGraphicFramePr>
            <a:graphicFrameLocks noGrp="1"/>
          </p:cNvGraphicFramePr>
          <p:nvPr>
            <p:ph idx="1"/>
            <p:extLst>
              <p:ext uri="{D42A27DB-BD31-4B8C-83A1-F6EECF244321}">
                <p14:modId xmlns:p14="http://schemas.microsoft.com/office/powerpoint/2010/main" val="79438774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268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4A81628-2479-43E1-9182-6863280A331C}"/>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6CB2EFF5-29FF-4FD8-A2DC-42E1BD4B675D}"/>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A341B474-29F6-4C09-9C72-F79C08600E2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55D0EC9-907E-496B-BAE0-2F9EC3378A82}"/>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98161A9A-383A-4728-A285-D2D327F7E482}"/>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A2FBF24C-D0EC-4E60-810D-610EF83913A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CEEF95B8-2794-4422-B6F8-22CDD63EA01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2BDDCF64-4D4C-45DC-87CF-E76F5648975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7A559AAB-CC27-44CB-9BCC-95A8F764FF0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95F1FE7D-BCDE-4650-9DCD-814C5AF7F96A}"/>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8F10F28B-D03B-4312-B40B-79B4C9622FE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9E4CFAD2-19E5-4AC9-9CA7-81A7186A1FB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uiExpand="1">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FD76F8-8FA1-3946-A151-F04F5508964E}"/>
              </a:ext>
            </a:extLst>
          </p:cNvPr>
          <p:cNvSpPr>
            <a:spLocks noGrp="1"/>
          </p:cNvSpPr>
          <p:nvPr>
            <p:ph type="title"/>
          </p:nvPr>
        </p:nvSpPr>
        <p:spPr>
          <a:xfrm>
            <a:off x="863029" y="1012004"/>
            <a:ext cx="3416158" cy="4795408"/>
          </a:xfrm>
        </p:spPr>
        <p:txBody>
          <a:bodyPr>
            <a:normAutofit/>
          </a:bodyPr>
          <a:lstStyle/>
          <a:p>
            <a:r>
              <a:rPr lang="en-US">
                <a:solidFill>
                  <a:srgbClr val="FFFFFF"/>
                </a:solidFill>
              </a:rPr>
              <a:t>Online Media</a:t>
            </a:r>
          </a:p>
        </p:txBody>
      </p:sp>
      <p:graphicFrame>
        <p:nvGraphicFramePr>
          <p:cNvPr id="5" name="Content Placeholder 2">
            <a:extLst>
              <a:ext uri="{FF2B5EF4-FFF2-40B4-BE49-F238E27FC236}">
                <a16:creationId xmlns:a16="http://schemas.microsoft.com/office/drawing/2014/main" id="{F2D193DA-4745-4094-949C-2BE21561435E}"/>
              </a:ext>
            </a:extLst>
          </p:cNvPr>
          <p:cNvGraphicFramePr>
            <a:graphicFrameLocks noGrp="1"/>
          </p:cNvGraphicFramePr>
          <p:nvPr>
            <p:ph idx="1"/>
            <p:extLst>
              <p:ext uri="{D42A27DB-BD31-4B8C-83A1-F6EECF244321}">
                <p14:modId xmlns:p14="http://schemas.microsoft.com/office/powerpoint/2010/main" val="308563231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2001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B976C-DEF9-684C-ABA0-3A3DD5178F06}"/>
              </a:ext>
            </a:extLst>
          </p:cNvPr>
          <p:cNvSpPr>
            <a:spLocks noGrp="1"/>
          </p:cNvSpPr>
          <p:nvPr>
            <p:ph type="title"/>
          </p:nvPr>
        </p:nvSpPr>
        <p:spPr>
          <a:xfrm>
            <a:off x="801098" y="1396289"/>
            <a:ext cx="5277333" cy="1325563"/>
          </a:xfrm>
        </p:spPr>
        <p:txBody>
          <a:bodyPr>
            <a:normAutofit/>
          </a:bodyPr>
          <a:lstStyle/>
          <a:p>
            <a:r>
              <a:rPr lang="en-US"/>
              <a:t>Access facilitation</a:t>
            </a:r>
            <a:endParaRPr lang="en-US" dirty="0"/>
          </a:p>
        </p:txBody>
      </p:sp>
      <p:sp>
        <p:nvSpPr>
          <p:cNvPr id="3" name="Content Placeholder 2">
            <a:extLst>
              <a:ext uri="{FF2B5EF4-FFF2-40B4-BE49-F238E27FC236}">
                <a16:creationId xmlns:a16="http://schemas.microsoft.com/office/drawing/2014/main" id="{9C6A813F-AD5D-2447-9D33-196A031115EC}"/>
              </a:ext>
            </a:extLst>
          </p:cNvPr>
          <p:cNvSpPr>
            <a:spLocks noGrp="1"/>
          </p:cNvSpPr>
          <p:nvPr>
            <p:ph idx="1"/>
          </p:nvPr>
        </p:nvSpPr>
        <p:spPr>
          <a:xfrm>
            <a:off x="805543" y="2871982"/>
            <a:ext cx="5272888" cy="3181684"/>
          </a:xfrm>
        </p:spPr>
        <p:txBody>
          <a:bodyPr anchor="t">
            <a:normAutofit/>
          </a:bodyPr>
          <a:lstStyle/>
          <a:p>
            <a:r>
              <a:rPr lang="en-US" sz="1800"/>
              <a:t>Using a handheld device permits multiple different forms of access with media</a:t>
            </a:r>
          </a:p>
          <a:p>
            <a:r>
              <a:rPr lang="en-US" sz="1800"/>
              <a:t>What are these ?</a:t>
            </a:r>
          </a:p>
          <a:p>
            <a:pPr lvl="1"/>
            <a:r>
              <a:rPr lang="en-US" sz="1800"/>
              <a:t>Application</a:t>
            </a:r>
          </a:p>
          <a:p>
            <a:pPr lvl="1"/>
            <a:r>
              <a:rPr lang="en-US" sz="1800"/>
              <a:t>Website</a:t>
            </a:r>
          </a:p>
          <a:p>
            <a:pPr lvl="1"/>
            <a:r>
              <a:rPr lang="en-US" sz="1800"/>
              <a:t>Haptic</a:t>
            </a:r>
          </a:p>
          <a:p>
            <a:pPr lvl="1"/>
            <a:r>
              <a:rPr lang="en-US" sz="1800"/>
              <a:t>Voice controlled</a:t>
            </a:r>
          </a:p>
        </p:txBody>
      </p:sp>
      <p:sp>
        <p:nvSpPr>
          <p:cNvPr id="10"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330B6AC-E6AB-45E4-A303-C8DE90EB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3318" y="760562"/>
            <a:ext cx="5298683" cy="6097438"/>
          </a:xfrm>
          <a:custGeom>
            <a:avLst/>
            <a:gdLst>
              <a:gd name="connsiteX0" fmla="*/ 3120528 w 5298683"/>
              <a:gd name="connsiteY0" fmla="*/ 0 h 6097438"/>
              <a:gd name="connsiteX1" fmla="*/ 5105473 w 5298683"/>
              <a:gd name="connsiteY1" fmla="*/ 712577 h 6097438"/>
              <a:gd name="connsiteX2" fmla="*/ 5298683 w 5298683"/>
              <a:gd name="connsiteY2" fmla="*/ 888178 h 6097438"/>
              <a:gd name="connsiteX3" fmla="*/ 5298683 w 5298683"/>
              <a:gd name="connsiteY3" fmla="*/ 5352876 h 6097438"/>
              <a:gd name="connsiteX4" fmla="*/ 5105473 w 5298683"/>
              <a:gd name="connsiteY4" fmla="*/ 5528477 h 6097438"/>
              <a:gd name="connsiteX5" fmla="*/ 4335177 w 5298683"/>
              <a:gd name="connsiteY5" fmla="*/ 5995828 h 6097438"/>
              <a:gd name="connsiteX6" fmla="*/ 4057556 w 5298683"/>
              <a:gd name="connsiteY6" fmla="*/ 6097438 h 6097438"/>
              <a:gd name="connsiteX7" fmla="*/ 2183499 w 5298683"/>
              <a:gd name="connsiteY7" fmla="*/ 6097438 h 6097438"/>
              <a:gd name="connsiteX8" fmla="*/ 1905878 w 5298683"/>
              <a:gd name="connsiteY8" fmla="*/ 5995828 h 6097438"/>
              <a:gd name="connsiteX9" fmla="*/ 0 w 5298683"/>
              <a:gd name="connsiteY9" fmla="*/ 3120527 h 6097438"/>
              <a:gd name="connsiteX10" fmla="*/ 3120528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Laptop Secure">
            <a:extLst>
              <a:ext uri="{FF2B5EF4-FFF2-40B4-BE49-F238E27FC236}">
                <a16:creationId xmlns:a16="http://schemas.microsoft.com/office/drawing/2014/main" id="{EA50CC61-A10C-44C9-9F8C-E2173FD331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24800" y="1957050"/>
            <a:ext cx="3945463" cy="3945463"/>
          </a:xfrm>
          <a:prstGeom prst="rect">
            <a:avLst/>
          </a:prstGeom>
        </p:spPr>
      </p:pic>
    </p:spTree>
    <p:extLst>
      <p:ext uri="{BB962C8B-B14F-4D97-AF65-F5344CB8AC3E}">
        <p14:creationId xmlns:p14="http://schemas.microsoft.com/office/powerpoint/2010/main" val="11240044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257EC5-0550-B448-8220-9DB762D8C047}"/>
              </a:ext>
            </a:extLst>
          </p:cNvPr>
          <p:cNvSpPr>
            <a:spLocks noGrp="1"/>
          </p:cNvSpPr>
          <p:nvPr>
            <p:ph type="title"/>
          </p:nvPr>
        </p:nvSpPr>
        <p:spPr>
          <a:xfrm>
            <a:off x="863029" y="1012004"/>
            <a:ext cx="3416158" cy="4795408"/>
          </a:xfrm>
        </p:spPr>
        <p:txBody>
          <a:bodyPr>
            <a:normAutofit/>
          </a:bodyPr>
          <a:lstStyle/>
          <a:p>
            <a:r>
              <a:rPr lang="en-US">
                <a:solidFill>
                  <a:srgbClr val="FFFFFF"/>
                </a:solidFill>
              </a:rPr>
              <a:t>Wider Implications</a:t>
            </a:r>
          </a:p>
        </p:txBody>
      </p:sp>
      <p:graphicFrame>
        <p:nvGraphicFramePr>
          <p:cNvPr id="19" name="Content Placeholder 2">
            <a:extLst>
              <a:ext uri="{FF2B5EF4-FFF2-40B4-BE49-F238E27FC236}">
                <a16:creationId xmlns:a16="http://schemas.microsoft.com/office/drawing/2014/main" id="{3D87C4DD-6851-43E8-8740-201040F6855C}"/>
              </a:ext>
            </a:extLst>
          </p:cNvPr>
          <p:cNvGraphicFramePr>
            <a:graphicFrameLocks noGrp="1"/>
          </p:cNvGraphicFramePr>
          <p:nvPr>
            <p:ph idx="1"/>
            <p:extLst>
              <p:ext uri="{D42A27DB-BD31-4B8C-83A1-F6EECF244321}">
                <p14:modId xmlns:p14="http://schemas.microsoft.com/office/powerpoint/2010/main" val="88016040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377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graphicEl>
                                              <a:dgm id="{3C376792-7B19-4053-BA0C-25B075F8203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graphicEl>
                                              <a:dgm id="{6D246E62-BCD6-43F0-8B3C-E3315BB5DC7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graphicEl>
                                              <a:dgm id="{CA437FE4-2435-441F-ACE7-AC01C6691B7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graphicEl>
                                              <a:dgm id="{AB9F78A3-05FE-4DD3-A23F-2CA3E7CCAFD5}"/>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graphicEl>
                                              <a:dgm id="{C16DE0B0-7C20-411E-8A36-F66921FEE98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graphicEl>
                                              <a:dgm id="{F8A56D25-7BE5-4C25-9A63-6771AA3184F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77E90E-E176-F84C-BA09-F85FA0B0398C}"/>
              </a:ext>
            </a:extLst>
          </p:cNvPr>
          <p:cNvSpPr>
            <a:spLocks noGrp="1"/>
          </p:cNvSpPr>
          <p:nvPr>
            <p:ph type="title"/>
          </p:nvPr>
        </p:nvSpPr>
        <p:spPr>
          <a:xfrm>
            <a:off x="863029" y="1012004"/>
            <a:ext cx="3416158" cy="4795408"/>
          </a:xfrm>
        </p:spPr>
        <p:txBody>
          <a:bodyPr>
            <a:normAutofit/>
          </a:bodyPr>
          <a:lstStyle/>
          <a:p>
            <a:r>
              <a:rPr lang="en-US">
                <a:solidFill>
                  <a:srgbClr val="FFFFFF"/>
                </a:solidFill>
              </a:rPr>
              <a:t>Impact of Barriers</a:t>
            </a:r>
          </a:p>
        </p:txBody>
      </p:sp>
      <p:graphicFrame>
        <p:nvGraphicFramePr>
          <p:cNvPr id="5" name="Content Placeholder 2">
            <a:extLst>
              <a:ext uri="{FF2B5EF4-FFF2-40B4-BE49-F238E27FC236}">
                <a16:creationId xmlns:a16="http://schemas.microsoft.com/office/drawing/2014/main" id="{596F9F64-1DD0-41BD-BD52-B1A0BC0AF4D0}"/>
              </a:ext>
            </a:extLst>
          </p:cNvPr>
          <p:cNvGraphicFramePr>
            <a:graphicFrameLocks noGrp="1"/>
          </p:cNvGraphicFramePr>
          <p:nvPr>
            <p:ph idx="1"/>
            <p:extLst>
              <p:ext uri="{D42A27DB-BD31-4B8C-83A1-F6EECF244321}">
                <p14:modId xmlns:p14="http://schemas.microsoft.com/office/powerpoint/2010/main" val="27731268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2103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BC79E6E-D66F-4850-A5DD-1A8C7FB01FC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3A2DCF2C-6535-4A8A-8D96-F9240B64CC24}"/>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54466A8B-3164-4CF5-B301-5C50CD009A9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5ABB49F-B81F-4506-B954-A6623008D5B3}"/>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BD7A896A-EE7F-4D7F-B3C1-5BC436F6BC31}"/>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CE955812-8FBE-4165-8BC8-2C2871C6F3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03F695EB-141D-4F10-A591-2917945CC090}"/>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DFEAC7F7-EDD2-4556-84DB-1B7006F01062}"/>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65811E01-2CFA-474D-B0C5-71D1A7CF1CA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F3FFA1C-BB50-4390-8A0C-49777FEE49A7}"/>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006A1B3F-C4CE-484A-9234-7697961AC696}"/>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4B59276F-9B41-4CE5-A438-BAD4EEC9134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624568"/>
            <a:ext cx="3351755" cy="5412920"/>
          </a:xfrm>
        </p:spPr>
        <p:txBody>
          <a:bodyPr>
            <a:normAutofit/>
          </a:bodyPr>
          <a:lstStyle/>
          <a:p>
            <a:r>
              <a:rPr lang="en-GB" sz="4000">
                <a:solidFill>
                  <a:schemeClr val="bg1"/>
                </a:solidFill>
              </a:rPr>
              <a:t>Human Co-existence</a:t>
            </a:r>
          </a:p>
        </p:txBody>
      </p:sp>
      <p:graphicFrame>
        <p:nvGraphicFramePr>
          <p:cNvPr id="13" name="Content Placeholder 2">
            <a:extLst>
              <a:ext uri="{FF2B5EF4-FFF2-40B4-BE49-F238E27FC236}">
                <a16:creationId xmlns:a16="http://schemas.microsoft.com/office/drawing/2014/main" id="{A7310133-490F-4E93-9AD0-E1AB3F66F535}"/>
              </a:ext>
            </a:extLst>
          </p:cNvPr>
          <p:cNvGraphicFramePr>
            <a:graphicFrameLocks noGrp="1"/>
          </p:cNvGraphicFramePr>
          <p:nvPr>
            <p:ph idx="1"/>
            <p:extLst>
              <p:ext uri="{D42A27DB-BD31-4B8C-83A1-F6EECF244321}">
                <p14:modId xmlns:p14="http://schemas.microsoft.com/office/powerpoint/2010/main" val="2863977426"/>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60390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AF02DBF-AA7F-4010-B731-DFCE0CCD8111}"/>
              </a:ext>
            </a:extLst>
          </p:cNvPr>
          <p:cNvGraphicFramePr>
            <a:graphicFrameLocks noGrp="1"/>
          </p:cNvGraphicFramePr>
          <p:nvPr>
            <p:ph idx="1"/>
            <p:extLst>
              <p:ext uri="{D42A27DB-BD31-4B8C-83A1-F6EECF244321}">
                <p14:modId xmlns:p14="http://schemas.microsoft.com/office/powerpoint/2010/main" val="1207701049"/>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0005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a:normAutofit/>
          </a:bodyPr>
          <a:lstStyle/>
          <a:p>
            <a:r>
              <a:rPr lang="en-GB">
                <a:solidFill>
                  <a:srgbClr val="FFFFFF"/>
                </a:solidFill>
              </a:rPr>
              <a:t>Social Constructs</a:t>
            </a:r>
          </a:p>
        </p:txBody>
      </p:sp>
      <p:graphicFrame>
        <p:nvGraphicFramePr>
          <p:cNvPr id="5" name="Content Placeholder 2">
            <a:extLst>
              <a:ext uri="{FF2B5EF4-FFF2-40B4-BE49-F238E27FC236}">
                <a16:creationId xmlns:a16="http://schemas.microsoft.com/office/drawing/2014/main" id="{1CCD612A-B337-42EB-93FD-99786CFCFB66}"/>
              </a:ext>
            </a:extLst>
          </p:cNvPr>
          <p:cNvGraphicFramePr>
            <a:graphicFrameLocks noGrp="1"/>
          </p:cNvGraphicFramePr>
          <p:nvPr>
            <p:ph idx="1"/>
            <p:extLst>
              <p:ext uri="{D42A27DB-BD31-4B8C-83A1-F6EECF244321}">
                <p14:modId xmlns:p14="http://schemas.microsoft.com/office/powerpoint/2010/main" val="295707537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1470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1EAFCC-DA55-624F-8006-4F7DBF31962F}"/>
              </a:ext>
            </a:extLst>
          </p:cNvPr>
          <p:cNvSpPr>
            <a:spLocks noGrp="1"/>
          </p:cNvSpPr>
          <p:nvPr>
            <p:ph type="title"/>
          </p:nvPr>
        </p:nvSpPr>
        <p:spPr>
          <a:xfrm>
            <a:off x="841248" y="704850"/>
            <a:ext cx="3785616" cy="2978150"/>
          </a:xfrm>
        </p:spPr>
        <p:txBody>
          <a:bodyPr anchor="b">
            <a:normAutofit/>
          </a:bodyPr>
          <a:lstStyle/>
          <a:p>
            <a:r>
              <a:rPr lang="en-US" dirty="0"/>
              <a:t>Importance of Relationships</a:t>
            </a:r>
          </a:p>
        </p:txBody>
      </p:sp>
      <p:sp>
        <p:nvSpPr>
          <p:cNvPr id="3" name="Content Placeholder 2">
            <a:extLst>
              <a:ext uri="{FF2B5EF4-FFF2-40B4-BE49-F238E27FC236}">
                <a16:creationId xmlns:a16="http://schemas.microsoft.com/office/drawing/2014/main" id="{AEF8AB2A-343B-994C-8C68-A6A015D8AD11}"/>
              </a:ext>
            </a:extLst>
          </p:cNvPr>
          <p:cNvSpPr>
            <a:spLocks noGrp="1"/>
          </p:cNvSpPr>
          <p:nvPr>
            <p:ph idx="1"/>
          </p:nvPr>
        </p:nvSpPr>
        <p:spPr>
          <a:xfrm>
            <a:off x="6038850" y="704850"/>
            <a:ext cx="5314950" cy="5251450"/>
          </a:xfrm>
        </p:spPr>
        <p:txBody>
          <a:bodyPr anchor="ctr">
            <a:normAutofit/>
          </a:bodyPr>
          <a:lstStyle/>
          <a:p>
            <a:r>
              <a:rPr lang="en-US" sz="2100" dirty="0">
                <a:solidFill>
                  <a:schemeClr val="bg1"/>
                </a:solidFill>
              </a:rPr>
              <a:t>Humans create and foster relationships in different ways:</a:t>
            </a:r>
          </a:p>
          <a:p>
            <a:pPr lvl="1"/>
            <a:r>
              <a:rPr lang="en-US" sz="2100" dirty="0">
                <a:solidFill>
                  <a:schemeClr val="bg1"/>
                </a:solidFill>
              </a:rPr>
              <a:t>How would an adult achieve this, and what would be the recompense  ?</a:t>
            </a:r>
          </a:p>
          <a:p>
            <a:pPr lvl="1"/>
            <a:r>
              <a:rPr lang="en-US" sz="2100" dirty="0">
                <a:solidFill>
                  <a:schemeClr val="bg1"/>
                </a:solidFill>
              </a:rPr>
              <a:t>How would a child achieve this, what is the recompense  ?</a:t>
            </a:r>
          </a:p>
          <a:p>
            <a:pPr lvl="1"/>
            <a:endParaRPr lang="en-US" sz="2100" dirty="0">
              <a:solidFill>
                <a:schemeClr val="bg1"/>
              </a:solidFill>
            </a:endParaRPr>
          </a:p>
          <a:p>
            <a:pPr lvl="1"/>
            <a:endParaRPr lang="en-US" sz="2100" dirty="0">
              <a:solidFill>
                <a:schemeClr val="bg1"/>
              </a:solidFill>
            </a:endParaRPr>
          </a:p>
          <a:p>
            <a:pPr lvl="1"/>
            <a:endParaRPr lang="en-US" sz="2100" dirty="0">
              <a:solidFill>
                <a:schemeClr val="bg1"/>
              </a:solidFill>
            </a:endParaRPr>
          </a:p>
        </p:txBody>
      </p:sp>
    </p:spTree>
    <p:extLst>
      <p:ext uri="{BB962C8B-B14F-4D97-AF65-F5344CB8AC3E}">
        <p14:creationId xmlns:p14="http://schemas.microsoft.com/office/powerpoint/2010/main" val="148522296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9297F3-0FF9-9B43-A131-0EF0F54F3E09}"/>
              </a:ext>
            </a:extLst>
          </p:cNvPr>
          <p:cNvSpPr>
            <a:spLocks noGrp="1"/>
          </p:cNvSpPr>
          <p:nvPr>
            <p:ph type="title"/>
          </p:nvPr>
        </p:nvSpPr>
        <p:spPr>
          <a:xfrm>
            <a:off x="863029" y="1012004"/>
            <a:ext cx="3416158" cy="4795408"/>
          </a:xfrm>
        </p:spPr>
        <p:txBody>
          <a:bodyPr>
            <a:normAutofit/>
          </a:bodyPr>
          <a:lstStyle/>
          <a:p>
            <a:r>
              <a:rPr lang="en-US">
                <a:solidFill>
                  <a:srgbClr val="FFFFFF"/>
                </a:solidFill>
              </a:rPr>
              <a:t>Health Implications</a:t>
            </a:r>
          </a:p>
        </p:txBody>
      </p:sp>
      <p:graphicFrame>
        <p:nvGraphicFramePr>
          <p:cNvPr id="5" name="Content Placeholder 2">
            <a:extLst>
              <a:ext uri="{FF2B5EF4-FFF2-40B4-BE49-F238E27FC236}">
                <a16:creationId xmlns:a16="http://schemas.microsoft.com/office/drawing/2014/main" id="{0A7739EE-EBDD-45F1-8930-17639CECBFA0}"/>
              </a:ext>
            </a:extLst>
          </p:cNvPr>
          <p:cNvGraphicFramePr>
            <a:graphicFrameLocks noGrp="1"/>
          </p:cNvGraphicFramePr>
          <p:nvPr>
            <p:ph idx="1"/>
            <p:extLst>
              <p:ext uri="{D42A27DB-BD31-4B8C-83A1-F6EECF244321}">
                <p14:modId xmlns:p14="http://schemas.microsoft.com/office/powerpoint/2010/main" val="87775989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0217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61673E-FAAA-4AEE-8D32-5CAC93CD95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9279FE-5810-440F-B799-25803A014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774750"/>
            <a:ext cx="3565361" cy="608325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16791" y="1438834"/>
            <a:ext cx="2156012" cy="4249271"/>
          </a:xfrm>
        </p:spPr>
        <p:txBody>
          <a:bodyPr>
            <a:normAutofit/>
          </a:bodyPr>
          <a:lstStyle/>
          <a:p>
            <a:r>
              <a:rPr lang="en-GB" sz="2800">
                <a:solidFill>
                  <a:schemeClr val="bg1"/>
                </a:solidFill>
              </a:rPr>
              <a:t>Jean Twenge and the Igeneration Report</a:t>
            </a:r>
          </a:p>
        </p:txBody>
      </p:sp>
      <p:sp>
        <p:nvSpPr>
          <p:cNvPr id="12" name="Rectangle 11">
            <a:extLst>
              <a:ext uri="{FF2B5EF4-FFF2-40B4-BE49-F238E27FC236}">
                <a16:creationId xmlns:a16="http://schemas.microsoft.com/office/drawing/2014/main" id="{95ABD4F1-A860-48A4-84CD-EB40E1FC7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D8C0F2-1D8A-4908-857F-3DE6B0823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3053"/>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506418" y="1438834"/>
            <a:ext cx="5402919" cy="4249271"/>
          </a:xfrm>
        </p:spPr>
        <p:txBody>
          <a:bodyPr anchor="ctr">
            <a:normAutofit/>
          </a:bodyPr>
          <a:lstStyle/>
          <a:p>
            <a:r>
              <a:rPr lang="en-GB" sz="2000"/>
              <a:t>The Monitoring the Future survey has asked 12th-graders (17-18) more than 1,000 questions every year since 1975 and queried eighth- and 10th-graders since 1991.</a:t>
            </a:r>
          </a:p>
          <a:p>
            <a:endParaRPr lang="en-GB" sz="2000"/>
          </a:p>
          <a:p>
            <a:endParaRPr lang="en-GB" sz="2000"/>
          </a:p>
        </p:txBody>
      </p:sp>
      <p:sp>
        <p:nvSpPr>
          <p:cNvPr id="16" name="Rectangle 15">
            <a:extLst>
              <a:ext uri="{FF2B5EF4-FFF2-40B4-BE49-F238E27FC236}">
                <a16:creationId xmlns:a16="http://schemas.microsoft.com/office/drawing/2014/main" id="{1730E5F0-AD6E-4049-8FAB-A4D82343D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2751"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3450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 t="7630" r="-858" b="76895"/>
          <a:stretch/>
        </p:blipFill>
        <p:spPr bwMode="auto">
          <a:xfrm>
            <a:off x="1655805" y="729050"/>
            <a:ext cx="9131644" cy="527633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71899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2" t="22890" r="-2402" b="61528"/>
          <a:stretch/>
        </p:blipFill>
        <p:spPr bwMode="auto">
          <a:xfrm>
            <a:off x="1989439" y="1037968"/>
            <a:ext cx="8699156" cy="515276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66071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 t="38258" r="5317" b="46267"/>
          <a:stretch/>
        </p:blipFill>
        <p:spPr bwMode="auto">
          <a:xfrm>
            <a:off x="1458097" y="729050"/>
            <a:ext cx="9502346" cy="544791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43385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t="67273" r="-343" b="16284"/>
          <a:stretch/>
        </p:blipFill>
        <p:spPr bwMode="auto">
          <a:xfrm>
            <a:off x="951469" y="926758"/>
            <a:ext cx="9873049" cy="525020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869297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 t="83179" r="-6003" b="-51"/>
          <a:stretch/>
        </p:blipFill>
        <p:spPr bwMode="auto">
          <a:xfrm>
            <a:off x="790832" y="753762"/>
            <a:ext cx="10614454" cy="54369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852003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B30B7F-E917-9F4D-BA84-7A728D1DDBCF}"/>
              </a:ext>
            </a:extLst>
          </p:cNvPr>
          <p:cNvSpPr>
            <a:spLocks noGrp="1"/>
          </p:cNvSpPr>
          <p:nvPr>
            <p:ph type="title"/>
          </p:nvPr>
        </p:nvSpPr>
        <p:spPr>
          <a:xfrm>
            <a:off x="863029" y="1012004"/>
            <a:ext cx="3416158" cy="4795408"/>
          </a:xfrm>
        </p:spPr>
        <p:txBody>
          <a:bodyPr>
            <a:normAutofit/>
          </a:bodyPr>
          <a:lstStyle/>
          <a:p>
            <a:r>
              <a:rPr lang="en-US">
                <a:solidFill>
                  <a:srgbClr val="FFFFFF"/>
                </a:solidFill>
              </a:rPr>
              <a:t>Contributions</a:t>
            </a:r>
          </a:p>
        </p:txBody>
      </p:sp>
      <p:graphicFrame>
        <p:nvGraphicFramePr>
          <p:cNvPr id="5" name="Content Placeholder 2">
            <a:extLst>
              <a:ext uri="{FF2B5EF4-FFF2-40B4-BE49-F238E27FC236}">
                <a16:creationId xmlns:a16="http://schemas.microsoft.com/office/drawing/2014/main" id="{81D02B04-B858-4FDB-BAFB-DC67759E3589}"/>
              </a:ext>
            </a:extLst>
          </p:cNvPr>
          <p:cNvGraphicFramePr>
            <a:graphicFrameLocks noGrp="1"/>
          </p:cNvGraphicFramePr>
          <p:nvPr>
            <p:ph idx="1"/>
            <p:extLst>
              <p:ext uri="{D42A27DB-BD31-4B8C-83A1-F6EECF244321}">
                <p14:modId xmlns:p14="http://schemas.microsoft.com/office/powerpoint/2010/main" val="58057392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666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A95C6F3-1E1C-44C0-9A43-AEC399D4C873}"/>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6B96DC05-8997-46BA-A358-FEF4F15CA2D9}"/>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317413F7-E510-4C5F-B4A8-67F5AF65690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22D279DA-42A9-4721-A5B3-8D30EE2B484F}"/>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A19F817B-8DC2-4CD4-B00C-D38F69C8BA2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50CC5032-6607-4FC0-BAB5-D8DFAA1E8B9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4AEE68CE-0DFB-4FE1-B35E-8C1D723011D1}"/>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293D443A-056B-4C80-A264-8FA6707E1585}"/>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3BA5B701-0747-4622-8ED9-18F65C95106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0C9989A-EDCD-5941-ABA5-D1203EDF22D0}"/>
              </a:ext>
            </a:extLst>
          </p:cNvPr>
          <p:cNvSpPr>
            <a:spLocks noGrp="1"/>
          </p:cNvSpPr>
          <p:nvPr>
            <p:ph type="title"/>
          </p:nvPr>
        </p:nvSpPr>
        <p:spPr>
          <a:xfrm>
            <a:off x="863029" y="1012004"/>
            <a:ext cx="3416158" cy="4795408"/>
          </a:xfrm>
        </p:spPr>
        <p:txBody>
          <a:bodyPr>
            <a:normAutofit/>
          </a:bodyPr>
          <a:lstStyle/>
          <a:p>
            <a:r>
              <a:rPr lang="en-US">
                <a:solidFill>
                  <a:srgbClr val="FFFFFF"/>
                </a:solidFill>
              </a:rPr>
              <a:t>Positing Prevention</a:t>
            </a:r>
          </a:p>
        </p:txBody>
      </p:sp>
      <p:graphicFrame>
        <p:nvGraphicFramePr>
          <p:cNvPr id="5" name="Content Placeholder 2">
            <a:extLst>
              <a:ext uri="{FF2B5EF4-FFF2-40B4-BE49-F238E27FC236}">
                <a16:creationId xmlns:a16="http://schemas.microsoft.com/office/drawing/2014/main" id="{695EB899-99E4-4E82-930E-5424B1F900FA}"/>
              </a:ext>
            </a:extLst>
          </p:cNvPr>
          <p:cNvGraphicFramePr>
            <a:graphicFrameLocks noGrp="1"/>
          </p:cNvGraphicFramePr>
          <p:nvPr>
            <p:ph idx="1"/>
            <p:extLst>
              <p:ext uri="{D42A27DB-BD31-4B8C-83A1-F6EECF244321}">
                <p14:modId xmlns:p14="http://schemas.microsoft.com/office/powerpoint/2010/main" val="209115457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85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DFC09F48-A6D4-4309-9D4D-4686B87A9A5A}"/>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A533164B-9AFC-4AD9-A87E-E37392C1726A}"/>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B7C815A5-B9B6-41E7-B222-9D72E98408C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D71D3BF-CDFD-478E-959D-2FF3DD197688}"/>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C5B81346-7D0B-4A2B-9BF2-C7E266A2681D}"/>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75320021-7337-4FB7-8521-91C62E6AE36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894BB9CA-CF1D-4FA0-A4F8-FD0425131961}"/>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057513DA-2C2B-4B1A-84B1-F9E0047AEC9E}"/>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F7925158-259E-465F-839A-6B4555912D08}"/>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F9371C73-2F95-42BD-B72B-F673237C49A2}"/>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D45BF3EA-16D9-4E0E-A08B-EF1E5F328DB5}"/>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18D17980-D70F-4DEF-84A7-963FE516A5C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DC064-DEA5-D545-87D9-0ED88E16B837}"/>
              </a:ext>
            </a:extLst>
          </p:cNvPr>
          <p:cNvSpPr>
            <a:spLocks noGrp="1"/>
          </p:cNvSpPr>
          <p:nvPr>
            <p:ph type="title"/>
          </p:nvPr>
        </p:nvSpPr>
        <p:spPr>
          <a:xfrm>
            <a:off x="599411" y="767258"/>
            <a:ext cx="3209335" cy="5323484"/>
          </a:xfrm>
        </p:spPr>
        <p:txBody>
          <a:bodyPr>
            <a:normAutofit/>
          </a:bodyPr>
          <a:lstStyle/>
          <a:p>
            <a:pPr algn="ctr"/>
            <a:r>
              <a:rPr lang="en-US" sz="2800">
                <a:solidFill>
                  <a:schemeClr val="bg1"/>
                </a:solidFill>
              </a:rPr>
              <a:t>Natural Curiosity</a:t>
            </a:r>
          </a:p>
        </p:txBody>
      </p:sp>
      <p:sp>
        <p:nvSpPr>
          <p:cNvPr id="14" name="Rectangle 13">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C72750B-E71C-4015-9738-30165BC66DCC}"/>
              </a:ext>
            </a:extLst>
          </p:cNvPr>
          <p:cNvGraphicFramePr>
            <a:graphicFrameLocks noGrp="1"/>
          </p:cNvGraphicFramePr>
          <p:nvPr>
            <p:ph idx="1"/>
            <p:extLst>
              <p:ext uri="{D42A27DB-BD31-4B8C-83A1-F6EECF244321}">
                <p14:modId xmlns:p14="http://schemas.microsoft.com/office/powerpoint/2010/main" val="2388447493"/>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519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918</Words>
  <Application>Microsoft Macintosh PowerPoint</Application>
  <PresentationFormat>Widescreen</PresentationFormat>
  <Paragraphs>135</Paragraphs>
  <Slides>35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Office Theme</vt:lpstr>
      <vt:lpstr>Generational  Social Development</vt:lpstr>
      <vt:lpstr>Contents</vt:lpstr>
      <vt:lpstr>Social Life stages</vt:lpstr>
      <vt:lpstr>The ‘Boomer ’ generation</vt:lpstr>
      <vt:lpstr>Generation ’X’</vt:lpstr>
      <vt:lpstr>Blame the ‘Millennials’</vt:lpstr>
      <vt:lpstr>Generation ‘Z’</vt:lpstr>
      <vt:lpstr>Generational Difference</vt:lpstr>
      <vt:lpstr>Current Values</vt:lpstr>
      <vt:lpstr>Motivation</vt:lpstr>
      <vt:lpstr>Different Needs</vt:lpstr>
      <vt:lpstr>Resource Abundance</vt:lpstr>
      <vt:lpstr>Needs Shift</vt:lpstr>
      <vt:lpstr>Recreation</vt:lpstr>
      <vt:lpstr>Disparities in activities</vt:lpstr>
      <vt:lpstr>Ubiquity and Availability</vt:lpstr>
      <vt:lpstr>Accessibility</vt:lpstr>
      <vt:lpstr>Online Media</vt:lpstr>
      <vt:lpstr>Access facilitation</vt:lpstr>
      <vt:lpstr>Wider Implications</vt:lpstr>
      <vt:lpstr>Impact of Barriers</vt:lpstr>
      <vt:lpstr>Human Co-existence</vt:lpstr>
      <vt:lpstr>PowerPoint Presentation</vt:lpstr>
      <vt:lpstr>Social Constructs</vt:lpstr>
      <vt:lpstr>Importance of Relationships</vt:lpstr>
      <vt:lpstr>Health Implications</vt:lpstr>
      <vt:lpstr>Jean Twenge and the Igeneration Report</vt:lpstr>
      <vt:lpstr>PowerPoint Presentation</vt:lpstr>
      <vt:lpstr>PowerPoint Presentation</vt:lpstr>
      <vt:lpstr>PowerPoint Presentation</vt:lpstr>
      <vt:lpstr>PowerPoint Presentation</vt:lpstr>
      <vt:lpstr>PowerPoint Presentation</vt:lpstr>
      <vt:lpstr>Contributions</vt:lpstr>
      <vt:lpstr>Positing Prevention</vt:lpstr>
      <vt:lpstr>Natural Curiosity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Generational  Social Development</dc:title>
  <dc:creator>Jaymie Phillips</dc:creator>
  <cp:lastModifiedBy>Jaymie Phillips</cp:lastModifiedBy>
  <cp:revision>2</cp:revision>
  <dcterms:created xsi:type="dcterms:W3CDTF">2020-03-02T16:41:49Z</dcterms:created>
  <dcterms:modified xsi:type="dcterms:W3CDTF">2020-03-02T16:45:12Z</dcterms:modified>
</cp:coreProperties>
</file>