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3284" autoAdjust="0"/>
  </p:normalViewPr>
  <p:slideViewPr>
    <p:cSldViewPr snapToGrid="0">
      <p:cViewPr varScale="1">
        <p:scale>
          <a:sx n="83" d="100"/>
          <a:sy n="83" d="100"/>
        </p:scale>
        <p:origin x="167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3.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4.png"/><Relationship Id="rId7" Type="http://schemas.openxmlformats.org/officeDocument/2006/relationships/image" Target="../media/image22.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1.sv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5.svg"/><Relationship Id="rId9" Type="http://schemas.openxmlformats.org/officeDocument/2006/relationships/image" Target="../media/image24.png"/></Relationships>
</file>

<file path=ppt/diagrams/_rels/data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27.svg"/></Relationships>
</file>

<file path=ppt/diagrams/_rels/data5.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2.png"/><Relationship Id="rId7" Type="http://schemas.openxmlformats.org/officeDocument/2006/relationships/image" Target="../media/image32.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1.svg"/><Relationship Id="rId5" Type="http://schemas.openxmlformats.org/officeDocument/2006/relationships/image" Target="../media/image30.png"/><Relationship Id="rId10" Type="http://schemas.openxmlformats.org/officeDocument/2006/relationships/image" Target="../media/image35.svg"/><Relationship Id="rId4" Type="http://schemas.openxmlformats.org/officeDocument/2006/relationships/image" Target="../media/image23.svg"/><Relationship Id="rId9" Type="http://schemas.openxmlformats.org/officeDocument/2006/relationships/image" Target="../media/image34.png"/></Relationships>
</file>

<file path=ppt/diagrams/_rels/data6.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9.svg"/><Relationship Id="rId5" Type="http://schemas.openxmlformats.org/officeDocument/2006/relationships/image" Target="../media/image38.png"/><Relationship Id="rId10" Type="http://schemas.openxmlformats.org/officeDocument/2006/relationships/image" Target="../media/image43.svg"/><Relationship Id="rId4" Type="http://schemas.openxmlformats.org/officeDocument/2006/relationships/image" Target="../media/image37.svg"/><Relationship Id="rId9" Type="http://schemas.openxmlformats.org/officeDocument/2006/relationships/image" Target="../media/image4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4.png"/><Relationship Id="rId7" Type="http://schemas.openxmlformats.org/officeDocument/2006/relationships/image" Target="../media/image22.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1.sv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5.svg"/><Relationship Id="rId9" Type="http://schemas.openxmlformats.org/officeDocument/2006/relationships/image" Target="../media/image24.png"/></Relationships>
</file>

<file path=ppt/diagrams/_rels/drawing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27.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2.png"/><Relationship Id="rId7" Type="http://schemas.openxmlformats.org/officeDocument/2006/relationships/image" Target="../media/image32.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1.svg"/><Relationship Id="rId5" Type="http://schemas.openxmlformats.org/officeDocument/2006/relationships/image" Target="../media/image30.png"/><Relationship Id="rId10" Type="http://schemas.openxmlformats.org/officeDocument/2006/relationships/image" Target="../media/image35.svg"/><Relationship Id="rId4" Type="http://schemas.openxmlformats.org/officeDocument/2006/relationships/image" Target="../media/image23.svg"/><Relationship Id="rId9" Type="http://schemas.openxmlformats.org/officeDocument/2006/relationships/image" Target="../media/image34.png"/></Relationships>
</file>

<file path=ppt/diagrams/_rels/drawing6.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9.svg"/><Relationship Id="rId5" Type="http://schemas.openxmlformats.org/officeDocument/2006/relationships/image" Target="../media/image38.png"/><Relationship Id="rId10" Type="http://schemas.openxmlformats.org/officeDocument/2006/relationships/image" Target="../media/image43.svg"/><Relationship Id="rId4" Type="http://schemas.openxmlformats.org/officeDocument/2006/relationships/image" Target="../media/image37.svg"/><Relationship Id="rId9" Type="http://schemas.openxmlformats.org/officeDocument/2006/relationships/image" Target="../media/image42.pn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E47BA8F-2814-4522-A2FD-D4128289CA4D}" type="doc">
      <dgm:prSet loTypeId="urn:microsoft.com/office/officeart/2018/2/layout/IconVerticalSolidList" loCatId="icon" qsTypeId="urn:microsoft.com/office/officeart/2005/8/quickstyle/simple1" qsCatId="simple" csTypeId="urn:microsoft.com/office/officeart/2005/8/colors/accent0_3" csCatId="mainScheme" phldr="1"/>
      <dgm:spPr/>
      <dgm:t>
        <a:bodyPr/>
        <a:lstStyle/>
        <a:p>
          <a:endParaRPr lang="en-US"/>
        </a:p>
      </dgm:t>
    </dgm:pt>
    <dgm:pt modelId="{7B420B97-2618-4371-BE3F-908C3AC777E7}">
      <dgm:prSet/>
      <dgm:spPr/>
      <dgm:t>
        <a:bodyPr/>
        <a:lstStyle/>
        <a:p>
          <a:pPr>
            <a:lnSpc>
              <a:spcPct val="100000"/>
            </a:lnSpc>
          </a:pPr>
          <a:r>
            <a:rPr lang="en-GB"/>
            <a:t>The itinerary starts with an overall examination of well-being and importance for safety in day-to-day living. </a:t>
          </a:r>
          <a:endParaRPr lang="en-US"/>
        </a:p>
      </dgm:t>
    </dgm:pt>
    <dgm:pt modelId="{79FD558F-353B-44E8-A10F-DEE082CC8623}" type="parTrans" cxnId="{419444E9-1D2E-49AC-A41D-893BFD264A6E}">
      <dgm:prSet/>
      <dgm:spPr/>
      <dgm:t>
        <a:bodyPr/>
        <a:lstStyle/>
        <a:p>
          <a:endParaRPr lang="en-US"/>
        </a:p>
      </dgm:t>
    </dgm:pt>
    <dgm:pt modelId="{0C06F7DE-2098-42EE-9941-8919F746E747}" type="sibTrans" cxnId="{419444E9-1D2E-49AC-A41D-893BFD264A6E}">
      <dgm:prSet/>
      <dgm:spPr/>
      <dgm:t>
        <a:bodyPr/>
        <a:lstStyle/>
        <a:p>
          <a:endParaRPr lang="en-US"/>
        </a:p>
      </dgm:t>
    </dgm:pt>
    <dgm:pt modelId="{BCD49E6C-1A29-42E8-95E9-D76119D576BA}">
      <dgm:prSet/>
      <dgm:spPr/>
      <dgm:t>
        <a:bodyPr/>
        <a:lstStyle/>
        <a:p>
          <a:pPr>
            <a:lnSpc>
              <a:spcPct val="100000"/>
            </a:lnSpc>
          </a:pPr>
          <a:r>
            <a:rPr lang="en-GB"/>
            <a:t>As a member of the cleaning team it does not matter if they are a cleaning assistant or a housecleaning shopper</a:t>
          </a:r>
          <a:endParaRPr lang="en-US"/>
        </a:p>
      </dgm:t>
    </dgm:pt>
    <dgm:pt modelId="{6F6193A9-43B0-42FF-B5A7-6F3A92BAD906}" type="parTrans" cxnId="{489DB1CE-98A7-449F-A312-4CB31B167D7C}">
      <dgm:prSet/>
      <dgm:spPr/>
      <dgm:t>
        <a:bodyPr/>
        <a:lstStyle/>
        <a:p>
          <a:endParaRPr lang="en-US"/>
        </a:p>
      </dgm:t>
    </dgm:pt>
    <dgm:pt modelId="{F0208D68-3901-4452-A591-DFC5A9C345AD}" type="sibTrans" cxnId="{489DB1CE-98A7-449F-A312-4CB31B167D7C}">
      <dgm:prSet/>
      <dgm:spPr/>
      <dgm:t>
        <a:bodyPr/>
        <a:lstStyle/>
        <a:p>
          <a:endParaRPr lang="en-US"/>
        </a:p>
      </dgm:t>
    </dgm:pt>
    <dgm:pt modelId="{876D377A-B060-4C2E-9CAE-7E4ACFD84D9C}">
      <dgm:prSet/>
      <dgm:spPr/>
      <dgm:t>
        <a:bodyPr/>
        <a:lstStyle/>
        <a:p>
          <a:pPr>
            <a:lnSpc>
              <a:spcPct val="100000"/>
            </a:lnSpc>
          </a:pPr>
          <a:r>
            <a:rPr lang="en-GB"/>
            <a:t>Being faithful to these rules ensures not only the health but also maintains the image of the first-class establishment.</a:t>
          </a:r>
          <a:endParaRPr lang="en-US"/>
        </a:p>
      </dgm:t>
    </dgm:pt>
    <dgm:pt modelId="{AFA1E3FC-BF66-4171-A93C-0A7A0179ACD8}" type="parTrans" cxnId="{F966F897-89A9-423A-B102-820E08F9E9A5}">
      <dgm:prSet/>
      <dgm:spPr/>
      <dgm:t>
        <a:bodyPr/>
        <a:lstStyle/>
        <a:p>
          <a:endParaRPr lang="en-US"/>
        </a:p>
      </dgm:t>
    </dgm:pt>
    <dgm:pt modelId="{B5654D45-1BDA-4035-B47A-CD997886BC00}" type="sibTrans" cxnId="{F966F897-89A9-423A-B102-820E08F9E9A5}">
      <dgm:prSet/>
      <dgm:spPr/>
      <dgm:t>
        <a:bodyPr/>
        <a:lstStyle/>
        <a:p>
          <a:endParaRPr lang="en-US"/>
        </a:p>
      </dgm:t>
    </dgm:pt>
    <dgm:pt modelId="{D949B552-2BF1-4C7D-93E4-B1B8C2B32CB6}">
      <dgm:prSet/>
      <dgm:spPr/>
      <dgm:t>
        <a:bodyPr/>
        <a:lstStyle/>
        <a:p>
          <a:pPr>
            <a:lnSpc>
              <a:spcPct val="100000"/>
            </a:lnSpc>
          </a:pPr>
          <a:r>
            <a:rPr lang="en-GB"/>
            <a:t>It will concentrate on some most critical parts of our Health and Safety Manual </a:t>
          </a:r>
          <a:endParaRPr lang="en-US"/>
        </a:p>
      </dgm:t>
    </dgm:pt>
    <dgm:pt modelId="{B5B6A042-E076-4DD6-9BD8-0CE8D4FEC586}" type="parTrans" cxnId="{06A7F5A7-5F3C-4CB9-9FB3-D5FF62BA1C73}">
      <dgm:prSet/>
      <dgm:spPr/>
      <dgm:t>
        <a:bodyPr/>
        <a:lstStyle/>
        <a:p>
          <a:endParaRPr lang="en-US"/>
        </a:p>
      </dgm:t>
    </dgm:pt>
    <dgm:pt modelId="{DF519040-429D-4582-92A6-4C0C76E7E20B}" type="sibTrans" cxnId="{06A7F5A7-5F3C-4CB9-9FB3-D5FF62BA1C73}">
      <dgm:prSet/>
      <dgm:spPr/>
      <dgm:t>
        <a:bodyPr/>
        <a:lstStyle/>
        <a:p>
          <a:endParaRPr lang="en-US"/>
        </a:p>
      </dgm:t>
    </dgm:pt>
    <dgm:pt modelId="{22AAC52F-2C45-48D6-816F-24C0AB974A62}">
      <dgm:prSet/>
      <dgm:spPr/>
      <dgm:t>
        <a:bodyPr/>
        <a:lstStyle/>
        <a:p>
          <a:pPr>
            <a:lnSpc>
              <a:spcPct val="100000"/>
            </a:lnSpc>
          </a:pPr>
          <a:r>
            <a:rPr lang="en-GB"/>
            <a:t>In order to wrinkle out Automobile safety procedures and hazard reminders for everyone. </a:t>
          </a:r>
          <a:endParaRPr lang="en-US"/>
        </a:p>
      </dgm:t>
    </dgm:pt>
    <dgm:pt modelId="{4AD765B6-B828-4779-8749-9A1D54C6F7CF}" type="parTrans" cxnId="{6D726CA9-6F9C-48DA-821E-7F6BC8ED6DF2}">
      <dgm:prSet/>
      <dgm:spPr/>
      <dgm:t>
        <a:bodyPr/>
        <a:lstStyle/>
        <a:p>
          <a:endParaRPr lang="en-US"/>
        </a:p>
      </dgm:t>
    </dgm:pt>
    <dgm:pt modelId="{983CB939-7197-40B0-A264-A3B6B9539AFA}" type="sibTrans" cxnId="{6D726CA9-6F9C-48DA-821E-7F6BC8ED6DF2}">
      <dgm:prSet/>
      <dgm:spPr/>
      <dgm:t>
        <a:bodyPr/>
        <a:lstStyle/>
        <a:p>
          <a:endParaRPr lang="en-US"/>
        </a:p>
      </dgm:t>
    </dgm:pt>
    <dgm:pt modelId="{0F17B1CD-172F-4CEC-8D60-D7BC0C429A9C}" type="pres">
      <dgm:prSet presAssocID="{4E47BA8F-2814-4522-A2FD-D4128289CA4D}" presName="root" presStyleCnt="0">
        <dgm:presLayoutVars>
          <dgm:dir/>
          <dgm:resizeHandles val="exact"/>
        </dgm:presLayoutVars>
      </dgm:prSet>
      <dgm:spPr/>
    </dgm:pt>
    <dgm:pt modelId="{4C83E9BF-9E8D-4FE3-A86E-BA45A04613E8}" type="pres">
      <dgm:prSet presAssocID="{7B420B97-2618-4371-BE3F-908C3AC777E7}" presName="compNode" presStyleCnt="0"/>
      <dgm:spPr/>
    </dgm:pt>
    <dgm:pt modelId="{405CABE9-5BFA-45FF-9E25-9080F6FC9C7D}" type="pres">
      <dgm:prSet presAssocID="{7B420B97-2618-4371-BE3F-908C3AC777E7}" presName="bgRect" presStyleLbl="bgShp" presStyleIdx="0" presStyleCnt="5"/>
      <dgm:spPr/>
    </dgm:pt>
    <dgm:pt modelId="{A7D20B6A-006E-420F-8441-8796594CEAC1}" type="pres">
      <dgm:prSet presAssocID="{7B420B97-2618-4371-BE3F-908C3AC777E7}" presName="iconRect" presStyleLbl="node1" presStyleIdx="0" presStyleCnt="5"/>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aduation Cap"/>
        </a:ext>
      </dgm:extLst>
    </dgm:pt>
    <dgm:pt modelId="{48E063E9-CBF6-4B40-A5CC-C038BC65F041}" type="pres">
      <dgm:prSet presAssocID="{7B420B97-2618-4371-BE3F-908C3AC777E7}" presName="spaceRect" presStyleCnt="0"/>
      <dgm:spPr/>
    </dgm:pt>
    <dgm:pt modelId="{95450FC8-616E-43D6-986E-94739A77CAE9}" type="pres">
      <dgm:prSet presAssocID="{7B420B97-2618-4371-BE3F-908C3AC777E7}" presName="parTx" presStyleLbl="revTx" presStyleIdx="0" presStyleCnt="5">
        <dgm:presLayoutVars>
          <dgm:chMax val="0"/>
          <dgm:chPref val="0"/>
        </dgm:presLayoutVars>
      </dgm:prSet>
      <dgm:spPr/>
    </dgm:pt>
    <dgm:pt modelId="{1290A546-B424-45E5-A213-A46C4B4B3F4E}" type="pres">
      <dgm:prSet presAssocID="{0C06F7DE-2098-42EE-9941-8919F746E747}" presName="sibTrans" presStyleCnt="0"/>
      <dgm:spPr/>
    </dgm:pt>
    <dgm:pt modelId="{1EC952CD-4934-4807-A087-4554BC8FA93F}" type="pres">
      <dgm:prSet presAssocID="{BCD49E6C-1A29-42E8-95E9-D76119D576BA}" presName="compNode" presStyleCnt="0"/>
      <dgm:spPr/>
    </dgm:pt>
    <dgm:pt modelId="{D7D7072F-60AA-479B-B4D6-9C927C654837}" type="pres">
      <dgm:prSet presAssocID="{BCD49E6C-1A29-42E8-95E9-D76119D576BA}" presName="bgRect" presStyleLbl="bgShp" presStyleIdx="1" presStyleCnt="5"/>
      <dgm:spPr/>
    </dgm:pt>
    <dgm:pt modelId="{6C3A837E-724C-4C8D-9955-7B7BB8F9FBFF}" type="pres">
      <dgm:prSet presAssocID="{BCD49E6C-1A29-42E8-95E9-D76119D576BA}" presName="iconRect" presStyleLbl="node1" presStyleIdx="1" presStyleCnt="5"/>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op and bucket"/>
        </a:ext>
      </dgm:extLst>
    </dgm:pt>
    <dgm:pt modelId="{DD9D91BF-A0FA-4DAA-AFF0-7D5FED70616B}" type="pres">
      <dgm:prSet presAssocID="{BCD49E6C-1A29-42E8-95E9-D76119D576BA}" presName="spaceRect" presStyleCnt="0"/>
      <dgm:spPr/>
    </dgm:pt>
    <dgm:pt modelId="{A63E477A-69D4-4D83-8C36-45AECE42C199}" type="pres">
      <dgm:prSet presAssocID="{BCD49E6C-1A29-42E8-95E9-D76119D576BA}" presName="parTx" presStyleLbl="revTx" presStyleIdx="1" presStyleCnt="5">
        <dgm:presLayoutVars>
          <dgm:chMax val="0"/>
          <dgm:chPref val="0"/>
        </dgm:presLayoutVars>
      </dgm:prSet>
      <dgm:spPr/>
    </dgm:pt>
    <dgm:pt modelId="{BF35528B-B224-44FB-AD57-AA864D4A1190}" type="pres">
      <dgm:prSet presAssocID="{F0208D68-3901-4452-A591-DFC5A9C345AD}" presName="sibTrans" presStyleCnt="0"/>
      <dgm:spPr/>
    </dgm:pt>
    <dgm:pt modelId="{F61EE0FF-E305-4F61-974E-5EBF9BA4F95B}" type="pres">
      <dgm:prSet presAssocID="{876D377A-B060-4C2E-9CAE-7E4ACFD84D9C}" presName="compNode" presStyleCnt="0"/>
      <dgm:spPr/>
    </dgm:pt>
    <dgm:pt modelId="{42632049-D27C-4EC8-B4FE-54C98D6FA78E}" type="pres">
      <dgm:prSet presAssocID="{876D377A-B060-4C2E-9CAE-7E4ACFD84D9C}" presName="bgRect" presStyleLbl="bgShp" presStyleIdx="2" presStyleCnt="5"/>
      <dgm:spPr/>
    </dgm:pt>
    <dgm:pt modelId="{DBF6736A-9838-422E-A3BA-B58FF065CF94}" type="pres">
      <dgm:prSet presAssocID="{876D377A-B060-4C2E-9CAE-7E4ACFD84D9C}" presName="iconRect" presStyleLbl="node1" presStyleIdx="2" presStyleCnt="5"/>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rofessor"/>
        </a:ext>
      </dgm:extLst>
    </dgm:pt>
    <dgm:pt modelId="{E8CE493E-74FE-48BA-B320-265DF3755B2D}" type="pres">
      <dgm:prSet presAssocID="{876D377A-B060-4C2E-9CAE-7E4ACFD84D9C}" presName="spaceRect" presStyleCnt="0"/>
      <dgm:spPr/>
    </dgm:pt>
    <dgm:pt modelId="{FC4C1DDF-AB95-4989-97D9-F4FA4C3179C1}" type="pres">
      <dgm:prSet presAssocID="{876D377A-B060-4C2E-9CAE-7E4ACFD84D9C}" presName="parTx" presStyleLbl="revTx" presStyleIdx="2" presStyleCnt="5">
        <dgm:presLayoutVars>
          <dgm:chMax val="0"/>
          <dgm:chPref val="0"/>
        </dgm:presLayoutVars>
      </dgm:prSet>
      <dgm:spPr/>
    </dgm:pt>
    <dgm:pt modelId="{DD6467E2-1064-4E31-8A92-AB6C11849671}" type="pres">
      <dgm:prSet presAssocID="{B5654D45-1BDA-4035-B47A-CD997886BC00}" presName="sibTrans" presStyleCnt="0"/>
      <dgm:spPr/>
    </dgm:pt>
    <dgm:pt modelId="{5B73FA05-2624-4AAE-977B-9A851057B899}" type="pres">
      <dgm:prSet presAssocID="{D949B552-2BF1-4C7D-93E4-B1B8C2B32CB6}" presName="compNode" presStyleCnt="0"/>
      <dgm:spPr/>
    </dgm:pt>
    <dgm:pt modelId="{558A90C6-119A-4F9E-98C7-3DD4F3E76578}" type="pres">
      <dgm:prSet presAssocID="{D949B552-2BF1-4C7D-93E4-B1B8C2B32CB6}" presName="bgRect" presStyleLbl="bgShp" presStyleIdx="3" presStyleCnt="5"/>
      <dgm:spPr/>
    </dgm:pt>
    <dgm:pt modelId="{B9A9C5A6-19C6-449E-9125-5EDF160349AE}" type="pres">
      <dgm:prSet presAssocID="{D949B552-2BF1-4C7D-93E4-B1B8C2B32CB6}" presName="iconRect" presStyleLbl="node1" presStyleIdx="3" presStyleCnt="5"/>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Warning"/>
        </a:ext>
      </dgm:extLst>
    </dgm:pt>
    <dgm:pt modelId="{2B1B5EB1-D4D9-4339-BBA2-7E24A4553504}" type="pres">
      <dgm:prSet presAssocID="{D949B552-2BF1-4C7D-93E4-B1B8C2B32CB6}" presName="spaceRect" presStyleCnt="0"/>
      <dgm:spPr/>
    </dgm:pt>
    <dgm:pt modelId="{74FEB5C8-55D5-4476-9AF6-72DB5B1B8CE3}" type="pres">
      <dgm:prSet presAssocID="{D949B552-2BF1-4C7D-93E4-B1B8C2B32CB6}" presName="parTx" presStyleLbl="revTx" presStyleIdx="3" presStyleCnt="5">
        <dgm:presLayoutVars>
          <dgm:chMax val="0"/>
          <dgm:chPref val="0"/>
        </dgm:presLayoutVars>
      </dgm:prSet>
      <dgm:spPr/>
    </dgm:pt>
    <dgm:pt modelId="{134EF9CC-CA22-4E27-BC8C-F3E6849D12BF}" type="pres">
      <dgm:prSet presAssocID="{DF519040-429D-4582-92A6-4C0C76E7E20B}" presName="sibTrans" presStyleCnt="0"/>
      <dgm:spPr/>
    </dgm:pt>
    <dgm:pt modelId="{FF5B8C6B-823F-42AE-8DD6-76F2706079EE}" type="pres">
      <dgm:prSet presAssocID="{22AAC52F-2C45-48D6-816F-24C0AB974A62}" presName="compNode" presStyleCnt="0"/>
      <dgm:spPr/>
    </dgm:pt>
    <dgm:pt modelId="{DFD52AD7-609D-4FE6-9B15-9C4556D6BEC3}" type="pres">
      <dgm:prSet presAssocID="{22AAC52F-2C45-48D6-816F-24C0AB974A62}" presName="bgRect" presStyleLbl="bgShp" presStyleIdx="4" presStyleCnt="5"/>
      <dgm:spPr/>
    </dgm:pt>
    <dgm:pt modelId="{31528D8D-76EB-456B-BB7D-E217F338C21E}" type="pres">
      <dgm:prSet presAssocID="{22AAC52F-2C45-48D6-816F-24C0AB974A62}" presName="iconRect" presStyleLbl="node1" presStyleIdx="4" presStyleCnt="5"/>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Pig"/>
        </a:ext>
      </dgm:extLst>
    </dgm:pt>
    <dgm:pt modelId="{1AC60A52-9C55-435E-9CCE-429E2BA8857B}" type="pres">
      <dgm:prSet presAssocID="{22AAC52F-2C45-48D6-816F-24C0AB974A62}" presName="spaceRect" presStyleCnt="0"/>
      <dgm:spPr/>
    </dgm:pt>
    <dgm:pt modelId="{C97558DA-B885-4670-8294-1CAFBD672B67}" type="pres">
      <dgm:prSet presAssocID="{22AAC52F-2C45-48D6-816F-24C0AB974A62}" presName="parTx" presStyleLbl="revTx" presStyleIdx="4" presStyleCnt="5">
        <dgm:presLayoutVars>
          <dgm:chMax val="0"/>
          <dgm:chPref val="0"/>
        </dgm:presLayoutVars>
      </dgm:prSet>
      <dgm:spPr/>
    </dgm:pt>
  </dgm:ptLst>
  <dgm:cxnLst>
    <dgm:cxn modelId="{CA5A331B-FD97-4C92-A09D-205D07C7771B}" type="presOf" srcId="{4E47BA8F-2814-4522-A2FD-D4128289CA4D}" destId="{0F17B1CD-172F-4CEC-8D60-D7BC0C429A9C}" srcOrd="0" destOrd="0" presId="urn:microsoft.com/office/officeart/2018/2/layout/IconVerticalSolidList"/>
    <dgm:cxn modelId="{874DDA5B-48C5-45AC-92A8-3BFD48AFDF67}" type="presOf" srcId="{D949B552-2BF1-4C7D-93E4-B1B8C2B32CB6}" destId="{74FEB5C8-55D5-4476-9AF6-72DB5B1B8CE3}" srcOrd="0" destOrd="0" presId="urn:microsoft.com/office/officeart/2018/2/layout/IconVerticalSolidList"/>
    <dgm:cxn modelId="{90BB3443-6431-43A3-9BFC-F2BBFE68546F}" type="presOf" srcId="{BCD49E6C-1A29-42E8-95E9-D76119D576BA}" destId="{A63E477A-69D4-4D83-8C36-45AECE42C199}" srcOrd="0" destOrd="0" presId="urn:microsoft.com/office/officeart/2018/2/layout/IconVerticalSolidList"/>
    <dgm:cxn modelId="{3189CD7A-EABF-463C-B909-5BF889D146C1}" type="presOf" srcId="{876D377A-B060-4C2E-9CAE-7E4ACFD84D9C}" destId="{FC4C1DDF-AB95-4989-97D9-F4FA4C3179C1}" srcOrd="0" destOrd="0" presId="urn:microsoft.com/office/officeart/2018/2/layout/IconVerticalSolidList"/>
    <dgm:cxn modelId="{F966F897-89A9-423A-B102-820E08F9E9A5}" srcId="{4E47BA8F-2814-4522-A2FD-D4128289CA4D}" destId="{876D377A-B060-4C2E-9CAE-7E4ACFD84D9C}" srcOrd="2" destOrd="0" parTransId="{AFA1E3FC-BF66-4171-A93C-0A7A0179ACD8}" sibTransId="{B5654D45-1BDA-4035-B47A-CD997886BC00}"/>
    <dgm:cxn modelId="{06A7F5A7-5F3C-4CB9-9FB3-D5FF62BA1C73}" srcId="{4E47BA8F-2814-4522-A2FD-D4128289CA4D}" destId="{D949B552-2BF1-4C7D-93E4-B1B8C2B32CB6}" srcOrd="3" destOrd="0" parTransId="{B5B6A042-E076-4DD6-9BD8-0CE8D4FEC586}" sibTransId="{DF519040-429D-4582-92A6-4C0C76E7E20B}"/>
    <dgm:cxn modelId="{6D726CA9-6F9C-48DA-821E-7F6BC8ED6DF2}" srcId="{4E47BA8F-2814-4522-A2FD-D4128289CA4D}" destId="{22AAC52F-2C45-48D6-816F-24C0AB974A62}" srcOrd="4" destOrd="0" parTransId="{4AD765B6-B828-4779-8749-9A1D54C6F7CF}" sibTransId="{983CB939-7197-40B0-A264-A3B6B9539AFA}"/>
    <dgm:cxn modelId="{42B837CA-B0DE-49F8-A9D4-4F6F58C3BFAA}" type="presOf" srcId="{7B420B97-2618-4371-BE3F-908C3AC777E7}" destId="{95450FC8-616E-43D6-986E-94739A77CAE9}" srcOrd="0" destOrd="0" presId="urn:microsoft.com/office/officeart/2018/2/layout/IconVerticalSolidList"/>
    <dgm:cxn modelId="{489DB1CE-98A7-449F-A312-4CB31B167D7C}" srcId="{4E47BA8F-2814-4522-A2FD-D4128289CA4D}" destId="{BCD49E6C-1A29-42E8-95E9-D76119D576BA}" srcOrd="1" destOrd="0" parTransId="{6F6193A9-43B0-42FF-B5A7-6F3A92BAD906}" sibTransId="{F0208D68-3901-4452-A591-DFC5A9C345AD}"/>
    <dgm:cxn modelId="{419444E9-1D2E-49AC-A41D-893BFD264A6E}" srcId="{4E47BA8F-2814-4522-A2FD-D4128289CA4D}" destId="{7B420B97-2618-4371-BE3F-908C3AC777E7}" srcOrd="0" destOrd="0" parTransId="{79FD558F-353B-44E8-A10F-DEE082CC8623}" sibTransId="{0C06F7DE-2098-42EE-9941-8919F746E747}"/>
    <dgm:cxn modelId="{CF5288F0-78C7-4FF1-A182-828CC5F9A233}" type="presOf" srcId="{22AAC52F-2C45-48D6-816F-24C0AB974A62}" destId="{C97558DA-B885-4670-8294-1CAFBD672B67}" srcOrd="0" destOrd="0" presId="urn:microsoft.com/office/officeart/2018/2/layout/IconVerticalSolidList"/>
    <dgm:cxn modelId="{95638DBB-6FFE-48D2-A553-B886C0387C6F}" type="presParOf" srcId="{0F17B1CD-172F-4CEC-8D60-D7BC0C429A9C}" destId="{4C83E9BF-9E8D-4FE3-A86E-BA45A04613E8}" srcOrd="0" destOrd="0" presId="urn:microsoft.com/office/officeart/2018/2/layout/IconVerticalSolidList"/>
    <dgm:cxn modelId="{2E4049FC-431C-458F-92DF-8243777F8DD7}" type="presParOf" srcId="{4C83E9BF-9E8D-4FE3-A86E-BA45A04613E8}" destId="{405CABE9-5BFA-45FF-9E25-9080F6FC9C7D}" srcOrd="0" destOrd="0" presId="urn:microsoft.com/office/officeart/2018/2/layout/IconVerticalSolidList"/>
    <dgm:cxn modelId="{D5BF3C6E-11BF-4967-A4B7-D21E23EA59B6}" type="presParOf" srcId="{4C83E9BF-9E8D-4FE3-A86E-BA45A04613E8}" destId="{A7D20B6A-006E-420F-8441-8796594CEAC1}" srcOrd="1" destOrd="0" presId="urn:microsoft.com/office/officeart/2018/2/layout/IconVerticalSolidList"/>
    <dgm:cxn modelId="{0A11AA36-38E4-4525-A331-D53BC58326CD}" type="presParOf" srcId="{4C83E9BF-9E8D-4FE3-A86E-BA45A04613E8}" destId="{48E063E9-CBF6-4B40-A5CC-C038BC65F041}" srcOrd="2" destOrd="0" presId="urn:microsoft.com/office/officeart/2018/2/layout/IconVerticalSolidList"/>
    <dgm:cxn modelId="{27BE4AC2-D87D-4632-B767-1B9AC35AF883}" type="presParOf" srcId="{4C83E9BF-9E8D-4FE3-A86E-BA45A04613E8}" destId="{95450FC8-616E-43D6-986E-94739A77CAE9}" srcOrd="3" destOrd="0" presId="urn:microsoft.com/office/officeart/2018/2/layout/IconVerticalSolidList"/>
    <dgm:cxn modelId="{D54D0C9E-C256-40FC-9DBD-F6A95C258154}" type="presParOf" srcId="{0F17B1CD-172F-4CEC-8D60-D7BC0C429A9C}" destId="{1290A546-B424-45E5-A213-A46C4B4B3F4E}" srcOrd="1" destOrd="0" presId="urn:microsoft.com/office/officeart/2018/2/layout/IconVerticalSolidList"/>
    <dgm:cxn modelId="{4D7147C6-DE18-4407-8B4E-C8F3762E7486}" type="presParOf" srcId="{0F17B1CD-172F-4CEC-8D60-D7BC0C429A9C}" destId="{1EC952CD-4934-4807-A087-4554BC8FA93F}" srcOrd="2" destOrd="0" presId="urn:microsoft.com/office/officeart/2018/2/layout/IconVerticalSolidList"/>
    <dgm:cxn modelId="{D5097AA5-24C6-444E-ADBB-E5880B408175}" type="presParOf" srcId="{1EC952CD-4934-4807-A087-4554BC8FA93F}" destId="{D7D7072F-60AA-479B-B4D6-9C927C654837}" srcOrd="0" destOrd="0" presId="urn:microsoft.com/office/officeart/2018/2/layout/IconVerticalSolidList"/>
    <dgm:cxn modelId="{F814627F-A32C-4C2C-A82B-F4D2CAD3BB3C}" type="presParOf" srcId="{1EC952CD-4934-4807-A087-4554BC8FA93F}" destId="{6C3A837E-724C-4C8D-9955-7B7BB8F9FBFF}" srcOrd="1" destOrd="0" presId="urn:microsoft.com/office/officeart/2018/2/layout/IconVerticalSolidList"/>
    <dgm:cxn modelId="{FDF5D27B-0612-4B16-8556-69D734C216E8}" type="presParOf" srcId="{1EC952CD-4934-4807-A087-4554BC8FA93F}" destId="{DD9D91BF-A0FA-4DAA-AFF0-7D5FED70616B}" srcOrd="2" destOrd="0" presId="urn:microsoft.com/office/officeart/2018/2/layout/IconVerticalSolidList"/>
    <dgm:cxn modelId="{2BFA93D0-16C4-48BF-B989-8DA039A95D30}" type="presParOf" srcId="{1EC952CD-4934-4807-A087-4554BC8FA93F}" destId="{A63E477A-69D4-4D83-8C36-45AECE42C199}" srcOrd="3" destOrd="0" presId="urn:microsoft.com/office/officeart/2018/2/layout/IconVerticalSolidList"/>
    <dgm:cxn modelId="{5AA64189-E242-4E75-99BC-8FCB53EEBE9D}" type="presParOf" srcId="{0F17B1CD-172F-4CEC-8D60-D7BC0C429A9C}" destId="{BF35528B-B224-44FB-AD57-AA864D4A1190}" srcOrd="3" destOrd="0" presId="urn:microsoft.com/office/officeart/2018/2/layout/IconVerticalSolidList"/>
    <dgm:cxn modelId="{F4DC61D4-EB05-44B3-9B4E-AEA0F878F8A7}" type="presParOf" srcId="{0F17B1CD-172F-4CEC-8D60-D7BC0C429A9C}" destId="{F61EE0FF-E305-4F61-974E-5EBF9BA4F95B}" srcOrd="4" destOrd="0" presId="urn:microsoft.com/office/officeart/2018/2/layout/IconVerticalSolidList"/>
    <dgm:cxn modelId="{A786182A-1180-4C17-869D-CE07EF74CED9}" type="presParOf" srcId="{F61EE0FF-E305-4F61-974E-5EBF9BA4F95B}" destId="{42632049-D27C-4EC8-B4FE-54C98D6FA78E}" srcOrd="0" destOrd="0" presId="urn:microsoft.com/office/officeart/2018/2/layout/IconVerticalSolidList"/>
    <dgm:cxn modelId="{5B626523-0EF8-4FBF-83F3-B2D5806E1123}" type="presParOf" srcId="{F61EE0FF-E305-4F61-974E-5EBF9BA4F95B}" destId="{DBF6736A-9838-422E-A3BA-B58FF065CF94}" srcOrd="1" destOrd="0" presId="urn:microsoft.com/office/officeart/2018/2/layout/IconVerticalSolidList"/>
    <dgm:cxn modelId="{FCD71519-85CB-4E56-A457-C4D61AC0DB93}" type="presParOf" srcId="{F61EE0FF-E305-4F61-974E-5EBF9BA4F95B}" destId="{E8CE493E-74FE-48BA-B320-265DF3755B2D}" srcOrd="2" destOrd="0" presId="urn:microsoft.com/office/officeart/2018/2/layout/IconVerticalSolidList"/>
    <dgm:cxn modelId="{8C93ED4D-B050-4E48-8CB6-3DC4C1853A5E}" type="presParOf" srcId="{F61EE0FF-E305-4F61-974E-5EBF9BA4F95B}" destId="{FC4C1DDF-AB95-4989-97D9-F4FA4C3179C1}" srcOrd="3" destOrd="0" presId="urn:microsoft.com/office/officeart/2018/2/layout/IconVerticalSolidList"/>
    <dgm:cxn modelId="{55B43479-827B-4AB1-923F-A353F7C46FEC}" type="presParOf" srcId="{0F17B1CD-172F-4CEC-8D60-D7BC0C429A9C}" destId="{DD6467E2-1064-4E31-8A92-AB6C11849671}" srcOrd="5" destOrd="0" presId="urn:microsoft.com/office/officeart/2018/2/layout/IconVerticalSolidList"/>
    <dgm:cxn modelId="{0F4A36C4-B079-46BE-977D-AD115F204D8C}" type="presParOf" srcId="{0F17B1CD-172F-4CEC-8D60-D7BC0C429A9C}" destId="{5B73FA05-2624-4AAE-977B-9A851057B899}" srcOrd="6" destOrd="0" presId="urn:microsoft.com/office/officeart/2018/2/layout/IconVerticalSolidList"/>
    <dgm:cxn modelId="{B694D4C5-342A-48A8-B77A-32BBFEE2B635}" type="presParOf" srcId="{5B73FA05-2624-4AAE-977B-9A851057B899}" destId="{558A90C6-119A-4F9E-98C7-3DD4F3E76578}" srcOrd="0" destOrd="0" presId="urn:microsoft.com/office/officeart/2018/2/layout/IconVerticalSolidList"/>
    <dgm:cxn modelId="{085E345B-ABBB-4077-86F1-697F78CACC69}" type="presParOf" srcId="{5B73FA05-2624-4AAE-977B-9A851057B899}" destId="{B9A9C5A6-19C6-449E-9125-5EDF160349AE}" srcOrd="1" destOrd="0" presId="urn:microsoft.com/office/officeart/2018/2/layout/IconVerticalSolidList"/>
    <dgm:cxn modelId="{7999D828-2735-41A9-A498-EC2DD5D97B7A}" type="presParOf" srcId="{5B73FA05-2624-4AAE-977B-9A851057B899}" destId="{2B1B5EB1-D4D9-4339-BBA2-7E24A4553504}" srcOrd="2" destOrd="0" presId="urn:microsoft.com/office/officeart/2018/2/layout/IconVerticalSolidList"/>
    <dgm:cxn modelId="{6BC919B2-D713-495F-81A0-AE4620D49714}" type="presParOf" srcId="{5B73FA05-2624-4AAE-977B-9A851057B899}" destId="{74FEB5C8-55D5-4476-9AF6-72DB5B1B8CE3}" srcOrd="3" destOrd="0" presId="urn:microsoft.com/office/officeart/2018/2/layout/IconVerticalSolidList"/>
    <dgm:cxn modelId="{AB850D2E-76DE-41EB-B3C3-8E7B0D7948DF}" type="presParOf" srcId="{0F17B1CD-172F-4CEC-8D60-D7BC0C429A9C}" destId="{134EF9CC-CA22-4E27-BC8C-F3E6849D12BF}" srcOrd="7" destOrd="0" presId="urn:microsoft.com/office/officeart/2018/2/layout/IconVerticalSolidList"/>
    <dgm:cxn modelId="{250010FB-0C67-459F-BB8E-9794941EA300}" type="presParOf" srcId="{0F17B1CD-172F-4CEC-8D60-D7BC0C429A9C}" destId="{FF5B8C6B-823F-42AE-8DD6-76F2706079EE}" srcOrd="8" destOrd="0" presId="urn:microsoft.com/office/officeart/2018/2/layout/IconVerticalSolidList"/>
    <dgm:cxn modelId="{D727C8FE-77F2-4477-B38F-394F3BB3E538}" type="presParOf" srcId="{FF5B8C6B-823F-42AE-8DD6-76F2706079EE}" destId="{DFD52AD7-609D-4FE6-9B15-9C4556D6BEC3}" srcOrd="0" destOrd="0" presId="urn:microsoft.com/office/officeart/2018/2/layout/IconVerticalSolidList"/>
    <dgm:cxn modelId="{4A0EDDB4-D6EE-44BE-B3E4-41A7B33EE1F1}" type="presParOf" srcId="{FF5B8C6B-823F-42AE-8DD6-76F2706079EE}" destId="{31528D8D-76EB-456B-BB7D-E217F338C21E}" srcOrd="1" destOrd="0" presId="urn:microsoft.com/office/officeart/2018/2/layout/IconVerticalSolidList"/>
    <dgm:cxn modelId="{E87CFEBB-EAA3-49DA-B8A6-7E8FE1589006}" type="presParOf" srcId="{FF5B8C6B-823F-42AE-8DD6-76F2706079EE}" destId="{1AC60A52-9C55-435E-9CCE-429E2BA8857B}" srcOrd="2" destOrd="0" presId="urn:microsoft.com/office/officeart/2018/2/layout/IconVerticalSolidList"/>
    <dgm:cxn modelId="{52C4F1CA-F877-4A8E-B6BE-407A7783D702}" type="presParOf" srcId="{FF5B8C6B-823F-42AE-8DD6-76F2706079EE}" destId="{C97558DA-B885-4670-8294-1CAFBD672B6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7D436EE-C450-4D60-9BC9-BEF7880630B8}" type="doc">
      <dgm:prSet loTypeId="urn:microsoft.com/office/officeart/2018/2/layout/IconLabelList" loCatId="icon" qsTypeId="urn:microsoft.com/office/officeart/2005/8/quickstyle/simple1" qsCatId="simple" csTypeId="urn:microsoft.com/office/officeart/2005/8/colors/accent0_3" csCatId="mainScheme" phldr="1"/>
      <dgm:spPr/>
      <dgm:t>
        <a:bodyPr/>
        <a:lstStyle/>
        <a:p>
          <a:endParaRPr lang="en-US"/>
        </a:p>
      </dgm:t>
    </dgm:pt>
    <dgm:pt modelId="{3E405BD3-C7F8-430A-942C-C2B477D458D6}">
      <dgm:prSet custT="1"/>
      <dgm:spPr/>
      <dgm:t>
        <a:bodyPr/>
        <a:lstStyle/>
        <a:p>
          <a:pPr>
            <a:lnSpc>
              <a:spcPct val="100000"/>
            </a:lnSpc>
          </a:pPr>
          <a:r>
            <a:rPr lang="en-GB" sz="1800" b="0" i="0" dirty="0"/>
            <a:t>At Doncaster Hilton Garden Inn Racecourse, the commitment to the well-being of the valued team members is unwavering. </a:t>
          </a:r>
          <a:endParaRPr lang="en-US" sz="1800" dirty="0"/>
        </a:p>
      </dgm:t>
    </dgm:pt>
    <dgm:pt modelId="{811185DD-48D4-40DC-92BD-A6E3E442B2E6}" type="parTrans" cxnId="{9B375A79-D7E3-435B-8AEE-3C7B3F329D73}">
      <dgm:prSet/>
      <dgm:spPr/>
      <dgm:t>
        <a:bodyPr/>
        <a:lstStyle/>
        <a:p>
          <a:endParaRPr lang="en-US" sz="2800"/>
        </a:p>
      </dgm:t>
    </dgm:pt>
    <dgm:pt modelId="{0A361494-FA7E-4FC6-B46D-641E6E15C94D}" type="sibTrans" cxnId="{9B375A79-D7E3-435B-8AEE-3C7B3F329D73}">
      <dgm:prSet/>
      <dgm:spPr/>
      <dgm:t>
        <a:bodyPr/>
        <a:lstStyle/>
        <a:p>
          <a:endParaRPr lang="en-US" sz="2800"/>
        </a:p>
      </dgm:t>
    </dgm:pt>
    <dgm:pt modelId="{3ADD0636-3AAC-457A-9A74-0B0969038BBC}">
      <dgm:prSet custT="1"/>
      <dgm:spPr/>
      <dgm:t>
        <a:bodyPr/>
        <a:lstStyle/>
        <a:p>
          <a:pPr>
            <a:lnSpc>
              <a:spcPct val="100000"/>
            </a:lnSpc>
          </a:pPr>
          <a:r>
            <a:rPr lang="en-GB" sz="1800" b="0" i="0" dirty="0"/>
            <a:t>As the backbone of the hotel, the safety is a top priority, and this commitment echoes throughout the organization (</a:t>
          </a:r>
          <a:r>
            <a:rPr lang="en-GB" sz="1800" b="0" i="0" dirty="0" err="1">
              <a:solidFill>
                <a:srgbClr val="222222"/>
              </a:solidFill>
              <a:effectLst/>
              <a:latin typeface="Arial" panose="020B0604020202020204" pitchFamily="34" charset="0"/>
            </a:rPr>
            <a:t>Bilgihan</a:t>
          </a:r>
          <a:r>
            <a:rPr lang="en-GB" sz="1800" b="0" i="0" dirty="0">
              <a:solidFill>
                <a:srgbClr val="222222"/>
              </a:solidFill>
              <a:effectLst/>
              <a:latin typeface="Arial" panose="020B0604020202020204" pitchFamily="34" charset="0"/>
            </a:rPr>
            <a:t> and </a:t>
          </a:r>
          <a:r>
            <a:rPr lang="en-GB" sz="1800" b="0" i="0" dirty="0" err="1">
              <a:solidFill>
                <a:srgbClr val="222222"/>
              </a:solidFill>
              <a:effectLst/>
              <a:latin typeface="Arial" panose="020B0604020202020204" pitchFamily="34" charset="0"/>
            </a:rPr>
            <a:t>Nejad</a:t>
          </a:r>
          <a:r>
            <a:rPr lang="en-GB" sz="1800" b="0" i="0" dirty="0">
              <a:solidFill>
                <a:srgbClr val="222222"/>
              </a:solidFill>
              <a:effectLst/>
              <a:latin typeface="Arial" panose="020B0604020202020204" pitchFamily="34" charset="0"/>
            </a:rPr>
            <a:t>, 2015)</a:t>
          </a:r>
          <a:r>
            <a:rPr lang="en-GB" sz="1800" b="0" i="0" dirty="0"/>
            <a:t>. </a:t>
          </a:r>
          <a:endParaRPr lang="en-US" sz="1800" dirty="0"/>
        </a:p>
      </dgm:t>
    </dgm:pt>
    <dgm:pt modelId="{D671AD4A-60CC-42DB-BF53-4F2D95530A76}" type="parTrans" cxnId="{BDC3D47B-295C-4862-A45C-2F805E94369E}">
      <dgm:prSet/>
      <dgm:spPr/>
      <dgm:t>
        <a:bodyPr/>
        <a:lstStyle/>
        <a:p>
          <a:endParaRPr lang="en-US" sz="2800"/>
        </a:p>
      </dgm:t>
    </dgm:pt>
    <dgm:pt modelId="{A5691BFA-9C13-4DB5-943A-F0300358862C}" type="sibTrans" cxnId="{BDC3D47B-295C-4862-A45C-2F805E94369E}">
      <dgm:prSet/>
      <dgm:spPr/>
      <dgm:t>
        <a:bodyPr/>
        <a:lstStyle/>
        <a:p>
          <a:endParaRPr lang="en-US" sz="2800"/>
        </a:p>
      </dgm:t>
    </dgm:pt>
    <dgm:pt modelId="{07C2F891-47A8-4BB7-A525-4D0F4E15A9A7}">
      <dgm:prSet custT="1"/>
      <dgm:spPr/>
      <dgm:t>
        <a:bodyPr/>
        <a:lstStyle/>
        <a:p>
          <a:pPr>
            <a:lnSpc>
              <a:spcPct val="100000"/>
            </a:lnSpc>
          </a:pPr>
          <a:r>
            <a:rPr lang="en-GB" sz="1800" b="0" i="0" dirty="0"/>
            <a:t>Today, it emphasizes the dedication to ensuring a secure and healthy working environment for each housekeeping team member.</a:t>
          </a:r>
          <a:endParaRPr lang="en-US" sz="1800" dirty="0"/>
        </a:p>
      </dgm:t>
    </dgm:pt>
    <dgm:pt modelId="{15BE2C63-07A8-4A8F-94E6-BEDD4801971B}" type="parTrans" cxnId="{34785E42-4445-4DFF-A9B9-70A9F31C531B}">
      <dgm:prSet/>
      <dgm:spPr/>
      <dgm:t>
        <a:bodyPr/>
        <a:lstStyle/>
        <a:p>
          <a:endParaRPr lang="en-US" sz="2800"/>
        </a:p>
      </dgm:t>
    </dgm:pt>
    <dgm:pt modelId="{0CDE14B2-973B-48F5-8A41-A1DF6A69B0EA}" type="sibTrans" cxnId="{34785E42-4445-4DFF-A9B9-70A9F31C531B}">
      <dgm:prSet/>
      <dgm:spPr/>
      <dgm:t>
        <a:bodyPr/>
        <a:lstStyle/>
        <a:p>
          <a:endParaRPr lang="en-US" sz="2800"/>
        </a:p>
      </dgm:t>
    </dgm:pt>
    <dgm:pt modelId="{2C7D9DB2-2372-4460-A7EF-64FA615967E8}" type="pres">
      <dgm:prSet presAssocID="{87D436EE-C450-4D60-9BC9-BEF7880630B8}" presName="root" presStyleCnt="0">
        <dgm:presLayoutVars>
          <dgm:dir/>
          <dgm:resizeHandles val="exact"/>
        </dgm:presLayoutVars>
      </dgm:prSet>
      <dgm:spPr/>
    </dgm:pt>
    <dgm:pt modelId="{50E8A548-80F5-4739-9D57-C4DF024E1F19}" type="pres">
      <dgm:prSet presAssocID="{3E405BD3-C7F8-430A-942C-C2B477D458D6}" presName="compNode" presStyleCnt="0"/>
      <dgm:spPr/>
    </dgm:pt>
    <dgm:pt modelId="{63C2FA56-91AB-4DC4-B532-4C3C1EE8A9F9}" type="pres">
      <dgm:prSet presAssocID="{3E405BD3-C7F8-430A-942C-C2B477D458D6}"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Japanese Dolls"/>
        </a:ext>
      </dgm:extLst>
    </dgm:pt>
    <dgm:pt modelId="{14DE3E64-28CF-402C-9029-9AE409663990}" type="pres">
      <dgm:prSet presAssocID="{3E405BD3-C7F8-430A-942C-C2B477D458D6}" presName="spaceRect" presStyleCnt="0"/>
      <dgm:spPr/>
    </dgm:pt>
    <dgm:pt modelId="{F2CD127E-01BF-4013-A383-9FE9A3A87EEF}" type="pres">
      <dgm:prSet presAssocID="{3E405BD3-C7F8-430A-942C-C2B477D458D6}" presName="textRect" presStyleLbl="revTx" presStyleIdx="0" presStyleCnt="3" custScaleX="230409">
        <dgm:presLayoutVars>
          <dgm:chMax val="1"/>
          <dgm:chPref val="1"/>
        </dgm:presLayoutVars>
      </dgm:prSet>
      <dgm:spPr/>
    </dgm:pt>
    <dgm:pt modelId="{CA35136F-CF93-42D2-8504-41BE097CB779}" type="pres">
      <dgm:prSet presAssocID="{0A361494-FA7E-4FC6-B46D-641E6E15C94D}" presName="sibTrans" presStyleCnt="0"/>
      <dgm:spPr/>
    </dgm:pt>
    <dgm:pt modelId="{CF025BDA-F56C-486B-AB81-D214C3D31698}" type="pres">
      <dgm:prSet presAssocID="{3ADD0636-3AAC-457A-9A74-0B0969038BBC}" presName="compNode" presStyleCnt="0"/>
      <dgm:spPr/>
    </dgm:pt>
    <dgm:pt modelId="{0D72F8B0-4703-479C-879D-B2A6ACE8BF12}" type="pres">
      <dgm:prSet presAssocID="{3ADD0636-3AAC-457A-9A74-0B0969038BBC}" presName="iconRect" presStyleLbl="node1" presStyleIdx="1" presStyleCnt="3"/>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ighthouse scene"/>
        </a:ext>
      </dgm:extLst>
    </dgm:pt>
    <dgm:pt modelId="{49899E31-A38C-4515-9FAC-192AD9F0E31D}" type="pres">
      <dgm:prSet presAssocID="{3ADD0636-3AAC-457A-9A74-0B0969038BBC}" presName="spaceRect" presStyleCnt="0"/>
      <dgm:spPr/>
    </dgm:pt>
    <dgm:pt modelId="{DF21C2DB-FFD3-42C0-94BC-0EBA62694880}" type="pres">
      <dgm:prSet presAssocID="{3ADD0636-3AAC-457A-9A74-0B0969038BBC}" presName="textRect" presStyleLbl="revTx" presStyleIdx="1" presStyleCnt="3" custScaleX="233963">
        <dgm:presLayoutVars>
          <dgm:chMax val="1"/>
          <dgm:chPref val="1"/>
        </dgm:presLayoutVars>
      </dgm:prSet>
      <dgm:spPr/>
    </dgm:pt>
    <dgm:pt modelId="{036EC2C1-8BE8-499E-9591-602E222D2D38}" type="pres">
      <dgm:prSet presAssocID="{A5691BFA-9C13-4DB5-943A-F0300358862C}" presName="sibTrans" presStyleCnt="0"/>
      <dgm:spPr/>
    </dgm:pt>
    <dgm:pt modelId="{93F6716C-B09D-4F56-8F03-BAFA5ED02F75}" type="pres">
      <dgm:prSet presAssocID="{07C2F891-47A8-4BB7-A525-4D0F4E15A9A7}" presName="compNode" presStyleCnt="0"/>
      <dgm:spPr/>
    </dgm:pt>
    <dgm:pt modelId="{0D454B05-A8CB-4B28-B4BF-8E5D1EB773E9}" type="pres">
      <dgm:prSet presAssocID="{07C2F891-47A8-4BB7-A525-4D0F4E15A9A7}" presName="iconRect" presStyleLbl="node1" presStyleIdx="2" presStyleCnt="3"/>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Users"/>
        </a:ext>
      </dgm:extLst>
    </dgm:pt>
    <dgm:pt modelId="{D219FE6E-0505-45D5-B63B-7B93E8F4AA54}" type="pres">
      <dgm:prSet presAssocID="{07C2F891-47A8-4BB7-A525-4D0F4E15A9A7}" presName="spaceRect" presStyleCnt="0"/>
      <dgm:spPr/>
    </dgm:pt>
    <dgm:pt modelId="{E5910B01-2490-4277-BD06-F94260B8CAD8}" type="pres">
      <dgm:prSet presAssocID="{07C2F891-47A8-4BB7-A525-4D0F4E15A9A7}" presName="textRect" presStyleLbl="revTx" presStyleIdx="2" presStyleCnt="3" custScaleX="241353">
        <dgm:presLayoutVars>
          <dgm:chMax val="1"/>
          <dgm:chPref val="1"/>
        </dgm:presLayoutVars>
      </dgm:prSet>
      <dgm:spPr/>
    </dgm:pt>
  </dgm:ptLst>
  <dgm:cxnLst>
    <dgm:cxn modelId="{CDB7D91F-E4AB-414B-BC15-2E1E5E45AF3E}" type="presOf" srcId="{3E405BD3-C7F8-430A-942C-C2B477D458D6}" destId="{F2CD127E-01BF-4013-A383-9FE9A3A87EEF}" srcOrd="0" destOrd="0" presId="urn:microsoft.com/office/officeart/2018/2/layout/IconLabelList"/>
    <dgm:cxn modelId="{34785E42-4445-4DFF-A9B9-70A9F31C531B}" srcId="{87D436EE-C450-4D60-9BC9-BEF7880630B8}" destId="{07C2F891-47A8-4BB7-A525-4D0F4E15A9A7}" srcOrd="2" destOrd="0" parTransId="{15BE2C63-07A8-4A8F-94E6-BEDD4801971B}" sibTransId="{0CDE14B2-973B-48F5-8A41-A1DF6A69B0EA}"/>
    <dgm:cxn modelId="{35FB3A47-C439-4E78-9521-170858418729}" type="presOf" srcId="{87D436EE-C450-4D60-9BC9-BEF7880630B8}" destId="{2C7D9DB2-2372-4460-A7EF-64FA615967E8}" srcOrd="0" destOrd="0" presId="urn:microsoft.com/office/officeart/2018/2/layout/IconLabelList"/>
    <dgm:cxn modelId="{329F6654-3C7D-4889-B419-96906982BBE2}" type="presOf" srcId="{07C2F891-47A8-4BB7-A525-4D0F4E15A9A7}" destId="{E5910B01-2490-4277-BD06-F94260B8CAD8}" srcOrd="0" destOrd="0" presId="urn:microsoft.com/office/officeart/2018/2/layout/IconLabelList"/>
    <dgm:cxn modelId="{9B375A79-D7E3-435B-8AEE-3C7B3F329D73}" srcId="{87D436EE-C450-4D60-9BC9-BEF7880630B8}" destId="{3E405BD3-C7F8-430A-942C-C2B477D458D6}" srcOrd="0" destOrd="0" parTransId="{811185DD-48D4-40DC-92BD-A6E3E442B2E6}" sibTransId="{0A361494-FA7E-4FC6-B46D-641E6E15C94D}"/>
    <dgm:cxn modelId="{BDC3D47B-295C-4862-A45C-2F805E94369E}" srcId="{87D436EE-C450-4D60-9BC9-BEF7880630B8}" destId="{3ADD0636-3AAC-457A-9A74-0B0969038BBC}" srcOrd="1" destOrd="0" parTransId="{D671AD4A-60CC-42DB-BF53-4F2D95530A76}" sibTransId="{A5691BFA-9C13-4DB5-943A-F0300358862C}"/>
    <dgm:cxn modelId="{6BBABAE4-EF60-4D0B-B551-82C7469C3483}" type="presOf" srcId="{3ADD0636-3AAC-457A-9A74-0B0969038BBC}" destId="{DF21C2DB-FFD3-42C0-94BC-0EBA62694880}" srcOrd="0" destOrd="0" presId="urn:microsoft.com/office/officeart/2018/2/layout/IconLabelList"/>
    <dgm:cxn modelId="{033ECD17-D300-4E6C-A9C7-6450B7E5A81A}" type="presParOf" srcId="{2C7D9DB2-2372-4460-A7EF-64FA615967E8}" destId="{50E8A548-80F5-4739-9D57-C4DF024E1F19}" srcOrd="0" destOrd="0" presId="urn:microsoft.com/office/officeart/2018/2/layout/IconLabelList"/>
    <dgm:cxn modelId="{8640905A-224F-45C8-9122-A715E89DD248}" type="presParOf" srcId="{50E8A548-80F5-4739-9D57-C4DF024E1F19}" destId="{63C2FA56-91AB-4DC4-B532-4C3C1EE8A9F9}" srcOrd="0" destOrd="0" presId="urn:microsoft.com/office/officeart/2018/2/layout/IconLabelList"/>
    <dgm:cxn modelId="{46D284B3-507B-4416-9A97-91DDEA2585B0}" type="presParOf" srcId="{50E8A548-80F5-4739-9D57-C4DF024E1F19}" destId="{14DE3E64-28CF-402C-9029-9AE409663990}" srcOrd="1" destOrd="0" presId="urn:microsoft.com/office/officeart/2018/2/layout/IconLabelList"/>
    <dgm:cxn modelId="{19437604-3E7B-4822-BA63-ABA83A87DCDB}" type="presParOf" srcId="{50E8A548-80F5-4739-9D57-C4DF024E1F19}" destId="{F2CD127E-01BF-4013-A383-9FE9A3A87EEF}" srcOrd="2" destOrd="0" presId="urn:microsoft.com/office/officeart/2018/2/layout/IconLabelList"/>
    <dgm:cxn modelId="{6CD22440-BB0D-47D0-9550-202DDEF1252E}" type="presParOf" srcId="{2C7D9DB2-2372-4460-A7EF-64FA615967E8}" destId="{CA35136F-CF93-42D2-8504-41BE097CB779}" srcOrd="1" destOrd="0" presId="urn:microsoft.com/office/officeart/2018/2/layout/IconLabelList"/>
    <dgm:cxn modelId="{59205CDB-BACD-4568-8449-4232F27A305C}" type="presParOf" srcId="{2C7D9DB2-2372-4460-A7EF-64FA615967E8}" destId="{CF025BDA-F56C-486B-AB81-D214C3D31698}" srcOrd="2" destOrd="0" presId="urn:microsoft.com/office/officeart/2018/2/layout/IconLabelList"/>
    <dgm:cxn modelId="{B32E36A7-37AB-4E68-B72B-724B7BA76390}" type="presParOf" srcId="{CF025BDA-F56C-486B-AB81-D214C3D31698}" destId="{0D72F8B0-4703-479C-879D-B2A6ACE8BF12}" srcOrd="0" destOrd="0" presId="urn:microsoft.com/office/officeart/2018/2/layout/IconLabelList"/>
    <dgm:cxn modelId="{30F2C91F-EBC4-4DFD-995E-6080511D7B7B}" type="presParOf" srcId="{CF025BDA-F56C-486B-AB81-D214C3D31698}" destId="{49899E31-A38C-4515-9FAC-192AD9F0E31D}" srcOrd="1" destOrd="0" presId="urn:microsoft.com/office/officeart/2018/2/layout/IconLabelList"/>
    <dgm:cxn modelId="{2EFD3A46-3462-48C8-9E66-20FC376B05B4}" type="presParOf" srcId="{CF025BDA-F56C-486B-AB81-D214C3D31698}" destId="{DF21C2DB-FFD3-42C0-94BC-0EBA62694880}" srcOrd="2" destOrd="0" presId="urn:microsoft.com/office/officeart/2018/2/layout/IconLabelList"/>
    <dgm:cxn modelId="{943DA541-5438-4C9B-8FB6-83B4F23C7D33}" type="presParOf" srcId="{2C7D9DB2-2372-4460-A7EF-64FA615967E8}" destId="{036EC2C1-8BE8-499E-9591-602E222D2D38}" srcOrd="3" destOrd="0" presId="urn:microsoft.com/office/officeart/2018/2/layout/IconLabelList"/>
    <dgm:cxn modelId="{8ECFAE82-EEFE-4EFB-8DB8-8EEA3AA1ECC3}" type="presParOf" srcId="{2C7D9DB2-2372-4460-A7EF-64FA615967E8}" destId="{93F6716C-B09D-4F56-8F03-BAFA5ED02F75}" srcOrd="4" destOrd="0" presId="urn:microsoft.com/office/officeart/2018/2/layout/IconLabelList"/>
    <dgm:cxn modelId="{4FD6725C-60A2-441F-913E-CCA265C5AB59}" type="presParOf" srcId="{93F6716C-B09D-4F56-8F03-BAFA5ED02F75}" destId="{0D454B05-A8CB-4B28-B4BF-8E5D1EB773E9}" srcOrd="0" destOrd="0" presId="urn:microsoft.com/office/officeart/2018/2/layout/IconLabelList"/>
    <dgm:cxn modelId="{AF4A2AA5-5B50-407F-8251-E08D12AC57C7}" type="presParOf" srcId="{93F6716C-B09D-4F56-8F03-BAFA5ED02F75}" destId="{D219FE6E-0505-45D5-B63B-7B93E8F4AA54}" srcOrd="1" destOrd="0" presId="urn:microsoft.com/office/officeart/2018/2/layout/IconLabelList"/>
    <dgm:cxn modelId="{A409839E-2A95-42B1-8895-CA4F905ED61B}" type="presParOf" srcId="{93F6716C-B09D-4F56-8F03-BAFA5ED02F75}" destId="{E5910B01-2490-4277-BD06-F94260B8CAD8}"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53BF70D-3BA0-4458-89B0-BF96DB3E29FB}" type="doc">
      <dgm:prSet loTypeId="urn:microsoft.com/office/officeart/2018/5/layout/IconCircleLabelList" loCatId="icon" qsTypeId="urn:microsoft.com/office/officeart/2005/8/quickstyle/simple1" qsCatId="simple" csTypeId="urn:microsoft.com/office/officeart/2005/8/colors/accent0_3" csCatId="mainScheme" phldr="1"/>
      <dgm:spPr/>
      <dgm:t>
        <a:bodyPr/>
        <a:lstStyle/>
        <a:p>
          <a:endParaRPr lang="en-US"/>
        </a:p>
      </dgm:t>
    </dgm:pt>
    <dgm:pt modelId="{BDE36B7F-E493-494B-BC25-D8CD029D0156}">
      <dgm:prSet custT="1"/>
      <dgm:spPr/>
      <dgm:t>
        <a:bodyPr/>
        <a:lstStyle/>
        <a:p>
          <a:pPr>
            <a:lnSpc>
              <a:spcPct val="100000"/>
            </a:lnSpc>
            <a:defRPr cap="all"/>
          </a:pPr>
          <a:r>
            <a:rPr lang="en-GB" sz="1400" b="0" i="0" dirty="0"/>
            <a:t>Chemical safety is paramount in our housekeeping operations (</a:t>
          </a:r>
          <a:r>
            <a:rPr lang="en-GB" sz="1400" b="0" i="0" dirty="0" err="1">
              <a:solidFill>
                <a:srgbClr val="222222"/>
              </a:solidFill>
              <a:effectLst/>
              <a:latin typeface="Arial" panose="020B0604020202020204" pitchFamily="34" charset="0"/>
            </a:rPr>
            <a:t>Kainthola</a:t>
          </a:r>
          <a:r>
            <a:rPr lang="en-GB" sz="1400" b="0" i="0" dirty="0">
              <a:solidFill>
                <a:srgbClr val="222222"/>
              </a:solidFill>
              <a:effectLst/>
              <a:latin typeface="Arial" panose="020B0604020202020204" pitchFamily="34" charset="0"/>
            </a:rPr>
            <a:t>, 2021)</a:t>
          </a:r>
          <a:r>
            <a:rPr lang="en-GB" sz="1400" b="0" i="0" dirty="0"/>
            <a:t>. </a:t>
          </a:r>
          <a:endParaRPr lang="en-US" sz="1400" dirty="0"/>
        </a:p>
      </dgm:t>
    </dgm:pt>
    <dgm:pt modelId="{5C3ABC6A-081F-4DFC-9D20-0712B9E01C4E}" type="parTrans" cxnId="{0681E321-3519-4640-B784-0E94AD294A00}">
      <dgm:prSet/>
      <dgm:spPr/>
      <dgm:t>
        <a:bodyPr/>
        <a:lstStyle/>
        <a:p>
          <a:endParaRPr lang="en-US" sz="2400"/>
        </a:p>
      </dgm:t>
    </dgm:pt>
    <dgm:pt modelId="{38B0C440-B347-4053-9D99-C50142CF7CCD}" type="sibTrans" cxnId="{0681E321-3519-4640-B784-0E94AD294A00}">
      <dgm:prSet/>
      <dgm:spPr/>
      <dgm:t>
        <a:bodyPr/>
        <a:lstStyle/>
        <a:p>
          <a:endParaRPr lang="en-US" sz="2400"/>
        </a:p>
      </dgm:t>
    </dgm:pt>
    <dgm:pt modelId="{F6D9B11B-9603-4E50-855D-53DF4378718D}">
      <dgm:prSet custT="1"/>
      <dgm:spPr/>
      <dgm:t>
        <a:bodyPr/>
        <a:lstStyle/>
        <a:p>
          <a:pPr>
            <a:lnSpc>
              <a:spcPct val="100000"/>
            </a:lnSpc>
            <a:defRPr cap="all"/>
          </a:pPr>
          <a:r>
            <a:rPr lang="en-GB" sz="1400" b="0" i="0"/>
            <a:t>Using only approved cleaning agents provided by the hotel is non-negotiable (</a:t>
          </a:r>
          <a:r>
            <a:rPr lang="en-GB" sz="1400" b="0" i="0">
              <a:solidFill>
                <a:srgbClr val="222222"/>
              </a:solidFill>
              <a:effectLst/>
              <a:latin typeface="Arial" panose="020B0604020202020204" pitchFamily="34" charset="0"/>
            </a:rPr>
            <a:t>Kalra et al., 2022)</a:t>
          </a:r>
          <a:r>
            <a:rPr lang="en-GB" sz="1400" b="0" i="0"/>
            <a:t>. </a:t>
          </a:r>
          <a:endParaRPr lang="en-US" sz="1400" dirty="0"/>
        </a:p>
      </dgm:t>
    </dgm:pt>
    <dgm:pt modelId="{4B26149F-7085-4196-AE1B-E38053E58568}" type="parTrans" cxnId="{55F50D20-F853-4C39-AC2E-F753FF8D54B1}">
      <dgm:prSet/>
      <dgm:spPr/>
      <dgm:t>
        <a:bodyPr/>
        <a:lstStyle/>
        <a:p>
          <a:endParaRPr lang="en-US" sz="2400"/>
        </a:p>
      </dgm:t>
    </dgm:pt>
    <dgm:pt modelId="{711EB3BE-8377-4BEB-B06B-F49A3D8ECCCD}" type="sibTrans" cxnId="{55F50D20-F853-4C39-AC2E-F753FF8D54B1}">
      <dgm:prSet/>
      <dgm:spPr/>
      <dgm:t>
        <a:bodyPr/>
        <a:lstStyle/>
        <a:p>
          <a:endParaRPr lang="en-US" sz="2400"/>
        </a:p>
      </dgm:t>
    </dgm:pt>
    <dgm:pt modelId="{76599206-4300-4B28-B48A-7AF31F232C98}">
      <dgm:prSet custT="1"/>
      <dgm:spPr/>
      <dgm:t>
        <a:bodyPr/>
        <a:lstStyle/>
        <a:p>
          <a:pPr>
            <a:lnSpc>
              <a:spcPct val="100000"/>
            </a:lnSpc>
            <a:defRPr cap="all"/>
          </a:pPr>
          <a:r>
            <a:rPr lang="en-GB" sz="1400" b="0" i="0" dirty="0"/>
            <a:t>Equally important is the proper </a:t>
          </a:r>
          <a:r>
            <a:rPr lang="en-GB" sz="1400" b="0" i="0" dirty="0" err="1"/>
            <a:t>labeling</a:t>
          </a:r>
          <a:r>
            <a:rPr lang="en-GB" sz="1400" b="0" i="0" dirty="0"/>
            <a:t> and storage of chemicals, guaranteeing a secure working environment for all team members (</a:t>
          </a:r>
          <a:r>
            <a:rPr lang="en-GB" sz="1400" b="0" i="0" dirty="0" err="1">
              <a:solidFill>
                <a:srgbClr val="222222"/>
              </a:solidFill>
              <a:effectLst/>
              <a:latin typeface="Arial" panose="020B0604020202020204" pitchFamily="34" charset="0"/>
            </a:rPr>
            <a:t>Grobelna</a:t>
          </a:r>
          <a:r>
            <a:rPr lang="en-GB" sz="1400" b="0" i="0" dirty="0">
              <a:solidFill>
                <a:srgbClr val="222222"/>
              </a:solidFill>
              <a:effectLst/>
              <a:latin typeface="Arial" panose="020B0604020202020204" pitchFamily="34" charset="0"/>
            </a:rPr>
            <a:t>, 2015)</a:t>
          </a:r>
          <a:r>
            <a:rPr lang="en-GB" sz="1400" b="0" i="0" dirty="0"/>
            <a:t>.</a:t>
          </a:r>
          <a:endParaRPr lang="en-US" sz="1400" dirty="0"/>
        </a:p>
      </dgm:t>
    </dgm:pt>
    <dgm:pt modelId="{B61CBF46-4463-4C77-B178-F314649DD744}" type="parTrans" cxnId="{7C4B22EB-65D3-49DD-87F6-139DAF368896}">
      <dgm:prSet/>
      <dgm:spPr/>
      <dgm:t>
        <a:bodyPr/>
        <a:lstStyle/>
        <a:p>
          <a:endParaRPr lang="en-US" sz="2400"/>
        </a:p>
      </dgm:t>
    </dgm:pt>
    <dgm:pt modelId="{E0A14D06-21E3-4A9B-9A89-79FA882BDB9D}" type="sibTrans" cxnId="{7C4B22EB-65D3-49DD-87F6-139DAF368896}">
      <dgm:prSet/>
      <dgm:spPr/>
      <dgm:t>
        <a:bodyPr/>
        <a:lstStyle/>
        <a:p>
          <a:endParaRPr lang="en-US" sz="2400"/>
        </a:p>
      </dgm:t>
    </dgm:pt>
    <dgm:pt modelId="{77BFB20C-3CD4-4E4F-B4DD-24F061FEEF25}">
      <dgm:prSet custT="1"/>
      <dgm:spPr/>
      <dgm:t>
        <a:bodyPr/>
        <a:lstStyle/>
        <a:p>
          <a:pPr>
            <a:lnSpc>
              <a:spcPct val="100000"/>
            </a:lnSpc>
            <a:defRPr cap="all"/>
          </a:pPr>
          <a:r>
            <a:rPr lang="en-GB" sz="1400" b="0" i="0"/>
            <a:t>Addressing ergonomic concerns, this slide emphasizes the significance of employing correct lifting techniques and taking breaks to prevent fatigue. </a:t>
          </a:r>
          <a:endParaRPr lang="en-US" sz="1400"/>
        </a:p>
      </dgm:t>
    </dgm:pt>
    <dgm:pt modelId="{9D1E08FB-2EE7-4895-AC8B-ECD4217318A0}" type="parTrans" cxnId="{52BB8CD6-0BE7-44AB-9251-EAD2A197ED1A}">
      <dgm:prSet/>
      <dgm:spPr/>
      <dgm:t>
        <a:bodyPr/>
        <a:lstStyle/>
        <a:p>
          <a:endParaRPr lang="en-US" sz="2400"/>
        </a:p>
      </dgm:t>
    </dgm:pt>
    <dgm:pt modelId="{C1AFDFB8-70C3-4449-8433-F6D5A35DC9D0}" type="sibTrans" cxnId="{52BB8CD6-0BE7-44AB-9251-EAD2A197ED1A}">
      <dgm:prSet/>
      <dgm:spPr/>
      <dgm:t>
        <a:bodyPr/>
        <a:lstStyle/>
        <a:p>
          <a:endParaRPr lang="en-US" sz="2400"/>
        </a:p>
      </dgm:t>
    </dgm:pt>
    <dgm:pt modelId="{F9D98525-0934-4AB2-86B6-19BF8A758547}">
      <dgm:prSet custT="1"/>
      <dgm:spPr/>
      <dgm:t>
        <a:bodyPr/>
        <a:lstStyle/>
        <a:p>
          <a:pPr>
            <a:lnSpc>
              <a:spcPct val="100000"/>
            </a:lnSpc>
            <a:defRPr cap="all"/>
          </a:pPr>
          <a:r>
            <a:rPr lang="en-GB" sz="1400" b="0" i="0" dirty="0"/>
            <a:t>By prioritizing ergonomics, it aims to minimize physical strain and create a sustainable and healthy work routine (</a:t>
          </a:r>
          <a:r>
            <a:rPr lang="en-GB" sz="1400" b="0" i="0" dirty="0" err="1">
              <a:solidFill>
                <a:srgbClr val="222222"/>
              </a:solidFill>
              <a:effectLst/>
              <a:latin typeface="Arial" panose="020B0604020202020204" pitchFamily="34" charset="0"/>
            </a:rPr>
            <a:t>Altin</a:t>
          </a:r>
          <a:r>
            <a:rPr lang="en-GB" sz="1400" b="0" i="0" dirty="0">
              <a:solidFill>
                <a:srgbClr val="222222"/>
              </a:solidFill>
              <a:effectLst/>
              <a:latin typeface="Arial" panose="020B0604020202020204" pitchFamily="34" charset="0"/>
            </a:rPr>
            <a:t> et al., 2018)</a:t>
          </a:r>
          <a:r>
            <a:rPr lang="en-GB" sz="1400" b="0" i="0" dirty="0"/>
            <a:t>.</a:t>
          </a:r>
          <a:endParaRPr lang="en-US" sz="1400" dirty="0"/>
        </a:p>
      </dgm:t>
    </dgm:pt>
    <dgm:pt modelId="{EFF848A9-EC3C-4924-A0B6-315DBBDA73D8}" type="parTrans" cxnId="{443BC973-7B3D-42B7-AAD8-4A6E74C83261}">
      <dgm:prSet/>
      <dgm:spPr/>
      <dgm:t>
        <a:bodyPr/>
        <a:lstStyle/>
        <a:p>
          <a:endParaRPr lang="en-US" sz="2400"/>
        </a:p>
      </dgm:t>
    </dgm:pt>
    <dgm:pt modelId="{8BD2BECE-0F2B-4354-97BF-DD350599AF48}" type="sibTrans" cxnId="{443BC973-7B3D-42B7-AAD8-4A6E74C83261}">
      <dgm:prSet/>
      <dgm:spPr/>
      <dgm:t>
        <a:bodyPr/>
        <a:lstStyle/>
        <a:p>
          <a:endParaRPr lang="en-US" sz="2400"/>
        </a:p>
      </dgm:t>
    </dgm:pt>
    <dgm:pt modelId="{60B2A06A-DCB6-461C-88A2-E33FDE7EC978}" type="pres">
      <dgm:prSet presAssocID="{D53BF70D-3BA0-4458-89B0-BF96DB3E29FB}" presName="root" presStyleCnt="0">
        <dgm:presLayoutVars>
          <dgm:dir/>
          <dgm:resizeHandles val="exact"/>
        </dgm:presLayoutVars>
      </dgm:prSet>
      <dgm:spPr/>
    </dgm:pt>
    <dgm:pt modelId="{9E374A81-37E7-4C04-BF7A-238DFD2F0B02}" type="pres">
      <dgm:prSet presAssocID="{BDE36B7F-E493-494B-BC25-D8CD029D0156}" presName="compNode" presStyleCnt="0"/>
      <dgm:spPr/>
    </dgm:pt>
    <dgm:pt modelId="{F80EF51B-5D10-407A-B4BD-34AF7DC5B694}" type="pres">
      <dgm:prSet presAssocID="{BDE36B7F-E493-494B-BC25-D8CD029D0156}" presName="iconBgRect" presStyleLbl="bgShp" presStyleIdx="0" presStyleCnt="5"/>
      <dgm:spPr/>
    </dgm:pt>
    <dgm:pt modelId="{3D47C34C-5322-47A9-AD40-DC3DFB825AAA}" type="pres">
      <dgm:prSet presAssocID="{BDE36B7F-E493-494B-BC25-D8CD029D0156}" presName="iconRect" presStyleLbl="node1" presStyleIdx="0" presStyleCnt="5"/>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lask"/>
        </a:ext>
      </dgm:extLst>
    </dgm:pt>
    <dgm:pt modelId="{27195A63-A920-4A7E-AE31-C101E3AF3328}" type="pres">
      <dgm:prSet presAssocID="{BDE36B7F-E493-494B-BC25-D8CD029D0156}" presName="spaceRect" presStyleCnt="0"/>
      <dgm:spPr/>
    </dgm:pt>
    <dgm:pt modelId="{FC85F70B-7892-431F-B4E9-5EC6D30172CC}" type="pres">
      <dgm:prSet presAssocID="{BDE36B7F-E493-494B-BC25-D8CD029D0156}" presName="textRect" presStyleLbl="revTx" presStyleIdx="0" presStyleCnt="5">
        <dgm:presLayoutVars>
          <dgm:chMax val="1"/>
          <dgm:chPref val="1"/>
        </dgm:presLayoutVars>
      </dgm:prSet>
      <dgm:spPr/>
    </dgm:pt>
    <dgm:pt modelId="{92BCD5D6-0D11-42C4-A93D-1C2F1E5F816C}" type="pres">
      <dgm:prSet presAssocID="{38B0C440-B347-4053-9D99-C50142CF7CCD}" presName="sibTrans" presStyleCnt="0"/>
      <dgm:spPr/>
    </dgm:pt>
    <dgm:pt modelId="{F6615270-FE6D-4DA9-85DA-D3A60C194B28}" type="pres">
      <dgm:prSet presAssocID="{F6D9B11B-9603-4E50-855D-53DF4378718D}" presName="compNode" presStyleCnt="0"/>
      <dgm:spPr/>
    </dgm:pt>
    <dgm:pt modelId="{EFE7AA2A-6A07-42AA-934B-BBFBBF6C92FF}" type="pres">
      <dgm:prSet presAssocID="{F6D9B11B-9603-4E50-855D-53DF4378718D}" presName="iconBgRect" presStyleLbl="bgShp" presStyleIdx="1" presStyleCnt="5"/>
      <dgm:spPr/>
    </dgm:pt>
    <dgm:pt modelId="{5894850C-C74B-45C5-AA7B-4B43E4C48942}" type="pres">
      <dgm:prSet presAssocID="{F6D9B11B-9603-4E50-855D-53DF4378718D}" presName="iconRect" presStyleLbl="node1" presStyleIdx="1" presStyleCnt="5"/>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op and bucket"/>
        </a:ext>
      </dgm:extLst>
    </dgm:pt>
    <dgm:pt modelId="{BF00CCD7-EB4B-483A-AD02-0439278D99B0}" type="pres">
      <dgm:prSet presAssocID="{F6D9B11B-9603-4E50-855D-53DF4378718D}" presName="spaceRect" presStyleCnt="0"/>
      <dgm:spPr/>
    </dgm:pt>
    <dgm:pt modelId="{10A2318A-DBCF-40F3-8297-2325C556B068}" type="pres">
      <dgm:prSet presAssocID="{F6D9B11B-9603-4E50-855D-53DF4378718D}" presName="textRect" presStyleLbl="revTx" presStyleIdx="1" presStyleCnt="5">
        <dgm:presLayoutVars>
          <dgm:chMax val="1"/>
          <dgm:chPref val="1"/>
        </dgm:presLayoutVars>
      </dgm:prSet>
      <dgm:spPr/>
    </dgm:pt>
    <dgm:pt modelId="{E3156F47-5726-4ED6-B292-CE3EDA9F60F9}" type="pres">
      <dgm:prSet presAssocID="{711EB3BE-8377-4BEB-B06B-F49A3D8ECCCD}" presName="sibTrans" presStyleCnt="0"/>
      <dgm:spPr/>
    </dgm:pt>
    <dgm:pt modelId="{0E259D5F-FD92-4BB4-A3A9-156ED6647890}" type="pres">
      <dgm:prSet presAssocID="{76599206-4300-4B28-B48A-7AF31F232C98}" presName="compNode" presStyleCnt="0"/>
      <dgm:spPr/>
    </dgm:pt>
    <dgm:pt modelId="{BD580E19-A56F-428D-A385-0C0F185C3D15}" type="pres">
      <dgm:prSet presAssocID="{76599206-4300-4B28-B48A-7AF31F232C98}" presName="iconBgRect" presStyleLbl="bgShp" presStyleIdx="2" presStyleCnt="5"/>
      <dgm:spPr/>
    </dgm:pt>
    <dgm:pt modelId="{6CCB7ABE-7D03-47FD-861A-384586729DAD}" type="pres">
      <dgm:prSet presAssocID="{76599206-4300-4B28-B48A-7AF31F232C98}" presName="iconRect" presStyleLbl="node1" presStyleIdx="2" presStyleCnt="5"/>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anger"/>
        </a:ext>
      </dgm:extLst>
    </dgm:pt>
    <dgm:pt modelId="{E832013E-C05C-4BE4-8246-B7FB0F866D46}" type="pres">
      <dgm:prSet presAssocID="{76599206-4300-4B28-B48A-7AF31F232C98}" presName="spaceRect" presStyleCnt="0"/>
      <dgm:spPr/>
    </dgm:pt>
    <dgm:pt modelId="{3597E669-13A6-42AD-AFF5-6EC0B50A9F8F}" type="pres">
      <dgm:prSet presAssocID="{76599206-4300-4B28-B48A-7AF31F232C98}" presName="textRect" presStyleLbl="revTx" presStyleIdx="2" presStyleCnt="5">
        <dgm:presLayoutVars>
          <dgm:chMax val="1"/>
          <dgm:chPref val="1"/>
        </dgm:presLayoutVars>
      </dgm:prSet>
      <dgm:spPr/>
    </dgm:pt>
    <dgm:pt modelId="{987AFD35-727A-405D-9E25-836E028C5753}" type="pres">
      <dgm:prSet presAssocID="{E0A14D06-21E3-4A9B-9A89-79FA882BDB9D}" presName="sibTrans" presStyleCnt="0"/>
      <dgm:spPr/>
    </dgm:pt>
    <dgm:pt modelId="{E10CA3F9-3EEF-47DA-9180-95925AC05146}" type="pres">
      <dgm:prSet presAssocID="{77BFB20C-3CD4-4E4F-B4DD-24F061FEEF25}" presName="compNode" presStyleCnt="0"/>
      <dgm:spPr/>
    </dgm:pt>
    <dgm:pt modelId="{17CD7243-8938-4CB8-BD07-36592EC3A9AB}" type="pres">
      <dgm:prSet presAssocID="{77BFB20C-3CD4-4E4F-B4DD-24F061FEEF25}" presName="iconBgRect" presStyleLbl="bgShp" presStyleIdx="3" presStyleCnt="5"/>
      <dgm:spPr/>
    </dgm:pt>
    <dgm:pt modelId="{1490273D-22F5-463C-BCF9-0F3349ADF2E5}" type="pres">
      <dgm:prSet presAssocID="{77BFB20C-3CD4-4E4F-B4DD-24F061FEEF25}" presName="iconRect" presStyleLbl="node1" presStyleIdx="3" presStyleCnt="5"/>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Dumbbell"/>
        </a:ext>
      </dgm:extLst>
    </dgm:pt>
    <dgm:pt modelId="{8E8C6BFF-8E27-4975-B61A-FE0B980E88A4}" type="pres">
      <dgm:prSet presAssocID="{77BFB20C-3CD4-4E4F-B4DD-24F061FEEF25}" presName="spaceRect" presStyleCnt="0"/>
      <dgm:spPr/>
    </dgm:pt>
    <dgm:pt modelId="{BD07D812-5735-423F-A0E7-3BCAE2A0D162}" type="pres">
      <dgm:prSet presAssocID="{77BFB20C-3CD4-4E4F-B4DD-24F061FEEF25}" presName="textRect" presStyleLbl="revTx" presStyleIdx="3" presStyleCnt="5">
        <dgm:presLayoutVars>
          <dgm:chMax val="1"/>
          <dgm:chPref val="1"/>
        </dgm:presLayoutVars>
      </dgm:prSet>
      <dgm:spPr/>
    </dgm:pt>
    <dgm:pt modelId="{EE0B85D1-5EDE-449B-B8D8-291F5C459EBC}" type="pres">
      <dgm:prSet presAssocID="{C1AFDFB8-70C3-4449-8433-F6D5A35DC9D0}" presName="sibTrans" presStyleCnt="0"/>
      <dgm:spPr/>
    </dgm:pt>
    <dgm:pt modelId="{ED889213-757F-4877-9859-E77B1E9F3128}" type="pres">
      <dgm:prSet presAssocID="{F9D98525-0934-4AB2-86B6-19BF8A758547}" presName="compNode" presStyleCnt="0"/>
      <dgm:spPr/>
    </dgm:pt>
    <dgm:pt modelId="{586134F6-2F1E-4849-8260-7F88D5A8A32F}" type="pres">
      <dgm:prSet presAssocID="{F9D98525-0934-4AB2-86B6-19BF8A758547}" presName="iconBgRect" presStyleLbl="bgShp" presStyleIdx="4" presStyleCnt="5"/>
      <dgm:spPr/>
    </dgm:pt>
    <dgm:pt modelId="{F1D50FF9-DD49-47A2-96A9-D8A189575C8F}" type="pres">
      <dgm:prSet presAssocID="{F9D98525-0934-4AB2-86B6-19BF8A758547}" presName="iconRect" presStyleLbl="node1" presStyleIdx="4" presStyleCnt="5"/>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Doctor"/>
        </a:ext>
      </dgm:extLst>
    </dgm:pt>
    <dgm:pt modelId="{BB50F9F1-5352-4243-B6E8-20DC6A8C5322}" type="pres">
      <dgm:prSet presAssocID="{F9D98525-0934-4AB2-86B6-19BF8A758547}" presName="spaceRect" presStyleCnt="0"/>
      <dgm:spPr/>
    </dgm:pt>
    <dgm:pt modelId="{7BA70374-188E-4377-BD63-D43725432A70}" type="pres">
      <dgm:prSet presAssocID="{F9D98525-0934-4AB2-86B6-19BF8A758547}" presName="textRect" presStyleLbl="revTx" presStyleIdx="4" presStyleCnt="5">
        <dgm:presLayoutVars>
          <dgm:chMax val="1"/>
          <dgm:chPref val="1"/>
        </dgm:presLayoutVars>
      </dgm:prSet>
      <dgm:spPr/>
    </dgm:pt>
  </dgm:ptLst>
  <dgm:cxnLst>
    <dgm:cxn modelId="{0DD75916-31E6-49D4-96CF-7CAD8E667521}" type="presOf" srcId="{F6D9B11B-9603-4E50-855D-53DF4378718D}" destId="{10A2318A-DBCF-40F3-8297-2325C556B068}" srcOrd="0" destOrd="0" presId="urn:microsoft.com/office/officeart/2018/5/layout/IconCircleLabelList"/>
    <dgm:cxn modelId="{55F50D20-F853-4C39-AC2E-F753FF8D54B1}" srcId="{D53BF70D-3BA0-4458-89B0-BF96DB3E29FB}" destId="{F6D9B11B-9603-4E50-855D-53DF4378718D}" srcOrd="1" destOrd="0" parTransId="{4B26149F-7085-4196-AE1B-E38053E58568}" sibTransId="{711EB3BE-8377-4BEB-B06B-F49A3D8ECCCD}"/>
    <dgm:cxn modelId="{0681E321-3519-4640-B784-0E94AD294A00}" srcId="{D53BF70D-3BA0-4458-89B0-BF96DB3E29FB}" destId="{BDE36B7F-E493-494B-BC25-D8CD029D0156}" srcOrd="0" destOrd="0" parTransId="{5C3ABC6A-081F-4DFC-9D20-0712B9E01C4E}" sibTransId="{38B0C440-B347-4053-9D99-C50142CF7CCD}"/>
    <dgm:cxn modelId="{74F8295C-66AD-4034-9D73-7E22A533A93A}" type="presOf" srcId="{D53BF70D-3BA0-4458-89B0-BF96DB3E29FB}" destId="{60B2A06A-DCB6-461C-88A2-E33FDE7EC978}" srcOrd="0" destOrd="0" presId="urn:microsoft.com/office/officeart/2018/5/layout/IconCircleLabelList"/>
    <dgm:cxn modelId="{5A905151-0BD9-470B-A6CE-8C0C9404AC20}" type="presOf" srcId="{76599206-4300-4B28-B48A-7AF31F232C98}" destId="{3597E669-13A6-42AD-AFF5-6EC0B50A9F8F}" srcOrd="0" destOrd="0" presId="urn:microsoft.com/office/officeart/2018/5/layout/IconCircleLabelList"/>
    <dgm:cxn modelId="{443BC973-7B3D-42B7-AAD8-4A6E74C83261}" srcId="{D53BF70D-3BA0-4458-89B0-BF96DB3E29FB}" destId="{F9D98525-0934-4AB2-86B6-19BF8A758547}" srcOrd="4" destOrd="0" parTransId="{EFF848A9-EC3C-4924-A0B6-315DBBDA73D8}" sibTransId="{8BD2BECE-0F2B-4354-97BF-DD350599AF48}"/>
    <dgm:cxn modelId="{D0DB3585-ACF5-4C4E-BE35-87653DC70D83}" type="presOf" srcId="{77BFB20C-3CD4-4E4F-B4DD-24F061FEEF25}" destId="{BD07D812-5735-423F-A0E7-3BCAE2A0D162}" srcOrd="0" destOrd="0" presId="urn:microsoft.com/office/officeart/2018/5/layout/IconCircleLabelList"/>
    <dgm:cxn modelId="{ACA148B0-DA33-4CDF-B58C-361BF0AFC026}" type="presOf" srcId="{BDE36B7F-E493-494B-BC25-D8CD029D0156}" destId="{FC85F70B-7892-431F-B4E9-5EC6D30172CC}" srcOrd="0" destOrd="0" presId="urn:microsoft.com/office/officeart/2018/5/layout/IconCircleLabelList"/>
    <dgm:cxn modelId="{52BB8CD6-0BE7-44AB-9251-EAD2A197ED1A}" srcId="{D53BF70D-3BA0-4458-89B0-BF96DB3E29FB}" destId="{77BFB20C-3CD4-4E4F-B4DD-24F061FEEF25}" srcOrd="3" destOrd="0" parTransId="{9D1E08FB-2EE7-4895-AC8B-ECD4217318A0}" sibTransId="{C1AFDFB8-70C3-4449-8433-F6D5A35DC9D0}"/>
    <dgm:cxn modelId="{7C4B22EB-65D3-49DD-87F6-139DAF368896}" srcId="{D53BF70D-3BA0-4458-89B0-BF96DB3E29FB}" destId="{76599206-4300-4B28-B48A-7AF31F232C98}" srcOrd="2" destOrd="0" parTransId="{B61CBF46-4463-4C77-B178-F314649DD744}" sibTransId="{E0A14D06-21E3-4A9B-9A89-79FA882BDB9D}"/>
    <dgm:cxn modelId="{759241FE-40DA-4605-A5B7-A31D75055495}" type="presOf" srcId="{F9D98525-0934-4AB2-86B6-19BF8A758547}" destId="{7BA70374-188E-4377-BD63-D43725432A70}" srcOrd="0" destOrd="0" presId="urn:microsoft.com/office/officeart/2018/5/layout/IconCircleLabelList"/>
    <dgm:cxn modelId="{905AA6CD-FB67-4B43-9553-632F450432D5}" type="presParOf" srcId="{60B2A06A-DCB6-461C-88A2-E33FDE7EC978}" destId="{9E374A81-37E7-4C04-BF7A-238DFD2F0B02}" srcOrd="0" destOrd="0" presId="urn:microsoft.com/office/officeart/2018/5/layout/IconCircleLabelList"/>
    <dgm:cxn modelId="{16D8ED2C-EFD9-4545-A465-498536FF6414}" type="presParOf" srcId="{9E374A81-37E7-4C04-BF7A-238DFD2F0B02}" destId="{F80EF51B-5D10-407A-B4BD-34AF7DC5B694}" srcOrd="0" destOrd="0" presId="urn:microsoft.com/office/officeart/2018/5/layout/IconCircleLabelList"/>
    <dgm:cxn modelId="{970F9632-1C9A-4BFD-B234-D35CE1222736}" type="presParOf" srcId="{9E374A81-37E7-4C04-BF7A-238DFD2F0B02}" destId="{3D47C34C-5322-47A9-AD40-DC3DFB825AAA}" srcOrd="1" destOrd="0" presId="urn:microsoft.com/office/officeart/2018/5/layout/IconCircleLabelList"/>
    <dgm:cxn modelId="{FCE5A8D4-7976-406F-A781-81BE77EAB6C7}" type="presParOf" srcId="{9E374A81-37E7-4C04-BF7A-238DFD2F0B02}" destId="{27195A63-A920-4A7E-AE31-C101E3AF3328}" srcOrd="2" destOrd="0" presId="urn:microsoft.com/office/officeart/2018/5/layout/IconCircleLabelList"/>
    <dgm:cxn modelId="{7EBC4A0B-5748-4CB5-8E0C-E405946F16C5}" type="presParOf" srcId="{9E374A81-37E7-4C04-BF7A-238DFD2F0B02}" destId="{FC85F70B-7892-431F-B4E9-5EC6D30172CC}" srcOrd="3" destOrd="0" presId="urn:microsoft.com/office/officeart/2018/5/layout/IconCircleLabelList"/>
    <dgm:cxn modelId="{BD29102F-3F44-4AF1-B720-2428F3799B21}" type="presParOf" srcId="{60B2A06A-DCB6-461C-88A2-E33FDE7EC978}" destId="{92BCD5D6-0D11-42C4-A93D-1C2F1E5F816C}" srcOrd="1" destOrd="0" presId="urn:microsoft.com/office/officeart/2018/5/layout/IconCircleLabelList"/>
    <dgm:cxn modelId="{F0377A3C-DA8F-4379-82B2-D8A87FD55521}" type="presParOf" srcId="{60B2A06A-DCB6-461C-88A2-E33FDE7EC978}" destId="{F6615270-FE6D-4DA9-85DA-D3A60C194B28}" srcOrd="2" destOrd="0" presId="urn:microsoft.com/office/officeart/2018/5/layout/IconCircleLabelList"/>
    <dgm:cxn modelId="{61F66B74-3C11-4316-8808-51AA6DECABA2}" type="presParOf" srcId="{F6615270-FE6D-4DA9-85DA-D3A60C194B28}" destId="{EFE7AA2A-6A07-42AA-934B-BBFBBF6C92FF}" srcOrd="0" destOrd="0" presId="urn:microsoft.com/office/officeart/2018/5/layout/IconCircleLabelList"/>
    <dgm:cxn modelId="{3AA39944-0A9E-4E6D-BE33-D709B93668B2}" type="presParOf" srcId="{F6615270-FE6D-4DA9-85DA-D3A60C194B28}" destId="{5894850C-C74B-45C5-AA7B-4B43E4C48942}" srcOrd="1" destOrd="0" presId="urn:microsoft.com/office/officeart/2018/5/layout/IconCircleLabelList"/>
    <dgm:cxn modelId="{459B3879-6BDD-4F48-B762-E9C1209B7C0D}" type="presParOf" srcId="{F6615270-FE6D-4DA9-85DA-D3A60C194B28}" destId="{BF00CCD7-EB4B-483A-AD02-0439278D99B0}" srcOrd="2" destOrd="0" presId="urn:microsoft.com/office/officeart/2018/5/layout/IconCircleLabelList"/>
    <dgm:cxn modelId="{ACC44099-31D7-4E6F-B896-4F2F3CCB6BB8}" type="presParOf" srcId="{F6615270-FE6D-4DA9-85DA-D3A60C194B28}" destId="{10A2318A-DBCF-40F3-8297-2325C556B068}" srcOrd="3" destOrd="0" presId="urn:microsoft.com/office/officeart/2018/5/layout/IconCircleLabelList"/>
    <dgm:cxn modelId="{486836CE-691E-453E-A0F9-0B032B41D410}" type="presParOf" srcId="{60B2A06A-DCB6-461C-88A2-E33FDE7EC978}" destId="{E3156F47-5726-4ED6-B292-CE3EDA9F60F9}" srcOrd="3" destOrd="0" presId="urn:microsoft.com/office/officeart/2018/5/layout/IconCircleLabelList"/>
    <dgm:cxn modelId="{6D989C2D-E52F-4246-8909-01AACB3DB39D}" type="presParOf" srcId="{60B2A06A-DCB6-461C-88A2-E33FDE7EC978}" destId="{0E259D5F-FD92-4BB4-A3A9-156ED6647890}" srcOrd="4" destOrd="0" presId="urn:microsoft.com/office/officeart/2018/5/layout/IconCircleLabelList"/>
    <dgm:cxn modelId="{D1500737-80FB-48DE-948B-04F7890C5492}" type="presParOf" srcId="{0E259D5F-FD92-4BB4-A3A9-156ED6647890}" destId="{BD580E19-A56F-428D-A385-0C0F185C3D15}" srcOrd="0" destOrd="0" presId="urn:microsoft.com/office/officeart/2018/5/layout/IconCircleLabelList"/>
    <dgm:cxn modelId="{672774B7-BA48-4676-971C-C79FBD409E2F}" type="presParOf" srcId="{0E259D5F-FD92-4BB4-A3A9-156ED6647890}" destId="{6CCB7ABE-7D03-47FD-861A-384586729DAD}" srcOrd="1" destOrd="0" presId="urn:microsoft.com/office/officeart/2018/5/layout/IconCircleLabelList"/>
    <dgm:cxn modelId="{2720994B-CFD7-42F1-BCD6-113C8302AAB5}" type="presParOf" srcId="{0E259D5F-FD92-4BB4-A3A9-156ED6647890}" destId="{E832013E-C05C-4BE4-8246-B7FB0F866D46}" srcOrd="2" destOrd="0" presId="urn:microsoft.com/office/officeart/2018/5/layout/IconCircleLabelList"/>
    <dgm:cxn modelId="{AFB218DA-E7FF-46B3-A0A1-797CEF601601}" type="presParOf" srcId="{0E259D5F-FD92-4BB4-A3A9-156ED6647890}" destId="{3597E669-13A6-42AD-AFF5-6EC0B50A9F8F}" srcOrd="3" destOrd="0" presId="urn:microsoft.com/office/officeart/2018/5/layout/IconCircleLabelList"/>
    <dgm:cxn modelId="{B4D37CFA-7BC3-45A7-A6BD-9B35380BFF53}" type="presParOf" srcId="{60B2A06A-DCB6-461C-88A2-E33FDE7EC978}" destId="{987AFD35-727A-405D-9E25-836E028C5753}" srcOrd="5" destOrd="0" presId="urn:microsoft.com/office/officeart/2018/5/layout/IconCircleLabelList"/>
    <dgm:cxn modelId="{812B6CE0-A5B9-475D-AC28-4ABB497CBF7D}" type="presParOf" srcId="{60B2A06A-DCB6-461C-88A2-E33FDE7EC978}" destId="{E10CA3F9-3EEF-47DA-9180-95925AC05146}" srcOrd="6" destOrd="0" presId="urn:microsoft.com/office/officeart/2018/5/layout/IconCircleLabelList"/>
    <dgm:cxn modelId="{EDE34290-A58C-44B0-A4AD-6D6E09292D3A}" type="presParOf" srcId="{E10CA3F9-3EEF-47DA-9180-95925AC05146}" destId="{17CD7243-8938-4CB8-BD07-36592EC3A9AB}" srcOrd="0" destOrd="0" presId="urn:microsoft.com/office/officeart/2018/5/layout/IconCircleLabelList"/>
    <dgm:cxn modelId="{130BA547-0CF1-40EC-B6DC-34C5F17FECB0}" type="presParOf" srcId="{E10CA3F9-3EEF-47DA-9180-95925AC05146}" destId="{1490273D-22F5-463C-BCF9-0F3349ADF2E5}" srcOrd="1" destOrd="0" presId="urn:microsoft.com/office/officeart/2018/5/layout/IconCircleLabelList"/>
    <dgm:cxn modelId="{49BAFDE3-0EE4-4AD8-AE34-1641414B8583}" type="presParOf" srcId="{E10CA3F9-3EEF-47DA-9180-95925AC05146}" destId="{8E8C6BFF-8E27-4975-B61A-FE0B980E88A4}" srcOrd="2" destOrd="0" presId="urn:microsoft.com/office/officeart/2018/5/layout/IconCircleLabelList"/>
    <dgm:cxn modelId="{F32765F8-3C35-400B-9A62-61A1C644D395}" type="presParOf" srcId="{E10CA3F9-3EEF-47DA-9180-95925AC05146}" destId="{BD07D812-5735-423F-A0E7-3BCAE2A0D162}" srcOrd="3" destOrd="0" presId="urn:microsoft.com/office/officeart/2018/5/layout/IconCircleLabelList"/>
    <dgm:cxn modelId="{26D97653-348C-42A9-BE61-D112CEFAF107}" type="presParOf" srcId="{60B2A06A-DCB6-461C-88A2-E33FDE7EC978}" destId="{EE0B85D1-5EDE-449B-B8D8-291F5C459EBC}" srcOrd="7" destOrd="0" presId="urn:microsoft.com/office/officeart/2018/5/layout/IconCircleLabelList"/>
    <dgm:cxn modelId="{1BA939F5-28F5-4B7D-88A7-A20084215BAC}" type="presParOf" srcId="{60B2A06A-DCB6-461C-88A2-E33FDE7EC978}" destId="{ED889213-757F-4877-9859-E77B1E9F3128}" srcOrd="8" destOrd="0" presId="urn:microsoft.com/office/officeart/2018/5/layout/IconCircleLabelList"/>
    <dgm:cxn modelId="{8006BE3C-26A8-41AD-B680-6E4236C0DC53}" type="presParOf" srcId="{ED889213-757F-4877-9859-E77B1E9F3128}" destId="{586134F6-2F1E-4849-8260-7F88D5A8A32F}" srcOrd="0" destOrd="0" presId="urn:microsoft.com/office/officeart/2018/5/layout/IconCircleLabelList"/>
    <dgm:cxn modelId="{4CDBEC50-2591-48AB-8628-D3B9B1377F83}" type="presParOf" srcId="{ED889213-757F-4877-9859-E77B1E9F3128}" destId="{F1D50FF9-DD49-47A2-96A9-D8A189575C8F}" srcOrd="1" destOrd="0" presId="urn:microsoft.com/office/officeart/2018/5/layout/IconCircleLabelList"/>
    <dgm:cxn modelId="{6F30D2CD-10B6-4C35-B446-23E3D1A9FFFF}" type="presParOf" srcId="{ED889213-757F-4877-9859-E77B1E9F3128}" destId="{BB50F9F1-5352-4243-B6E8-20DC6A8C5322}" srcOrd="2" destOrd="0" presId="urn:microsoft.com/office/officeart/2018/5/layout/IconCircleLabelList"/>
    <dgm:cxn modelId="{2E6E7825-EBDC-4E03-8D72-5E7BED8D39D9}" type="presParOf" srcId="{ED889213-757F-4877-9859-E77B1E9F3128}" destId="{7BA70374-188E-4377-BD63-D43725432A70}"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EF8C21A-F385-4FF7-AEDB-2FAA971E6EC3}" type="doc">
      <dgm:prSet loTypeId="urn:microsoft.com/office/officeart/2018/2/layout/IconLabelList" loCatId="icon" qsTypeId="urn:microsoft.com/office/officeart/2005/8/quickstyle/simple1" qsCatId="simple" csTypeId="urn:microsoft.com/office/officeart/2005/8/colors/accent0_3" csCatId="mainScheme" phldr="1"/>
      <dgm:spPr/>
      <dgm:t>
        <a:bodyPr/>
        <a:lstStyle/>
        <a:p>
          <a:endParaRPr lang="en-US"/>
        </a:p>
      </dgm:t>
    </dgm:pt>
    <dgm:pt modelId="{54E572AD-8293-4268-AD3E-3390353C7D90}">
      <dgm:prSet/>
      <dgm:spPr/>
      <dgm:t>
        <a:bodyPr/>
        <a:lstStyle/>
        <a:p>
          <a:pPr>
            <a:lnSpc>
              <a:spcPct val="100000"/>
            </a:lnSpc>
          </a:pPr>
          <a:r>
            <a:rPr lang="en-GB" b="1" i="0"/>
            <a:t>Use of Approved Cleaning Agents</a:t>
          </a:r>
          <a:endParaRPr lang="en-US"/>
        </a:p>
      </dgm:t>
    </dgm:pt>
    <dgm:pt modelId="{57FED1EE-3633-4887-B24C-4D4A45312B53}" type="parTrans" cxnId="{DF37D8E4-0139-4B3A-8B81-140EFFF1F6A0}">
      <dgm:prSet/>
      <dgm:spPr/>
      <dgm:t>
        <a:bodyPr/>
        <a:lstStyle/>
        <a:p>
          <a:endParaRPr lang="en-US"/>
        </a:p>
      </dgm:t>
    </dgm:pt>
    <dgm:pt modelId="{214EB6D3-9A79-4155-9AA9-203ECDC0A2BB}" type="sibTrans" cxnId="{DF37D8E4-0139-4B3A-8B81-140EFFF1F6A0}">
      <dgm:prSet/>
      <dgm:spPr/>
      <dgm:t>
        <a:bodyPr/>
        <a:lstStyle/>
        <a:p>
          <a:endParaRPr lang="en-US"/>
        </a:p>
      </dgm:t>
    </dgm:pt>
    <dgm:pt modelId="{DC01B255-15FD-460D-9C9B-F8903B6B2EBF}">
      <dgm:prSet/>
      <dgm:spPr/>
      <dgm:t>
        <a:bodyPr/>
        <a:lstStyle/>
        <a:p>
          <a:pPr>
            <a:lnSpc>
              <a:spcPct val="100000"/>
            </a:lnSpc>
          </a:pPr>
          <a:r>
            <a:rPr lang="en-GB" b="1" i="0"/>
            <a:t>Labeling and Storage Guidelines</a:t>
          </a:r>
          <a:endParaRPr lang="en-US"/>
        </a:p>
      </dgm:t>
    </dgm:pt>
    <dgm:pt modelId="{9BEC359C-FF99-469E-B5B7-348F2CFA1364}" type="parTrans" cxnId="{AD791D74-0C1D-443C-BA90-4588F96854F3}">
      <dgm:prSet/>
      <dgm:spPr/>
      <dgm:t>
        <a:bodyPr/>
        <a:lstStyle/>
        <a:p>
          <a:endParaRPr lang="en-US"/>
        </a:p>
      </dgm:t>
    </dgm:pt>
    <dgm:pt modelId="{9F1DFB23-A119-4DA3-BD8A-6E48C9BED090}" type="sibTrans" cxnId="{AD791D74-0C1D-443C-BA90-4588F96854F3}">
      <dgm:prSet/>
      <dgm:spPr/>
      <dgm:t>
        <a:bodyPr/>
        <a:lstStyle/>
        <a:p>
          <a:endParaRPr lang="en-US"/>
        </a:p>
      </dgm:t>
    </dgm:pt>
    <dgm:pt modelId="{BAA5599C-76CA-478E-BFEC-D9E3FCD055CB}" type="pres">
      <dgm:prSet presAssocID="{8EF8C21A-F385-4FF7-AEDB-2FAA971E6EC3}" presName="root" presStyleCnt="0">
        <dgm:presLayoutVars>
          <dgm:dir/>
          <dgm:resizeHandles val="exact"/>
        </dgm:presLayoutVars>
      </dgm:prSet>
      <dgm:spPr/>
    </dgm:pt>
    <dgm:pt modelId="{15D837F8-DCCB-4420-8122-CC2C66D4091E}" type="pres">
      <dgm:prSet presAssocID="{54E572AD-8293-4268-AD3E-3390353C7D90}" presName="compNode" presStyleCnt="0"/>
      <dgm:spPr/>
    </dgm:pt>
    <dgm:pt modelId="{80CF1CAD-5C01-4B01-9EF9-C6FC318747D2}" type="pres">
      <dgm:prSet presAssocID="{54E572AD-8293-4268-AD3E-3390353C7D9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op and bucket"/>
        </a:ext>
      </dgm:extLst>
    </dgm:pt>
    <dgm:pt modelId="{581C60AC-BB00-4700-A473-F7BD66FBF0DB}" type="pres">
      <dgm:prSet presAssocID="{54E572AD-8293-4268-AD3E-3390353C7D90}" presName="spaceRect" presStyleCnt="0"/>
      <dgm:spPr/>
    </dgm:pt>
    <dgm:pt modelId="{E1586BCC-1179-4B83-989D-E3669C6FB660}" type="pres">
      <dgm:prSet presAssocID="{54E572AD-8293-4268-AD3E-3390353C7D90}" presName="textRect" presStyleLbl="revTx" presStyleIdx="0" presStyleCnt="2">
        <dgm:presLayoutVars>
          <dgm:chMax val="1"/>
          <dgm:chPref val="1"/>
        </dgm:presLayoutVars>
      </dgm:prSet>
      <dgm:spPr/>
    </dgm:pt>
    <dgm:pt modelId="{8ABCBB63-2A56-4DEE-BC58-48295A02D1C7}" type="pres">
      <dgm:prSet presAssocID="{214EB6D3-9A79-4155-9AA9-203ECDC0A2BB}" presName="sibTrans" presStyleCnt="0"/>
      <dgm:spPr/>
    </dgm:pt>
    <dgm:pt modelId="{492BD497-62F5-4C85-9740-8BD46B46EBBE}" type="pres">
      <dgm:prSet presAssocID="{DC01B255-15FD-460D-9C9B-F8903B6B2EBF}" presName="compNode" presStyleCnt="0"/>
      <dgm:spPr/>
    </dgm:pt>
    <dgm:pt modelId="{A380D87B-D683-4F04-9888-9D2C64143518}" type="pres">
      <dgm:prSet presAssocID="{DC01B255-15FD-460D-9C9B-F8903B6B2EB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ick"/>
        </a:ext>
      </dgm:extLst>
    </dgm:pt>
    <dgm:pt modelId="{5980CF78-14C6-4F7E-AF6B-9991E4CCA809}" type="pres">
      <dgm:prSet presAssocID="{DC01B255-15FD-460D-9C9B-F8903B6B2EBF}" presName="spaceRect" presStyleCnt="0"/>
      <dgm:spPr/>
    </dgm:pt>
    <dgm:pt modelId="{87BED788-CD71-4A59-8A2E-FFF0FC8CE2B4}" type="pres">
      <dgm:prSet presAssocID="{DC01B255-15FD-460D-9C9B-F8903B6B2EBF}" presName="textRect" presStyleLbl="revTx" presStyleIdx="1" presStyleCnt="2">
        <dgm:presLayoutVars>
          <dgm:chMax val="1"/>
          <dgm:chPref val="1"/>
        </dgm:presLayoutVars>
      </dgm:prSet>
      <dgm:spPr/>
    </dgm:pt>
  </dgm:ptLst>
  <dgm:cxnLst>
    <dgm:cxn modelId="{F3345A13-AE41-4CB2-A185-117AC7ED032E}" type="presOf" srcId="{8EF8C21A-F385-4FF7-AEDB-2FAA971E6EC3}" destId="{BAA5599C-76CA-478E-BFEC-D9E3FCD055CB}" srcOrd="0" destOrd="0" presId="urn:microsoft.com/office/officeart/2018/2/layout/IconLabelList"/>
    <dgm:cxn modelId="{144A615C-3A5E-4DAA-9A94-A9EEF6A87A66}" type="presOf" srcId="{DC01B255-15FD-460D-9C9B-F8903B6B2EBF}" destId="{87BED788-CD71-4A59-8A2E-FFF0FC8CE2B4}" srcOrd="0" destOrd="0" presId="urn:microsoft.com/office/officeart/2018/2/layout/IconLabelList"/>
    <dgm:cxn modelId="{AD791D74-0C1D-443C-BA90-4588F96854F3}" srcId="{8EF8C21A-F385-4FF7-AEDB-2FAA971E6EC3}" destId="{DC01B255-15FD-460D-9C9B-F8903B6B2EBF}" srcOrd="1" destOrd="0" parTransId="{9BEC359C-FF99-469E-B5B7-348F2CFA1364}" sibTransId="{9F1DFB23-A119-4DA3-BD8A-6E48C9BED090}"/>
    <dgm:cxn modelId="{DF37D8E4-0139-4B3A-8B81-140EFFF1F6A0}" srcId="{8EF8C21A-F385-4FF7-AEDB-2FAA971E6EC3}" destId="{54E572AD-8293-4268-AD3E-3390353C7D90}" srcOrd="0" destOrd="0" parTransId="{57FED1EE-3633-4887-B24C-4D4A45312B53}" sibTransId="{214EB6D3-9A79-4155-9AA9-203ECDC0A2BB}"/>
    <dgm:cxn modelId="{DEF209F2-1EDB-4527-A651-27F9F6338CAB}" type="presOf" srcId="{54E572AD-8293-4268-AD3E-3390353C7D90}" destId="{E1586BCC-1179-4B83-989D-E3669C6FB660}" srcOrd="0" destOrd="0" presId="urn:microsoft.com/office/officeart/2018/2/layout/IconLabelList"/>
    <dgm:cxn modelId="{642CACDF-5F50-4F6F-9618-C7F19AEB97C7}" type="presParOf" srcId="{BAA5599C-76CA-478E-BFEC-D9E3FCD055CB}" destId="{15D837F8-DCCB-4420-8122-CC2C66D4091E}" srcOrd="0" destOrd="0" presId="urn:microsoft.com/office/officeart/2018/2/layout/IconLabelList"/>
    <dgm:cxn modelId="{98AA945A-7D1C-4863-952A-7062430FF19C}" type="presParOf" srcId="{15D837F8-DCCB-4420-8122-CC2C66D4091E}" destId="{80CF1CAD-5C01-4B01-9EF9-C6FC318747D2}" srcOrd="0" destOrd="0" presId="urn:microsoft.com/office/officeart/2018/2/layout/IconLabelList"/>
    <dgm:cxn modelId="{924302BD-0B84-44DF-B211-D53B59A6552D}" type="presParOf" srcId="{15D837F8-DCCB-4420-8122-CC2C66D4091E}" destId="{581C60AC-BB00-4700-A473-F7BD66FBF0DB}" srcOrd="1" destOrd="0" presId="urn:microsoft.com/office/officeart/2018/2/layout/IconLabelList"/>
    <dgm:cxn modelId="{819DD364-8C18-4A3A-9179-782EA8C29B02}" type="presParOf" srcId="{15D837F8-DCCB-4420-8122-CC2C66D4091E}" destId="{E1586BCC-1179-4B83-989D-E3669C6FB660}" srcOrd="2" destOrd="0" presId="urn:microsoft.com/office/officeart/2018/2/layout/IconLabelList"/>
    <dgm:cxn modelId="{63760D1C-C924-427A-B5EC-B6B2BA4A73D6}" type="presParOf" srcId="{BAA5599C-76CA-478E-BFEC-D9E3FCD055CB}" destId="{8ABCBB63-2A56-4DEE-BC58-48295A02D1C7}" srcOrd="1" destOrd="0" presId="urn:microsoft.com/office/officeart/2018/2/layout/IconLabelList"/>
    <dgm:cxn modelId="{E2250E3B-B25F-4361-8127-385BA04671FE}" type="presParOf" srcId="{BAA5599C-76CA-478E-BFEC-D9E3FCD055CB}" destId="{492BD497-62F5-4C85-9740-8BD46B46EBBE}" srcOrd="2" destOrd="0" presId="urn:microsoft.com/office/officeart/2018/2/layout/IconLabelList"/>
    <dgm:cxn modelId="{FA1B4914-F159-44EC-B873-3B139594987E}" type="presParOf" srcId="{492BD497-62F5-4C85-9740-8BD46B46EBBE}" destId="{A380D87B-D683-4F04-9888-9D2C64143518}" srcOrd="0" destOrd="0" presId="urn:microsoft.com/office/officeart/2018/2/layout/IconLabelList"/>
    <dgm:cxn modelId="{D0EC21F8-8BB9-4EA1-9E56-4629028F16F3}" type="presParOf" srcId="{492BD497-62F5-4C85-9740-8BD46B46EBBE}" destId="{5980CF78-14C6-4F7E-AF6B-9991E4CCA809}" srcOrd="1" destOrd="0" presId="urn:microsoft.com/office/officeart/2018/2/layout/IconLabelList"/>
    <dgm:cxn modelId="{3CBB611E-CB56-4BC9-972E-85B610ED3E4B}" type="presParOf" srcId="{492BD497-62F5-4C85-9740-8BD46B46EBBE}" destId="{87BED788-CD71-4A59-8A2E-FFF0FC8CE2B4}"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80C82B5-98FD-4620-9214-D0C29BED5E30}" type="doc">
      <dgm:prSet loTypeId="urn:microsoft.com/office/officeart/2018/2/layout/IconVerticalSolidList" loCatId="icon" qsTypeId="urn:microsoft.com/office/officeart/2005/8/quickstyle/simple1" qsCatId="simple" csTypeId="urn:microsoft.com/office/officeart/2005/8/colors/accent0_3" csCatId="mainScheme" phldr="1"/>
      <dgm:spPr/>
      <dgm:t>
        <a:bodyPr/>
        <a:lstStyle/>
        <a:p>
          <a:endParaRPr lang="en-US"/>
        </a:p>
      </dgm:t>
    </dgm:pt>
    <dgm:pt modelId="{2AFD835D-5184-4D5A-AF65-83F4C3C94550}">
      <dgm:prSet/>
      <dgm:spPr/>
      <dgm:t>
        <a:bodyPr/>
        <a:lstStyle/>
        <a:p>
          <a:pPr>
            <a:lnSpc>
              <a:spcPct val="100000"/>
            </a:lnSpc>
          </a:pPr>
          <a:r>
            <a:rPr lang="en-GB" b="0" i="0" dirty="0"/>
            <a:t>Emphasizing ergonomic practices involves instilling an awareness of proper lifting techniques (</a:t>
          </a:r>
          <a:r>
            <a:rPr lang="en-GB" b="0" i="0" dirty="0">
              <a:solidFill>
                <a:srgbClr val="222222"/>
              </a:solidFill>
              <a:effectLst/>
              <a:latin typeface="Arial" panose="020B0604020202020204" pitchFamily="34" charset="0"/>
            </a:rPr>
            <a:t>Ali et al.,2019)</a:t>
          </a:r>
          <a:r>
            <a:rPr lang="en-GB" b="0" i="0" dirty="0"/>
            <a:t>. </a:t>
          </a:r>
          <a:endParaRPr lang="en-US" dirty="0"/>
        </a:p>
      </dgm:t>
    </dgm:pt>
    <dgm:pt modelId="{79067C64-9BB2-4D1E-9702-E2016BD0FF02}" type="parTrans" cxnId="{B5C69642-61CE-4C84-9193-CDA192911DC0}">
      <dgm:prSet/>
      <dgm:spPr/>
      <dgm:t>
        <a:bodyPr/>
        <a:lstStyle/>
        <a:p>
          <a:endParaRPr lang="en-US"/>
        </a:p>
      </dgm:t>
    </dgm:pt>
    <dgm:pt modelId="{EB833191-1AAB-4018-ABBE-0218094DEB24}" type="sibTrans" cxnId="{B5C69642-61CE-4C84-9193-CDA192911DC0}">
      <dgm:prSet/>
      <dgm:spPr/>
      <dgm:t>
        <a:bodyPr/>
        <a:lstStyle/>
        <a:p>
          <a:endParaRPr lang="en-US"/>
        </a:p>
      </dgm:t>
    </dgm:pt>
    <dgm:pt modelId="{207BBDB9-16F1-4797-9021-1A846ACF7886}">
      <dgm:prSet/>
      <dgm:spPr/>
      <dgm:t>
        <a:bodyPr/>
        <a:lstStyle/>
        <a:p>
          <a:pPr>
            <a:lnSpc>
              <a:spcPct val="100000"/>
            </a:lnSpc>
          </a:pPr>
          <a:r>
            <a:rPr lang="en-GB" b="0" i="0"/>
            <a:t>By utilizing leg muscles rather than the back during heavy lifting</a:t>
          </a:r>
          <a:endParaRPr lang="en-US"/>
        </a:p>
      </dgm:t>
    </dgm:pt>
    <dgm:pt modelId="{6D2002B7-69CA-4281-AB28-69494079A6A6}" type="parTrans" cxnId="{0C355DBE-2FC9-4E91-BDEA-BE681F669CEF}">
      <dgm:prSet/>
      <dgm:spPr/>
      <dgm:t>
        <a:bodyPr/>
        <a:lstStyle/>
        <a:p>
          <a:endParaRPr lang="en-US"/>
        </a:p>
      </dgm:t>
    </dgm:pt>
    <dgm:pt modelId="{BBE9146A-95FA-4A81-8506-7444A06D388B}" type="sibTrans" cxnId="{0C355DBE-2FC9-4E91-BDEA-BE681F669CEF}">
      <dgm:prSet/>
      <dgm:spPr/>
      <dgm:t>
        <a:bodyPr/>
        <a:lstStyle/>
        <a:p>
          <a:endParaRPr lang="en-US"/>
        </a:p>
      </dgm:t>
    </dgm:pt>
    <dgm:pt modelId="{D7BEF256-915A-490C-8A2F-51B4A9CD91EE}">
      <dgm:prSet/>
      <dgm:spPr/>
      <dgm:t>
        <a:bodyPr/>
        <a:lstStyle/>
        <a:p>
          <a:pPr>
            <a:lnSpc>
              <a:spcPct val="100000"/>
            </a:lnSpc>
          </a:pPr>
          <a:r>
            <a:rPr lang="en-GB" b="0" i="0" dirty="0"/>
            <a:t>It aims to minimize the risk of musculoskeletal strain and injuries. </a:t>
          </a:r>
          <a:endParaRPr lang="en-US" dirty="0"/>
        </a:p>
      </dgm:t>
    </dgm:pt>
    <dgm:pt modelId="{3816CABE-7E1C-47B0-8D96-D54895FD8171}" type="parTrans" cxnId="{1FAF65C5-6C61-4544-8E6B-69EFC46D35BF}">
      <dgm:prSet/>
      <dgm:spPr/>
      <dgm:t>
        <a:bodyPr/>
        <a:lstStyle/>
        <a:p>
          <a:endParaRPr lang="en-US"/>
        </a:p>
      </dgm:t>
    </dgm:pt>
    <dgm:pt modelId="{D23D0FA5-7BF2-44A8-99F8-523CF750BEF7}" type="sibTrans" cxnId="{1FAF65C5-6C61-4544-8E6B-69EFC46D35BF}">
      <dgm:prSet/>
      <dgm:spPr/>
      <dgm:t>
        <a:bodyPr/>
        <a:lstStyle/>
        <a:p>
          <a:endParaRPr lang="en-US"/>
        </a:p>
      </dgm:t>
    </dgm:pt>
    <dgm:pt modelId="{EE1BD592-5452-44A6-BF12-F635F38D361D}">
      <dgm:prSet/>
      <dgm:spPr/>
      <dgm:t>
        <a:bodyPr/>
        <a:lstStyle/>
        <a:p>
          <a:pPr>
            <a:lnSpc>
              <a:spcPct val="100000"/>
            </a:lnSpc>
          </a:pPr>
          <a:r>
            <a:rPr lang="en-GB" b="0" i="0"/>
            <a:t>Regular breaks are also encouraged, allowing team members to recharge and prevent fatigue.</a:t>
          </a:r>
          <a:endParaRPr lang="en-US"/>
        </a:p>
      </dgm:t>
    </dgm:pt>
    <dgm:pt modelId="{C6EF8630-977A-4DF4-A92D-AA3ACAB3DC07}" type="parTrans" cxnId="{939B784F-230E-432F-8C3C-FC0E49BC39F3}">
      <dgm:prSet/>
      <dgm:spPr/>
      <dgm:t>
        <a:bodyPr/>
        <a:lstStyle/>
        <a:p>
          <a:endParaRPr lang="en-US"/>
        </a:p>
      </dgm:t>
    </dgm:pt>
    <dgm:pt modelId="{A71D5C9C-A019-4BDE-85A4-4CD224181EF7}" type="sibTrans" cxnId="{939B784F-230E-432F-8C3C-FC0E49BC39F3}">
      <dgm:prSet/>
      <dgm:spPr/>
      <dgm:t>
        <a:bodyPr/>
        <a:lstStyle/>
        <a:p>
          <a:endParaRPr lang="en-US"/>
        </a:p>
      </dgm:t>
    </dgm:pt>
    <dgm:pt modelId="{F5EBA026-0C74-4AE4-B615-EC7581B30568}">
      <dgm:prSet/>
      <dgm:spPr/>
      <dgm:t>
        <a:bodyPr/>
        <a:lstStyle/>
        <a:p>
          <a:pPr>
            <a:lnSpc>
              <a:spcPct val="100000"/>
            </a:lnSpc>
          </a:pPr>
          <a:r>
            <a:rPr lang="en-GB" b="0" i="0" dirty="0"/>
            <a:t>Ultimately contributing to sustained energy and focus throughout the workday (</a:t>
          </a:r>
          <a:r>
            <a:rPr lang="en-GB" b="0" i="0" dirty="0" err="1">
              <a:solidFill>
                <a:srgbClr val="222222"/>
              </a:solidFill>
              <a:effectLst/>
              <a:latin typeface="Arial" panose="020B0604020202020204" pitchFamily="34" charset="0"/>
            </a:rPr>
            <a:t>Gursoy</a:t>
          </a:r>
          <a:r>
            <a:rPr lang="en-GB" b="0" i="0" dirty="0">
              <a:solidFill>
                <a:srgbClr val="222222"/>
              </a:solidFill>
              <a:effectLst/>
              <a:latin typeface="Arial" panose="020B0604020202020204" pitchFamily="34" charset="0"/>
            </a:rPr>
            <a:t>, 2018)</a:t>
          </a:r>
          <a:r>
            <a:rPr lang="en-GB" b="0" i="0" dirty="0"/>
            <a:t>.</a:t>
          </a:r>
          <a:endParaRPr lang="en-US" dirty="0"/>
        </a:p>
      </dgm:t>
    </dgm:pt>
    <dgm:pt modelId="{EA923B1A-8D92-4D87-8F2B-32D30AF8649E}" type="parTrans" cxnId="{A783694B-E754-46C5-B916-D30AAD539DCC}">
      <dgm:prSet/>
      <dgm:spPr/>
      <dgm:t>
        <a:bodyPr/>
        <a:lstStyle/>
        <a:p>
          <a:endParaRPr lang="en-US"/>
        </a:p>
      </dgm:t>
    </dgm:pt>
    <dgm:pt modelId="{B977B46E-6C0A-4BE8-9718-72284757E745}" type="sibTrans" cxnId="{A783694B-E754-46C5-B916-D30AAD539DCC}">
      <dgm:prSet/>
      <dgm:spPr/>
      <dgm:t>
        <a:bodyPr/>
        <a:lstStyle/>
        <a:p>
          <a:endParaRPr lang="en-US"/>
        </a:p>
      </dgm:t>
    </dgm:pt>
    <dgm:pt modelId="{E29135BC-1501-43F0-ADF1-1CE9A76250FF}" type="pres">
      <dgm:prSet presAssocID="{F80C82B5-98FD-4620-9214-D0C29BED5E30}" presName="root" presStyleCnt="0">
        <dgm:presLayoutVars>
          <dgm:dir/>
          <dgm:resizeHandles val="exact"/>
        </dgm:presLayoutVars>
      </dgm:prSet>
      <dgm:spPr/>
    </dgm:pt>
    <dgm:pt modelId="{CE2D842A-6A90-4C72-B407-94F3A2E3DA7D}" type="pres">
      <dgm:prSet presAssocID="{2AFD835D-5184-4D5A-AF65-83F4C3C94550}" presName="compNode" presStyleCnt="0"/>
      <dgm:spPr/>
    </dgm:pt>
    <dgm:pt modelId="{F93B9D39-F787-44BF-AA98-E9C3FDAE2653}" type="pres">
      <dgm:prSet presAssocID="{2AFD835D-5184-4D5A-AF65-83F4C3C94550}" presName="bgRect" presStyleLbl="bgShp" presStyleIdx="0" presStyleCnt="5"/>
      <dgm:spPr/>
    </dgm:pt>
    <dgm:pt modelId="{A718FF74-3A64-4165-AB7A-C7740F2479A4}" type="pres">
      <dgm:prSet presAssocID="{2AFD835D-5184-4D5A-AF65-83F4C3C94550}" presName="iconRect" presStyleLbl="node1" presStyleIdx="0" presStyleCnt="5"/>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uscle Arm"/>
        </a:ext>
      </dgm:extLst>
    </dgm:pt>
    <dgm:pt modelId="{530661B4-34C8-4CFA-8B97-F30638126CC6}" type="pres">
      <dgm:prSet presAssocID="{2AFD835D-5184-4D5A-AF65-83F4C3C94550}" presName="spaceRect" presStyleCnt="0"/>
      <dgm:spPr/>
    </dgm:pt>
    <dgm:pt modelId="{90E03FC6-CF42-4902-90F1-BB63B408713C}" type="pres">
      <dgm:prSet presAssocID="{2AFD835D-5184-4D5A-AF65-83F4C3C94550}" presName="parTx" presStyleLbl="revTx" presStyleIdx="0" presStyleCnt="5">
        <dgm:presLayoutVars>
          <dgm:chMax val="0"/>
          <dgm:chPref val="0"/>
        </dgm:presLayoutVars>
      </dgm:prSet>
      <dgm:spPr/>
    </dgm:pt>
    <dgm:pt modelId="{34B28DA6-78D3-4E03-80A8-8EDC868C1B12}" type="pres">
      <dgm:prSet presAssocID="{EB833191-1AAB-4018-ABBE-0218094DEB24}" presName="sibTrans" presStyleCnt="0"/>
      <dgm:spPr/>
    </dgm:pt>
    <dgm:pt modelId="{29F7DC9D-90A9-42E5-B266-07E4F346A1F9}" type="pres">
      <dgm:prSet presAssocID="{207BBDB9-16F1-4797-9021-1A846ACF7886}" presName="compNode" presStyleCnt="0"/>
      <dgm:spPr/>
    </dgm:pt>
    <dgm:pt modelId="{ACBFD497-1070-4A16-81B8-2063CFE35F9A}" type="pres">
      <dgm:prSet presAssocID="{207BBDB9-16F1-4797-9021-1A846ACF7886}" presName="bgRect" presStyleLbl="bgShp" presStyleIdx="1" presStyleCnt="5"/>
      <dgm:spPr/>
    </dgm:pt>
    <dgm:pt modelId="{DDED39F3-980E-4F52-B564-5E61CE935E16}" type="pres">
      <dgm:prSet presAssocID="{207BBDB9-16F1-4797-9021-1A846ACF7886}" presName="iconRect" presStyleLbl="node1" presStyleIdx="1" presStyleCnt="5"/>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umbbell"/>
        </a:ext>
      </dgm:extLst>
    </dgm:pt>
    <dgm:pt modelId="{773974C9-F298-4BCA-B669-3A192E05FE23}" type="pres">
      <dgm:prSet presAssocID="{207BBDB9-16F1-4797-9021-1A846ACF7886}" presName="spaceRect" presStyleCnt="0"/>
      <dgm:spPr/>
    </dgm:pt>
    <dgm:pt modelId="{5AF4D263-E6D7-411E-8D6F-E0BBA5AD4CD0}" type="pres">
      <dgm:prSet presAssocID="{207BBDB9-16F1-4797-9021-1A846ACF7886}" presName="parTx" presStyleLbl="revTx" presStyleIdx="1" presStyleCnt="5">
        <dgm:presLayoutVars>
          <dgm:chMax val="0"/>
          <dgm:chPref val="0"/>
        </dgm:presLayoutVars>
      </dgm:prSet>
      <dgm:spPr/>
    </dgm:pt>
    <dgm:pt modelId="{28BAF7F8-E57F-4A65-B0DB-67658F578C20}" type="pres">
      <dgm:prSet presAssocID="{BBE9146A-95FA-4A81-8506-7444A06D388B}" presName="sibTrans" presStyleCnt="0"/>
      <dgm:spPr/>
    </dgm:pt>
    <dgm:pt modelId="{B5E52A57-120C-42F8-AD64-534E40CC3F99}" type="pres">
      <dgm:prSet presAssocID="{D7BEF256-915A-490C-8A2F-51B4A9CD91EE}" presName="compNode" presStyleCnt="0"/>
      <dgm:spPr/>
    </dgm:pt>
    <dgm:pt modelId="{C1B92338-95AB-4E02-9E3C-2EEAF4D39FB0}" type="pres">
      <dgm:prSet presAssocID="{D7BEF256-915A-490C-8A2F-51B4A9CD91EE}" presName="bgRect" presStyleLbl="bgShp" presStyleIdx="2" presStyleCnt="5"/>
      <dgm:spPr/>
    </dgm:pt>
    <dgm:pt modelId="{E91EE793-B7F0-48AD-AB59-3B087649DF6D}" type="pres">
      <dgm:prSet presAssocID="{D7BEF256-915A-490C-8A2F-51B4A9CD91EE}" presName="iconRect" presStyleLbl="node1" presStyleIdx="2" presStyleCnt="5"/>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Kidneys"/>
        </a:ext>
      </dgm:extLst>
    </dgm:pt>
    <dgm:pt modelId="{DCC8B6A6-DBBB-4A83-8FDD-D15941D29CCB}" type="pres">
      <dgm:prSet presAssocID="{D7BEF256-915A-490C-8A2F-51B4A9CD91EE}" presName="spaceRect" presStyleCnt="0"/>
      <dgm:spPr/>
    </dgm:pt>
    <dgm:pt modelId="{6F643FD6-1E1E-471C-A901-0E65D7342226}" type="pres">
      <dgm:prSet presAssocID="{D7BEF256-915A-490C-8A2F-51B4A9CD91EE}" presName="parTx" presStyleLbl="revTx" presStyleIdx="2" presStyleCnt="5">
        <dgm:presLayoutVars>
          <dgm:chMax val="0"/>
          <dgm:chPref val="0"/>
        </dgm:presLayoutVars>
      </dgm:prSet>
      <dgm:spPr/>
    </dgm:pt>
    <dgm:pt modelId="{55DC2EEF-101B-4EAA-84D9-C02528C3BCAB}" type="pres">
      <dgm:prSet presAssocID="{D23D0FA5-7BF2-44A8-99F8-523CF750BEF7}" presName="sibTrans" presStyleCnt="0"/>
      <dgm:spPr/>
    </dgm:pt>
    <dgm:pt modelId="{D6F21935-8B12-4784-BD3F-31898C585B5E}" type="pres">
      <dgm:prSet presAssocID="{EE1BD592-5452-44A6-BF12-F635F38D361D}" presName="compNode" presStyleCnt="0"/>
      <dgm:spPr/>
    </dgm:pt>
    <dgm:pt modelId="{467E8303-5C88-40DE-8A37-2CEE91A5A3CC}" type="pres">
      <dgm:prSet presAssocID="{EE1BD592-5452-44A6-BF12-F635F38D361D}" presName="bgRect" presStyleLbl="bgShp" presStyleIdx="3" presStyleCnt="5"/>
      <dgm:spPr/>
    </dgm:pt>
    <dgm:pt modelId="{BEE2775D-3626-4E5E-9224-AAA5E06E0E26}" type="pres">
      <dgm:prSet presAssocID="{EE1BD592-5452-44A6-BF12-F635F38D361D}" presName="iconRect" presStyleLbl="node1" presStyleIdx="3" presStyleCnt="5"/>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Lungs"/>
        </a:ext>
      </dgm:extLst>
    </dgm:pt>
    <dgm:pt modelId="{8567DF50-17BA-4634-954C-012F21E35BE8}" type="pres">
      <dgm:prSet presAssocID="{EE1BD592-5452-44A6-BF12-F635F38D361D}" presName="spaceRect" presStyleCnt="0"/>
      <dgm:spPr/>
    </dgm:pt>
    <dgm:pt modelId="{39506BF5-309A-4FF4-BED3-66B7CDCE0ED6}" type="pres">
      <dgm:prSet presAssocID="{EE1BD592-5452-44A6-BF12-F635F38D361D}" presName="parTx" presStyleLbl="revTx" presStyleIdx="3" presStyleCnt="5">
        <dgm:presLayoutVars>
          <dgm:chMax val="0"/>
          <dgm:chPref val="0"/>
        </dgm:presLayoutVars>
      </dgm:prSet>
      <dgm:spPr/>
    </dgm:pt>
    <dgm:pt modelId="{AE84EB03-97F0-4576-B2B8-194246E2B8D4}" type="pres">
      <dgm:prSet presAssocID="{A71D5C9C-A019-4BDE-85A4-4CD224181EF7}" presName="sibTrans" presStyleCnt="0"/>
      <dgm:spPr/>
    </dgm:pt>
    <dgm:pt modelId="{6E7757C7-AC44-4E98-98C4-29FE631F5153}" type="pres">
      <dgm:prSet presAssocID="{F5EBA026-0C74-4AE4-B615-EC7581B30568}" presName="compNode" presStyleCnt="0"/>
      <dgm:spPr/>
    </dgm:pt>
    <dgm:pt modelId="{B25079F8-A5EB-478B-9C8E-7B29030D6C85}" type="pres">
      <dgm:prSet presAssocID="{F5EBA026-0C74-4AE4-B615-EC7581B30568}" presName="bgRect" presStyleLbl="bgShp" presStyleIdx="4" presStyleCnt="5"/>
      <dgm:spPr/>
    </dgm:pt>
    <dgm:pt modelId="{91631CDC-9A94-4C5C-9428-9812C9C29072}" type="pres">
      <dgm:prSet presAssocID="{F5EBA026-0C74-4AE4-B615-EC7581B30568}" presName="iconRect" presStyleLbl="node1" presStyleIdx="4" presStyleCnt="5"/>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Lightbulb"/>
        </a:ext>
      </dgm:extLst>
    </dgm:pt>
    <dgm:pt modelId="{7D11A787-D3F8-4390-AA55-B440D96163C6}" type="pres">
      <dgm:prSet presAssocID="{F5EBA026-0C74-4AE4-B615-EC7581B30568}" presName="spaceRect" presStyleCnt="0"/>
      <dgm:spPr/>
    </dgm:pt>
    <dgm:pt modelId="{70FB1EE6-E9D4-4148-8BD1-A9F3E78386D5}" type="pres">
      <dgm:prSet presAssocID="{F5EBA026-0C74-4AE4-B615-EC7581B30568}" presName="parTx" presStyleLbl="revTx" presStyleIdx="4" presStyleCnt="5">
        <dgm:presLayoutVars>
          <dgm:chMax val="0"/>
          <dgm:chPref val="0"/>
        </dgm:presLayoutVars>
      </dgm:prSet>
      <dgm:spPr/>
    </dgm:pt>
  </dgm:ptLst>
  <dgm:cxnLst>
    <dgm:cxn modelId="{BC4FD123-DD6B-4138-9138-192AA7FDDF9A}" type="presOf" srcId="{D7BEF256-915A-490C-8A2F-51B4A9CD91EE}" destId="{6F643FD6-1E1E-471C-A901-0E65D7342226}" srcOrd="0" destOrd="0" presId="urn:microsoft.com/office/officeart/2018/2/layout/IconVerticalSolidList"/>
    <dgm:cxn modelId="{B5C69642-61CE-4C84-9193-CDA192911DC0}" srcId="{F80C82B5-98FD-4620-9214-D0C29BED5E30}" destId="{2AFD835D-5184-4D5A-AF65-83F4C3C94550}" srcOrd="0" destOrd="0" parTransId="{79067C64-9BB2-4D1E-9702-E2016BD0FF02}" sibTransId="{EB833191-1AAB-4018-ABBE-0218094DEB24}"/>
    <dgm:cxn modelId="{926DA566-D8FB-4905-AF30-52296A786562}" type="presOf" srcId="{F5EBA026-0C74-4AE4-B615-EC7581B30568}" destId="{70FB1EE6-E9D4-4148-8BD1-A9F3E78386D5}" srcOrd="0" destOrd="0" presId="urn:microsoft.com/office/officeart/2018/2/layout/IconVerticalSolidList"/>
    <dgm:cxn modelId="{5FD2664A-22B3-4D74-A622-741EC63AF02B}" type="presOf" srcId="{EE1BD592-5452-44A6-BF12-F635F38D361D}" destId="{39506BF5-309A-4FF4-BED3-66B7CDCE0ED6}" srcOrd="0" destOrd="0" presId="urn:microsoft.com/office/officeart/2018/2/layout/IconVerticalSolidList"/>
    <dgm:cxn modelId="{A783694B-E754-46C5-B916-D30AAD539DCC}" srcId="{F80C82B5-98FD-4620-9214-D0C29BED5E30}" destId="{F5EBA026-0C74-4AE4-B615-EC7581B30568}" srcOrd="4" destOrd="0" parTransId="{EA923B1A-8D92-4D87-8F2B-32D30AF8649E}" sibTransId="{B977B46E-6C0A-4BE8-9718-72284757E745}"/>
    <dgm:cxn modelId="{939B784F-230E-432F-8C3C-FC0E49BC39F3}" srcId="{F80C82B5-98FD-4620-9214-D0C29BED5E30}" destId="{EE1BD592-5452-44A6-BF12-F635F38D361D}" srcOrd="3" destOrd="0" parTransId="{C6EF8630-977A-4DF4-A92D-AA3ACAB3DC07}" sibTransId="{A71D5C9C-A019-4BDE-85A4-4CD224181EF7}"/>
    <dgm:cxn modelId="{DBF17754-1751-4535-97A6-C3A575F13AE4}" type="presOf" srcId="{207BBDB9-16F1-4797-9021-1A846ACF7886}" destId="{5AF4D263-E6D7-411E-8D6F-E0BBA5AD4CD0}" srcOrd="0" destOrd="0" presId="urn:microsoft.com/office/officeart/2018/2/layout/IconVerticalSolidList"/>
    <dgm:cxn modelId="{62FB23A9-FE2C-4325-95B7-378A2DD05335}" type="presOf" srcId="{F80C82B5-98FD-4620-9214-D0C29BED5E30}" destId="{E29135BC-1501-43F0-ADF1-1CE9A76250FF}" srcOrd="0" destOrd="0" presId="urn:microsoft.com/office/officeart/2018/2/layout/IconVerticalSolidList"/>
    <dgm:cxn modelId="{00B238B3-4B59-43D8-9FBB-C9DBA02E1450}" type="presOf" srcId="{2AFD835D-5184-4D5A-AF65-83F4C3C94550}" destId="{90E03FC6-CF42-4902-90F1-BB63B408713C}" srcOrd="0" destOrd="0" presId="urn:microsoft.com/office/officeart/2018/2/layout/IconVerticalSolidList"/>
    <dgm:cxn modelId="{0C355DBE-2FC9-4E91-BDEA-BE681F669CEF}" srcId="{F80C82B5-98FD-4620-9214-D0C29BED5E30}" destId="{207BBDB9-16F1-4797-9021-1A846ACF7886}" srcOrd="1" destOrd="0" parTransId="{6D2002B7-69CA-4281-AB28-69494079A6A6}" sibTransId="{BBE9146A-95FA-4A81-8506-7444A06D388B}"/>
    <dgm:cxn modelId="{1FAF65C5-6C61-4544-8E6B-69EFC46D35BF}" srcId="{F80C82B5-98FD-4620-9214-D0C29BED5E30}" destId="{D7BEF256-915A-490C-8A2F-51B4A9CD91EE}" srcOrd="2" destOrd="0" parTransId="{3816CABE-7E1C-47B0-8D96-D54895FD8171}" sibTransId="{D23D0FA5-7BF2-44A8-99F8-523CF750BEF7}"/>
    <dgm:cxn modelId="{94E33A3F-80E2-4ED9-A7A0-51BEA4965183}" type="presParOf" srcId="{E29135BC-1501-43F0-ADF1-1CE9A76250FF}" destId="{CE2D842A-6A90-4C72-B407-94F3A2E3DA7D}" srcOrd="0" destOrd="0" presId="urn:microsoft.com/office/officeart/2018/2/layout/IconVerticalSolidList"/>
    <dgm:cxn modelId="{74065DE6-E92F-46FA-BCDB-5C1A06A8468C}" type="presParOf" srcId="{CE2D842A-6A90-4C72-B407-94F3A2E3DA7D}" destId="{F93B9D39-F787-44BF-AA98-E9C3FDAE2653}" srcOrd="0" destOrd="0" presId="urn:microsoft.com/office/officeart/2018/2/layout/IconVerticalSolidList"/>
    <dgm:cxn modelId="{4A74ADAE-CE07-4B5A-899A-9567492E5E30}" type="presParOf" srcId="{CE2D842A-6A90-4C72-B407-94F3A2E3DA7D}" destId="{A718FF74-3A64-4165-AB7A-C7740F2479A4}" srcOrd="1" destOrd="0" presId="urn:microsoft.com/office/officeart/2018/2/layout/IconVerticalSolidList"/>
    <dgm:cxn modelId="{D1281050-DE45-4342-8010-B5BE43B0CF19}" type="presParOf" srcId="{CE2D842A-6A90-4C72-B407-94F3A2E3DA7D}" destId="{530661B4-34C8-4CFA-8B97-F30638126CC6}" srcOrd="2" destOrd="0" presId="urn:microsoft.com/office/officeart/2018/2/layout/IconVerticalSolidList"/>
    <dgm:cxn modelId="{038B3E58-9D03-464E-A169-D9D7150A312E}" type="presParOf" srcId="{CE2D842A-6A90-4C72-B407-94F3A2E3DA7D}" destId="{90E03FC6-CF42-4902-90F1-BB63B408713C}" srcOrd="3" destOrd="0" presId="urn:microsoft.com/office/officeart/2018/2/layout/IconVerticalSolidList"/>
    <dgm:cxn modelId="{DFD26EE1-39BD-43D4-8A3B-25EF40AE43AB}" type="presParOf" srcId="{E29135BC-1501-43F0-ADF1-1CE9A76250FF}" destId="{34B28DA6-78D3-4E03-80A8-8EDC868C1B12}" srcOrd="1" destOrd="0" presId="urn:microsoft.com/office/officeart/2018/2/layout/IconVerticalSolidList"/>
    <dgm:cxn modelId="{2AA9299F-4AE9-46A8-8B24-2D89A4B5AEE9}" type="presParOf" srcId="{E29135BC-1501-43F0-ADF1-1CE9A76250FF}" destId="{29F7DC9D-90A9-42E5-B266-07E4F346A1F9}" srcOrd="2" destOrd="0" presId="urn:microsoft.com/office/officeart/2018/2/layout/IconVerticalSolidList"/>
    <dgm:cxn modelId="{3E05711E-A1D1-48D3-A9CF-A747DC8CCB59}" type="presParOf" srcId="{29F7DC9D-90A9-42E5-B266-07E4F346A1F9}" destId="{ACBFD497-1070-4A16-81B8-2063CFE35F9A}" srcOrd="0" destOrd="0" presId="urn:microsoft.com/office/officeart/2018/2/layout/IconVerticalSolidList"/>
    <dgm:cxn modelId="{C2287AA3-8200-4003-B027-2CA46F87958A}" type="presParOf" srcId="{29F7DC9D-90A9-42E5-B266-07E4F346A1F9}" destId="{DDED39F3-980E-4F52-B564-5E61CE935E16}" srcOrd="1" destOrd="0" presId="urn:microsoft.com/office/officeart/2018/2/layout/IconVerticalSolidList"/>
    <dgm:cxn modelId="{5FB99F20-B657-402C-A76B-52091F7E6C69}" type="presParOf" srcId="{29F7DC9D-90A9-42E5-B266-07E4F346A1F9}" destId="{773974C9-F298-4BCA-B669-3A192E05FE23}" srcOrd="2" destOrd="0" presId="urn:microsoft.com/office/officeart/2018/2/layout/IconVerticalSolidList"/>
    <dgm:cxn modelId="{680B31F0-A098-44AE-8F0B-AB796203634D}" type="presParOf" srcId="{29F7DC9D-90A9-42E5-B266-07E4F346A1F9}" destId="{5AF4D263-E6D7-411E-8D6F-E0BBA5AD4CD0}" srcOrd="3" destOrd="0" presId="urn:microsoft.com/office/officeart/2018/2/layout/IconVerticalSolidList"/>
    <dgm:cxn modelId="{FE260D21-98E1-42C5-96B1-52141BB2F727}" type="presParOf" srcId="{E29135BC-1501-43F0-ADF1-1CE9A76250FF}" destId="{28BAF7F8-E57F-4A65-B0DB-67658F578C20}" srcOrd="3" destOrd="0" presId="urn:microsoft.com/office/officeart/2018/2/layout/IconVerticalSolidList"/>
    <dgm:cxn modelId="{59C3F386-CF7E-437B-ABA1-8719F73674C1}" type="presParOf" srcId="{E29135BC-1501-43F0-ADF1-1CE9A76250FF}" destId="{B5E52A57-120C-42F8-AD64-534E40CC3F99}" srcOrd="4" destOrd="0" presId="urn:microsoft.com/office/officeart/2018/2/layout/IconVerticalSolidList"/>
    <dgm:cxn modelId="{7AE691A0-A81A-4BCE-BEC6-76C48082F74B}" type="presParOf" srcId="{B5E52A57-120C-42F8-AD64-534E40CC3F99}" destId="{C1B92338-95AB-4E02-9E3C-2EEAF4D39FB0}" srcOrd="0" destOrd="0" presId="urn:microsoft.com/office/officeart/2018/2/layout/IconVerticalSolidList"/>
    <dgm:cxn modelId="{4EDB3AB7-1844-4AB0-BB8A-5996BA507172}" type="presParOf" srcId="{B5E52A57-120C-42F8-AD64-534E40CC3F99}" destId="{E91EE793-B7F0-48AD-AB59-3B087649DF6D}" srcOrd="1" destOrd="0" presId="urn:microsoft.com/office/officeart/2018/2/layout/IconVerticalSolidList"/>
    <dgm:cxn modelId="{90BF9A7B-54B1-4366-95AD-AAAD41FDBFCF}" type="presParOf" srcId="{B5E52A57-120C-42F8-AD64-534E40CC3F99}" destId="{DCC8B6A6-DBBB-4A83-8FDD-D15941D29CCB}" srcOrd="2" destOrd="0" presId="urn:microsoft.com/office/officeart/2018/2/layout/IconVerticalSolidList"/>
    <dgm:cxn modelId="{6FCFE636-FC86-46B4-BC8F-1D7794C0FCCE}" type="presParOf" srcId="{B5E52A57-120C-42F8-AD64-534E40CC3F99}" destId="{6F643FD6-1E1E-471C-A901-0E65D7342226}" srcOrd="3" destOrd="0" presId="urn:microsoft.com/office/officeart/2018/2/layout/IconVerticalSolidList"/>
    <dgm:cxn modelId="{F2847F06-D1B8-45D9-A2AF-BEA6C297F582}" type="presParOf" srcId="{E29135BC-1501-43F0-ADF1-1CE9A76250FF}" destId="{55DC2EEF-101B-4EAA-84D9-C02528C3BCAB}" srcOrd="5" destOrd="0" presId="urn:microsoft.com/office/officeart/2018/2/layout/IconVerticalSolidList"/>
    <dgm:cxn modelId="{E1F40C65-D4CB-421B-BFC8-F83CAFAAC17E}" type="presParOf" srcId="{E29135BC-1501-43F0-ADF1-1CE9A76250FF}" destId="{D6F21935-8B12-4784-BD3F-31898C585B5E}" srcOrd="6" destOrd="0" presId="urn:microsoft.com/office/officeart/2018/2/layout/IconVerticalSolidList"/>
    <dgm:cxn modelId="{BCCE2B2A-348E-4950-9B29-7A5F23F891FD}" type="presParOf" srcId="{D6F21935-8B12-4784-BD3F-31898C585B5E}" destId="{467E8303-5C88-40DE-8A37-2CEE91A5A3CC}" srcOrd="0" destOrd="0" presId="urn:microsoft.com/office/officeart/2018/2/layout/IconVerticalSolidList"/>
    <dgm:cxn modelId="{AC29AB38-C474-4323-B71D-5501C1186626}" type="presParOf" srcId="{D6F21935-8B12-4784-BD3F-31898C585B5E}" destId="{BEE2775D-3626-4E5E-9224-AAA5E06E0E26}" srcOrd="1" destOrd="0" presId="urn:microsoft.com/office/officeart/2018/2/layout/IconVerticalSolidList"/>
    <dgm:cxn modelId="{E34E4E2E-DAEA-4B94-A2B7-F602F259F1EE}" type="presParOf" srcId="{D6F21935-8B12-4784-BD3F-31898C585B5E}" destId="{8567DF50-17BA-4634-954C-012F21E35BE8}" srcOrd="2" destOrd="0" presId="urn:microsoft.com/office/officeart/2018/2/layout/IconVerticalSolidList"/>
    <dgm:cxn modelId="{F81AE6D1-247B-4128-B925-17CE5F9D5E14}" type="presParOf" srcId="{D6F21935-8B12-4784-BD3F-31898C585B5E}" destId="{39506BF5-309A-4FF4-BED3-66B7CDCE0ED6}" srcOrd="3" destOrd="0" presId="urn:microsoft.com/office/officeart/2018/2/layout/IconVerticalSolidList"/>
    <dgm:cxn modelId="{58CF6D7E-DEAF-4B94-9DAF-196812A94998}" type="presParOf" srcId="{E29135BC-1501-43F0-ADF1-1CE9A76250FF}" destId="{AE84EB03-97F0-4576-B2B8-194246E2B8D4}" srcOrd="7" destOrd="0" presId="urn:microsoft.com/office/officeart/2018/2/layout/IconVerticalSolidList"/>
    <dgm:cxn modelId="{C50553CC-59F4-4FA1-BA93-855F65ECF31C}" type="presParOf" srcId="{E29135BC-1501-43F0-ADF1-1CE9A76250FF}" destId="{6E7757C7-AC44-4E98-98C4-29FE631F5153}" srcOrd="8" destOrd="0" presId="urn:microsoft.com/office/officeart/2018/2/layout/IconVerticalSolidList"/>
    <dgm:cxn modelId="{6DC544DE-9033-4F42-83AF-6959C00066A4}" type="presParOf" srcId="{6E7757C7-AC44-4E98-98C4-29FE631F5153}" destId="{B25079F8-A5EB-478B-9C8E-7B29030D6C85}" srcOrd="0" destOrd="0" presId="urn:microsoft.com/office/officeart/2018/2/layout/IconVerticalSolidList"/>
    <dgm:cxn modelId="{897CB17F-CC34-4356-B83B-30A868BE2DC7}" type="presParOf" srcId="{6E7757C7-AC44-4E98-98C4-29FE631F5153}" destId="{91631CDC-9A94-4C5C-9428-9812C9C29072}" srcOrd="1" destOrd="0" presId="urn:microsoft.com/office/officeart/2018/2/layout/IconVerticalSolidList"/>
    <dgm:cxn modelId="{7E88F600-70CB-4FA5-8B03-777C89D50D11}" type="presParOf" srcId="{6E7757C7-AC44-4E98-98C4-29FE631F5153}" destId="{7D11A787-D3F8-4390-AA55-B440D96163C6}" srcOrd="2" destOrd="0" presId="urn:microsoft.com/office/officeart/2018/2/layout/IconVerticalSolidList"/>
    <dgm:cxn modelId="{DB12254E-4BF6-4068-873C-C67820C910E0}" type="presParOf" srcId="{6E7757C7-AC44-4E98-98C4-29FE631F5153}" destId="{70FB1EE6-E9D4-4148-8BD1-A9F3E78386D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A01901A-943F-4075-8C6D-744E774E9E43}" type="doc">
      <dgm:prSet loTypeId="urn:microsoft.com/office/officeart/2018/5/layout/IconCircleLabelList" loCatId="icon" qsTypeId="urn:microsoft.com/office/officeart/2005/8/quickstyle/simple1" qsCatId="simple" csTypeId="urn:microsoft.com/office/officeart/2005/8/colors/accent0_3" csCatId="mainScheme" phldr="1"/>
      <dgm:spPr/>
      <dgm:t>
        <a:bodyPr/>
        <a:lstStyle/>
        <a:p>
          <a:endParaRPr lang="en-US"/>
        </a:p>
      </dgm:t>
    </dgm:pt>
    <dgm:pt modelId="{8B61DC9E-845B-4074-8511-341CF1A7D5DC}">
      <dgm:prSet/>
      <dgm:spPr/>
      <dgm:t>
        <a:bodyPr/>
        <a:lstStyle/>
        <a:p>
          <a:pPr>
            <a:lnSpc>
              <a:spcPct val="100000"/>
            </a:lnSpc>
            <a:defRPr cap="all"/>
          </a:pPr>
          <a:r>
            <a:rPr lang="en-GB" b="1" i="0"/>
            <a:t>Room Assessment</a:t>
          </a:r>
          <a:endParaRPr lang="en-US"/>
        </a:p>
      </dgm:t>
    </dgm:pt>
    <dgm:pt modelId="{F0A3B329-6E3F-4CC4-B739-8B6E10F2B32C}" type="parTrans" cxnId="{A6152E59-72D5-4431-8C0C-75DF1FB4F17F}">
      <dgm:prSet/>
      <dgm:spPr/>
      <dgm:t>
        <a:bodyPr/>
        <a:lstStyle/>
        <a:p>
          <a:endParaRPr lang="en-US"/>
        </a:p>
      </dgm:t>
    </dgm:pt>
    <dgm:pt modelId="{5166D7E4-74CA-46F7-AC6E-7757ABF2A2FB}" type="sibTrans" cxnId="{A6152E59-72D5-4431-8C0C-75DF1FB4F17F}">
      <dgm:prSet/>
      <dgm:spPr/>
      <dgm:t>
        <a:bodyPr/>
        <a:lstStyle/>
        <a:p>
          <a:endParaRPr lang="en-US"/>
        </a:p>
      </dgm:t>
    </dgm:pt>
    <dgm:pt modelId="{7219FAE0-1B3A-42D1-BC0F-20F77EBABCCF}">
      <dgm:prSet/>
      <dgm:spPr/>
      <dgm:t>
        <a:bodyPr/>
        <a:lstStyle/>
        <a:p>
          <a:pPr>
            <a:lnSpc>
              <a:spcPct val="100000"/>
            </a:lnSpc>
            <a:defRPr cap="all"/>
          </a:pPr>
          <a:r>
            <a:rPr lang="en-GB" b="1" i="0"/>
            <a:t>Preparation</a:t>
          </a:r>
          <a:endParaRPr lang="en-US"/>
        </a:p>
      </dgm:t>
    </dgm:pt>
    <dgm:pt modelId="{462DC4D6-DB3D-4AFD-A63B-32DACDC4BE8F}" type="parTrans" cxnId="{ABA85996-F5F0-491C-8B8E-D1EF5DF47ECD}">
      <dgm:prSet/>
      <dgm:spPr/>
      <dgm:t>
        <a:bodyPr/>
        <a:lstStyle/>
        <a:p>
          <a:endParaRPr lang="en-US"/>
        </a:p>
      </dgm:t>
    </dgm:pt>
    <dgm:pt modelId="{7E48299D-6A30-4939-AA54-596685B037A2}" type="sibTrans" cxnId="{ABA85996-F5F0-491C-8B8E-D1EF5DF47ECD}">
      <dgm:prSet/>
      <dgm:spPr/>
      <dgm:t>
        <a:bodyPr/>
        <a:lstStyle/>
        <a:p>
          <a:endParaRPr lang="en-US"/>
        </a:p>
      </dgm:t>
    </dgm:pt>
    <dgm:pt modelId="{F868C40B-C71B-4B8A-9994-AA0BFDDA1CDE}">
      <dgm:prSet/>
      <dgm:spPr/>
      <dgm:t>
        <a:bodyPr/>
        <a:lstStyle/>
        <a:p>
          <a:pPr>
            <a:lnSpc>
              <a:spcPct val="100000"/>
            </a:lnSpc>
            <a:defRPr cap="all"/>
          </a:pPr>
          <a:r>
            <a:rPr lang="en-GB" b="1" i="0"/>
            <a:t>Ventilation</a:t>
          </a:r>
          <a:endParaRPr lang="en-US"/>
        </a:p>
      </dgm:t>
    </dgm:pt>
    <dgm:pt modelId="{9243998C-F010-4F4C-AF95-6C218EC24C72}" type="parTrans" cxnId="{F608E426-7EA9-4B23-BE0B-A116288D1AC8}">
      <dgm:prSet/>
      <dgm:spPr/>
      <dgm:t>
        <a:bodyPr/>
        <a:lstStyle/>
        <a:p>
          <a:endParaRPr lang="en-US"/>
        </a:p>
      </dgm:t>
    </dgm:pt>
    <dgm:pt modelId="{499357F5-B0EE-4C03-8A88-990D44E8EDD6}" type="sibTrans" cxnId="{F608E426-7EA9-4B23-BE0B-A116288D1AC8}">
      <dgm:prSet/>
      <dgm:spPr/>
      <dgm:t>
        <a:bodyPr/>
        <a:lstStyle/>
        <a:p>
          <a:endParaRPr lang="en-US"/>
        </a:p>
      </dgm:t>
    </dgm:pt>
    <dgm:pt modelId="{35C515FE-A7DB-4885-A62B-A1040719C7B6}">
      <dgm:prSet/>
      <dgm:spPr/>
      <dgm:t>
        <a:bodyPr/>
        <a:lstStyle/>
        <a:p>
          <a:pPr>
            <a:lnSpc>
              <a:spcPct val="100000"/>
            </a:lnSpc>
            <a:defRPr cap="all"/>
          </a:pPr>
          <a:r>
            <a:rPr lang="en-GB" b="1" i="0" dirty="0"/>
            <a:t>Waste Disposal and High-Touch Surfaces</a:t>
          </a:r>
          <a:endParaRPr lang="en-US" dirty="0"/>
        </a:p>
      </dgm:t>
    </dgm:pt>
    <dgm:pt modelId="{062CA94D-6547-4F86-AD68-A83B6380CBFF}" type="parTrans" cxnId="{DCC58159-8654-4F83-BCA7-3366AC105077}">
      <dgm:prSet/>
      <dgm:spPr/>
      <dgm:t>
        <a:bodyPr/>
        <a:lstStyle/>
        <a:p>
          <a:endParaRPr lang="en-US"/>
        </a:p>
      </dgm:t>
    </dgm:pt>
    <dgm:pt modelId="{2E378B8A-E502-4D31-A42D-D4FBF20D4CAD}" type="sibTrans" cxnId="{DCC58159-8654-4F83-BCA7-3366AC105077}">
      <dgm:prSet/>
      <dgm:spPr/>
      <dgm:t>
        <a:bodyPr/>
        <a:lstStyle/>
        <a:p>
          <a:endParaRPr lang="en-US"/>
        </a:p>
      </dgm:t>
    </dgm:pt>
    <dgm:pt modelId="{8E003ECB-FD42-4C53-A836-83206016C6E1}">
      <dgm:prSet/>
      <dgm:spPr/>
      <dgm:t>
        <a:bodyPr/>
        <a:lstStyle/>
        <a:p>
          <a:pPr>
            <a:lnSpc>
              <a:spcPct val="100000"/>
            </a:lnSpc>
            <a:defRPr cap="all"/>
          </a:pPr>
          <a:r>
            <a:rPr lang="en-GB" b="1" i="0"/>
            <a:t>Bathroom Safety, Bedding, and Final Inspection</a:t>
          </a:r>
          <a:endParaRPr lang="en-US"/>
        </a:p>
      </dgm:t>
    </dgm:pt>
    <dgm:pt modelId="{CBA38AC7-FEA9-4A79-B20C-8F8CA8CD4195}" type="parTrans" cxnId="{A6991CA2-C656-42CD-B4D7-45850725D40D}">
      <dgm:prSet/>
      <dgm:spPr/>
      <dgm:t>
        <a:bodyPr/>
        <a:lstStyle/>
        <a:p>
          <a:endParaRPr lang="en-US"/>
        </a:p>
      </dgm:t>
    </dgm:pt>
    <dgm:pt modelId="{B07EB0C1-E248-4844-9426-F77E5993AE92}" type="sibTrans" cxnId="{A6991CA2-C656-42CD-B4D7-45850725D40D}">
      <dgm:prSet/>
      <dgm:spPr/>
      <dgm:t>
        <a:bodyPr/>
        <a:lstStyle/>
        <a:p>
          <a:endParaRPr lang="en-US"/>
        </a:p>
      </dgm:t>
    </dgm:pt>
    <dgm:pt modelId="{4F911CC7-9CA5-43C4-869A-F0D33AF16D71}" type="pres">
      <dgm:prSet presAssocID="{7A01901A-943F-4075-8C6D-744E774E9E43}" presName="root" presStyleCnt="0">
        <dgm:presLayoutVars>
          <dgm:dir/>
          <dgm:resizeHandles val="exact"/>
        </dgm:presLayoutVars>
      </dgm:prSet>
      <dgm:spPr/>
    </dgm:pt>
    <dgm:pt modelId="{B9239293-BC94-495F-BF29-70D93095811B}" type="pres">
      <dgm:prSet presAssocID="{8B61DC9E-845B-4074-8511-341CF1A7D5DC}" presName="compNode" presStyleCnt="0"/>
      <dgm:spPr/>
    </dgm:pt>
    <dgm:pt modelId="{9BE7F5E2-B9B3-4DD7-8A95-0987252F573C}" type="pres">
      <dgm:prSet presAssocID="{8B61DC9E-845B-4074-8511-341CF1A7D5DC}" presName="iconBgRect" presStyleLbl="bgShp" presStyleIdx="0" presStyleCnt="5"/>
      <dgm:spPr/>
    </dgm:pt>
    <dgm:pt modelId="{30DFD5DE-98F3-45EC-8D93-D2392DB94DED}" type="pres">
      <dgm:prSet presAssocID="{8B61DC9E-845B-4074-8511-341CF1A7D5DC}" presName="iconRect" presStyleLbl="node1" presStyleIdx="0" presStyleCnt="5"/>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ick"/>
        </a:ext>
      </dgm:extLst>
    </dgm:pt>
    <dgm:pt modelId="{0502E7FE-7D2E-4DAC-ACA9-27151D31A778}" type="pres">
      <dgm:prSet presAssocID="{8B61DC9E-845B-4074-8511-341CF1A7D5DC}" presName="spaceRect" presStyleCnt="0"/>
      <dgm:spPr/>
    </dgm:pt>
    <dgm:pt modelId="{007048CD-CE34-4875-9580-FD5CC719424C}" type="pres">
      <dgm:prSet presAssocID="{8B61DC9E-845B-4074-8511-341CF1A7D5DC}" presName="textRect" presStyleLbl="revTx" presStyleIdx="0" presStyleCnt="5">
        <dgm:presLayoutVars>
          <dgm:chMax val="1"/>
          <dgm:chPref val="1"/>
        </dgm:presLayoutVars>
      </dgm:prSet>
      <dgm:spPr/>
    </dgm:pt>
    <dgm:pt modelId="{BD3F74A6-E8F0-4DE9-879F-16EB78CA4AB5}" type="pres">
      <dgm:prSet presAssocID="{5166D7E4-74CA-46F7-AC6E-7757ABF2A2FB}" presName="sibTrans" presStyleCnt="0"/>
      <dgm:spPr/>
    </dgm:pt>
    <dgm:pt modelId="{348CDEAC-927A-4BC7-8C20-DA0E459EA5F2}" type="pres">
      <dgm:prSet presAssocID="{7219FAE0-1B3A-42D1-BC0F-20F77EBABCCF}" presName="compNode" presStyleCnt="0"/>
      <dgm:spPr/>
    </dgm:pt>
    <dgm:pt modelId="{18D877D5-DA1A-4AE0-A4B1-FEACE48F7000}" type="pres">
      <dgm:prSet presAssocID="{7219FAE0-1B3A-42D1-BC0F-20F77EBABCCF}" presName="iconBgRect" presStyleLbl="bgShp" presStyleIdx="1" presStyleCnt="5"/>
      <dgm:spPr/>
    </dgm:pt>
    <dgm:pt modelId="{F8E193DB-202C-4110-915F-5F148C1CD1CE}" type="pres">
      <dgm:prSet presAssocID="{7219FAE0-1B3A-42D1-BC0F-20F77EBABCCF}" presName="iconRect" presStyleLbl="node1" presStyleIdx="1" presStyleCnt="5"/>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eckList"/>
        </a:ext>
      </dgm:extLst>
    </dgm:pt>
    <dgm:pt modelId="{9A33B6EC-59D7-40DB-8698-8B848FC99B63}" type="pres">
      <dgm:prSet presAssocID="{7219FAE0-1B3A-42D1-BC0F-20F77EBABCCF}" presName="spaceRect" presStyleCnt="0"/>
      <dgm:spPr/>
    </dgm:pt>
    <dgm:pt modelId="{ACB406B3-58E3-4C61-B93B-B088AF3B0D2B}" type="pres">
      <dgm:prSet presAssocID="{7219FAE0-1B3A-42D1-BC0F-20F77EBABCCF}" presName="textRect" presStyleLbl="revTx" presStyleIdx="1" presStyleCnt="5">
        <dgm:presLayoutVars>
          <dgm:chMax val="1"/>
          <dgm:chPref val="1"/>
        </dgm:presLayoutVars>
      </dgm:prSet>
      <dgm:spPr/>
    </dgm:pt>
    <dgm:pt modelId="{68F16E80-4F67-44CE-A6D5-8C96C9CFA8CD}" type="pres">
      <dgm:prSet presAssocID="{7E48299D-6A30-4939-AA54-596685B037A2}" presName="sibTrans" presStyleCnt="0"/>
      <dgm:spPr/>
    </dgm:pt>
    <dgm:pt modelId="{0ACA64C4-15D2-44DD-81A1-15C9413548D1}" type="pres">
      <dgm:prSet presAssocID="{F868C40B-C71B-4B8A-9994-AA0BFDDA1CDE}" presName="compNode" presStyleCnt="0"/>
      <dgm:spPr/>
    </dgm:pt>
    <dgm:pt modelId="{739E668C-FAA6-4C29-8CE2-36089617CD88}" type="pres">
      <dgm:prSet presAssocID="{F868C40B-C71B-4B8A-9994-AA0BFDDA1CDE}" presName="iconBgRect" presStyleLbl="bgShp" presStyleIdx="2" presStyleCnt="5"/>
      <dgm:spPr/>
    </dgm:pt>
    <dgm:pt modelId="{91E6769B-E70C-4637-AC36-6145020FEB10}" type="pres">
      <dgm:prSet presAssocID="{F868C40B-C71B-4B8A-9994-AA0BFDDA1CDE}" presName="iconRect" presStyleLbl="node1" presStyleIdx="2" presStyleCnt="5"/>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tethoscope"/>
        </a:ext>
      </dgm:extLst>
    </dgm:pt>
    <dgm:pt modelId="{06709A61-4814-4BA0-A581-301E322498DD}" type="pres">
      <dgm:prSet presAssocID="{F868C40B-C71B-4B8A-9994-AA0BFDDA1CDE}" presName="spaceRect" presStyleCnt="0"/>
      <dgm:spPr/>
    </dgm:pt>
    <dgm:pt modelId="{60C524FA-E0B7-4A43-9B36-73B130CDAE74}" type="pres">
      <dgm:prSet presAssocID="{F868C40B-C71B-4B8A-9994-AA0BFDDA1CDE}" presName="textRect" presStyleLbl="revTx" presStyleIdx="2" presStyleCnt="5">
        <dgm:presLayoutVars>
          <dgm:chMax val="1"/>
          <dgm:chPref val="1"/>
        </dgm:presLayoutVars>
      </dgm:prSet>
      <dgm:spPr/>
    </dgm:pt>
    <dgm:pt modelId="{E59CBD7B-F311-4AC8-81EF-5DCCB13114FD}" type="pres">
      <dgm:prSet presAssocID="{499357F5-B0EE-4C03-8A88-990D44E8EDD6}" presName="sibTrans" presStyleCnt="0"/>
      <dgm:spPr/>
    </dgm:pt>
    <dgm:pt modelId="{4C8090FF-9DCD-4EDF-95C6-0AA410848F6D}" type="pres">
      <dgm:prSet presAssocID="{35C515FE-A7DB-4885-A62B-A1040719C7B6}" presName="compNode" presStyleCnt="0"/>
      <dgm:spPr/>
    </dgm:pt>
    <dgm:pt modelId="{F9585BA8-26C0-42B6-B258-1EEFD1663BAB}" type="pres">
      <dgm:prSet presAssocID="{35C515FE-A7DB-4885-A62B-A1040719C7B6}" presName="iconBgRect" presStyleLbl="bgShp" presStyleIdx="3" presStyleCnt="5"/>
      <dgm:spPr/>
    </dgm:pt>
    <dgm:pt modelId="{8090BA38-3C78-4876-8FCF-C28D0D0C6E88}" type="pres">
      <dgm:prSet presAssocID="{35C515FE-A7DB-4885-A62B-A1040719C7B6}" presName="iconRect" presStyleLbl="node1" presStyleIdx="3" presStyleCnt="5"/>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Rubbish"/>
        </a:ext>
      </dgm:extLst>
    </dgm:pt>
    <dgm:pt modelId="{C569C8C1-394D-4F22-9078-B9BE590B4887}" type="pres">
      <dgm:prSet presAssocID="{35C515FE-A7DB-4885-A62B-A1040719C7B6}" presName="spaceRect" presStyleCnt="0"/>
      <dgm:spPr/>
    </dgm:pt>
    <dgm:pt modelId="{2D050A0B-5A20-46A9-9DF0-CAF579CA499A}" type="pres">
      <dgm:prSet presAssocID="{35C515FE-A7DB-4885-A62B-A1040719C7B6}" presName="textRect" presStyleLbl="revTx" presStyleIdx="3" presStyleCnt="5">
        <dgm:presLayoutVars>
          <dgm:chMax val="1"/>
          <dgm:chPref val="1"/>
        </dgm:presLayoutVars>
      </dgm:prSet>
      <dgm:spPr/>
    </dgm:pt>
    <dgm:pt modelId="{F6594515-DD9E-4573-AF2A-EB7E435E5F6F}" type="pres">
      <dgm:prSet presAssocID="{2E378B8A-E502-4D31-A42D-D4FBF20D4CAD}" presName="sibTrans" presStyleCnt="0"/>
      <dgm:spPr/>
    </dgm:pt>
    <dgm:pt modelId="{F8FEA2C0-85D1-4AF2-94BD-119A522409E1}" type="pres">
      <dgm:prSet presAssocID="{8E003ECB-FD42-4C53-A836-83206016C6E1}" presName="compNode" presStyleCnt="0"/>
      <dgm:spPr/>
    </dgm:pt>
    <dgm:pt modelId="{CF21947F-FE29-4076-8C9A-CC7199D4A24A}" type="pres">
      <dgm:prSet presAssocID="{8E003ECB-FD42-4C53-A836-83206016C6E1}" presName="iconBgRect" presStyleLbl="bgShp" presStyleIdx="4" presStyleCnt="5"/>
      <dgm:spPr/>
    </dgm:pt>
    <dgm:pt modelId="{AD4B8FEF-C963-42E2-A4D4-008D6AA95012}" type="pres">
      <dgm:prSet presAssocID="{8E003ECB-FD42-4C53-A836-83206016C6E1}" presName="iconRect" presStyleLbl="node1" presStyleIdx="4" presStyleCnt="5"/>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Bed"/>
        </a:ext>
      </dgm:extLst>
    </dgm:pt>
    <dgm:pt modelId="{ACA272C1-41EF-4519-82C1-4AD626A67E62}" type="pres">
      <dgm:prSet presAssocID="{8E003ECB-FD42-4C53-A836-83206016C6E1}" presName="spaceRect" presStyleCnt="0"/>
      <dgm:spPr/>
    </dgm:pt>
    <dgm:pt modelId="{6C61C87F-C556-4F3C-A323-25D5A2FB3416}" type="pres">
      <dgm:prSet presAssocID="{8E003ECB-FD42-4C53-A836-83206016C6E1}" presName="textRect" presStyleLbl="revTx" presStyleIdx="4" presStyleCnt="5">
        <dgm:presLayoutVars>
          <dgm:chMax val="1"/>
          <dgm:chPref val="1"/>
        </dgm:presLayoutVars>
      </dgm:prSet>
      <dgm:spPr/>
    </dgm:pt>
  </dgm:ptLst>
  <dgm:cxnLst>
    <dgm:cxn modelId="{F608E426-7EA9-4B23-BE0B-A116288D1AC8}" srcId="{7A01901A-943F-4075-8C6D-744E774E9E43}" destId="{F868C40B-C71B-4B8A-9994-AA0BFDDA1CDE}" srcOrd="2" destOrd="0" parTransId="{9243998C-F010-4F4C-AF95-6C218EC24C72}" sibTransId="{499357F5-B0EE-4C03-8A88-990D44E8EDD6}"/>
    <dgm:cxn modelId="{38AC0136-7571-4349-B14A-78BFA5CA5935}" type="presOf" srcId="{35C515FE-A7DB-4885-A62B-A1040719C7B6}" destId="{2D050A0B-5A20-46A9-9DF0-CAF579CA499A}" srcOrd="0" destOrd="0" presId="urn:microsoft.com/office/officeart/2018/5/layout/IconCircleLabelList"/>
    <dgm:cxn modelId="{E66EAD3C-1B39-4134-8161-8A5FE4985394}" type="presOf" srcId="{7A01901A-943F-4075-8C6D-744E774E9E43}" destId="{4F911CC7-9CA5-43C4-869A-F0D33AF16D71}" srcOrd="0" destOrd="0" presId="urn:microsoft.com/office/officeart/2018/5/layout/IconCircleLabelList"/>
    <dgm:cxn modelId="{A6152E59-72D5-4431-8C0C-75DF1FB4F17F}" srcId="{7A01901A-943F-4075-8C6D-744E774E9E43}" destId="{8B61DC9E-845B-4074-8511-341CF1A7D5DC}" srcOrd="0" destOrd="0" parTransId="{F0A3B329-6E3F-4CC4-B739-8B6E10F2B32C}" sibTransId="{5166D7E4-74CA-46F7-AC6E-7757ABF2A2FB}"/>
    <dgm:cxn modelId="{DCC58159-8654-4F83-BCA7-3366AC105077}" srcId="{7A01901A-943F-4075-8C6D-744E774E9E43}" destId="{35C515FE-A7DB-4885-A62B-A1040719C7B6}" srcOrd="3" destOrd="0" parTransId="{062CA94D-6547-4F86-AD68-A83B6380CBFF}" sibTransId="{2E378B8A-E502-4D31-A42D-D4FBF20D4CAD}"/>
    <dgm:cxn modelId="{ABA85996-F5F0-491C-8B8E-D1EF5DF47ECD}" srcId="{7A01901A-943F-4075-8C6D-744E774E9E43}" destId="{7219FAE0-1B3A-42D1-BC0F-20F77EBABCCF}" srcOrd="1" destOrd="0" parTransId="{462DC4D6-DB3D-4AFD-A63B-32DACDC4BE8F}" sibTransId="{7E48299D-6A30-4939-AA54-596685B037A2}"/>
    <dgm:cxn modelId="{A6991CA2-C656-42CD-B4D7-45850725D40D}" srcId="{7A01901A-943F-4075-8C6D-744E774E9E43}" destId="{8E003ECB-FD42-4C53-A836-83206016C6E1}" srcOrd="4" destOrd="0" parTransId="{CBA38AC7-FEA9-4A79-B20C-8F8CA8CD4195}" sibTransId="{B07EB0C1-E248-4844-9426-F77E5993AE92}"/>
    <dgm:cxn modelId="{807F13AB-9C71-42E7-928D-2986DBBC5BF1}" type="presOf" srcId="{F868C40B-C71B-4B8A-9994-AA0BFDDA1CDE}" destId="{60C524FA-E0B7-4A43-9B36-73B130CDAE74}" srcOrd="0" destOrd="0" presId="urn:microsoft.com/office/officeart/2018/5/layout/IconCircleLabelList"/>
    <dgm:cxn modelId="{6291A2B4-C725-483D-A3CE-EE364B7B46CC}" type="presOf" srcId="{7219FAE0-1B3A-42D1-BC0F-20F77EBABCCF}" destId="{ACB406B3-58E3-4C61-B93B-B088AF3B0D2B}" srcOrd="0" destOrd="0" presId="urn:microsoft.com/office/officeart/2018/5/layout/IconCircleLabelList"/>
    <dgm:cxn modelId="{AC1928BD-D9E6-4A78-A1DC-D88C8E1D8C19}" type="presOf" srcId="{8B61DC9E-845B-4074-8511-341CF1A7D5DC}" destId="{007048CD-CE34-4875-9580-FD5CC719424C}" srcOrd="0" destOrd="0" presId="urn:microsoft.com/office/officeart/2018/5/layout/IconCircleLabelList"/>
    <dgm:cxn modelId="{1BB0C3F0-E9FB-450D-AD7C-A308202238C3}" type="presOf" srcId="{8E003ECB-FD42-4C53-A836-83206016C6E1}" destId="{6C61C87F-C556-4F3C-A323-25D5A2FB3416}" srcOrd="0" destOrd="0" presId="urn:microsoft.com/office/officeart/2018/5/layout/IconCircleLabelList"/>
    <dgm:cxn modelId="{48C47B6D-C1B5-4422-BEC2-EF0F7CB63F37}" type="presParOf" srcId="{4F911CC7-9CA5-43C4-869A-F0D33AF16D71}" destId="{B9239293-BC94-495F-BF29-70D93095811B}" srcOrd="0" destOrd="0" presId="urn:microsoft.com/office/officeart/2018/5/layout/IconCircleLabelList"/>
    <dgm:cxn modelId="{8F1715B4-4FE9-47E1-95DB-F3558ED36336}" type="presParOf" srcId="{B9239293-BC94-495F-BF29-70D93095811B}" destId="{9BE7F5E2-B9B3-4DD7-8A95-0987252F573C}" srcOrd="0" destOrd="0" presId="urn:microsoft.com/office/officeart/2018/5/layout/IconCircleLabelList"/>
    <dgm:cxn modelId="{6765FE11-C03F-4DB2-B7B6-1987115D3E6B}" type="presParOf" srcId="{B9239293-BC94-495F-BF29-70D93095811B}" destId="{30DFD5DE-98F3-45EC-8D93-D2392DB94DED}" srcOrd="1" destOrd="0" presId="urn:microsoft.com/office/officeart/2018/5/layout/IconCircleLabelList"/>
    <dgm:cxn modelId="{E8333907-7F61-470F-B7DC-1EEA83121EA6}" type="presParOf" srcId="{B9239293-BC94-495F-BF29-70D93095811B}" destId="{0502E7FE-7D2E-4DAC-ACA9-27151D31A778}" srcOrd="2" destOrd="0" presId="urn:microsoft.com/office/officeart/2018/5/layout/IconCircleLabelList"/>
    <dgm:cxn modelId="{CDADD294-29E0-4CF3-A9FE-0E0D87227EB5}" type="presParOf" srcId="{B9239293-BC94-495F-BF29-70D93095811B}" destId="{007048CD-CE34-4875-9580-FD5CC719424C}" srcOrd="3" destOrd="0" presId="urn:microsoft.com/office/officeart/2018/5/layout/IconCircleLabelList"/>
    <dgm:cxn modelId="{CCD65176-0BC7-4DEA-9EAA-FCE327D96013}" type="presParOf" srcId="{4F911CC7-9CA5-43C4-869A-F0D33AF16D71}" destId="{BD3F74A6-E8F0-4DE9-879F-16EB78CA4AB5}" srcOrd="1" destOrd="0" presId="urn:microsoft.com/office/officeart/2018/5/layout/IconCircleLabelList"/>
    <dgm:cxn modelId="{60E8D8B4-1404-484C-9671-383085CDA245}" type="presParOf" srcId="{4F911CC7-9CA5-43C4-869A-F0D33AF16D71}" destId="{348CDEAC-927A-4BC7-8C20-DA0E459EA5F2}" srcOrd="2" destOrd="0" presId="urn:microsoft.com/office/officeart/2018/5/layout/IconCircleLabelList"/>
    <dgm:cxn modelId="{2FA82091-C3B3-4CAF-B7C8-ABEF225689EE}" type="presParOf" srcId="{348CDEAC-927A-4BC7-8C20-DA0E459EA5F2}" destId="{18D877D5-DA1A-4AE0-A4B1-FEACE48F7000}" srcOrd="0" destOrd="0" presId="urn:microsoft.com/office/officeart/2018/5/layout/IconCircleLabelList"/>
    <dgm:cxn modelId="{AB930FE8-ED61-47B3-839A-B6E99DC04839}" type="presParOf" srcId="{348CDEAC-927A-4BC7-8C20-DA0E459EA5F2}" destId="{F8E193DB-202C-4110-915F-5F148C1CD1CE}" srcOrd="1" destOrd="0" presId="urn:microsoft.com/office/officeart/2018/5/layout/IconCircleLabelList"/>
    <dgm:cxn modelId="{D9D3D6BD-E7D5-4243-97FC-26D99634CE2C}" type="presParOf" srcId="{348CDEAC-927A-4BC7-8C20-DA0E459EA5F2}" destId="{9A33B6EC-59D7-40DB-8698-8B848FC99B63}" srcOrd="2" destOrd="0" presId="urn:microsoft.com/office/officeart/2018/5/layout/IconCircleLabelList"/>
    <dgm:cxn modelId="{99B9EA1C-CA32-42DC-82F7-282770DE9C52}" type="presParOf" srcId="{348CDEAC-927A-4BC7-8C20-DA0E459EA5F2}" destId="{ACB406B3-58E3-4C61-B93B-B088AF3B0D2B}" srcOrd="3" destOrd="0" presId="urn:microsoft.com/office/officeart/2018/5/layout/IconCircleLabelList"/>
    <dgm:cxn modelId="{028CDC72-C2A2-45F5-8371-F404B9151CB8}" type="presParOf" srcId="{4F911CC7-9CA5-43C4-869A-F0D33AF16D71}" destId="{68F16E80-4F67-44CE-A6D5-8C96C9CFA8CD}" srcOrd="3" destOrd="0" presId="urn:microsoft.com/office/officeart/2018/5/layout/IconCircleLabelList"/>
    <dgm:cxn modelId="{3F11E294-384D-4058-8871-58CD56B5858F}" type="presParOf" srcId="{4F911CC7-9CA5-43C4-869A-F0D33AF16D71}" destId="{0ACA64C4-15D2-44DD-81A1-15C9413548D1}" srcOrd="4" destOrd="0" presId="urn:microsoft.com/office/officeart/2018/5/layout/IconCircleLabelList"/>
    <dgm:cxn modelId="{09058A1C-F036-41D9-956F-CD1EB9CD300E}" type="presParOf" srcId="{0ACA64C4-15D2-44DD-81A1-15C9413548D1}" destId="{739E668C-FAA6-4C29-8CE2-36089617CD88}" srcOrd="0" destOrd="0" presId="urn:microsoft.com/office/officeart/2018/5/layout/IconCircleLabelList"/>
    <dgm:cxn modelId="{0D0E07D8-7B2F-49F4-A2AF-2E3B67CD0297}" type="presParOf" srcId="{0ACA64C4-15D2-44DD-81A1-15C9413548D1}" destId="{91E6769B-E70C-4637-AC36-6145020FEB10}" srcOrd="1" destOrd="0" presId="urn:microsoft.com/office/officeart/2018/5/layout/IconCircleLabelList"/>
    <dgm:cxn modelId="{ED033BB5-B822-40E3-8DB3-1D85B826EB6A}" type="presParOf" srcId="{0ACA64C4-15D2-44DD-81A1-15C9413548D1}" destId="{06709A61-4814-4BA0-A581-301E322498DD}" srcOrd="2" destOrd="0" presId="urn:microsoft.com/office/officeart/2018/5/layout/IconCircleLabelList"/>
    <dgm:cxn modelId="{A06912D6-576E-47A3-9CE3-D860D7628192}" type="presParOf" srcId="{0ACA64C4-15D2-44DD-81A1-15C9413548D1}" destId="{60C524FA-E0B7-4A43-9B36-73B130CDAE74}" srcOrd="3" destOrd="0" presId="urn:microsoft.com/office/officeart/2018/5/layout/IconCircleLabelList"/>
    <dgm:cxn modelId="{933DD88D-38C3-4BE4-A917-F850C64EC235}" type="presParOf" srcId="{4F911CC7-9CA5-43C4-869A-F0D33AF16D71}" destId="{E59CBD7B-F311-4AC8-81EF-5DCCB13114FD}" srcOrd="5" destOrd="0" presId="urn:microsoft.com/office/officeart/2018/5/layout/IconCircleLabelList"/>
    <dgm:cxn modelId="{C24058C2-A0CA-4E4A-835D-117B34E01187}" type="presParOf" srcId="{4F911CC7-9CA5-43C4-869A-F0D33AF16D71}" destId="{4C8090FF-9DCD-4EDF-95C6-0AA410848F6D}" srcOrd="6" destOrd="0" presId="urn:microsoft.com/office/officeart/2018/5/layout/IconCircleLabelList"/>
    <dgm:cxn modelId="{AF036A02-57B3-44D2-A69E-48812EE85B7C}" type="presParOf" srcId="{4C8090FF-9DCD-4EDF-95C6-0AA410848F6D}" destId="{F9585BA8-26C0-42B6-B258-1EEFD1663BAB}" srcOrd="0" destOrd="0" presId="urn:microsoft.com/office/officeart/2018/5/layout/IconCircleLabelList"/>
    <dgm:cxn modelId="{071FACEA-9CD6-4561-853F-2F6463D9437D}" type="presParOf" srcId="{4C8090FF-9DCD-4EDF-95C6-0AA410848F6D}" destId="{8090BA38-3C78-4876-8FCF-C28D0D0C6E88}" srcOrd="1" destOrd="0" presId="urn:microsoft.com/office/officeart/2018/5/layout/IconCircleLabelList"/>
    <dgm:cxn modelId="{6D1AD53F-AF33-49E1-8347-9D3A2E2C9042}" type="presParOf" srcId="{4C8090FF-9DCD-4EDF-95C6-0AA410848F6D}" destId="{C569C8C1-394D-4F22-9078-B9BE590B4887}" srcOrd="2" destOrd="0" presId="urn:microsoft.com/office/officeart/2018/5/layout/IconCircleLabelList"/>
    <dgm:cxn modelId="{CC33620D-1D6E-47A0-90EE-7C96C8A94D28}" type="presParOf" srcId="{4C8090FF-9DCD-4EDF-95C6-0AA410848F6D}" destId="{2D050A0B-5A20-46A9-9DF0-CAF579CA499A}" srcOrd="3" destOrd="0" presId="urn:microsoft.com/office/officeart/2018/5/layout/IconCircleLabelList"/>
    <dgm:cxn modelId="{593336F1-10C5-4E5B-97BF-D2381A4D0FD6}" type="presParOf" srcId="{4F911CC7-9CA5-43C4-869A-F0D33AF16D71}" destId="{F6594515-DD9E-4573-AF2A-EB7E435E5F6F}" srcOrd="7" destOrd="0" presId="urn:microsoft.com/office/officeart/2018/5/layout/IconCircleLabelList"/>
    <dgm:cxn modelId="{8911059D-11CC-4B69-B9D6-3495C7B88336}" type="presParOf" srcId="{4F911CC7-9CA5-43C4-869A-F0D33AF16D71}" destId="{F8FEA2C0-85D1-4AF2-94BD-119A522409E1}" srcOrd="8" destOrd="0" presId="urn:microsoft.com/office/officeart/2018/5/layout/IconCircleLabelList"/>
    <dgm:cxn modelId="{BC6D388F-0AE4-4DF1-8BE3-4381CA84FFC7}" type="presParOf" srcId="{F8FEA2C0-85D1-4AF2-94BD-119A522409E1}" destId="{CF21947F-FE29-4076-8C9A-CC7199D4A24A}" srcOrd="0" destOrd="0" presId="urn:microsoft.com/office/officeart/2018/5/layout/IconCircleLabelList"/>
    <dgm:cxn modelId="{60DCD27A-551B-4789-A941-4B86B0FC30D6}" type="presParOf" srcId="{F8FEA2C0-85D1-4AF2-94BD-119A522409E1}" destId="{AD4B8FEF-C963-42E2-A4D4-008D6AA95012}" srcOrd="1" destOrd="0" presId="urn:microsoft.com/office/officeart/2018/5/layout/IconCircleLabelList"/>
    <dgm:cxn modelId="{718654E3-5387-46C5-8F6C-8DF448E1B8E5}" type="presParOf" srcId="{F8FEA2C0-85D1-4AF2-94BD-119A522409E1}" destId="{ACA272C1-41EF-4519-82C1-4AD626A67E62}" srcOrd="2" destOrd="0" presId="urn:microsoft.com/office/officeart/2018/5/layout/IconCircleLabelList"/>
    <dgm:cxn modelId="{7CB7E6AD-25DB-4D62-B267-DB5A82F13883}" type="presParOf" srcId="{F8FEA2C0-85D1-4AF2-94BD-119A522409E1}" destId="{6C61C87F-C556-4F3C-A323-25D5A2FB3416}"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FB2441C-8F2D-4BAA-8EBE-456175E71856}" type="doc">
      <dgm:prSet loTypeId="urn:microsoft.com/office/officeart/2005/8/layout/default" loCatId="list" qsTypeId="urn:microsoft.com/office/officeart/2005/8/quickstyle/simple1" qsCatId="simple" csTypeId="urn:microsoft.com/office/officeart/2005/8/colors/accent0_3" csCatId="mainScheme" phldr="1"/>
      <dgm:spPr/>
      <dgm:t>
        <a:bodyPr/>
        <a:lstStyle/>
        <a:p>
          <a:endParaRPr lang="en-US"/>
        </a:p>
      </dgm:t>
    </dgm:pt>
    <dgm:pt modelId="{22F22DFA-4C7E-49E0-83CC-25615E5B6B4A}">
      <dgm:prSet/>
      <dgm:spPr/>
      <dgm:t>
        <a:bodyPr/>
        <a:lstStyle/>
        <a:p>
          <a:r>
            <a:rPr lang="en-GB" b="1" i="0"/>
            <a:t>Essential Equipment</a:t>
          </a:r>
          <a:endParaRPr lang="en-US"/>
        </a:p>
      </dgm:t>
    </dgm:pt>
    <dgm:pt modelId="{042BB194-EB01-40B7-B9CA-BCF7C035603F}" type="parTrans" cxnId="{EB555EF9-6B48-49C6-8FB4-7DDB878103BC}">
      <dgm:prSet/>
      <dgm:spPr/>
      <dgm:t>
        <a:bodyPr/>
        <a:lstStyle/>
        <a:p>
          <a:endParaRPr lang="en-US"/>
        </a:p>
      </dgm:t>
    </dgm:pt>
    <dgm:pt modelId="{9BBF0E87-AEBC-4BBF-8F5B-067F17BFC237}" type="sibTrans" cxnId="{EB555EF9-6B48-49C6-8FB4-7DDB878103BC}">
      <dgm:prSet/>
      <dgm:spPr/>
      <dgm:t>
        <a:bodyPr/>
        <a:lstStyle/>
        <a:p>
          <a:endParaRPr lang="en-US"/>
        </a:p>
      </dgm:t>
    </dgm:pt>
    <dgm:pt modelId="{91B3871D-F190-4C84-99F5-B90CF4EDB4A2}">
      <dgm:prSet/>
      <dgm:spPr/>
      <dgm:t>
        <a:bodyPr/>
        <a:lstStyle/>
        <a:p>
          <a:r>
            <a:rPr lang="en-GB" i="0"/>
            <a:t>High-Quality Cleaning Agents</a:t>
          </a:r>
          <a:endParaRPr lang="en-US"/>
        </a:p>
      </dgm:t>
    </dgm:pt>
    <dgm:pt modelId="{469A93F4-6EB0-4370-A199-9B458ECEFE5E}" type="parTrans" cxnId="{7BA7BE9E-10D8-46E6-96DE-4FD1F4F03D07}">
      <dgm:prSet/>
      <dgm:spPr/>
      <dgm:t>
        <a:bodyPr/>
        <a:lstStyle/>
        <a:p>
          <a:endParaRPr lang="en-US"/>
        </a:p>
      </dgm:t>
    </dgm:pt>
    <dgm:pt modelId="{85B6FDA8-7E8F-40A9-83D8-A7F9266FA55C}" type="sibTrans" cxnId="{7BA7BE9E-10D8-46E6-96DE-4FD1F4F03D07}">
      <dgm:prSet/>
      <dgm:spPr/>
      <dgm:t>
        <a:bodyPr/>
        <a:lstStyle/>
        <a:p>
          <a:endParaRPr lang="en-US"/>
        </a:p>
      </dgm:t>
    </dgm:pt>
    <dgm:pt modelId="{00019D3A-8AAE-487E-B824-1ADB4A8BAC0D}">
      <dgm:prSet/>
      <dgm:spPr/>
      <dgm:t>
        <a:bodyPr/>
        <a:lstStyle/>
        <a:p>
          <a:r>
            <a:rPr lang="en-GB" i="0"/>
            <a:t>Disposable Gloves and Safety Goggles</a:t>
          </a:r>
          <a:endParaRPr lang="en-US"/>
        </a:p>
      </dgm:t>
    </dgm:pt>
    <dgm:pt modelId="{461BE43D-EC3F-4185-85DF-5C3B6C55FF00}" type="parTrans" cxnId="{AF4DEC5C-C244-4F6C-8346-52732E70B41A}">
      <dgm:prSet/>
      <dgm:spPr/>
      <dgm:t>
        <a:bodyPr/>
        <a:lstStyle/>
        <a:p>
          <a:endParaRPr lang="en-US"/>
        </a:p>
      </dgm:t>
    </dgm:pt>
    <dgm:pt modelId="{9AAE04A5-7FA0-42F4-9429-152272F5CA7E}" type="sibTrans" cxnId="{AF4DEC5C-C244-4F6C-8346-52732E70B41A}">
      <dgm:prSet/>
      <dgm:spPr/>
      <dgm:t>
        <a:bodyPr/>
        <a:lstStyle/>
        <a:p>
          <a:endParaRPr lang="en-US"/>
        </a:p>
      </dgm:t>
    </dgm:pt>
    <dgm:pt modelId="{03FE3A3F-9029-455E-97CA-F61038918F30}">
      <dgm:prSet/>
      <dgm:spPr/>
      <dgm:t>
        <a:bodyPr/>
        <a:lstStyle/>
        <a:p>
          <a:r>
            <a:rPr lang="en-GB" i="0"/>
            <a:t>Vacuum Cleaners and Mops</a:t>
          </a:r>
          <a:endParaRPr lang="en-US"/>
        </a:p>
      </dgm:t>
    </dgm:pt>
    <dgm:pt modelId="{8A8CE464-665B-4394-8C3D-746ADE4A9F8A}" type="parTrans" cxnId="{CC5F8C36-E891-460C-AC92-24B3555E240F}">
      <dgm:prSet/>
      <dgm:spPr/>
      <dgm:t>
        <a:bodyPr/>
        <a:lstStyle/>
        <a:p>
          <a:endParaRPr lang="en-US"/>
        </a:p>
      </dgm:t>
    </dgm:pt>
    <dgm:pt modelId="{3FE4548E-80E5-4260-8E40-79EA5A7E1874}" type="sibTrans" cxnId="{CC5F8C36-E891-460C-AC92-24B3555E240F}">
      <dgm:prSet/>
      <dgm:spPr/>
      <dgm:t>
        <a:bodyPr/>
        <a:lstStyle/>
        <a:p>
          <a:endParaRPr lang="en-US"/>
        </a:p>
      </dgm:t>
    </dgm:pt>
    <dgm:pt modelId="{5D2BFE09-B53C-47E1-8A21-3900F6D15B6D}">
      <dgm:prSet/>
      <dgm:spPr/>
      <dgm:t>
        <a:bodyPr/>
        <a:lstStyle/>
        <a:p>
          <a:r>
            <a:rPr lang="en-GB" b="1" i="0" dirty="0"/>
            <a:t>Caution Sign First Aid Kit (Wood, 2015)</a:t>
          </a:r>
          <a:endParaRPr lang="en-US" dirty="0"/>
        </a:p>
      </dgm:t>
    </dgm:pt>
    <dgm:pt modelId="{115B37B1-524E-4865-9A1F-BB20064E6DD4}" type="parTrans" cxnId="{13392245-134F-4457-A0DA-8F86B5CEAB7E}">
      <dgm:prSet/>
      <dgm:spPr/>
      <dgm:t>
        <a:bodyPr/>
        <a:lstStyle/>
        <a:p>
          <a:endParaRPr lang="en-US"/>
        </a:p>
      </dgm:t>
    </dgm:pt>
    <dgm:pt modelId="{650DFC75-F7FA-4EBE-AE5A-A1DB4ED32761}" type="sibTrans" cxnId="{13392245-134F-4457-A0DA-8F86B5CEAB7E}">
      <dgm:prSet/>
      <dgm:spPr/>
      <dgm:t>
        <a:bodyPr/>
        <a:lstStyle/>
        <a:p>
          <a:endParaRPr lang="en-US"/>
        </a:p>
      </dgm:t>
    </dgm:pt>
    <dgm:pt modelId="{FA29F1A3-7C1C-4BCC-B764-892141CE5E3E}">
      <dgm:prSet/>
      <dgm:spPr/>
      <dgm:t>
        <a:bodyPr/>
        <a:lstStyle/>
        <a:p>
          <a:r>
            <a:rPr lang="en-GB" i="0"/>
            <a:t>Hazard</a:t>
          </a:r>
          <a:r>
            <a:rPr lang="en-GB" b="1" i="0"/>
            <a:t> </a:t>
          </a:r>
          <a:r>
            <a:rPr lang="en-GB" i="0"/>
            <a:t>Mitigation</a:t>
          </a:r>
          <a:endParaRPr lang="en-US"/>
        </a:p>
      </dgm:t>
    </dgm:pt>
    <dgm:pt modelId="{502EB23D-EFD9-44BE-A87B-7BA9136CEDCD}" type="parTrans" cxnId="{00181647-DCB2-4790-86B5-6894F9430427}">
      <dgm:prSet/>
      <dgm:spPr/>
      <dgm:t>
        <a:bodyPr/>
        <a:lstStyle/>
        <a:p>
          <a:endParaRPr lang="en-US"/>
        </a:p>
      </dgm:t>
    </dgm:pt>
    <dgm:pt modelId="{26B8CCA3-CEC1-4F39-87D5-4A313B73B04E}" type="sibTrans" cxnId="{00181647-DCB2-4790-86B5-6894F9430427}">
      <dgm:prSet/>
      <dgm:spPr/>
      <dgm:t>
        <a:bodyPr/>
        <a:lstStyle/>
        <a:p>
          <a:endParaRPr lang="en-US"/>
        </a:p>
      </dgm:t>
    </dgm:pt>
    <dgm:pt modelId="{3B3FE339-9D52-4E56-825A-59E6801C3912}">
      <dgm:prSet/>
      <dgm:spPr/>
      <dgm:t>
        <a:bodyPr/>
        <a:lstStyle/>
        <a:p>
          <a:r>
            <a:rPr lang="en-GB" i="0" dirty="0"/>
            <a:t>Chemical Exposure Mitigations (Ryan, 2015)</a:t>
          </a:r>
          <a:endParaRPr lang="en-US" dirty="0"/>
        </a:p>
      </dgm:t>
    </dgm:pt>
    <dgm:pt modelId="{F5E5A47B-9AFC-41E0-8F7B-E4A14FB37B9F}" type="parTrans" cxnId="{08B7CF73-259C-4113-AB13-5DFDD49727AB}">
      <dgm:prSet/>
      <dgm:spPr/>
      <dgm:t>
        <a:bodyPr/>
        <a:lstStyle/>
        <a:p>
          <a:endParaRPr lang="en-US"/>
        </a:p>
      </dgm:t>
    </dgm:pt>
    <dgm:pt modelId="{8A20A8CE-D6C8-4220-93F1-8A1F89DC95C4}" type="sibTrans" cxnId="{08B7CF73-259C-4113-AB13-5DFDD49727AB}">
      <dgm:prSet/>
      <dgm:spPr/>
      <dgm:t>
        <a:bodyPr/>
        <a:lstStyle/>
        <a:p>
          <a:endParaRPr lang="en-US"/>
        </a:p>
      </dgm:t>
    </dgm:pt>
    <dgm:pt modelId="{40F12648-5F17-4885-A7DC-AB943F811C81}">
      <dgm:prSet/>
      <dgm:spPr/>
      <dgm:t>
        <a:bodyPr/>
        <a:lstStyle/>
        <a:p>
          <a:r>
            <a:rPr lang="en-GB" i="0"/>
            <a:t>Lifting Injuries Prevention</a:t>
          </a:r>
          <a:endParaRPr lang="en-US"/>
        </a:p>
      </dgm:t>
    </dgm:pt>
    <dgm:pt modelId="{A774765A-27A6-4211-ADD6-AD3C6A4F41C3}" type="parTrans" cxnId="{D7C4975B-C661-4998-96B0-5BA2F0BD6E07}">
      <dgm:prSet/>
      <dgm:spPr/>
      <dgm:t>
        <a:bodyPr/>
        <a:lstStyle/>
        <a:p>
          <a:endParaRPr lang="en-US"/>
        </a:p>
      </dgm:t>
    </dgm:pt>
    <dgm:pt modelId="{C9603C9A-6F8B-422B-909E-DD637950F704}" type="sibTrans" cxnId="{D7C4975B-C661-4998-96B0-5BA2F0BD6E07}">
      <dgm:prSet/>
      <dgm:spPr/>
      <dgm:t>
        <a:bodyPr/>
        <a:lstStyle/>
        <a:p>
          <a:endParaRPr lang="en-US"/>
        </a:p>
      </dgm:t>
    </dgm:pt>
    <dgm:pt modelId="{84E94110-D968-47F3-AF4F-E5799957E1AE}">
      <dgm:prSet/>
      <dgm:spPr/>
      <dgm:t>
        <a:bodyPr/>
        <a:lstStyle/>
        <a:p>
          <a:r>
            <a:rPr lang="en-GB" i="0"/>
            <a:t>Slips and Falls Reduction</a:t>
          </a:r>
          <a:endParaRPr lang="en-US"/>
        </a:p>
      </dgm:t>
    </dgm:pt>
    <dgm:pt modelId="{C4FF0332-7DC9-4D27-B72E-E2911C8BECBC}" type="parTrans" cxnId="{E9F6B1CB-2642-4DBB-A3EB-5A2FFF980E7F}">
      <dgm:prSet/>
      <dgm:spPr/>
      <dgm:t>
        <a:bodyPr/>
        <a:lstStyle/>
        <a:p>
          <a:endParaRPr lang="en-US"/>
        </a:p>
      </dgm:t>
    </dgm:pt>
    <dgm:pt modelId="{DB4802C8-A54D-419B-B02E-E18A12E37706}" type="sibTrans" cxnId="{E9F6B1CB-2642-4DBB-A3EB-5A2FFF980E7F}">
      <dgm:prSet/>
      <dgm:spPr/>
      <dgm:t>
        <a:bodyPr/>
        <a:lstStyle/>
        <a:p>
          <a:endParaRPr lang="en-US"/>
        </a:p>
      </dgm:t>
    </dgm:pt>
    <dgm:pt modelId="{CEE42652-3BCF-49F8-A58C-CCC8E91CD49A}">
      <dgm:prSet/>
      <dgm:spPr/>
      <dgm:t>
        <a:bodyPr/>
        <a:lstStyle/>
        <a:p>
          <a:r>
            <a:rPr lang="en-GB" i="0"/>
            <a:t>Electrical Hazards Management</a:t>
          </a:r>
          <a:endParaRPr lang="en-US"/>
        </a:p>
      </dgm:t>
    </dgm:pt>
    <dgm:pt modelId="{30B40A9B-2A36-4A3D-BD79-7F47CDDA8239}" type="parTrans" cxnId="{4209CCD8-C7FF-4CC8-98F4-FBDEBBD5685C}">
      <dgm:prSet/>
      <dgm:spPr/>
      <dgm:t>
        <a:bodyPr/>
        <a:lstStyle/>
        <a:p>
          <a:endParaRPr lang="en-US"/>
        </a:p>
      </dgm:t>
    </dgm:pt>
    <dgm:pt modelId="{5729CCB9-90AC-484C-9E9E-E1AC2E5B7EF8}" type="sibTrans" cxnId="{4209CCD8-C7FF-4CC8-98F4-FBDEBBD5685C}">
      <dgm:prSet/>
      <dgm:spPr/>
      <dgm:t>
        <a:bodyPr/>
        <a:lstStyle/>
        <a:p>
          <a:endParaRPr lang="en-US"/>
        </a:p>
      </dgm:t>
    </dgm:pt>
    <dgm:pt modelId="{89397F5E-3787-4531-B144-DE6CEAB22CB8}" type="pres">
      <dgm:prSet presAssocID="{1FB2441C-8F2D-4BAA-8EBE-456175E71856}" presName="diagram" presStyleCnt="0">
        <dgm:presLayoutVars>
          <dgm:dir/>
          <dgm:resizeHandles val="exact"/>
        </dgm:presLayoutVars>
      </dgm:prSet>
      <dgm:spPr/>
    </dgm:pt>
    <dgm:pt modelId="{C5A99B43-8B0C-4A73-83BB-EE6ED751167F}" type="pres">
      <dgm:prSet presAssocID="{22F22DFA-4C7E-49E0-83CC-25615E5B6B4A}" presName="node" presStyleLbl="node1" presStyleIdx="0" presStyleCnt="10">
        <dgm:presLayoutVars>
          <dgm:bulletEnabled val="1"/>
        </dgm:presLayoutVars>
      </dgm:prSet>
      <dgm:spPr/>
    </dgm:pt>
    <dgm:pt modelId="{C4A4073D-FDB5-4CFF-9793-651AC392CC6B}" type="pres">
      <dgm:prSet presAssocID="{9BBF0E87-AEBC-4BBF-8F5B-067F17BFC237}" presName="sibTrans" presStyleCnt="0"/>
      <dgm:spPr/>
    </dgm:pt>
    <dgm:pt modelId="{8FC3091F-445D-4F80-97C2-5911790C2883}" type="pres">
      <dgm:prSet presAssocID="{91B3871D-F190-4C84-99F5-B90CF4EDB4A2}" presName="node" presStyleLbl="node1" presStyleIdx="1" presStyleCnt="10">
        <dgm:presLayoutVars>
          <dgm:bulletEnabled val="1"/>
        </dgm:presLayoutVars>
      </dgm:prSet>
      <dgm:spPr/>
    </dgm:pt>
    <dgm:pt modelId="{6CB391F4-6DF1-4B7C-86AE-097EE576C0FB}" type="pres">
      <dgm:prSet presAssocID="{85B6FDA8-7E8F-40A9-83D8-A7F9266FA55C}" presName="sibTrans" presStyleCnt="0"/>
      <dgm:spPr/>
    </dgm:pt>
    <dgm:pt modelId="{E443A0B7-D63F-43DC-AE5D-73BBF7CA23D7}" type="pres">
      <dgm:prSet presAssocID="{00019D3A-8AAE-487E-B824-1ADB4A8BAC0D}" presName="node" presStyleLbl="node1" presStyleIdx="2" presStyleCnt="10">
        <dgm:presLayoutVars>
          <dgm:bulletEnabled val="1"/>
        </dgm:presLayoutVars>
      </dgm:prSet>
      <dgm:spPr/>
    </dgm:pt>
    <dgm:pt modelId="{A8959ADB-B87E-499E-AB78-99B9B7FE0664}" type="pres">
      <dgm:prSet presAssocID="{9AAE04A5-7FA0-42F4-9429-152272F5CA7E}" presName="sibTrans" presStyleCnt="0"/>
      <dgm:spPr/>
    </dgm:pt>
    <dgm:pt modelId="{50993D4B-080A-44FE-9DCF-CE747580D984}" type="pres">
      <dgm:prSet presAssocID="{03FE3A3F-9029-455E-97CA-F61038918F30}" presName="node" presStyleLbl="node1" presStyleIdx="3" presStyleCnt="10">
        <dgm:presLayoutVars>
          <dgm:bulletEnabled val="1"/>
        </dgm:presLayoutVars>
      </dgm:prSet>
      <dgm:spPr/>
    </dgm:pt>
    <dgm:pt modelId="{06D265DC-81A4-4C9A-B2A1-9BC355F2E35E}" type="pres">
      <dgm:prSet presAssocID="{3FE4548E-80E5-4260-8E40-79EA5A7E1874}" presName="sibTrans" presStyleCnt="0"/>
      <dgm:spPr/>
    </dgm:pt>
    <dgm:pt modelId="{4430A177-E664-42A3-870F-636E5A77EC7D}" type="pres">
      <dgm:prSet presAssocID="{5D2BFE09-B53C-47E1-8A21-3900F6D15B6D}" presName="node" presStyleLbl="node1" presStyleIdx="4" presStyleCnt="10">
        <dgm:presLayoutVars>
          <dgm:bulletEnabled val="1"/>
        </dgm:presLayoutVars>
      </dgm:prSet>
      <dgm:spPr/>
    </dgm:pt>
    <dgm:pt modelId="{88CFF01F-72AC-4510-8E91-5A01920F0169}" type="pres">
      <dgm:prSet presAssocID="{650DFC75-F7FA-4EBE-AE5A-A1DB4ED32761}" presName="sibTrans" presStyleCnt="0"/>
      <dgm:spPr/>
    </dgm:pt>
    <dgm:pt modelId="{F5E4CBA5-78BE-454B-89BE-6ABD1B75D2BD}" type="pres">
      <dgm:prSet presAssocID="{FA29F1A3-7C1C-4BCC-B764-892141CE5E3E}" presName="node" presStyleLbl="node1" presStyleIdx="5" presStyleCnt="10">
        <dgm:presLayoutVars>
          <dgm:bulletEnabled val="1"/>
        </dgm:presLayoutVars>
      </dgm:prSet>
      <dgm:spPr/>
    </dgm:pt>
    <dgm:pt modelId="{8217189D-FCCB-49DA-874A-7341BEB88563}" type="pres">
      <dgm:prSet presAssocID="{26B8CCA3-CEC1-4F39-87D5-4A313B73B04E}" presName="sibTrans" presStyleCnt="0"/>
      <dgm:spPr/>
    </dgm:pt>
    <dgm:pt modelId="{5B238C11-EF62-40AB-8C71-1F9B57CFF887}" type="pres">
      <dgm:prSet presAssocID="{3B3FE339-9D52-4E56-825A-59E6801C3912}" presName="node" presStyleLbl="node1" presStyleIdx="6" presStyleCnt="10">
        <dgm:presLayoutVars>
          <dgm:bulletEnabled val="1"/>
        </dgm:presLayoutVars>
      </dgm:prSet>
      <dgm:spPr/>
    </dgm:pt>
    <dgm:pt modelId="{F8AD7843-EB53-4AC0-A11F-A875D8344393}" type="pres">
      <dgm:prSet presAssocID="{8A20A8CE-D6C8-4220-93F1-8A1F89DC95C4}" presName="sibTrans" presStyleCnt="0"/>
      <dgm:spPr/>
    </dgm:pt>
    <dgm:pt modelId="{CC87818B-928B-4A10-8412-1FFFFC4EF1D9}" type="pres">
      <dgm:prSet presAssocID="{40F12648-5F17-4885-A7DC-AB943F811C81}" presName="node" presStyleLbl="node1" presStyleIdx="7" presStyleCnt="10">
        <dgm:presLayoutVars>
          <dgm:bulletEnabled val="1"/>
        </dgm:presLayoutVars>
      </dgm:prSet>
      <dgm:spPr/>
    </dgm:pt>
    <dgm:pt modelId="{14B5380E-5F54-4461-9DAF-E6941BF0C4D6}" type="pres">
      <dgm:prSet presAssocID="{C9603C9A-6F8B-422B-909E-DD637950F704}" presName="sibTrans" presStyleCnt="0"/>
      <dgm:spPr/>
    </dgm:pt>
    <dgm:pt modelId="{8C0561DE-F6E0-47B1-8812-FE25B1864D1C}" type="pres">
      <dgm:prSet presAssocID="{84E94110-D968-47F3-AF4F-E5799957E1AE}" presName="node" presStyleLbl="node1" presStyleIdx="8" presStyleCnt="10">
        <dgm:presLayoutVars>
          <dgm:bulletEnabled val="1"/>
        </dgm:presLayoutVars>
      </dgm:prSet>
      <dgm:spPr/>
    </dgm:pt>
    <dgm:pt modelId="{3597ED76-6B07-4E79-8417-A6CB30DD9564}" type="pres">
      <dgm:prSet presAssocID="{DB4802C8-A54D-419B-B02E-E18A12E37706}" presName="sibTrans" presStyleCnt="0"/>
      <dgm:spPr/>
    </dgm:pt>
    <dgm:pt modelId="{39786154-FF0A-49B1-A65E-07B7D0108C95}" type="pres">
      <dgm:prSet presAssocID="{CEE42652-3BCF-49F8-A58C-CCC8E91CD49A}" presName="node" presStyleLbl="node1" presStyleIdx="9" presStyleCnt="10">
        <dgm:presLayoutVars>
          <dgm:bulletEnabled val="1"/>
        </dgm:presLayoutVars>
      </dgm:prSet>
      <dgm:spPr/>
    </dgm:pt>
  </dgm:ptLst>
  <dgm:cxnLst>
    <dgm:cxn modelId="{3B2CE12A-5965-4EC6-9C66-4096D96E5915}" type="presOf" srcId="{CEE42652-3BCF-49F8-A58C-CCC8E91CD49A}" destId="{39786154-FF0A-49B1-A65E-07B7D0108C95}" srcOrd="0" destOrd="0" presId="urn:microsoft.com/office/officeart/2005/8/layout/default"/>
    <dgm:cxn modelId="{CC5F8C36-E891-460C-AC92-24B3555E240F}" srcId="{1FB2441C-8F2D-4BAA-8EBE-456175E71856}" destId="{03FE3A3F-9029-455E-97CA-F61038918F30}" srcOrd="3" destOrd="0" parTransId="{8A8CE464-665B-4394-8C3D-746ADE4A9F8A}" sibTransId="{3FE4548E-80E5-4260-8E40-79EA5A7E1874}"/>
    <dgm:cxn modelId="{C4D3293F-2D5A-4AFF-9DFF-BF1B6A8CE42D}" type="presOf" srcId="{22F22DFA-4C7E-49E0-83CC-25615E5B6B4A}" destId="{C5A99B43-8B0C-4A73-83BB-EE6ED751167F}" srcOrd="0" destOrd="0" presId="urn:microsoft.com/office/officeart/2005/8/layout/default"/>
    <dgm:cxn modelId="{D7C4975B-C661-4998-96B0-5BA2F0BD6E07}" srcId="{1FB2441C-8F2D-4BAA-8EBE-456175E71856}" destId="{40F12648-5F17-4885-A7DC-AB943F811C81}" srcOrd="7" destOrd="0" parTransId="{A774765A-27A6-4211-ADD6-AD3C6A4F41C3}" sibTransId="{C9603C9A-6F8B-422B-909E-DD637950F704}"/>
    <dgm:cxn modelId="{AF4DEC5C-C244-4F6C-8346-52732E70B41A}" srcId="{1FB2441C-8F2D-4BAA-8EBE-456175E71856}" destId="{00019D3A-8AAE-487E-B824-1ADB4A8BAC0D}" srcOrd="2" destOrd="0" parTransId="{461BE43D-EC3F-4185-85DF-5C3B6C55FF00}" sibTransId="{9AAE04A5-7FA0-42F4-9429-152272F5CA7E}"/>
    <dgm:cxn modelId="{13392245-134F-4457-A0DA-8F86B5CEAB7E}" srcId="{1FB2441C-8F2D-4BAA-8EBE-456175E71856}" destId="{5D2BFE09-B53C-47E1-8A21-3900F6D15B6D}" srcOrd="4" destOrd="0" parTransId="{115B37B1-524E-4865-9A1F-BB20064E6DD4}" sibTransId="{650DFC75-F7FA-4EBE-AE5A-A1DB4ED32761}"/>
    <dgm:cxn modelId="{00181647-DCB2-4790-86B5-6894F9430427}" srcId="{1FB2441C-8F2D-4BAA-8EBE-456175E71856}" destId="{FA29F1A3-7C1C-4BCC-B764-892141CE5E3E}" srcOrd="5" destOrd="0" parTransId="{502EB23D-EFD9-44BE-A87B-7BA9136CEDCD}" sibTransId="{26B8CCA3-CEC1-4F39-87D5-4A313B73B04E}"/>
    <dgm:cxn modelId="{496A176B-047E-4135-A539-471E1E824545}" type="presOf" srcId="{FA29F1A3-7C1C-4BCC-B764-892141CE5E3E}" destId="{F5E4CBA5-78BE-454B-89BE-6ABD1B75D2BD}" srcOrd="0" destOrd="0" presId="urn:microsoft.com/office/officeart/2005/8/layout/default"/>
    <dgm:cxn modelId="{084D4771-2C46-4E15-8063-1025E893D4AF}" type="presOf" srcId="{03FE3A3F-9029-455E-97CA-F61038918F30}" destId="{50993D4B-080A-44FE-9DCF-CE747580D984}" srcOrd="0" destOrd="0" presId="urn:microsoft.com/office/officeart/2005/8/layout/default"/>
    <dgm:cxn modelId="{08B7CF73-259C-4113-AB13-5DFDD49727AB}" srcId="{1FB2441C-8F2D-4BAA-8EBE-456175E71856}" destId="{3B3FE339-9D52-4E56-825A-59E6801C3912}" srcOrd="6" destOrd="0" parTransId="{F5E5A47B-9AFC-41E0-8F7B-E4A14FB37B9F}" sibTransId="{8A20A8CE-D6C8-4220-93F1-8A1F89DC95C4}"/>
    <dgm:cxn modelId="{43A4207C-49B8-4F5C-AB06-27C538257D47}" type="presOf" srcId="{91B3871D-F190-4C84-99F5-B90CF4EDB4A2}" destId="{8FC3091F-445D-4F80-97C2-5911790C2883}" srcOrd="0" destOrd="0" presId="urn:microsoft.com/office/officeart/2005/8/layout/default"/>
    <dgm:cxn modelId="{653BC181-834D-42D7-8F29-E66AE3E07DE2}" type="presOf" srcId="{40F12648-5F17-4885-A7DC-AB943F811C81}" destId="{CC87818B-928B-4A10-8412-1FFFFC4EF1D9}" srcOrd="0" destOrd="0" presId="urn:microsoft.com/office/officeart/2005/8/layout/default"/>
    <dgm:cxn modelId="{D9324290-8D6B-4C6D-825B-83258332BB82}" type="presOf" srcId="{5D2BFE09-B53C-47E1-8A21-3900F6D15B6D}" destId="{4430A177-E664-42A3-870F-636E5A77EC7D}" srcOrd="0" destOrd="0" presId="urn:microsoft.com/office/officeart/2005/8/layout/default"/>
    <dgm:cxn modelId="{7BA7BE9E-10D8-46E6-96DE-4FD1F4F03D07}" srcId="{1FB2441C-8F2D-4BAA-8EBE-456175E71856}" destId="{91B3871D-F190-4C84-99F5-B90CF4EDB4A2}" srcOrd="1" destOrd="0" parTransId="{469A93F4-6EB0-4370-A199-9B458ECEFE5E}" sibTransId="{85B6FDA8-7E8F-40A9-83D8-A7F9266FA55C}"/>
    <dgm:cxn modelId="{A0B3C4A7-A865-4D84-A7BA-84B38EF9444D}" type="presOf" srcId="{3B3FE339-9D52-4E56-825A-59E6801C3912}" destId="{5B238C11-EF62-40AB-8C71-1F9B57CFF887}" srcOrd="0" destOrd="0" presId="urn:microsoft.com/office/officeart/2005/8/layout/default"/>
    <dgm:cxn modelId="{CA7CEEB0-7656-4079-A23B-ACE9D07C90E2}" type="presOf" srcId="{1FB2441C-8F2D-4BAA-8EBE-456175E71856}" destId="{89397F5E-3787-4531-B144-DE6CEAB22CB8}" srcOrd="0" destOrd="0" presId="urn:microsoft.com/office/officeart/2005/8/layout/default"/>
    <dgm:cxn modelId="{E9F6B1CB-2642-4DBB-A3EB-5A2FFF980E7F}" srcId="{1FB2441C-8F2D-4BAA-8EBE-456175E71856}" destId="{84E94110-D968-47F3-AF4F-E5799957E1AE}" srcOrd="8" destOrd="0" parTransId="{C4FF0332-7DC9-4D27-B72E-E2911C8BECBC}" sibTransId="{DB4802C8-A54D-419B-B02E-E18A12E37706}"/>
    <dgm:cxn modelId="{4209CCD8-C7FF-4CC8-98F4-FBDEBBD5685C}" srcId="{1FB2441C-8F2D-4BAA-8EBE-456175E71856}" destId="{CEE42652-3BCF-49F8-A58C-CCC8E91CD49A}" srcOrd="9" destOrd="0" parTransId="{30B40A9B-2A36-4A3D-BD79-7F47CDDA8239}" sibTransId="{5729CCB9-90AC-484C-9E9E-E1AC2E5B7EF8}"/>
    <dgm:cxn modelId="{A04D3DF1-8A7A-4783-AEF1-6D03CA4BB0DC}" type="presOf" srcId="{84E94110-D968-47F3-AF4F-E5799957E1AE}" destId="{8C0561DE-F6E0-47B1-8812-FE25B1864D1C}" srcOrd="0" destOrd="0" presId="urn:microsoft.com/office/officeart/2005/8/layout/default"/>
    <dgm:cxn modelId="{ED40C3F4-8032-46D8-BDE0-9CE7D365C1CA}" type="presOf" srcId="{00019D3A-8AAE-487E-B824-1ADB4A8BAC0D}" destId="{E443A0B7-D63F-43DC-AE5D-73BBF7CA23D7}" srcOrd="0" destOrd="0" presId="urn:microsoft.com/office/officeart/2005/8/layout/default"/>
    <dgm:cxn modelId="{EB555EF9-6B48-49C6-8FB4-7DDB878103BC}" srcId="{1FB2441C-8F2D-4BAA-8EBE-456175E71856}" destId="{22F22DFA-4C7E-49E0-83CC-25615E5B6B4A}" srcOrd="0" destOrd="0" parTransId="{042BB194-EB01-40B7-B9CA-BCF7C035603F}" sibTransId="{9BBF0E87-AEBC-4BBF-8F5B-067F17BFC237}"/>
    <dgm:cxn modelId="{045123B5-C490-479E-98CA-01CC5A8F907E}" type="presParOf" srcId="{89397F5E-3787-4531-B144-DE6CEAB22CB8}" destId="{C5A99B43-8B0C-4A73-83BB-EE6ED751167F}" srcOrd="0" destOrd="0" presId="urn:microsoft.com/office/officeart/2005/8/layout/default"/>
    <dgm:cxn modelId="{6230F5F4-24F6-4092-8EA9-5F5495C9BD97}" type="presParOf" srcId="{89397F5E-3787-4531-B144-DE6CEAB22CB8}" destId="{C4A4073D-FDB5-4CFF-9793-651AC392CC6B}" srcOrd="1" destOrd="0" presId="urn:microsoft.com/office/officeart/2005/8/layout/default"/>
    <dgm:cxn modelId="{1643FC98-097E-4654-8C62-C4F7D1E66504}" type="presParOf" srcId="{89397F5E-3787-4531-B144-DE6CEAB22CB8}" destId="{8FC3091F-445D-4F80-97C2-5911790C2883}" srcOrd="2" destOrd="0" presId="urn:microsoft.com/office/officeart/2005/8/layout/default"/>
    <dgm:cxn modelId="{97173CB7-7016-41EA-94BD-2175EA6E77E3}" type="presParOf" srcId="{89397F5E-3787-4531-B144-DE6CEAB22CB8}" destId="{6CB391F4-6DF1-4B7C-86AE-097EE576C0FB}" srcOrd="3" destOrd="0" presId="urn:microsoft.com/office/officeart/2005/8/layout/default"/>
    <dgm:cxn modelId="{9199376E-BB36-4566-A310-C4936EBF159F}" type="presParOf" srcId="{89397F5E-3787-4531-B144-DE6CEAB22CB8}" destId="{E443A0B7-D63F-43DC-AE5D-73BBF7CA23D7}" srcOrd="4" destOrd="0" presId="urn:microsoft.com/office/officeart/2005/8/layout/default"/>
    <dgm:cxn modelId="{0A2F5F3F-9895-48F9-B7A2-B6FA45941F54}" type="presParOf" srcId="{89397F5E-3787-4531-B144-DE6CEAB22CB8}" destId="{A8959ADB-B87E-499E-AB78-99B9B7FE0664}" srcOrd="5" destOrd="0" presId="urn:microsoft.com/office/officeart/2005/8/layout/default"/>
    <dgm:cxn modelId="{607D00A5-FF33-43AA-BC93-893E20F4B071}" type="presParOf" srcId="{89397F5E-3787-4531-B144-DE6CEAB22CB8}" destId="{50993D4B-080A-44FE-9DCF-CE747580D984}" srcOrd="6" destOrd="0" presId="urn:microsoft.com/office/officeart/2005/8/layout/default"/>
    <dgm:cxn modelId="{4061A48F-B018-4ABE-B063-024F309F4CB5}" type="presParOf" srcId="{89397F5E-3787-4531-B144-DE6CEAB22CB8}" destId="{06D265DC-81A4-4C9A-B2A1-9BC355F2E35E}" srcOrd="7" destOrd="0" presId="urn:microsoft.com/office/officeart/2005/8/layout/default"/>
    <dgm:cxn modelId="{F9503404-9786-410E-934B-16C7407E7DCF}" type="presParOf" srcId="{89397F5E-3787-4531-B144-DE6CEAB22CB8}" destId="{4430A177-E664-42A3-870F-636E5A77EC7D}" srcOrd="8" destOrd="0" presId="urn:microsoft.com/office/officeart/2005/8/layout/default"/>
    <dgm:cxn modelId="{2F370A94-821E-44F5-B3F0-1D640F694EDD}" type="presParOf" srcId="{89397F5E-3787-4531-B144-DE6CEAB22CB8}" destId="{88CFF01F-72AC-4510-8E91-5A01920F0169}" srcOrd="9" destOrd="0" presId="urn:microsoft.com/office/officeart/2005/8/layout/default"/>
    <dgm:cxn modelId="{175F922C-DE8E-4C2D-A2F2-4C4716B6CA8C}" type="presParOf" srcId="{89397F5E-3787-4531-B144-DE6CEAB22CB8}" destId="{F5E4CBA5-78BE-454B-89BE-6ABD1B75D2BD}" srcOrd="10" destOrd="0" presId="urn:microsoft.com/office/officeart/2005/8/layout/default"/>
    <dgm:cxn modelId="{BC8C9E13-3AE4-4ADC-A61C-FE22D6819413}" type="presParOf" srcId="{89397F5E-3787-4531-B144-DE6CEAB22CB8}" destId="{8217189D-FCCB-49DA-874A-7341BEB88563}" srcOrd="11" destOrd="0" presId="urn:microsoft.com/office/officeart/2005/8/layout/default"/>
    <dgm:cxn modelId="{32230EAF-9F2C-42BA-8645-E6F47B9517C8}" type="presParOf" srcId="{89397F5E-3787-4531-B144-DE6CEAB22CB8}" destId="{5B238C11-EF62-40AB-8C71-1F9B57CFF887}" srcOrd="12" destOrd="0" presId="urn:microsoft.com/office/officeart/2005/8/layout/default"/>
    <dgm:cxn modelId="{31AA8125-BB89-4348-93F8-2C0E66BDE3E2}" type="presParOf" srcId="{89397F5E-3787-4531-B144-DE6CEAB22CB8}" destId="{F8AD7843-EB53-4AC0-A11F-A875D8344393}" srcOrd="13" destOrd="0" presId="urn:microsoft.com/office/officeart/2005/8/layout/default"/>
    <dgm:cxn modelId="{D7BCB769-6B74-4D72-9C83-0F293AF62E41}" type="presParOf" srcId="{89397F5E-3787-4531-B144-DE6CEAB22CB8}" destId="{CC87818B-928B-4A10-8412-1FFFFC4EF1D9}" srcOrd="14" destOrd="0" presId="urn:microsoft.com/office/officeart/2005/8/layout/default"/>
    <dgm:cxn modelId="{B68B4971-0FDD-459A-89E5-8C87A4707C1E}" type="presParOf" srcId="{89397F5E-3787-4531-B144-DE6CEAB22CB8}" destId="{14B5380E-5F54-4461-9DAF-E6941BF0C4D6}" srcOrd="15" destOrd="0" presId="urn:microsoft.com/office/officeart/2005/8/layout/default"/>
    <dgm:cxn modelId="{78DEAFF1-C0D1-4350-A278-E4CA7E50875A}" type="presParOf" srcId="{89397F5E-3787-4531-B144-DE6CEAB22CB8}" destId="{8C0561DE-F6E0-47B1-8812-FE25B1864D1C}" srcOrd="16" destOrd="0" presId="urn:microsoft.com/office/officeart/2005/8/layout/default"/>
    <dgm:cxn modelId="{4656E4A5-3742-4E3D-8194-956E3FD1A872}" type="presParOf" srcId="{89397F5E-3787-4531-B144-DE6CEAB22CB8}" destId="{3597ED76-6B07-4E79-8417-A6CB30DD9564}" srcOrd="17" destOrd="0" presId="urn:microsoft.com/office/officeart/2005/8/layout/default"/>
    <dgm:cxn modelId="{EABC145F-F7C3-4808-A946-1A1267743850}" type="presParOf" srcId="{89397F5E-3787-4531-B144-DE6CEAB22CB8}" destId="{39786154-FF0A-49B1-A65E-07B7D0108C95}" srcOrd="1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C07DC7B-9CBA-4918-B4A9-64FBA27767A4}" type="doc">
      <dgm:prSet loTypeId="urn:microsoft.com/office/officeart/2005/8/layout/vProcess5" loCatId="process" qsTypeId="urn:microsoft.com/office/officeart/2005/8/quickstyle/simple1" qsCatId="simple" csTypeId="urn:microsoft.com/office/officeart/2005/8/colors/accent0_3" csCatId="mainScheme" phldr="1"/>
      <dgm:spPr/>
      <dgm:t>
        <a:bodyPr/>
        <a:lstStyle/>
        <a:p>
          <a:endParaRPr lang="en-US"/>
        </a:p>
      </dgm:t>
    </dgm:pt>
    <dgm:pt modelId="{EACFB05D-55CE-4724-9A54-A636161F1EDE}">
      <dgm:prSet/>
      <dgm:spPr/>
      <dgm:t>
        <a:bodyPr/>
        <a:lstStyle/>
        <a:p>
          <a:r>
            <a:rPr lang="en-GB" b="0" i="0" dirty="0"/>
            <a:t>In conclusion, the commitment to health and safety at Doncaster Hilton Garden Inn Racecourse stands as a cornerstone of the operational philosophy. </a:t>
          </a:r>
          <a:endParaRPr lang="en-US" dirty="0"/>
        </a:p>
      </dgm:t>
    </dgm:pt>
    <dgm:pt modelId="{DAEBD5F5-97DC-4EC5-894E-8199A619E02E}" type="parTrans" cxnId="{DBA02942-1AE1-4D39-B58F-12EBF92C65E4}">
      <dgm:prSet/>
      <dgm:spPr/>
      <dgm:t>
        <a:bodyPr/>
        <a:lstStyle/>
        <a:p>
          <a:endParaRPr lang="en-US"/>
        </a:p>
      </dgm:t>
    </dgm:pt>
    <dgm:pt modelId="{C1BE9759-EE8F-4BC7-B159-BCE9C7C5C993}" type="sibTrans" cxnId="{DBA02942-1AE1-4D39-B58F-12EBF92C65E4}">
      <dgm:prSet/>
      <dgm:spPr/>
      <dgm:t>
        <a:bodyPr/>
        <a:lstStyle/>
        <a:p>
          <a:endParaRPr lang="en-US"/>
        </a:p>
      </dgm:t>
    </dgm:pt>
    <dgm:pt modelId="{8DDE6497-6F4D-4459-9491-747F2DC2DA77}">
      <dgm:prSet/>
      <dgm:spPr/>
      <dgm:t>
        <a:bodyPr/>
        <a:lstStyle/>
        <a:p>
          <a:r>
            <a:rPr lang="en-GB" b="0" i="0" dirty="0"/>
            <a:t>This comprehensive training, guided by the Health and Safety Guide, not only equips the housekeeping team </a:t>
          </a:r>
          <a:endParaRPr lang="en-US" dirty="0"/>
        </a:p>
      </dgm:t>
    </dgm:pt>
    <dgm:pt modelId="{BA8C2A8C-5CA5-4435-93B7-BBDF32BFA0F6}" type="parTrans" cxnId="{C8955076-E959-47EA-B240-E85CEBC04474}">
      <dgm:prSet/>
      <dgm:spPr/>
      <dgm:t>
        <a:bodyPr/>
        <a:lstStyle/>
        <a:p>
          <a:endParaRPr lang="en-US"/>
        </a:p>
      </dgm:t>
    </dgm:pt>
    <dgm:pt modelId="{638F4DF6-3424-479E-A7F6-64266772005D}" type="sibTrans" cxnId="{C8955076-E959-47EA-B240-E85CEBC04474}">
      <dgm:prSet/>
      <dgm:spPr/>
      <dgm:t>
        <a:bodyPr/>
        <a:lstStyle/>
        <a:p>
          <a:endParaRPr lang="en-US"/>
        </a:p>
      </dgm:t>
    </dgm:pt>
    <dgm:pt modelId="{A4EE5D0A-1474-4D80-8154-72D6C8D40003}">
      <dgm:prSet/>
      <dgm:spPr/>
      <dgm:t>
        <a:bodyPr/>
        <a:lstStyle/>
        <a:p>
          <a:r>
            <a:rPr lang="en-GB" b="0" i="0" dirty="0"/>
            <a:t>With the knowledge needed for secure and efficient operations but also underscores the dedication to their well-being.</a:t>
          </a:r>
          <a:br>
            <a:rPr lang="en-GB" dirty="0"/>
          </a:br>
          <a:endParaRPr lang="en-US" dirty="0"/>
        </a:p>
      </dgm:t>
    </dgm:pt>
    <dgm:pt modelId="{6256517C-3FA1-4BF3-B9CB-08326C0368AC}" type="parTrans" cxnId="{DDE65221-F97B-44D1-BBD2-041EAA8C9F83}">
      <dgm:prSet/>
      <dgm:spPr/>
      <dgm:t>
        <a:bodyPr/>
        <a:lstStyle/>
        <a:p>
          <a:endParaRPr lang="en-US"/>
        </a:p>
      </dgm:t>
    </dgm:pt>
    <dgm:pt modelId="{FACE2906-0FCA-4302-BDD8-2AF5C37ACA62}" type="sibTrans" cxnId="{DDE65221-F97B-44D1-BBD2-041EAA8C9F83}">
      <dgm:prSet/>
      <dgm:spPr/>
      <dgm:t>
        <a:bodyPr/>
        <a:lstStyle/>
        <a:p>
          <a:endParaRPr lang="en-US"/>
        </a:p>
      </dgm:t>
    </dgm:pt>
    <dgm:pt modelId="{F5A17328-7924-468E-8F1A-290301049D56}" type="pres">
      <dgm:prSet presAssocID="{0C07DC7B-9CBA-4918-B4A9-64FBA27767A4}" presName="outerComposite" presStyleCnt="0">
        <dgm:presLayoutVars>
          <dgm:chMax val="5"/>
          <dgm:dir/>
          <dgm:resizeHandles val="exact"/>
        </dgm:presLayoutVars>
      </dgm:prSet>
      <dgm:spPr/>
    </dgm:pt>
    <dgm:pt modelId="{E6FE8119-D78A-43B6-AC18-9F8295AECBA4}" type="pres">
      <dgm:prSet presAssocID="{0C07DC7B-9CBA-4918-B4A9-64FBA27767A4}" presName="dummyMaxCanvas" presStyleCnt="0">
        <dgm:presLayoutVars/>
      </dgm:prSet>
      <dgm:spPr/>
    </dgm:pt>
    <dgm:pt modelId="{2FEBE5D6-D36B-4C9E-B6C6-4132C5C8F7AD}" type="pres">
      <dgm:prSet presAssocID="{0C07DC7B-9CBA-4918-B4A9-64FBA27767A4}" presName="ThreeNodes_1" presStyleLbl="node1" presStyleIdx="0" presStyleCnt="3" custScaleX="117647">
        <dgm:presLayoutVars>
          <dgm:bulletEnabled val="1"/>
        </dgm:presLayoutVars>
      </dgm:prSet>
      <dgm:spPr/>
    </dgm:pt>
    <dgm:pt modelId="{1E1D0D88-25F6-4C1D-8BEE-6ADAD415A073}" type="pres">
      <dgm:prSet presAssocID="{0C07DC7B-9CBA-4918-B4A9-64FBA27767A4}" presName="ThreeNodes_2" presStyleLbl="node1" presStyleIdx="1" presStyleCnt="3" custScaleX="117647">
        <dgm:presLayoutVars>
          <dgm:bulletEnabled val="1"/>
        </dgm:presLayoutVars>
      </dgm:prSet>
      <dgm:spPr/>
    </dgm:pt>
    <dgm:pt modelId="{6EF6E83D-8809-46C1-AF1F-162C1C4BFD99}" type="pres">
      <dgm:prSet presAssocID="{0C07DC7B-9CBA-4918-B4A9-64FBA27767A4}" presName="ThreeNodes_3" presStyleLbl="node1" presStyleIdx="2" presStyleCnt="3" custScaleX="117647">
        <dgm:presLayoutVars>
          <dgm:bulletEnabled val="1"/>
        </dgm:presLayoutVars>
      </dgm:prSet>
      <dgm:spPr/>
    </dgm:pt>
    <dgm:pt modelId="{C8E080C0-6F14-41BD-9078-9E0BA0082A9D}" type="pres">
      <dgm:prSet presAssocID="{0C07DC7B-9CBA-4918-B4A9-64FBA27767A4}" presName="ThreeConn_1-2" presStyleLbl="fgAccFollowNode1" presStyleIdx="0" presStyleCnt="2">
        <dgm:presLayoutVars>
          <dgm:bulletEnabled val="1"/>
        </dgm:presLayoutVars>
      </dgm:prSet>
      <dgm:spPr/>
    </dgm:pt>
    <dgm:pt modelId="{E841B68E-C5FC-478A-93DA-F8D6B493D98E}" type="pres">
      <dgm:prSet presAssocID="{0C07DC7B-9CBA-4918-B4A9-64FBA27767A4}" presName="ThreeConn_2-3" presStyleLbl="fgAccFollowNode1" presStyleIdx="1" presStyleCnt="2">
        <dgm:presLayoutVars>
          <dgm:bulletEnabled val="1"/>
        </dgm:presLayoutVars>
      </dgm:prSet>
      <dgm:spPr/>
    </dgm:pt>
    <dgm:pt modelId="{72C331C8-3667-43E3-B47F-B83861C4B01E}" type="pres">
      <dgm:prSet presAssocID="{0C07DC7B-9CBA-4918-B4A9-64FBA27767A4}" presName="ThreeNodes_1_text" presStyleLbl="node1" presStyleIdx="2" presStyleCnt="3">
        <dgm:presLayoutVars>
          <dgm:bulletEnabled val="1"/>
        </dgm:presLayoutVars>
      </dgm:prSet>
      <dgm:spPr/>
    </dgm:pt>
    <dgm:pt modelId="{9B8046B3-4D91-429E-80C2-9ABD403A0535}" type="pres">
      <dgm:prSet presAssocID="{0C07DC7B-9CBA-4918-B4A9-64FBA27767A4}" presName="ThreeNodes_2_text" presStyleLbl="node1" presStyleIdx="2" presStyleCnt="3">
        <dgm:presLayoutVars>
          <dgm:bulletEnabled val="1"/>
        </dgm:presLayoutVars>
      </dgm:prSet>
      <dgm:spPr/>
    </dgm:pt>
    <dgm:pt modelId="{976AA2A4-4F22-424B-BC65-FA0678D650D7}" type="pres">
      <dgm:prSet presAssocID="{0C07DC7B-9CBA-4918-B4A9-64FBA27767A4}" presName="ThreeNodes_3_text" presStyleLbl="node1" presStyleIdx="2" presStyleCnt="3">
        <dgm:presLayoutVars>
          <dgm:bulletEnabled val="1"/>
        </dgm:presLayoutVars>
      </dgm:prSet>
      <dgm:spPr/>
    </dgm:pt>
  </dgm:ptLst>
  <dgm:cxnLst>
    <dgm:cxn modelId="{DDE65221-F97B-44D1-BBD2-041EAA8C9F83}" srcId="{0C07DC7B-9CBA-4918-B4A9-64FBA27767A4}" destId="{A4EE5D0A-1474-4D80-8154-72D6C8D40003}" srcOrd="2" destOrd="0" parTransId="{6256517C-3FA1-4BF3-B9CB-08326C0368AC}" sibTransId="{FACE2906-0FCA-4302-BDD8-2AF5C37ACA62}"/>
    <dgm:cxn modelId="{B64D2032-5BB0-4512-874E-EDE5D8469668}" type="presOf" srcId="{8DDE6497-6F4D-4459-9491-747F2DC2DA77}" destId="{9B8046B3-4D91-429E-80C2-9ABD403A0535}" srcOrd="1" destOrd="0" presId="urn:microsoft.com/office/officeart/2005/8/layout/vProcess5"/>
    <dgm:cxn modelId="{982C4E37-49FD-40C1-9FDF-A7D27D6912E9}" type="presOf" srcId="{638F4DF6-3424-479E-A7F6-64266772005D}" destId="{E841B68E-C5FC-478A-93DA-F8D6B493D98E}" srcOrd="0" destOrd="0" presId="urn:microsoft.com/office/officeart/2005/8/layout/vProcess5"/>
    <dgm:cxn modelId="{18D43B5B-B992-4A12-988A-DAEC7154D8E6}" type="presOf" srcId="{8DDE6497-6F4D-4459-9491-747F2DC2DA77}" destId="{1E1D0D88-25F6-4C1D-8BEE-6ADAD415A073}" srcOrd="0" destOrd="0" presId="urn:microsoft.com/office/officeart/2005/8/layout/vProcess5"/>
    <dgm:cxn modelId="{DBA02942-1AE1-4D39-B58F-12EBF92C65E4}" srcId="{0C07DC7B-9CBA-4918-B4A9-64FBA27767A4}" destId="{EACFB05D-55CE-4724-9A54-A636161F1EDE}" srcOrd="0" destOrd="0" parTransId="{DAEBD5F5-97DC-4EC5-894E-8199A619E02E}" sibTransId="{C1BE9759-EE8F-4BC7-B159-BCE9C7C5C993}"/>
    <dgm:cxn modelId="{9913A34A-B2A6-4813-BA08-93DACB33DD79}" type="presOf" srcId="{A4EE5D0A-1474-4D80-8154-72D6C8D40003}" destId="{6EF6E83D-8809-46C1-AF1F-162C1C4BFD99}" srcOrd="0" destOrd="0" presId="urn:microsoft.com/office/officeart/2005/8/layout/vProcess5"/>
    <dgm:cxn modelId="{C8955076-E959-47EA-B240-E85CEBC04474}" srcId="{0C07DC7B-9CBA-4918-B4A9-64FBA27767A4}" destId="{8DDE6497-6F4D-4459-9491-747F2DC2DA77}" srcOrd="1" destOrd="0" parTransId="{BA8C2A8C-5CA5-4435-93B7-BBDF32BFA0F6}" sibTransId="{638F4DF6-3424-479E-A7F6-64266772005D}"/>
    <dgm:cxn modelId="{983AA57E-1355-4757-82D0-68C03F0F008C}" type="presOf" srcId="{EACFB05D-55CE-4724-9A54-A636161F1EDE}" destId="{2FEBE5D6-D36B-4C9E-B6C6-4132C5C8F7AD}" srcOrd="0" destOrd="0" presId="urn:microsoft.com/office/officeart/2005/8/layout/vProcess5"/>
    <dgm:cxn modelId="{64AFB58E-E551-44DB-BF64-AB4CEAB28275}" type="presOf" srcId="{0C07DC7B-9CBA-4918-B4A9-64FBA27767A4}" destId="{F5A17328-7924-468E-8F1A-290301049D56}" srcOrd="0" destOrd="0" presId="urn:microsoft.com/office/officeart/2005/8/layout/vProcess5"/>
    <dgm:cxn modelId="{40D0D3BB-B5DE-473B-AD82-9EEBAEAA4B17}" type="presOf" srcId="{A4EE5D0A-1474-4D80-8154-72D6C8D40003}" destId="{976AA2A4-4F22-424B-BC65-FA0678D650D7}" srcOrd="1" destOrd="0" presId="urn:microsoft.com/office/officeart/2005/8/layout/vProcess5"/>
    <dgm:cxn modelId="{475F05C6-5A5B-46F2-BC79-10B8CBBA8BDF}" type="presOf" srcId="{EACFB05D-55CE-4724-9A54-A636161F1EDE}" destId="{72C331C8-3667-43E3-B47F-B83861C4B01E}" srcOrd="1" destOrd="0" presId="urn:microsoft.com/office/officeart/2005/8/layout/vProcess5"/>
    <dgm:cxn modelId="{6B804AD3-25C9-4B70-8E4A-5F60BD499EC7}" type="presOf" srcId="{C1BE9759-EE8F-4BC7-B159-BCE9C7C5C993}" destId="{C8E080C0-6F14-41BD-9078-9E0BA0082A9D}" srcOrd="0" destOrd="0" presId="urn:microsoft.com/office/officeart/2005/8/layout/vProcess5"/>
    <dgm:cxn modelId="{4CF5CCAA-703E-4C36-B6E2-7444122F6553}" type="presParOf" srcId="{F5A17328-7924-468E-8F1A-290301049D56}" destId="{E6FE8119-D78A-43B6-AC18-9F8295AECBA4}" srcOrd="0" destOrd="0" presId="urn:microsoft.com/office/officeart/2005/8/layout/vProcess5"/>
    <dgm:cxn modelId="{EB1846A3-C59B-4D69-A7B2-C5A2D52E812E}" type="presParOf" srcId="{F5A17328-7924-468E-8F1A-290301049D56}" destId="{2FEBE5D6-D36B-4C9E-B6C6-4132C5C8F7AD}" srcOrd="1" destOrd="0" presId="urn:microsoft.com/office/officeart/2005/8/layout/vProcess5"/>
    <dgm:cxn modelId="{388AEDB6-A626-4E8D-9ADA-336B10DE9EC5}" type="presParOf" srcId="{F5A17328-7924-468E-8F1A-290301049D56}" destId="{1E1D0D88-25F6-4C1D-8BEE-6ADAD415A073}" srcOrd="2" destOrd="0" presId="urn:microsoft.com/office/officeart/2005/8/layout/vProcess5"/>
    <dgm:cxn modelId="{A1DB0506-000B-4097-A8C9-914BB05722C7}" type="presParOf" srcId="{F5A17328-7924-468E-8F1A-290301049D56}" destId="{6EF6E83D-8809-46C1-AF1F-162C1C4BFD99}" srcOrd="3" destOrd="0" presId="urn:microsoft.com/office/officeart/2005/8/layout/vProcess5"/>
    <dgm:cxn modelId="{4A73EF16-DE1B-47A4-8C28-67875F62CA3A}" type="presParOf" srcId="{F5A17328-7924-468E-8F1A-290301049D56}" destId="{C8E080C0-6F14-41BD-9078-9E0BA0082A9D}" srcOrd="4" destOrd="0" presId="urn:microsoft.com/office/officeart/2005/8/layout/vProcess5"/>
    <dgm:cxn modelId="{7C241D8B-050F-4EBA-9D26-B9DF547AD85E}" type="presParOf" srcId="{F5A17328-7924-468E-8F1A-290301049D56}" destId="{E841B68E-C5FC-478A-93DA-F8D6B493D98E}" srcOrd="5" destOrd="0" presId="urn:microsoft.com/office/officeart/2005/8/layout/vProcess5"/>
    <dgm:cxn modelId="{4E26B9B7-2430-428D-833F-47BF63D1835A}" type="presParOf" srcId="{F5A17328-7924-468E-8F1A-290301049D56}" destId="{72C331C8-3667-43E3-B47F-B83861C4B01E}" srcOrd="6" destOrd="0" presId="urn:microsoft.com/office/officeart/2005/8/layout/vProcess5"/>
    <dgm:cxn modelId="{59587AF1-B308-4D5C-B674-A0B733D0004C}" type="presParOf" srcId="{F5A17328-7924-468E-8F1A-290301049D56}" destId="{9B8046B3-4D91-429E-80C2-9ABD403A0535}" srcOrd="7" destOrd="0" presId="urn:microsoft.com/office/officeart/2005/8/layout/vProcess5"/>
    <dgm:cxn modelId="{D9CFFDA9-2132-43DA-8C71-8FA57DBBAE2C}" type="presParOf" srcId="{F5A17328-7924-468E-8F1A-290301049D56}" destId="{976AA2A4-4F22-424B-BC65-FA0678D650D7}"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5CABE9-5BFA-45FF-9E25-9080F6FC9C7D}">
      <dsp:nvSpPr>
        <dsp:cNvPr id="0" name=""/>
        <dsp:cNvSpPr/>
      </dsp:nvSpPr>
      <dsp:spPr>
        <a:xfrm>
          <a:off x="0" y="3431"/>
          <a:ext cx="11162258" cy="730920"/>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D20B6A-006E-420F-8441-8796594CEAC1}">
      <dsp:nvSpPr>
        <dsp:cNvPr id="0" name=""/>
        <dsp:cNvSpPr/>
      </dsp:nvSpPr>
      <dsp:spPr>
        <a:xfrm>
          <a:off x="221103" y="167888"/>
          <a:ext cx="402006" cy="402006"/>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450FC8-616E-43D6-986E-94739A77CAE9}">
      <dsp:nvSpPr>
        <dsp:cNvPr id="0" name=""/>
        <dsp:cNvSpPr/>
      </dsp:nvSpPr>
      <dsp:spPr>
        <a:xfrm>
          <a:off x="844213" y="3431"/>
          <a:ext cx="10318044" cy="730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356" tIns="77356" rIns="77356" bIns="77356" numCol="1" spcCol="1270" anchor="ctr" anchorCtr="0">
          <a:noAutofit/>
        </a:bodyPr>
        <a:lstStyle/>
        <a:p>
          <a:pPr marL="0" lvl="0" indent="0" algn="l" defTabSz="800100">
            <a:lnSpc>
              <a:spcPct val="100000"/>
            </a:lnSpc>
            <a:spcBef>
              <a:spcPct val="0"/>
            </a:spcBef>
            <a:spcAft>
              <a:spcPct val="35000"/>
            </a:spcAft>
            <a:buNone/>
          </a:pPr>
          <a:r>
            <a:rPr lang="en-GB" sz="1800" kern="1200"/>
            <a:t>The itinerary starts with an overall examination of well-being and importance for safety in day-to-day living. </a:t>
          </a:r>
          <a:endParaRPr lang="en-US" sz="1800" kern="1200"/>
        </a:p>
      </dsp:txBody>
      <dsp:txXfrm>
        <a:off x="844213" y="3431"/>
        <a:ext cx="10318044" cy="730920"/>
      </dsp:txXfrm>
    </dsp:sp>
    <dsp:sp modelId="{D7D7072F-60AA-479B-B4D6-9C927C654837}">
      <dsp:nvSpPr>
        <dsp:cNvPr id="0" name=""/>
        <dsp:cNvSpPr/>
      </dsp:nvSpPr>
      <dsp:spPr>
        <a:xfrm>
          <a:off x="0" y="917082"/>
          <a:ext cx="11162258" cy="730920"/>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3A837E-724C-4C8D-9955-7B7BB8F9FBFF}">
      <dsp:nvSpPr>
        <dsp:cNvPr id="0" name=""/>
        <dsp:cNvSpPr/>
      </dsp:nvSpPr>
      <dsp:spPr>
        <a:xfrm>
          <a:off x="221103" y="1081539"/>
          <a:ext cx="402006" cy="402006"/>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3E477A-69D4-4D83-8C36-45AECE42C199}">
      <dsp:nvSpPr>
        <dsp:cNvPr id="0" name=""/>
        <dsp:cNvSpPr/>
      </dsp:nvSpPr>
      <dsp:spPr>
        <a:xfrm>
          <a:off x="844213" y="917082"/>
          <a:ext cx="10318044" cy="730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356" tIns="77356" rIns="77356" bIns="77356" numCol="1" spcCol="1270" anchor="ctr" anchorCtr="0">
          <a:noAutofit/>
        </a:bodyPr>
        <a:lstStyle/>
        <a:p>
          <a:pPr marL="0" lvl="0" indent="0" algn="l" defTabSz="800100">
            <a:lnSpc>
              <a:spcPct val="100000"/>
            </a:lnSpc>
            <a:spcBef>
              <a:spcPct val="0"/>
            </a:spcBef>
            <a:spcAft>
              <a:spcPct val="35000"/>
            </a:spcAft>
            <a:buNone/>
          </a:pPr>
          <a:r>
            <a:rPr lang="en-GB" sz="1800" kern="1200"/>
            <a:t>As a member of the cleaning team it does not matter if they are a cleaning assistant or a housecleaning shopper</a:t>
          </a:r>
          <a:endParaRPr lang="en-US" sz="1800" kern="1200"/>
        </a:p>
      </dsp:txBody>
      <dsp:txXfrm>
        <a:off x="844213" y="917082"/>
        <a:ext cx="10318044" cy="730920"/>
      </dsp:txXfrm>
    </dsp:sp>
    <dsp:sp modelId="{42632049-D27C-4EC8-B4FE-54C98D6FA78E}">
      <dsp:nvSpPr>
        <dsp:cNvPr id="0" name=""/>
        <dsp:cNvSpPr/>
      </dsp:nvSpPr>
      <dsp:spPr>
        <a:xfrm>
          <a:off x="0" y="1830732"/>
          <a:ext cx="11162258" cy="730920"/>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F6736A-9838-422E-A3BA-B58FF065CF94}">
      <dsp:nvSpPr>
        <dsp:cNvPr id="0" name=""/>
        <dsp:cNvSpPr/>
      </dsp:nvSpPr>
      <dsp:spPr>
        <a:xfrm>
          <a:off x="221103" y="1995189"/>
          <a:ext cx="402006" cy="402006"/>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4C1DDF-AB95-4989-97D9-F4FA4C3179C1}">
      <dsp:nvSpPr>
        <dsp:cNvPr id="0" name=""/>
        <dsp:cNvSpPr/>
      </dsp:nvSpPr>
      <dsp:spPr>
        <a:xfrm>
          <a:off x="844213" y="1830732"/>
          <a:ext cx="10318044" cy="730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356" tIns="77356" rIns="77356" bIns="77356" numCol="1" spcCol="1270" anchor="ctr" anchorCtr="0">
          <a:noAutofit/>
        </a:bodyPr>
        <a:lstStyle/>
        <a:p>
          <a:pPr marL="0" lvl="0" indent="0" algn="l" defTabSz="800100">
            <a:lnSpc>
              <a:spcPct val="100000"/>
            </a:lnSpc>
            <a:spcBef>
              <a:spcPct val="0"/>
            </a:spcBef>
            <a:spcAft>
              <a:spcPct val="35000"/>
            </a:spcAft>
            <a:buNone/>
          </a:pPr>
          <a:r>
            <a:rPr lang="en-GB" sz="1800" kern="1200"/>
            <a:t>Being faithful to these rules ensures not only the health but also maintains the image of the first-class establishment.</a:t>
          </a:r>
          <a:endParaRPr lang="en-US" sz="1800" kern="1200"/>
        </a:p>
      </dsp:txBody>
      <dsp:txXfrm>
        <a:off x="844213" y="1830732"/>
        <a:ext cx="10318044" cy="730920"/>
      </dsp:txXfrm>
    </dsp:sp>
    <dsp:sp modelId="{558A90C6-119A-4F9E-98C7-3DD4F3E76578}">
      <dsp:nvSpPr>
        <dsp:cNvPr id="0" name=""/>
        <dsp:cNvSpPr/>
      </dsp:nvSpPr>
      <dsp:spPr>
        <a:xfrm>
          <a:off x="0" y="2744383"/>
          <a:ext cx="11162258" cy="730920"/>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A9C5A6-19C6-449E-9125-5EDF160349AE}">
      <dsp:nvSpPr>
        <dsp:cNvPr id="0" name=""/>
        <dsp:cNvSpPr/>
      </dsp:nvSpPr>
      <dsp:spPr>
        <a:xfrm>
          <a:off x="221103" y="2908840"/>
          <a:ext cx="402006" cy="402006"/>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FEB5C8-55D5-4476-9AF6-72DB5B1B8CE3}">
      <dsp:nvSpPr>
        <dsp:cNvPr id="0" name=""/>
        <dsp:cNvSpPr/>
      </dsp:nvSpPr>
      <dsp:spPr>
        <a:xfrm>
          <a:off x="844213" y="2744383"/>
          <a:ext cx="10318044" cy="730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356" tIns="77356" rIns="77356" bIns="77356" numCol="1" spcCol="1270" anchor="ctr" anchorCtr="0">
          <a:noAutofit/>
        </a:bodyPr>
        <a:lstStyle/>
        <a:p>
          <a:pPr marL="0" lvl="0" indent="0" algn="l" defTabSz="800100">
            <a:lnSpc>
              <a:spcPct val="100000"/>
            </a:lnSpc>
            <a:spcBef>
              <a:spcPct val="0"/>
            </a:spcBef>
            <a:spcAft>
              <a:spcPct val="35000"/>
            </a:spcAft>
            <a:buNone/>
          </a:pPr>
          <a:r>
            <a:rPr lang="en-GB" sz="1800" kern="1200"/>
            <a:t>It will concentrate on some most critical parts of our Health and Safety Manual </a:t>
          </a:r>
          <a:endParaRPr lang="en-US" sz="1800" kern="1200"/>
        </a:p>
      </dsp:txBody>
      <dsp:txXfrm>
        <a:off x="844213" y="2744383"/>
        <a:ext cx="10318044" cy="730920"/>
      </dsp:txXfrm>
    </dsp:sp>
    <dsp:sp modelId="{DFD52AD7-609D-4FE6-9B15-9C4556D6BEC3}">
      <dsp:nvSpPr>
        <dsp:cNvPr id="0" name=""/>
        <dsp:cNvSpPr/>
      </dsp:nvSpPr>
      <dsp:spPr>
        <a:xfrm>
          <a:off x="0" y="3658033"/>
          <a:ext cx="11162258" cy="730920"/>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528D8D-76EB-456B-BB7D-E217F338C21E}">
      <dsp:nvSpPr>
        <dsp:cNvPr id="0" name=""/>
        <dsp:cNvSpPr/>
      </dsp:nvSpPr>
      <dsp:spPr>
        <a:xfrm>
          <a:off x="221103" y="3822491"/>
          <a:ext cx="402006" cy="402006"/>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7558DA-B885-4670-8294-1CAFBD672B67}">
      <dsp:nvSpPr>
        <dsp:cNvPr id="0" name=""/>
        <dsp:cNvSpPr/>
      </dsp:nvSpPr>
      <dsp:spPr>
        <a:xfrm>
          <a:off x="844213" y="3658033"/>
          <a:ext cx="10318044" cy="730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356" tIns="77356" rIns="77356" bIns="77356" numCol="1" spcCol="1270" anchor="ctr" anchorCtr="0">
          <a:noAutofit/>
        </a:bodyPr>
        <a:lstStyle/>
        <a:p>
          <a:pPr marL="0" lvl="0" indent="0" algn="l" defTabSz="800100">
            <a:lnSpc>
              <a:spcPct val="100000"/>
            </a:lnSpc>
            <a:spcBef>
              <a:spcPct val="0"/>
            </a:spcBef>
            <a:spcAft>
              <a:spcPct val="35000"/>
            </a:spcAft>
            <a:buNone/>
          </a:pPr>
          <a:r>
            <a:rPr lang="en-GB" sz="1800" kern="1200"/>
            <a:t>In order to wrinkle out Automobile safety procedures and hazard reminders for everyone. </a:t>
          </a:r>
          <a:endParaRPr lang="en-US" sz="1800" kern="1200"/>
        </a:p>
      </dsp:txBody>
      <dsp:txXfrm>
        <a:off x="844213" y="3658033"/>
        <a:ext cx="10318044" cy="7309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C2FA56-91AB-4DC4-B532-4C3C1EE8A9F9}">
      <dsp:nvSpPr>
        <dsp:cNvPr id="0" name=""/>
        <dsp:cNvSpPr/>
      </dsp:nvSpPr>
      <dsp:spPr>
        <a:xfrm>
          <a:off x="1346464" y="725567"/>
          <a:ext cx="653378" cy="653378"/>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CD127E-01BF-4013-A383-9FE9A3A87EEF}">
      <dsp:nvSpPr>
        <dsp:cNvPr id="0" name=""/>
        <dsp:cNvSpPr/>
      </dsp:nvSpPr>
      <dsp:spPr>
        <a:xfrm>
          <a:off x="439" y="1666417"/>
          <a:ext cx="3345430" cy="9753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b="0" i="0" kern="1200" dirty="0"/>
            <a:t>At Doncaster Hilton Garden Inn Racecourse, the commitment to the well-being of the valued team members is unwavering. </a:t>
          </a:r>
          <a:endParaRPr lang="en-US" sz="1800" kern="1200" dirty="0"/>
        </a:p>
      </dsp:txBody>
      <dsp:txXfrm>
        <a:off x="439" y="1666417"/>
        <a:ext cx="3345430" cy="975327"/>
      </dsp:txXfrm>
    </dsp:sp>
    <dsp:sp modelId="{0D72F8B0-4703-479C-879D-B2A6ACE8BF12}">
      <dsp:nvSpPr>
        <dsp:cNvPr id="0" name=""/>
        <dsp:cNvSpPr/>
      </dsp:nvSpPr>
      <dsp:spPr>
        <a:xfrm>
          <a:off x="4971788" y="725567"/>
          <a:ext cx="653378" cy="653378"/>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21C2DB-FFD3-42C0-94BC-0EBA62694880}">
      <dsp:nvSpPr>
        <dsp:cNvPr id="0" name=""/>
        <dsp:cNvSpPr/>
      </dsp:nvSpPr>
      <dsp:spPr>
        <a:xfrm>
          <a:off x="3599961" y="1666417"/>
          <a:ext cx="3397033" cy="9753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b="0" i="0" kern="1200" dirty="0"/>
            <a:t>As the backbone of the hotel, the safety is a top priority, and this commitment echoes throughout the organization (</a:t>
          </a:r>
          <a:r>
            <a:rPr lang="en-GB" sz="1800" b="0" i="0" kern="1200" dirty="0" err="1">
              <a:solidFill>
                <a:srgbClr val="222222"/>
              </a:solidFill>
              <a:effectLst/>
              <a:latin typeface="Arial" panose="020B0604020202020204" pitchFamily="34" charset="0"/>
            </a:rPr>
            <a:t>Bilgihan</a:t>
          </a:r>
          <a:r>
            <a:rPr lang="en-GB" sz="1800" b="0" i="0" kern="1200" dirty="0">
              <a:solidFill>
                <a:srgbClr val="222222"/>
              </a:solidFill>
              <a:effectLst/>
              <a:latin typeface="Arial" panose="020B0604020202020204" pitchFamily="34" charset="0"/>
            </a:rPr>
            <a:t> and </a:t>
          </a:r>
          <a:r>
            <a:rPr lang="en-GB" sz="1800" b="0" i="0" kern="1200" dirty="0" err="1">
              <a:solidFill>
                <a:srgbClr val="222222"/>
              </a:solidFill>
              <a:effectLst/>
              <a:latin typeface="Arial" panose="020B0604020202020204" pitchFamily="34" charset="0"/>
            </a:rPr>
            <a:t>Nejad</a:t>
          </a:r>
          <a:r>
            <a:rPr lang="en-GB" sz="1800" b="0" i="0" kern="1200" dirty="0">
              <a:solidFill>
                <a:srgbClr val="222222"/>
              </a:solidFill>
              <a:effectLst/>
              <a:latin typeface="Arial" panose="020B0604020202020204" pitchFamily="34" charset="0"/>
            </a:rPr>
            <a:t>, 2015)</a:t>
          </a:r>
          <a:r>
            <a:rPr lang="en-GB" sz="1800" b="0" i="0" kern="1200" dirty="0"/>
            <a:t>. </a:t>
          </a:r>
          <a:endParaRPr lang="en-US" sz="1800" kern="1200" dirty="0"/>
        </a:p>
      </dsp:txBody>
      <dsp:txXfrm>
        <a:off x="3599961" y="1666417"/>
        <a:ext cx="3397033" cy="975327"/>
      </dsp:txXfrm>
    </dsp:sp>
    <dsp:sp modelId="{0D454B05-A8CB-4B28-B4BF-8E5D1EB773E9}">
      <dsp:nvSpPr>
        <dsp:cNvPr id="0" name=""/>
        <dsp:cNvSpPr/>
      </dsp:nvSpPr>
      <dsp:spPr>
        <a:xfrm>
          <a:off x="8676563" y="725567"/>
          <a:ext cx="653378" cy="653378"/>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910B01-2490-4277-BD06-F94260B8CAD8}">
      <dsp:nvSpPr>
        <dsp:cNvPr id="0" name=""/>
        <dsp:cNvSpPr/>
      </dsp:nvSpPr>
      <dsp:spPr>
        <a:xfrm>
          <a:off x="7251086" y="1666417"/>
          <a:ext cx="3504332" cy="9753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b="0" i="0" kern="1200" dirty="0"/>
            <a:t>Today, it emphasizes the dedication to ensuring a secure and healthy working environment for each housekeeping team member.</a:t>
          </a:r>
          <a:endParaRPr lang="en-US" sz="1800" kern="1200" dirty="0"/>
        </a:p>
      </dsp:txBody>
      <dsp:txXfrm>
        <a:off x="7251086" y="1666417"/>
        <a:ext cx="3504332" cy="97532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0EF51B-5D10-407A-B4BD-34AF7DC5B694}">
      <dsp:nvSpPr>
        <dsp:cNvPr id="0" name=""/>
        <dsp:cNvSpPr/>
      </dsp:nvSpPr>
      <dsp:spPr>
        <a:xfrm>
          <a:off x="531427" y="134596"/>
          <a:ext cx="1098000" cy="1098000"/>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47C34C-5322-47A9-AD40-DC3DFB825AAA}">
      <dsp:nvSpPr>
        <dsp:cNvPr id="0" name=""/>
        <dsp:cNvSpPr/>
      </dsp:nvSpPr>
      <dsp:spPr>
        <a:xfrm>
          <a:off x="765427" y="368596"/>
          <a:ext cx="630000" cy="630000"/>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85F70B-7892-431F-B4E9-5EC6D30172CC}">
      <dsp:nvSpPr>
        <dsp:cNvPr id="0" name=""/>
        <dsp:cNvSpPr/>
      </dsp:nvSpPr>
      <dsp:spPr>
        <a:xfrm>
          <a:off x="180427" y="1574596"/>
          <a:ext cx="1800000" cy="2138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0" i="0" kern="1200" dirty="0"/>
            <a:t>Chemical safety is paramount in our housekeeping operations (</a:t>
          </a:r>
          <a:r>
            <a:rPr lang="en-GB" sz="1400" b="0" i="0" kern="1200" dirty="0" err="1">
              <a:solidFill>
                <a:srgbClr val="222222"/>
              </a:solidFill>
              <a:effectLst/>
              <a:latin typeface="Arial" panose="020B0604020202020204" pitchFamily="34" charset="0"/>
            </a:rPr>
            <a:t>Kainthola</a:t>
          </a:r>
          <a:r>
            <a:rPr lang="en-GB" sz="1400" b="0" i="0" kern="1200" dirty="0">
              <a:solidFill>
                <a:srgbClr val="222222"/>
              </a:solidFill>
              <a:effectLst/>
              <a:latin typeface="Arial" panose="020B0604020202020204" pitchFamily="34" charset="0"/>
            </a:rPr>
            <a:t>, 2021)</a:t>
          </a:r>
          <a:r>
            <a:rPr lang="en-GB" sz="1400" b="0" i="0" kern="1200" dirty="0"/>
            <a:t>. </a:t>
          </a:r>
          <a:endParaRPr lang="en-US" sz="1400" kern="1200" dirty="0"/>
        </a:p>
      </dsp:txBody>
      <dsp:txXfrm>
        <a:off x="180427" y="1574596"/>
        <a:ext cx="1800000" cy="2138906"/>
      </dsp:txXfrm>
    </dsp:sp>
    <dsp:sp modelId="{EFE7AA2A-6A07-42AA-934B-BBFBBF6C92FF}">
      <dsp:nvSpPr>
        <dsp:cNvPr id="0" name=""/>
        <dsp:cNvSpPr/>
      </dsp:nvSpPr>
      <dsp:spPr>
        <a:xfrm>
          <a:off x="2646427" y="134596"/>
          <a:ext cx="1098000" cy="1098000"/>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94850C-C74B-45C5-AA7B-4B43E4C48942}">
      <dsp:nvSpPr>
        <dsp:cNvPr id="0" name=""/>
        <dsp:cNvSpPr/>
      </dsp:nvSpPr>
      <dsp:spPr>
        <a:xfrm>
          <a:off x="2880427" y="368596"/>
          <a:ext cx="630000" cy="630000"/>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A2318A-DBCF-40F3-8297-2325C556B068}">
      <dsp:nvSpPr>
        <dsp:cNvPr id="0" name=""/>
        <dsp:cNvSpPr/>
      </dsp:nvSpPr>
      <dsp:spPr>
        <a:xfrm>
          <a:off x="2295427" y="1574596"/>
          <a:ext cx="1800000" cy="2138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0" i="0" kern="1200"/>
            <a:t>Using only approved cleaning agents provided by the hotel is non-negotiable (</a:t>
          </a:r>
          <a:r>
            <a:rPr lang="en-GB" sz="1400" b="0" i="0" kern="1200">
              <a:solidFill>
                <a:srgbClr val="222222"/>
              </a:solidFill>
              <a:effectLst/>
              <a:latin typeface="Arial" panose="020B0604020202020204" pitchFamily="34" charset="0"/>
            </a:rPr>
            <a:t>Kalra et al., 2022)</a:t>
          </a:r>
          <a:r>
            <a:rPr lang="en-GB" sz="1400" b="0" i="0" kern="1200"/>
            <a:t>. </a:t>
          </a:r>
          <a:endParaRPr lang="en-US" sz="1400" kern="1200" dirty="0"/>
        </a:p>
      </dsp:txBody>
      <dsp:txXfrm>
        <a:off x="2295427" y="1574596"/>
        <a:ext cx="1800000" cy="2138906"/>
      </dsp:txXfrm>
    </dsp:sp>
    <dsp:sp modelId="{BD580E19-A56F-428D-A385-0C0F185C3D15}">
      <dsp:nvSpPr>
        <dsp:cNvPr id="0" name=""/>
        <dsp:cNvSpPr/>
      </dsp:nvSpPr>
      <dsp:spPr>
        <a:xfrm>
          <a:off x="4761427" y="134596"/>
          <a:ext cx="1098000" cy="1098000"/>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CB7ABE-7D03-47FD-861A-384586729DAD}">
      <dsp:nvSpPr>
        <dsp:cNvPr id="0" name=""/>
        <dsp:cNvSpPr/>
      </dsp:nvSpPr>
      <dsp:spPr>
        <a:xfrm>
          <a:off x="4995427" y="368596"/>
          <a:ext cx="630000" cy="630000"/>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97E669-13A6-42AD-AFF5-6EC0B50A9F8F}">
      <dsp:nvSpPr>
        <dsp:cNvPr id="0" name=""/>
        <dsp:cNvSpPr/>
      </dsp:nvSpPr>
      <dsp:spPr>
        <a:xfrm>
          <a:off x="4410427" y="1574596"/>
          <a:ext cx="1800000" cy="2138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0" i="0" kern="1200" dirty="0"/>
            <a:t>Equally important is the proper </a:t>
          </a:r>
          <a:r>
            <a:rPr lang="en-GB" sz="1400" b="0" i="0" kern="1200" dirty="0" err="1"/>
            <a:t>labeling</a:t>
          </a:r>
          <a:r>
            <a:rPr lang="en-GB" sz="1400" b="0" i="0" kern="1200" dirty="0"/>
            <a:t> and storage of chemicals, guaranteeing a secure working environment for all team members (</a:t>
          </a:r>
          <a:r>
            <a:rPr lang="en-GB" sz="1400" b="0" i="0" kern="1200" dirty="0" err="1">
              <a:solidFill>
                <a:srgbClr val="222222"/>
              </a:solidFill>
              <a:effectLst/>
              <a:latin typeface="Arial" panose="020B0604020202020204" pitchFamily="34" charset="0"/>
            </a:rPr>
            <a:t>Grobelna</a:t>
          </a:r>
          <a:r>
            <a:rPr lang="en-GB" sz="1400" b="0" i="0" kern="1200" dirty="0">
              <a:solidFill>
                <a:srgbClr val="222222"/>
              </a:solidFill>
              <a:effectLst/>
              <a:latin typeface="Arial" panose="020B0604020202020204" pitchFamily="34" charset="0"/>
            </a:rPr>
            <a:t>, 2015)</a:t>
          </a:r>
          <a:r>
            <a:rPr lang="en-GB" sz="1400" b="0" i="0" kern="1200" dirty="0"/>
            <a:t>.</a:t>
          </a:r>
          <a:endParaRPr lang="en-US" sz="1400" kern="1200" dirty="0"/>
        </a:p>
      </dsp:txBody>
      <dsp:txXfrm>
        <a:off x="4410427" y="1574596"/>
        <a:ext cx="1800000" cy="2138906"/>
      </dsp:txXfrm>
    </dsp:sp>
    <dsp:sp modelId="{17CD7243-8938-4CB8-BD07-36592EC3A9AB}">
      <dsp:nvSpPr>
        <dsp:cNvPr id="0" name=""/>
        <dsp:cNvSpPr/>
      </dsp:nvSpPr>
      <dsp:spPr>
        <a:xfrm>
          <a:off x="6876427" y="134596"/>
          <a:ext cx="1098000" cy="1098000"/>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90273D-22F5-463C-BCF9-0F3349ADF2E5}">
      <dsp:nvSpPr>
        <dsp:cNvPr id="0" name=""/>
        <dsp:cNvSpPr/>
      </dsp:nvSpPr>
      <dsp:spPr>
        <a:xfrm>
          <a:off x="7110427" y="368596"/>
          <a:ext cx="630000" cy="630000"/>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07D812-5735-423F-A0E7-3BCAE2A0D162}">
      <dsp:nvSpPr>
        <dsp:cNvPr id="0" name=""/>
        <dsp:cNvSpPr/>
      </dsp:nvSpPr>
      <dsp:spPr>
        <a:xfrm>
          <a:off x="6525427" y="1574596"/>
          <a:ext cx="1800000" cy="2138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0" i="0" kern="1200"/>
            <a:t>Addressing ergonomic concerns, this slide emphasizes the significance of employing correct lifting techniques and taking breaks to prevent fatigue. </a:t>
          </a:r>
          <a:endParaRPr lang="en-US" sz="1400" kern="1200"/>
        </a:p>
      </dsp:txBody>
      <dsp:txXfrm>
        <a:off x="6525427" y="1574596"/>
        <a:ext cx="1800000" cy="2138906"/>
      </dsp:txXfrm>
    </dsp:sp>
    <dsp:sp modelId="{586134F6-2F1E-4849-8260-7F88D5A8A32F}">
      <dsp:nvSpPr>
        <dsp:cNvPr id="0" name=""/>
        <dsp:cNvSpPr/>
      </dsp:nvSpPr>
      <dsp:spPr>
        <a:xfrm>
          <a:off x="8991427" y="134596"/>
          <a:ext cx="1098000" cy="1098000"/>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D50FF9-DD49-47A2-96A9-D8A189575C8F}">
      <dsp:nvSpPr>
        <dsp:cNvPr id="0" name=""/>
        <dsp:cNvSpPr/>
      </dsp:nvSpPr>
      <dsp:spPr>
        <a:xfrm>
          <a:off x="9225427" y="368596"/>
          <a:ext cx="630000" cy="630000"/>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A70374-188E-4377-BD63-D43725432A70}">
      <dsp:nvSpPr>
        <dsp:cNvPr id="0" name=""/>
        <dsp:cNvSpPr/>
      </dsp:nvSpPr>
      <dsp:spPr>
        <a:xfrm>
          <a:off x="8640427" y="1574596"/>
          <a:ext cx="1800000" cy="2138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0" i="0" kern="1200" dirty="0"/>
            <a:t>By prioritizing ergonomics, it aims to minimize physical strain and create a sustainable and healthy work routine (</a:t>
          </a:r>
          <a:r>
            <a:rPr lang="en-GB" sz="1400" b="0" i="0" kern="1200" dirty="0" err="1">
              <a:solidFill>
                <a:srgbClr val="222222"/>
              </a:solidFill>
              <a:effectLst/>
              <a:latin typeface="Arial" panose="020B0604020202020204" pitchFamily="34" charset="0"/>
            </a:rPr>
            <a:t>Altin</a:t>
          </a:r>
          <a:r>
            <a:rPr lang="en-GB" sz="1400" b="0" i="0" kern="1200" dirty="0">
              <a:solidFill>
                <a:srgbClr val="222222"/>
              </a:solidFill>
              <a:effectLst/>
              <a:latin typeface="Arial" panose="020B0604020202020204" pitchFamily="34" charset="0"/>
            </a:rPr>
            <a:t> et al., 2018)</a:t>
          </a:r>
          <a:r>
            <a:rPr lang="en-GB" sz="1400" b="0" i="0" kern="1200" dirty="0"/>
            <a:t>.</a:t>
          </a:r>
          <a:endParaRPr lang="en-US" sz="1400" kern="1200" dirty="0"/>
        </a:p>
      </dsp:txBody>
      <dsp:txXfrm>
        <a:off x="8640427" y="1574596"/>
        <a:ext cx="1800000" cy="21389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CF1CAD-5C01-4B01-9EF9-C6FC318747D2}">
      <dsp:nvSpPr>
        <dsp:cNvPr id="0" name=""/>
        <dsp:cNvSpPr/>
      </dsp:nvSpPr>
      <dsp:spPr>
        <a:xfrm>
          <a:off x="1800427" y="356879"/>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586BCC-1179-4B83-989D-E3669C6FB660}">
      <dsp:nvSpPr>
        <dsp:cNvPr id="0" name=""/>
        <dsp:cNvSpPr/>
      </dsp:nvSpPr>
      <dsp:spPr>
        <a:xfrm>
          <a:off x="612427" y="277122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b="1" i="0" kern="1200"/>
            <a:t>Use of Approved Cleaning Agents</a:t>
          </a:r>
          <a:endParaRPr lang="en-US" sz="2300" kern="1200"/>
        </a:p>
      </dsp:txBody>
      <dsp:txXfrm>
        <a:off x="612427" y="2771220"/>
        <a:ext cx="4320000" cy="720000"/>
      </dsp:txXfrm>
    </dsp:sp>
    <dsp:sp modelId="{A380D87B-D683-4F04-9888-9D2C64143518}">
      <dsp:nvSpPr>
        <dsp:cNvPr id="0" name=""/>
        <dsp:cNvSpPr/>
      </dsp:nvSpPr>
      <dsp:spPr>
        <a:xfrm>
          <a:off x="6876427" y="356879"/>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BED788-CD71-4A59-8A2E-FFF0FC8CE2B4}">
      <dsp:nvSpPr>
        <dsp:cNvPr id="0" name=""/>
        <dsp:cNvSpPr/>
      </dsp:nvSpPr>
      <dsp:spPr>
        <a:xfrm>
          <a:off x="5688427" y="277122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b="1" i="0" kern="1200"/>
            <a:t>Labeling and Storage Guidelines</a:t>
          </a:r>
          <a:endParaRPr lang="en-US" sz="2300" kern="1200"/>
        </a:p>
      </dsp:txBody>
      <dsp:txXfrm>
        <a:off x="5688427" y="2771220"/>
        <a:ext cx="432000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3B9D39-F787-44BF-AA98-E9C3FDAE2653}">
      <dsp:nvSpPr>
        <dsp:cNvPr id="0" name=""/>
        <dsp:cNvSpPr/>
      </dsp:nvSpPr>
      <dsp:spPr>
        <a:xfrm>
          <a:off x="0" y="4345"/>
          <a:ext cx="6504767" cy="925651"/>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18FF74-3A64-4165-AB7A-C7740F2479A4}">
      <dsp:nvSpPr>
        <dsp:cNvPr id="0" name=""/>
        <dsp:cNvSpPr/>
      </dsp:nvSpPr>
      <dsp:spPr>
        <a:xfrm>
          <a:off x="280009" y="212617"/>
          <a:ext cx="509108" cy="509108"/>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E03FC6-CF42-4902-90F1-BB63B408713C}">
      <dsp:nvSpPr>
        <dsp:cNvPr id="0" name=""/>
        <dsp:cNvSpPr/>
      </dsp:nvSpPr>
      <dsp:spPr>
        <a:xfrm>
          <a:off x="1069127" y="4345"/>
          <a:ext cx="5435640" cy="9256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965" tIns="97965" rIns="97965" bIns="97965" numCol="1" spcCol="1270" anchor="ctr" anchorCtr="0">
          <a:noAutofit/>
        </a:bodyPr>
        <a:lstStyle/>
        <a:p>
          <a:pPr marL="0" lvl="0" indent="0" algn="l" defTabSz="755650">
            <a:lnSpc>
              <a:spcPct val="100000"/>
            </a:lnSpc>
            <a:spcBef>
              <a:spcPct val="0"/>
            </a:spcBef>
            <a:spcAft>
              <a:spcPct val="35000"/>
            </a:spcAft>
            <a:buNone/>
          </a:pPr>
          <a:r>
            <a:rPr lang="en-GB" sz="1700" b="0" i="0" kern="1200" dirty="0"/>
            <a:t>Emphasizing ergonomic practices involves instilling an awareness of proper lifting techniques (</a:t>
          </a:r>
          <a:r>
            <a:rPr lang="en-GB" sz="1700" b="0" i="0" kern="1200" dirty="0">
              <a:solidFill>
                <a:srgbClr val="222222"/>
              </a:solidFill>
              <a:effectLst/>
              <a:latin typeface="Arial" panose="020B0604020202020204" pitchFamily="34" charset="0"/>
            </a:rPr>
            <a:t>Ali et al.,2019)</a:t>
          </a:r>
          <a:r>
            <a:rPr lang="en-GB" sz="1700" b="0" i="0" kern="1200" dirty="0"/>
            <a:t>. </a:t>
          </a:r>
          <a:endParaRPr lang="en-US" sz="1700" kern="1200" dirty="0"/>
        </a:p>
      </dsp:txBody>
      <dsp:txXfrm>
        <a:off x="1069127" y="4345"/>
        <a:ext cx="5435640" cy="925651"/>
      </dsp:txXfrm>
    </dsp:sp>
    <dsp:sp modelId="{ACBFD497-1070-4A16-81B8-2063CFE35F9A}">
      <dsp:nvSpPr>
        <dsp:cNvPr id="0" name=""/>
        <dsp:cNvSpPr/>
      </dsp:nvSpPr>
      <dsp:spPr>
        <a:xfrm>
          <a:off x="0" y="1161410"/>
          <a:ext cx="6504767" cy="925651"/>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ED39F3-980E-4F52-B564-5E61CE935E16}">
      <dsp:nvSpPr>
        <dsp:cNvPr id="0" name=""/>
        <dsp:cNvSpPr/>
      </dsp:nvSpPr>
      <dsp:spPr>
        <a:xfrm>
          <a:off x="280009" y="1369681"/>
          <a:ext cx="509108" cy="509108"/>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F4D263-E6D7-411E-8D6F-E0BBA5AD4CD0}">
      <dsp:nvSpPr>
        <dsp:cNvPr id="0" name=""/>
        <dsp:cNvSpPr/>
      </dsp:nvSpPr>
      <dsp:spPr>
        <a:xfrm>
          <a:off x="1069127" y="1161410"/>
          <a:ext cx="5435640" cy="9256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965" tIns="97965" rIns="97965" bIns="97965" numCol="1" spcCol="1270" anchor="ctr" anchorCtr="0">
          <a:noAutofit/>
        </a:bodyPr>
        <a:lstStyle/>
        <a:p>
          <a:pPr marL="0" lvl="0" indent="0" algn="l" defTabSz="755650">
            <a:lnSpc>
              <a:spcPct val="100000"/>
            </a:lnSpc>
            <a:spcBef>
              <a:spcPct val="0"/>
            </a:spcBef>
            <a:spcAft>
              <a:spcPct val="35000"/>
            </a:spcAft>
            <a:buNone/>
          </a:pPr>
          <a:r>
            <a:rPr lang="en-GB" sz="1700" b="0" i="0" kern="1200"/>
            <a:t>By utilizing leg muscles rather than the back during heavy lifting</a:t>
          </a:r>
          <a:endParaRPr lang="en-US" sz="1700" kern="1200"/>
        </a:p>
      </dsp:txBody>
      <dsp:txXfrm>
        <a:off x="1069127" y="1161410"/>
        <a:ext cx="5435640" cy="925651"/>
      </dsp:txXfrm>
    </dsp:sp>
    <dsp:sp modelId="{C1B92338-95AB-4E02-9E3C-2EEAF4D39FB0}">
      <dsp:nvSpPr>
        <dsp:cNvPr id="0" name=""/>
        <dsp:cNvSpPr/>
      </dsp:nvSpPr>
      <dsp:spPr>
        <a:xfrm>
          <a:off x="0" y="2318474"/>
          <a:ext cx="6504767" cy="925651"/>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1EE793-B7F0-48AD-AB59-3B087649DF6D}">
      <dsp:nvSpPr>
        <dsp:cNvPr id="0" name=""/>
        <dsp:cNvSpPr/>
      </dsp:nvSpPr>
      <dsp:spPr>
        <a:xfrm>
          <a:off x="280009" y="2526745"/>
          <a:ext cx="509108" cy="509108"/>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643FD6-1E1E-471C-A901-0E65D7342226}">
      <dsp:nvSpPr>
        <dsp:cNvPr id="0" name=""/>
        <dsp:cNvSpPr/>
      </dsp:nvSpPr>
      <dsp:spPr>
        <a:xfrm>
          <a:off x="1069127" y="2318474"/>
          <a:ext cx="5435640" cy="9256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965" tIns="97965" rIns="97965" bIns="97965" numCol="1" spcCol="1270" anchor="ctr" anchorCtr="0">
          <a:noAutofit/>
        </a:bodyPr>
        <a:lstStyle/>
        <a:p>
          <a:pPr marL="0" lvl="0" indent="0" algn="l" defTabSz="755650">
            <a:lnSpc>
              <a:spcPct val="100000"/>
            </a:lnSpc>
            <a:spcBef>
              <a:spcPct val="0"/>
            </a:spcBef>
            <a:spcAft>
              <a:spcPct val="35000"/>
            </a:spcAft>
            <a:buNone/>
          </a:pPr>
          <a:r>
            <a:rPr lang="en-GB" sz="1700" b="0" i="0" kern="1200" dirty="0"/>
            <a:t>It aims to minimize the risk of musculoskeletal strain and injuries. </a:t>
          </a:r>
          <a:endParaRPr lang="en-US" sz="1700" kern="1200" dirty="0"/>
        </a:p>
      </dsp:txBody>
      <dsp:txXfrm>
        <a:off x="1069127" y="2318474"/>
        <a:ext cx="5435640" cy="925651"/>
      </dsp:txXfrm>
    </dsp:sp>
    <dsp:sp modelId="{467E8303-5C88-40DE-8A37-2CEE91A5A3CC}">
      <dsp:nvSpPr>
        <dsp:cNvPr id="0" name=""/>
        <dsp:cNvSpPr/>
      </dsp:nvSpPr>
      <dsp:spPr>
        <a:xfrm>
          <a:off x="0" y="3475538"/>
          <a:ext cx="6504767" cy="925651"/>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E2775D-3626-4E5E-9224-AAA5E06E0E26}">
      <dsp:nvSpPr>
        <dsp:cNvPr id="0" name=""/>
        <dsp:cNvSpPr/>
      </dsp:nvSpPr>
      <dsp:spPr>
        <a:xfrm>
          <a:off x="280009" y="3683810"/>
          <a:ext cx="509108" cy="509108"/>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506BF5-309A-4FF4-BED3-66B7CDCE0ED6}">
      <dsp:nvSpPr>
        <dsp:cNvPr id="0" name=""/>
        <dsp:cNvSpPr/>
      </dsp:nvSpPr>
      <dsp:spPr>
        <a:xfrm>
          <a:off x="1069127" y="3475538"/>
          <a:ext cx="5435640" cy="9256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965" tIns="97965" rIns="97965" bIns="97965" numCol="1" spcCol="1270" anchor="ctr" anchorCtr="0">
          <a:noAutofit/>
        </a:bodyPr>
        <a:lstStyle/>
        <a:p>
          <a:pPr marL="0" lvl="0" indent="0" algn="l" defTabSz="755650">
            <a:lnSpc>
              <a:spcPct val="100000"/>
            </a:lnSpc>
            <a:spcBef>
              <a:spcPct val="0"/>
            </a:spcBef>
            <a:spcAft>
              <a:spcPct val="35000"/>
            </a:spcAft>
            <a:buNone/>
          </a:pPr>
          <a:r>
            <a:rPr lang="en-GB" sz="1700" b="0" i="0" kern="1200"/>
            <a:t>Regular breaks are also encouraged, allowing team members to recharge and prevent fatigue.</a:t>
          </a:r>
          <a:endParaRPr lang="en-US" sz="1700" kern="1200"/>
        </a:p>
      </dsp:txBody>
      <dsp:txXfrm>
        <a:off x="1069127" y="3475538"/>
        <a:ext cx="5435640" cy="925651"/>
      </dsp:txXfrm>
    </dsp:sp>
    <dsp:sp modelId="{B25079F8-A5EB-478B-9C8E-7B29030D6C85}">
      <dsp:nvSpPr>
        <dsp:cNvPr id="0" name=""/>
        <dsp:cNvSpPr/>
      </dsp:nvSpPr>
      <dsp:spPr>
        <a:xfrm>
          <a:off x="0" y="4632602"/>
          <a:ext cx="6504767" cy="925651"/>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631CDC-9A94-4C5C-9428-9812C9C29072}">
      <dsp:nvSpPr>
        <dsp:cNvPr id="0" name=""/>
        <dsp:cNvSpPr/>
      </dsp:nvSpPr>
      <dsp:spPr>
        <a:xfrm>
          <a:off x="280009" y="4840874"/>
          <a:ext cx="509108" cy="509108"/>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FB1EE6-E9D4-4148-8BD1-A9F3E78386D5}">
      <dsp:nvSpPr>
        <dsp:cNvPr id="0" name=""/>
        <dsp:cNvSpPr/>
      </dsp:nvSpPr>
      <dsp:spPr>
        <a:xfrm>
          <a:off x="1069127" y="4632602"/>
          <a:ext cx="5435640" cy="9256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965" tIns="97965" rIns="97965" bIns="97965" numCol="1" spcCol="1270" anchor="ctr" anchorCtr="0">
          <a:noAutofit/>
        </a:bodyPr>
        <a:lstStyle/>
        <a:p>
          <a:pPr marL="0" lvl="0" indent="0" algn="l" defTabSz="755650">
            <a:lnSpc>
              <a:spcPct val="100000"/>
            </a:lnSpc>
            <a:spcBef>
              <a:spcPct val="0"/>
            </a:spcBef>
            <a:spcAft>
              <a:spcPct val="35000"/>
            </a:spcAft>
            <a:buNone/>
          </a:pPr>
          <a:r>
            <a:rPr lang="en-GB" sz="1700" b="0" i="0" kern="1200" dirty="0"/>
            <a:t>Ultimately contributing to sustained energy and focus throughout the workday (</a:t>
          </a:r>
          <a:r>
            <a:rPr lang="en-GB" sz="1700" b="0" i="0" kern="1200" dirty="0" err="1">
              <a:solidFill>
                <a:srgbClr val="222222"/>
              </a:solidFill>
              <a:effectLst/>
              <a:latin typeface="Arial" panose="020B0604020202020204" pitchFamily="34" charset="0"/>
            </a:rPr>
            <a:t>Gursoy</a:t>
          </a:r>
          <a:r>
            <a:rPr lang="en-GB" sz="1700" b="0" i="0" kern="1200" dirty="0">
              <a:solidFill>
                <a:srgbClr val="222222"/>
              </a:solidFill>
              <a:effectLst/>
              <a:latin typeface="Arial" panose="020B0604020202020204" pitchFamily="34" charset="0"/>
            </a:rPr>
            <a:t>, 2018)</a:t>
          </a:r>
          <a:r>
            <a:rPr lang="en-GB" sz="1700" b="0" i="0" kern="1200" dirty="0"/>
            <a:t>.</a:t>
          </a:r>
          <a:endParaRPr lang="en-US" sz="1700" kern="1200" dirty="0"/>
        </a:p>
      </dsp:txBody>
      <dsp:txXfrm>
        <a:off x="1069127" y="4632602"/>
        <a:ext cx="5435640" cy="92565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E7F5E2-B9B3-4DD7-8A95-0987252F573C}">
      <dsp:nvSpPr>
        <dsp:cNvPr id="0" name=""/>
        <dsp:cNvSpPr/>
      </dsp:nvSpPr>
      <dsp:spPr>
        <a:xfrm>
          <a:off x="666918" y="707337"/>
          <a:ext cx="1098000" cy="1098000"/>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DFD5DE-98F3-45EC-8D93-D2392DB94DED}">
      <dsp:nvSpPr>
        <dsp:cNvPr id="0" name=""/>
        <dsp:cNvSpPr/>
      </dsp:nvSpPr>
      <dsp:spPr>
        <a:xfrm>
          <a:off x="900918" y="941337"/>
          <a:ext cx="630000" cy="630000"/>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7048CD-CE34-4875-9580-FD5CC719424C}">
      <dsp:nvSpPr>
        <dsp:cNvPr id="0" name=""/>
        <dsp:cNvSpPr/>
      </dsp:nvSpPr>
      <dsp:spPr>
        <a:xfrm>
          <a:off x="315918" y="214733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GB" sz="1300" b="1" i="0" kern="1200"/>
            <a:t>Room Assessment</a:t>
          </a:r>
          <a:endParaRPr lang="en-US" sz="1300" kern="1200"/>
        </a:p>
      </dsp:txBody>
      <dsp:txXfrm>
        <a:off x="315918" y="2147337"/>
        <a:ext cx="1800000" cy="720000"/>
      </dsp:txXfrm>
    </dsp:sp>
    <dsp:sp modelId="{18D877D5-DA1A-4AE0-A4B1-FEACE48F7000}">
      <dsp:nvSpPr>
        <dsp:cNvPr id="0" name=""/>
        <dsp:cNvSpPr/>
      </dsp:nvSpPr>
      <dsp:spPr>
        <a:xfrm>
          <a:off x="2781918" y="707337"/>
          <a:ext cx="1098000" cy="1098000"/>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E193DB-202C-4110-915F-5F148C1CD1CE}">
      <dsp:nvSpPr>
        <dsp:cNvPr id="0" name=""/>
        <dsp:cNvSpPr/>
      </dsp:nvSpPr>
      <dsp:spPr>
        <a:xfrm>
          <a:off x="3015918" y="941337"/>
          <a:ext cx="630000" cy="630000"/>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B406B3-58E3-4C61-B93B-B088AF3B0D2B}">
      <dsp:nvSpPr>
        <dsp:cNvPr id="0" name=""/>
        <dsp:cNvSpPr/>
      </dsp:nvSpPr>
      <dsp:spPr>
        <a:xfrm>
          <a:off x="2430918" y="214733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GB" sz="1300" b="1" i="0" kern="1200"/>
            <a:t>Preparation</a:t>
          </a:r>
          <a:endParaRPr lang="en-US" sz="1300" kern="1200"/>
        </a:p>
      </dsp:txBody>
      <dsp:txXfrm>
        <a:off x="2430918" y="2147337"/>
        <a:ext cx="1800000" cy="720000"/>
      </dsp:txXfrm>
    </dsp:sp>
    <dsp:sp modelId="{739E668C-FAA6-4C29-8CE2-36089617CD88}">
      <dsp:nvSpPr>
        <dsp:cNvPr id="0" name=""/>
        <dsp:cNvSpPr/>
      </dsp:nvSpPr>
      <dsp:spPr>
        <a:xfrm>
          <a:off x="4896918" y="707337"/>
          <a:ext cx="1098000" cy="1098000"/>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E6769B-E70C-4637-AC36-6145020FEB10}">
      <dsp:nvSpPr>
        <dsp:cNvPr id="0" name=""/>
        <dsp:cNvSpPr/>
      </dsp:nvSpPr>
      <dsp:spPr>
        <a:xfrm>
          <a:off x="5130918" y="941337"/>
          <a:ext cx="630000" cy="630000"/>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C524FA-E0B7-4A43-9B36-73B130CDAE74}">
      <dsp:nvSpPr>
        <dsp:cNvPr id="0" name=""/>
        <dsp:cNvSpPr/>
      </dsp:nvSpPr>
      <dsp:spPr>
        <a:xfrm>
          <a:off x="4545918" y="214733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GB" sz="1300" b="1" i="0" kern="1200"/>
            <a:t>Ventilation</a:t>
          </a:r>
          <a:endParaRPr lang="en-US" sz="1300" kern="1200"/>
        </a:p>
      </dsp:txBody>
      <dsp:txXfrm>
        <a:off x="4545918" y="2147337"/>
        <a:ext cx="1800000" cy="720000"/>
      </dsp:txXfrm>
    </dsp:sp>
    <dsp:sp modelId="{F9585BA8-26C0-42B6-B258-1EEFD1663BAB}">
      <dsp:nvSpPr>
        <dsp:cNvPr id="0" name=""/>
        <dsp:cNvSpPr/>
      </dsp:nvSpPr>
      <dsp:spPr>
        <a:xfrm>
          <a:off x="7011918" y="707337"/>
          <a:ext cx="1098000" cy="1098000"/>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90BA38-3C78-4876-8FCF-C28D0D0C6E88}">
      <dsp:nvSpPr>
        <dsp:cNvPr id="0" name=""/>
        <dsp:cNvSpPr/>
      </dsp:nvSpPr>
      <dsp:spPr>
        <a:xfrm>
          <a:off x="7245918" y="941337"/>
          <a:ext cx="630000" cy="630000"/>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050A0B-5A20-46A9-9DF0-CAF579CA499A}">
      <dsp:nvSpPr>
        <dsp:cNvPr id="0" name=""/>
        <dsp:cNvSpPr/>
      </dsp:nvSpPr>
      <dsp:spPr>
        <a:xfrm>
          <a:off x="6660918" y="214733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GB" sz="1300" b="1" i="0" kern="1200" dirty="0"/>
            <a:t>Waste Disposal and High-Touch Surfaces</a:t>
          </a:r>
          <a:endParaRPr lang="en-US" sz="1300" kern="1200" dirty="0"/>
        </a:p>
      </dsp:txBody>
      <dsp:txXfrm>
        <a:off x="6660918" y="2147337"/>
        <a:ext cx="1800000" cy="720000"/>
      </dsp:txXfrm>
    </dsp:sp>
    <dsp:sp modelId="{CF21947F-FE29-4076-8C9A-CC7199D4A24A}">
      <dsp:nvSpPr>
        <dsp:cNvPr id="0" name=""/>
        <dsp:cNvSpPr/>
      </dsp:nvSpPr>
      <dsp:spPr>
        <a:xfrm>
          <a:off x="9126918" y="707337"/>
          <a:ext cx="1098000" cy="1098000"/>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4B8FEF-C963-42E2-A4D4-008D6AA95012}">
      <dsp:nvSpPr>
        <dsp:cNvPr id="0" name=""/>
        <dsp:cNvSpPr/>
      </dsp:nvSpPr>
      <dsp:spPr>
        <a:xfrm>
          <a:off x="9360918" y="941337"/>
          <a:ext cx="630000" cy="630000"/>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61C87F-C556-4F3C-A323-25D5A2FB3416}">
      <dsp:nvSpPr>
        <dsp:cNvPr id="0" name=""/>
        <dsp:cNvSpPr/>
      </dsp:nvSpPr>
      <dsp:spPr>
        <a:xfrm>
          <a:off x="8775918" y="214733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GB" sz="1300" b="1" i="0" kern="1200"/>
            <a:t>Bathroom Safety, Bedding, and Final Inspection</a:t>
          </a:r>
          <a:endParaRPr lang="en-US" sz="1300" kern="1200"/>
        </a:p>
      </dsp:txBody>
      <dsp:txXfrm>
        <a:off x="8775918" y="2147337"/>
        <a:ext cx="1800000"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A99B43-8B0C-4A73-83BB-EE6ED751167F}">
      <dsp:nvSpPr>
        <dsp:cNvPr id="0" name=""/>
        <dsp:cNvSpPr/>
      </dsp:nvSpPr>
      <dsp:spPr>
        <a:xfrm>
          <a:off x="3630" y="646487"/>
          <a:ext cx="1965480" cy="1179288"/>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i="0" kern="1200"/>
            <a:t>Essential Equipment</a:t>
          </a:r>
          <a:endParaRPr lang="en-US" sz="1900" kern="1200"/>
        </a:p>
      </dsp:txBody>
      <dsp:txXfrm>
        <a:off x="3630" y="646487"/>
        <a:ext cx="1965480" cy="1179288"/>
      </dsp:txXfrm>
    </dsp:sp>
    <dsp:sp modelId="{8FC3091F-445D-4F80-97C2-5911790C2883}">
      <dsp:nvSpPr>
        <dsp:cNvPr id="0" name=""/>
        <dsp:cNvSpPr/>
      </dsp:nvSpPr>
      <dsp:spPr>
        <a:xfrm>
          <a:off x="2165658" y="646487"/>
          <a:ext cx="1965480" cy="1179288"/>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i="0" kern="1200"/>
            <a:t>High-Quality Cleaning Agents</a:t>
          </a:r>
          <a:endParaRPr lang="en-US" sz="1900" kern="1200"/>
        </a:p>
      </dsp:txBody>
      <dsp:txXfrm>
        <a:off x="2165658" y="646487"/>
        <a:ext cx="1965480" cy="1179288"/>
      </dsp:txXfrm>
    </dsp:sp>
    <dsp:sp modelId="{E443A0B7-D63F-43DC-AE5D-73BBF7CA23D7}">
      <dsp:nvSpPr>
        <dsp:cNvPr id="0" name=""/>
        <dsp:cNvSpPr/>
      </dsp:nvSpPr>
      <dsp:spPr>
        <a:xfrm>
          <a:off x="4327687" y="646487"/>
          <a:ext cx="1965480" cy="1179288"/>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i="0" kern="1200"/>
            <a:t>Disposable Gloves and Safety Goggles</a:t>
          </a:r>
          <a:endParaRPr lang="en-US" sz="1900" kern="1200"/>
        </a:p>
      </dsp:txBody>
      <dsp:txXfrm>
        <a:off x="4327687" y="646487"/>
        <a:ext cx="1965480" cy="1179288"/>
      </dsp:txXfrm>
    </dsp:sp>
    <dsp:sp modelId="{50993D4B-080A-44FE-9DCF-CE747580D984}">
      <dsp:nvSpPr>
        <dsp:cNvPr id="0" name=""/>
        <dsp:cNvSpPr/>
      </dsp:nvSpPr>
      <dsp:spPr>
        <a:xfrm>
          <a:off x="6489715" y="646487"/>
          <a:ext cx="1965480" cy="1179288"/>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i="0" kern="1200"/>
            <a:t>Vacuum Cleaners and Mops</a:t>
          </a:r>
          <a:endParaRPr lang="en-US" sz="1900" kern="1200"/>
        </a:p>
      </dsp:txBody>
      <dsp:txXfrm>
        <a:off x="6489715" y="646487"/>
        <a:ext cx="1965480" cy="1179288"/>
      </dsp:txXfrm>
    </dsp:sp>
    <dsp:sp modelId="{4430A177-E664-42A3-870F-636E5A77EC7D}">
      <dsp:nvSpPr>
        <dsp:cNvPr id="0" name=""/>
        <dsp:cNvSpPr/>
      </dsp:nvSpPr>
      <dsp:spPr>
        <a:xfrm>
          <a:off x="8651744" y="646487"/>
          <a:ext cx="1965480" cy="1179288"/>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i="0" kern="1200" dirty="0"/>
            <a:t>Caution Sign First Aid Kit (Wood, 2015)</a:t>
          </a:r>
          <a:endParaRPr lang="en-US" sz="1900" kern="1200" dirty="0"/>
        </a:p>
      </dsp:txBody>
      <dsp:txXfrm>
        <a:off x="8651744" y="646487"/>
        <a:ext cx="1965480" cy="1179288"/>
      </dsp:txXfrm>
    </dsp:sp>
    <dsp:sp modelId="{F5E4CBA5-78BE-454B-89BE-6ABD1B75D2BD}">
      <dsp:nvSpPr>
        <dsp:cNvPr id="0" name=""/>
        <dsp:cNvSpPr/>
      </dsp:nvSpPr>
      <dsp:spPr>
        <a:xfrm>
          <a:off x="3630" y="2022324"/>
          <a:ext cx="1965480" cy="1179288"/>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i="0" kern="1200"/>
            <a:t>Hazard</a:t>
          </a:r>
          <a:r>
            <a:rPr lang="en-GB" sz="1900" b="1" i="0" kern="1200"/>
            <a:t> </a:t>
          </a:r>
          <a:r>
            <a:rPr lang="en-GB" sz="1900" i="0" kern="1200"/>
            <a:t>Mitigation</a:t>
          </a:r>
          <a:endParaRPr lang="en-US" sz="1900" kern="1200"/>
        </a:p>
      </dsp:txBody>
      <dsp:txXfrm>
        <a:off x="3630" y="2022324"/>
        <a:ext cx="1965480" cy="1179288"/>
      </dsp:txXfrm>
    </dsp:sp>
    <dsp:sp modelId="{5B238C11-EF62-40AB-8C71-1F9B57CFF887}">
      <dsp:nvSpPr>
        <dsp:cNvPr id="0" name=""/>
        <dsp:cNvSpPr/>
      </dsp:nvSpPr>
      <dsp:spPr>
        <a:xfrm>
          <a:off x="2165658" y="2022324"/>
          <a:ext cx="1965480" cy="1179288"/>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i="0" kern="1200" dirty="0"/>
            <a:t>Chemical Exposure Mitigations (Ryan, 2015)</a:t>
          </a:r>
          <a:endParaRPr lang="en-US" sz="1900" kern="1200" dirty="0"/>
        </a:p>
      </dsp:txBody>
      <dsp:txXfrm>
        <a:off x="2165658" y="2022324"/>
        <a:ext cx="1965480" cy="1179288"/>
      </dsp:txXfrm>
    </dsp:sp>
    <dsp:sp modelId="{CC87818B-928B-4A10-8412-1FFFFC4EF1D9}">
      <dsp:nvSpPr>
        <dsp:cNvPr id="0" name=""/>
        <dsp:cNvSpPr/>
      </dsp:nvSpPr>
      <dsp:spPr>
        <a:xfrm>
          <a:off x="4327687" y="2022324"/>
          <a:ext cx="1965480" cy="1179288"/>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i="0" kern="1200"/>
            <a:t>Lifting Injuries Prevention</a:t>
          </a:r>
          <a:endParaRPr lang="en-US" sz="1900" kern="1200"/>
        </a:p>
      </dsp:txBody>
      <dsp:txXfrm>
        <a:off x="4327687" y="2022324"/>
        <a:ext cx="1965480" cy="1179288"/>
      </dsp:txXfrm>
    </dsp:sp>
    <dsp:sp modelId="{8C0561DE-F6E0-47B1-8812-FE25B1864D1C}">
      <dsp:nvSpPr>
        <dsp:cNvPr id="0" name=""/>
        <dsp:cNvSpPr/>
      </dsp:nvSpPr>
      <dsp:spPr>
        <a:xfrm>
          <a:off x="6489715" y="2022324"/>
          <a:ext cx="1965480" cy="1179288"/>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i="0" kern="1200"/>
            <a:t>Slips and Falls Reduction</a:t>
          </a:r>
          <a:endParaRPr lang="en-US" sz="1900" kern="1200"/>
        </a:p>
      </dsp:txBody>
      <dsp:txXfrm>
        <a:off x="6489715" y="2022324"/>
        <a:ext cx="1965480" cy="1179288"/>
      </dsp:txXfrm>
    </dsp:sp>
    <dsp:sp modelId="{39786154-FF0A-49B1-A65E-07B7D0108C95}">
      <dsp:nvSpPr>
        <dsp:cNvPr id="0" name=""/>
        <dsp:cNvSpPr/>
      </dsp:nvSpPr>
      <dsp:spPr>
        <a:xfrm>
          <a:off x="8651744" y="2022324"/>
          <a:ext cx="1965480" cy="1179288"/>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i="0" kern="1200"/>
            <a:t>Electrical Hazards Management</a:t>
          </a:r>
          <a:endParaRPr lang="en-US" sz="1900" kern="1200"/>
        </a:p>
      </dsp:txBody>
      <dsp:txXfrm>
        <a:off x="8651744" y="2022324"/>
        <a:ext cx="1965480" cy="117928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EBE5D6-D36B-4C9E-B6C6-4132C5C8F7AD}">
      <dsp:nvSpPr>
        <dsp:cNvPr id="0" name=""/>
        <dsp:cNvSpPr/>
      </dsp:nvSpPr>
      <dsp:spPr>
        <a:xfrm>
          <a:off x="-454340" y="0"/>
          <a:ext cx="6057896" cy="1508760"/>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dirty="0"/>
            <a:t>In conclusion, the commitment to health and safety at Doncaster Hilton Garden Inn Racecourse stands as a cornerstone of the operational philosophy. </a:t>
          </a:r>
          <a:endParaRPr lang="en-US" sz="1900" kern="1200" dirty="0"/>
        </a:p>
      </dsp:txBody>
      <dsp:txXfrm>
        <a:off x="-410150" y="44190"/>
        <a:ext cx="4158118" cy="1420380"/>
      </dsp:txXfrm>
    </dsp:sp>
    <dsp:sp modelId="{1E1D0D88-25F6-4C1D-8BEE-6ADAD415A073}">
      <dsp:nvSpPr>
        <dsp:cNvPr id="0" name=""/>
        <dsp:cNvSpPr/>
      </dsp:nvSpPr>
      <dsp:spPr>
        <a:xfrm>
          <a:off x="1" y="1760220"/>
          <a:ext cx="6057896" cy="1508760"/>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dirty="0"/>
            <a:t>This comprehensive training, guided by the Health and Safety Guide, not only equips the housekeeping team </a:t>
          </a:r>
          <a:endParaRPr lang="en-US" sz="1900" kern="1200" dirty="0"/>
        </a:p>
      </dsp:txBody>
      <dsp:txXfrm>
        <a:off x="44191" y="1804410"/>
        <a:ext cx="4281239" cy="1420379"/>
      </dsp:txXfrm>
    </dsp:sp>
    <dsp:sp modelId="{6EF6E83D-8809-46C1-AF1F-162C1C4BFD99}">
      <dsp:nvSpPr>
        <dsp:cNvPr id="0" name=""/>
        <dsp:cNvSpPr/>
      </dsp:nvSpPr>
      <dsp:spPr>
        <a:xfrm>
          <a:off x="454344" y="3520440"/>
          <a:ext cx="6057896" cy="1508760"/>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dirty="0"/>
            <a:t>With the knowledge needed for secure and efficient operations but also underscores the dedication to their well-being.</a:t>
          </a:r>
          <a:br>
            <a:rPr lang="en-GB" sz="1900" kern="1200" dirty="0"/>
          </a:br>
          <a:endParaRPr lang="en-US" sz="1900" kern="1200" dirty="0"/>
        </a:p>
      </dsp:txBody>
      <dsp:txXfrm>
        <a:off x="498534" y="3564630"/>
        <a:ext cx="4281239" cy="1420379"/>
      </dsp:txXfrm>
    </dsp:sp>
    <dsp:sp modelId="{C8E080C0-6F14-41BD-9078-9E0BA0082A9D}">
      <dsp:nvSpPr>
        <dsp:cNvPr id="0" name=""/>
        <dsp:cNvSpPr/>
      </dsp:nvSpPr>
      <dsp:spPr>
        <a:xfrm>
          <a:off x="4168521" y="1144143"/>
          <a:ext cx="980694" cy="980694"/>
        </a:xfrm>
        <a:prstGeom prst="downArrow">
          <a:avLst>
            <a:gd name="adj1" fmla="val 55000"/>
            <a:gd name="adj2" fmla="val 45000"/>
          </a:avLst>
        </a:prstGeom>
        <a:solidFill>
          <a:schemeClr val="dk2">
            <a:alpha val="90000"/>
            <a:tint val="40000"/>
            <a:hueOff val="0"/>
            <a:satOff val="0"/>
            <a:lumOff val="0"/>
            <a:alphaOff val="0"/>
          </a:schemeClr>
        </a:solidFill>
        <a:ln w="1270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389177" y="1144143"/>
        <a:ext cx="539382" cy="737972"/>
      </dsp:txXfrm>
    </dsp:sp>
    <dsp:sp modelId="{E841B68E-C5FC-478A-93DA-F8D6B493D98E}">
      <dsp:nvSpPr>
        <dsp:cNvPr id="0" name=""/>
        <dsp:cNvSpPr/>
      </dsp:nvSpPr>
      <dsp:spPr>
        <a:xfrm>
          <a:off x="4622863" y="2894304"/>
          <a:ext cx="980694" cy="980694"/>
        </a:xfrm>
        <a:prstGeom prst="downArrow">
          <a:avLst>
            <a:gd name="adj1" fmla="val 55000"/>
            <a:gd name="adj2" fmla="val 45000"/>
          </a:avLst>
        </a:prstGeom>
        <a:solidFill>
          <a:schemeClr val="dk2">
            <a:alpha val="90000"/>
            <a:tint val="40000"/>
            <a:hueOff val="0"/>
            <a:satOff val="0"/>
            <a:lumOff val="0"/>
            <a:alphaOff val="0"/>
          </a:schemeClr>
        </a:solidFill>
        <a:ln w="1270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843519" y="2894304"/>
        <a:ext cx="539382" cy="73797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D56257-6D1E-49D8-A821-B839CF798338}" type="datetimeFigureOut">
              <a:rPr lang="en-GB" smtClean="0"/>
              <a:t>22/02/2024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7FCA0D-ACF0-4AF9-B5C9-49AC34B48087}" type="slidenum">
              <a:rPr lang="en-GB" smtClean="0"/>
              <a:t>‹#›</a:t>
            </a:fld>
            <a:endParaRPr lang="en-GB"/>
          </a:p>
        </p:txBody>
      </p:sp>
    </p:spTree>
    <p:extLst>
      <p:ext uri="{BB962C8B-B14F-4D97-AF65-F5344CB8AC3E}">
        <p14:creationId xmlns:p14="http://schemas.microsoft.com/office/powerpoint/2010/main" val="38520772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day colleagues! Before the presentation begin this important exchange on Doncaster Hilton Garden Inn Racecourse housekeeping, training you in health and safety. These slides cover a list of vital wisdoms and herbs from a complete Health and Safety Manual to which must be referred. During the next 15 minutes, the presentation is going to go over how to assure wellness and create a safe work environment.</a:t>
            </a:r>
          </a:p>
          <a:p>
            <a:endParaRPr lang="en-GB" dirty="0"/>
          </a:p>
        </p:txBody>
      </p:sp>
      <p:sp>
        <p:nvSpPr>
          <p:cNvPr id="4" name="Slide Number Placeholder 3"/>
          <p:cNvSpPr>
            <a:spLocks noGrp="1"/>
          </p:cNvSpPr>
          <p:nvPr>
            <p:ph type="sldNum" sz="quarter" idx="5"/>
          </p:nvPr>
        </p:nvSpPr>
        <p:spPr/>
        <p:txBody>
          <a:bodyPr/>
          <a:lstStyle/>
          <a:p>
            <a:fld id="{027FCA0D-ACF0-4AF9-B5C9-49AC34B48087}" type="slidenum">
              <a:rPr lang="en-GB" smtClean="0"/>
              <a:t>2</a:t>
            </a:fld>
            <a:endParaRPr lang="en-GB"/>
          </a:p>
        </p:txBody>
      </p:sp>
    </p:spTree>
    <p:extLst>
      <p:ext uri="{BB962C8B-B14F-4D97-AF65-F5344CB8AC3E}">
        <p14:creationId xmlns:p14="http://schemas.microsoft.com/office/powerpoint/2010/main" val="11232252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Health and Safety Guide is a testament to this commitment, embodying the joint efforts of hotel management designed to provide you with guidelines ensuring your safety during room cleaning and housekeeping. This guide is not only a list of rules, but rather an expression of how together we are accountable for keeping this an environment in which you feel protected, supported, and capable. If you practice these health and safety protocols yourself, you are not only protecting your own health, but you are also contributing to the success of our hotel as a whole. To these standards, our guests have grown to expect Doncaster Hilton Garden Inn Racecourse. Your adherence to these regulations is essential.</a:t>
            </a:r>
          </a:p>
          <a:p>
            <a:endParaRPr lang="en-GB" dirty="0"/>
          </a:p>
        </p:txBody>
      </p:sp>
      <p:sp>
        <p:nvSpPr>
          <p:cNvPr id="4" name="Slide Number Placeholder 3"/>
          <p:cNvSpPr>
            <a:spLocks noGrp="1"/>
          </p:cNvSpPr>
          <p:nvPr>
            <p:ph type="sldNum" sz="quarter" idx="5"/>
          </p:nvPr>
        </p:nvSpPr>
        <p:spPr/>
        <p:txBody>
          <a:bodyPr/>
          <a:lstStyle/>
          <a:p>
            <a:fld id="{027FCA0D-ACF0-4AF9-B5C9-49AC34B48087}" type="slidenum">
              <a:rPr lang="en-GB" smtClean="0"/>
              <a:t>3</a:t>
            </a:fld>
            <a:endParaRPr lang="en-GB"/>
          </a:p>
        </p:txBody>
      </p:sp>
    </p:spTree>
    <p:extLst>
      <p:ext uri="{BB962C8B-B14F-4D97-AF65-F5344CB8AC3E}">
        <p14:creationId xmlns:p14="http://schemas.microsoft.com/office/powerpoint/2010/main" val="7970222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vital to practice the safe use of chemicals when cleaning our hotel rooms, bathrooms, elevators, and so on. Using only cleaning materials approved by the hotel is imperative. In like fashion, all chemicals must be properly </a:t>
            </a:r>
            <a:r>
              <a:rPr lang="en-GB" dirty="0" err="1"/>
              <a:t>labeled</a:t>
            </a:r>
            <a:r>
              <a:rPr lang="en-GB" dirty="0"/>
              <a:t> and stored in order to ensure that work conditions at Doncaster Hilton Garden Inn Racecourse remain safe.</a:t>
            </a:r>
          </a:p>
          <a:p>
            <a:r>
              <a:rPr lang="en-GB" dirty="0"/>
              <a:t>Taking breaks and using the proper lifting techniques can help prevent physical fatigue. Emphasizing ergonomic concerns, this slide points out that workloads should be strictly within limits - never push your body to the point of physical collapse.</a:t>
            </a:r>
          </a:p>
          <a:p>
            <a:r>
              <a:rPr lang="en-GB" dirty="0"/>
              <a:t>Additionally, our measures are directed at prevention of slips and falls. Slips and falls can be a risk to your safety and even life at Doncaster Hilton Garden Inn Racecourse.</a:t>
            </a:r>
          </a:p>
          <a:p>
            <a:r>
              <a:rPr lang="en-GB" dirty="0"/>
              <a:t>As for electrical safety measures, check cords before using them, and do not plug too many things into any one wall socket. By observing these guidelines, you are not only looking out for yourself, but also further aiding the broader climate of safety at Doncaster Hilton Garden Inn Racecourse.</a:t>
            </a:r>
          </a:p>
          <a:p>
            <a:endParaRPr lang="en-GB" dirty="0"/>
          </a:p>
        </p:txBody>
      </p:sp>
      <p:sp>
        <p:nvSpPr>
          <p:cNvPr id="4" name="Slide Number Placeholder 3"/>
          <p:cNvSpPr>
            <a:spLocks noGrp="1"/>
          </p:cNvSpPr>
          <p:nvPr>
            <p:ph type="sldNum" sz="quarter" idx="5"/>
          </p:nvPr>
        </p:nvSpPr>
        <p:spPr/>
        <p:txBody>
          <a:bodyPr/>
          <a:lstStyle/>
          <a:p>
            <a:fld id="{027FCA0D-ACF0-4AF9-B5C9-49AC34B48087}" type="slidenum">
              <a:rPr lang="en-GB" smtClean="0"/>
              <a:t>4</a:t>
            </a:fld>
            <a:endParaRPr lang="en-GB"/>
          </a:p>
        </p:txBody>
      </p:sp>
    </p:spTree>
    <p:extLst>
      <p:ext uri="{BB962C8B-B14F-4D97-AF65-F5344CB8AC3E}">
        <p14:creationId xmlns:p14="http://schemas.microsoft.com/office/powerpoint/2010/main" val="16268496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Only Hotel-given, Approved Cleaning chemicals: Our dedication to guest safety starts with only using the cleaning chemicals given by the hotel. This ensures that the items utilized in our everyday operations are both effective and safe, while also being in line with industry standards. Chemical safety requires a methodical approach that includes accurate </a:t>
            </a:r>
            <a:r>
              <a:rPr lang="en-GB" dirty="0" err="1"/>
              <a:t>labeling</a:t>
            </a:r>
            <a:r>
              <a:rPr lang="en-GB" dirty="0"/>
              <a:t> and correct storage procedures. Storage of cleaning products must follow specified protocols, and all agents must have legible labels. This step reduces the possibility of unintentional exposure while also increasing organizational efficiency.</a:t>
            </a:r>
          </a:p>
        </p:txBody>
      </p:sp>
      <p:sp>
        <p:nvSpPr>
          <p:cNvPr id="4" name="Slide Number Placeholder 3"/>
          <p:cNvSpPr>
            <a:spLocks noGrp="1"/>
          </p:cNvSpPr>
          <p:nvPr>
            <p:ph type="sldNum" sz="quarter" idx="5"/>
          </p:nvPr>
        </p:nvSpPr>
        <p:spPr/>
        <p:txBody>
          <a:bodyPr/>
          <a:lstStyle/>
          <a:p>
            <a:fld id="{027FCA0D-ACF0-4AF9-B5C9-49AC34B48087}" type="slidenum">
              <a:rPr lang="en-GB" smtClean="0"/>
              <a:t>5</a:t>
            </a:fld>
            <a:endParaRPr lang="en-GB"/>
          </a:p>
        </p:txBody>
      </p:sp>
    </p:spTree>
    <p:extLst>
      <p:ext uri="{BB962C8B-B14F-4D97-AF65-F5344CB8AC3E}">
        <p14:creationId xmlns:p14="http://schemas.microsoft.com/office/powerpoint/2010/main" val="4881416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Only Hotel-given, Approved Cleaning chemicals: Our dedication to guest safety starts with only using the cleaning chemicals given by the hotel. Because ergonomics—the science of creating and organizing work environments to maximize productivity and well-being—is central to our housekeeping operations at the Doncaster Hilton Garden Inn Racecourse, this is in line with industry standards and a guarantee. Keeping our valued team members healthy and comfortable is our first priority, and this philosophy reflects that.</a:t>
            </a:r>
          </a:p>
          <a:p>
            <a:endParaRPr lang="en-GB" dirty="0"/>
          </a:p>
          <a:p>
            <a:r>
              <a:rPr lang="en-GB" dirty="0"/>
              <a:t>Educating people on how to lift safely is an important part of promoting ergonomic principles. One way to reduce the likelihood of musculoskeletal problems is to lift heavy objects using your leg muscles instead than your back. Staff workers are also urged to take frequent breaks so they may rest and avoid being too exhausted to do their jobs well.</a:t>
            </a:r>
          </a:p>
          <a:p>
            <a:endParaRPr lang="en-GB" dirty="0"/>
          </a:p>
          <a:p>
            <a:r>
              <a:rPr lang="en-GB" dirty="0"/>
              <a:t>Your work routine will be healthier and more sustainable if you understand and use ergonomic concepts. Our overarching objective is to create a work environment where all employees are physically supported, appreciated, and able to do their jobs without jeopardizing their health, and our pledge is in line with that </a:t>
            </a:r>
            <a:r>
              <a:rPr lang="en-GB" dirty="0" err="1"/>
              <a:t>vision.verifies</a:t>
            </a:r>
            <a:r>
              <a:rPr lang="en-GB" dirty="0"/>
              <a:t> that the items used in our day-to-day operations are both safe and </a:t>
            </a:r>
            <a:r>
              <a:rPr lang="en-GB" dirty="0" err="1"/>
              <a:t>effective.Chemical</a:t>
            </a:r>
            <a:r>
              <a:rPr lang="en-GB" dirty="0"/>
              <a:t> safety requires a methodical approach that includes accurate </a:t>
            </a:r>
            <a:r>
              <a:rPr lang="en-GB" dirty="0" err="1"/>
              <a:t>labeling</a:t>
            </a:r>
            <a:r>
              <a:rPr lang="en-GB" dirty="0"/>
              <a:t> and correct storage procedures. Storage of cleaning products must follow specified protocols, and all agents must have legible labels. This step reduces the possibility of unintentional exposure while also increasing organizational efficiency.</a:t>
            </a:r>
          </a:p>
        </p:txBody>
      </p:sp>
      <p:sp>
        <p:nvSpPr>
          <p:cNvPr id="4" name="Slide Number Placeholder 3"/>
          <p:cNvSpPr>
            <a:spLocks noGrp="1"/>
          </p:cNvSpPr>
          <p:nvPr>
            <p:ph type="sldNum" sz="quarter" idx="5"/>
          </p:nvPr>
        </p:nvSpPr>
        <p:spPr/>
        <p:txBody>
          <a:bodyPr/>
          <a:lstStyle/>
          <a:p>
            <a:fld id="{027FCA0D-ACF0-4AF9-B5C9-49AC34B48087}" type="slidenum">
              <a:rPr lang="en-GB" smtClean="0"/>
              <a:t>6</a:t>
            </a:fld>
            <a:endParaRPr lang="en-GB"/>
          </a:p>
        </p:txBody>
      </p:sp>
    </p:spTree>
    <p:extLst>
      <p:ext uri="{BB962C8B-B14F-4D97-AF65-F5344CB8AC3E}">
        <p14:creationId xmlns:p14="http://schemas.microsoft.com/office/powerpoint/2010/main" val="38388343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27FCA0D-ACF0-4AF9-B5C9-49AC34B48087}" type="slidenum">
              <a:rPr lang="en-GB" smtClean="0"/>
              <a:t>7</a:t>
            </a:fld>
            <a:endParaRPr lang="en-GB"/>
          </a:p>
        </p:txBody>
      </p:sp>
    </p:spTree>
    <p:extLst>
      <p:ext uri="{BB962C8B-B14F-4D97-AF65-F5344CB8AC3E}">
        <p14:creationId xmlns:p14="http://schemas.microsoft.com/office/powerpoint/2010/main" val="22905576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Top-Notch Cleaning Supplies: We only use the hotel-approved cleaning supplies to keep the rooms clean and safe for guests.</a:t>
            </a:r>
          </a:p>
          <a:p>
            <a:endParaRPr lang="en-GB" dirty="0"/>
          </a:p>
          <a:p>
            <a:r>
              <a:rPr lang="en-GB" dirty="0"/>
              <a:t>Essential PPE includes things like safety goggles and disposable gloves. To protect one's hands and eyes from harm, protective gear such as gloves and goggles is required.</a:t>
            </a:r>
          </a:p>
          <a:p>
            <a:endParaRPr lang="en-GB" dirty="0"/>
          </a:p>
          <a:p>
            <a:r>
              <a:rPr lang="en-GB" dirty="0"/>
              <a:t>To clean effectively and safely, you need vacuum cleaners and mops that are both well-maintained and powerful.</a:t>
            </a:r>
          </a:p>
          <a:p>
            <a:endParaRPr lang="en-GB" dirty="0"/>
          </a:p>
          <a:p>
            <a:r>
              <a:rPr lang="en-GB" dirty="0"/>
              <a:t>Warning Signs: In order to help reduce slips and falls, warning signs are placed on floors that are damp. These signs remind both team members and visitors to be cautious.</a:t>
            </a:r>
          </a:p>
          <a:p>
            <a:endParaRPr lang="en-GB" dirty="0"/>
          </a:p>
          <a:p>
            <a:r>
              <a:rPr lang="en-GB" dirty="0"/>
              <a:t>An adequately stocked first aid kit should be kept nearby at all times; this will allow for the rapid provision of help in the event of minor injuries or accidents.</a:t>
            </a:r>
          </a:p>
          <a:p>
            <a:r>
              <a:rPr lang="en-GB" dirty="0"/>
              <a:t>Reducing Risk:</a:t>
            </a:r>
          </a:p>
          <a:p>
            <a:endParaRPr lang="en-GB" dirty="0"/>
          </a:p>
          <a:p>
            <a:r>
              <a:rPr lang="en-GB" dirty="0"/>
              <a:t>Chemical Exposure Mitigation: To reduce the likelihood of chemical exposure, it is important to provide thorough instruction on the appropriate use of cleaning agents and to ensure that there is enough ventilation when chemicals are being used.</a:t>
            </a:r>
          </a:p>
          <a:p>
            <a:endParaRPr lang="en-GB" dirty="0"/>
          </a:p>
          <a:p>
            <a:r>
              <a:rPr lang="en-GB" dirty="0"/>
              <a:t>Proactive steps to avoid lifting-related accidents include teaching people how to lift correctly and encouraging the use of mechanical assistance when lifting big objects.</a:t>
            </a:r>
          </a:p>
          <a:p>
            <a:endParaRPr lang="en-GB" dirty="0"/>
          </a:p>
          <a:p>
            <a:r>
              <a:rPr lang="en-GB" dirty="0"/>
              <a:t>The supply of non-slip footwear and regular checks for possible dangers, such as damp flooring, greatly help to lowering the risk of slips and falls.</a:t>
            </a:r>
          </a:p>
          <a:p>
            <a:endParaRPr lang="en-GB" dirty="0"/>
          </a:p>
          <a:p>
            <a:r>
              <a:rPr lang="en-GB" dirty="0"/>
              <a:t>We manage electromagnetic in our workplace by conducting regular inspections of cables and outlets and by providing continuous electrical safety training.</a:t>
            </a:r>
          </a:p>
        </p:txBody>
      </p:sp>
      <p:sp>
        <p:nvSpPr>
          <p:cNvPr id="4" name="Slide Number Placeholder 3"/>
          <p:cNvSpPr>
            <a:spLocks noGrp="1"/>
          </p:cNvSpPr>
          <p:nvPr>
            <p:ph type="sldNum" sz="quarter" idx="5"/>
          </p:nvPr>
        </p:nvSpPr>
        <p:spPr/>
        <p:txBody>
          <a:bodyPr/>
          <a:lstStyle/>
          <a:p>
            <a:fld id="{027FCA0D-ACF0-4AF9-B5C9-49AC34B48087}" type="slidenum">
              <a:rPr lang="en-GB" smtClean="0"/>
              <a:t>8</a:t>
            </a:fld>
            <a:endParaRPr lang="en-GB"/>
          </a:p>
        </p:txBody>
      </p:sp>
    </p:spTree>
    <p:extLst>
      <p:ext uri="{BB962C8B-B14F-4D97-AF65-F5344CB8AC3E}">
        <p14:creationId xmlns:p14="http://schemas.microsoft.com/office/powerpoint/2010/main" val="36493711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27FCA0D-ACF0-4AF9-B5C9-49AC34B48087}" type="slidenum">
              <a:rPr lang="en-GB" smtClean="0"/>
              <a:t>10</a:t>
            </a:fld>
            <a:endParaRPr lang="en-GB"/>
          </a:p>
        </p:txBody>
      </p:sp>
    </p:spTree>
    <p:extLst>
      <p:ext uri="{BB962C8B-B14F-4D97-AF65-F5344CB8AC3E}">
        <p14:creationId xmlns:p14="http://schemas.microsoft.com/office/powerpoint/2010/main" val="2756536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0C4F9-5EE7-47B7-B965-368EB53A4352}"/>
              </a:ext>
            </a:extLst>
          </p:cNvPr>
          <p:cNvSpPr>
            <a:spLocks noGrp="1"/>
          </p:cNvSpPr>
          <p:nvPr>
            <p:ph type="ctrTitle"/>
          </p:nvPr>
        </p:nvSpPr>
        <p:spPr>
          <a:xfrm>
            <a:off x="647700" y="1181099"/>
            <a:ext cx="6864724" cy="3581399"/>
          </a:xfrm>
        </p:spPr>
        <p:txBody>
          <a:bodyPr anchor="b">
            <a:normAutofit/>
          </a:bodyPr>
          <a:lstStyle>
            <a:lvl1pPr algn="l">
              <a:defRPr sz="3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E7A4A1F1-374F-4FC8-89F7-83065EA4F5DD}"/>
              </a:ext>
            </a:extLst>
          </p:cNvPr>
          <p:cNvSpPr>
            <a:spLocks noGrp="1"/>
          </p:cNvSpPr>
          <p:nvPr>
            <p:ph type="subTitle" idx="1"/>
          </p:nvPr>
        </p:nvSpPr>
        <p:spPr>
          <a:xfrm>
            <a:off x="647700" y="5075227"/>
            <a:ext cx="6864724" cy="868374"/>
          </a:xfrm>
        </p:spPr>
        <p:txBody>
          <a:bodyPr>
            <a:normAutofit/>
          </a:bodyPr>
          <a:lstStyle>
            <a:lvl1pPr marL="0" indent="0" algn="l">
              <a:lnSpc>
                <a:spcPct val="11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FB5CB5F-AE9B-4C02-B16F-C462CAFC1963}"/>
              </a:ext>
            </a:extLst>
          </p:cNvPr>
          <p:cNvSpPr>
            <a:spLocks noGrp="1"/>
          </p:cNvSpPr>
          <p:nvPr>
            <p:ph type="dt" sz="half" idx="10"/>
          </p:nvPr>
        </p:nvSpPr>
        <p:spPr/>
        <p:txBody>
          <a:bodyPr/>
          <a:lstStyle/>
          <a:p>
            <a:fld id="{D341B595-366B-43E2-A22E-EA6A78C03F06}" type="datetimeFigureOut">
              <a:rPr lang="en-US" smtClean="0"/>
              <a:t>2/22/2024</a:t>
            </a:fld>
            <a:endParaRPr lang="en-US"/>
          </a:p>
        </p:txBody>
      </p:sp>
      <p:sp>
        <p:nvSpPr>
          <p:cNvPr id="5" name="Footer Placeholder 4">
            <a:extLst>
              <a:ext uri="{FF2B5EF4-FFF2-40B4-BE49-F238E27FC236}">
                <a16:creationId xmlns:a16="http://schemas.microsoft.com/office/drawing/2014/main" id="{4114B1CC-830B-4695-B174-D9E9100A86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DCD43F-E516-4123-A6D8-DB72C3CC50B2}"/>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11356019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FF197-4D72-4945-8068-57D52018E6C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8C81FA8-039D-4BAF-8AAB-7B6616AFEEC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727357F-46A1-493A-A5E4-1D7FAE5B9960}"/>
              </a:ext>
            </a:extLst>
          </p:cNvPr>
          <p:cNvSpPr>
            <a:spLocks noGrp="1"/>
          </p:cNvSpPr>
          <p:nvPr>
            <p:ph type="dt" sz="half" idx="10"/>
          </p:nvPr>
        </p:nvSpPr>
        <p:spPr/>
        <p:txBody>
          <a:bodyPr/>
          <a:lstStyle/>
          <a:p>
            <a:fld id="{D341B595-366B-43E2-A22E-EA6A78C03F06}" type="datetimeFigureOut">
              <a:rPr lang="en-US" smtClean="0"/>
              <a:t>2/22/2024</a:t>
            </a:fld>
            <a:endParaRPr lang="en-US"/>
          </a:p>
        </p:txBody>
      </p:sp>
      <p:sp>
        <p:nvSpPr>
          <p:cNvPr id="5" name="Footer Placeholder 4">
            <a:extLst>
              <a:ext uri="{FF2B5EF4-FFF2-40B4-BE49-F238E27FC236}">
                <a16:creationId xmlns:a16="http://schemas.microsoft.com/office/drawing/2014/main" id="{C57277BC-26F9-4B14-A2DC-C7575C5A63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07BC3FF-EE25-45FB-A7A8-AAA522F70748}"/>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9531090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596BE-9AF9-4E97-9204-5B672D797384}"/>
              </a:ext>
            </a:extLst>
          </p:cNvPr>
          <p:cNvSpPr>
            <a:spLocks noGrp="1"/>
          </p:cNvSpPr>
          <p:nvPr>
            <p:ph type="title"/>
          </p:nvPr>
        </p:nvSpPr>
        <p:spPr>
          <a:xfrm>
            <a:off x="1981200" y="2362200"/>
            <a:ext cx="7696200" cy="2400300"/>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5EDF98A-E8AE-4443-9A8C-CB35DEB2CE60}"/>
              </a:ext>
            </a:extLst>
          </p:cNvPr>
          <p:cNvSpPr>
            <a:spLocks noGrp="1"/>
          </p:cNvSpPr>
          <p:nvPr>
            <p:ph type="body" idx="1"/>
          </p:nvPr>
        </p:nvSpPr>
        <p:spPr>
          <a:xfrm>
            <a:off x="1981200" y="5067300"/>
            <a:ext cx="7696200" cy="876300"/>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B7114B-35CB-40C5-BCC8-C5039524FFC1}"/>
              </a:ext>
            </a:extLst>
          </p:cNvPr>
          <p:cNvSpPr>
            <a:spLocks noGrp="1"/>
          </p:cNvSpPr>
          <p:nvPr>
            <p:ph type="dt" sz="half" idx="10"/>
          </p:nvPr>
        </p:nvSpPr>
        <p:spPr/>
        <p:txBody>
          <a:bodyPr/>
          <a:lstStyle/>
          <a:p>
            <a:fld id="{D341B595-366B-43E2-A22E-EA6A78C03F06}" type="datetimeFigureOut">
              <a:rPr lang="en-US" smtClean="0"/>
              <a:t>2/22/2024</a:t>
            </a:fld>
            <a:endParaRPr lang="en-US"/>
          </a:p>
        </p:txBody>
      </p:sp>
      <p:sp>
        <p:nvSpPr>
          <p:cNvPr id="5" name="Footer Placeholder 4">
            <a:extLst>
              <a:ext uri="{FF2B5EF4-FFF2-40B4-BE49-F238E27FC236}">
                <a16:creationId xmlns:a16="http://schemas.microsoft.com/office/drawing/2014/main" id="{7A1AA324-982E-42C4-8002-5F236877CF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401596-9353-4C1A-972E-6522F2B42049}"/>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23825582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F0BC9-7469-437A-B92B-0A2627E4B9B4}"/>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1B7D887-595C-4649-AF8E-E78307000D4A}"/>
              </a:ext>
            </a:extLst>
          </p:cNvPr>
          <p:cNvSpPr>
            <a:spLocks noGrp="1"/>
          </p:cNvSpPr>
          <p:nvPr>
            <p:ph sz="half" idx="1"/>
          </p:nvPr>
        </p:nvSpPr>
        <p:spPr>
          <a:xfrm>
            <a:off x="914400" y="1825625"/>
            <a:ext cx="49911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B39FE29C-ED37-4DD9-949F-0024342619E1}"/>
              </a:ext>
            </a:extLst>
          </p:cNvPr>
          <p:cNvSpPr>
            <a:spLocks noGrp="1"/>
          </p:cNvSpPr>
          <p:nvPr>
            <p:ph sz="half" idx="2"/>
          </p:nvPr>
        </p:nvSpPr>
        <p:spPr>
          <a:xfrm>
            <a:off x="6248400" y="1825625"/>
            <a:ext cx="5029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A6F6AA34-8CC0-4E5B-8396-0AC75633142B}"/>
              </a:ext>
            </a:extLst>
          </p:cNvPr>
          <p:cNvSpPr>
            <a:spLocks noGrp="1"/>
          </p:cNvSpPr>
          <p:nvPr>
            <p:ph type="dt" sz="half" idx="10"/>
          </p:nvPr>
        </p:nvSpPr>
        <p:spPr/>
        <p:txBody>
          <a:bodyPr/>
          <a:lstStyle/>
          <a:p>
            <a:fld id="{D341B595-366B-43E2-A22E-EA6A78C03F06}" type="datetimeFigureOut">
              <a:rPr lang="en-US" smtClean="0"/>
              <a:t>2/22/2024</a:t>
            </a:fld>
            <a:endParaRPr lang="en-US"/>
          </a:p>
        </p:txBody>
      </p:sp>
      <p:sp>
        <p:nvSpPr>
          <p:cNvPr id="6" name="Footer Placeholder 5">
            <a:extLst>
              <a:ext uri="{FF2B5EF4-FFF2-40B4-BE49-F238E27FC236}">
                <a16:creationId xmlns:a16="http://schemas.microsoft.com/office/drawing/2014/main" id="{28DF7398-73FE-4D27-AFF9-91BEBFED32A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1700880-10EE-4115-8BBB-13DDF270DBD1}"/>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4902469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F3C9B-D20D-43FA-BA18-D50F86A9127E}"/>
              </a:ext>
            </a:extLst>
          </p:cNvPr>
          <p:cNvSpPr>
            <a:spLocks noGrp="1"/>
          </p:cNvSpPr>
          <p:nvPr>
            <p:ph type="title"/>
          </p:nvPr>
        </p:nvSpPr>
        <p:spPr>
          <a:xfrm>
            <a:off x="652371" y="647699"/>
            <a:ext cx="10625229" cy="115062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D52F00A-F4EE-40FC-9325-373840422D52}"/>
              </a:ext>
            </a:extLst>
          </p:cNvPr>
          <p:cNvSpPr>
            <a:spLocks noGrp="1"/>
          </p:cNvSpPr>
          <p:nvPr>
            <p:ph type="body" idx="1"/>
          </p:nvPr>
        </p:nvSpPr>
        <p:spPr>
          <a:xfrm>
            <a:off x="655863" y="1879599"/>
            <a:ext cx="5157787" cy="675641"/>
          </a:xfrm>
        </p:spPr>
        <p:txBody>
          <a:bodyPr anchor="b">
            <a:no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F75DD90-A306-4A8B-A54C-8033B7F7F0E9}"/>
              </a:ext>
            </a:extLst>
          </p:cNvPr>
          <p:cNvSpPr>
            <a:spLocks noGrp="1"/>
          </p:cNvSpPr>
          <p:nvPr>
            <p:ph sz="half" idx="2"/>
          </p:nvPr>
        </p:nvSpPr>
        <p:spPr>
          <a:xfrm>
            <a:off x="655863" y="2560955"/>
            <a:ext cx="5157787" cy="36493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040E0AA-F8F8-4862-B27B-50FAF2F34DE0}"/>
              </a:ext>
            </a:extLst>
          </p:cNvPr>
          <p:cNvSpPr>
            <a:spLocks noGrp="1"/>
          </p:cNvSpPr>
          <p:nvPr>
            <p:ph type="body" sz="quarter" idx="3"/>
          </p:nvPr>
        </p:nvSpPr>
        <p:spPr>
          <a:xfrm>
            <a:off x="6094412" y="1879599"/>
            <a:ext cx="5183188" cy="675641"/>
          </a:xfrm>
        </p:spPr>
        <p:txBody>
          <a:bodyPr anchor="b">
            <a:no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9FEBDD6-EDA1-4CE7-9DDC-9D977E12DDAB}"/>
              </a:ext>
            </a:extLst>
          </p:cNvPr>
          <p:cNvSpPr>
            <a:spLocks noGrp="1"/>
          </p:cNvSpPr>
          <p:nvPr>
            <p:ph sz="quarter" idx="4"/>
          </p:nvPr>
        </p:nvSpPr>
        <p:spPr>
          <a:xfrm>
            <a:off x="6094412" y="2560955"/>
            <a:ext cx="5183188" cy="36493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E0044487-D350-4434-A5C7-A96942FFC95E}"/>
              </a:ext>
            </a:extLst>
          </p:cNvPr>
          <p:cNvSpPr>
            <a:spLocks noGrp="1"/>
          </p:cNvSpPr>
          <p:nvPr>
            <p:ph type="dt" sz="half" idx="10"/>
          </p:nvPr>
        </p:nvSpPr>
        <p:spPr/>
        <p:txBody>
          <a:bodyPr/>
          <a:lstStyle/>
          <a:p>
            <a:fld id="{D341B595-366B-43E2-A22E-EA6A78C03F06}" type="datetimeFigureOut">
              <a:rPr lang="en-US" smtClean="0"/>
              <a:t>2/22/2024</a:t>
            </a:fld>
            <a:endParaRPr lang="en-US"/>
          </a:p>
        </p:txBody>
      </p:sp>
      <p:sp>
        <p:nvSpPr>
          <p:cNvPr id="8" name="Footer Placeholder 7">
            <a:extLst>
              <a:ext uri="{FF2B5EF4-FFF2-40B4-BE49-F238E27FC236}">
                <a16:creationId xmlns:a16="http://schemas.microsoft.com/office/drawing/2014/main" id="{3389DC43-E591-42BF-82EE-E4887E4BC53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68CD421-2D00-41DD-A393-4739E389D95E}"/>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27706890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39A8B-0FAF-431C-9657-9003FA03731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1BBA2A1-331D-40F8-867B-CE15011360A1}"/>
              </a:ext>
            </a:extLst>
          </p:cNvPr>
          <p:cNvSpPr>
            <a:spLocks noGrp="1"/>
          </p:cNvSpPr>
          <p:nvPr>
            <p:ph type="dt" sz="half" idx="10"/>
          </p:nvPr>
        </p:nvSpPr>
        <p:spPr/>
        <p:txBody>
          <a:bodyPr/>
          <a:lstStyle/>
          <a:p>
            <a:fld id="{D341B595-366B-43E2-A22E-EA6A78C03F06}" type="datetimeFigureOut">
              <a:rPr lang="en-US" smtClean="0"/>
              <a:t>2/22/2024</a:t>
            </a:fld>
            <a:endParaRPr lang="en-US"/>
          </a:p>
        </p:txBody>
      </p:sp>
      <p:sp>
        <p:nvSpPr>
          <p:cNvPr id="4" name="Footer Placeholder 3">
            <a:extLst>
              <a:ext uri="{FF2B5EF4-FFF2-40B4-BE49-F238E27FC236}">
                <a16:creationId xmlns:a16="http://schemas.microsoft.com/office/drawing/2014/main" id="{850995C1-5121-47B6-AC6D-F60C0FF6635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EDBE022-9B54-431C-80D5-5D8F2AFCB920}"/>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24636042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015B6E5-6347-41F6-85FC-3BF3652D1BC3}"/>
              </a:ext>
            </a:extLst>
          </p:cNvPr>
          <p:cNvSpPr>
            <a:spLocks noGrp="1"/>
          </p:cNvSpPr>
          <p:nvPr>
            <p:ph type="dt" sz="half" idx="10"/>
          </p:nvPr>
        </p:nvSpPr>
        <p:spPr/>
        <p:txBody>
          <a:bodyPr/>
          <a:lstStyle/>
          <a:p>
            <a:fld id="{D341B595-366B-43E2-A22E-EA6A78C03F06}" type="datetimeFigureOut">
              <a:rPr lang="en-US" smtClean="0"/>
              <a:t>2/22/2024</a:t>
            </a:fld>
            <a:endParaRPr lang="en-US"/>
          </a:p>
        </p:txBody>
      </p:sp>
      <p:sp>
        <p:nvSpPr>
          <p:cNvPr id="3" name="Footer Placeholder 2">
            <a:extLst>
              <a:ext uri="{FF2B5EF4-FFF2-40B4-BE49-F238E27FC236}">
                <a16:creationId xmlns:a16="http://schemas.microsoft.com/office/drawing/2014/main" id="{1C6A93F6-45F8-4453-B5DC-B2F3D5D0B50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EE364E1-213B-4AF0-80D7-8101EFD5E410}"/>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27665908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90B5D-E76D-4797-AD77-15625D675F3A}"/>
              </a:ext>
            </a:extLst>
          </p:cNvPr>
          <p:cNvSpPr>
            <a:spLocks noGrp="1"/>
          </p:cNvSpPr>
          <p:nvPr>
            <p:ph type="title"/>
          </p:nvPr>
        </p:nvSpPr>
        <p:spPr>
          <a:xfrm>
            <a:off x="652372" y="647700"/>
            <a:ext cx="4119654" cy="1714500"/>
          </a:xfrm>
        </p:spPr>
        <p:txBody>
          <a:bodyPr anchor="b">
            <a:noAutofit/>
          </a:bodyPr>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9744D8D-C9CF-43B2-905D-2368B17A539A}"/>
              </a:ext>
            </a:extLst>
          </p:cNvPr>
          <p:cNvSpPr>
            <a:spLocks noGrp="1"/>
          </p:cNvSpPr>
          <p:nvPr>
            <p:ph idx="1"/>
          </p:nvPr>
        </p:nvSpPr>
        <p:spPr>
          <a:xfrm>
            <a:off x="5540188" y="914400"/>
            <a:ext cx="5737412" cy="50291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1B4BF0C-D14C-46D7-ACDD-1885DDD883F1}"/>
              </a:ext>
            </a:extLst>
          </p:cNvPr>
          <p:cNvSpPr>
            <a:spLocks noGrp="1"/>
          </p:cNvSpPr>
          <p:nvPr>
            <p:ph type="body" sz="half" idx="2"/>
          </p:nvPr>
        </p:nvSpPr>
        <p:spPr>
          <a:xfrm>
            <a:off x="652372" y="2697479"/>
            <a:ext cx="4119654" cy="324611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FD7D8D-72E7-4ABD-BB87-80BB49003104}"/>
              </a:ext>
            </a:extLst>
          </p:cNvPr>
          <p:cNvSpPr>
            <a:spLocks noGrp="1"/>
          </p:cNvSpPr>
          <p:nvPr>
            <p:ph type="dt" sz="half" idx="10"/>
          </p:nvPr>
        </p:nvSpPr>
        <p:spPr/>
        <p:txBody>
          <a:bodyPr/>
          <a:lstStyle/>
          <a:p>
            <a:fld id="{D341B595-366B-43E2-A22E-EA6A78C03F06}" type="datetimeFigureOut">
              <a:rPr lang="en-US" smtClean="0"/>
              <a:t>2/22/2024</a:t>
            </a:fld>
            <a:endParaRPr lang="en-US"/>
          </a:p>
        </p:txBody>
      </p:sp>
      <p:sp>
        <p:nvSpPr>
          <p:cNvPr id="6" name="Footer Placeholder 5">
            <a:extLst>
              <a:ext uri="{FF2B5EF4-FFF2-40B4-BE49-F238E27FC236}">
                <a16:creationId xmlns:a16="http://schemas.microsoft.com/office/drawing/2014/main" id="{A9D9C1CE-C8CE-4364-A021-ADC2D64726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AE6FA33-09EF-495A-853E-63750CA37AC2}"/>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16892323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F023E-952E-40DF-A101-74D22789D534}"/>
              </a:ext>
            </a:extLst>
          </p:cNvPr>
          <p:cNvSpPr>
            <a:spLocks noGrp="1"/>
          </p:cNvSpPr>
          <p:nvPr>
            <p:ph type="title"/>
          </p:nvPr>
        </p:nvSpPr>
        <p:spPr>
          <a:xfrm>
            <a:off x="652372" y="647700"/>
            <a:ext cx="4119654" cy="1714500"/>
          </a:xfrm>
        </p:spPr>
        <p:txBody>
          <a:bodyPr anchor="b">
            <a:noAutofit/>
          </a:bodyPr>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841E98DD-BF5D-4CCA-8C66-F2A6CE11271C}"/>
              </a:ext>
            </a:extLst>
          </p:cNvPr>
          <p:cNvSpPr>
            <a:spLocks noGrp="1"/>
          </p:cNvSpPr>
          <p:nvPr>
            <p:ph type="pic" idx="1"/>
          </p:nvPr>
        </p:nvSpPr>
        <p:spPr>
          <a:xfrm>
            <a:off x="5486400" y="914400"/>
            <a:ext cx="5791200" cy="50291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0EC22A6-F2C2-4A88-BEE5-2D6CEB520EB9}"/>
              </a:ext>
            </a:extLst>
          </p:cNvPr>
          <p:cNvSpPr>
            <a:spLocks noGrp="1"/>
          </p:cNvSpPr>
          <p:nvPr>
            <p:ph type="body" sz="half" idx="2"/>
          </p:nvPr>
        </p:nvSpPr>
        <p:spPr>
          <a:xfrm>
            <a:off x="652372" y="2697480"/>
            <a:ext cx="4119654" cy="317150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A1F755-C7AF-4C50-8CA8-828612A767B0}"/>
              </a:ext>
            </a:extLst>
          </p:cNvPr>
          <p:cNvSpPr>
            <a:spLocks noGrp="1"/>
          </p:cNvSpPr>
          <p:nvPr>
            <p:ph type="dt" sz="half" idx="10"/>
          </p:nvPr>
        </p:nvSpPr>
        <p:spPr/>
        <p:txBody>
          <a:bodyPr/>
          <a:lstStyle/>
          <a:p>
            <a:fld id="{D341B595-366B-43E2-A22E-EA6A78C03F06}" type="datetimeFigureOut">
              <a:rPr lang="en-US" smtClean="0"/>
              <a:t>2/22/2024</a:t>
            </a:fld>
            <a:endParaRPr lang="en-US"/>
          </a:p>
        </p:txBody>
      </p:sp>
      <p:sp>
        <p:nvSpPr>
          <p:cNvPr id="6" name="Footer Placeholder 5">
            <a:extLst>
              <a:ext uri="{FF2B5EF4-FFF2-40B4-BE49-F238E27FC236}">
                <a16:creationId xmlns:a16="http://schemas.microsoft.com/office/drawing/2014/main" id="{C1EDE175-E818-477C-A3F6-7DD65C12688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1D0B8E3-DB91-440B-818F-71E4248BB102}"/>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7633876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8C0AF-44D0-4830-AF13-49B8522BE62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61B4D8C-6045-47B3-9A0C-F2215A904C5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19A9F1-F398-416A-A8C0-0A36D838DD15}"/>
              </a:ext>
            </a:extLst>
          </p:cNvPr>
          <p:cNvSpPr>
            <a:spLocks noGrp="1"/>
          </p:cNvSpPr>
          <p:nvPr>
            <p:ph type="dt" sz="half" idx="10"/>
          </p:nvPr>
        </p:nvSpPr>
        <p:spPr/>
        <p:txBody>
          <a:bodyPr/>
          <a:lstStyle/>
          <a:p>
            <a:fld id="{D341B595-366B-43E2-A22E-EA6A78C03F06}" type="datetimeFigureOut">
              <a:rPr lang="en-US" smtClean="0"/>
              <a:t>2/22/2024</a:t>
            </a:fld>
            <a:endParaRPr lang="en-US"/>
          </a:p>
        </p:txBody>
      </p:sp>
      <p:sp>
        <p:nvSpPr>
          <p:cNvPr id="5" name="Footer Placeholder 4">
            <a:extLst>
              <a:ext uri="{FF2B5EF4-FFF2-40B4-BE49-F238E27FC236}">
                <a16:creationId xmlns:a16="http://schemas.microsoft.com/office/drawing/2014/main" id="{6E37F801-C9FB-4A34-8386-BA9FBACCBC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8E05176-F6E9-4997-8355-74F2A4560A65}"/>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2601484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BEBC807-13E1-4F3F-83FA-FD9BD24F3B1F}"/>
              </a:ext>
            </a:extLst>
          </p:cNvPr>
          <p:cNvSpPr>
            <a:spLocks noGrp="1"/>
          </p:cNvSpPr>
          <p:nvPr>
            <p:ph type="title" orient="vert"/>
          </p:nvPr>
        </p:nvSpPr>
        <p:spPr>
          <a:xfrm>
            <a:off x="8986520" y="647699"/>
            <a:ext cx="2291080" cy="52959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9B7E2EAA-155E-482E-A2B8-547653B253EE}"/>
              </a:ext>
            </a:extLst>
          </p:cNvPr>
          <p:cNvSpPr>
            <a:spLocks noGrp="1"/>
          </p:cNvSpPr>
          <p:nvPr>
            <p:ph type="body" orient="vert" idx="1"/>
          </p:nvPr>
        </p:nvSpPr>
        <p:spPr>
          <a:xfrm>
            <a:off x="652371" y="647699"/>
            <a:ext cx="8120789" cy="52959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C4A4BDC-BDD0-417D-AF7C-516EE556D7E4}"/>
              </a:ext>
            </a:extLst>
          </p:cNvPr>
          <p:cNvSpPr>
            <a:spLocks noGrp="1"/>
          </p:cNvSpPr>
          <p:nvPr>
            <p:ph type="dt" sz="half" idx="10"/>
          </p:nvPr>
        </p:nvSpPr>
        <p:spPr/>
        <p:txBody>
          <a:bodyPr/>
          <a:lstStyle/>
          <a:p>
            <a:fld id="{D341B595-366B-43E2-A22E-EA6A78C03F06}" type="datetimeFigureOut">
              <a:rPr lang="en-US" smtClean="0"/>
              <a:t>2/22/2024</a:t>
            </a:fld>
            <a:endParaRPr lang="en-US"/>
          </a:p>
        </p:txBody>
      </p:sp>
      <p:sp>
        <p:nvSpPr>
          <p:cNvPr id="5" name="Footer Placeholder 4">
            <a:extLst>
              <a:ext uri="{FF2B5EF4-FFF2-40B4-BE49-F238E27FC236}">
                <a16:creationId xmlns:a16="http://schemas.microsoft.com/office/drawing/2014/main" id="{0EF663EC-23F9-4202-80F3-F8E550884F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C8402D-7367-485B-AEA6-5AB2B8209D19}"/>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0324523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55EB7D6-B8CB-49E3-874F-2255BEE82473}"/>
              </a:ext>
            </a:extLst>
          </p:cNvPr>
          <p:cNvSpPr>
            <a:spLocks noGrp="1"/>
          </p:cNvSpPr>
          <p:nvPr>
            <p:ph type="title"/>
          </p:nvPr>
        </p:nvSpPr>
        <p:spPr>
          <a:xfrm>
            <a:off x="652371" y="647700"/>
            <a:ext cx="10625229" cy="1147053"/>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FBEEAC5-A8AB-4FE8-A270-D70F7DED4A50}"/>
              </a:ext>
            </a:extLst>
          </p:cNvPr>
          <p:cNvSpPr>
            <a:spLocks noGrp="1"/>
          </p:cNvSpPr>
          <p:nvPr>
            <p:ph type="body" idx="1"/>
          </p:nvPr>
        </p:nvSpPr>
        <p:spPr>
          <a:xfrm>
            <a:off x="652371" y="2095500"/>
            <a:ext cx="10620855" cy="38481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7B6506C-52BF-4C05-AD31-7C08B80151CB}"/>
              </a:ext>
            </a:extLst>
          </p:cNvPr>
          <p:cNvSpPr>
            <a:spLocks noGrp="1"/>
          </p:cNvSpPr>
          <p:nvPr>
            <p:ph type="dt" sz="half" idx="2"/>
          </p:nvPr>
        </p:nvSpPr>
        <p:spPr>
          <a:xfrm>
            <a:off x="652371" y="6332538"/>
            <a:ext cx="3006492" cy="365125"/>
          </a:xfrm>
          <a:prstGeom prst="rect">
            <a:avLst/>
          </a:prstGeom>
        </p:spPr>
        <p:txBody>
          <a:bodyPr vert="horz" lIns="91440" tIns="45720" rIns="91440" bIns="45720" rtlCol="0" anchor="ctr"/>
          <a:lstStyle>
            <a:lvl1pPr algn="l">
              <a:defRPr sz="900" b="1" spc="100" baseline="0">
                <a:solidFill>
                  <a:schemeClr val="tx1"/>
                </a:solidFill>
              </a:defRPr>
            </a:lvl1pPr>
          </a:lstStyle>
          <a:p>
            <a:fld id="{D341B595-366B-43E2-A22E-EA6A78C03F06}" type="datetimeFigureOut">
              <a:rPr lang="en-US" smtClean="0"/>
              <a:t>2/22/2024</a:t>
            </a:fld>
            <a:endParaRPr lang="en-US"/>
          </a:p>
        </p:txBody>
      </p:sp>
      <p:sp>
        <p:nvSpPr>
          <p:cNvPr id="5" name="Footer Placeholder 4">
            <a:extLst>
              <a:ext uri="{FF2B5EF4-FFF2-40B4-BE49-F238E27FC236}">
                <a16:creationId xmlns:a16="http://schemas.microsoft.com/office/drawing/2014/main" id="{F2534630-6C67-4A40-A499-CB025B2438CE}"/>
              </a:ext>
            </a:extLst>
          </p:cNvPr>
          <p:cNvSpPr>
            <a:spLocks noGrp="1"/>
          </p:cNvSpPr>
          <p:nvPr>
            <p:ph type="ftr" sz="quarter" idx="3"/>
          </p:nvPr>
        </p:nvSpPr>
        <p:spPr>
          <a:xfrm>
            <a:off x="8034169" y="6332538"/>
            <a:ext cx="3505459" cy="365125"/>
          </a:xfrm>
          <a:prstGeom prst="rect">
            <a:avLst/>
          </a:prstGeom>
        </p:spPr>
        <p:txBody>
          <a:bodyPr vert="horz" lIns="91440" tIns="45720" rIns="91440" bIns="45720" rtlCol="0" anchor="ctr"/>
          <a:lstStyle>
            <a:lvl1pPr algn="r">
              <a:defRPr sz="900" b="1" spc="1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E964E14B-0EE8-4015-809C-DD36B5459B82}"/>
              </a:ext>
            </a:extLst>
          </p:cNvPr>
          <p:cNvSpPr>
            <a:spLocks noGrp="1"/>
          </p:cNvSpPr>
          <p:nvPr>
            <p:ph type="sldNum" sz="quarter" idx="4"/>
          </p:nvPr>
        </p:nvSpPr>
        <p:spPr>
          <a:xfrm>
            <a:off x="11444747" y="6332538"/>
            <a:ext cx="539808" cy="365125"/>
          </a:xfrm>
          <a:prstGeom prst="rect">
            <a:avLst/>
          </a:prstGeom>
        </p:spPr>
        <p:txBody>
          <a:bodyPr vert="horz" lIns="91440" tIns="45720" rIns="91440" bIns="45720" rtlCol="0" anchor="ctr"/>
          <a:lstStyle>
            <a:lvl1pPr algn="r">
              <a:defRPr sz="900" b="1" spc="100" baseline="0">
                <a:solidFill>
                  <a:schemeClr val="tx1"/>
                </a:solidFill>
              </a:defRPr>
            </a:lvl1pPr>
          </a:lstStyle>
          <a:p>
            <a:fld id="{4BA915EE-10CB-4CF1-8569-6154455DA573}" type="slidenum">
              <a:rPr lang="en-US" smtClean="0"/>
              <a:t>‹#›</a:t>
            </a:fld>
            <a:endParaRPr lang="en-US"/>
          </a:p>
        </p:txBody>
      </p:sp>
    </p:spTree>
    <p:extLst>
      <p:ext uri="{BB962C8B-B14F-4D97-AF65-F5344CB8AC3E}">
        <p14:creationId xmlns:p14="http://schemas.microsoft.com/office/powerpoint/2010/main" val="1266585876"/>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120000"/>
        </a:lnSpc>
        <a:spcBef>
          <a:spcPct val="0"/>
        </a:spcBef>
        <a:buNone/>
        <a:defRPr sz="3600" kern="1200" cap="all" spc="300" baseline="0">
          <a:solidFill>
            <a:srgbClr val="FFFFFF"/>
          </a:solidFill>
          <a:highlight>
            <a:srgbClr val="000000"/>
          </a:highligh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SzPct val="75000"/>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20FBD20-EC25-4BEE-AD5F-E459FA1E6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lue glass building">
            <a:extLst>
              <a:ext uri="{FF2B5EF4-FFF2-40B4-BE49-F238E27FC236}">
                <a16:creationId xmlns:a16="http://schemas.microsoft.com/office/drawing/2014/main" id="{86350600-22B5-B4A5-540A-9C9F6B01243A}"/>
              </a:ext>
            </a:extLst>
          </p:cNvPr>
          <p:cNvPicPr>
            <a:picLocks noChangeAspect="1"/>
          </p:cNvPicPr>
          <p:nvPr/>
        </p:nvPicPr>
        <p:blipFill rotWithShape="1">
          <a:blip r:embed="rId2"/>
          <a:srcRect t="10384" b="5346"/>
          <a:stretch/>
        </p:blipFill>
        <p:spPr>
          <a:xfrm>
            <a:off x="20" y="-4"/>
            <a:ext cx="12191980" cy="6858004"/>
          </a:xfrm>
          <a:prstGeom prst="rect">
            <a:avLst/>
          </a:prstGeom>
        </p:spPr>
      </p:pic>
      <p:sp>
        <p:nvSpPr>
          <p:cNvPr id="11" name="Rectangle 10">
            <a:extLst>
              <a:ext uri="{FF2B5EF4-FFF2-40B4-BE49-F238E27FC236}">
                <a16:creationId xmlns:a16="http://schemas.microsoft.com/office/drawing/2014/main" id="{67F1335F-97CE-4842-9A57-2B6A3F459D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30880"/>
            <a:ext cx="12192000" cy="3627120"/>
          </a:xfrm>
          <a:prstGeom prst="rect">
            <a:avLst/>
          </a:prstGeom>
          <a:gradFill>
            <a:gsLst>
              <a:gs pos="0">
                <a:srgbClr val="000000">
                  <a:alpha val="0"/>
                </a:srgbClr>
              </a:gs>
              <a:gs pos="100000">
                <a:srgbClr val="000000">
                  <a:alpha val="58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9B84F1-374B-C24D-D208-915EC2054A12}"/>
              </a:ext>
            </a:extLst>
          </p:cNvPr>
          <p:cNvSpPr>
            <a:spLocks noGrp="1"/>
          </p:cNvSpPr>
          <p:nvPr>
            <p:ph type="ctrTitle"/>
          </p:nvPr>
        </p:nvSpPr>
        <p:spPr>
          <a:xfrm>
            <a:off x="1981199" y="1585732"/>
            <a:ext cx="6438645" cy="3176768"/>
          </a:xfrm>
        </p:spPr>
        <p:txBody>
          <a:bodyPr>
            <a:normAutofit/>
          </a:bodyPr>
          <a:lstStyle/>
          <a:p>
            <a:pPr>
              <a:lnSpc>
                <a:spcPct val="110000"/>
              </a:lnSpc>
            </a:pPr>
            <a:r>
              <a:rPr lang="en-GB" sz="2400" dirty="0"/>
              <a:t>Programme: BA International Hotel Management</a:t>
            </a:r>
            <a:br>
              <a:rPr lang="en-GB" sz="2400" dirty="0"/>
            </a:br>
            <a:r>
              <a:rPr lang="en-GB" sz="2400" dirty="0"/>
              <a:t>student : aiga bordasa 2238996</a:t>
            </a:r>
            <a:br>
              <a:rPr lang="en-GB" sz="2400" dirty="0"/>
            </a:br>
            <a:r>
              <a:rPr lang="en-GB" sz="2400" dirty="0"/>
              <a:t>Module: Operating Hotel Facilities</a:t>
            </a:r>
            <a:br>
              <a:rPr lang="en-GB" sz="2400" dirty="0"/>
            </a:br>
            <a:r>
              <a:rPr lang="en-GB" sz="2400" dirty="0"/>
              <a:t>Module code: BMIH4006</a:t>
            </a:r>
            <a:br>
              <a:rPr lang="en-GB" sz="2400" dirty="0"/>
            </a:br>
            <a:r>
              <a:rPr lang="en-GB" sz="2400" dirty="0"/>
              <a:t>Lecture: Scott James </a:t>
            </a:r>
          </a:p>
        </p:txBody>
      </p:sp>
      <p:sp>
        <p:nvSpPr>
          <p:cNvPr id="3" name="Subtitle 2">
            <a:extLst>
              <a:ext uri="{FF2B5EF4-FFF2-40B4-BE49-F238E27FC236}">
                <a16:creationId xmlns:a16="http://schemas.microsoft.com/office/drawing/2014/main" id="{18A1505A-6F06-405E-F2B7-75C4FE9082F2}"/>
              </a:ext>
            </a:extLst>
          </p:cNvPr>
          <p:cNvSpPr>
            <a:spLocks noGrp="1"/>
          </p:cNvSpPr>
          <p:nvPr>
            <p:ph type="subTitle" idx="1"/>
          </p:nvPr>
        </p:nvSpPr>
        <p:spPr>
          <a:xfrm>
            <a:off x="2018489" y="5075226"/>
            <a:ext cx="6438645" cy="1135074"/>
          </a:xfrm>
        </p:spPr>
        <p:txBody>
          <a:bodyPr>
            <a:normAutofit/>
          </a:bodyPr>
          <a:lstStyle/>
          <a:p>
            <a:r>
              <a:rPr lang="en-GB" dirty="0">
                <a:solidFill>
                  <a:srgbClr val="FFFFFF"/>
                </a:solidFill>
              </a:rPr>
              <a:t>Presentation </a:t>
            </a:r>
          </a:p>
        </p:txBody>
      </p:sp>
    </p:spTree>
    <p:extLst>
      <p:ext uri="{BB962C8B-B14F-4D97-AF65-F5344CB8AC3E}">
        <p14:creationId xmlns:p14="http://schemas.microsoft.com/office/powerpoint/2010/main" val="81576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04EDF-E5F4-551D-5F55-AC58763340A8}"/>
              </a:ext>
            </a:extLst>
          </p:cNvPr>
          <p:cNvSpPr>
            <a:spLocks noGrp="1"/>
          </p:cNvSpPr>
          <p:nvPr>
            <p:ph type="title"/>
          </p:nvPr>
        </p:nvSpPr>
        <p:spPr/>
        <p:txBody>
          <a:bodyPr/>
          <a:lstStyle/>
          <a:p>
            <a:pPr algn="ctr"/>
            <a:r>
              <a:rPr lang="en-GB" dirty="0"/>
              <a:t>introduction</a:t>
            </a:r>
          </a:p>
        </p:txBody>
      </p:sp>
      <p:graphicFrame>
        <p:nvGraphicFramePr>
          <p:cNvPr id="5" name="Content Placeholder 2">
            <a:extLst>
              <a:ext uri="{FF2B5EF4-FFF2-40B4-BE49-F238E27FC236}">
                <a16:creationId xmlns:a16="http://schemas.microsoft.com/office/drawing/2014/main" id="{E23129FB-496E-FF6A-2407-5EC6A5C98D83}"/>
              </a:ext>
            </a:extLst>
          </p:cNvPr>
          <p:cNvGraphicFramePr>
            <a:graphicFrameLocks noGrp="1"/>
          </p:cNvGraphicFramePr>
          <p:nvPr>
            <p:ph idx="1"/>
            <p:extLst>
              <p:ext uri="{D42A27DB-BD31-4B8C-83A1-F6EECF244321}">
                <p14:modId xmlns:p14="http://schemas.microsoft.com/office/powerpoint/2010/main" val="3372495827"/>
              </p:ext>
            </p:extLst>
          </p:nvPr>
        </p:nvGraphicFramePr>
        <p:xfrm>
          <a:off x="652371" y="2095500"/>
          <a:ext cx="11162258" cy="43923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876861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04EDF-E5F4-551D-5F55-AC58763340A8}"/>
              </a:ext>
            </a:extLst>
          </p:cNvPr>
          <p:cNvSpPr>
            <a:spLocks noGrp="1"/>
          </p:cNvSpPr>
          <p:nvPr>
            <p:ph type="title"/>
          </p:nvPr>
        </p:nvSpPr>
        <p:spPr/>
        <p:txBody>
          <a:bodyPr/>
          <a:lstStyle/>
          <a:p>
            <a:pPr algn="ctr"/>
            <a:r>
              <a:rPr lang="en-GB" dirty="0"/>
              <a:t>Commitment</a:t>
            </a:r>
          </a:p>
        </p:txBody>
      </p:sp>
      <p:graphicFrame>
        <p:nvGraphicFramePr>
          <p:cNvPr id="5" name="Content Placeholder 2">
            <a:extLst>
              <a:ext uri="{FF2B5EF4-FFF2-40B4-BE49-F238E27FC236}">
                <a16:creationId xmlns:a16="http://schemas.microsoft.com/office/drawing/2014/main" id="{EFA8663F-7C71-BBBA-D649-E0AB4A8F3A39}"/>
              </a:ext>
            </a:extLst>
          </p:cNvPr>
          <p:cNvGraphicFramePr>
            <a:graphicFrameLocks noGrp="1"/>
          </p:cNvGraphicFramePr>
          <p:nvPr>
            <p:ph idx="1"/>
            <p:extLst>
              <p:ext uri="{D42A27DB-BD31-4B8C-83A1-F6EECF244321}">
                <p14:modId xmlns:p14="http://schemas.microsoft.com/office/powerpoint/2010/main" val="3204723742"/>
              </p:ext>
            </p:extLst>
          </p:nvPr>
        </p:nvGraphicFramePr>
        <p:xfrm>
          <a:off x="587056" y="2002971"/>
          <a:ext cx="10755858" cy="33673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426103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04EDF-E5F4-551D-5F55-AC58763340A8}"/>
              </a:ext>
            </a:extLst>
          </p:cNvPr>
          <p:cNvSpPr>
            <a:spLocks noGrp="1"/>
          </p:cNvSpPr>
          <p:nvPr>
            <p:ph type="title"/>
          </p:nvPr>
        </p:nvSpPr>
        <p:spPr/>
        <p:txBody>
          <a:bodyPr/>
          <a:lstStyle/>
          <a:p>
            <a:pPr algn="ctr"/>
            <a:r>
              <a:rPr lang="en-GB" dirty="0"/>
              <a:t>precaution</a:t>
            </a:r>
          </a:p>
        </p:txBody>
      </p:sp>
      <p:graphicFrame>
        <p:nvGraphicFramePr>
          <p:cNvPr id="5" name="Content Placeholder 2">
            <a:extLst>
              <a:ext uri="{FF2B5EF4-FFF2-40B4-BE49-F238E27FC236}">
                <a16:creationId xmlns:a16="http://schemas.microsoft.com/office/drawing/2014/main" id="{DAF8E090-F67F-D102-C8B1-7B13BAC7FD9C}"/>
              </a:ext>
            </a:extLst>
          </p:cNvPr>
          <p:cNvGraphicFramePr>
            <a:graphicFrameLocks noGrp="1"/>
          </p:cNvGraphicFramePr>
          <p:nvPr>
            <p:ph idx="1"/>
            <p:extLst>
              <p:ext uri="{D42A27DB-BD31-4B8C-83A1-F6EECF244321}">
                <p14:modId xmlns:p14="http://schemas.microsoft.com/office/powerpoint/2010/main" val="3250873152"/>
              </p:ext>
            </p:extLst>
          </p:nvPr>
        </p:nvGraphicFramePr>
        <p:xfrm>
          <a:off x="652371" y="2095500"/>
          <a:ext cx="10620855" cy="38481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415937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04EDF-E5F4-551D-5F55-AC58763340A8}"/>
              </a:ext>
            </a:extLst>
          </p:cNvPr>
          <p:cNvSpPr>
            <a:spLocks noGrp="1"/>
          </p:cNvSpPr>
          <p:nvPr>
            <p:ph type="title"/>
          </p:nvPr>
        </p:nvSpPr>
        <p:spPr/>
        <p:txBody>
          <a:bodyPr/>
          <a:lstStyle/>
          <a:p>
            <a:pPr algn="ctr"/>
            <a:r>
              <a:rPr lang="en-GB" dirty="0"/>
              <a:t>Chemical safety</a:t>
            </a:r>
          </a:p>
        </p:txBody>
      </p:sp>
      <p:graphicFrame>
        <p:nvGraphicFramePr>
          <p:cNvPr id="5" name="Content Placeholder 2">
            <a:extLst>
              <a:ext uri="{FF2B5EF4-FFF2-40B4-BE49-F238E27FC236}">
                <a16:creationId xmlns:a16="http://schemas.microsoft.com/office/drawing/2014/main" id="{EE89D21D-A1B0-FCED-32AD-6ABAD6C1ED01}"/>
              </a:ext>
            </a:extLst>
          </p:cNvPr>
          <p:cNvGraphicFramePr>
            <a:graphicFrameLocks noGrp="1"/>
          </p:cNvGraphicFramePr>
          <p:nvPr>
            <p:ph idx="1"/>
            <p:extLst>
              <p:ext uri="{D42A27DB-BD31-4B8C-83A1-F6EECF244321}">
                <p14:modId xmlns:p14="http://schemas.microsoft.com/office/powerpoint/2010/main" val="3255192383"/>
              </p:ext>
            </p:extLst>
          </p:nvPr>
        </p:nvGraphicFramePr>
        <p:xfrm>
          <a:off x="652371" y="2095500"/>
          <a:ext cx="10620855" cy="38481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361139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0E1A7D-E37F-4622-979D-188B4349CF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B04EDF-E5F4-551D-5F55-AC58763340A8}"/>
              </a:ext>
            </a:extLst>
          </p:cNvPr>
          <p:cNvSpPr>
            <a:spLocks noGrp="1"/>
          </p:cNvSpPr>
          <p:nvPr>
            <p:ph type="title"/>
          </p:nvPr>
        </p:nvSpPr>
        <p:spPr>
          <a:xfrm>
            <a:off x="8153400" y="2076226"/>
            <a:ext cx="3386228" cy="2686273"/>
          </a:xfrm>
        </p:spPr>
        <p:txBody>
          <a:bodyPr anchor="ctr">
            <a:normAutofit/>
          </a:bodyPr>
          <a:lstStyle/>
          <a:p>
            <a:r>
              <a:rPr lang="en-GB" sz="2800"/>
              <a:t>Ergonomics</a:t>
            </a:r>
            <a:br>
              <a:rPr lang="en-GB" sz="2800"/>
            </a:br>
            <a:endParaRPr lang="en-GB" sz="2800"/>
          </a:p>
        </p:txBody>
      </p:sp>
      <p:graphicFrame>
        <p:nvGraphicFramePr>
          <p:cNvPr id="5" name="Content Placeholder 2">
            <a:extLst>
              <a:ext uri="{FF2B5EF4-FFF2-40B4-BE49-F238E27FC236}">
                <a16:creationId xmlns:a16="http://schemas.microsoft.com/office/drawing/2014/main" id="{4B68E402-1519-43DC-8D09-FF4384911565}"/>
              </a:ext>
            </a:extLst>
          </p:cNvPr>
          <p:cNvGraphicFramePr>
            <a:graphicFrameLocks noGrp="1"/>
          </p:cNvGraphicFramePr>
          <p:nvPr>
            <p:ph idx="1"/>
            <p:extLst>
              <p:ext uri="{D42A27DB-BD31-4B8C-83A1-F6EECF244321}">
                <p14:modId xmlns:p14="http://schemas.microsoft.com/office/powerpoint/2010/main" val="3720663663"/>
              </p:ext>
            </p:extLst>
          </p:nvPr>
        </p:nvGraphicFramePr>
        <p:xfrm>
          <a:off x="833435" y="647700"/>
          <a:ext cx="6504768" cy="5562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56336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0E1A7D-E37F-4622-979D-188B4349CF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B04EDF-E5F4-551D-5F55-AC58763340A8}"/>
              </a:ext>
            </a:extLst>
          </p:cNvPr>
          <p:cNvSpPr>
            <a:spLocks noGrp="1"/>
          </p:cNvSpPr>
          <p:nvPr>
            <p:ph type="title"/>
          </p:nvPr>
        </p:nvSpPr>
        <p:spPr>
          <a:xfrm>
            <a:off x="1897827" y="871370"/>
            <a:ext cx="8396345" cy="892885"/>
          </a:xfrm>
        </p:spPr>
        <p:txBody>
          <a:bodyPr anchor="b">
            <a:normAutofit/>
          </a:bodyPr>
          <a:lstStyle/>
          <a:p>
            <a:pPr algn="ctr"/>
            <a:r>
              <a:rPr lang="en-GB" sz="2800" dirty="0"/>
              <a:t>Procedures</a:t>
            </a:r>
          </a:p>
        </p:txBody>
      </p:sp>
      <p:graphicFrame>
        <p:nvGraphicFramePr>
          <p:cNvPr id="5" name="Content Placeholder 2">
            <a:extLst>
              <a:ext uri="{FF2B5EF4-FFF2-40B4-BE49-F238E27FC236}">
                <a16:creationId xmlns:a16="http://schemas.microsoft.com/office/drawing/2014/main" id="{47531F6E-9DDC-8EEE-545E-32F3B136022C}"/>
              </a:ext>
            </a:extLst>
          </p:cNvPr>
          <p:cNvGraphicFramePr>
            <a:graphicFrameLocks noGrp="1"/>
          </p:cNvGraphicFramePr>
          <p:nvPr>
            <p:ph idx="1"/>
            <p:extLst>
              <p:ext uri="{D42A27DB-BD31-4B8C-83A1-F6EECF244321}">
                <p14:modId xmlns:p14="http://schemas.microsoft.com/office/powerpoint/2010/main" val="482265298"/>
              </p:ext>
            </p:extLst>
          </p:nvPr>
        </p:nvGraphicFramePr>
        <p:xfrm>
          <a:off x="652463" y="2635624"/>
          <a:ext cx="10891837" cy="35746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2BC1EE4B-AE14-1499-923D-5E6AD03AFB45}"/>
              </a:ext>
            </a:extLst>
          </p:cNvPr>
          <p:cNvSpPr txBox="1"/>
          <p:nvPr/>
        </p:nvSpPr>
        <p:spPr>
          <a:xfrm>
            <a:off x="1132113" y="2130362"/>
            <a:ext cx="9971315" cy="646331"/>
          </a:xfrm>
          <a:prstGeom prst="rect">
            <a:avLst/>
          </a:prstGeom>
          <a:noFill/>
        </p:spPr>
        <p:txBody>
          <a:bodyPr wrap="square">
            <a:spAutoFit/>
          </a:bodyPr>
          <a:lstStyle/>
          <a:p>
            <a:r>
              <a:rPr lang="en-GB" b="0" i="0" dirty="0">
                <a:solidFill>
                  <a:srgbClr val="222222"/>
                </a:solidFill>
                <a:effectLst/>
                <a:latin typeface="Arial" panose="020B0604020202020204" pitchFamily="34" charset="0"/>
              </a:rPr>
              <a:t>According to </a:t>
            </a:r>
            <a:r>
              <a:rPr lang="en-GB" b="0" i="0" dirty="0" err="1">
                <a:solidFill>
                  <a:srgbClr val="222222"/>
                </a:solidFill>
                <a:effectLst/>
                <a:latin typeface="Arial" panose="020B0604020202020204" pitchFamily="34" charset="0"/>
              </a:rPr>
              <a:t>Denizci</a:t>
            </a:r>
            <a:r>
              <a:rPr lang="en-GB" b="0" i="0" dirty="0">
                <a:solidFill>
                  <a:srgbClr val="222222"/>
                </a:solidFill>
                <a:effectLst/>
                <a:latin typeface="Arial" panose="020B0604020202020204" pitchFamily="34" charset="0"/>
              </a:rPr>
              <a:t> </a:t>
            </a:r>
            <a:r>
              <a:rPr lang="en-GB" b="0" i="0" dirty="0" err="1">
                <a:solidFill>
                  <a:srgbClr val="222222"/>
                </a:solidFill>
                <a:effectLst/>
                <a:latin typeface="Arial" panose="020B0604020202020204" pitchFamily="34" charset="0"/>
              </a:rPr>
              <a:t>Guillet</a:t>
            </a:r>
            <a:r>
              <a:rPr lang="en-GB" b="0" i="0" dirty="0">
                <a:solidFill>
                  <a:srgbClr val="222222"/>
                </a:solidFill>
                <a:effectLst/>
                <a:latin typeface="Arial" panose="020B0604020202020204" pitchFamily="34" charset="0"/>
              </a:rPr>
              <a:t> and Mohammed (2015) following procedures will help in health and safety of hotel and hospitality industry.</a:t>
            </a:r>
            <a:endParaRPr lang="en-GB" dirty="0"/>
          </a:p>
        </p:txBody>
      </p:sp>
    </p:spTree>
    <p:extLst>
      <p:ext uri="{BB962C8B-B14F-4D97-AF65-F5344CB8AC3E}">
        <p14:creationId xmlns:p14="http://schemas.microsoft.com/office/powerpoint/2010/main" val="5293953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04EDF-E5F4-551D-5F55-AC58763340A8}"/>
              </a:ext>
            </a:extLst>
          </p:cNvPr>
          <p:cNvSpPr>
            <a:spLocks noGrp="1"/>
          </p:cNvSpPr>
          <p:nvPr>
            <p:ph type="title"/>
          </p:nvPr>
        </p:nvSpPr>
        <p:spPr/>
        <p:txBody>
          <a:bodyPr>
            <a:normAutofit fontScale="90000"/>
          </a:bodyPr>
          <a:lstStyle/>
          <a:p>
            <a:pPr algn="ctr"/>
            <a:r>
              <a:rPr lang="en-GB" dirty="0"/>
              <a:t>Equipment and Hazard Mitigation</a:t>
            </a:r>
            <a:br>
              <a:rPr lang="en-GB" dirty="0"/>
            </a:br>
            <a:endParaRPr lang="en-GB" dirty="0"/>
          </a:p>
        </p:txBody>
      </p:sp>
      <p:graphicFrame>
        <p:nvGraphicFramePr>
          <p:cNvPr id="5" name="Content Placeholder 2">
            <a:extLst>
              <a:ext uri="{FF2B5EF4-FFF2-40B4-BE49-F238E27FC236}">
                <a16:creationId xmlns:a16="http://schemas.microsoft.com/office/drawing/2014/main" id="{CF2B18EB-E8C2-5C0D-D90F-9E4ACA8066C6}"/>
              </a:ext>
            </a:extLst>
          </p:cNvPr>
          <p:cNvGraphicFramePr>
            <a:graphicFrameLocks noGrp="1"/>
          </p:cNvGraphicFramePr>
          <p:nvPr>
            <p:ph idx="1"/>
            <p:extLst>
              <p:ext uri="{D42A27DB-BD31-4B8C-83A1-F6EECF244321}">
                <p14:modId xmlns:p14="http://schemas.microsoft.com/office/powerpoint/2010/main" val="2203162216"/>
              </p:ext>
            </p:extLst>
          </p:nvPr>
        </p:nvGraphicFramePr>
        <p:xfrm>
          <a:off x="914400" y="1504950"/>
          <a:ext cx="10620855" cy="38481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024948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04EDF-E5F4-551D-5F55-AC58763340A8}"/>
              </a:ext>
            </a:extLst>
          </p:cNvPr>
          <p:cNvSpPr>
            <a:spLocks noGrp="1"/>
          </p:cNvSpPr>
          <p:nvPr>
            <p:ph type="title"/>
          </p:nvPr>
        </p:nvSpPr>
        <p:spPr>
          <a:xfrm>
            <a:off x="647700" y="3162300"/>
            <a:ext cx="3424329" cy="2781300"/>
          </a:xfrm>
        </p:spPr>
        <p:txBody>
          <a:bodyPr anchor="t">
            <a:normAutofit/>
          </a:bodyPr>
          <a:lstStyle/>
          <a:p>
            <a:r>
              <a:rPr lang="en-GB" sz="3200"/>
              <a:t>Conclusion</a:t>
            </a:r>
          </a:p>
        </p:txBody>
      </p:sp>
      <p:graphicFrame>
        <p:nvGraphicFramePr>
          <p:cNvPr id="5" name="Content Placeholder 2">
            <a:extLst>
              <a:ext uri="{FF2B5EF4-FFF2-40B4-BE49-F238E27FC236}">
                <a16:creationId xmlns:a16="http://schemas.microsoft.com/office/drawing/2014/main" id="{F9B25B0B-BE4F-9905-3D2D-138B8811B8FB}"/>
              </a:ext>
            </a:extLst>
          </p:cNvPr>
          <p:cNvGraphicFramePr>
            <a:graphicFrameLocks noGrp="1"/>
          </p:cNvGraphicFramePr>
          <p:nvPr>
            <p:ph idx="1"/>
            <p:extLst>
              <p:ext uri="{D42A27DB-BD31-4B8C-83A1-F6EECF244321}">
                <p14:modId xmlns:p14="http://schemas.microsoft.com/office/powerpoint/2010/main" val="2679762104"/>
              </p:ext>
            </p:extLst>
          </p:nvPr>
        </p:nvGraphicFramePr>
        <p:xfrm>
          <a:off x="5486400" y="914400"/>
          <a:ext cx="6057900" cy="5029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545058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04EDF-E5F4-551D-5F55-AC58763340A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9909FB6E-5577-70CA-AB0B-F9C2DC760A9A}"/>
              </a:ext>
            </a:extLst>
          </p:cNvPr>
          <p:cNvSpPr>
            <a:spLocks noGrp="1"/>
          </p:cNvSpPr>
          <p:nvPr>
            <p:ph idx="1"/>
          </p:nvPr>
        </p:nvSpPr>
        <p:spPr/>
        <p:txBody>
          <a:bodyPr>
            <a:normAutofit fontScale="55000" lnSpcReduction="20000"/>
          </a:bodyPr>
          <a:lstStyle/>
          <a:p>
            <a:r>
              <a:rPr lang="en-GB" b="0" i="0" dirty="0" err="1">
                <a:solidFill>
                  <a:srgbClr val="222222"/>
                </a:solidFill>
                <a:effectLst/>
                <a:latin typeface="Arial" panose="020B0604020202020204" pitchFamily="34" charset="0"/>
              </a:rPr>
              <a:t>Kainthola</a:t>
            </a:r>
            <a:r>
              <a:rPr lang="en-GB" b="0" i="0" dirty="0">
                <a:solidFill>
                  <a:srgbClr val="222222"/>
                </a:solidFill>
                <a:effectLst/>
                <a:latin typeface="Arial" panose="020B0604020202020204" pitchFamily="34" charset="0"/>
              </a:rPr>
              <a:t>, V.P., 2021. Principles of hotel management.</a:t>
            </a:r>
          </a:p>
          <a:p>
            <a:r>
              <a:rPr lang="en-GB" b="0" i="0" dirty="0">
                <a:solidFill>
                  <a:srgbClr val="222222"/>
                </a:solidFill>
                <a:effectLst/>
                <a:latin typeface="Arial" panose="020B0604020202020204" pitchFamily="34" charset="0"/>
              </a:rPr>
              <a:t>Ryan, C., 2015. Trends in hospitality management research: a personal reflection. International Journal of Contemporary Hospitality Management, 27(3), pp.340-361.</a:t>
            </a:r>
          </a:p>
          <a:p>
            <a:r>
              <a:rPr lang="en-GB" b="0" i="0" dirty="0">
                <a:solidFill>
                  <a:srgbClr val="222222"/>
                </a:solidFill>
                <a:effectLst/>
                <a:latin typeface="Arial" panose="020B0604020202020204" pitchFamily="34" charset="0"/>
              </a:rPr>
              <a:t>Wood, R.C. ed., 2015. </a:t>
            </a:r>
            <a:r>
              <a:rPr lang="en-GB" b="0" i="1" dirty="0">
                <a:solidFill>
                  <a:srgbClr val="222222"/>
                </a:solidFill>
                <a:effectLst/>
                <a:latin typeface="Arial" panose="020B0604020202020204" pitchFamily="34" charset="0"/>
              </a:rPr>
              <a:t>Hospitality management: a brief introduction</a:t>
            </a:r>
            <a:r>
              <a:rPr lang="en-GB" b="0" i="0" dirty="0">
                <a:solidFill>
                  <a:srgbClr val="222222"/>
                </a:solidFill>
                <a:effectLst/>
                <a:latin typeface="Arial" panose="020B0604020202020204" pitchFamily="34" charset="0"/>
              </a:rPr>
              <a:t>. Sage.</a:t>
            </a:r>
          </a:p>
          <a:p>
            <a:r>
              <a:rPr lang="en-GB" b="0" i="0" dirty="0" err="1">
                <a:solidFill>
                  <a:srgbClr val="222222"/>
                </a:solidFill>
                <a:effectLst/>
                <a:latin typeface="Arial" panose="020B0604020202020204" pitchFamily="34" charset="0"/>
              </a:rPr>
              <a:t>Denizci</a:t>
            </a:r>
            <a:r>
              <a:rPr lang="en-GB" b="0" i="0" dirty="0">
                <a:solidFill>
                  <a:srgbClr val="222222"/>
                </a:solidFill>
                <a:effectLst/>
                <a:latin typeface="Arial" panose="020B0604020202020204" pitchFamily="34" charset="0"/>
              </a:rPr>
              <a:t> </a:t>
            </a:r>
            <a:r>
              <a:rPr lang="en-GB" b="0" i="0" dirty="0" err="1">
                <a:solidFill>
                  <a:srgbClr val="222222"/>
                </a:solidFill>
                <a:effectLst/>
                <a:latin typeface="Arial" panose="020B0604020202020204" pitchFamily="34" charset="0"/>
              </a:rPr>
              <a:t>Guillet</a:t>
            </a:r>
            <a:r>
              <a:rPr lang="en-GB" b="0" i="0" dirty="0">
                <a:solidFill>
                  <a:srgbClr val="222222"/>
                </a:solidFill>
                <a:effectLst/>
                <a:latin typeface="Arial" panose="020B0604020202020204" pitchFamily="34" charset="0"/>
              </a:rPr>
              <a:t>, B. and Mohammed, I., 2015. Revenue management research in hospitality and tourism: A critical review of current literature and suggestions for future research. </a:t>
            </a:r>
            <a:r>
              <a:rPr lang="en-GB" b="0" i="1" dirty="0">
                <a:solidFill>
                  <a:srgbClr val="222222"/>
                </a:solidFill>
                <a:effectLst/>
                <a:latin typeface="Arial" panose="020B0604020202020204" pitchFamily="34" charset="0"/>
              </a:rPr>
              <a:t>International Journal of Contemporary Hospitality Management</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27</a:t>
            </a:r>
            <a:r>
              <a:rPr lang="en-GB" b="0" i="0" dirty="0">
                <a:solidFill>
                  <a:srgbClr val="222222"/>
                </a:solidFill>
                <a:effectLst/>
                <a:latin typeface="Arial" panose="020B0604020202020204" pitchFamily="34" charset="0"/>
              </a:rPr>
              <a:t>(4), pp.526-560.</a:t>
            </a:r>
          </a:p>
          <a:p>
            <a:r>
              <a:rPr lang="en-GB" b="0" i="0" dirty="0" err="1">
                <a:solidFill>
                  <a:srgbClr val="222222"/>
                </a:solidFill>
                <a:effectLst/>
                <a:latin typeface="Arial" panose="020B0604020202020204" pitchFamily="34" charset="0"/>
              </a:rPr>
              <a:t>Gursoy</a:t>
            </a:r>
            <a:r>
              <a:rPr lang="en-GB" b="0" i="0" dirty="0">
                <a:solidFill>
                  <a:srgbClr val="222222"/>
                </a:solidFill>
                <a:effectLst/>
                <a:latin typeface="Arial" panose="020B0604020202020204" pitchFamily="34" charset="0"/>
              </a:rPr>
              <a:t>, D., 2018. Future of hospitality marketing and management research. </a:t>
            </a:r>
            <a:r>
              <a:rPr lang="en-GB" b="0" i="1" dirty="0">
                <a:solidFill>
                  <a:srgbClr val="222222"/>
                </a:solidFill>
                <a:effectLst/>
                <a:latin typeface="Arial" panose="020B0604020202020204" pitchFamily="34" charset="0"/>
              </a:rPr>
              <a:t>Tourism Management Perspectives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25</a:t>
            </a:r>
            <a:r>
              <a:rPr lang="en-GB" b="0" i="0" dirty="0">
                <a:solidFill>
                  <a:srgbClr val="222222"/>
                </a:solidFill>
                <a:effectLst/>
                <a:latin typeface="Arial" panose="020B0604020202020204" pitchFamily="34" charset="0"/>
              </a:rPr>
              <a:t>, pp.185-188.</a:t>
            </a:r>
          </a:p>
          <a:p>
            <a:r>
              <a:rPr lang="en-GB" b="0" i="0" dirty="0">
                <a:solidFill>
                  <a:srgbClr val="222222"/>
                </a:solidFill>
                <a:effectLst/>
                <a:latin typeface="Arial" panose="020B0604020202020204" pitchFamily="34" charset="0"/>
              </a:rPr>
              <a:t>Ali, F., Park, E., Kwon, J. and Chae, B., 2019. 30 Years of contemporary hospitality management: uncovering the bibliometrics and topical trends. </a:t>
            </a:r>
            <a:r>
              <a:rPr lang="en-GB" b="0" i="1" dirty="0">
                <a:solidFill>
                  <a:srgbClr val="222222"/>
                </a:solidFill>
                <a:effectLst/>
                <a:latin typeface="Arial" panose="020B0604020202020204" pitchFamily="34" charset="0"/>
              </a:rPr>
              <a:t>International Journal of Contemporary Hospitality Management</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31</a:t>
            </a:r>
            <a:r>
              <a:rPr lang="en-GB" b="0" i="0" dirty="0">
                <a:solidFill>
                  <a:srgbClr val="222222"/>
                </a:solidFill>
                <a:effectLst/>
                <a:latin typeface="Arial" panose="020B0604020202020204" pitchFamily="34" charset="0"/>
              </a:rPr>
              <a:t>(7), pp.2641-2665.</a:t>
            </a:r>
          </a:p>
          <a:p>
            <a:r>
              <a:rPr lang="en-GB" b="0" i="0" dirty="0" err="1">
                <a:solidFill>
                  <a:srgbClr val="222222"/>
                </a:solidFill>
                <a:effectLst/>
                <a:latin typeface="Arial" panose="020B0604020202020204" pitchFamily="34" charset="0"/>
              </a:rPr>
              <a:t>Grobelna</a:t>
            </a:r>
            <a:r>
              <a:rPr lang="en-GB" b="0" i="0" dirty="0">
                <a:solidFill>
                  <a:srgbClr val="222222"/>
                </a:solidFill>
                <a:effectLst/>
                <a:latin typeface="Arial" panose="020B0604020202020204" pitchFamily="34" charset="0"/>
              </a:rPr>
              <a:t>, A., 2015. Intercultural challenges facing the hospitality industry. Implications for education and hospitality management. </a:t>
            </a:r>
            <a:r>
              <a:rPr lang="en-GB" b="0" i="1" dirty="0">
                <a:solidFill>
                  <a:srgbClr val="222222"/>
                </a:solidFill>
                <a:effectLst/>
                <a:latin typeface="Arial" panose="020B0604020202020204" pitchFamily="34" charset="0"/>
              </a:rPr>
              <a:t>Journal of Intercultural Management</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7</a:t>
            </a:r>
            <a:r>
              <a:rPr lang="en-GB" b="0" i="0" dirty="0">
                <a:solidFill>
                  <a:srgbClr val="222222"/>
                </a:solidFill>
                <a:effectLst/>
                <a:latin typeface="Arial" panose="020B0604020202020204" pitchFamily="34" charset="0"/>
              </a:rPr>
              <a:t>(3), pp.101-117.</a:t>
            </a:r>
          </a:p>
          <a:p>
            <a:r>
              <a:rPr lang="en-GB" b="0" i="0" dirty="0" err="1">
                <a:solidFill>
                  <a:srgbClr val="222222"/>
                </a:solidFill>
                <a:effectLst/>
                <a:latin typeface="Arial" panose="020B0604020202020204" pitchFamily="34" charset="0"/>
              </a:rPr>
              <a:t>Altin</a:t>
            </a:r>
            <a:r>
              <a:rPr lang="en-GB" b="0" i="0" dirty="0">
                <a:solidFill>
                  <a:srgbClr val="222222"/>
                </a:solidFill>
                <a:effectLst/>
                <a:latin typeface="Arial" panose="020B0604020202020204" pitchFamily="34" charset="0"/>
              </a:rPr>
              <a:t>, M., </a:t>
            </a:r>
            <a:r>
              <a:rPr lang="en-GB" b="0" i="0" dirty="0" err="1">
                <a:solidFill>
                  <a:srgbClr val="222222"/>
                </a:solidFill>
                <a:effectLst/>
                <a:latin typeface="Arial" panose="020B0604020202020204" pitchFamily="34" charset="0"/>
              </a:rPr>
              <a:t>Koseoglu</a:t>
            </a:r>
            <a:r>
              <a:rPr lang="en-GB" b="0" i="0" dirty="0">
                <a:solidFill>
                  <a:srgbClr val="222222"/>
                </a:solidFill>
                <a:effectLst/>
                <a:latin typeface="Arial" panose="020B0604020202020204" pitchFamily="34" charset="0"/>
              </a:rPr>
              <a:t>, M.A., Yu, X. and </a:t>
            </a:r>
            <a:r>
              <a:rPr lang="en-GB" b="0" i="0" dirty="0" err="1">
                <a:solidFill>
                  <a:srgbClr val="222222"/>
                </a:solidFill>
                <a:effectLst/>
                <a:latin typeface="Arial" panose="020B0604020202020204" pitchFamily="34" charset="0"/>
              </a:rPr>
              <a:t>Riasi</a:t>
            </a:r>
            <a:r>
              <a:rPr lang="en-GB" b="0" i="0" dirty="0">
                <a:solidFill>
                  <a:srgbClr val="222222"/>
                </a:solidFill>
                <a:effectLst/>
                <a:latin typeface="Arial" panose="020B0604020202020204" pitchFamily="34" charset="0"/>
              </a:rPr>
              <a:t>, A., 2018. Performance measurement and management research in the hospitality and tourism industry. </a:t>
            </a:r>
            <a:r>
              <a:rPr lang="en-GB" b="0" i="1" dirty="0">
                <a:solidFill>
                  <a:srgbClr val="222222"/>
                </a:solidFill>
                <a:effectLst/>
                <a:latin typeface="Arial" panose="020B0604020202020204" pitchFamily="34" charset="0"/>
              </a:rPr>
              <a:t>International Journal of Contemporary Hospitality Management</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30</a:t>
            </a:r>
            <a:r>
              <a:rPr lang="en-GB" b="0" i="0" dirty="0">
                <a:solidFill>
                  <a:srgbClr val="222222"/>
                </a:solidFill>
                <a:effectLst/>
                <a:latin typeface="Arial" panose="020B0604020202020204" pitchFamily="34" charset="0"/>
              </a:rPr>
              <a:t>(2), pp.1172-1189.</a:t>
            </a:r>
          </a:p>
          <a:p>
            <a:r>
              <a:rPr lang="en-GB" b="0" i="0" dirty="0" err="1">
                <a:solidFill>
                  <a:srgbClr val="222222"/>
                </a:solidFill>
                <a:effectLst/>
                <a:latin typeface="Arial" panose="020B0604020202020204" pitchFamily="34" charset="0"/>
              </a:rPr>
              <a:t>Bilgihan</a:t>
            </a:r>
            <a:r>
              <a:rPr lang="en-GB" b="0" i="0" dirty="0">
                <a:solidFill>
                  <a:srgbClr val="222222"/>
                </a:solidFill>
                <a:effectLst/>
                <a:latin typeface="Arial" panose="020B0604020202020204" pitchFamily="34" charset="0"/>
              </a:rPr>
              <a:t>, A. and </a:t>
            </a:r>
            <a:r>
              <a:rPr lang="en-GB" b="0" i="0" dirty="0" err="1">
                <a:solidFill>
                  <a:srgbClr val="222222"/>
                </a:solidFill>
                <a:effectLst/>
                <a:latin typeface="Arial" panose="020B0604020202020204" pitchFamily="34" charset="0"/>
              </a:rPr>
              <a:t>Nejad</a:t>
            </a:r>
            <a:r>
              <a:rPr lang="en-GB" b="0" i="0" dirty="0">
                <a:solidFill>
                  <a:srgbClr val="222222"/>
                </a:solidFill>
                <a:effectLst/>
                <a:latin typeface="Arial" panose="020B0604020202020204" pitchFamily="34" charset="0"/>
              </a:rPr>
              <a:t>, M., 2015. Innovation in hospitality and tourism industries. </a:t>
            </a:r>
            <a:r>
              <a:rPr lang="en-GB" b="0" i="1" dirty="0">
                <a:solidFill>
                  <a:srgbClr val="222222"/>
                </a:solidFill>
                <a:effectLst/>
                <a:latin typeface="Arial" panose="020B0604020202020204" pitchFamily="34" charset="0"/>
              </a:rPr>
              <a:t>Journal of hospitality and Tourism Technology</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6</a:t>
            </a:r>
            <a:r>
              <a:rPr lang="en-GB" b="0" i="0" dirty="0">
                <a:solidFill>
                  <a:srgbClr val="222222"/>
                </a:solidFill>
                <a:effectLst/>
                <a:latin typeface="Arial" panose="020B0604020202020204" pitchFamily="34" charset="0"/>
              </a:rPr>
              <a:t>(3).</a:t>
            </a:r>
          </a:p>
          <a:p>
            <a:r>
              <a:rPr lang="en-GB" b="0" i="0" dirty="0">
                <a:solidFill>
                  <a:srgbClr val="222222"/>
                </a:solidFill>
                <a:effectLst/>
                <a:latin typeface="Arial" panose="020B0604020202020204" pitchFamily="34" charset="0"/>
              </a:rPr>
              <a:t>Kalra, D., Ghazal, T.M. and Afifi, M.A., 2020. Integration of collaboration systems in hospitality management as a comprehensive solution. </a:t>
            </a:r>
            <a:r>
              <a:rPr lang="en-GB" b="0" i="1" dirty="0">
                <a:solidFill>
                  <a:srgbClr val="222222"/>
                </a:solidFill>
                <a:effectLst/>
                <a:latin typeface="Arial" panose="020B0604020202020204" pitchFamily="34" charset="0"/>
              </a:rPr>
              <a:t>International Journal of Advanced Science and Technology</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29</a:t>
            </a:r>
            <a:r>
              <a:rPr lang="en-GB" b="0" i="0" dirty="0">
                <a:solidFill>
                  <a:srgbClr val="222222"/>
                </a:solidFill>
                <a:effectLst/>
                <a:latin typeface="Arial" panose="020B0604020202020204" pitchFamily="34" charset="0"/>
              </a:rPr>
              <a:t>(8s), pp.3155-3173.</a:t>
            </a:r>
          </a:p>
          <a:p>
            <a:endParaRPr lang="en-GB" dirty="0"/>
          </a:p>
        </p:txBody>
      </p:sp>
    </p:spTree>
    <p:extLst>
      <p:ext uri="{BB962C8B-B14F-4D97-AF65-F5344CB8AC3E}">
        <p14:creationId xmlns:p14="http://schemas.microsoft.com/office/powerpoint/2010/main" val="5875381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A9C92-6DFE-E421-15F0-F4540DAADA78}"/>
              </a:ext>
            </a:extLst>
          </p:cNvPr>
          <p:cNvSpPr>
            <a:spLocks noGrp="1"/>
          </p:cNvSpPr>
          <p:nvPr>
            <p:ph type="title"/>
          </p:nvPr>
        </p:nvSpPr>
        <p:spPr>
          <a:xfrm>
            <a:off x="328280" y="2281947"/>
            <a:ext cx="10625229" cy="1147053"/>
          </a:xfrm>
        </p:spPr>
        <p:txBody>
          <a:bodyPr/>
          <a:lstStyle/>
          <a:p>
            <a:pPr algn="ctr"/>
            <a:r>
              <a:rPr lang="en-GB" b="1" dirty="0"/>
              <a:t>Thank you ! </a:t>
            </a:r>
          </a:p>
        </p:txBody>
      </p:sp>
    </p:spTree>
    <p:extLst>
      <p:ext uri="{BB962C8B-B14F-4D97-AF65-F5344CB8AC3E}">
        <p14:creationId xmlns:p14="http://schemas.microsoft.com/office/powerpoint/2010/main" val="263338424"/>
      </p:ext>
    </p:extLst>
  </p:cSld>
  <p:clrMapOvr>
    <a:masterClrMapping/>
  </p:clrMapOvr>
</p:sld>
</file>

<file path=ppt/theme/theme1.xml><?xml version="1.0" encoding="utf-8"?>
<a:theme xmlns:a="http://schemas.openxmlformats.org/drawingml/2006/main" name="CitationVTI">
  <a:themeElements>
    <a:clrScheme name="AnalogousFromDarkSeedLeftStep">
      <a:dk1>
        <a:srgbClr val="000000"/>
      </a:dk1>
      <a:lt1>
        <a:srgbClr val="FFFFFF"/>
      </a:lt1>
      <a:dk2>
        <a:srgbClr val="1C2432"/>
      </a:dk2>
      <a:lt2>
        <a:srgbClr val="F0F3F1"/>
      </a:lt2>
      <a:accent1>
        <a:srgbClr val="E729AB"/>
      </a:accent1>
      <a:accent2>
        <a:srgbClr val="C117D5"/>
      </a:accent2>
      <a:accent3>
        <a:srgbClr val="8429E7"/>
      </a:accent3>
      <a:accent4>
        <a:srgbClr val="3E34DA"/>
      </a:accent4>
      <a:accent5>
        <a:srgbClr val="296CE7"/>
      </a:accent5>
      <a:accent6>
        <a:srgbClr val="17A9D5"/>
      </a:accent6>
      <a:hlink>
        <a:srgbClr val="3F57BF"/>
      </a:hlink>
      <a:folHlink>
        <a:srgbClr val="7F7F7F"/>
      </a:folHlink>
    </a:clrScheme>
    <a:fontScheme name="Grandview">
      <a:majorFont>
        <a:latin typeface="Grandview"/>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itationVTI" id="{4899D957-8B31-4AB5-A19D-CB0353FFB667}" vid="{430294D6-2412-4BD3-B567-F0976EA4931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352</TotalTime>
  <Words>1870</Words>
  <Application>Microsoft Office PowerPoint</Application>
  <PresentationFormat>Widescreen</PresentationFormat>
  <Paragraphs>99</Paragraphs>
  <Slides>11</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Arial</vt:lpstr>
      <vt:lpstr>Grandview</vt:lpstr>
      <vt:lpstr>Grandview Display</vt:lpstr>
      <vt:lpstr>CitationVTI</vt:lpstr>
      <vt:lpstr>Programme: BA International Hotel Management student : aiga bordasa 2238996 Module: Operating Hotel Facilities Module code: BMIH4006 Lecture: Scott James </vt:lpstr>
      <vt:lpstr>introduction</vt:lpstr>
      <vt:lpstr>Commitment</vt:lpstr>
      <vt:lpstr>precaution</vt:lpstr>
      <vt:lpstr>Chemical safety</vt:lpstr>
      <vt:lpstr>Ergonomics </vt:lpstr>
      <vt:lpstr>Procedures</vt:lpstr>
      <vt:lpstr>Equipment and Hazard Mitigation </vt:lpstr>
      <vt:lpstr>Conclusion</vt:lpstr>
      <vt:lpstr>References</vt:lpstr>
      <vt:lpstr>Thank you !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Programme: BA International Hotel Management Module: Operating Hotel Facilities Module code: BMIH4006</dc:title>
  <dc:creator>Muhammad Danish</dc:creator>
  <cp:lastModifiedBy>Aiga Bordas</cp:lastModifiedBy>
  <cp:revision>5</cp:revision>
  <dcterms:created xsi:type="dcterms:W3CDTF">2024-02-08T22:34:29Z</dcterms:created>
  <dcterms:modified xsi:type="dcterms:W3CDTF">2024-02-22T12:44:59Z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2024-02-08T23:10:17Z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c28dec81-3961-40fc-9144-5da40491e2a8</vt:lpwstr>
  </property>
  <property fmtid="{D5CDD505-2E9C-101B-9397-08002B2CF9AE}" pid="7" name="MSIP_Label_defa4170-0d19-0005-0004-bc88714345d2_ActionId">
    <vt:lpwstr>4451945a-fb4c-4137-ae07-86a8ee9fda26</vt:lpwstr>
  </property>
  <property fmtid="{D5CDD505-2E9C-101B-9397-08002B2CF9AE}" pid="8" name="MSIP_Label_defa4170-0d19-0005-0004-bc88714345d2_ContentBits">
    <vt:lpwstr>0</vt:lpwstr>
  </property>
</Properties>
</file>