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FD3E4E-1429-46BF-9C33-CFCDDB62D8E3}" type="datetimeFigureOut">
              <a:rPr lang="en-GB" smtClean="0"/>
              <a:t>04/09/2019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705425-23A4-4B40-9AB9-D20F9B780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2254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Fideo</a:t>
            </a:r>
            <a:r>
              <a:rPr lang="en-US" dirty="0"/>
              <a:t> rap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wyddor</a:t>
            </a:r>
            <a:r>
              <a:rPr lang="en-US" baseline="0" dirty="0"/>
              <a:t>! </a:t>
            </a:r>
            <a:r>
              <a:rPr lang="en-US" baseline="0" dirty="0" err="1"/>
              <a:t>Pwyswch</a:t>
            </a:r>
            <a:r>
              <a:rPr lang="en-US" baseline="0" dirty="0"/>
              <a:t> y </a:t>
            </a:r>
            <a:r>
              <a:rPr lang="en-US" baseline="0" dirty="0" err="1"/>
              <a:t>botwm</a:t>
            </a:r>
            <a:r>
              <a:rPr lang="en-US" baseline="0" dirty="0"/>
              <a:t> ‘play’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59804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C378-0E51-4393-AF40-E91BE4BFAE4F}" type="datetimeFigureOut">
              <a:rPr lang="en-GB" smtClean="0"/>
              <a:t>04/09/2019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448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C378-0E51-4393-AF40-E91BE4BFAE4F}" type="datetimeFigureOut">
              <a:rPr lang="en-GB" smtClean="0"/>
              <a:t>04/09/2019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904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C378-0E51-4393-AF40-E91BE4BFAE4F}" type="datetimeFigureOut">
              <a:rPr lang="en-GB" smtClean="0"/>
              <a:t>04/09/2019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362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C378-0E51-4393-AF40-E91BE4BFAE4F}" type="datetimeFigureOut">
              <a:rPr lang="en-GB" smtClean="0"/>
              <a:t>04/09/2019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112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C378-0E51-4393-AF40-E91BE4BFAE4F}" type="datetimeFigureOut">
              <a:rPr lang="en-GB" smtClean="0"/>
              <a:t>04/09/2019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022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C378-0E51-4393-AF40-E91BE4BFAE4F}" type="datetimeFigureOut">
              <a:rPr lang="en-GB" smtClean="0"/>
              <a:t>04/09/2019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5781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C378-0E51-4393-AF40-E91BE4BFAE4F}" type="datetimeFigureOut">
              <a:rPr lang="en-GB" smtClean="0"/>
              <a:t>04/09/2019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694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C378-0E51-4393-AF40-E91BE4BFAE4F}" type="datetimeFigureOut">
              <a:rPr lang="en-GB" smtClean="0"/>
              <a:t>04/09/2019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6254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C378-0E51-4393-AF40-E91BE4BFAE4F}" type="datetimeFigureOut">
              <a:rPr lang="en-GB" smtClean="0"/>
              <a:t>04/09/2019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569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C378-0E51-4393-AF40-E91BE4BFAE4F}" type="datetimeFigureOut">
              <a:rPr lang="en-GB" smtClean="0"/>
              <a:t>04/09/2019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148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2C378-0E51-4393-AF40-E91BE4BFAE4F}" type="datetimeFigureOut">
              <a:rPr lang="en-GB" smtClean="0"/>
              <a:t>04/09/2019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851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E2C378-0E51-4393-AF40-E91BE4BFAE4F}" type="datetimeFigureOut">
              <a:rPr lang="en-GB" smtClean="0"/>
              <a:t>04/09/2019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9B4145-5656-4527-9D4C-0D555581F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355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7" Type="http://schemas.openxmlformats.org/officeDocument/2006/relationships/image" Target="../media/image2.png"/><Relationship Id="rId2" Type="http://schemas.microsoft.com/office/2007/relationships/media" Target="../media/media1.mp4"/><Relationship Id="rId1" Type="http://schemas.openxmlformats.org/officeDocument/2006/relationships/tags" Target="../tags/tag2.xml"/><Relationship Id="rId6" Type="http://schemas.openxmlformats.org/officeDocument/2006/relationships/image" Target="../media/image1.pn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6800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5" name="Yr Wyddor.mp4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289957" y="79602"/>
            <a:ext cx="9960428" cy="560274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87526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12</Words>
  <Application>Microsoft Office PowerPoint</Application>
  <PresentationFormat>Sgrin Lydan</PresentationFormat>
  <Paragraphs>2</Paragraphs>
  <Slides>2</Slides>
  <Notes>1</Notes>
  <HiddenSlides>0</HiddenSlides>
  <MMClips>1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Cyflwyniad PowerPoint</vt:lpstr>
      <vt:lpstr>Cyflwyniad PowerPoint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Aled P Williams</dc:creator>
  <cp:lastModifiedBy>Aled P Williams</cp:lastModifiedBy>
  <cp:revision>2</cp:revision>
  <dcterms:created xsi:type="dcterms:W3CDTF">2018-01-15T14:29:20Z</dcterms:created>
  <dcterms:modified xsi:type="dcterms:W3CDTF">2019-09-04T10:36:05Z</dcterms:modified>
</cp:coreProperties>
</file>