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DE5D21-0842-24AA-8891-3C6BC682D870}" v="361" dt="2023-02-14T16:27:16.384"/>
    <p1510:client id="{A66FAA02-958D-455E-A89B-786FB21B2665}" v="110" dt="2023-02-14T15:59:05.191"/>
    <p1510:client id="{E7127B07-746D-0F48-B2F2-9E635108DC03}" v="8" dt="2023-02-14T16:47:27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Gaspar (2120009)" userId="S::2120009@student.uwtsd.ac.uk::c2e5faa6-9eb4-4704-add6-8678fda76a32" providerId="AD" clId="Web-{05DE5D21-0842-24AA-8891-3C6BC682D870}"/>
    <pc:docChg chg="modSld">
      <pc:chgData name="Alina Gaspar (2120009)" userId="S::2120009@student.uwtsd.ac.uk::c2e5faa6-9eb4-4704-add6-8678fda76a32" providerId="AD" clId="Web-{05DE5D21-0842-24AA-8891-3C6BC682D870}" dt="2023-02-14T16:27:16.384" v="364"/>
      <pc:docMkLst>
        <pc:docMk/>
      </pc:docMkLst>
      <pc:sldChg chg="addSp delSp modSp">
        <pc:chgData name="Alina Gaspar (2120009)" userId="S::2120009@student.uwtsd.ac.uk::c2e5faa6-9eb4-4704-add6-8678fda76a32" providerId="AD" clId="Web-{05DE5D21-0842-24AA-8891-3C6BC682D870}" dt="2023-02-14T16:27:16.384" v="364"/>
        <pc:sldMkLst>
          <pc:docMk/>
          <pc:sldMk cId="1397393778" sldId="257"/>
        </pc:sldMkLst>
        <pc:spChg chg="del">
          <ac:chgData name="Alina Gaspar (2120009)" userId="S::2120009@student.uwtsd.ac.uk::c2e5faa6-9eb4-4704-add6-8678fda76a32" providerId="AD" clId="Web-{05DE5D21-0842-24AA-8891-3C6BC682D870}" dt="2023-02-14T16:27:16.384" v="364"/>
          <ac:spMkLst>
            <pc:docMk/>
            <pc:sldMk cId="1397393778" sldId="257"/>
            <ac:spMk id="2" creationId="{C0FC1D11-4A0F-6569-3CAC-506E461A3F57}"/>
          </ac:spMkLst>
        </pc:spChg>
        <pc:spChg chg="mod">
          <ac:chgData name="Alina Gaspar (2120009)" userId="S::2120009@student.uwtsd.ac.uk::c2e5faa6-9eb4-4704-add6-8678fda76a32" providerId="AD" clId="Web-{05DE5D21-0842-24AA-8891-3C6BC682D870}" dt="2023-02-14T16:26:32.678" v="363" actId="20577"/>
          <ac:spMkLst>
            <pc:docMk/>
            <pc:sldMk cId="1397393778" sldId="257"/>
            <ac:spMk id="3" creationId="{F278FBBF-41A4-BD11-CF29-89E82956B804}"/>
          </ac:spMkLst>
        </pc:spChg>
        <pc:spChg chg="add del mod">
          <ac:chgData name="Alina Gaspar (2120009)" userId="S::2120009@student.uwtsd.ac.uk::c2e5faa6-9eb4-4704-add6-8678fda76a32" providerId="AD" clId="Web-{05DE5D21-0842-24AA-8891-3C6BC682D870}" dt="2023-02-14T16:14:31.823" v="91"/>
          <ac:spMkLst>
            <pc:docMk/>
            <pc:sldMk cId="1397393778" sldId="257"/>
            <ac:spMk id="4" creationId="{D4B0F455-9845-D0E2-0DB5-A8C3B667651E}"/>
          </ac:spMkLst>
        </pc:spChg>
      </pc:sldChg>
    </pc:docChg>
  </pc:docChgLst>
  <pc:docChgLst>
    <pc:chgData name="Alina Gaspar (2120009)" userId="S::2120009@student.uwtsd.ac.uk::c2e5faa6-9eb4-4704-add6-8678fda76a32" providerId="AD" clId="Web-{E7127B07-746D-0F48-B2F2-9E635108DC03}"/>
    <pc:docChg chg="modSld">
      <pc:chgData name="Alina Gaspar (2120009)" userId="S::2120009@student.uwtsd.ac.uk::c2e5faa6-9eb4-4704-add6-8678fda76a32" providerId="AD" clId="Web-{E7127B07-746D-0F48-B2F2-9E635108DC03}" dt="2023-02-14T16:47:27.054" v="7" actId="1076"/>
      <pc:docMkLst>
        <pc:docMk/>
      </pc:docMkLst>
      <pc:sldChg chg="addSp modSp modMedia addAnim">
        <pc:chgData name="Alina Gaspar (2120009)" userId="S::2120009@student.uwtsd.ac.uk::c2e5faa6-9eb4-4704-add6-8678fda76a32" providerId="AD" clId="Web-{E7127B07-746D-0F48-B2F2-9E635108DC03}" dt="2023-02-14T16:47:27.054" v="7" actId="1076"/>
        <pc:sldMkLst>
          <pc:docMk/>
          <pc:sldMk cId="1397393778" sldId="257"/>
        </pc:sldMkLst>
        <pc:spChg chg="mod">
          <ac:chgData name="Alina Gaspar (2120009)" userId="S::2120009@student.uwtsd.ac.uk::c2e5faa6-9eb4-4704-add6-8678fda76a32" providerId="AD" clId="Web-{E7127B07-746D-0F48-B2F2-9E635108DC03}" dt="2023-02-14T16:38:57.434" v="4" actId="20577"/>
          <ac:spMkLst>
            <pc:docMk/>
            <pc:sldMk cId="1397393778" sldId="257"/>
            <ac:spMk id="3" creationId="{F278FBBF-41A4-BD11-CF29-89E82956B804}"/>
          </ac:spMkLst>
        </pc:spChg>
        <pc:picChg chg="add mod">
          <ac:chgData name="Alina Gaspar (2120009)" userId="S::2120009@student.uwtsd.ac.uk::c2e5faa6-9eb4-4704-add6-8678fda76a32" providerId="AD" clId="Web-{E7127B07-746D-0F48-B2F2-9E635108DC03}" dt="2023-02-14T16:47:27.054" v="7" actId="1076"/>
          <ac:picMkLst>
            <pc:docMk/>
            <pc:sldMk cId="1397393778" sldId="257"/>
            <ac:picMk id="2" creationId="{6121D9C7-668B-A5AB-C1CA-B8F1CFAC0078}"/>
          </ac:picMkLst>
        </pc:picChg>
      </pc:sldChg>
    </pc:docChg>
  </pc:docChgLst>
  <pc:docChgLst>
    <pc:chgData name="Alina Gaspar (2120009)" userId="S::2120009@student.uwtsd.ac.uk::c2e5faa6-9eb4-4704-add6-8678fda76a32" providerId="AD" clId="Web-{A66FAA02-958D-455E-A89B-786FB21B2665}"/>
    <pc:docChg chg="addSld modSld addMainMaster delMainMaster">
      <pc:chgData name="Alina Gaspar (2120009)" userId="S::2120009@student.uwtsd.ac.uk::c2e5faa6-9eb4-4704-add6-8678fda76a32" providerId="AD" clId="Web-{A66FAA02-958D-455E-A89B-786FB21B2665}" dt="2023-02-14T15:59:05.191" v="109"/>
      <pc:docMkLst>
        <pc:docMk/>
      </pc:docMkLst>
      <pc:sldChg chg="addSp delSp modSp mod setBg modClrScheme addAnim chgLayout">
        <pc:chgData name="Alina Gaspar (2120009)" userId="S::2120009@student.uwtsd.ac.uk::c2e5faa6-9eb4-4704-add6-8678fda76a32" providerId="AD" clId="Web-{A66FAA02-958D-455E-A89B-786FB21B2665}" dt="2023-02-14T15:57:55.486" v="108" actId="20577"/>
        <pc:sldMkLst>
          <pc:docMk/>
          <pc:sldMk cId="2499791184" sldId="256"/>
        </pc:sldMkLst>
        <pc:spChg chg="mod">
          <ac:chgData name="Alina Gaspar (2120009)" userId="S::2120009@student.uwtsd.ac.uk::c2e5faa6-9eb4-4704-add6-8678fda76a32" providerId="AD" clId="Web-{A66FAA02-958D-455E-A89B-786FB21B2665}" dt="2023-02-14T15:57:43.049" v="107"/>
          <ac:spMkLst>
            <pc:docMk/>
            <pc:sldMk cId="2499791184" sldId="256"/>
            <ac:spMk id="2" creationId="{00000000-0000-0000-0000-000000000000}"/>
          </ac:spMkLst>
        </pc:spChg>
        <pc:spChg chg="mod">
          <ac:chgData name="Alina Gaspar (2120009)" userId="S::2120009@student.uwtsd.ac.uk::c2e5faa6-9eb4-4704-add6-8678fda76a32" providerId="AD" clId="Web-{A66FAA02-958D-455E-A89B-786FB21B2665}" dt="2023-02-14T15:57:55.486" v="108" actId="20577"/>
          <ac:spMkLst>
            <pc:docMk/>
            <pc:sldMk cId="2499791184" sldId="256"/>
            <ac:spMk id="3" creationId="{00000000-0000-0000-0000-000000000000}"/>
          </ac:spMkLst>
        </pc:spChg>
        <pc:spChg chg="add del">
          <ac:chgData name="Alina Gaspar (2120009)" userId="S::2120009@student.uwtsd.ac.uk::c2e5faa6-9eb4-4704-add6-8678fda76a32" providerId="AD" clId="Web-{A66FAA02-958D-455E-A89B-786FB21B2665}" dt="2023-02-14T15:57:43.049" v="107"/>
          <ac:spMkLst>
            <pc:docMk/>
            <pc:sldMk cId="2499791184" sldId="256"/>
            <ac:spMk id="9" creationId="{E20BB609-EF92-42DB-836C-0699A590B5CF}"/>
          </ac:spMkLst>
        </pc:spChg>
        <pc:spChg chg="add del">
          <ac:chgData name="Alina Gaspar (2120009)" userId="S::2120009@student.uwtsd.ac.uk::c2e5faa6-9eb4-4704-add6-8678fda76a32" providerId="AD" clId="Web-{A66FAA02-958D-455E-A89B-786FB21B2665}" dt="2023-02-14T15:57:43.049" v="107"/>
          <ac:spMkLst>
            <pc:docMk/>
            <pc:sldMk cId="2499791184" sldId="256"/>
            <ac:spMk id="11" creationId="{40FA88D0-E295-4CF3-934C-6423EACEB025}"/>
          </ac:spMkLst>
        </pc:spChg>
        <pc:spChg chg="add del">
          <ac:chgData name="Alina Gaspar (2120009)" userId="S::2120009@student.uwtsd.ac.uk::c2e5faa6-9eb4-4704-add6-8678fda76a32" providerId="AD" clId="Web-{A66FAA02-958D-455E-A89B-786FB21B2665}" dt="2023-02-14T15:57:42.986" v="106"/>
          <ac:spMkLst>
            <pc:docMk/>
            <pc:sldMk cId="2499791184" sldId="256"/>
            <ac:spMk id="20" creationId="{3D99578A-5517-4361-8249-598D1C9FB256}"/>
          </ac:spMkLst>
        </pc:spChg>
        <pc:spChg chg="add del">
          <ac:chgData name="Alina Gaspar (2120009)" userId="S::2120009@student.uwtsd.ac.uk::c2e5faa6-9eb4-4704-add6-8678fda76a32" providerId="AD" clId="Web-{A66FAA02-958D-455E-A89B-786FB21B2665}" dt="2023-02-14T15:57:42.986" v="106"/>
          <ac:spMkLst>
            <pc:docMk/>
            <pc:sldMk cId="2499791184" sldId="256"/>
            <ac:spMk id="22" creationId="{088C0414-4070-42B4-B359-C995754D7F8D}"/>
          </ac:spMkLst>
        </pc:spChg>
        <pc:spChg chg="add">
          <ac:chgData name="Alina Gaspar (2120009)" userId="S::2120009@student.uwtsd.ac.uk::c2e5faa6-9eb4-4704-add6-8678fda76a32" providerId="AD" clId="Web-{A66FAA02-958D-455E-A89B-786FB21B2665}" dt="2023-02-14T15:57:43.049" v="107"/>
          <ac:spMkLst>
            <pc:docMk/>
            <pc:sldMk cId="2499791184" sldId="256"/>
            <ac:spMk id="24" creationId="{A5C31099-1BBD-40CE-BC60-FCE50741940D}"/>
          </ac:spMkLst>
        </pc:spChg>
        <pc:spChg chg="add">
          <ac:chgData name="Alina Gaspar (2120009)" userId="S::2120009@student.uwtsd.ac.uk::c2e5faa6-9eb4-4704-add6-8678fda76a32" providerId="AD" clId="Web-{A66FAA02-958D-455E-A89B-786FB21B2665}" dt="2023-02-14T15:57:43.049" v="107"/>
          <ac:spMkLst>
            <pc:docMk/>
            <pc:sldMk cId="2499791184" sldId="256"/>
            <ac:spMk id="25" creationId="{8C37C960-91F5-4F61-B2CD-8A037920720B}"/>
          </ac:spMkLst>
        </pc:spChg>
        <pc:spChg chg="add">
          <ac:chgData name="Alina Gaspar (2120009)" userId="S::2120009@student.uwtsd.ac.uk::c2e5faa6-9eb4-4704-add6-8678fda76a32" providerId="AD" clId="Web-{A66FAA02-958D-455E-A89B-786FB21B2665}" dt="2023-02-14T15:57:43.049" v="107"/>
          <ac:spMkLst>
            <pc:docMk/>
            <pc:sldMk cId="2499791184" sldId="256"/>
            <ac:spMk id="26" creationId="{50F155B6-ACA8-4C58-AAB6-CAFC981FF9EA}"/>
          </ac:spMkLst>
        </pc:spChg>
        <pc:picChg chg="add mod ord">
          <ac:chgData name="Alina Gaspar (2120009)" userId="S::2120009@student.uwtsd.ac.uk::c2e5faa6-9eb4-4704-add6-8678fda76a32" providerId="AD" clId="Web-{A66FAA02-958D-455E-A89B-786FB21B2665}" dt="2023-02-14T15:57:43.049" v="107"/>
          <ac:picMkLst>
            <pc:docMk/>
            <pc:sldMk cId="2499791184" sldId="256"/>
            <ac:picMk id="4" creationId="{0C07307E-D69A-E72C-2C61-9D7782CA9230}"/>
          </ac:picMkLst>
        </pc:picChg>
        <pc:cxnChg chg="add del">
          <ac:chgData name="Alina Gaspar (2120009)" userId="S::2120009@student.uwtsd.ac.uk::c2e5faa6-9eb4-4704-add6-8678fda76a32" providerId="AD" clId="Web-{A66FAA02-958D-455E-A89B-786FB21B2665}" dt="2023-02-14T15:57:43.049" v="107"/>
          <ac:cxnSpMkLst>
            <pc:docMk/>
            <pc:sldMk cId="2499791184" sldId="256"/>
            <ac:cxnSpMk id="13" creationId="{8F4E56A8-93D5-4BE3-AE61-84677331AD07}"/>
          </ac:cxnSpMkLst>
        </pc:cxnChg>
        <pc:cxnChg chg="add del">
          <ac:chgData name="Alina Gaspar (2120009)" userId="S::2120009@student.uwtsd.ac.uk::c2e5faa6-9eb4-4704-add6-8678fda76a32" providerId="AD" clId="Web-{A66FAA02-958D-455E-A89B-786FB21B2665}" dt="2023-02-14T15:57:43.049" v="107"/>
          <ac:cxnSpMkLst>
            <pc:docMk/>
            <pc:sldMk cId="2499791184" sldId="256"/>
            <ac:cxnSpMk id="15" creationId="{BD492A0C-1773-477B-83B5-C707CB057709}"/>
          </ac:cxnSpMkLst>
        </pc:cxnChg>
      </pc:sldChg>
      <pc:sldChg chg="new">
        <pc:chgData name="Alina Gaspar (2120009)" userId="S::2120009@student.uwtsd.ac.uk::c2e5faa6-9eb4-4704-add6-8678fda76a32" providerId="AD" clId="Web-{A66FAA02-958D-455E-A89B-786FB21B2665}" dt="2023-02-14T15:59:05.191" v="109"/>
        <pc:sldMkLst>
          <pc:docMk/>
          <pc:sldMk cId="1397393778" sldId="257"/>
        </pc:sldMkLst>
      </pc:sldChg>
      <pc:sldMasterChg chg="del delSldLayout">
        <pc:chgData name="Alina Gaspar (2120009)" userId="S::2120009@student.uwtsd.ac.uk::c2e5faa6-9eb4-4704-add6-8678fda76a32" providerId="AD" clId="Web-{A66FAA02-958D-455E-A89B-786FB21B2665}" dt="2023-02-14T15:55:43.655" v="100"/>
        <pc:sldMasterMkLst>
          <pc:docMk/>
          <pc:sldMasterMk cId="2934950202" sldId="2147483648"/>
        </pc:sldMasterMkLst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106736027" sldId="2147483649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2792769509" sldId="2147483650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2703149142" sldId="2147483651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4139618703" sldId="2147483652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3652911608" sldId="2147483653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3836998024" sldId="2147483654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1895968748" sldId="2147483655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2243803359" sldId="2147483656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1525016920" sldId="2147483657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881899748" sldId="2147483658"/>
          </pc:sldLayoutMkLst>
        </pc:sldLayoutChg>
        <pc:sldLayoutChg chg="del">
          <pc:chgData name="Alina Gaspar (2120009)" userId="S::2120009@student.uwtsd.ac.uk::c2e5faa6-9eb4-4704-add6-8678fda76a32" providerId="AD" clId="Web-{A66FAA02-958D-455E-A89B-786FB21B2665}" dt="2023-02-14T15:55:43.655" v="100"/>
          <pc:sldLayoutMkLst>
            <pc:docMk/>
            <pc:sldMasterMk cId="2934950202" sldId="2147483648"/>
            <pc:sldLayoutMk cId="3668357131" sldId="2147483659"/>
          </pc:sldLayoutMkLst>
        </pc:sldLayoutChg>
      </pc:sldMasterChg>
      <pc:sldMasterChg chg="add del replId addSldLayout delSldLayout">
        <pc:chgData name="Alina Gaspar (2120009)" userId="S::2120009@student.uwtsd.ac.uk::c2e5faa6-9eb4-4704-add6-8678fda76a32" providerId="AD" clId="Web-{A66FAA02-958D-455E-A89B-786FB21B2665}" dt="2023-02-14T15:57:43.049" v="107"/>
        <pc:sldMasterMkLst>
          <pc:docMk/>
          <pc:sldMasterMk cId="2689596505" sldId="2147483660"/>
        </pc:sldMasterMkLst>
        <pc:sldLayoutChg chg="add del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011977984" sldId="2147483661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401141080" sldId="2147483662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843552787" sldId="2147483663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808312462" sldId="2147483664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805562951" sldId="2147483665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633282402" sldId="2147483666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638261952" sldId="2147483667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116880749" sldId="2147483668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2782223961" sldId="2147483669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3761992753" sldId="2147483670"/>
          </pc:sldLayoutMkLst>
        </pc:sldLayoutChg>
        <pc:sldLayoutChg chg="add del replI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2689596505" sldId="2147483660"/>
            <pc:sldLayoutMk cId="1159791549" sldId="2147483671"/>
          </pc:sldLayoutMkLst>
        </pc:sldLayoutChg>
      </pc:sldMasterChg>
      <pc:sldMasterChg chg="add del addSldLayout delSldLayout">
        <pc:chgData name="Alina Gaspar (2120009)" userId="S::2120009@student.uwtsd.ac.uk::c2e5faa6-9eb4-4704-add6-8678fda76a32" providerId="AD" clId="Web-{A66FAA02-958D-455E-A89B-786FB21B2665}" dt="2023-02-14T15:57:42.986" v="106"/>
        <pc:sldMasterMkLst>
          <pc:docMk/>
          <pc:sldMasterMk cId="2760656496" sldId="2147483695"/>
        </pc:sldMasterMkLst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353143032" sldId="2147483684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2176422568" sldId="2147483685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1170967253" sldId="2147483686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3871239758" sldId="2147483687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3668596483" sldId="2147483688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3035022628" sldId="2147483689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1204770950" sldId="2147483690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4174478103" sldId="2147483691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45150993" sldId="2147483692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3701094308" sldId="2147483693"/>
          </pc:sldLayoutMkLst>
        </pc:sldLayoutChg>
        <pc:sldLayoutChg chg="add del">
          <pc:chgData name="Alina Gaspar (2120009)" userId="S::2120009@student.uwtsd.ac.uk::c2e5faa6-9eb4-4704-add6-8678fda76a32" providerId="AD" clId="Web-{A66FAA02-958D-455E-A89B-786FB21B2665}" dt="2023-02-14T15:57:42.986" v="106"/>
          <pc:sldLayoutMkLst>
            <pc:docMk/>
            <pc:sldMasterMk cId="2760656496" sldId="2147483695"/>
            <pc:sldLayoutMk cId="1368833002" sldId="2147483694"/>
          </pc:sldLayoutMkLst>
        </pc:sldLayoutChg>
      </pc:sldMasterChg>
      <pc:sldMasterChg chg="add addSldLayout">
        <pc:chgData name="Alina Gaspar (2120009)" userId="S::2120009@student.uwtsd.ac.uk::c2e5faa6-9eb4-4704-add6-8678fda76a32" providerId="AD" clId="Web-{A66FAA02-958D-455E-A89B-786FB21B2665}" dt="2023-02-14T15:57:43.049" v="107"/>
        <pc:sldMasterMkLst>
          <pc:docMk/>
          <pc:sldMasterMk cId="691694292" sldId="2147483708"/>
        </pc:sldMasterMkLst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1947973429" sldId="2147483697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1066759138" sldId="2147483698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3796046470" sldId="2147483699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948261810" sldId="2147483700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2736709725" sldId="2147483701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2032613815" sldId="2147483702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1682569647" sldId="2147483703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625155016" sldId="2147483704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1400579224" sldId="2147483705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1233839730" sldId="2147483706"/>
          </pc:sldLayoutMkLst>
        </pc:sldLayoutChg>
        <pc:sldLayoutChg chg="add">
          <pc:chgData name="Alina Gaspar (2120009)" userId="S::2120009@student.uwtsd.ac.uk::c2e5faa6-9eb4-4704-add6-8678fda76a32" providerId="AD" clId="Web-{A66FAA02-958D-455E-A89B-786FB21B2665}" dt="2023-02-14T15:57:43.049" v="107"/>
          <pc:sldLayoutMkLst>
            <pc:docMk/>
            <pc:sldMasterMk cId="691694292" sldId="2147483708"/>
            <pc:sldLayoutMk cId="3775930120" sldId="214748370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56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155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579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839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30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6709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973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75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046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261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613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2/14/2023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694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838200" y="2133601"/>
            <a:ext cx="4800600" cy="3766268"/>
          </a:xfrm>
        </p:spPr>
        <p:txBody>
          <a:bodyPr anchor="t">
            <a:normAutofit/>
          </a:bodyPr>
          <a:lstStyle/>
          <a:p>
            <a:pPr algn="l"/>
            <a:br>
              <a:rPr lang="ro-RO" sz="30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Calibri Light"/>
              </a:rPr>
            </a:br>
            <a:r>
              <a:rPr lang="ro-RO" sz="3000" b="1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Calibri Light"/>
              </a:rPr>
              <a:t>Name:   Alina Maria Gaspar</a:t>
            </a:r>
            <a:br>
              <a:rPr lang="ro-RO" sz="30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Calibri Light"/>
              </a:rPr>
            </a:br>
            <a:r>
              <a:rPr lang="ro-RO" sz="3000" b="1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Calibri Light"/>
              </a:rPr>
              <a:t>Student Number:  2120009</a:t>
            </a:r>
            <a:br>
              <a:rPr lang="ro-RO" sz="30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Calibri Light"/>
              </a:rPr>
            </a:br>
            <a:r>
              <a:rPr lang="ro-RO" sz="3000" b="1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Calibri Light"/>
              </a:rPr>
              <a:t>Leturer:  Rodrigo Fernandes Aguilera</a:t>
            </a:r>
            <a:br>
              <a:rPr lang="en-US" sz="30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</a:br>
            <a:endParaRPr lang="ro-RO" sz="30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  <a:cs typeface="Calibri Light"/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838200" y="762000"/>
            <a:ext cx="4800600" cy="1066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ro-RO" sz="2200" b="1" dirty="0">
                <a:solidFill>
                  <a:schemeClr val="tx2">
                    <a:alpha val="60000"/>
                  </a:schemeClr>
                </a:solidFill>
                <a:cs typeface="Calibri"/>
              </a:rPr>
              <a:t>Room </a:t>
            </a:r>
            <a:r>
              <a:rPr lang="ro-RO" sz="2200" b="1" dirty="0" err="1">
                <a:solidFill>
                  <a:schemeClr val="tx2">
                    <a:alpha val="60000"/>
                  </a:schemeClr>
                </a:solidFill>
                <a:cs typeface="Calibri"/>
              </a:rPr>
              <a:t>Reservation</a:t>
            </a:r>
            <a:endParaRPr lang="ro-RO" sz="2200" b="1" dirty="0" err="1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26" name="Rectangle 21">
            <a:extLst>
              <a:ext uri="{FF2B5EF4-FFF2-40B4-BE49-F238E27FC236}">
                <a16:creationId xmlns:a16="http://schemas.microsoft.com/office/drawing/2014/main" id="{50F155B6-ACA8-4C58-AAB6-CAFC981FF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796" y="0"/>
            <a:ext cx="6098204" cy="6882727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1428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Uma página num Planner">
            <a:extLst>
              <a:ext uri="{FF2B5EF4-FFF2-40B4-BE49-F238E27FC236}">
                <a16:creationId xmlns:a16="http://schemas.microsoft.com/office/drawing/2014/main" id="{0C07307E-D69A-E72C-2C61-9D7782CA92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0390" r="20395" b="-1"/>
          <a:stretch/>
        </p:blipFill>
        <p:spPr>
          <a:xfrm>
            <a:off x="6096000" y="10"/>
            <a:ext cx="6083807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278FBBF-41A4-BD11-CF29-89E82956B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902" y="506217"/>
            <a:ext cx="10772898" cy="5670746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ro-RO" sz="1200" b="1" dirty="0">
                <a:solidFill>
                  <a:srgbClr val="201449">
                    <a:alpha val="70000"/>
                  </a:srgbClr>
                </a:solidFill>
                <a:latin typeface="Arial Nova"/>
              </a:rPr>
              <a:t>Buenos </a:t>
            </a:r>
            <a:r>
              <a:rPr lang="ro-RO" sz="1200" b="1" dirty="0" err="1">
                <a:solidFill>
                  <a:srgbClr val="201449">
                    <a:alpha val="70000"/>
                  </a:srgbClr>
                </a:solidFill>
                <a:latin typeface="Arial Nova"/>
              </a:rPr>
              <a:t>dias</a:t>
            </a:r>
            <a:r>
              <a:rPr lang="ro-RO" sz="1200" b="1" dirty="0">
                <a:solidFill>
                  <a:srgbClr val="201449">
                    <a:alpha val="70000"/>
                  </a:srgbClr>
                </a:solidFill>
                <a:latin typeface="Arial Nova"/>
              </a:rPr>
              <a:t> ! Hotel San </a:t>
            </a:r>
            <a:r>
              <a:rPr lang="ro-RO" sz="1200" b="1" dirty="0" err="1">
                <a:solidFill>
                  <a:srgbClr val="201449">
                    <a:alpha val="70000"/>
                  </a:srgbClr>
                </a:solidFill>
                <a:latin typeface="Arial Nova"/>
              </a:rPr>
              <a:t>David,como</a:t>
            </a:r>
            <a:r>
              <a:rPr lang="ro-RO" sz="1200" b="1" dirty="0">
                <a:solidFill>
                  <a:srgbClr val="201449">
                    <a:alpha val="70000"/>
                  </a:srgbClr>
                </a:solidFill>
                <a:latin typeface="Arial Nova"/>
              </a:rPr>
              <a:t> le </a:t>
            </a:r>
            <a:r>
              <a:rPr lang="ro-RO" sz="1200" b="1" dirty="0" err="1">
                <a:solidFill>
                  <a:srgbClr val="201449">
                    <a:alpha val="70000"/>
                  </a:srgbClr>
                </a:solidFill>
                <a:latin typeface="Arial Nova"/>
              </a:rPr>
              <a:t>puedo</a:t>
            </a:r>
            <a:r>
              <a:rPr lang="ro-RO" sz="1200" b="1" dirty="0">
                <a:solidFill>
                  <a:srgbClr val="201449">
                    <a:alpha val="70000"/>
                  </a:srgbClr>
                </a:solidFill>
                <a:latin typeface="Arial Nova"/>
              </a:rPr>
              <a:t> </a:t>
            </a:r>
            <a:r>
              <a:rPr lang="ro-RO" sz="1200" b="1" dirty="0" err="1">
                <a:solidFill>
                  <a:srgbClr val="201449">
                    <a:alpha val="70000"/>
                  </a:srgbClr>
                </a:solidFill>
                <a:latin typeface="Arial Nova"/>
              </a:rPr>
              <a:t>ayudar</a:t>
            </a:r>
            <a:r>
              <a:rPr lang="ro-RO" sz="1200" b="1" dirty="0">
                <a:solidFill>
                  <a:srgbClr val="201449">
                    <a:alpha val="70000"/>
                  </a:srgbClr>
                </a:solidFill>
                <a:latin typeface="Arial Nova"/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Buenos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Dias!Me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gustaria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reservar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una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habitacion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en el hotel.</a:t>
            </a:r>
          </a:p>
          <a:p>
            <a:pPr>
              <a:buClr>
                <a:srgbClr val="E4DEF6"/>
              </a:buClr>
            </a:pP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Muy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bien.Como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se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llama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usted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Me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llamo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Alesia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Gomez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.</a:t>
            </a:r>
          </a:p>
          <a:p>
            <a:pPr>
              <a:buClr>
                <a:srgbClr val="E4DEF6"/>
              </a:buClr>
            </a:pP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Muy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bien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senorita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Gomez.Para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cuantas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personas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Para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tres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 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personas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.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Una o dos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habitaciones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Dos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habitaciones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.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Dos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camas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doubles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Una cama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double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y dos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camas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individuales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.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Para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que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fecha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Para el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tres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de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Marzo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2023.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Por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cuantas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noches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?</a:t>
            </a:r>
          </a:p>
          <a:p>
            <a:pPr>
              <a:buClr>
                <a:srgbClr val="E4DEF6"/>
              </a:buClr>
            </a:pP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Por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cuatro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noches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.</a:t>
            </a:r>
          </a:p>
          <a:p>
            <a:pPr>
              <a:buClr>
                <a:srgbClr val="E4DEF6"/>
              </a:buClr>
            </a:pP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Bueno.Todo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esta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reservado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.</a:t>
            </a:r>
          </a:p>
          <a:p>
            <a:pPr>
              <a:buClr>
                <a:srgbClr val="E4DEF6"/>
              </a:buClr>
            </a:pP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Genial!Muchas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gracias!Adios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!</a:t>
            </a:r>
          </a:p>
          <a:p>
            <a:pPr>
              <a:buClr>
                <a:srgbClr val="E4DEF6"/>
              </a:buClr>
            </a:pP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Muchas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 </a:t>
            </a:r>
            <a:r>
              <a:rPr lang="ro-RO" sz="1400" b="1" dirty="0" err="1">
                <a:solidFill>
                  <a:srgbClr val="201449">
                    <a:alpha val="70000"/>
                  </a:srgbClr>
                </a:solidFill>
              </a:rPr>
              <a:t>gracias!Adios</a:t>
            </a:r>
            <a:r>
              <a:rPr lang="ro-RO" sz="1400" b="1" dirty="0">
                <a:solidFill>
                  <a:srgbClr val="201449">
                    <a:alpha val="70000"/>
                  </a:srgbClr>
                </a:solidFill>
              </a:rPr>
              <a:t>!</a:t>
            </a:r>
          </a:p>
          <a:p>
            <a:pPr>
              <a:buClr>
                <a:srgbClr val="E4DEF6"/>
              </a:buClr>
            </a:pPr>
            <a:endParaRPr lang="ro-RO" sz="1400" b="1" dirty="0">
              <a:solidFill>
                <a:srgbClr val="201449">
                  <a:alpha val="70000"/>
                </a:srgbClr>
              </a:solidFill>
            </a:endParaRPr>
          </a:p>
        </p:txBody>
      </p:sp>
      <p:pic>
        <p:nvPicPr>
          <p:cNvPr id="2" name="alina rroom reservation">
            <a:hlinkClick r:id="" action="ppaction://media"/>
            <a:extLst>
              <a:ext uri="{FF2B5EF4-FFF2-40B4-BE49-F238E27FC236}">
                <a16:creationId xmlns:a16="http://schemas.microsoft.com/office/drawing/2014/main" id="{6121D9C7-668B-A5AB-C1CA-B8F1CFAC00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21366" y="1784290"/>
            <a:ext cx="730250" cy="442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739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Ecran lat</PresentationFormat>
  <Paragraphs>0</Paragraphs>
  <Slides>2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3" baseType="lpstr">
      <vt:lpstr>LuminousVTI</vt:lpstr>
      <vt:lpstr> Name:   Alina Maria Gaspar Student Number:  2120009 Leturer:  Rodrigo Fernandes Aguilera 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162</cp:revision>
  <dcterms:created xsi:type="dcterms:W3CDTF">2023-02-14T15:44:15Z</dcterms:created>
  <dcterms:modified xsi:type="dcterms:W3CDTF">2023-02-14T16:47:28Z</dcterms:modified>
</cp:coreProperties>
</file>