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3" r:id="rId1"/>
    <p:sldMasterId id="2147483662" r:id="rId2"/>
    <p:sldMasterId id="2147483658" r:id="rId3"/>
    <p:sldMasterId id="2147483728" r:id="rId4"/>
  </p:sldMasterIdLst>
  <p:notesMasterIdLst>
    <p:notesMasterId r:id="rId47"/>
  </p:notesMasterIdLst>
  <p:sldIdLst>
    <p:sldId id="293" r:id="rId5"/>
    <p:sldId id="256" r:id="rId6"/>
    <p:sldId id="294" r:id="rId7"/>
    <p:sldId id="314" r:id="rId8"/>
    <p:sldId id="291" r:id="rId9"/>
    <p:sldId id="315" r:id="rId10"/>
    <p:sldId id="316" r:id="rId11"/>
    <p:sldId id="317" r:id="rId12"/>
    <p:sldId id="318" r:id="rId13"/>
    <p:sldId id="257" r:id="rId14"/>
    <p:sldId id="259" r:id="rId15"/>
    <p:sldId id="296" r:id="rId16"/>
    <p:sldId id="260" r:id="rId17"/>
    <p:sldId id="297" r:id="rId18"/>
    <p:sldId id="283" r:id="rId19"/>
    <p:sldId id="319" r:id="rId20"/>
    <p:sldId id="322" r:id="rId21"/>
    <p:sldId id="324" r:id="rId22"/>
    <p:sldId id="323" r:id="rId23"/>
    <p:sldId id="320" r:id="rId24"/>
    <p:sldId id="326" r:id="rId25"/>
    <p:sldId id="327" r:id="rId26"/>
    <p:sldId id="329" r:id="rId27"/>
    <p:sldId id="330" r:id="rId28"/>
    <p:sldId id="331" r:id="rId29"/>
    <p:sldId id="332" r:id="rId30"/>
    <p:sldId id="325" r:id="rId31"/>
    <p:sldId id="273" r:id="rId32"/>
    <p:sldId id="288" r:id="rId33"/>
    <p:sldId id="305" r:id="rId34"/>
    <p:sldId id="307" r:id="rId35"/>
    <p:sldId id="275" r:id="rId36"/>
    <p:sldId id="289" r:id="rId37"/>
    <p:sldId id="292" r:id="rId38"/>
    <p:sldId id="308" r:id="rId39"/>
    <p:sldId id="310" r:id="rId40"/>
    <p:sldId id="312" r:id="rId41"/>
    <p:sldId id="313" r:id="rId42"/>
    <p:sldId id="272" r:id="rId43"/>
    <p:sldId id="311" r:id="rId44"/>
    <p:sldId id="262" r:id="rId45"/>
    <p:sldId id="295"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D5951-7E37-4490-B23B-3403BB55AC47}" v="296" dt="2024-11-19T00:01:37.2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516"/>
    <p:restoredTop sz="80141" autoAdjust="0"/>
  </p:normalViewPr>
  <p:slideViewPr>
    <p:cSldViewPr snapToGrid="0" snapToObjects="1">
      <p:cViewPr varScale="1">
        <p:scale>
          <a:sx n="89" d="100"/>
          <a:sy n="89" d="100"/>
        </p:scale>
        <p:origin x="82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slideMaster" Target="slideMasters/slideMaster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Jones" userId="eff70159-7574-40fc-9de9-39818c90e73f" providerId="ADAL" clId="{000D5951-7E37-4490-B23B-3403BB55AC47}"/>
    <pc:docChg chg="undo redo custSel addSld delSld modSld sldOrd">
      <pc:chgData name="Ian Jones" userId="eff70159-7574-40fc-9de9-39818c90e73f" providerId="ADAL" clId="{000D5951-7E37-4490-B23B-3403BB55AC47}" dt="2024-11-19T00:03:29.313" v="1281"/>
      <pc:docMkLst>
        <pc:docMk/>
      </pc:docMkLst>
      <pc:sldChg chg="modSp mod">
        <pc:chgData name="Ian Jones" userId="eff70159-7574-40fc-9de9-39818c90e73f" providerId="ADAL" clId="{000D5951-7E37-4490-B23B-3403BB55AC47}" dt="2024-11-18T23:13:15.500" v="870" actId="1076"/>
        <pc:sldMkLst>
          <pc:docMk/>
          <pc:sldMk cId="581802081" sldId="256"/>
        </pc:sldMkLst>
        <pc:spChg chg="mod">
          <ac:chgData name="Ian Jones" userId="eff70159-7574-40fc-9de9-39818c90e73f" providerId="ADAL" clId="{000D5951-7E37-4490-B23B-3403BB55AC47}" dt="2024-11-18T23:13:15.500" v="870" actId="1076"/>
          <ac:spMkLst>
            <pc:docMk/>
            <pc:sldMk cId="581802081" sldId="256"/>
            <ac:spMk id="2" creationId="{EF7E1AFC-BB15-E747-9EA4-157AB67F2602}"/>
          </ac:spMkLst>
        </pc:spChg>
        <pc:spChg chg="mod">
          <ac:chgData name="Ian Jones" userId="eff70159-7574-40fc-9de9-39818c90e73f" providerId="ADAL" clId="{000D5951-7E37-4490-B23B-3403BB55AC47}" dt="2024-11-18T21:42:07.693" v="8" actId="20577"/>
          <ac:spMkLst>
            <pc:docMk/>
            <pc:sldMk cId="581802081" sldId="256"/>
            <ac:spMk id="6" creationId="{3C9037C5-371E-7C96-0C72-3916BC46B237}"/>
          </ac:spMkLst>
        </pc:spChg>
      </pc:sldChg>
      <pc:sldChg chg="addSp delSp modSp mod ord modNotesTx">
        <pc:chgData name="Ian Jones" userId="eff70159-7574-40fc-9de9-39818c90e73f" providerId="ADAL" clId="{000D5951-7E37-4490-B23B-3403BB55AC47}" dt="2024-11-18T22:13:43.851" v="581" actId="6549"/>
        <pc:sldMkLst>
          <pc:docMk/>
          <pc:sldMk cId="2937015953" sldId="257"/>
        </pc:sldMkLst>
        <pc:spChg chg="mod">
          <ac:chgData name="Ian Jones" userId="eff70159-7574-40fc-9de9-39818c90e73f" providerId="ADAL" clId="{000D5951-7E37-4490-B23B-3403BB55AC47}" dt="2024-11-18T22:13:35.267" v="580" actId="1076"/>
          <ac:spMkLst>
            <pc:docMk/>
            <pc:sldMk cId="2937015953" sldId="257"/>
            <ac:spMk id="2" creationId="{2DFB4E18-8D0F-554D-AF82-17FBB5018E30}"/>
          </ac:spMkLst>
        </pc:spChg>
        <pc:spChg chg="mod">
          <ac:chgData name="Ian Jones" userId="eff70159-7574-40fc-9de9-39818c90e73f" providerId="ADAL" clId="{000D5951-7E37-4490-B23B-3403BB55AC47}" dt="2024-11-18T22:13:33.263" v="579" actId="1076"/>
          <ac:spMkLst>
            <pc:docMk/>
            <pc:sldMk cId="2937015953" sldId="257"/>
            <ac:spMk id="12" creationId="{2F86D031-D546-21FD-7E0E-A669F5A4FFFB}"/>
          </ac:spMkLst>
        </pc:spChg>
        <pc:picChg chg="del">
          <ac:chgData name="Ian Jones" userId="eff70159-7574-40fc-9de9-39818c90e73f" providerId="ADAL" clId="{000D5951-7E37-4490-B23B-3403BB55AC47}" dt="2024-11-18T22:12:53.928" v="572" actId="478"/>
          <ac:picMkLst>
            <pc:docMk/>
            <pc:sldMk cId="2937015953" sldId="257"/>
            <ac:picMk id="1028" creationId="{3928838B-EA5E-28E5-B030-F76D23E163CE}"/>
          </ac:picMkLst>
        </pc:picChg>
        <pc:picChg chg="add mod">
          <ac:chgData name="Ian Jones" userId="eff70159-7574-40fc-9de9-39818c90e73f" providerId="ADAL" clId="{000D5951-7E37-4490-B23B-3403BB55AC47}" dt="2024-11-18T22:13:25.764" v="576" actId="14100"/>
          <ac:picMkLst>
            <pc:docMk/>
            <pc:sldMk cId="2937015953" sldId="257"/>
            <ac:picMk id="2050" creationId="{F5AC7636-364F-19A7-4911-77E7BF309B57}"/>
          </ac:picMkLst>
        </pc:picChg>
      </pc:sldChg>
      <pc:sldChg chg="del ord">
        <pc:chgData name="Ian Jones" userId="eff70159-7574-40fc-9de9-39818c90e73f" providerId="ADAL" clId="{000D5951-7E37-4490-B23B-3403BB55AC47}" dt="2024-11-18T22:16:10.240" v="595" actId="2696"/>
        <pc:sldMkLst>
          <pc:docMk/>
          <pc:sldMk cId="931073503" sldId="258"/>
        </pc:sldMkLst>
      </pc:sldChg>
      <pc:sldChg chg="modSp mod modNotesTx">
        <pc:chgData name="Ian Jones" userId="eff70159-7574-40fc-9de9-39818c90e73f" providerId="ADAL" clId="{000D5951-7E37-4490-B23B-3403BB55AC47}" dt="2024-11-18T22:15:01.793" v="585"/>
        <pc:sldMkLst>
          <pc:docMk/>
          <pc:sldMk cId="4209355634" sldId="259"/>
        </pc:sldMkLst>
        <pc:spChg chg="mod">
          <ac:chgData name="Ian Jones" userId="eff70159-7574-40fc-9de9-39818c90e73f" providerId="ADAL" clId="{000D5951-7E37-4490-B23B-3403BB55AC47}" dt="2024-11-18T22:14:38.102" v="582" actId="122"/>
          <ac:spMkLst>
            <pc:docMk/>
            <pc:sldMk cId="4209355634" sldId="259"/>
            <ac:spMk id="2" creationId="{345BF610-7FB8-3A45-BE14-92F0B452C94D}"/>
          </ac:spMkLst>
        </pc:spChg>
        <pc:graphicFrameChg chg="mod">
          <ac:chgData name="Ian Jones" userId="eff70159-7574-40fc-9de9-39818c90e73f" providerId="ADAL" clId="{000D5951-7E37-4490-B23B-3403BB55AC47}" dt="2024-11-18T22:14:58.261" v="584"/>
          <ac:graphicFrameMkLst>
            <pc:docMk/>
            <pc:sldMk cId="4209355634" sldId="259"/>
            <ac:graphicFrameMk id="5" creationId="{4323BC27-ECEF-4CD0-A654-6A9F565E18F2}"/>
          </ac:graphicFrameMkLst>
        </pc:graphicFrameChg>
      </pc:sldChg>
      <pc:sldChg chg="ord">
        <pc:chgData name="Ian Jones" userId="eff70159-7574-40fc-9de9-39818c90e73f" providerId="ADAL" clId="{000D5951-7E37-4490-B23B-3403BB55AC47}" dt="2024-11-18T22:15:58.400" v="592"/>
        <pc:sldMkLst>
          <pc:docMk/>
          <pc:sldMk cId="2340912314" sldId="260"/>
        </pc:sldMkLst>
      </pc:sldChg>
      <pc:sldChg chg="del">
        <pc:chgData name="Ian Jones" userId="eff70159-7574-40fc-9de9-39818c90e73f" providerId="ADAL" clId="{000D5951-7E37-4490-B23B-3403BB55AC47}" dt="2024-11-18T21:44:03.123" v="21" actId="47"/>
        <pc:sldMkLst>
          <pc:docMk/>
          <pc:sldMk cId="4263793975" sldId="265"/>
        </pc:sldMkLst>
      </pc:sldChg>
      <pc:sldChg chg="del">
        <pc:chgData name="Ian Jones" userId="eff70159-7574-40fc-9de9-39818c90e73f" providerId="ADAL" clId="{000D5951-7E37-4490-B23B-3403BB55AC47}" dt="2024-11-18T22:58:22.187" v="766" actId="2696"/>
        <pc:sldMkLst>
          <pc:docMk/>
          <pc:sldMk cId="3338412933" sldId="266"/>
        </pc:sldMkLst>
      </pc:sldChg>
      <pc:sldChg chg="del">
        <pc:chgData name="Ian Jones" userId="eff70159-7574-40fc-9de9-39818c90e73f" providerId="ADAL" clId="{000D5951-7E37-4490-B23B-3403BB55AC47}" dt="2024-11-18T22:59:31.640" v="776" actId="47"/>
        <pc:sldMkLst>
          <pc:docMk/>
          <pc:sldMk cId="612064342" sldId="267"/>
        </pc:sldMkLst>
      </pc:sldChg>
      <pc:sldChg chg="add del">
        <pc:chgData name="Ian Jones" userId="eff70159-7574-40fc-9de9-39818c90e73f" providerId="ADAL" clId="{000D5951-7E37-4490-B23B-3403BB55AC47}" dt="2024-11-18T22:59:26.514" v="773" actId="47"/>
        <pc:sldMkLst>
          <pc:docMk/>
          <pc:sldMk cId="2537734056" sldId="268"/>
        </pc:sldMkLst>
      </pc:sldChg>
      <pc:sldChg chg="add del">
        <pc:chgData name="Ian Jones" userId="eff70159-7574-40fc-9de9-39818c90e73f" providerId="ADAL" clId="{000D5951-7E37-4490-B23B-3403BB55AC47}" dt="2024-11-18T22:59:28.803" v="775" actId="47"/>
        <pc:sldMkLst>
          <pc:docMk/>
          <pc:sldMk cId="3445096996" sldId="270"/>
        </pc:sldMkLst>
      </pc:sldChg>
      <pc:sldChg chg="del">
        <pc:chgData name="Ian Jones" userId="eff70159-7574-40fc-9de9-39818c90e73f" providerId="ADAL" clId="{000D5951-7E37-4490-B23B-3403BB55AC47}" dt="2024-11-18T21:44:04.342" v="22" actId="47"/>
        <pc:sldMkLst>
          <pc:docMk/>
          <pc:sldMk cId="2673685312" sldId="281"/>
        </pc:sldMkLst>
      </pc:sldChg>
      <pc:sldChg chg="addSp delSp modSp mod delAnim">
        <pc:chgData name="Ian Jones" userId="eff70159-7574-40fc-9de9-39818c90e73f" providerId="ADAL" clId="{000D5951-7E37-4490-B23B-3403BB55AC47}" dt="2024-11-18T22:19:28.979" v="638" actId="1076"/>
        <pc:sldMkLst>
          <pc:docMk/>
          <pc:sldMk cId="946579977" sldId="283"/>
        </pc:sldMkLst>
        <pc:spChg chg="add del mod">
          <ac:chgData name="Ian Jones" userId="eff70159-7574-40fc-9de9-39818c90e73f" providerId="ADAL" clId="{000D5951-7E37-4490-B23B-3403BB55AC47}" dt="2024-11-18T22:15:53.874" v="590" actId="478"/>
          <ac:spMkLst>
            <pc:docMk/>
            <pc:sldMk cId="946579977" sldId="283"/>
            <ac:spMk id="3" creationId="{B15658BD-F7B0-0D4A-B783-D56EE0DBAD98}"/>
          </ac:spMkLst>
        </pc:spChg>
        <pc:spChg chg="add mod">
          <ac:chgData name="Ian Jones" userId="eff70159-7574-40fc-9de9-39818c90e73f" providerId="ADAL" clId="{000D5951-7E37-4490-B23B-3403BB55AC47}" dt="2024-11-18T22:19:28.979" v="638" actId="1076"/>
          <ac:spMkLst>
            <pc:docMk/>
            <pc:sldMk cId="946579977" sldId="283"/>
            <ac:spMk id="8" creationId="{A2B29E5E-798D-F809-F466-3DC355999A1F}"/>
          </ac:spMkLst>
        </pc:spChg>
        <pc:spChg chg="add del">
          <ac:chgData name="Ian Jones" userId="eff70159-7574-40fc-9de9-39818c90e73f" providerId="ADAL" clId="{000D5951-7E37-4490-B23B-3403BB55AC47}" dt="2024-11-18T22:17:20.877" v="609" actId="26606"/>
          <ac:spMkLst>
            <pc:docMk/>
            <pc:sldMk cId="946579977" sldId="283"/>
            <ac:spMk id="9" creationId="{C6B298B9-AA3F-4E48-9ADE-DD1A49F40A94}"/>
          </ac:spMkLst>
        </pc:spChg>
        <pc:spChg chg="add del">
          <ac:chgData name="Ian Jones" userId="eff70159-7574-40fc-9de9-39818c90e73f" providerId="ADAL" clId="{000D5951-7E37-4490-B23B-3403BB55AC47}" dt="2024-11-18T22:17:20.877" v="609" actId="26606"/>
          <ac:spMkLst>
            <pc:docMk/>
            <pc:sldMk cId="946579977" sldId="283"/>
            <ac:spMk id="11" creationId="{78A6362C-DAA2-46F0-8F9D-238EA1E6FD27}"/>
          </ac:spMkLst>
        </pc:spChg>
        <pc:spChg chg="add">
          <ac:chgData name="Ian Jones" userId="eff70159-7574-40fc-9de9-39818c90e73f" providerId="ADAL" clId="{000D5951-7E37-4490-B23B-3403BB55AC47}" dt="2024-11-18T22:19:14.432" v="635" actId="26606"/>
          <ac:spMkLst>
            <pc:docMk/>
            <pc:sldMk cId="946579977" sldId="283"/>
            <ac:spMk id="12" creationId="{007891EC-4501-44ED-A8C8-B11B6DB767AB}"/>
          </ac:spMkLst>
        </pc:spChg>
        <pc:spChg chg="add">
          <ac:chgData name="Ian Jones" userId="eff70159-7574-40fc-9de9-39818c90e73f" providerId="ADAL" clId="{000D5951-7E37-4490-B23B-3403BB55AC47}" dt="2024-11-18T22:19:14.432" v="635" actId="26606"/>
          <ac:spMkLst>
            <pc:docMk/>
            <pc:sldMk cId="946579977" sldId="283"/>
            <ac:spMk id="14" creationId="{C1DD1A8A-57D5-4A81-AD04-532B043C5611}"/>
          </ac:spMkLst>
        </pc:spChg>
        <pc:spChg chg="add del">
          <ac:chgData name="Ian Jones" userId="eff70159-7574-40fc-9de9-39818c90e73f" providerId="ADAL" clId="{000D5951-7E37-4490-B23B-3403BB55AC47}" dt="2024-11-18T22:17:16.885" v="602" actId="26606"/>
          <ac:spMkLst>
            <pc:docMk/>
            <pc:sldMk cId="946579977" sldId="283"/>
            <ac:spMk id="16" creationId="{32BC26D8-82FB-445E-AA49-62A77D7C1EE0}"/>
          </ac:spMkLst>
        </pc:spChg>
        <pc:spChg chg="add del">
          <ac:chgData name="Ian Jones" userId="eff70159-7574-40fc-9de9-39818c90e73f" providerId="ADAL" clId="{000D5951-7E37-4490-B23B-3403BB55AC47}" dt="2024-11-18T22:17:16.885" v="602" actId="26606"/>
          <ac:spMkLst>
            <pc:docMk/>
            <pc:sldMk cId="946579977" sldId="283"/>
            <ac:spMk id="18" creationId="{CB44330D-EA18-4254-AA95-EB49948539B8}"/>
          </ac:spMkLst>
        </pc:spChg>
        <pc:spChg chg="add del">
          <ac:chgData name="Ian Jones" userId="eff70159-7574-40fc-9de9-39818c90e73f" providerId="ADAL" clId="{000D5951-7E37-4490-B23B-3403BB55AC47}" dt="2024-11-18T22:17:18.242" v="604" actId="26606"/>
          <ac:spMkLst>
            <pc:docMk/>
            <pc:sldMk cId="946579977" sldId="283"/>
            <ac:spMk id="20" creationId="{42A4FC2C-047E-45A5-965D-8E1E3BF09BC6}"/>
          </ac:spMkLst>
        </pc:spChg>
        <pc:spChg chg="add del">
          <ac:chgData name="Ian Jones" userId="eff70159-7574-40fc-9de9-39818c90e73f" providerId="ADAL" clId="{000D5951-7E37-4490-B23B-3403BB55AC47}" dt="2024-11-18T22:17:19.328" v="606" actId="26606"/>
          <ac:spMkLst>
            <pc:docMk/>
            <pc:sldMk cId="946579977" sldId="283"/>
            <ac:spMk id="22" creationId="{3783CA14-24A1-485C-8B30-D6A5D87987AD}"/>
          </ac:spMkLst>
        </pc:spChg>
        <pc:spChg chg="add del">
          <ac:chgData name="Ian Jones" userId="eff70159-7574-40fc-9de9-39818c90e73f" providerId="ADAL" clId="{000D5951-7E37-4490-B23B-3403BB55AC47}" dt="2024-11-18T22:17:19.328" v="606" actId="26606"/>
          <ac:spMkLst>
            <pc:docMk/>
            <pc:sldMk cId="946579977" sldId="283"/>
            <ac:spMk id="23" creationId="{F3060C83-F051-4F0E-ABAD-AA0DFC48B218}"/>
          </ac:spMkLst>
        </pc:spChg>
        <pc:spChg chg="add del">
          <ac:chgData name="Ian Jones" userId="eff70159-7574-40fc-9de9-39818c90e73f" providerId="ADAL" clId="{000D5951-7E37-4490-B23B-3403BB55AC47}" dt="2024-11-18T22:17:19.328" v="606" actId="26606"/>
          <ac:spMkLst>
            <pc:docMk/>
            <pc:sldMk cId="946579977" sldId="283"/>
            <ac:spMk id="24" creationId="{9A97C86A-04D6-40F7-AE84-31AB43E6A846}"/>
          </ac:spMkLst>
        </pc:spChg>
        <pc:spChg chg="add del">
          <ac:chgData name="Ian Jones" userId="eff70159-7574-40fc-9de9-39818c90e73f" providerId="ADAL" clId="{000D5951-7E37-4490-B23B-3403BB55AC47}" dt="2024-11-18T22:17:19.328" v="606" actId="26606"/>
          <ac:spMkLst>
            <pc:docMk/>
            <pc:sldMk cId="946579977" sldId="283"/>
            <ac:spMk id="25" creationId="{83C98ABE-055B-441F-B07E-44F97F083C39}"/>
          </ac:spMkLst>
        </pc:spChg>
        <pc:spChg chg="add del">
          <ac:chgData name="Ian Jones" userId="eff70159-7574-40fc-9de9-39818c90e73f" providerId="ADAL" clId="{000D5951-7E37-4490-B23B-3403BB55AC47}" dt="2024-11-18T22:17:19.328" v="606" actId="26606"/>
          <ac:spMkLst>
            <pc:docMk/>
            <pc:sldMk cId="946579977" sldId="283"/>
            <ac:spMk id="26" creationId="{FF9F2414-84E8-453E-B1F3-389FDE8192D9}"/>
          </ac:spMkLst>
        </pc:spChg>
        <pc:spChg chg="add del">
          <ac:chgData name="Ian Jones" userId="eff70159-7574-40fc-9de9-39818c90e73f" providerId="ADAL" clId="{000D5951-7E37-4490-B23B-3403BB55AC47}" dt="2024-11-18T22:17:19.328" v="606" actId="26606"/>
          <ac:spMkLst>
            <pc:docMk/>
            <pc:sldMk cId="946579977" sldId="283"/>
            <ac:spMk id="27" creationId="{29FDB030-9B49-4CED-8CCD-4D99382388AC}"/>
          </ac:spMkLst>
        </pc:spChg>
        <pc:spChg chg="add del">
          <ac:chgData name="Ian Jones" userId="eff70159-7574-40fc-9de9-39818c90e73f" providerId="ADAL" clId="{000D5951-7E37-4490-B23B-3403BB55AC47}" dt="2024-11-18T22:17:19.328" v="606" actId="26606"/>
          <ac:spMkLst>
            <pc:docMk/>
            <pc:sldMk cId="946579977" sldId="283"/>
            <ac:spMk id="28" creationId="{3ECA69A1-7536-43AC-85EF-C7106179F5ED}"/>
          </ac:spMkLst>
        </pc:spChg>
        <pc:spChg chg="add del">
          <ac:chgData name="Ian Jones" userId="eff70159-7574-40fc-9de9-39818c90e73f" providerId="ADAL" clId="{000D5951-7E37-4490-B23B-3403BB55AC47}" dt="2024-11-18T22:17:20.877" v="608" actId="26606"/>
          <ac:spMkLst>
            <pc:docMk/>
            <pc:sldMk cId="946579977" sldId="283"/>
            <ac:spMk id="30" creationId="{0B761509-3B9A-49A6-A84B-C3D86811697D}"/>
          </ac:spMkLst>
        </pc:spChg>
        <pc:spChg chg="add del">
          <ac:chgData name="Ian Jones" userId="eff70159-7574-40fc-9de9-39818c90e73f" providerId="ADAL" clId="{000D5951-7E37-4490-B23B-3403BB55AC47}" dt="2024-11-18T22:17:20.877" v="608" actId="26606"/>
          <ac:spMkLst>
            <pc:docMk/>
            <pc:sldMk cId="946579977" sldId="283"/>
            <ac:spMk id="31" creationId="{91DE43FD-EB47-414A-B0AB-169B0FFFA527}"/>
          </ac:spMkLst>
        </pc:spChg>
        <pc:grpChg chg="add del">
          <ac:chgData name="Ian Jones" userId="eff70159-7574-40fc-9de9-39818c90e73f" providerId="ADAL" clId="{000D5951-7E37-4490-B23B-3403BB55AC47}" dt="2024-11-18T22:17:20.877" v="608" actId="26606"/>
          <ac:grpSpMkLst>
            <pc:docMk/>
            <pc:sldMk cId="946579977" sldId="283"/>
            <ac:grpSpMk id="32" creationId="{58495BCC-CE77-4CC2-952E-846F41119FD5}"/>
          </ac:grpSpMkLst>
        </pc:grpChg>
        <pc:picChg chg="del">
          <ac:chgData name="Ian Jones" userId="eff70159-7574-40fc-9de9-39818c90e73f" providerId="ADAL" clId="{000D5951-7E37-4490-B23B-3403BB55AC47}" dt="2024-11-18T22:15:51.965" v="589" actId="478"/>
          <ac:picMkLst>
            <pc:docMk/>
            <pc:sldMk cId="946579977" sldId="283"/>
            <ac:picMk id="4" creationId="{191F3B3F-56BF-02B0-DC32-99AC3FEBFF03}"/>
          </ac:picMkLst>
        </pc:picChg>
        <pc:picChg chg="add del mod">
          <ac:chgData name="Ian Jones" userId="eff70159-7574-40fc-9de9-39818c90e73f" providerId="ADAL" clId="{000D5951-7E37-4490-B23B-3403BB55AC47}" dt="2024-11-18T22:18:41.118" v="619" actId="478"/>
          <ac:picMkLst>
            <pc:docMk/>
            <pc:sldMk cId="946579977" sldId="283"/>
            <ac:picMk id="6" creationId="{D1D94143-7AE9-3815-9B88-BE65A9FE7B29}"/>
          </ac:picMkLst>
        </pc:picChg>
        <pc:picChg chg="add mod">
          <ac:chgData name="Ian Jones" userId="eff70159-7574-40fc-9de9-39818c90e73f" providerId="ADAL" clId="{000D5951-7E37-4490-B23B-3403BB55AC47}" dt="2024-11-18T22:19:25.216" v="637" actId="1076"/>
          <ac:picMkLst>
            <pc:docMk/>
            <pc:sldMk cId="946579977" sldId="283"/>
            <ac:picMk id="10" creationId="{D77D6AEE-1754-F553-090C-C2CBFC12F38B}"/>
          </ac:picMkLst>
        </pc:picChg>
      </pc:sldChg>
      <pc:sldChg chg="del">
        <pc:chgData name="Ian Jones" userId="eff70159-7574-40fc-9de9-39818c90e73f" providerId="ADAL" clId="{000D5951-7E37-4490-B23B-3403BB55AC47}" dt="2024-11-18T23:00:25.486" v="782" actId="47"/>
        <pc:sldMkLst>
          <pc:docMk/>
          <pc:sldMk cId="3063869157" sldId="290"/>
        </pc:sldMkLst>
      </pc:sldChg>
      <pc:sldChg chg="addSp delSp modSp mod ord delAnim modAnim modNotesTx">
        <pc:chgData name="Ian Jones" userId="eff70159-7574-40fc-9de9-39818c90e73f" providerId="ADAL" clId="{000D5951-7E37-4490-B23B-3403BB55AC47}" dt="2024-11-18T21:48:02.604" v="53"/>
        <pc:sldMkLst>
          <pc:docMk/>
          <pc:sldMk cId="1733013332" sldId="291"/>
        </pc:sldMkLst>
        <pc:spChg chg="mod">
          <ac:chgData name="Ian Jones" userId="eff70159-7574-40fc-9de9-39818c90e73f" providerId="ADAL" clId="{000D5951-7E37-4490-B23B-3403BB55AC47}" dt="2024-11-18T21:47:39.916" v="49" actId="1076"/>
          <ac:spMkLst>
            <pc:docMk/>
            <pc:sldMk cId="1733013332" sldId="291"/>
            <ac:spMk id="2" creationId="{EF7E1AFC-BB15-E747-9EA4-157AB67F2602}"/>
          </ac:spMkLst>
        </pc:spChg>
        <pc:picChg chg="add mod">
          <ac:chgData name="Ian Jones" userId="eff70159-7574-40fc-9de9-39818c90e73f" providerId="ADAL" clId="{000D5951-7E37-4490-B23B-3403BB55AC47}" dt="2024-11-18T21:43:30.392" v="19" actId="1440"/>
          <ac:picMkLst>
            <pc:docMk/>
            <pc:sldMk cId="1733013332" sldId="291"/>
            <ac:picMk id="4" creationId="{4EBF44DA-AB1D-0D74-B589-C257AEF871F3}"/>
          </ac:picMkLst>
        </pc:picChg>
        <pc:picChg chg="del">
          <ac:chgData name="Ian Jones" userId="eff70159-7574-40fc-9de9-39818c90e73f" providerId="ADAL" clId="{000D5951-7E37-4490-B23B-3403BB55AC47}" dt="2024-11-18T21:43:08.544" v="14" actId="478"/>
          <ac:picMkLst>
            <pc:docMk/>
            <pc:sldMk cId="1733013332" sldId="291"/>
            <ac:picMk id="13" creationId="{1665C543-CBC4-3DB8-0D45-051CDBA093A0}"/>
          </ac:picMkLst>
        </pc:picChg>
      </pc:sldChg>
      <pc:sldChg chg="addSp delSp modSp mod">
        <pc:chgData name="Ian Jones" userId="eff70159-7574-40fc-9de9-39818c90e73f" providerId="ADAL" clId="{000D5951-7E37-4490-B23B-3403BB55AC47}" dt="2024-11-18T23:09:16.588" v="834" actId="26606"/>
        <pc:sldMkLst>
          <pc:docMk/>
          <pc:sldMk cId="740110891" sldId="294"/>
        </pc:sldMkLst>
        <pc:spChg chg="add">
          <ac:chgData name="Ian Jones" userId="eff70159-7574-40fc-9de9-39818c90e73f" providerId="ADAL" clId="{000D5951-7E37-4490-B23B-3403BB55AC47}" dt="2024-11-18T23:05:45.114" v="788"/>
          <ac:spMkLst>
            <pc:docMk/>
            <pc:sldMk cId="740110891" sldId="294"/>
            <ac:spMk id="3" creationId="{9541E535-F557-07D4-3C68-BBCEC240ABB3}"/>
          </ac:spMkLst>
        </pc:spChg>
        <pc:spChg chg="del mod topLvl">
          <ac:chgData name="Ian Jones" userId="eff70159-7574-40fc-9de9-39818c90e73f" providerId="ADAL" clId="{000D5951-7E37-4490-B23B-3403BB55AC47}" dt="2024-11-18T23:08:22.574" v="825" actId="21"/>
          <ac:spMkLst>
            <pc:docMk/>
            <pc:sldMk cId="740110891" sldId="294"/>
            <ac:spMk id="6" creationId="{92BA1627-0F68-BC20-7386-C6D8ECD89706}"/>
          </ac:spMkLst>
        </pc:spChg>
        <pc:spChg chg="del mod topLvl">
          <ac:chgData name="Ian Jones" userId="eff70159-7574-40fc-9de9-39818c90e73f" providerId="ADAL" clId="{000D5951-7E37-4490-B23B-3403BB55AC47}" dt="2024-11-18T23:08:08.723" v="819" actId="21"/>
          <ac:spMkLst>
            <pc:docMk/>
            <pc:sldMk cId="740110891" sldId="294"/>
            <ac:spMk id="8" creationId="{7925BC8A-B59D-0559-D8E9-B6C9C2049889}"/>
          </ac:spMkLst>
        </pc:spChg>
        <pc:grpChg chg="del mod">
          <ac:chgData name="Ian Jones" userId="eff70159-7574-40fc-9de9-39818c90e73f" providerId="ADAL" clId="{000D5951-7E37-4490-B23B-3403BB55AC47}" dt="2024-11-18T23:08:08.723" v="819" actId="21"/>
          <ac:grpSpMkLst>
            <pc:docMk/>
            <pc:sldMk cId="740110891" sldId="294"/>
            <ac:grpSpMk id="5" creationId="{D3183B23-6751-64D3-1068-F5081B460AD3}"/>
          </ac:grpSpMkLst>
        </pc:grpChg>
        <pc:graphicFrameChg chg="del mod">
          <ac:chgData name="Ian Jones" userId="eff70159-7574-40fc-9de9-39818c90e73f" providerId="ADAL" clId="{000D5951-7E37-4490-B23B-3403BB55AC47}" dt="2024-11-18T23:07:18.132" v="798" actId="18245"/>
          <ac:graphicFrameMkLst>
            <pc:docMk/>
            <pc:sldMk cId="740110891" sldId="294"/>
            <ac:graphicFrameMk id="7" creationId="{0867DF3C-006E-748A-7CC5-0CD9C04AE026}"/>
          </ac:graphicFrameMkLst>
        </pc:graphicFrameChg>
        <pc:graphicFrameChg chg="add mod modGraphic">
          <ac:chgData name="Ian Jones" userId="eff70159-7574-40fc-9de9-39818c90e73f" providerId="ADAL" clId="{000D5951-7E37-4490-B23B-3403BB55AC47}" dt="2024-11-18T23:09:16.588" v="834" actId="26606"/>
          <ac:graphicFrameMkLst>
            <pc:docMk/>
            <pc:sldMk cId="740110891" sldId="294"/>
            <ac:graphicFrameMk id="9" creationId="{927250E6-FD35-2FD5-008B-7913FCF8CB93}"/>
          </ac:graphicFrameMkLst>
        </pc:graphicFrameChg>
      </pc:sldChg>
      <pc:sldChg chg="addSp delSp modSp add del mod">
        <pc:chgData name="Ian Jones" userId="eff70159-7574-40fc-9de9-39818c90e73f" providerId="ADAL" clId="{000D5951-7E37-4490-B23B-3403BB55AC47}" dt="2024-11-18T23:52:51.283" v="1202" actId="14100"/>
        <pc:sldMkLst>
          <pc:docMk/>
          <pc:sldMk cId="1935765605" sldId="295"/>
        </pc:sldMkLst>
        <pc:graphicFrameChg chg="add del mod">
          <ac:chgData name="Ian Jones" userId="eff70159-7574-40fc-9de9-39818c90e73f" providerId="ADAL" clId="{000D5951-7E37-4490-B23B-3403BB55AC47}" dt="2024-11-18T23:52:45.744" v="1200" actId="21"/>
          <ac:graphicFrameMkLst>
            <pc:docMk/>
            <pc:sldMk cId="1935765605" sldId="295"/>
            <ac:graphicFrameMk id="2" creationId="{0867DF3C-006E-748A-7CC5-0CD9C04AE026}"/>
          </ac:graphicFrameMkLst>
        </pc:graphicFrameChg>
        <pc:graphicFrameChg chg="add mod">
          <ac:chgData name="Ian Jones" userId="eff70159-7574-40fc-9de9-39818c90e73f" providerId="ADAL" clId="{000D5951-7E37-4490-B23B-3403BB55AC47}" dt="2024-11-18T23:52:51.283" v="1202" actId="14100"/>
          <ac:graphicFrameMkLst>
            <pc:docMk/>
            <pc:sldMk cId="1935765605" sldId="295"/>
            <ac:graphicFrameMk id="3" creationId="{2B62DB58-9867-BB4C-721B-3D80E87F6F33}"/>
          </ac:graphicFrameMkLst>
        </pc:graphicFrameChg>
        <pc:graphicFrameChg chg="del mod">
          <ac:chgData name="Ian Jones" userId="eff70159-7574-40fc-9de9-39818c90e73f" providerId="ADAL" clId="{000D5951-7E37-4490-B23B-3403BB55AC47}" dt="2024-11-18T23:52:20.054" v="1197" actId="21"/>
          <ac:graphicFrameMkLst>
            <pc:docMk/>
            <pc:sldMk cId="1935765605" sldId="295"/>
            <ac:graphicFrameMk id="7" creationId="{0867DF3C-006E-748A-7CC5-0CD9C04AE026}"/>
          </ac:graphicFrameMkLst>
        </pc:graphicFrameChg>
      </pc:sldChg>
      <pc:sldChg chg="modSp">
        <pc:chgData name="Ian Jones" userId="eff70159-7574-40fc-9de9-39818c90e73f" providerId="ADAL" clId="{000D5951-7E37-4490-B23B-3403BB55AC47}" dt="2024-11-18T22:15:16.398" v="588" actId="20577"/>
        <pc:sldMkLst>
          <pc:docMk/>
          <pc:sldMk cId="400430028" sldId="296"/>
        </pc:sldMkLst>
        <pc:graphicFrameChg chg="mod">
          <ac:chgData name="Ian Jones" userId="eff70159-7574-40fc-9de9-39818c90e73f" providerId="ADAL" clId="{000D5951-7E37-4490-B23B-3403BB55AC47}" dt="2024-11-18T22:15:16.398" v="588" actId="20577"/>
          <ac:graphicFrameMkLst>
            <pc:docMk/>
            <pc:sldMk cId="400430028" sldId="296"/>
            <ac:graphicFrameMk id="4" creationId="{DB55158C-3C83-14EF-29A1-623F8D69CD8C}"/>
          </ac:graphicFrameMkLst>
        </pc:graphicFrameChg>
      </pc:sldChg>
      <pc:sldChg chg="ord">
        <pc:chgData name="Ian Jones" userId="eff70159-7574-40fc-9de9-39818c90e73f" providerId="ADAL" clId="{000D5951-7E37-4490-B23B-3403BB55AC47}" dt="2024-11-18T22:16:16.138" v="597"/>
        <pc:sldMkLst>
          <pc:docMk/>
          <pc:sldMk cId="944214618" sldId="297"/>
        </pc:sldMkLst>
      </pc:sldChg>
      <pc:sldChg chg="del">
        <pc:chgData name="Ian Jones" userId="eff70159-7574-40fc-9de9-39818c90e73f" providerId="ADAL" clId="{000D5951-7E37-4490-B23B-3403BB55AC47}" dt="2024-11-18T23:00:03.872" v="780" actId="47"/>
        <pc:sldMkLst>
          <pc:docMk/>
          <pc:sldMk cId="1138081246" sldId="298"/>
        </pc:sldMkLst>
      </pc:sldChg>
      <pc:sldChg chg="del ord">
        <pc:chgData name="Ian Jones" userId="eff70159-7574-40fc-9de9-39818c90e73f" providerId="ADAL" clId="{000D5951-7E37-4490-B23B-3403BB55AC47}" dt="2024-11-18T23:51:41.346" v="1189" actId="47"/>
        <pc:sldMkLst>
          <pc:docMk/>
          <pc:sldMk cId="4267073372" sldId="299"/>
        </pc:sldMkLst>
      </pc:sldChg>
      <pc:sldChg chg="modSp del mod ord">
        <pc:chgData name="Ian Jones" userId="eff70159-7574-40fc-9de9-39818c90e73f" providerId="ADAL" clId="{000D5951-7E37-4490-B23B-3403BB55AC47}" dt="2024-11-18T23:51:42.163" v="1190" actId="47"/>
        <pc:sldMkLst>
          <pc:docMk/>
          <pc:sldMk cId="2096669799" sldId="300"/>
        </pc:sldMkLst>
        <pc:graphicFrameChg chg="mod">
          <ac:chgData name="Ian Jones" userId="eff70159-7574-40fc-9de9-39818c90e73f" providerId="ADAL" clId="{000D5951-7E37-4490-B23B-3403BB55AC47}" dt="2024-11-18T23:11:28.393" v="869" actId="1076"/>
          <ac:graphicFrameMkLst>
            <pc:docMk/>
            <pc:sldMk cId="2096669799" sldId="300"/>
            <ac:graphicFrameMk id="20" creationId="{C450CB9C-62D0-FAD8-2112-2958FE370D7E}"/>
          </ac:graphicFrameMkLst>
        </pc:graphicFrameChg>
      </pc:sldChg>
      <pc:sldChg chg="del ord">
        <pc:chgData name="Ian Jones" userId="eff70159-7574-40fc-9de9-39818c90e73f" providerId="ADAL" clId="{000D5951-7E37-4490-B23B-3403BB55AC47}" dt="2024-11-18T23:51:42.973" v="1191" actId="47"/>
        <pc:sldMkLst>
          <pc:docMk/>
          <pc:sldMk cId="4223212030" sldId="301"/>
        </pc:sldMkLst>
      </pc:sldChg>
      <pc:sldChg chg="del ord">
        <pc:chgData name="Ian Jones" userId="eff70159-7574-40fc-9de9-39818c90e73f" providerId="ADAL" clId="{000D5951-7E37-4490-B23B-3403BB55AC47}" dt="2024-11-18T23:51:43.815" v="1192" actId="47"/>
        <pc:sldMkLst>
          <pc:docMk/>
          <pc:sldMk cId="4036339170" sldId="302"/>
        </pc:sldMkLst>
      </pc:sldChg>
      <pc:sldChg chg="del">
        <pc:chgData name="Ian Jones" userId="eff70159-7574-40fc-9de9-39818c90e73f" providerId="ADAL" clId="{000D5951-7E37-4490-B23B-3403BB55AC47}" dt="2024-11-18T23:00:24.569" v="781" actId="47"/>
        <pc:sldMkLst>
          <pc:docMk/>
          <pc:sldMk cId="750784213" sldId="303"/>
        </pc:sldMkLst>
      </pc:sldChg>
      <pc:sldChg chg="add del">
        <pc:chgData name="Ian Jones" userId="eff70159-7574-40fc-9de9-39818c90e73f" providerId="ADAL" clId="{000D5951-7E37-4490-B23B-3403BB55AC47}" dt="2024-11-18T22:59:27.536" v="774" actId="47"/>
        <pc:sldMkLst>
          <pc:docMk/>
          <pc:sldMk cId="1416381563" sldId="304"/>
        </pc:sldMkLst>
      </pc:sldChg>
      <pc:sldChg chg="del">
        <pc:chgData name="Ian Jones" userId="eff70159-7574-40fc-9de9-39818c90e73f" providerId="ADAL" clId="{000D5951-7E37-4490-B23B-3403BB55AC47}" dt="2024-11-18T23:00:39.908" v="785" actId="47"/>
        <pc:sldMkLst>
          <pc:docMk/>
          <pc:sldMk cId="3763761054" sldId="306"/>
        </pc:sldMkLst>
      </pc:sldChg>
      <pc:sldChg chg="del">
        <pc:chgData name="Ian Jones" userId="eff70159-7574-40fc-9de9-39818c90e73f" providerId="ADAL" clId="{000D5951-7E37-4490-B23B-3403BB55AC47}" dt="2024-11-18T22:59:37.769" v="777" actId="47"/>
        <pc:sldMkLst>
          <pc:docMk/>
          <pc:sldMk cId="4101266289" sldId="309"/>
        </pc:sldMkLst>
      </pc:sldChg>
      <pc:sldChg chg="add del">
        <pc:chgData name="Ian Jones" userId="eff70159-7574-40fc-9de9-39818c90e73f" providerId="ADAL" clId="{000D5951-7E37-4490-B23B-3403BB55AC47}" dt="2024-11-18T22:59:48.708" v="779" actId="47"/>
        <pc:sldMkLst>
          <pc:docMk/>
          <pc:sldMk cId="1866743317" sldId="312"/>
        </pc:sldMkLst>
      </pc:sldChg>
      <pc:sldChg chg="addSp delSp modSp new mod ord setBg modAnim">
        <pc:chgData name="Ian Jones" userId="eff70159-7574-40fc-9de9-39818c90e73f" providerId="ADAL" clId="{000D5951-7E37-4490-B23B-3403BB55AC47}" dt="2024-11-18T21:50:46.190" v="112" actId="1076"/>
        <pc:sldMkLst>
          <pc:docMk/>
          <pc:sldMk cId="3399420374" sldId="314"/>
        </pc:sldMkLst>
        <pc:spChg chg="del">
          <ac:chgData name="Ian Jones" userId="eff70159-7574-40fc-9de9-39818c90e73f" providerId="ADAL" clId="{000D5951-7E37-4490-B23B-3403BB55AC47}" dt="2024-11-18T21:49:31.613" v="86" actId="21"/>
          <ac:spMkLst>
            <pc:docMk/>
            <pc:sldMk cId="3399420374" sldId="314"/>
            <ac:spMk id="2" creationId="{8E7AFFB4-A3AF-0C9A-E290-74ED601E147E}"/>
          </ac:spMkLst>
        </pc:spChg>
        <pc:spChg chg="mod">
          <ac:chgData name="Ian Jones" userId="eff70159-7574-40fc-9de9-39818c90e73f" providerId="ADAL" clId="{000D5951-7E37-4490-B23B-3403BB55AC47}" dt="2024-11-18T21:50:46.190" v="112" actId="1076"/>
          <ac:spMkLst>
            <pc:docMk/>
            <pc:sldMk cId="3399420374" sldId="314"/>
            <ac:spMk id="3" creationId="{7CB60735-A8CB-5FD6-6409-4DE2097F8D9E}"/>
          </ac:spMkLst>
        </pc:spChg>
        <pc:spChg chg="add del">
          <ac:chgData name="Ian Jones" userId="eff70159-7574-40fc-9de9-39818c90e73f" providerId="ADAL" clId="{000D5951-7E37-4490-B23B-3403BB55AC47}" dt="2024-11-18T21:49:42.131" v="88" actId="26606"/>
          <ac:spMkLst>
            <pc:docMk/>
            <pc:sldMk cId="3399420374" sldId="314"/>
            <ac:spMk id="10" creationId="{EDDBB197-D710-4A4F-A9CA-FD2177498BE8}"/>
          </ac:spMkLst>
        </pc:spChg>
        <pc:spChg chg="add del">
          <ac:chgData name="Ian Jones" userId="eff70159-7574-40fc-9de9-39818c90e73f" providerId="ADAL" clId="{000D5951-7E37-4490-B23B-3403BB55AC47}" dt="2024-11-18T21:49:42.131" v="88" actId="26606"/>
          <ac:spMkLst>
            <pc:docMk/>
            <pc:sldMk cId="3399420374" sldId="314"/>
            <ac:spMk id="12" creationId="{975D1CFA-2CDB-4B64-BD9F-85744E8DA12F}"/>
          </ac:spMkLst>
        </pc:spChg>
        <pc:spChg chg="add">
          <ac:chgData name="Ian Jones" userId="eff70159-7574-40fc-9de9-39818c90e73f" providerId="ADAL" clId="{000D5951-7E37-4490-B23B-3403BB55AC47}" dt="2024-11-18T21:49:42.133" v="89" actId="26606"/>
          <ac:spMkLst>
            <pc:docMk/>
            <pc:sldMk cId="3399420374" sldId="314"/>
            <ac:spMk id="20" creationId="{245A9F99-D9B1-4094-A2E2-B90AC1DB7B9C}"/>
          </ac:spMkLst>
        </pc:spChg>
        <pc:spChg chg="add">
          <ac:chgData name="Ian Jones" userId="eff70159-7574-40fc-9de9-39818c90e73f" providerId="ADAL" clId="{000D5951-7E37-4490-B23B-3403BB55AC47}" dt="2024-11-18T21:49:42.133" v="89" actId="26606"/>
          <ac:spMkLst>
            <pc:docMk/>
            <pc:sldMk cId="3399420374" sldId="314"/>
            <ac:spMk id="21" creationId="{B7FAF607-473A-4A43-A23D-BBFF5C4117BB}"/>
          </ac:spMkLst>
        </pc:spChg>
        <pc:grpChg chg="add del">
          <ac:chgData name="Ian Jones" userId="eff70159-7574-40fc-9de9-39818c90e73f" providerId="ADAL" clId="{000D5951-7E37-4490-B23B-3403BB55AC47}" dt="2024-11-18T21:49:42.131" v="88" actId="26606"/>
          <ac:grpSpMkLst>
            <pc:docMk/>
            <pc:sldMk cId="3399420374" sldId="314"/>
            <ac:grpSpMk id="14" creationId="{25EE5136-01F1-466C-962D-BA9B4C6757AA}"/>
          </ac:grpSpMkLst>
        </pc:grpChg>
        <pc:grpChg chg="add">
          <ac:chgData name="Ian Jones" userId="eff70159-7574-40fc-9de9-39818c90e73f" providerId="ADAL" clId="{000D5951-7E37-4490-B23B-3403BB55AC47}" dt="2024-11-18T21:49:42.133" v="89" actId="26606"/>
          <ac:grpSpMkLst>
            <pc:docMk/>
            <pc:sldMk cId="3399420374" sldId="314"/>
            <ac:grpSpMk id="23" creationId="{C5F6476F-D303-44D3-B30F-1BA348F0F64A}"/>
          </ac:grpSpMkLst>
        </pc:grpChg>
        <pc:picChg chg="add mod">
          <ac:chgData name="Ian Jones" userId="eff70159-7574-40fc-9de9-39818c90e73f" providerId="ADAL" clId="{000D5951-7E37-4490-B23B-3403BB55AC47}" dt="2024-11-18T21:50:41.354" v="111" actId="1440"/>
          <ac:picMkLst>
            <pc:docMk/>
            <pc:sldMk cId="3399420374" sldId="314"/>
            <ac:picMk id="5" creationId="{961E378A-EBF1-68CC-C932-0A6584F9BB7F}"/>
          </ac:picMkLst>
        </pc:picChg>
        <pc:picChg chg="add del">
          <ac:chgData name="Ian Jones" userId="eff70159-7574-40fc-9de9-39818c90e73f" providerId="ADAL" clId="{000D5951-7E37-4490-B23B-3403BB55AC47}" dt="2024-11-18T21:49:42.131" v="88" actId="26606"/>
          <ac:picMkLst>
            <pc:docMk/>
            <pc:sldMk cId="3399420374" sldId="314"/>
            <ac:picMk id="7" creationId="{72973AB1-71FC-679F-48EC-E49EA3A10397}"/>
          </ac:picMkLst>
        </pc:picChg>
        <pc:picChg chg="add">
          <ac:chgData name="Ian Jones" userId="eff70159-7574-40fc-9de9-39818c90e73f" providerId="ADAL" clId="{000D5951-7E37-4490-B23B-3403BB55AC47}" dt="2024-11-18T21:49:42.133" v="89" actId="26606"/>
          <ac:picMkLst>
            <pc:docMk/>
            <pc:sldMk cId="3399420374" sldId="314"/>
            <ac:picMk id="22" creationId="{88A7AE72-3C92-31A2-118E-235F0400BE22}"/>
          </ac:picMkLst>
        </pc:picChg>
      </pc:sldChg>
      <pc:sldChg chg="modSp new mod">
        <pc:chgData name="Ian Jones" userId="eff70159-7574-40fc-9de9-39818c90e73f" providerId="ADAL" clId="{000D5951-7E37-4490-B23B-3403BB55AC47}" dt="2024-11-18T21:59:33.498" v="331" actId="27636"/>
        <pc:sldMkLst>
          <pc:docMk/>
          <pc:sldMk cId="2748448896" sldId="315"/>
        </pc:sldMkLst>
        <pc:spChg chg="mod">
          <ac:chgData name="Ian Jones" userId="eff70159-7574-40fc-9de9-39818c90e73f" providerId="ADAL" clId="{000D5951-7E37-4490-B23B-3403BB55AC47}" dt="2024-11-18T21:56:50.193" v="247" actId="115"/>
          <ac:spMkLst>
            <pc:docMk/>
            <pc:sldMk cId="2748448896" sldId="315"/>
            <ac:spMk id="2" creationId="{A5AC7299-F108-AAB2-AFDC-75929E339D2D}"/>
          </ac:spMkLst>
        </pc:spChg>
        <pc:spChg chg="mod">
          <ac:chgData name="Ian Jones" userId="eff70159-7574-40fc-9de9-39818c90e73f" providerId="ADAL" clId="{000D5951-7E37-4490-B23B-3403BB55AC47}" dt="2024-11-18T21:59:33.498" v="331" actId="27636"/>
          <ac:spMkLst>
            <pc:docMk/>
            <pc:sldMk cId="2748448896" sldId="315"/>
            <ac:spMk id="3" creationId="{BF37995A-7FBB-0D04-EE48-E10AA9244C7A}"/>
          </ac:spMkLst>
        </pc:spChg>
      </pc:sldChg>
      <pc:sldChg chg="modSp add mod">
        <pc:chgData name="Ian Jones" userId="eff70159-7574-40fc-9de9-39818c90e73f" providerId="ADAL" clId="{000D5951-7E37-4490-B23B-3403BB55AC47}" dt="2024-11-18T22:00:13.703" v="343" actId="20577"/>
        <pc:sldMkLst>
          <pc:docMk/>
          <pc:sldMk cId="507566036" sldId="316"/>
        </pc:sldMkLst>
        <pc:spChg chg="mod">
          <ac:chgData name="Ian Jones" userId="eff70159-7574-40fc-9de9-39818c90e73f" providerId="ADAL" clId="{000D5951-7E37-4490-B23B-3403BB55AC47}" dt="2024-11-18T22:00:13.703" v="343" actId="20577"/>
          <ac:spMkLst>
            <pc:docMk/>
            <pc:sldMk cId="507566036" sldId="316"/>
            <ac:spMk id="3" creationId="{BF37995A-7FBB-0D04-EE48-E10AA9244C7A}"/>
          </ac:spMkLst>
        </pc:spChg>
      </pc:sldChg>
      <pc:sldChg chg="addSp delSp modSp add del mod">
        <pc:chgData name="Ian Jones" userId="eff70159-7574-40fc-9de9-39818c90e73f" providerId="ADAL" clId="{000D5951-7E37-4490-B23B-3403BB55AC47}" dt="2024-11-18T21:59:13.377" v="325" actId="2696"/>
        <pc:sldMkLst>
          <pc:docMk/>
          <pc:sldMk cId="2945241662" sldId="316"/>
        </pc:sldMkLst>
        <pc:spChg chg="add del mod">
          <ac:chgData name="Ian Jones" userId="eff70159-7574-40fc-9de9-39818c90e73f" providerId="ADAL" clId="{000D5951-7E37-4490-B23B-3403BB55AC47}" dt="2024-11-18T21:57:17.826" v="252" actId="12"/>
          <ac:spMkLst>
            <pc:docMk/>
            <pc:sldMk cId="2945241662" sldId="316"/>
            <ac:spMk id="3" creationId="{BF37995A-7FBB-0D04-EE48-E10AA9244C7A}"/>
          </ac:spMkLst>
        </pc:spChg>
        <pc:spChg chg="add">
          <ac:chgData name="Ian Jones" userId="eff70159-7574-40fc-9de9-39818c90e73f" providerId="ADAL" clId="{000D5951-7E37-4490-B23B-3403BB55AC47}" dt="2024-11-18T21:53:37.448" v="119"/>
          <ac:spMkLst>
            <pc:docMk/>
            <pc:sldMk cId="2945241662" sldId="316"/>
            <ac:spMk id="4" creationId="{52C3DC95-3C75-AC5D-E113-4B8EBE977AC6}"/>
          </ac:spMkLst>
        </pc:spChg>
        <pc:spChg chg="add mod">
          <ac:chgData name="Ian Jones" userId="eff70159-7574-40fc-9de9-39818c90e73f" providerId="ADAL" clId="{000D5951-7E37-4490-B23B-3403BB55AC47}" dt="2024-11-18T21:54:03.033" v="131"/>
          <ac:spMkLst>
            <pc:docMk/>
            <pc:sldMk cId="2945241662" sldId="316"/>
            <ac:spMk id="5" creationId="{C1421148-88FE-8DD1-C9A4-756B26E046BD}"/>
          </ac:spMkLst>
        </pc:spChg>
      </pc:sldChg>
      <pc:sldChg chg="modSp add mod">
        <pc:chgData name="Ian Jones" userId="eff70159-7574-40fc-9de9-39818c90e73f" providerId="ADAL" clId="{000D5951-7E37-4490-B23B-3403BB55AC47}" dt="2024-11-18T22:01:05.741" v="361" actId="27636"/>
        <pc:sldMkLst>
          <pc:docMk/>
          <pc:sldMk cId="4041886565" sldId="317"/>
        </pc:sldMkLst>
        <pc:spChg chg="mod">
          <ac:chgData name="Ian Jones" userId="eff70159-7574-40fc-9de9-39818c90e73f" providerId="ADAL" clId="{000D5951-7E37-4490-B23B-3403BB55AC47}" dt="2024-11-18T22:01:05.741" v="361" actId="27636"/>
          <ac:spMkLst>
            <pc:docMk/>
            <pc:sldMk cId="4041886565" sldId="317"/>
            <ac:spMk id="3" creationId="{BF37995A-7FBB-0D04-EE48-E10AA9244C7A}"/>
          </ac:spMkLst>
        </pc:spChg>
      </pc:sldChg>
      <pc:sldChg chg="addSp delSp modSp new mod setBg">
        <pc:chgData name="Ian Jones" userId="eff70159-7574-40fc-9de9-39818c90e73f" providerId="ADAL" clId="{000D5951-7E37-4490-B23B-3403BB55AC47}" dt="2024-11-18T22:05:43.991" v="553" actId="26606"/>
        <pc:sldMkLst>
          <pc:docMk/>
          <pc:sldMk cId="503364968" sldId="318"/>
        </pc:sldMkLst>
        <pc:spChg chg="mod">
          <ac:chgData name="Ian Jones" userId="eff70159-7574-40fc-9de9-39818c90e73f" providerId="ADAL" clId="{000D5951-7E37-4490-B23B-3403BB55AC47}" dt="2024-11-18T22:05:43.991" v="553" actId="26606"/>
          <ac:spMkLst>
            <pc:docMk/>
            <pc:sldMk cId="503364968" sldId="318"/>
            <ac:spMk id="2" creationId="{6BCAA882-0857-63C5-1D55-457DC31A32F1}"/>
          </ac:spMkLst>
        </pc:spChg>
        <pc:spChg chg="mod">
          <ac:chgData name="Ian Jones" userId="eff70159-7574-40fc-9de9-39818c90e73f" providerId="ADAL" clId="{000D5951-7E37-4490-B23B-3403BB55AC47}" dt="2024-11-18T22:05:43.991" v="553" actId="26606"/>
          <ac:spMkLst>
            <pc:docMk/>
            <pc:sldMk cId="503364968" sldId="318"/>
            <ac:spMk id="3" creationId="{E2FC3E8B-8960-1E02-B44D-9C1A3D8F6853}"/>
          </ac:spMkLst>
        </pc:spChg>
        <pc:spChg chg="add del">
          <ac:chgData name="Ian Jones" userId="eff70159-7574-40fc-9de9-39818c90e73f" providerId="ADAL" clId="{000D5951-7E37-4490-B23B-3403BB55AC47}" dt="2024-11-18T22:04:44.059" v="539" actId="21"/>
          <ac:spMkLst>
            <pc:docMk/>
            <pc:sldMk cId="503364968" sldId="318"/>
            <ac:spMk id="5" creationId="{D57C410D-9956-812C-D64C-B76EE4AF567D}"/>
          </ac:spMkLst>
        </pc:spChg>
        <pc:spChg chg="add del">
          <ac:chgData name="Ian Jones" userId="eff70159-7574-40fc-9de9-39818c90e73f" providerId="ADAL" clId="{000D5951-7E37-4490-B23B-3403BB55AC47}" dt="2024-11-18T22:05:43.991" v="553" actId="26606"/>
          <ac:spMkLst>
            <pc:docMk/>
            <pc:sldMk cId="503364968" sldId="318"/>
            <ac:spMk id="9" creationId="{C1DD1A8A-57D5-4A81-AD04-532B043C5611}"/>
          </ac:spMkLst>
        </pc:spChg>
        <pc:spChg chg="add del">
          <ac:chgData name="Ian Jones" userId="eff70159-7574-40fc-9de9-39818c90e73f" providerId="ADAL" clId="{000D5951-7E37-4490-B23B-3403BB55AC47}" dt="2024-11-18T22:05:43.991" v="553" actId="26606"/>
          <ac:spMkLst>
            <pc:docMk/>
            <pc:sldMk cId="503364968" sldId="318"/>
            <ac:spMk id="11" creationId="{007891EC-4501-44ED-A8C8-B11B6DB767AB}"/>
          </ac:spMkLst>
        </pc:spChg>
        <pc:spChg chg="add del">
          <ac:chgData name="Ian Jones" userId="eff70159-7574-40fc-9de9-39818c90e73f" providerId="ADAL" clId="{000D5951-7E37-4490-B23B-3403BB55AC47}" dt="2024-11-18T22:05:43.991" v="553" actId="26606"/>
          <ac:spMkLst>
            <pc:docMk/>
            <pc:sldMk cId="503364968" sldId="318"/>
            <ac:spMk id="16" creationId="{6F828D28-8E09-41CC-8229-3070B5467A96}"/>
          </ac:spMkLst>
        </pc:spChg>
        <pc:spChg chg="add del">
          <ac:chgData name="Ian Jones" userId="eff70159-7574-40fc-9de9-39818c90e73f" providerId="ADAL" clId="{000D5951-7E37-4490-B23B-3403BB55AC47}" dt="2024-11-18T22:05:43.991" v="553" actId="26606"/>
          <ac:spMkLst>
            <pc:docMk/>
            <pc:sldMk cId="503364968" sldId="318"/>
            <ac:spMk id="18" creationId="{D5B012D8-7F27-4758-9AC6-C889B154BD73}"/>
          </ac:spMkLst>
        </pc:spChg>
        <pc:spChg chg="add del">
          <ac:chgData name="Ian Jones" userId="eff70159-7574-40fc-9de9-39818c90e73f" providerId="ADAL" clId="{000D5951-7E37-4490-B23B-3403BB55AC47}" dt="2024-11-18T22:05:43.991" v="553" actId="26606"/>
          <ac:spMkLst>
            <pc:docMk/>
            <pc:sldMk cId="503364968" sldId="318"/>
            <ac:spMk id="20" creationId="{4063B759-00FC-46D1-9898-8E8625268FAF}"/>
          </ac:spMkLst>
        </pc:spChg>
        <pc:picChg chg="add mod">
          <ac:chgData name="Ian Jones" userId="eff70159-7574-40fc-9de9-39818c90e73f" providerId="ADAL" clId="{000D5951-7E37-4490-B23B-3403BB55AC47}" dt="2024-11-18T22:05:43.991" v="553" actId="26606"/>
          <ac:picMkLst>
            <pc:docMk/>
            <pc:sldMk cId="503364968" sldId="318"/>
            <ac:picMk id="6" creationId="{C75820CA-FD20-05E6-4447-4A7D509353E2}"/>
          </ac:picMkLst>
        </pc:picChg>
      </pc:sldChg>
      <pc:sldChg chg="addSp delSp modSp add mod">
        <pc:chgData name="Ian Jones" userId="eff70159-7574-40fc-9de9-39818c90e73f" providerId="ADAL" clId="{000D5951-7E37-4490-B23B-3403BB55AC47}" dt="2024-11-18T22:21:14.507" v="649" actId="1076"/>
        <pc:sldMkLst>
          <pc:docMk/>
          <pc:sldMk cId="3778015191" sldId="319"/>
        </pc:sldMkLst>
        <pc:spChg chg="add del">
          <ac:chgData name="Ian Jones" userId="eff70159-7574-40fc-9de9-39818c90e73f" providerId="ADAL" clId="{000D5951-7E37-4490-B23B-3403BB55AC47}" dt="2024-11-18T22:20:51.500" v="642" actId="26606"/>
          <ac:spMkLst>
            <pc:docMk/>
            <pc:sldMk cId="3778015191" sldId="319"/>
            <ac:spMk id="3079" creationId="{32BC26D8-82FB-445E-AA49-62A77D7C1EE0}"/>
          </ac:spMkLst>
        </pc:spChg>
        <pc:spChg chg="add del">
          <ac:chgData name="Ian Jones" userId="eff70159-7574-40fc-9de9-39818c90e73f" providerId="ADAL" clId="{000D5951-7E37-4490-B23B-3403BB55AC47}" dt="2024-11-18T22:20:51.500" v="642" actId="26606"/>
          <ac:spMkLst>
            <pc:docMk/>
            <pc:sldMk cId="3778015191" sldId="319"/>
            <ac:spMk id="3081" creationId="{CB44330D-EA18-4254-AA95-EB49948539B8}"/>
          </ac:spMkLst>
        </pc:spChg>
        <pc:picChg chg="del">
          <ac:chgData name="Ian Jones" userId="eff70159-7574-40fc-9de9-39818c90e73f" providerId="ADAL" clId="{000D5951-7E37-4490-B23B-3403BB55AC47}" dt="2024-11-18T22:17:42.529" v="618" actId="478"/>
          <ac:picMkLst>
            <pc:docMk/>
            <pc:sldMk cId="3778015191" sldId="319"/>
            <ac:picMk id="6" creationId="{D1D94143-7AE9-3815-9B88-BE65A9FE7B29}"/>
          </ac:picMkLst>
        </pc:picChg>
        <pc:picChg chg="add mod">
          <ac:chgData name="Ian Jones" userId="eff70159-7574-40fc-9de9-39818c90e73f" providerId="ADAL" clId="{000D5951-7E37-4490-B23B-3403BB55AC47}" dt="2024-11-18T22:21:14.507" v="649" actId="1076"/>
          <ac:picMkLst>
            <pc:docMk/>
            <pc:sldMk cId="3778015191" sldId="319"/>
            <ac:picMk id="3074" creationId="{56E403A9-947F-45DA-B172-3AD6C175962C}"/>
          </ac:picMkLst>
        </pc:picChg>
      </pc:sldChg>
      <pc:sldChg chg="modSp new mod ord modNotesTx">
        <pc:chgData name="Ian Jones" userId="eff70159-7574-40fc-9de9-39818c90e73f" providerId="ADAL" clId="{000D5951-7E37-4490-B23B-3403BB55AC47}" dt="2024-11-18T22:26:56.444" v="764" actId="20577"/>
        <pc:sldMkLst>
          <pc:docMk/>
          <pc:sldMk cId="1312166673" sldId="320"/>
        </pc:sldMkLst>
        <pc:spChg chg="mod">
          <ac:chgData name="Ian Jones" userId="eff70159-7574-40fc-9de9-39818c90e73f" providerId="ADAL" clId="{000D5951-7E37-4490-B23B-3403BB55AC47}" dt="2024-11-18T22:22:39.904" v="654" actId="122"/>
          <ac:spMkLst>
            <pc:docMk/>
            <pc:sldMk cId="1312166673" sldId="320"/>
            <ac:spMk id="2" creationId="{3B0A6FC3-A7E8-8C71-126E-B0AA7C91609D}"/>
          </ac:spMkLst>
        </pc:spChg>
        <pc:spChg chg="mod">
          <ac:chgData name="Ian Jones" userId="eff70159-7574-40fc-9de9-39818c90e73f" providerId="ADAL" clId="{000D5951-7E37-4490-B23B-3403BB55AC47}" dt="2024-11-18T22:25:38.018" v="742" actId="6549"/>
          <ac:spMkLst>
            <pc:docMk/>
            <pc:sldMk cId="1312166673" sldId="320"/>
            <ac:spMk id="3" creationId="{BCAB0102-15FD-EE3F-A96C-41448025901E}"/>
          </ac:spMkLst>
        </pc:spChg>
      </pc:sldChg>
      <pc:sldChg chg="delSp add del mod">
        <pc:chgData name="Ian Jones" userId="eff70159-7574-40fc-9de9-39818c90e73f" providerId="ADAL" clId="{000D5951-7E37-4490-B23B-3403BB55AC47}" dt="2024-11-18T22:22:20.867" v="650" actId="47"/>
        <pc:sldMkLst>
          <pc:docMk/>
          <pc:sldMk cId="3246943631" sldId="320"/>
        </pc:sldMkLst>
        <pc:picChg chg="del">
          <ac:chgData name="Ian Jones" userId="eff70159-7574-40fc-9de9-39818c90e73f" providerId="ADAL" clId="{000D5951-7E37-4490-B23B-3403BB55AC47}" dt="2024-11-18T22:17:41.377" v="617" actId="478"/>
          <ac:picMkLst>
            <pc:docMk/>
            <pc:sldMk cId="3246943631" sldId="320"/>
            <ac:picMk id="6" creationId="{D1D94143-7AE9-3815-9B88-BE65A9FE7B29}"/>
          </ac:picMkLst>
        </pc:picChg>
      </pc:sldChg>
      <pc:sldChg chg="add del ord">
        <pc:chgData name="Ian Jones" userId="eff70159-7574-40fc-9de9-39818c90e73f" providerId="ADAL" clId="{000D5951-7E37-4490-B23B-3403BB55AC47}" dt="2024-11-18T22:27:07.148" v="765" actId="2696"/>
        <pc:sldMkLst>
          <pc:docMk/>
          <pc:sldMk cId="1259693544" sldId="321"/>
        </pc:sldMkLst>
      </pc:sldChg>
      <pc:sldChg chg="delSp add del mod">
        <pc:chgData name="Ian Jones" userId="eff70159-7574-40fc-9de9-39818c90e73f" providerId="ADAL" clId="{000D5951-7E37-4490-B23B-3403BB55AC47}" dt="2024-11-18T22:22:22.358" v="651" actId="47"/>
        <pc:sldMkLst>
          <pc:docMk/>
          <pc:sldMk cId="3144705584" sldId="321"/>
        </pc:sldMkLst>
        <pc:picChg chg="del">
          <ac:chgData name="Ian Jones" userId="eff70159-7574-40fc-9de9-39818c90e73f" providerId="ADAL" clId="{000D5951-7E37-4490-B23B-3403BB55AC47}" dt="2024-11-18T22:17:39.923" v="616" actId="478"/>
          <ac:picMkLst>
            <pc:docMk/>
            <pc:sldMk cId="3144705584" sldId="321"/>
            <ac:picMk id="6" creationId="{D1D94143-7AE9-3815-9B88-BE65A9FE7B29}"/>
          </ac:picMkLst>
        </pc:picChg>
      </pc:sldChg>
      <pc:sldChg chg="add">
        <pc:chgData name="Ian Jones" userId="eff70159-7574-40fc-9de9-39818c90e73f" providerId="ADAL" clId="{000D5951-7E37-4490-B23B-3403BB55AC47}" dt="2024-11-18T22:23:25.075" v="677" actId="2890"/>
        <pc:sldMkLst>
          <pc:docMk/>
          <pc:sldMk cId="327803772" sldId="322"/>
        </pc:sldMkLst>
      </pc:sldChg>
      <pc:sldChg chg="modSp add mod modNotesTx">
        <pc:chgData name="Ian Jones" userId="eff70159-7574-40fc-9de9-39818c90e73f" providerId="ADAL" clId="{000D5951-7E37-4490-B23B-3403BB55AC47}" dt="2024-11-18T22:26:39.968" v="759" actId="5793"/>
        <pc:sldMkLst>
          <pc:docMk/>
          <pc:sldMk cId="2125821976" sldId="323"/>
        </pc:sldMkLst>
        <pc:spChg chg="mod">
          <ac:chgData name="Ian Jones" userId="eff70159-7574-40fc-9de9-39818c90e73f" providerId="ADAL" clId="{000D5951-7E37-4490-B23B-3403BB55AC47}" dt="2024-11-18T22:25:43.331" v="751" actId="6549"/>
          <ac:spMkLst>
            <pc:docMk/>
            <pc:sldMk cId="2125821976" sldId="323"/>
            <ac:spMk id="3" creationId="{BCAB0102-15FD-EE3F-A96C-41448025901E}"/>
          </ac:spMkLst>
        </pc:spChg>
      </pc:sldChg>
      <pc:sldChg chg="modSp add mod ord modNotesTx">
        <pc:chgData name="Ian Jones" userId="eff70159-7574-40fc-9de9-39818c90e73f" providerId="ADAL" clId="{000D5951-7E37-4490-B23B-3403BB55AC47}" dt="2024-11-18T22:24:29.013" v="696"/>
        <pc:sldMkLst>
          <pc:docMk/>
          <pc:sldMk cId="6979893" sldId="324"/>
        </pc:sldMkLst>
        <pc:spChg chg="mod">
          <ac:chgData name="Ian Jones" userId="eff70159-7574-40fc-9de9-39818c90e73f" providerId="ADAL" clId="{000D5951-7E37-4490-B23B-3403BB55AC47}" dt="2024-11-18T22:24:18.118" v="694" actId="20577"/>
          <ac:spMkLst>
            <pc:docMk/>
            <pc:sldMk cId="6979893" sldId="324"/>
            <ac:spMk id="3" creationId="{BCAB0102-15FD-EE3F-A96C-41448025901E}"/>
          </ac:spMkLst>
        </pc:spChg>
      </pc:sldChg>
      <pc:sldChg chg="addSp delSp modSp new mod setBg">
        <pc:chgData name="Ian Jones" userId="eff70159-7574-40fc-9de9-39818c90e73f" providerId="ADAL" clId="{000D5951-7E37-4490-B23B-3403BB55AC47}" dt="2024-11-18T23:10:20.173" v="865" actId="1076"/>
        <pc:sldMkLst>
          <pc:docMk/>
          <pc:sldMk cId="1263826125" sldId="325"/>
        </pc:sldMkLst>
        <pc:spChg chg="mod">
          <ac:chgData name="Ian Jones" userId="eff70159-7574-40fc-9de9-39818c90e73f" providerId="ADAL" clId="{000D5951-7E37-4490-B23B-3403BB55AC47}" dt="2024-11-18T23:10:20.173" v="865" actId="1076"/>
          <ac:spMkLst>
            <pc:docMk/>
            <pc:sldMk cId="1263826125" sldId="325"/>
            <ac:spMk id="2" creationId="{B90AB344-8DCE-9D9C-B588-62E64406A9B9}"/>
          </ac:spMkLst>
        </pc:spChg>
        <pc:spChg chg="mod">
          <ac:chgData name="Ian Jones" userId="eff70159-7574-40fc-9de9-39818c90e73f" providerId="ADAL" clId="{000D5951-7E37-4490-B23B-3403BB55AC47}" dt="2024-11-18T23:10:10.103" v="856" actId="26606"/>
          <ac:spMkLst>
            <pc:docMk/>
            <pc:sldMk cId="1263826125" sldId="325"/>
            <ac:spMk id="3" creationId="{5F17F2FB-9D6F-CEBC-46C0-2DE9B87F9A4B}"/>
          </ac:spMkLst>
        </pc:spChg>
        <pc:spChg chg="add del">
          <ac:chgData name="Ian Jones" userId="eff70159-7574-40fc-9de9-39818c90e73f" providerId="ADAL" clId="{000D5951-7E37-4490-B23B-3403BB55AC47}" dt="2024-11-18T23:10:10.103" v="856" actId="26606"/>
          <ac:spMkLst>
            <pc:docMk/>
            <pc:sldMk cId="1263826125" sldId="325"/>
            <ac:spMk id="10" creationId="{A3363022-C969-41E9-8EB2-E4C94908C1FA}"/>
          </ac:spMkLst>
        </pc:spChg>
        <pc:spChg chg="add del">
          <ac:chgData name="Ian Jones" userId="eff70159-7574-40fc-9de9-39818c90e73f" providerId="ADAL" clId="{000D5951-7E37-4490-B23B-3403BB55AC47}" dt="2024-11-18T23:10:10.103" v="856" actId="26606"/>
          <ac:spMkLst>
            <pc:docMk/>
            <pc:sldMk cId="1263826125" sldId="325"/>
            <ac:spMk id="12" creationId="{8D1AD6B3-BE88-4CEB-BA17-790657CC4729}"/>
          </ac:spMkLst>
        </pc:spChg>
        <pc:spChg chg="add del">
          <ac:chgData name="Ian Jones" userId="eff70159-7574-40fc-9de9-39818c90e73f" providerId="ADAL" clId="{000D5951-7E37-4490-B23B-3403BB55AC47}" dt="2024-11-18T23:10:10.087" v="855" actId="26606"/>
          <ac:spMkLst>
            <pc:docMk/>
            <pc:sldMk cId="1263826125" sldId="325"/>
            <ac:spMk id="22" creationId="{3301E07F-4F79-4B58-8698-EF24DC1ECDBF}"/>
          </ac:spMkLst>
        </pc:spChg>
        <pc:spChg chg="add del">
          <ac:chgData name="Ian Jones" userId="eff70159-7574-40fc-9de9-39818c90e73f" providerId="ADAL" clId="{000D5951-7E37-4490-B23B-3403BB55AC47}" dt="2024-11-18T23:10:10.087" v="855" actId="26606"/>
          <ac:spMkLst>
            <pc:docMk/>
            <pc:sldMk cId="1263826125" sldId="325"/>
            <ac:spMk id="24" creationId="{E58B2195-5055-402F-A3E7-53FF0E4980C3}"/>
          </ac:spMkLst>
        </pc:spChg>
        <pc:spChg chg="add del">
          <ac:chgData name="Ian Jones" userId="eff70159-7574-40fc-9de9-39818c90e73f" providerId="ADAL" clId="{000D5951-7E37-4490-B23B-3403BB55AC47}" dt="2024-11-18T23:10:10.087" v="855" actId="26606"/>
          <ac:spMkLst>
            <pc:docMk/>
            <pc:sldMk cId="1263826125" sldId="325"/>
            <ac:spMk id="26" creationId="{9EE6F773-742A-491A-9A00-A2A150DF500A}"/>
          </ac:spMkLst>
        </pc:spChg>
        <pc:spChg chg="add">
          <ac:chgData name="Ian Jones" userId="eff70159-7574-40fc-9de9-39818c90e73f" providerId="ADAL" clId="{000D5951-7E37-4490-B23B-3403BB55AC47}" dt="2024-11-18T23:10:10.103" v="856" actId="26606"/>
          <ac:spMkLst>
            <pc:docMk/>
            <pc:sldMk cId="1263826125" sldId="325"/>
            <ac:spMk id="28" creationId="{8930EBA3-4D2E-42E8-B828-834555328D85}"/>
          </ac:spMkLst>
        </pc:spChg>
        <pc:spChg chg="add">
          <ac:chgData name="Ian Jones" userId="eff70159-7574-40fc-9de9-39818c90e73f" providerId="ADAL" clId="{000D5951-7E37-4490-B23B-3403BB55AC47}" dt="2024-11-18T23:10:10.103" v="856" actId="26606"/>
          <ac:spMkLst>
            <pc:docMk/>
            <pc:sldMk cId="1263826125" sldId="325"/>
            <ac:spMk id="29" creationId="{E58B2195-5055-402F-A3E7-53FF0E4980C3}"/>
          </ac:spMkLst>
        </pc:spChg>
        <pc:spChg chg="add">
          <ac:chgData name="Ian Jones" userId="eff70159-7574-40fc-9de9-39818c90e73f" providerId="ADAL" clId="{000D5951-7E37-4490-B23B-3403BB55AC47}" dt="2024-11-18T23:10:10.103" v="856" actId="26606"/>
          <ac:spMkLst>
            <pc:docMk/>
            <pc:sldMk cId="1263826125" sldId="325"/>
            <ac:spMk id="30" creationId="{528AA953-F4F9-4DC5-97C7-491F4AF937DC}"/>
          </ac:spMkLst>
        </pc:spChg>
        <pc:grpChg chg="add del">
          <ac:chgData name="Ian Jones" userId="eff70159-7574-40fc-9de9-39818c90e73f" providerId="ADAL" clId="{000D5951-7E37-4490-B23B-3403BB55AC47}" dt="2024-11-18T23:10:10.103" v="856" actId="26606"/>
          <ac:grpSpMkLst>
            <pc:docMk/>
            <pc:sldMk cId="1263826125" sldId="325"/>
            <ac:grpSpMk id="14" creationId="{89D1390B-7E13-4B4F-9CB2-391063412E54}"/>
          </ac:grpSpMkLst>
        </pc:grpChg>
        <pc:picChg chg="add mod ord">
          <ac:chgData name="Ian Jones" userId="eff70159-7574-40fc-9de9-39818c90e73f" providerId="ADAL" clId="{000D5951-7E37-4490-B23B-3403BB55AC47}" dt="2024-11-18T23:10:10.103" v="856" actId="26606"/>
          <ac:picMkLst>
            <pc:docMk/>
            <pc:sldMk cId="1263826125" sldId="325"/>
            <ac:picMk id="7" creationId="{B12EC5E8-9629-198A-2D65-2CB475A1910C}"/>
          </ac:picMkLst>
        </pc:picChg>
      </pc:sldChg>
      <pc:sldChg chg="addSp modSp new mod setBg">
        <pc:chgData name="Ian Jones" userId="eff70159-7574-40fc-9de9-39818c90e73f" providerId="ADAL" clId="{000D5951-7E37-4490-B23B-3403BB55AC47}" dt="2024-11-18T23:21:11.010" v="887" actId="5793"/>
        <pc:sldMkLst>
          <pc:docMk/>
          <pc:sldMk cId="3741328614" sldId="326"/>
        </pc:sldMkLst>
        <pc:spChg chg="mod">
          <ac:chgData name="Ian Jones" userId="eff70159-7574-40fc-9de9-39818c90e73f" providerId="ADAL" clId="{000D5951-7E37-4490-B23B-3403BB55AC47}" dt="2024-11-18T23:20:57.380" v="882" actId="122"/>
          <ac:spMkLst>
            <pc:docMk/>
            <pc:sldMk cId="3741328614" sldId="326"/>
            <ac:spMk id="2" creationId="{8B318FA1-B955-2C3E-97FD-80BEE855AAE1}"/>
          </ac:spMkLst>
        </pc:spChg>
        <pc:spChg chg="mod">
          <ac:chgData name="Ian Jones" userId="eff70159-7574-40fc-9de9-39818c90e73f" providerId="ADAL" clId="{000D5951-7E37-4490-B23B-3403BB55AC47}" dt="2024-11-18T23:21:11.010" v="887" actId="5793"/>
          <ac:spMkLst>
            <pc:docMk/>
            <pc:sldMk cId="3741328614" sldId="326"/>
            <ac:spMk id="3" creationId="{A5E4CF0E-7074-47EA-8B20-5E4FBD1387C8}"/>
          </ac:spMkLst>
        </pc:spChg>
        <pc:spChg chg="add">
          <ac:chgData name="Ian Jones" userId="eff70159-7574-40fc-9de9-39818c90e73f" providerId="ADAL" clId="{000D5951-7E37-4490-B23B-3403BB55AC47}" dt="2024-11-18T23:20:49.622" v="879" actId="26606"/>
          <ac:spMkLst>
            <pc:docMk/>
            <pc:sldMk cId="3741328614" sldId="326"/>
            <ac:spMk id="9" creationId="{9F7D5CDA-D291-4307-BF55-1381FED29634}"/>
          </ac:spMkLst>
        </pc:spChg>
        <pc:picChg chg="add">
          <ac:chgData name="Ian Jones" userId="eff70159-7574-40fc-9de9-39818c90e73f" providerId="ADAL" clId="{000D5951-7E37-4490-B23B-3403BB55AC47}" dt="2024-11-18T23:20:49.622" v="879" actId="26606"/>
          <ac:picMkLst>
            <pc:docMk/>
            <pc:sldMk cId="3741328614" sldId="326"/>
            <ac:picMk id="5" creationId="{F0784EF0-F205-7FCD-C36A-8A34801A4FF3}"/>
          </ac:picMkLst>
        </pc:picChg>
      </pc:sldChg>
      <pc:sldChg chg="addSp delSp modSp new mod setBg modNotesTx">
        <pc:chgData name="Ian Jones" userId="eff70159-7574-40fc-9de9-39818c90e73f" providerId="ADAL" clId="{000D5951-7E37-4490-B23B-3403BB55AC47}" dt="2024-11-18T23:44:30.556" v="992" actId="20577"/>
        <pc:sldMkLst>
          <pc:docMk/>
          <pc:sldMk cId="1526013707" sldId="327"/>
        </pc:sldMkLst>
        <pc:spChg chg="mod">
          <ac:chgData name="Ian Jones" userId="eff70159-7574-40fc-9de9-39818c90e73f" providerId="ADAL" clId="{000D5951-7E37-4490-B23B-3403BB55AC47}" dt="2024-11-18T23:41:54.719" v="978" actId="26606"/>
          <ac:spMkLst>
            <pc:docMk/>
            <pc:sldMk cId="1526013707" sldId="327"/>
            <ac:spMk id="2" creationId="{AE6832E3-0D5A-8D67-D3D2-14EC408ED863}"/>
          </ac:spMkLst>
        </pc:spChg>
        <pc:spChg chg="add del mod">
          <ac:chgData name="Ian Jones" userId="eff70159-7574-40fc-9de9-39818c90e73f" providerId="ADAL" clId="{000D5951-7E37-4490-B23B-3403BB55AC47}" dt="2024-11-18T23:41:59.114" v="979" actId="14100"/>
          <ac:spMkLst>
            <pc:docMk/>
            <pc:sldMk cId="1526013707" sldId="327"/>
            <ac:spMk id="3" creationId="{DDC5F3DC-85FC-7426-4A26-C03D44C0D276}"/>
          </ac:spMkLst>
        </pc:spChg>
        <pc:spChg chg="add mod">
          <ac:chgData name="Ian Jones" userId="eff70159-7574-40fc-9de9-39818c90e73f" providerId="ADAL" clId="{000D5951-7E37-4490-B23B-3403BB55AC47}" dt="2024-11-18T23:21:58.843" v="894"/>
          <ac:spMkLst>
            <pc:docMk/>
            <pc:sldMk cId="1526013707" sldId="327"/>
            <ac:spMk id="4" creationId="{CE6629A2-42DE-4DAD-2630-5FEC281BA430}"/>
          </ac:spMkLst>
        </pc:spChg>
        <pc:spChg chg="add del">
          <ac:chgData name="Ian Jones" userId="eff70159-7574-40fc-9de9-39818c90e73f" providerId="ADAL" clId="{000D5951-7E37-4490-B23B-3403BB55AC47}" dt="2024-11-18T23:41:22.484" v="973" actId="26606"/>
          <ac:spMkLst>
            <pc:docMk/>
            <pc:sldMk cId="1526013707" sldId="327"/>
            <ac:spMk id="8" creationId="{907EF6B7-1338-4443-8C46-6A318D952DFD}"/>
          </ac:spMkLst>
        </pc:spChg>
        <pc:spChg chg="add del">
          <ac:chgData name="Ian Jones" userId="eff70159-7574-40fc-9de9-39818c90e73f" providerId="ADAL" clId="{000D5951-7E37-4490-B23B-3403BB55AC47}" dt="2024-11-18T23:41:22.484" v="973" actId="26606"/>
          <ac:spMkLst>
            <pc:docMk/>
            <pc:sldMk cId="1526013707" sldId="327"/>
            <ac:spMk id="10" creationId="{DAAE4CDD-124C-4DCF-9584-B6033B545DD5}"/>
          </ac:spMkLst>
        </pc:spChg>
        <pc:spChg chg="add del">
          <ac:chgData name="Ian Jones" userId="eff70159-7574-40fc-9de9-39818c90e73f" providerId="ADAL" clId="{000D5951-7E37-4490-B23B-3403BB55AC47}" dt="2024-11-18T23:41:22.484" v="973" actId="26606"/>
          <ac:spMkLst>
            <pc:docMk/>
            <pc:sldMk cId="1526013707" sldId="327"/>
            <ac:spMk id="12" creationId="{081E4A58-353D-44AE-B2FC-2A74E2E400F7}"/>
          </ac:spMkLst>
        </pc:spChg>
        <pc:spChg chg="add del">
          <ac:chgData name="Ian Jones" userId="eff70159-7574-40fc-9de9-39818c90e73f" providerId="ADAL" clId="{000D5951-7E37-4490-B23B-3403BB55AC47}" dt="2024-11-18T23:41:54.719" v="978" actId="26606"/>
          <ac:spMkLst>
            <pc:docMk/>
            <pc:sldMk cId="1526013707" sldId="327"/>
            <ac:spMk id="17" creationId="{1BB867FF-FC45-48F7-8104-F89BE54909F1}"/>
          </ac:spMkLst>
        </pc:spChg>
        <pc:spChg chg="add del">
          <ac:chgData name="Ian Jones" userId="eff70159-7574-40fc-9de9-39818c90e73f" providerId="ADAL" clId="{000D5951-7E37-4490-B23B-3403BB55AC47}" dt="2024-11-18T23:41:54.719" v="978" actId="26606"/>
          <ac:spMkLst>
            <pc:docMk/>
            <pc:sldMk cId="1526013707" sldId="327"/>
            <ac:spMk id="19" creationId="{8BB56887-D0D5-4F0C-9E19-7247EB83C8B7}"/>
          </ac:spMkLst>
        </pc:spChg>
        <pc:spChg chg="add del">
          <ac:chgData name="Ian Jones" userId="eff70159-7574-40fc-9de9-39818c90e73f" providerId="ADAL" clId="{000D5951-7E37-4490-B23B-3403BB55AC47}" dt="2024-11-18T23:41:54.719" v="978" actId="26606"/>
          <ac:spMkLst>
            <pc:docMk/>
            <pc:sldMk cId="1526013707" sldId="327"/>
            <ac:spMk id="21" creationId="{081E4A58-353D-44AE-B2FC-2A74E2E400F7}"/>
          </ac:spMkLst>
        </pc:spChg>
        <pc:spChg chg="add">
          <ac:chgData name="Ian Jones" userId="eff70159-7574-40fc-9de9-39818c90e73f" providerId="ADAL" clId="{000D5951-7E37-4490-B23B-3403BB55AC47}" dt="2024-11-18T23:41:54.719" v="978" actId="26606"/>
          <ac:spMkLst>
            <pc:docMk/>
            <pc:sldMk cId="1526013707" sldId="327"/>
            <ac:spMk id="26" creationId="{100EDD19-6802-4EC3-95CE-CFFAB042CFD6}"/>
          </ac:spMkLst>
        </pc:spChg>
        <pc:spChg chg="add">
          <ac:chgData name="Ian Jones" userId="eff70159-7574-40fc-9de9-39818c90e73f" providerId="ADAL" clId="{000D5951-7E37-4490-B23B-3403BB55AC47}" dt="2024-11-18T23:41:54.719" v="978" actId="26606"/>
          <ac:spMkLst>
            <pc:docMk/>
            <pc:sldMk cId="1526013707" sldId="327"/>
            <ac:spMk id="28" creationId="{DB17E863-922E-4C26-BD64-E8FD41D28661}"/>
          </ac:spMkLst>
        </pc:spChg>
      </pc:sldChg>
      <pc:sldChg chg="modSp add del mod">
        <pc:chgData name="Ian Jones" userId="eff70159-7574-40fc-9de9-39818c90e73f" providerId="ADAL" clId="{000D5951-7E37-4490-B23B-3403BB55AC47}" dt="2024-11-18T23:44:38.176" v="994" actId="47"/>
        <pc:sldMkLst>
          <pc:docMk/>
          <pc:sldMk cId="1618612765" sldId="328"/>
        </pc:sldMkLst>
        <pc:spChg chg="mod">
          <ac:chgData name="Ian Jones" userId="eff70159-7574-40fc-9de9-39818c90e73f" providerId="ADAL" clId="{000D5951-7E37-4490-B23B-3403BB55AC47}" dt="2024-11-18T23:24:05.352" v="922" actId="1076"/>
          <ac:spMkLst>
            <pc:docMk/>
            <pc:sldMk cId="1618612765" sldId="328"/>
            <ac:spMk id="2" creationId="{AE6832E3-0D5A-8D67-D3D2-14EC408ED863}"/>
          </ac:spMkLst>
        </pc:spChg>
      </pc:sldChg>
      <pc:sldChg chg="modSp add mod modNotesTx">
        <pc:chgData name="Ian Jones" userId="eff70159-7574-40fc-9de9-39818c90e73f" providerId="ADAL" clId="{000D5951-7E37-4490-B23B-3403BB55AC47}" dt="2024-11-18T23:51:17.368" v="1188" actId="6549"/>
        <pc:sldMkLst>
          <pc:docMk/>
          <pc:sldMk cId="1863368121" sldId="329"/>
        </pc:sldMkLst>
        <pc:spChg chg="mod">
          <ac:chgData name="Ian Jones" userId="eff70159-7574-40fc-9de9-39818c90e73f" providerId="ADAL" clId="{000D5951-7E37-4490-B23B-3403BB55AC47}" dt="2024-11-18T23:48:34.524" v="996" actId="20577"/>
          <ac:spMkLst>
            <pc:docMk/>
            <pc:sldMk cId="1863368121" sldId="329"/>
            <ac:spMk id="2" creationId="{AE6832E3-0D5A-8D67-D3D2-14EC408ED863}"/>
          </ac:spMkLst>
        </pc:spChg>
        <pc:spChg chg="mod">
          <ac:chgData name="Ian Jones" userId="eff70159-7574-40fc-9de9-39818c90e73f" providerId="ADAL" clId="{000D5951-7E37-4490-B23B-3403BB55AC47}" dt="2024-11-18T23:49:49.453" v="1012" actId="2710"/>
          <ac:spMkLst>
            <pc:docMk/>
            <pc:sldMk cId="1863368121" sldId="329"/>
            <ac:spMk id="3" creationId="{DDC5F3DC-85FC-7426-4A26-C03D44C0D276}"/>
          </ac:spMkLst>
        </pc:spChg>
      </pc:sldChg>
      <pc:sldChg chg="addSp delSp modSp new mod setBg">
        <pc:chgData name="Ian Jones" userId="eff70159-7574-40fc-9de9-39818c90e73f" providerId="ADAL" clId="{000D5951-7E37-4490-B23B-3403BB55AC47}" dt="2024-11-18T23:54:48.824" v="1214" actId="1076"/>
        <pc:sldMkLst>
          <pc:docMk/>
          <pc:sldMk cId="421851437" sldId="330"/>
        </pc:sldMkLst>
        <pc:spChg chg="mod">
          <ac:chgData name="Ian Jones" userId="eff70159-7574-40fc-9de9-39818c90e73f" providerId="ADAL" clId="{000D5951-7E37-4490-B23B-3403BB55AC47}" dt="2024-11-18T23:54:48.824" v="1214" actId="1076"/>
          <ac:spMkLst>
            <pc:docMk/>
            <pc:sldMk cId="421851437" sldId="330"/>
            <ac:spMk id="2" creationId="{20F07950-B364-AE3A-7DA0-FB540EFC66AE}"/>
          </ac:spMkLst>
        </pc:spChg>
        <pc:spChg chg="del">
          <ac:chgData name="Ian Jones" userId="eff70159-7574-40fc-9de9-39818c90e73f" providerId="ADAL" clId="{000D5951-7E37-4490-B23B-3403BB55AC47}" dt="2024-11-18T23:54:37.589" v="1207" actId="26606"/>
          <ac:spMkLst>
            <pc:docMk/>
            <pc:sldMk cId="421851437" sldId="330"/>
            <ac:spMk id="3" creationId="{287083F0-7F2D-8E1F-C8D5-2A22D0A9283F}"/>
          </ac:spMkLst>
        </pc:spChg>
        <pc:spChg chg="add">
          <ac:chgData name="Ian Jones" userId="eff70159-7574-40fc-9de9-39818c90e73f" providerId="ADAL" clId="{000D5951-7E37-4490-B23B-3403BB55AC47}" dt="2024-11-18T23:54:37.589" v="1207" actId="26606"/>
          <ac:spMkLst>
            <pc:docMk/>
            <pc:sldMk cId="421851437" sldId="330"/>
            <ac:spMk id="9" creationId="{C1DD1A8A-57D5-4A81-AD04-532B043C5611}"/>
          </ac:spMkLst>
        </pc:spChg>
        <pc:spChg chg="add">
          <ac:chgData name="Ian Jones" userId="eff70159-7574-40fc-9de9-39818c90e73f" providerId="ADAL" clId="{000D5951-7E37-4490-B23B-3403BB55AC47}" dt="2024-11-18T23:54:37.589" v="1207" actId="26606"/>
          <ac:spMkLst>
            <pc:docMk/>
            <pc:sldMk cId="421851437" sldId="330"/>
            <ac:spMk id="11" creationId="{007891EC-4501-44ED-A8C8-B11B6DB767AB}"/>
          </ac:spMkLst>
        </pc:spChg>
        <pc:picChg chg="add">
          <ac:chgData name="Ian Jones" userId="eff70159-7574-40fc-9de9-39818c90e73f" providerId="ADAL" clId="{000D5951-7E37-4490-B23B-3403BB55AC47}" dt="2024-11-18T23:54:37.589" v="1207" actId="26606"/>
          <ac:picMkLst>
            <pc:docMk/>
            <pc:sldMk cId="421851437" sldId="330"/>
            <ac:picMk id="5" creationId="{18A93653-0443-05B6-B829-1FE242AF0B7C}"/>
          </ac:picMkLst>
        </pc:picChg>
      </pc:sldChg>
      <pc:sldChg chg="addSp modSp new mod setBg">
        <pc:chgData name="Ian Jones" userId="eff70159-7574-40fc-9de9-39818c90e73f" providerId="ADAL" clId="{000D5951-7E37-4490-B23B-3403BB55AC47}" dt="2024-11-18T23:56:01.448" v="1234" actId="27636"/>
        <pc:sldMkLst>
          <pc:docMk/>
          <pc:sldMk cId="1608780179" sldId="331"/>
        </pc:sldMkLst>
        <pc:spChg chg="mod">
          <ac:chgData name="Ian Jones" userId="eff70159-7574-40fc-9de9-39818c90e73f" providerId="ADAL" clId="{000D5951-7E37-4490-B23B-3403BB55AC47}" dt="2024-11-18T23:55:50.056" v="1227" actId="26606"/>
          <ac:spMkLst>
            <pc:docMk/>
            <pc:sldMk cId="1608780179" sldId="331"/>
            <ac:spMk id="2" creationId="{5EA0165F-BA71-4889-4D24-310BE446F707}"/>
          </ac:spMkLst>
        </pc:spChg>
        <pc:spChg chg="mod">
          <ac:chgData name="Ian Jones" userId="eff70159-7574-40fc-9de9-39818c90e73f" providerId="ADAL" clId="{000D5951-7E37-4490-B23B-3403BB55AC47}" dt="2024-11-18T23:56:01.448" v="1234" actId="27636"/>
          <ac:spMkLst>
            <pc:docMk/>
            <pc:sldMk cId="1608780179" sldId="331"/>
            <ac:spMk id="3" creationId="{269E4BBE-5F4A-EB04-D5C0-7C9F0BE4F8C6}"/>
          </ac:spMkLst>
        </pc:spChg>
        <pc:spChg chg="add">
          <ac:chgData name="Ian Jones" userId="eff70159-7574-40fc-9de9-39818c90e73f" providerId="ADAL" clId="{000D5951-7E37-4490-B23B-3403BB55AC47}" dt="2024-11-18T23:55:50.056" v="1227" actId="26606"/>
          <ac:spMkLst>
            <pc:docMk/>
            <pc:sldMk cId="1608780179" sldId="331"/>
            <ac:spMk id="8" creationId="{081EA652-8C6A-4E69-BEB9-170809474553}"/>
          </ac:spMkLst>
        </pc:spChg>
        <pc:spChg chg="add">
          <ac:chgData name="Ian Jones" userId="eff70159-7574-40fc-9de9-39818c90e73f" providerId="ADAL" clId="{000D5951-7E37-4490-B23B-3403BB55AC47}" dt="2024-11-18T23:55:50.056" v="1227" actId="26606"/>
          <ac:spMkLst>
            <pc:docMk/>
            <pc:sldMk cId="1608780179" sldId="331"/>
            <ac:spMk id="10" creationId="{5298780A-33B9-4EA2-8F67-DE68AD62841B}"/>
          </ac:spMkLst>
        </pc:spChg>
        <pc:spChg chg="add">
          <ac:chgData name="Ian Jones" userId="eff70159-7574-40fc-9de9-39818c90e73f" providerId="ADAL" clId="{000D5951-7E37-4490-B23B-3403BB55AC47}" dt="2024-11-18T23:55:50.056" v="1227" actId="26606"/>
          <ac:spMkLst>
            <pc:docMk/>
            <pc:sldMk cId="1608780179" sldId="331"/>
            <ac:spMk id="12" creationId="{7F488E8B-4E1E-4402-8935-D4E6C02615C7}"/>
          </ac:spMkLst>
        </pc:spChg>
      </pc:sldChg>
      <pc:sldChg chg="addSp modSp new mod modNotesTx">
        <pc:chgData name="Ian Jones" userId="eff70159-7574-40fc-9de9-39818c90e73f" providerId="ADAL" clId="{000D5951-7E37-4490-B23B-3403BB55AC47}" dt="2024-11-19T00:03:29.313" v="1281"/>
        <pc:sldMkLst>
          <pc:docMk/>
          <pc:sldMk cId="1602018751" sldId="332"/>
        </pc:sldMkLst>
        <pc:graphicFrameChg chg="add mod modGraphic">
          <ac:chgData name="Ian Jones" userId="eff70159-7574-40fc-9de9-39818c90e73f" providerId="ADAL" clId="{000D5951-7E37-4490-B23B-3403BB55AC47}" dt="2024-11-19T00:01:42.982" v="1278" actId="14100"/>
          <ac:graphicFrameMkLst>
            <pc:docMk/>
            <pc:sldMk cId="1602018751" sldId="332"/>
            <ac:graphicFrameMk id="2" creationId="{8412A3E3-5618-C686-16C7-A346711D47C7}"/>
          </ac:graphicFrameMkLst>
        </pc:graphicFrameChg>
      </pc:sldChg>
    </pc:docChg>
  </pc:docChgLst>
  <pc:docChgLst>
    <pc:chgData name="Ian Jones" userId="eff70159-7574-40fc-9de9-39818c90e73f" providerId="ADAL" clId="{08AA0E5E-D94B-408B-8FF8-DD34F02C39E5}"/>
    <pc:docChg chg="undo redo custSel addSld delSld modSld sldOrd addMainMaster">
      <pc:chgData name="Ian Jones" userId="eff70159-7574-40fc-9de9-39818c90e73f" providerId="ADAL" clId="{08AA0E5E-D94B-408B-8FF8-DD34F02C39E5}" dt="2023-10-22T23:29:15.586" v="903" actId="20577"/>
      <pc:docMkLst>
        <pc:docMk/>
      </pc:docMkLst>
      <pc:sldChg chg="modSp mod modTransition">
        <pc:chgData name="Ian Jones" userId="eff70159-7574-40fc-9de9-39818c90e73f" providerId="ADAL" clId="{08AA0E5E-D94B-408B-8FF8-DD34F02C39E5}" dt="2023-10-22T23:04:48.823" v="863"/>
        <pc:sldMkLst>
          <pc:docMk/>
          <pc:sldMk cId="581802081" sldId="256"/>
        </pc:sldMkLst>
        <pc:spChg chg="mod">
          <ac:chgData name="Ian Jones" userId="eff70159-7574-40fc-9de9-39818c90e73f" providerId="ADAL" clId="{08AA0E5E-D94B-408B-8FF8-DD34F02C39E5}" dt="2023-10-22T21:47:33.720" v="2" actId="122"/>
          <ac:spMkLst>
            <pc:docMk/>
            <pc:sldMk cId="581802081" sldId="256"/>
            <ac:spMk id="2" creationId="{EF7E1AFC-BB15-E747-9EA4-157AB67F2602}"/>
          </ac:spMkLst>
        </pc:spChg>
        <pc:spChg chg="mod">
          <ac:chgData name="Ian Jones" userId="eff70159-7574-40fc-9de9-39818c90e73f" providerId="ADAL" clId="{08AA0E5E-D94B-408B-8FF8-DD34F02C39E5}" dt="2023-10-22T21:47:56.637" v="6" actId="1582"/>
          <ac:spMkLst>
            <pc:docMk/>
            <pc:sldMk cId="581802081" sldId="256"/>
            <ac:spMk id="5" creationId="{624236AB-65B6-FE24-092A-3453D38AC7DF}"/>
          </ac:spMkLst>
        </pc:spChg>
        <pc:spChg chg="mod">
          <ac:chgData name="Ian Jones" userId="eff70159-7574-40fc-9de9-39818c90e73f" providerId="ADAL" clId="{08AA0E5E-D94B-408B-8FF8-DD34F02C39E5}" dt="2023-10-22T21:47:25.185" v="0" actId="115"/>
          <ac:spMkLst>
            <pc:docMk/>
            <pc:sldMk cId="581802081" sldId="256"/>
            <ac:spMk id="6" creationId="{3C9037C5-371E-7C96-0C72-3916BC46B237}"/>
          </ac:spMkLst>
        </pc:spChg>
        <pc:picChg chg="mod">
          <ac:chgData name="Ian Jones" userId="eff70159-7574-40fc-9de9-39818c90e73f" providerId="ADAL" clId="{08AA0E5E-D94B-408B-8FF8-DD34F02C39E5}" dt="2023-10-22T21:48:11.162" v="23" actId="1076"/>
          <ac:picMkLst>
            <pc:docMk/>
            <pc:sldMk cId="581802081" sldId="256"/>
            <ac:picMk id="4" creationId="{9E611340-D56D-481B-F59D-02B634C543B1}"/>
          </ac:picMkLst>
        </pc:picChg>
        <pc:picChg chg="mod">
          <ac:chgData name="Ian Jones" userId="eff70159-7574-40fc-9de9-39818c90e73f" providerId="ADAL" clId="{08AA0E5E-D94B-408B-8FF8-DD34F02C39E5}" dt="2023-10-22T21:47:45.056" v="5" actId="1582"/>
          <ac:picMkLst>
            <pc:docMk/>
            <pc:sldMk cId="581802081" sldId="256"/>
            <ac:picMk id="4098" creationId="{1995C738-F3EA-5166-2147-34755859F74C}"/>
          </ac:picMkLst>
        </pc:picChg>
      </pc:sldChg>
      <pc:sldChg chg="addSp delSp modSp mod modTransition modNotesTx">
        <pc:chgData name="Ian Jones" userId="eff70159-7574-40fc-9de9-39818c90e73f" providerId="ADAL" clId="{08AA0E5E-D94B-408B-8FF8-DD34F02C39E5}" dt="2023-10-22T23:06:28.971" v="884" actId="1076"/>
        <pc:sldMkLst>
          <pc:docMk/>
          <pc:sldMk cId="2937015953" sldId="257"/>
        </pc:sldMkLst>
        <pc:spChg chg="mod">
          <ac:chgData name="Ian Jones" userId="eff70159-7574-40fc-9de9-39818c90e73f" providerId="ADAL" clId="{08AA0E5E-D94B-408B-8FF8-DD34F02C39E5}" dt="2023-10-22T23:06:18.478" v="882" actId="26606"/>
          <ac:spMkLst>
            <pc:docMk/>
            <pc:sldMk cId="2937015953" sldId="257"/>
            <ac:spMk id="2" creationId="{2DFB4E18-8D0F-554D-AF82-17FBB5018E30}"/>
          </ac:spMkLst>
        </pc:spChg>
        <pc:spChg chg="add del mod">
          <ac:chgData name="Ian Jones" userId="eff70159-7574-40fc-9de9-39818c90e73f" providerId="ADAL" clId="{08AA0E5E-D94B-408B-8FF8-DD34F02C39E5}" dt="2023-10-22T22:06:50.652" v="366" actId="21"/>
          <ac:spMkLst>
            <pc:docMk/>
            <pc:sldMk cId="2937015953" sldId="257"/>
            <ac:spMk id="4" creationId="{8CF092E6-AEAE-FCCF-CE26-F64E94E0A5C3}"/>
          </ac:spMkLst>
        </pc:spChg>
        <pc:spChg chg="add del mod">
          <ac:chgData name="Ian Jones" userId="eff70159-7574-40fc-9de9-39818c90e73f" providerId="ADAL" clId="{08AA0E5E-D94B-408B-8FF8-DD34F02C39E5}" dt="2023-10-22T22:06:54.474" v="368" actId="21"/>
          <ac:spMkLst>
            <pc:docMk/>
            <pc:sldMk cId="2937015953" sldId="257"/>
            <ac:spMk id="5" creationId="{62DDC7E9-F6AD-69C9-4855-367529224D3C}"/>
          </ac:spMkLst>
        </pc:spChg>
        <pc:spChg chg="add del">
          <ac:chgData name="Ian Jones" userId="eff70159-7574-40fc-9de9-39818c90e73f" providerId="ADAL" clId="{08AA0E5E-D94B-408B-8FF8-DD34F02C39E5}" dt="2023-10-22T22:07:11.743" v="373" actId="26606"/>
          <ac:spMkLst>
            <pc:docMk/>
            <pc:sldMk cId="2937015953" sldId="257"/>
            <ac:spMk id="8" creationId="{777A147A-9ED8-46B4-8660-1B3C2AA880B5}"/>
          </ac:spMkLst>
        </pc:spChg>
        <pc:spChg chg="add del">
          <ac:chgData name="Ian Jones" userId="eff70159-7574-40fc-9de9-39818c90e73f" providerId="ADAL" clId="{08AA0E5E-D94B-408B-8FF8-DD34F02C39E5}" dt="2023-10-22T22:07:11.743" v="373" actId="26606"/>
          <ac:spMkLst>
            <pc:docMk/>
            <pc:sldMk cId="2937015953" sldId="257"/>
            <ac:spMk id="10" creationId="{5D6C15A0-C087-4593-8414-2B4EC1CDC3DE}"/>
          </ac:spMkLst>
        </pc:spChg>
        <pc:spChg chg="mod">
          <ac:chgData name="Ian Jones" userId="eff70159-7574-40fc-9de9-39818c90e73f" providerId="ADAL" clId="{08AA0E5E-D94B-408B-8FF8-DD34F02C39E5}" dt="2023-10-22T23:06:18.478" v="882" actId="26606"/>
          <ac:spMkLst>
            <pc:docMk/>
            <pc:sldMk cId="2937015953" sldId="257"/>
            <ac:spMk id="12" creationId="{2F86D031-D546-21FD-7E0E-A669F5A4FFFB}"/>
          </ac:spMkLst>
        </pc:spChg>
        <pc:spChg chg="add del">
          <ac:chgData name="Ian Jones" userId="eff70159-7574-40fc-9de9-39818c90e73f" providerId="ADAL" clId="{08AA0E5E-D94B-408B-8FF8-DD34F02C39E5}" dt="2023-10-22T23:04:34.482" v="862" actId="26606"/>
          <ac:spMkLst>
            <pc:docMk/>
            <pc:sldMk cId="2937015953" sldId="257"/>
            <ac:spMk id="1033" creationId="{46090D5F-01AF-4676-ADF9-09DA80A264EF}"/>
          </ac:spMkLst>
        </pc:spChg>
        <pc:spChg chg="add del">
          <ac:chgData name="Ian Jones" userId="eff70159-7574-40fc-9de9-39818c90e73f" providerId="ADAL" clId="{08AA0E5E-D94B-408B-8FF8-DD34F02C39E5}" dt="2023-10-22T23:04:34.482" v="862" actId="26606"/>
          <ac:spMkLst>
            <pc:docMk/>
            <pc:sldMk cId="2937015953" sldId="257"/>
            <ac:spMk id="1035" creationId="{129A6924-D08B-45DD-8219-D130D09CE56C}"/>
          </ac:spMkLst>
        </pc:spChg>
        <pc:spChg chg="add del">
          <ac:chgData name="Ian Jones" userId="eff70159-7574-40fc-9de9-39818c90e73f" providerId="ADAL" clId="{08AA0E5E-D94B-408B-8FF8-DD34F02C39E5}" dt="2023-10-22T23:04:34.482" v="862" actId="26606"/>
          <ac:spMkLst>
            <pc:docMk/>
            <pc:sldMk cId="2937015953" sldId="257"/>
            <ac:spMk id="1037" creationId="{01B0AB56-1C73-492F-9E03-DF7B546AFCE4}"/>
          </ac:spMkLst>
        </pc:spChg>
        <pc:spChg chg="add del">
          <ac:chgData name="Ian Jones" userId="eff70159-7574-40fc-9de9-39818c90e73f" providerId="ADAL" clId="{08AA0E5E-D94B-408B-8FF8-DD34F02C39E5}" dt="2023-10-22T23:06:18.478" v="882" actId="26606"/>
          <ac:spMkLst>
            <pc:docMk/>
            <pc:sldMk cId="2937015953" sldId="257"/>
            <ac:spMk id="1042" creationId="{665DBBEF-238B-476B-96AB-8AAC3224ECEA}"/>
          </ac:spMkLst>
        </pc:spChg>
        <pc:spChg chg="add del">
          <ac:chgData name="Ian Jones" userId="eff70159-7574-40fc-9de9-39818c90e73f" providerId="ADAL" clId="{08AA0E5E-D94B-408B-8FF8-DD34F02C39E5}" dt="2023-10-22T23:06:18.478" v="882" actId="26606"/>
          <ac:spMkLst>
            <pc:docMk/>
            <pc:sldMk cId="2937015953" sldId="257"/>
            <ac:spMk id="1044" creationId="{3FCFB1DE-0B7E-48CC-BA90-B2AB0889F9D6}"/>
          </ac:spMkLst>
        </pc:spChg>
        <pc:spChg chg="add">
          <ac:chgData name="Ian Jones" userId="eff70159-7574-40fc-9de9-39818c90e73f" providerId="ADAL" clId="{08AA0E5E-D94B-408B-8FF8-DD34F02C39E5}" dt="2023-10-22T23:06:18.478" v="882" actId="26606"/>
          <ac:spMkLst>
            <pc:docMk/>
            <pc:sldMk cId="2937015953" sldId="257"/>
            <ac:spMk id="1049" creationId="{B5A8AFA4-5C32-4100-9C6D-839A47E15FA0}"/>
          </ac:spMkLst>
        </pc:spChg>
        <pc:spChg chg="add">
          <ac:chgData name="Ian Jones" userId="eff70159-7574-40fc-9de9-39818c90e73f" providerId="ADAL" clId="{08AA0E5E-D94B-408B-8FF8-DD34F02C39E5}" dt="2023-10-22T23:06:18.478" v="882" actId="26606"/>
          <ac:spMkLst>
            <pc:docMk/>
            <pc:sldMk cId="2937015953" sldId="257"/>
            <ac:spMk id="1051" creationId="{96B5F253-7949-47C2-9DBD-1570ECDA2296}"/>
          </ac:spMkLst>
        </pc:spChg>
        <pc:picChg chg="del">
          <ac:chgData name="Ian Jones" userId="eff70159-7574-40fc-9de9-39818c90e73f" providerId="ADAL" clId="{08AA0E5E-D94B-408B-8FF8-DD34F02C39E5}" dt="2023-10-22T22:06:47.646" v="364" actId="478"/>
          <ac:picMkLst>
            <pc:docMk/>
            <pc:sldMk cId="2937015953" sldId="257"/>
            <ac:picMk id="9" creationId="{E0823CE6-80EB-D079-A546-9A1ED6515C03}"/>
          </ac:picMkLst>
        </pc:picChg>
        <pc:picChg chg="add del">
          <ac:chgData name="Ian Jones" userId="eff70159-7574-40fc-9de9-39818c90e73f" providerId="ADAL" clId="{08AA0E5E-D94B-408B-8FF8-DD34F02C39E5}" dt="2023-10-22T22:06:47.646" v="364" actId="478"/>
          <ac:picMkLst>
            <pc:docMk/>
            <pc:sldMk cId="2937015953" sldId="257"/>
            <ac:picMk id="1026" creationId="{FA2232A3-152C-C0C4-1054-E5B56B9B4A9D}"/>
          </ac:picMkLst>
        </pc:picChg>
        <pc:picChg chg="add mod">
          <ac:chgData name="Ian Jones" userId="eff70159-7574-40fc-9de9-39818c90e73f" providerId="ADAL" clId="{08AA0E5E-D94B-408B-8FF8-DD34F02C39E5}" dt="2023-10-22T23:06:28.971" v="884" actId="1076"/>
          <ac:picMkLst>
            <pc:docMk/>
            <pc:sldMk cId="2937015953" sldId="257"/>
            <ac:picMk id="1028" creationId="{3928838B-EA5E-28E5-B030-F76D23E163CE}"/>
          </ac:picMkLst>
        </pc:picChg>
      </pc:sldChg>
      <pc:sldChg chg="addSp delSp modSp mod modTransition modNotesTx">
        <pc:chgData name="Ian Jones" userId="eff70159-7574-40fc-9de9-39818c90e73f" providerId="ADAL" clId="{08AA0E5E-D94B-408B-8FF8-DD34F02C39E5}" dt="2023-10-22T23:05:54.414" v="880" actId="14100"/>
        <pc:sldMkLst>
          <pc:docMk/>
          <pc:sldMk cId="931073503" sldId="258"/>
        </pc:sldMkLst>
        <pc:spChg chg="mod">
          <ac:chgData name="Ian Jones" userId="eff70159-7574-40fc-9de9-39818c90e73f" providerId="ADAL" clId="{08AA0E5E-D94B-408B-8FF8-DD34F02C39E5}" dt="2023-10-22T23:05:32.375" v="873" actId="26606"/>
          <ac:spMkLst>
            <pc:docMk/>
            <pc:sldMk cId="931073503" sldId="258"/>
            <ac:spMk id="2" creationId="{4A5FA870-B399-B141-9131-B9CD2E89B669}"/>
          </ac:spMkLst>
        </pc:spChg>
        <pc:spChg chg="mod">
          <ac:chgData name="Ian Jones" userId="eff70159-7574-40fc-9de9-39818c90e73f" providerId="ADAL" clId="{08AA0E5E-D94B-408B-8FF8-DD34F02C39E5}" dt="2023-10-22T23:05:43.052" v="877" actId="14100"/>
          <ac:spMkLst>
            <pc:docMk/>
            <pc:sldMk cId="931073503" sldId="258"/>
            <ac:spMk id="3" creationId="{3FF5DB38-254E-2A44-902E-075F8753BB04}"/>
          </ac:spMkLst>
        </pc:spChg>
        <pc:spChg chg="del">
          <ac:chgData name="Ian Jones" userId="eff70159-7574-40fc-9de9-39818c90e73f" providerId="ADAL" clId="{08AA0E5E-D94B-408B-8FF8-DD34F02C39E5}" dt="2023-10-22T23:05:05.075" v="864" actId="26606"/>
          <ac:spMkLst>
            <pc:docMk/>
            <pc:sldMk cId="931073503" sldId="258"/>
            <ac:spMk id="9" creationId="{2B97F24A-32CE-4C1C-A50D-3016B394DCFB}"/>
          </ac:spMkLst>
        </pc:spChg>
        <pc:spChg chg="del">
          <ac:chgData name="Ian Jones" userId="eff70159-7574-40fc-9de9-39818c90e73f" providerId="ADAL" clId="{08AA0E5E-D94B-408B-8FF8-DD34F02C39E5}" dt="2023-10-22T23:05:05.075" v="864" actId="26606"/>
          <ac:spMkLst>
            <pc:docMk/>
            <pc:sldMk cId="931073503" sldId="258"/>
            <ac:spMk id="11" creationId="{6357EC4F-235E-4222-A36F-C7878ACE37F2}"/>
          </ac:spMkLst>
        </pc:spChg>
        <pc:spChg chg="add">
          <ac:chgData name="Ian Jones" userId="eff70159-7574-40fc-9de9-39818c90e73f" providerId="ADAL" clId="{08AA0E5E-D94B-408B-8FF8-DD34F02C39E5}" dt="2023-10-22T23:05:32.375" v="873" actId="26606"/>
          <ac:spMkLst>
            <pc:docMk/>
            <pc:sldMk cId="931073503" sldId="258"/>
            <ac:spMk id="25" creationId="{2B97F24A-32CE-4C1C-A50D-3016B394DCFB}"/>
          </ac:spMkLst>
        </pc:spChg>
        <pc:spChg chg="add">
          <ac:chgData name="Ian Jones" userId="eff70159-7574-40fc-9de9-39818c90e73f" providerId="ADAL" clId="{08AA0E5E-D94B-408B-8FF8-DD34F02C39E5}" dt="2023-10-22T23:05:32.375" v="873" actId="26606"/>
          <ac:spMkLst>
            <pc:docMk/>
            <pc:sldMk cId="931073503" sldId="258"/>
            <ac:spMk id="27" creationId="{6357EC4F-235E-4222-A36F-C7878ACE37F2}"/>
          </ac:spMkLst>
        </pc:spChg>
        <pc:grpChg chg="add del">
          <ac:chgData name="Ian Jones" userId="eff70159-7574-40fc-9de9-39818c90e73f" providerId="ADAL" clId="{08AA0E5E-D94B-408B-8FF8-DD34F02C39E5}" dt="2023-10-22T23:05:32.375" v="873" actId="26606"/>
          <ac:grpSpMkLst>
            <pc:docMk/>
            <pc:sldMk cId="931073503" sldId="258"/>
            <ac:grpSpMk id="16" creationId="{114ED94A-C85D-4CD3-4205-438D21CE6B38}"/>
          </ac:grpSpMkLst>
        </pc:grpChg>
        <pc:picChg chg="mod">
          <ac:chgData name="Ian Jones" userId="eff70159-7574-40fc-9de9-39818c90e73f" providerId="ADAL" clId="{08AA0E5E-D94B-408B-8FF8-DD34F02C39E5}" dt="2023-10-22T23:05:54.414" v="880" actId="14100"/>
          <ac:picMkLst>
            <pc:docMk/>
            <pc:sldMk cId="931073503" sldId="258"/>
            <ac:picMk id="4" creationId="{331A6514-ECA8-5846-9A42-F0D9DEF251D8}"/>
          </ac:picMkLst>
        </pc:picChg>
      </pc:sldChg>
      <pc:sldChg chg="addSp delSp modSp mod modTransition setClrOvrMap">
        <pc:chgData name="Ian Jones" userId="eff70159-7574-40fc-9de9-39818c90e73f" providerId="ADAL" clId="{08AA0E5E-D94B-408B-8FF8-DD34F02C39E5}" dt="2023-10-22T23:06:13.891" v="881" actId="26606"/>
        <pc:sldMkLst>
          <pc:docMk/>
          <pc:sldMk cId="4209355634" sldId="259"/>
        </pc:sldMkLst>
        <pc:spChg chg="mod">
          <ac:chgData name="Ian Jones" userId="eff70159-7574-40fc-9de9-39818c90e73f" providerId="ADAL" clId="{08AA0E5E-D94B-408B-8FF8-DD34F02C39E5}" dt="2023-10-22T23:06:13.891" v="881" actId="26606"/>
          <ac:spMkLst>
            <pc:docMk/>
            <pc:sldMk cId="4209355634" sldId="259"/>
            <ac:spMk id="2" creationId="{345BF610-7FB8-3A45-BE14-92F0B452C94D}"/>
          </ac:spMkLst>
        </pc:spChg>
        <pc:spChg chg="del">
          <ac:chgData name="Ian Jones" userId="eff70159-7574-40fc-9de9-39818c90e73f" providerId="ADAL" clId="{08AA0E5E-D94B-408B-8FF8-DD34F02C39E5}" dt="2023-10-22T23:06:13.891" v="881" actId="26606"/>
          <ac:spMkLst>
            <pc:docMk/>
            <pc:sldMk cId="4209355634" sldId="259"/>
            <ac:spMk id="10" creationId="{BACC6370-2D7E-4714-9D71-7542949D7D5D}"/>
          </ac:spMkLst>
        </pc:spChg>
        <pc:spChg chg="del">
          <ac:chgData name="Ian Jones" userId="eff70159-7574-40fc-9de9-39818c90e73f" providerId="ADAL" clId="{08AA0E5E-D94B-408B-8FF8-DD34F02C39E5}" dt="2023-10-22T23:06:13.891" v="881" actId="26606"/>
          <ac:spMkLst>
            <pc:docMk/>
            <pc:sldMk cId="4209355634" sldId="259"/>
            <ac:spMk id="12" creationId="{F68B3F68-107C-434F-AA38-110D5EA91B85}"/>
          </ac:spMkLst>
        </pc:spChg>
        <pc:spChg chg="del">
          <ac:chgData name="Ian Jones" userId="eff70159-7574-40fc-9de9-39818c90e73f" providerId="ADAL" clId="{08AA0E5E-D94B-408B-8FF8-DD34F02C39E5}" dt="2023-10-22T23:06:13.891" v="881" actId="26606"/>
          <ac:spMkLst>
            <pc:docMk/>
            <pc:sldMk cId="4209355634" sldId="259"/>
            <ac:spMk id="14" creationId="{AAD0DBB9-1A4B-4391-81D4-CB19F9AB918A}"/>
          </ac:spMkLst>
        </pc:spChg>
        <pc:spChg chg="del">
          <ac:chgData name="Ian Jones" userId="eff70159-7574-40fc-9de9-39818c90e73f" providerId="ADAL" clId="{08AA0E5E-D94B-408B-8FF8-DD34F02C39E5}" dt="2023-10-22T23:06:13.891" v="881" actId="26606"/>
          <ac:spMkLst>
            <pc:docMk/>
            <pc:sldMk cId="4209355634" sldId="259"/>
            <ac:spMk id="16" creationId="{063BBA22-50EA-4C4D-BE05-F1CE4E63AA56}"/>
          </ac:spMkLst>
        </pc:spChg>
        <pc:spChg chg="add">
          <ac:chgData name="Ian Jones" userId="eff70159-7574-40fc-9de9-39818c90e73f" providerId="ADAL" clId="{08AA0E5E-D94B-408B-8FF8-DD34F02C39E5}" dt="2023-10-22T23:06:13.891" v="881" actId="26606"/>
          <ac:spMkLst>
            <pc:docMk/>
            <pc:sldMk cId="4209355634" sldId="259"/>
            <ac:spMk id="22" creationId="{9228552E-C8B1-4A80-8448-0787CE0FC704}"/>
          </ac:spMkLst>
        </pc:spChg>
        <pc:graphicFrameChg chg="mod modGraphic">
          <ac:chgData name="Ian Jones" userId="eff70159-7574-40fc-9de9-39818c90e73f" providerId="ADAL" clId="{08AA0E5E-D94B-408B-8FF8-DD34F02C39E5}" dt="2023-10-22T23:06:13.891" v="881" actId="26606"/>
          <ac:graphicFrameMkLst>
            <pc:docMk/>
            <pc:sldMk cId="4209355634" sldId="259"/>
            <ac:graphicFrameMk id="5" creationId="{4323BC27-ECEF-4CD0-A654-6A9F565E18F2}"/>
          </ac:graphicFrameMkLst>
        </pc:graphicFrameChg>
        <pc:picChg chg="add">
          <ac:chgData name="Ian Jones" userId="eff70159-7574-40fc-9de9-39818c90e73f" providerId="ADAL" clId="{08AA0E5E-D94B-408B-8FF8-DD34F02C39E5}" dt="2023-10-22T23:06:13.891" v="881" actId="26606"/>
          <ac:picMkLst>
            <pc:docMk/>
            <pc:sldMk cId="4209355634" sldId="259"/>
            <ac:picMk id="18" creationId="{E6EF9C15-FD22-E1A5-0AFC-E298AE2CE56B}"/>
          </ac:picMkLst>
        </pc:picChg>
      </pc:sldChg>
      <pc:sldChg chg="modTransition">
        <pc:chgData name="Ian Jones" userId="eff70159-7574-40fc-9de9-39818c90e73f" providerId="ADAL" clId="{08AA0E5E-D94B-408B-8FF8-DD34F02C39E5}" dt="2023-10-22T23:04:48.823" v="863"/>
        <pc:sldMkLst>
          <pc:docMk/>
          <pc:sldMk cId="2340912314" sldId="260"/>
        </pc:sldMkLst>
      </pc:sldChg>
      <pc:sldChg chg="addSp delSp modSp mod modTransition">
        <pc:chgData name="Ian Jones" userId="eff70159-7574-40fc-9de9-39818c90e73f" providerId="ADAL" clId="{08AA0E5E-D94B-408B-8FF8-DD34F02C39E5}" dt="2023-10-22T23:04:48.823" v="863"/>
        <pc:sldMkLst>
          <pc:docMk/>
          <pc:sldMk cId="2370403736" sldId="262"/>
        </pc:sldMkLst>
        <pc:spChg chg="mod">
          <ac:chgData name="Ian Jones" userId="eff70159-7574-40fc-9de9-39818c90e73f" providerId="ADAL" clId="{08AA0E5E-D94B-408B-8FF8-DD34F02C39E5}" dt="2023-10-22T22:34:09.401" v="659" actId="26606"/>
          <ac:spMkLst>
            <pc:docMk/>
            <pc:sldMk cId="2370403736" sldId="262"/>
            <ac:spMk id="2" creationId="{132E25A1-066B-CA41-8E4B-A2D86BE62949}"/>
          </ac:spMkLst>
        </pc:spChg>
        <pc:spChg chg="del">
          <ac:chgData name="Ian Jones" userId="eff70159-7574-40fc-9de9-39818c90e73f" providerId="ADAL" clId="{08AA0E5E-D94B-408B-8FF8-DD34F02C39E5}" dt="2023-10-22T22:34:09.401" v="659" actId="26606"/>
          <ac:spMkLst>
            <pc:docMk/>
            <pc:sldMk cId="2370403736" sldId="262"/>
            <ac:spMk id="9" creationId="{7301F447-EEF7-48F5-AF73-7566EE7F64AD}"/>
          </ac:spMkLst>
        </pc:spChg>
        <pc:spChg chg="del">
          <ac:chgData name="Ian Jones" userId="eff70159-7574-40fc-9de9-39818c90e73f" providerId="ADAL" clId="{08AA0E5E-D94B-408B-8FF8-DD34F02C39E5}" dt="2023-10-22T22:34:09.401" v="659" actId="26606"/>
          <ac:spMkLst>
            <pc:docMk/>
            <pc:sldMk cId="2370403736" sldId="262"/>
            <ac:spMk id="11" creationId="{F7117410-A2A4-4085-9ADC-46744551DBDE}"/>
          </ac:spMkLst>
        </pc:spChg>
        <pc:spChg chg="del">
          <ac:chgData name="Ian Jones" userId="eff70159-7574-40fc-9de9-39818c90e73f" providerId="ADAL" clId="{08AA0E5E-D94B-408B-8FF8-DD34F02C39E5}" dt="2023-10-22T22:34:09.401" v="659" actId="26606"/>
          <ac:spMkLst>
            <pc:docMk/>
            <pc:sldMk cId="2370403736" sldId="262"/>
            <ac:spMk id="13" creationId="{99F74EB5-E547-4FB4-95F5-BCC788F3C4A0}"/>
          </ac:spMkLst>
        </pc:spChg>
        <pc:spChg chg="add">
          <ac:chgData name="Ian Jones" userId="eff70159-7574-40fc-9de9-39818c90e73f" providerId="ADAL" clId="{08AA0E5E-D94B-408B-8FF8-DD34F02C39E5}" dt="2023-10-22T22:34:09.401" v="659" actId="26606"/>
          <ac:spMkLst>
            <pc:docMk/>
            <pc:sldMk cId="2370403736" sldId="262"/>
            <ac:spMk id="18" creationId="{BACC6370-2D7E-4714-9D71-7542949D7D5D}"/>
          </ac:spMkLst>
        </pc:spChg>
        <pc:spChg chg="add">
          <ac:chgData name="Ian Jones" userId="eff70159-7574-40fc-9de9-39818c90e73f" providerId="ADAL" clId="{08AA0E5E-D94B-408B-8FF8-DD34F02C39E5}" dt="2023-10-22T22:34:09.401" v="659" actId="26606"/>
          <ac:spMkLst>
            <pc:docMk/>
            <pc:sldMk cId="2370403736" sldId="262"/>
            <ac:spMk id="20" creationId="{F68B3F68-107C-434F-AA38-110D5EA91B85}"/>
          </ac:spMkLst>
        </pc:spChg>
        <pc:spChg chg="add">
          <ac:chgData name="Ian Jones" userId="eff70159-7574-40fc-9de9-39818c90e73f" providerId="ADAL" clId="{08AA0E5E-D94B-408B-8FF8-DD34F02C39E5}" dt="2023-10-22T22:34:09.401" v="659" actId="26606"/>
          <ac:spMkLst>
            <pc:docMk/>
            <pc:sldMk cId="2370403736" sldId="262"/>
            <ac:spMk id="22" creationId="{AAD0DBB9-1A4B-4391-81D4-CB19F9AB918A}"/>
          </ac:spMkLst>
        </pc:spChg>
        <pc:spChg chg="add">
          <ac:chgData name="Ian Jones" userId="eff70159-7574-40fc-9de9-39818c90e73f" providerId="ADAL" clId="{08AA0E5E-D94B-408B-8FF8-DD34F02C39E5}" dt="2023-10-22T22:34:09.401" v="659" actId="26606"/>
          <ac:spMkLst>
            <pc:docMk/>
            <pc:sldMk cId="2370403736" sldId="262"/>
            <ac:spMk id="24" creationId="{063BBA22-50EA-4C4D-BE05-F1CE4E63AA56}"/>
          </ac:spMkLst>
        </pc:spChg>
        <pc:graphicFrameChg chg="mod modGraphic">
          <ac:chgData name="Ian Jones" userId="eff70159-7574-40fc-9de9-39818c90e73f" providerId="ADAL" clId="{08AA0E5E-D94B-408B-8FF8-DD34F02C39E5}" dt="2023-10-22T22:34:09.401" v="659" actId="26606"/>
          <ac:graphicFrameMkLst>
            <pc:docMk/>
            <pc:sldMk cId="2370403736" sldId="262"/>
            <ac:graphicFrameMk id="5" creationId="{0F2F710C-5E83-496F-B3F0-E31E728A6C63}"/>
          </ac:graphicFrameMkLst>
        </pc:graphicFrameChg>
      </pc:sldChg>
      <pc:sldChg chg="modTransition modNotesTx">
        <pc:chgData name="Ian Jones" userId="eff70159-7574-40fc-9de9-39818c90e73f" providerId="ADAL" clId="{08AA0E5E-D94B-408B-8FF8-DD34F02C39E5}" dt="2023-10-22T23:04:48.823" v="863"/>
        <pc:sldMkLst>
          <pc:docMk/>
          <pc:sldMk cId="4263793975" sldId="265"/>
        </pc:sldMkLst>
      </pc:sldChg>
      <pc:sldChg chg="modTransition">
        <pc:chgData name="Ian Jones" userId="eff70159-7574-40fc-9de9-39818c90e73f" providerId="ADAL" clId="{08AA0E5E-D94B-408B-8FF8-DD34F02C39E5}" dt="2023-10-22T23:04:48.823" v="863"/>
        <pc:sldMkLst>
          <pc:docMk/>
          <pc:sldMk cId="3338412933" sldId="266"/>
        </pc:sldMkLst>
      </pc:sldChg>
      <pc:sldChg chg="modSp add del mod ord modTransition modNotesTx">
        <pc:chgData name="Ian Jones" userId="eff70159-7574-40fc-9de9-39818c90e73f" providerId="ADAL" clId="{08AA0E5E-D94B-408B-8FF8-DD34F02C39E5}" dt="2023-10-22T23:04:48.823" v="863"/>
        <pc:sldMkLst>
          <pc:docMk/>
          <pc:sldMk cId="612064342" sldId="267"/>
        </pc:sldMkLst>
        <pc:spChg chg="mod">
          <ac:chgData name="Ian Jones" userId="eff70159-7574-40fc-9de9-39818c90e73f" providerId="ADAL" clId="{08AA0E5E-D94B-408B-8FF8-DD34F02C39E5}" dt="2023-10-22T22:23:16.596" v="434" actId="6549"/>
          <ac:spMkLst>
            <pc:docMk/>
            <pc:sldMk cId="612064342" sldId="267"/>
            <ac:spMk id="2" creationId="{34D1EE7C-FBFA-9644-AD41-704227A46E89}"/>
          </ac:spMkLst>
        </pc:spChg>
      </pc:sldChg>
      <pc:sldChg chg="modTransition">
        <pc:chgData name="Ian Jones" userId="eff70159-7574-40fc-9de9-39818c90e73f" providerId="ADAL" clId="{08AA0E5E-D94B-408B-8FF8-DD34F02C39E5}" dt="2023-10-22T23:04:48.823" v="863"/>
        <pc:sldMkLst>
          <pc:docMk/>
          <pc:sldMk cId="2537734056" sldId="268"/>
        </pc:sldMkLst>
      </pc:sldChg>
      <pc:sldChg chg="modTransition">
        <pc:chgData name="Ian Jones" userId="eff70159-7574-40fc-9de9-39818c90e73f" providerId="ADAL" clId="{08AA0E5E-D94B-408B-8FF8-DD34F02C39E5}" dt="2023-10-22T23:04:48.823" v="863"/>
        <pc:sldMkLst>
          <pc:docMk/>
          <pc:sldMk cId="3445096996" sldId="270"/>
        </pc:sldMkLst>
      </pc:sldChg>
      <pc:sldChg chg="modTransition">
        <pc:chgData name="Ian Jones" userId="eff70159-7574-40fc-9de9-39818c90e73f" providerId="ADAL" clId="{08AA0E5E-D94B-408B-8FF8-DD34F02C39E5}" dt="2023-10-22T23:04:48.823" v="863"/>
        <pc:sldMkLst>
          <pc:docMk/>
          <pc:sldMk cId="2160046791" sldId="272"/>
        </pc:sldMkLst>
      </pc:sldChg>
      <pc:sldChg chg="modTransition">
        <pc:chgData name="Ian Jones" userId="eff70159-7574-40fc-9de9-39818c90e73f" providerId="ADAL" clId="{08AA0E5E-D94B-408B-8FF8-DD34F02C39E5}" dt="2023-10-22T23:04:48.823" v="863"/>
        <pc:sldMkLst>
          <pc:docMk/>
          <pc:sldMk cId="4086873152" sldId="273"/>
        </pc:sldMkLst>
      </pc:sldChg>
      <pc:sldChg chg="modTransition">
        <pc:chgData name="Ian Jones" userId="eff70159-7574-40fc-9de9-39818c90e73f" providerId="ADAL" clId="{08AA0E5E-D94B-408B-8FF8-DD34F02C39E5}" dt="2023-10-22T23:04:48.823" v="863"/>
        <pc:sldMkLst>
          <pc:docMk/>
          <pc:sldMk cId="2438266336" sldId="275"/>
        </pc:sldMkLst>
      </pc:sldChg>
      <pc:sldChg chg="del">
        <pc:chgData name="Ian Jones" userId="eff70159-7574-40fc-9de9-39818c90e73f" providerId="ADAL" clId="{08AA0E5E-D94B-408B-8FF8-DD34F02C39E5}" dt="2023-10-22T22:54:50.424" v="739" actId="47"/>
        <pc:sldMkLst>
          <pc:docMk/>
          <pc:sldMk cId="1254827564" sldId="278"/>
        </pc:sldMkLst>
      </pc:sldChg>
      <pc:sldChg chg="modTransition">
        <pc:chgData name="Ian Jones" userId="eff70159-7574-40fc-9de9-39818c90e73f" providerId="ADAL" clId="{08AA0E5E-D94B-408B-8FF8-DD34F02C39E5}" dt="2023-10-22T23:04:48.823" v="863"/>
        <pc:sldMkLst>
          <pc:docMk/>
          <pc:sldMk cId="2673685312" sldId="281"/>
        </pc:sldMkLst>
      </pc:sldChg>
      <pc:sldChg chg="del">
        <pc:chgData name="Ian Jones" userId="eff70159-7574-40fc-9de9-39818c90e73f" providerId="ADAL" clId="{08AA0E5E-D94B-408B-8FF8-DD34F02C39E5}" dt="2023-10-22T22:08:55.011" v="384" actId="2696"/>
        <pc:sldMkLst>
          <pc:docMk/>
          <pc:sldMk cId="778299011" sldId="282"/>
        </pc:sldMkLst>
      </pc:sldChg>
      <pc:sldChg chg="modTransition">
        <pc:chgData name="Ian Jones" userId="eff70159-7574-40fc-9de9-39818c90e73f" providerId="ADAL" clId="{08AA0E5E-D94B-408B-8FF8-DD34F02C39E5}" dt="2023-10-22T23:04:48.823" v="863"/>
        <pc:sldMkLst>
          <pc:docMk/>
          <pc:sldMk cId="946579977" sldId="283"/>
        </pc:sldMkLst>
      </pc:sldChg>
      <pc:sldChg chg="del">
        <pc:chgData name="Ian Jones" userId="eff70159-7574-40fc-9de9-39818c90e73f" providerId="ADAL" clId="{08AA0E5E-D94B-408B-8FF8-DD34F02C39E5}" dt="2023-10-22T22:52:27.066" v="734" actId="2696"/>
        <pc:sldMkLst>
          <pc:docMk/>
          <pc:sldMk cId="1496475549" sldId="284"/>
        </pc:sldMkLst>
      </pc:sldChg>
      <pc:sldChg chg="del">
        <pc:chgData name="Ian Jones" userId="eff70159-7574-40fc-9de9-39818c90e73f" providerId="ADAL" clId="{08AA0E5E-D94B-408B-8FF8-DD34F02C39E5}" dt="2023-10-22T22:52:18.687" v="733" actId="2696"/>
        <pc:sldMkLst>
          <pc:docMk/>
          <pc:sldMk cId="1678485422" sldId="285"/>
        </pc:sldMkLst>
      </pc:sldChg>
      <pc:sldChg chg="del">
        <pc:chgData name="Ian Jones" userId="eff70159-7574-40fc-9de9-39818c90e73f" providerId="ADAL" clId="{08AA0E5E-D94B-408B-8FF8-DD34F02C39E5}" dt="2023-10-22T22:51:59.718" v="732" actId="2696"/>
        <pc:sldMkLst>
          <pc:docMk/>
          <pc:sldMk cId="2079114938" sldId="287"/>
        </pc:sldMkLst>
      </pc:sldChg>
      <pc:sldChg chg="ord modTransition">
        <pc:chgData name="Ian Jones" userId="eff70159-7574-40fc-9de9-39818c90e73f" providerId="ADAL" clId="{08AA0E5E-D94B-408B-8FF8-DD34F02C39E5}" dt="2023-10-22T23:04:48.823" v="863"/>
        <pc:sldMkLst>
          <pc:docMk/>
          <pc:sldMk cId="1636870312" sldId="288"/>
        </pc:sldMkLst>
      </pc:sldChg>
      <pc:sldChg chg="modTransition">
        <pc:chgData name="Ian Jones" userId="eff70159-7574-40fc-9de9-39818c90e73f" providerId="ADAL" clId="{08AA0E5E-D94B-408B-8FF8-DD34F02C39E5}" dt="2023-10-22T23:04:48.823" v="863"/>
        <pc:sldMkLst>
          <pc:docMk/>
          <pc:sldMk cId="3890091027" sldId="289"/>
        </pc:sldMkLst>
      </pc:sldChg>
      <pc:sldChg chg="delSp modSp mod modTransition setBg setClrOvrMap">
        <pc:chgData name="Ian Jones" userId="eff70159-7574-40fc-9de9-39818c90e73f" providerId="ADAL" clId="{08AA0E5E-D94B-408B-8FF8-DD34F02C39E5}" dt="2023-10-22T23:07:55.472" v="897" actId="404"/>
        <pc:sldMkLst>
          <pc:docMk/>
          <pc:sldMk cId="3063869157" sldId="290"/>
        </pc:sldMkLst>
        <pc:spChg chg="mod">
          <ac:chgData name="Ian Jones" userId="eff70159-7574-40fc-9de9-39818c90e73f" providerId="ADAL" clId="{08AA0E5E-D94B-408B-8FF8-DD34F02C39E5}" dt="2023-10-22T22:20:11.674" v="414" actId="20577"/>
          <ac:spMkLst>
            <pc:docMk/>
            <pc:sldMk cId="3063869157" sldId="290"/>
            <ac:spMk id="2" creationId="{BEFAAFF4-36B8-76DE-8717-797FFDDA56AB}"/>
          </ac:spMkLst>
        </pc:spChg>
        <pc:spChg chg="del">
          <ac:chgData name="Ian Jones" userId="eff70159-7574-40fc-9de9-39818c90e73f" providerId="ADAL" clId="{08AA0E5E-D94B-408B-8FF8-DD34F02C39E5}" dt="2023-10-22T23:07:38.705" v="891" actId="26606"/>
          <ac:spMkLst>
            <pc:docMk/>
            <pc:sldMk cId="3063869157" sldId="290"/>
            <ac:spMk id="19" creationId="{B50AB553-2A96-4A92-96F2-93548E096954}"/>
          </ac:spMkLst>
        </pc:spChg>
        <pc:graphicFrameChg chg="mod modGraphic">
          <ac:chgData name="Ian Jones" userId="eff70159-7574-40fc-9de9-39818c90e73f" providerId="ADAL" clId="{08AA0E5E-D94B-408B-8FF8-DD34F02C39E5}" dt="2023-10-22T23:07:55.472" v="897" actId="404"/>
          <ac:graphicFrameMkLst>
            <pc:docMk/>
            <pc:sldMk cId="3063869157" sldId="290"/>
            <ac:graphicFrameMk id="5" creationId="{8D14B095-6A9F-985C-D538-B58308A9AFC4}"/>
          </ac:graphicFrameMkLst>
        </pc:graphicFrameChg>
        <pc:picChg chg="mod">
          <ac:chgData name="Ian Jones" userId="eff70159-7574-40fc-9de9-39818c90e73f" providerId="ADAL" clId="{08AA0E5E-D94B-408B-8FF8-DD34F02C39E5}" dt="2023-10-22T23:07:38.705" v="891" actId="26606"/>
          <ac:picMkLst>
            <pc:docMk/>
            <pc:sldMk cId="3063869157" sldId="290"/>
            <ac:picMk id="15" creationId="{FA8113FF-F943-69DE-A256-7A1AA033A87B}"/>
          </ac:picMkLst>
        </pc:picChg>
      </pc:sldChg>
      <pc:sldChg chg="addSp delSp modSp mod modTransition modNotesTx">
        <pc:chgData name="Ian Jones" userId="eff70159-7574-40fc-9de9-39818c90e73f" providerId="ADAL" clId="{08AA0E5E-D94B-408B-8FF8-DD34F02C39E5}" dt="2023-10-22T23:04:48.823" v="863"/>
        <pc:sldMkLst>
          <pc:docMk/>
          <pc:sldMk cId="1733013332" sldId="291"/>
        </pc:sldMkLst>
        <pc:spChg chg="mod ord">
          <ac:chgData name="Ian Jones" userId="eff70159-7574-40fc-9de9-39818c90e73f" providerId="ADAL" clId="{08AA0E5E-D94B-408B-8FF8-DD34F02C39E5}" dt="2023-10-22T23:04:03.312" v="861" actId="26606"/>
          <ac:spMkLst>
            <pc:docMk/>
            <pc:sldMk cId="1733013332" sldId="291"/>
            <ac:spMk id="2" creationId="{EF7E1AFC-BB15-E747-9EA4-157AB67F2602}"/>
          </ac:spMkLst>
        </pc:spChg>
        <pc:spChg chg="del">
          <ac:chgData name="Ian Jones" userId="eff70159-7574-40fc-9de9-39818c90e73f" providerId="ADAL" clId="{08AA0E5E-D94B-408B-8FF8-DD34F02C39E5}" dt="2023-10-22T21:48:29.464" v="25" actId="26606"/>
          <ac:spMkLst>
            <pc:docMk/>
            <pc:sldMk cId="1733013332" sldId="291"/>
            <ac:spMk id="33" creationId="{665DBBEF-238B-476B-96AB-8AAC3224ECEA}"/>
          </ac:spMkLst>
        </pc:spChg>
        <pc:spChg chg="del">
          <ac:chgData name="Ian Jones" userId="eff70159-7574-40fc-9de9-39818c90e73f" providerId="ADAL" clId="{08AA0E5E-D94B-408B-8FF8-DD34F02C39E5}" dt="2023-10-22T21:48:29.464" v="25" actId="26606"/>
          <ac:spMkLst>
            <pc:docMk/>
            <pc:sldMk cId="1733013332" sldId="291"/>
            <ac:spMk id="35" creationId="{3FCFB1DE-0B7E-48CC-BA90-B2AB0889F9D6}"/>
          </ac:spMkLst>
        </pc:spChg>
        <pc:spChg chg="add del">
          <ac:chgData name="Ian Jones" userId="eff70159-7574-40fc-9de9-39818c90e73f" providerId="ADAL" clId="{08AA0E5E-D94B-408B-8FF8-DD34F02C39E5}" dt="2023-10-22T23:04:03.312" v="861" actId="26606"/>
          <ac:spMkLst>
            <pc:docMk/>
            <pc:sldMk cId="1733013332" sldId="291"/>
            <ac:spMk id="40" creationId="{94714483-7072-431F-9DBE-87F44E4D44BC}"/>
          </ac:spMkLst>
        </pc:spChg>
        <pc:spChg chg="add del">
          <ac:chgData name="Ian Jones" userId="eff70159-7574-40fc-9de9-39818c90e73f" providerId="ADAL" clId="{08AA0E5E-D94B-408B-8FF8-DD34F02C39E5}" dt="2023-10-22T23:04:03.312" v="861" actId="26606"/>
          <ac:spMkLst>
            <pc:docMk/>
            <pc:sldMk cId="1733013332" sldId="291"/>
            <ac:spMk id="42" creationId="{495892E1-F4A5-4991-AC52-4F417B14A2A2}"/>
          </ac:spMkLst>
        </pc:spChg>
        <pc:spChg chg="add del">
          <ac:chgData name="Ian Jones" userId="eff70159-7574-40fc-9de9-39818c90e73f" providerId="ADAL" clId="{08AA0E5E-D94B-408B-8FF8-DD34F02C39E5}" dt="2023-10-22T23:04:03.312" v="861" actId="26606"/>
          <ac:spMkLst>
            <pc:docMk/>
            <pc:sldMk cId="1733013332" sldId="291"/>
            <ac:spMk id="52" creationId="{E2683E3F-F855-4549-84F8-42064EC0F247}"/>
          </ac:spMkLst>
        </pc:spChg>
        <pc:spChg chg="add del">
          <ac:chgData name="Ian Jones" userId="eff70159-7574-40fc-9de9-39818c90e73f" providerId="ADAL" clId="{08AA0E5E-D94B-408B-8FF8-DD34F02C39E5}" dt="2023-10-22T23:04:03.312" v="861" actId="26606"/>
          <ac:spMkLst>
            <pc:docMk/>
            <pc:sldMk cId="1733013332" sldId="291"/>
            <ac:spMk id="60" creationId="{832F3179-0CD5-40C8-9939-D8355006F7BA}"/>
          </ac:spMkLst>
        </pc:spChg>
        <pc:spChg chg="add">
          <ac:chgData name="Ian Jones" userId="eff70159-7574-40fc-9de9-39818c90e73f" providerId="ADAL" clId="{08AA0E5E-D94B-408B-8FF8-DD34F02C39E5}" dt="2023-10-22T23:04:03.312" v="861" actId="26606"/>
          <ac:spMkLst>
            <pc:docMk/>
            <pc:sldMk cId="1733013332" sldId="291"/>
            <ac:spMk id="71" creationId="{665DBBEF-238B-476B-96AB-8AAC3224ECEA}"/>
          </ac:spMkLst>
        </pc:spChg>
        <pc:spChg chg="add">
          <ac:chgData name="Ian Jones" userId="eff70159-7574-40fc-9de9-39818c90e73f" providerId="ADAL" clId="{08AA0E5E-D94B-408B-8FF8-DD34F02C39E5}" dt="2023-10-22T23:04:03.312" v="861" actId="26606"/>
          <ac:spMkLst>
            <pc:docMk/>
            <pc:sldMk cId="1733013332" sldId="291"/>
            <ac:spMk id="73" creationId="{3FCFB1DE-0B7E-48CC-BA90-B2AB0889F9D6}"/>
          </ac:spMkLst>
        </pc:spChg>
        <pc:grpChg chg="add del">
          <ac:chgData name="Ian Jones" userId="eff70159-7574-40fc-9de9-39818c90e73f" providerId="ADAL" clId="{08AA0E5E-D94B-408B-8FF8-DD34F02C39E5}" dt="2023-10-22T23:04:03.312" v="861" actId="26606"/>
          <ac:grpSpMkLst>
            <pc:docMk/>
            <pc:sldMk cId="1733013332" sldId="291"/>
            <ac:grpSpMk id="44" creationId="{ACF597F8-76AA-44FA-8E6A-06223B66C0DD}"/>
          </ac:grpSpMkLst>
        </pc:grpChg>
        <pc:grpChg chg="add del">
          <ac:chgData name="Ian Jones" userId="eff70159-7574-40fc-9de9-39818c90e73f" providerId="ADAL" clId="{08AA0E5E-D94B-408B-8FF8-DD34F02C39E5}" dt="2023-10-22T23:04:03.312" v="861" actId="26606"/>
          <ac:grpSpMkLst>
            <pc:docMk/>
            <pc:sldMk cId="1733013332" sldId="291"/>
            <ac:grpSpMk id="54" creationId="{8FC90B1E-0223-4440-AF22-8F32F6F0C7D2}"/>
          </ac:grpSpMkLst>
        </pc:grpChg>
        <pc:grpChg chg="add del">
          <ac:chgData name="Ian Jones" userId="eff70159-7574-40fc-9de9-39818c90e73f" providerId="ADAL" clId="{08AA0E5E-D94B-408B-8FF8-DD34F02C39E5}" dt="2023-10-22T23:04:03.312" v="861" actId="26606"/>
          <ac:grpSpMkLst>
            <pc:docMk/>
            <pc:sldMk cId="1733013332" sldId="291"/>
            <ac:grpSpMk id="62" creationId="{11CE155D-684B-4F5E-B835-C52765E310E7}"/>
          </ac:grpSpMkLst>
        </pc:grpChg>
        <pc:picChg chg="mod ord">
          <ac:chgData name="Ian Jones" userId="eff70159-7574-40fc-9de9-39818c90e73f" providerId="ADAL" clId="{08AA0E5E-D94B-408B-8FF8-DD34F02C39E5}" dt="2023-10-22T23:04:03.312" v="861" actId="26606"/>
          <ac:picMkLst>
            <pc:docMk/>
            <pc:sldMk cId="1733013332" sldId="291"/>
            <ac:picMk id="13" creationId="{1665C543-CBC4-3DB8-0D45-051CDBA093A0}"/>
          </ac:picMkLst>
        </pc:picChg>
      </pc:sldChg>
      <pc:sldChg chg="modTransition">
        <pc:chgData name="Ian Jones" userId="eff70159-7574-40fc-9de9-39818c90e73f" providerId="ADAL" clId="{08AA0E5E-D94B-408B-8FF8-DD34F02C39E5}" dt="2023-10-22T23:04:48.823" v="863"/>
        <pc:sldMkLst>
          <pc:docMk/>
          <pc:sldMk cId="1091776362" sldId="292"/>
        </pc:sldMkLst>
      </pc:sldChg>
      <pc:sldChg chg="modTransition">
        <pc:chgData name="Ian Jones" userId="eff70159-7574-40fc-9de9-39818c90e73f" providerId="ADAL" clId="{08AA0E5E-D94B-408B-8FF8-DD34F02C39E5}" dt="2023-10-22T23:04:48.823" v="863"/>
        <pc:sldMkLst>
          <pc:docMk/>
          <pc:sldMk cId="1194364086" sldId="293"/>
        </pc:sldMkLst>
      </pc:sldChg>
      <pc:sldChg chg="addSp delSp modSp mod modTransition">
        <pc:chgData name="Ian Jones" userId="eff70159-7574-40fc-9de9-39818c90e73f" providerId="ADAL" clId="{08AA0E5E-D94B-408B-8FF8-DD34F02C39E5}" dt="2023-10-22T23:04:48.823" v="863"/>
        <pc:sldMkLst>
          <pc:docMk/>
          <pc:sldMk cId="740110891" sldId="294"/>
        </pc:sldMkLst>
        <pc:spChg chg="del">
          <ac:chgData name="Ian Jones" userId="eff70159-7574-40fc-9de9-39818c90e73f" providerId="ADAL" clId="{08AA0E5E-D94B-408B-8FF8-DD34F02C39E5}" dt="2023-10-22T21:51:38.368" v="261" actId="26606"/>
          <ac:spMkLst>
            <pc:docMk/>
            <pc:sldMk cId="740110891" sldId="294"/>
            <ac:spMk id="17" creationId="{D2B783EE-0239-4717-BBEA-8C9EAC61C824}"/>
          </ac:spMkLst>
        </pc:spChg>
        <pc:spChg chg="del">
          <ac:chgData name="Ian Jones" userId="eff70159-7574-40fc-9de9-39818c90e73f" providerId="ADAL" clId="{08AA0E5E-D94B-408B-8FF8-DD34F02C39E5}" dt="2023-10-22T21:51:38.368" v="261" actId="26606"/>
          <ac:spMkLst>
            <pc:docMk/>
            <pc:sldMk cId="740110891" sldId="294"/>
            <ac:spMk id="19" creationId="{A7B99495-F43F-4D80-A44F-2CB4764EB90B}"/>
          </ac:spMkLst>
        </pc:spChg>
        <pc:spChg chg="del">
          <ac:chgData name="Ian Jones" userId="eff70159-7574-40fc-9de9-39818c90e73f" providerId="ADAL" clId="{08AA0E5E-D94B-408B-8FF8-DD34F02C39E5}" dt="2023-10-22T21:51:38.368" v="261" actId="26606"/>
          <ac:spMkLst>
            <pc:docMk/>
            <pc:sldMk cId="740110891" sldId="294"/>
            <ac:spMk id="21" creationId="{70BEB1E7-2F88-40BC-B73D-42E5B6F80BFC}"/>
          </ac:spMkLst>
        </pc:spChg>
        <pc:spChg chg="add">
          <ac:chgData name="Ian Jones" userId="eff70159-7574-40fc-9de9-39818c90e73f" providerId="ADAL" clId="{08AA0E5E-D94B-408B-8FF8-DD34F02C39E5}" dt="2023-10-22T21:51:38.368" v="261" actId="26606"/>
          <ac:spMkLst>
            <pc:docMk/>
            <pc:sldMk cId="740110891" sldId="294"/>
            <ac:spMk id="26" creationId="{7A203437-703A-4E00-A8C0-91D328D6C7C7}"/>
          </ac:spMkLst>
        </pc:spChg>
        <pc:spChg chg="add">
          <ac:chgData name="Ian Jones" userId="eff70159-7574-40fc-9de9-39818c90e73f" providerId="ADAL" clId="{08AA0E5E-D94B-408B-8FF8-DD34F02C39E5}" dt="2023-10-22T21:51:38.368" v="261" actId="26606"/>
          <ac:spMkLst>
            <pc:docMk/>
            <pc:sldMk cId="740110891" sldId="294"/>
            <ac:spMk id="28" creationId="{CD84038B-4A56-439B-A184-79B2D4506692}"/>
          </ac:spMkLst>
        </pc:spChg>
        <pc:spChg chg="add">
          <ac:chgData name="Ian Jones" userId="eff70159-7574-40fc-9de9-39818c90e73f" providerId="ADAL" clId="{08AA0E5E-D94B-408B-8FF8-DD34F02C39E5}" dt="2023-10-22T21:51:38.368" v="261" actId="26606"/>
          <ac:spMkLst>
            <pc:docMk/>
            <pc:sldMk cId="740110891" sldId="294"/>
            <ac:spMk id="30" creationId="{4F96EE13-2C4D-4262-812E-DDE5FC35F0AD}"/>
          </ac:spMkLst>
        </pc:spChg>
        <pc:graphicFrameChg chg="mod modGraphic">
          <ac:chgData name="Ian Jones" userId="eff70159-7574-40fc-9de9-39818c90e73f" providerId="ADAL" clId="{08AA0E5E-D94B-408B-8FF8-DD34F02C39E5}" dt="2023-10-22T21:52:12.741" v="272" actId="14100"/>
          <ac:graphicFrameMkLst>
            <pc:docMk/>
            <pc:sldMk cId="740110891" sldId="294"/>
            <ac:graphicFrameMk id="7" creationId="{0867DF3C-006E-748A-7CC5-0CD9C04AE026}"/>
          </ac:graphicFrameMkLst>
        </pc:graphicFrameChg>
        <pc:picChg chg="mod ord">
          <ac:chgData name="Ian Jones" userId="eff70159-7574-40fc-9de9-39818c90e73f" providerId="ADAL" clId="{08AA0E5E-D94B-408B-8FF8-DD34F02C39E5}" dt="2023-10-22T21:51:52.897" v="265" actId="1076"/>
          <ac:picMkLst>
            <pc:docMk/>
            <pc:sldMk cId="740110891" sldId="294"/>
            <ac:picMk id="2" creationId="{D1DD1424-6A3A-FDC7-7647-F05365207465}"/>
          </ac:picMkLst>
        </pc:picChg>
        <pc:picChg chg="add mod ord">
          <ac:chgData name="Ian Jones" userId="eff70159-7574-40fc-9de9-39818c90e73f" providerId="ADAL" clId="{08AA0E5E-D94B-408B-8FF8-DD34F02C39E5}" dt="2023-10-22T21:51:38.368" v="261" actId="26606"/>
          <ac:picMkLst>
            <pc:docMk/>
            <pc:sldMk cId="740110891" sldId="294"/>
            <ac:picMk id="4" creationId="{6D74EAE0-A8FD-E746-0D28-6DB691DBE5AB}"/>
          </ac:picMkLst>
        </pc:picChg>
        <pc:picChg chg="del">
          <ac:chgData name="Ian Jones" userId="eff70159-7574-40fc-9de9-39818c90e73f" providerId="ADAL" clId="{08AA0E5E-D94B-408B-8FF8-DD34F02C39E5}" dt="2023-10-22T21:50:04.130" v="251" actId="478"/>
          <ac:picMkLst>
            <pc:docMk/>
            <pc:sldMk cId="740110891" sldId="294"/>
            <ac:picMk id="8" creationId="{9C5739CA-4EAB-E693-D053-F555CA5DFCFF}"/>
          </ac:picMkLst>
        </pc:picChg>
      </pc:sldChg>
      <pc:sldChg chg="addSp modSp mod modTransition">
        <pc:chgData name="Ian Jones" userId="eff70159-7574-40fc-9de9-39818c90e73f" providerId="ADAL" clId="{08AA0E5E-D94B-408B-8FF8-DD34F02C39E5}" dt="2023-10-22T23:04:48.823" v="863"/>
        <pc:sldMkLst>
          <pc:docMk/>
          <pc:sldMk cId="1935765605" sldId="295"/>
        </pc:sldMkLst>
        <pc:spChg chg="add">
          <ac:chgData name="Ian Jones" userId="eff70159-7574-40fc-9de9-39818c90e73f" providerId="ADAL" clId="{08AA0E5E-D94B-408B-8FF8-DD34F02C39E5}" dt="2023-10-22T22:29:37.337" v="622" actId="26606"/>
          <ac:spMkLst>
            <pc:docMk/>
            <pc:sldMk cId="1935765605" sldId="295"/>
            <ac:spMk id="12" creationId="{32BC26D8-82FB-445E-AA49-62A77D7C1EE0}"/>
          </ac:spMkLst>
        </pc:spChg>
        <pc:spChg chg="add">
          <ac:chgData name="Ian Jones" userId="eff70159-7574-40fc-9de9-39818c90e73f" providerId="ADAL" clId="{08AA0E5E-D94B-408B-8FF8-DD34F02C39E5}" dt="2023-10-22T22:29:37.337" v="622" actId="26606"/>
          <ac:spMkLst>
            <pc:docMk/>
            <pc:sldMk cId="1935765605" sldId="295"/>
            <ac:spMk id="14" creationId="{CB44330D-EA18-4254-AA95-EB49948539B8}"/>
          </ac:spMkLst>
        </pc:spChg>
        <pc:graphicFrameChg chg="mod">
          <ac:chgData name="Ian Jones" userId="eff70159-7574-40fc-9de9-39818c90e73f" providerId="ADAL" clId="{08AA0E5E-D94B-408B-8FF8-DD34F02C39E5}" dt="2023-10-22T22:30:11.653" v="637" actId="20577"/>
          <ac:graphicFrameMkLst>
            <pc:docMk/>
            <pc:sldMk cId="1935765605" sldId="295"/>
            <ac:graphicFrameMk id="7" creationId="{0867DF3C-006E-748A-7CC5-0CD9C04AE026}"/>
          </ac:graphicFrameMkLst>
        </pc:graphicFrameChg>
      </pc:sldChg>
      <pc:sldChg chg="addSp modSp new mod ord modTransition">
        <pc:chgData name="Ian Jones" userId="eff70159-7574-40fc-9de9-39818c90e73f" providerId="ADAL" clId="{08AA0E5E-D94B-408B-8FF8-DD34F02C39E5}" dt="2023-10-22T23:29:15.586" v="903" actId="20577"/>
        <pc:sldMkLst>
          <pc:docMk/>
          <pc:sldMk cId="400430028" sldId="296"/>
        </pc:sldMkLst>
        <pc:spChg chg="mod">
          <ac:chgData name="Ian Jones" userId="eff70159-7574-40fc-9de9-39818c90e73f" providerId="ADAL" clId="{08AA0E5E-D94B-408B-8FF8-DD34F02C39E5}" dt="2023-10-22T22:02:27.444" v="339" actId="1582"/>
          <ac:spMkLst>
            <pc:docMk/>
            <pc:sldMk cId="400430028" sldId="296"/>
            <ac:spMk id="2" creationId="{72868F14-2EC1-1E70-80AB-2FC886DEC598}"/>
          </ac:spMkLst>
        </pc:spChg>
        <pc:spChg chg="mod">
          <ac:chgData name="Ian Jones" userId="eff70159-7574-40fc-9de9-39818c90e73f" providerId="ADAL" clId="{08AA0E5E-D94B-408B-8FF8-DD34F02C39E5}" dt="2023-10-22T23:29:15.586" v="903" actId="20577"/>
          <ac:spMkLst>
            <pc:docMk/>
            <pc:sldMk cId="400430028" sldId="296"/>
            <ac:spMk id="3" creationId="{9843D595-AC89-C4BE-213C-88C8369D51CE}"/>
          </ac:spMkLst>
        </pc:spChg>
        <pc:graphicFrameChg chg="add mod modGraphic">
          <ac:chgData name="Ian Jones" userId="eff70159-7574-40fc-9de9-39818c90e73f" providerId="ADAL" clId="{08AA0E5E-D94B-408B-8FF8-DD34F02C39E5}" dt="2023-10-22T22:02:38.849" v="342" actId="14100"/>
          <ac:graphicFrameMkLst>
            <pc:docMk/>
            <pc:sldMk cId="400430028" sldId="296"/>
            <ac:graphicFrameMk id="4" creationId="{DB55158C-3C83-14EF-29A1-623F8D69CD8C}"/>
          </ac:graphicFrameMkLst>
        </pc:graphicFrameChg>
      </pc:sldChg>
      <pc:sldChg chg="addSp delSp modSp add mod ord modTransition">
        <pc:chgData name="Ian Jones" userId="eff70159-7574-40fc-9de9-39818c90e73f" providerId="ADAL" clId="{08AA0E5E-D94B-408B-8FF8-DD34F02C39E5}" dt="2023-10-22T23:04:48.823" v="863"/>
        <pc:sldMkLst>
          <pc:docMk/>
          <pc:sldMk cId="944214618" sldId="297"/>
        </pc:sldMkLst>
        <pc:spChg chg="mod">
          <ac:chgData name="Ian Jones" userId="eff70159-7574-40fc-9de9-39818c90e73f" providerId="ADAL" clId="{08AA0E5E-D94B-408B-8FF8-DD34F02C39E5}" dt="2023-10-22T22:15:01.339" v="410" actId="6549"/>
          <ac:spMkLst>
            <pc:docMk/>
            <pc:sldMk cId="944214618" sldId="297"/>
            <ac:spMk id="2" creationId="{72868F14-2EC1-1E70-80AB-2FC886DEC598}"/>
          </ac:spMkLst>
        </pc:spChg>
        <pc:spChg chg="del">
          <ac:chgData name="Ian Jones" userId="eff70159-7574-40fc-9de9-39818c90e73f" providerId="ADAL" clId="{08AA0E5E-D94B-408B-8FF8-DD34F02C39E5}" dt="2023-10-22T22:13:22.415" v="391" actId="21"/>
          <ac:spMkLst>
            <pc:docMk/>
            <pc:sldMk cId="944214618" sldId="297"/>
            <ac:spMk id="3" creationId="{9843D595-AC89-C4BE-213C-88C8369D51CE}"/>
          </ac:spMkLst>
        </pc:spChg>
        <pc:spChg chg="add del mod">
          <ac:chgData name="Ian Jones" userId="eff70159-7574-40fc-9de9-39818c90e73f" providerId="ADAL" clId="{08AA0E5E-D94B-408B-8FF8-DD34F02C39E5}" dt="2023-10-22T22:13:32.778" v="393" actId="21"/>
          <ac:spMkLst>
            <pc:docMk/>
            <pc:sldMk cId="944214618" sldId="297"/>
            <ac:spMk id="6" creationId="{164BC05D-EC2A-F9A3-E382-DB5010C30AE2}"/>
          </ac:spMkLst>
        </pc:spChg>
        <pc:graphicFrameChg chg="mod">
          <ac:chgData name="Ian Jones" userId="eff70159-7574-40fc-9de9-39818c90e73f" providerId="ADAL" clId="{08AA0E5E-D94B-408B-8FF8-DD34F02C39E5}" dt="2023-10-22T22:14:53.211" v="409" actId="1076"/>
          <ac:graphicFrameMkLst>
            <pc:docMk/>
            <pc:sldMk cId="944214618" sldId="297"/>
            <ac:graphicFrameMk id="4" creationId="{DB55158C-3C83-14EF-29A1-623F8D69CD8C}"/>
          </ac:graphicFrameMkLst>
        </pc:graphicFrameChg>
      </pc:sldChg>
      <pc:sldChg chg="delSp modSp add mod modTransition setBg delDesignElem">
        <pc:chgData name="Ian Jones" userId="eff70159-7574-40fc-9de9-39818c90e73f" providerId="ADAL" clId="{08AA0E5E-D94B-408B-8FF8-DD34F02C39E5}" dt="2023-10-22T23:04:48.823" v="863"/>
        <pc:sldMkLst>
          <pc:docMk/>
          <pc:sldMk cId="1138081246" sldId="298"/>
        </pc:sldMkLst>
        <pc:spChg chg="mod">
          <ac:chgData name="Ian Jones" userId="eff70159-7574-40fc-9de9-39818c90e73f" providerId="ADAL" clId="{08AA0E5E-D94B-408B-8FF8-DD34F02C39E5}" dt="2023-10-22T22:20:25.123" v="429" actId="20577"/>
          <ac:spMkLst>
            <pc:docMk/>
            <pc:sldMk cId="1138081246" sldId="298"/>
            <ac:spMk id="2" creationId="{34D1EE7C-FBFA-9644-AD41-704227A46E89}"/>
          </ac:spMkLst>
        </pc:spChg>
        <pc:spChg chg="del">
          <ac:chgData name="Ian Jones" userId="eff70159-7574-40fc-9de9-39818c90e73f" providerId="ADAL" clId="{08AA0E5E-D94B-408B-8FF8-DD34F02C39E5}" dt="2023-10-22T22:19:57.850" v="412"/>
          <ac:spMkLst>
            <pc:docMk/>
            <pc:sldMk cId="1138081246" sldId="298"/>
            <ac:spMk id="8" creationId="{100EDD19-6802-4EC3-95CE-CFFAB042CFD6}"/>
          </ac:spMkLst>
        </pc:spChg>
        <pc:spChg chg="del">
          <ac:chgData name="Ian Jones" userId="eff70159-7574-40fc-9de9-39818c90e73f" providerId="ADAL" clId="{08AA0E5E-D94B-408B-8FF8-DD34F02C39E5}" dt="2023-10-22T22:19:57.850" v="412"/>
          <ac:spMkLst>
            <pc:docMk/>
            <pc:sldMk cId="1138081246" sldId="298"/>
            <ac:spMk id="10" creationId="{DB17E863-922E-4C26-BD64-E8FD41D28661}"/>
          </ac:spMkLst>
        </pc:spChg>
      </pc:sldChg>
      <pc:sldChg chg="addSp delSp modSp new mod modTransition setBg">
        <pc:chgData name="Ian Jones" userId="eff70159-7574-40fc-9de9-39818c90e73f" providerId="ADAL" clId="{08AA0E5E-D94B-408B-8FF8-DD34F02C39E5}" dt="2023-10-22T23:04:48.823" v="863"/>
        <pc:sldMkLst>
          <pc:docMk/>
          <pc:sldMk cId="4267073372" sldId="299"/>
        </pc:sldMkLst>
        <pc:spChg chg="mod">
          <ac:chgData name="Ian Jones" userId="eff70159-7574-40fc-9de9-39818c90e73f" providerId="ADAL" clId="{08AA0E5E-D94B-408B-8FF8-DD34F02C39E5}" dt="2023-10-22T22:28:04.440" v="599" actId="26606"/>
          <ac:spMkLst>
            <pc:docMk/>
            <pc:sldMk cId="4267073372" sldId="299"/>
            <ac:spMk id="2" creationId="{D1DB9006-46E2-9D8E-737A-932407873D2F}"/>
          </ac:spMkLst>
        </pc:spChg>
        <pc:spChg chg="del mod">
          <ac:chgData name="Ian Jones" userId="eff70159-7574-40fc-9de9-39818c90e73f" providerId="ADAL" clId="{08AA0E5E-D94B-408B-8FF8-DD34F02C39E5}" dt="2023-10-22T22:28:04.440" v="599" actId="26606"/>
          <ac:spMkLst>
            <pc:docMk/>
            <pc:sldMk cId="4267073372" sldId="299"/>
            <ac:spMk id="3" creationId="{1BBC9D34-FD35-8884-9509-B1B553293C9E}"/>
          </ac:spMkLst>
        </pc:spChg>
        <pc:spChg chg="add">
          <ac:chgData name="Ian Jones" userId="eff70159-7574-40fc-9de9-39818c90e73f" providerId="ADAL" clId="{08AA0E5E-D94B-408B-8FF8-DD34F02C39E5}" dt="2023-10-22T22:28:04.440" v="599" actId="26606"/>
          <ac:spMkLst>
            <pc:docMk/>
            <pc:sldMk cId="4267073372" sldId="299"/>
            <ac:spMk id="10" creationId="{4F7EBAE4-9945-4473-9E34-B2C66EA0F03D}"/>
          </ac:spMkLst>
        </pc:spChg>
        <pc:spChg chg="add">
          <ac:chgData name="Ian Jones" userId="eff70159-7574-40fc-9de9-39818c90e73f" providerId="ADAL" clId="{08AA0E5E-D94B-408B-8FF8-DD34F02C39E5}" dt="2023-10-22T22:28:04.440" v="599" actId="26606"/>
          <ac:spMkLst>
            <pc:docMk/>
            <pc:sldMk cId="4267073372" sldId="299"/>
            <ac:spMk id="12" creationId="{70BEB1E7-2F88-40BC-B73D-42E5B6F80BFC}"/>
          </ac:spMkLst>
        </pc:spChg>
        <pc:spChg chg="add">
          <ac:chgData name="Ian Jones" userId="eff70159-7574-40fc-9de9-39818c90e73f" providerId="ADAL" clId="{08AA0E5E-D94B-408B-8FF8-DD34F02C39E5}" dt="2023-10-22T22:28:04.440" v="599" actId="26606"/>
          <ac:spMkLst>
            <pc:docMk/>
            <pc:sldMk cId="4267073372" sldId="299"/>
            <ac:spMk id="14" creationId="{A7B99495-F43F-4D80-A44F-2CB4764EB90B}"/>
          </ac:spMkLst>
        </pc:spChg>
        <pc:graphicFrameChg chg="add">
          <ac:chgData name="Ian Jones" userId="eff70159-7574-40fc-9de9-39818c90e73f" providerId="ADAL" clId="{08AA0E5E-D94B-408B-8FF8-DD34F02C39E5}" dt="2023-10-22T22:28:04.440" v="599" actId="26606"/>
          <ac:graphicFrameMkLst>
            <pc:docMk/>
            <pc:sldMk cId="4267073372" sldId="299"/>
            <ac:graphicFrameMk id="5" creationId="{9C26C517-46AC-E356-DFEF-66F156F15E1A}"/>
          </ac:graphicFrameMkLst>
        </pc:graphicFrameChg>
        <pc:picChg chg="add">
          <ac:chgData name="Ian Jones" userId="eff70159-7574-40fc-9de9-39818c90e73f" providerId="ADAL" clId="{08AA0E5E-D94B-408B-8FF8-DD34F02C39E5}" dt="2023-10-22T22:28:04.440" v="599" actId="26606"/>
          <ac:picMkLst>
            <pc:docMk/>
            <pc:sldMk cId="4267073372" sldId="299"/>
            <ac:picMk id="6" creationId="{1BF8095D-2213-4C1E-1B8E-F009629D37E7}"/>
          </ac:picMkLst>
        </pc:picChg>
      </pc:sldChg>
      <pc:sldChg chg="addSp delSp modSp add mod modTransition setBg">
        <pc:chgData name="Ian Jones" userId="eff70159-7574-40fc-9de9-39818c90e73f" providerId="ADAL" clId="{08AA0E5E-D94B-408B-8FF8-DD34F02C39E5}" dt="2023-10-22T23:04:48.823" v="863"/>
        <pc:sldMkLst>
          <pc:docMk/>
          <pc:sldMk cId="2096669799" sldId="300"/>
        </pc:sldMkLst>
        <pc:spChg chg="mod">
          <ac:chgData name="Ian Jones" userId="eff70159-7574-40fc-9de9-39818c90e73f" providerId="ADAL" clId="{08AA0E5E-D94B-408B-8FF8-DD34F02C39E5}" dt="2023-10-22T22:28:18.633" v="602" actId="26606"/>
          <ac:spMkLst>
            <pc:docMk/>
            <pc:sldMk cId="2096669799" sldId="300"/>
            <ac:spMk id="2" creationId="{D1DB9006-46E2-9D8E-737A-932407873D2F}"/>
          </ac:spMkLst>
        </pc:spChg>
        <pc:spChg chg="add del mod">
          <ac:chgData name="Ian Jones" userId="eff70159-7574-40fc-9de9-39818c90e73f" providerId="ADAL" clId="{08AA0E5E-D94B-408B-8FF8-DD34F02C39E5}" dt="2023-10-22T22:28:18.633" v="602" actId="26606"/>
          <ac:spMkLst>
            <pc:docMk/>
            <pc:sldMk cId="2096669799" sldId="300"/>
            <ac:spMk id="3" creationId="{1BBC9D34-FD35-8884-9509-B1B553293C9E}"/>
          </ac:spMkLst>
        </pc:spChg>
        <pc:spChg chg="add del">
          <ac:chgData name="Ian Jones" userId="eff70159-7574-40fc-9de9-39818c90e73f" providerId="ADAL" clId="{08AA0E5E-D94B-408B-8FF8-DD34F02C39E5}" dt="2023-10-22T22:28:18.617" v="601" actId="26606"/>
          <ac:spMkLst>
            <pc:docMk/>
            <pc:sldMk cId="2096669799" sldId="300"/>
            <ac:spMk id="10" creationId="{DB304A14-32D0-4873-B914-423ED7B8DAFD}"/>
          </ac:spMkLst>
        </pc:spChg>
        <pc:spChg chg="add del">
          <ac:chgData name="Ian Jones" userId="eff70159-7574-40fc-9de9-39818c90e73f" providerId="ADAL" clId="{08AA0E5E-D94B-408B-8FF8-DD34F02C39E5}" dt="2023-10-22T22:28:18.617" v="601" actId="26606"/>
          <ac:spMkLst>
            <pc:docMk/>
            <pc:sldMk cId="2096669799" sldId="300"/>
            <ac:spMk id="12" creationId="{1D460C86-854F-4FB3-ABC2-E823D8FEB9DB}"/>
          </ac:spMkLst>
        </pc:spChg>
        <pc:spChg chg="add del">
          <ac:chgData name="Ian Jones" userId="eff70159-7574-40fc-9de9-39818c90e73f" providerId="ADAL" clId="{08AA0E5E-D94B-408B-8FF8-DD34F02C39E5}" dt="2023-10-22T22:28:18.617" v="601" actId="26606"/>
          <ac:spMkLst>
            <pc:docMk/>
            <pc:sldMk cId="2096669799" sldId="300"/>
            <ac:spMk id="14" creationId="{BB48116A-278A-4CC5-89D3-9DE8E8FF1245}"/>
          </ac:spMkLst>
        </pc:spChg>
        <pc:spChg chg="add">
          <ac:chgData name="Ian Jones" userId="eff70159-7574-40fc-9de9-39818c90e73f" providerId="ADAL" clId="{08AA0E5E-D94B-408B-8FF8-DD34F02C39E5}" dt="2023-10-22T22:28:18.633" v="602" actId="26606"/>
          <ac:spMkLst>
            <pc:docMk/>
            <pc:sldMk cId="2096669799" sldId="300"/>
            <ac:spMk id="16" creationId="{4F7EBAE4-9945-4473-9E34-B2C66EA0F03D}"/>
          </ac:spMkLst>
        </pc:spChg>
        <pc:spChg chg="add">
          <ac:chgData name="Ian Jones" userId="eff70159-7574-40fc-9de9-39818c90e73f" providerId="ADAL" clId="{08AA0E5E-D94B-408B-8FF8-DD34F02C39E5}" dt="2023-10-22T22:28:18.633" v="602" actId="26606"/>
          <ac:spMkLst>
            <pc:docMk/>
            <pc:sldMk cId="2096669799" sldId="300"/>
            <ac:spMk id="18" creationId="{70BEB1E7-2F88-40BC-B73D-42E5B6F80BFC}"/>
          </ac:spMkLst>
        </pc:spChg>
        <pc:spChg chg="add">
          <ac:chgData name="Ian Jones" userId="eff70159-7574-40fc-9de9-39818c90e73f" providerId="ADAL" clId="{08AA0E5E-D94B-408B-8FF8-DD34F02C39E5}" dt="2023-10-22T22:28:18.633" v="602" actId="26606"/>
          <ac:spMkLst>
            <pc:docMk/>
            <pc:sldMk cId="2096669799" sldId="300"/>
            <ac:spMk id="19" creationId="{A7B99495-F43F-4D80-A44F-2CB4764EB90B}"/>
          </ac:spMkLst>
        </pc:spChg>
        <pc:graphicFrameChg chg="add del">
          <ac:chgData name="Ian Jones" userId="eff70159-7574-40fc-9de9-39818c90e73f" providerId="ADAL" clId="{08AA0E5E-D94B-408B-8FF8-DD34F02C39E5}" dt="2023-10-22T22:28:18.617" v="601" actId="26606"/>
          <ac:graphicFrameMkLst>
            <pc:docMk/>
            <pc:sldMk cId="2096669799" sldId="300"/>
            <ac:graphicFrameMk id="5" creationId="{E2606C2F-5D32-0140-4F95-0AE615EBB15A}"/>
          </ac:graphicFrameMkLst>
        </pc:graphicFrameChg>
        <pc:graphicFrameChg chg="add mod">
          <ac:chgData name="Ian Jones" userId="eff70159-7574-40fc-9de9-39818c90e73f" providerId="ADAL" clId="{08AA0E5E-D94B-408B-8FF8-DD34F02C39E5}" dt="2023-10-22T22:31:36.610" v="658" actId="20577"/>
          <ac:graphicFrameMkLst>
            <pc:docMk/>
            <pc:sldMk cId="2096669799" sldId="300"/>
            <ac:graphicFrameMk id="20" creationId="{C450CB9C-62D0-FAD8-2112-2958FE370D7E}"/>
          </ac:graphicFrameMkLst>
        </pc:graphicFrameChg>
        <pc:picChg chg="add del">
          <ac:chgData name="Ian Jones" userId="eff70159-7574-40fc-9de9-39818c90e73f" providerId="ADAL" clId="{08AA0E5E-D94B-408B-8FF8-DD34F02C39E5}" dt="2023-10-22T22:28:18.617" v="601" actId="26606"/>
          <ac:picMkLst>
            <pc:docMk/>
            <pc:sldMk cId="2096669799" sldId="300"/>
            <ac:picMk id="6" creationId="{2FD9F206-B5A8-B38A-5142-46F4BBA3E9BD}"/>
          </ac:picMkLst>
        </pc:picChg>
        <pc:picChg chg="add">
          <ac:chgData name="Ian Jones" userId="eff70159-7574-40fc-9de9-39818c90e73f" providerId="ADAL" clId="{08AA0E5E-D94B-408B-8FF8-DD34F02C39E5}" dt="2023-10-22T22:28:18.633" v="602" actId="26606"/>
          <ac:picMkLst>
            <pc:docMk/>
            <pc:sldMk cId="2096669799" sldId="300"/>
            <ac:picMk id="17" creationId="{6632871D-15AD-F6C8-5F2B-3A268CA7862E}"/>
          </ac:picMkLst>
        </pc:picChg>
      </pc:sldChg>
      <pc:sldChg chg="addSp delSp modSp add mod modTransition setBg">
        <pc:chgData name="Ian Jones" userId="eff70159-7574-40fc-9de9-39818c90e73f" providerId="ADAL" clId="{08AA0E5E-D94B-408B-8FF8-DD34F02C39E5}" dt="2023-10-22T23:04:48.823" v="863"/>
        <pc:sldMkLst>
          <pc:docMk/>
          <pc:sldMk cId="4223212030" sldId="301"/>
        </pc:sldMkLst>
        <pc:spChg chg="mod">
          <ac:chgData name="Ian Jones" userId="eff70159-7574-40fc-9de9-39818c90e73f" providerId="ADAL" clId="{08AA0E5E-D94B-408B-8FF8-DD34F02C39E5}" dt="2023-10-22T22:28:29.269" v="603" actId="26606"/>
          <ac:spMkLst>
            <pc:docMk/>
            <pc:sldMk cId="4223212030" sldId="301"/>
            <ac:spMk id="2" creationId="{D1DB9006-46E2-9D8E-737A-932407873D2F}"/>
          </ac:spMkLst>
        </pc:spChg>
        <pc:spChg chg="del mod">
          <ac:chgData name="Ian Jones" userId="eff70159-7574-40fc-9de9-39818c90e73f" providerId="ADAL" clId="{08AA0E5E-D94B-408B-8FF8-DD34F02C39E5}" dt="2023-10-22T22:28:29.269" v="603" actId="26606"/>
          <ac:spMkLst>
            <pc:docMk/>
            <pc:sldMk cId="4223212030" sldId="301"/>
            <ac:spMk id="3" creationId="{1BBC9D34-FD35-8884-9509-B1B553293C9E}"/>
          </ac:spMkLst>
        </pc:spChg>
        <pc:spChg chg="add">
          <ac:chgData name="Ian Jones" userId="eff70159-7574-40fc-9de9-39818c90e73f" providerId="ADAL" clId="{08AA0E5E-D94B-408B-8FF8-DD34F02C39E5}" dt="2023-10-22T22:28:29.269" v="603" actId="26606"/>
          <ac:spMkLst>
            <pc:docMk/>
            <pc:sldMk cId="4223212030" sldId="301"/>
            <ac:spMk id="10" creationId="{4F7EBAE4-9945-4473-9E34-B2C66EA0F03D}"/>
          </ac:spMkLst>
        </pc:spChg>
        <pc:spChg chg="add">
          <ac:chgData name="Ian Jones" userId="eff70159-7574-40fc-9de9-39818c90e73f" providerId="ADAL" clId="{08AA0E5E-D94B-408B-8FF8-DD34F02C39E5}" dt="2023-10-22T22:28:29.269" v="603" actId="26606"/>
          <ac:spMkLst>
            <pc:docMk/>
            <pc:sldMk cId="4223212030" sldId="301"/>
            <ac:spMk id="12" creationId="{70BEB1E7-2F88-40BC-B73D-42E5B6F80BFC}"/>
          </ac:spMkLst>
        </pc:spChg>
        <pc:spChg chg="add">
          <ac:chgData name="Ian Jones" userId="eff70159-7574-40fc-9de9-39818c90e73f" providerId="ADAL" clId="{08AA0E5E-D94B-408B-8FF8-DD34F02C39E5}" dt="2023-10-22T22:28:29.269" v="603" actId="26606"/>
          <ac:spMkLst>
            <pc:docMk/>
            <pc:sldMk cId="4223212030" sldId="301"/>
            <ac:spMk id="14" creationId="{A7B99495-F43F-4D80-A44F-2CB4764EB90B}"/>
          </ac:spMkLst>
        </pc:spChg>
        <pc:graphicFrameChg chg="add">
          <ac:chgData name="Ian Jones" userId="eff70159-7574-40fc-9de9-39818c90e73f" providerId="ADAL" clId="{08AA0E5E-D94B-408B-8FF8-DD34F02C39E5}" dt="2023-10-22T22:28:29.269" v="603" actId="26606"/>
          <ac:graphicFrameMkLst>
            <pc:docMk/>
            <pc:sldMk cId="4223212030" sldId="301"/>
            <ac:graphicFrameMk id="5" creationId="{06A71134-64BC-C5B4-AFC1-C496AA9B4F71}"/>
          </ac:graphicFrameMkLst>
        </pc:graphicFrameChg>
        <pc:picChg chg="add">
          <ac:chgData name="Ian Jones" userId="eff70159-7574-40fc-9de9-39818c90e73f" providerId="ADAL" clId="{08AA0E5E-D94B-408B-8FF8-DD34F02C39E5}" dt="2023-10-22T22:28:29.269" v="603" actId="26606"/>
          <ac:picMkLst>
            <pc:docMk/>
            <pc:sldMk cId="4223212030" sldId="301"/>
            <ac:picMk id="6" creationId="{A80A3455-B096-B2D2-2A22-F29C606A626B}"/>
          </ac:picMkLst>
        </pc:picChg>
      </pc:sldChg>
      <pc:sldChg chg="addSp delSp modSp add mod modTransition setBg">
        <pc:chgData name="Ian Jones" userId="eff70159-7574-40fc-9de9-39818c90e73f" providerId="ADAL" clId="{08AA0E5E-D94B-408B-8FF8-DD34F02C39E5}" dt="2023-10-22T23:04:48.823" v="863"/>
        <pc:sldMkLst>
          <pc:docMk/>
          <pc:sldMk cId="4036339170" sldId="302"/>
        </pc:sldMkLst>
        <pc:spChg chg="mod">
          <ac:chgData name="Ian Jones" userId="eff70159-7574-40fc-9de9-39818c90e73f" providerId="ADAL" clId="{08AA0E5E-D94B-408B-8FF8-DD34F02C39E5}" dt="2023-10-22T22:28:34.185" v="604" actId="26606"/>
          <ac:spMkLst>
            <pc:docMk/>
            <pc:sldMk cId="4036339170" sldId="302"/>
            <ac:spMk id="2" creationId="{D1DB9006-46E2-9D8E-737A-932407873D2F}"/>
          </ac:spMkLst>
        </pc:spChg>
        <pc:spChg chg="del mod">
          <ac:chgData name="Ian Jones" userId="eff70159-7574-40fc-9de9-39818c90e73f" providerId="ADAL" clId="{08AA0E5E-D94B-408B-8FF8-DD34F02C39E5}" dt="2023-10-22T22:28:34.185" v="604" actId="26606"/>
          <ac:spMkLst>
            <pc:docMk/>
            <pc:sldMk cId="4036339170" sldId="302"/>
            <ac:spMk id="3" creationId="{1BBC9D34-FD35-8884-9509-B1B553293C9E}"/>
          </ac:spMkLst>
        </pc:spChg>
        <pc:spChg chg="add">
          <ac:chgData name="Ian Jones" userId="eff70159-7574-40fc-9de9-39818c90e73f" providerId="ADAL" clId="{08AA0E5E-D94B-408B-8FF8-DD34F02C39E5}" dt="2023-10-22T22:28:34.185" v="604" actId="26606"/>
          <ac:spMkLst>
            <pc:docMk/>
            <pc:sldMk cId="4036339170" sldId="302"/>
            <ac:spMk id="10" creationId="{4F7EBAE4-9945-4473-9E34-B2C66EA0F03D}"/>
          </ac:spMkLst>
        </pc:spChg>
        <pc:spChg chg="add">
          <ac:chgData name="Ian Jones" userId="eff70159-7574-40fc-9de9-39818c90e73f" providerId="ADAL" clId="{08AA0E5E-D94B-408B-8FF8-DD34F02C39E5}" dt="2023-10-22T22:28:34.185" v="604" actId="26606"/>
          <ac:spMkLst>
            <pc:docMk/>
            <pc:sldMk cId="4036339170" sldId="302"/>
            <ac:spMk id="12" creationId="{70BEB1E7-2F88-40BC-B73D-42E5B6F80BFC}"/>
          </ac:spMkLst>
        </pc:spChg>
        <pc:spChg chg="add">
          <ac:chgData name="Ian Jones" userId="eff70159-7574-40fc-9de9-39818c90e73f" providerId="ADAL" clId="{08AA0E5E-D94B-408B-8FF8-DD34F02C39E5}" dt="2023-10-22T22:28:34.185" v="604" actId="26606"/>
          <ac:spMkLst>
            <pc:docMk/>
            <pc:sldMk cId="4036339170" sldId="302"/>
            <ac:spMk id="14" creationId="{A7B99495-F43F-4D80-A44F-2CB4764EB90B}"/>
          </ac:spMkLst>
        </pc:spChg>
        <pc:graphicFrameChg chg="add">
          <ac:chgData name="Ian Jones" userId="eff70159-7574-40fc-9de9-39818c90e73f" providerId="ADAL" clId="{08AA0E5E-D94B-408B-8FF8-DD34F02C39E5}" dt="2023-10-22T22:28:34.185" v="604" actId="26606"/>
          <ac:graphicFrameMkLst>
            <pc:docMk/>
            <pc:sldMk cId="4036339170" sldId="302"/>
            <ac:graphicFrameMk id="5" creationId="{359C570F-04EE-76F5-86EA-3FDC24774D2A}"/>
          </ac:graphicFrameMkLst>
        </pc:graphicFrameChg>
        <pc:picChg chg="add">
          <ac:chgData name="Ian Jones" userId="eff70159-7574-40fc-9de9-39818c90e73f" providerId="ADAL" clId="{08AA0E5E-D94B-408B-8FF8-DD34F02C39E5}" dt="2023-10-22T22:28:34.185" v="604" actId="26606"/>
          <ac:picMkLst>
            <pc:docMk/>
            <pc:sldMk cId="4036339170" sldId="302"/>
            <ac:picMk id="6" creationId="{74D574E4-5588-86B1-4A59-B4ABE78A09D9}"/>
          </ac:picMkLst>
        </pc:picChg>
      </pc:sldChg>
      <pc:sldChg chg="addSp delSp modSp new mod modTransition setBg">
        <pc:chgData name="Ian Jones" userId="eff70159-7574-40fc-9de9-39818c90e73f" providerId="ADAL" clId="{08AA0E5E-D94B-408B-8FF8-DD34F02C39E5}" dt="2023-10-22T23:07:24.228" v="890" actId="27636"/>
        <pc:sldMkLst>
          <pc:docMk/>
          <pc:sldMk cId="750784213" sldId="303"/>
        </pc:sldMkLst>
        <pc:spChg chg="del">
          <ac:chgData name="Ian Jones" userId="eff70159-7574-40fc-9de9-39818c90e73f" providerId="ADAL" clId="{08AA0E5E-D94B-408B-8FF8-DD34F02C39E5}" dt="2023-10-22T22:27:45.653" v="594" actId="21"/>
          <ac:spMkLst>
            <pc:docMk/>
            <pc:sldMk cId="750784213" sldId="303"/>
            <ac:spMk id="2" creationId="{BAA9462C-3C2E-1A42-D7D2-91BB42929A16}"/>
          </ac:spMkLst>
        </pc:spChg>
        <pc:spChg chg="mod">
          <ac:chgData name="Ian Jones" userId="eff70159-7574-40fc-9de9-39818c90e73f" providerId="ADAL" clId="{08AA0E5E-D94B-408B-8FF8-DD34F02C39E5}" dt="2023-10-22T23:07:24.228" v="890" actId="27636"/>
          <ac:spMkLst>
            <pc:docMk/>
            <pc:sldMk cId="750784213" sldId="303"/>
            <ac:spMk id="3" creationId="{F1E2AF80-F0B7-F54B-67FF-110600BFA337}"/>
          </ac:spMkLst>
        </pc:spChg>
        <pc:spChg chg="add">
          <ac:chgData name="Ian Jones" userId="eff70159-7574-40fc-9de9-39818c90e73f" providerId="ADAL" clId="{08AA0E5E-D94B-408B-8FF8-DD34F02C39E5}" dt="2023-10-22T23:07:16.627" v="886" actId="26606"/>
          <ac:spMkLst>
            <pc:docMk/>
            <pc:sldMk cId="750784213" sldId="303"/>
            <ac:spMk id="10" creationId="{04812C46-200A-4DEB-A05E-3ED6C68C2387}"/>
          </ac:spMkLst>
        </pc:spChg>
        <pc:spChg chg="add">
          <ac:chgData name="Ian Jones" userId="eff70159-7574-40fc-9de9-39818c90e73f" providerId="ADAL" clId="{08AA0E5E-D94B-408B-8FF8-DD34F02C39E5}" dt="2023-10-22T23:07:16.627" v="886" actId="26606"/>
          <ac:spMkLst>
            <pc:docMk/>
            <pc:sldMk cId="750784213" sldId="303"/>
            <ac:spMk id="12" creationId="{D1EA859B-E555-4109-94F3-6700E046E008}"/>
          </ac:spMkLst>
        </pc:spChg>
        <pc:picChg chg="add mod">
          <ac:chgData name="Ian Jones" userId="eff70159-7574-40fc-9de9-39818c90e73f" providerId="ADAL" clId="{08AA0E5E-D94B-408B-8FF8-DD34F02C39E5}" dt="2023-10-22T23:07:16.627" v="886" actId="26606"/>
          <ac:picMkLst>
            <pc:docMk/>
            <pc:sldMk cId="750784213" sldId="303"/>
            <ac:picMk id="5" creationId="{358B2EBC-4C44-D277-46E7-503269A8F256}"/>
          </ac:picMkLst>
        </pc:picChg>
      </pc:sldChg>
      <pc:sldChg chg="addSp delSp modSp new mod modTransition setBg">
        <pc:chgData name="Ian Jones" userId="eff70159-7574-40fc-9de9-39818c90e73f" providerId="ADAL" clId="{08AA0E5E-D94B-408B-8FF8-DD34F02C39E5}" dt="2023-10-22T23:06:47.615" v="885" actId="26606"/>
        <pc:sldMkLst>
          <pc:docMk/>
          <pc:sldMk cId="1416381563" sldId="304"/>
        </pc:sldMkLst>
        <pc:spChg chg="add del">
          <ac:chgData name="Ian Jones" userId="eff70159-7574-40fc-9de9-39818c90e73f" providerId="ADAL" clId="{08AA0E5E-D94B-408B-8FF8-DD34F02C39E5}" dt="2023-10-22T23:06:47.615" v="885" actId="26606"/>
          <ac:spMkLst>
            <pc:docMk/>
            <pc:sldMk cId="1416381563" sldId="304"/>
            <ac:spMk id="8" creationId="{69D184B2-2226-4E31-BCCB-444330767440}"/>
          </ac:spMkLst>
        </pc:spChg>
        <pc:spChg chg="add del">
          <ac:chgData name="Ian Jones" userId="eff70159-7574-40fc-9de9-39818c90e73f" providerId="ADAL" clId="{08AA0E5E-D94B-408B-8FF8-DD34F02C39E5}" dt="2023-10-22T23:06:47.615" v="885" actId="26606"/>
          <ac:spMkLst>
            <pc:docMk/>
            <pc:sldMk cId="1416381563" sldId="304"/>
            <ac:spMk id="10" creationId="{1AC4D4E3-486A-464A-8EC8-D44881097267}"/>
          </ac:spMkLst>
        </pc:spChg>
        <pc:spChg chg="add del">
          <ac:chgData name="Ian Jones" userId="eff70159-7574-40fc-9de9-39818c90e73f" providerId="ADAL" clId="{08AA0E5E-D94B-408B-8FF8-DD34F02C39E5}" dt="2023-10-22T23:06:47.615" v="885" actId="26606"/>
          <ac:spMkLst>
            <pc:docMk/>
            <pc:sldMk cId="1416381563" sldId="304"/>
            <ac:spMk id="12" creationId="{864DE13E-58EB-4475-B79C-0D4FC651239B}"/>
          </ac:spMkLst>
        </pc:spChg>
        <pc:spChg chg="add">
          <ac:chgData name="Ian Jones" userId="eff70159-7574-40fc-9de9-39818c90e73f" providerId="ADAL" clId="{08AA0E5E-D94B-408B-8FF8-DD34F02C39E5}" dt="2023-10-22T23:06:47.615" v="885" actId="26606"/>
          <ac:spMkLst>
            <pc:docMk/>
            <pc:sldMk cId="1416381563" sldId="304"/>
            <ac:spMk id="17" creationId="{F3060C83-F051-4F0E-ABAD-AA0DFC48B218}"/>
          </ac:spMkLst>
        </pc:spChg>
        <pc:spChg chg="add">
          <ac:chgData name="Ian Jones" userId="eff70159-7574-40fc-9de9-39818c90e73f" providerId="ADAL" clId="{08AA0E5E-D94B-408B-8FF8-DD34F02C39E5}" dt="2023-10-22T23:06:47.615" v="885" actId="26606"/>
          <ac:spMkLst>
            <pc:docMk/>
            <pc:sldMk cId="1416381563" sldId="304"/>
            <ac:spMk id="19" creationId="{83C98ABE-055B-441F-B07E-44F97F083C39}"/>
          </ac:spMkLst>
        </pc:spChg>
        <pc:spChg chg="add">
          <ac:chgData name="Ian Jones" userId="eff70159-7574-40fc-9de9-39818c90e73f" providerId="ADAL" clId="{08AA0E5E-D94B-408B-8FF8-DD34F02C39E5}" dt="2023-10-22T23:06:47.615" v="885" actId="26606"/>
          <ac:spMkLst>
            <pc:docMk/>
            <pc:sldMk cId="1416381563" sldId="304"/>
            <ac:spMk id="21" creationId="{29FDB030-9B49-4CED-8CCD-4D99382388AC}"/>
          </ac:spMkLst>
        </pc:spChg>
        <pc:spChg chg="add">
          <ac:chgData name="Ian Jones" userId="eff70159-7574-40fc-9de9-39818c90e73f" providerId="ADAL" clId="{08AA0E5E-D94B-408B-8FF8-DD34F02C39E5}" dt="2023-10-22T23:06:47.615" v="885" actId="26606"/>
          <ac:spMkLst>
            <pc:docMk/>
            <pc:sldMk cId="1416381563" sldId="304"/>
            <ac:spMk id="23" creationId="{3783CA14-24A1-485C-8B30-D6A5D87987AD}"/>
          </ac:spMkLst>
        </pc:spChg>
        <pc:spChg chg="add">
          <ac:chgData name="Ian Jones" userId="eff70159-7574-40fc-9de9-39818c90e73f" providerId="ADAL" clId="{08AA0E5E-D94B-408B-8FF8-DD34F02C39E5}" dt="2023-10-22T23:06:47.615" v="885" actId="26606"/>
          <ac:spMkLst>
            <pc:docMk/>
            <pc:sldMk cId="1416381563" sldId="304"/>
            <ac:spMk id="25" creationId="{9A97C86A-04D6-40F7-AE84-31AB43E6A846}"/>
          </ac:spMkLst>
        </pc:spChg>
        <pc:spChg chg="add">
          <ac:chgData name="Ian Jones" userId="eff70159-7574-40fc-9de9-39818c90e73f" providerId="ADAL" clId="{08AA0E5E-D94B-408B-8FF8-DD34F02C39E5}" dt="2023-10-22T23:06:47.615" v="885" actId="26606"/>
          <ac:spMkLst>
            <pc:docMk/>
            <pc:sldMk cId="1416381563" sldId="304"/>
            <ac:spMk id="27" creationId="{FF9F2414-84E8-453E-B1F3-389FDE8192D9}"/>
          </ac:spMkLst>
        </pc:spChg>
        <pc:spChg chg="add">
          <ac:chgData name="Ian Jones" userId="eff70159-7574-40fc-9de9-39818c90e73f" providerId="ADAL" clId="{08AA0E5E-D94B-408B-8FF8-DD34F02C39E5}" dt="2023-10-22T23:06:47.615" v="885" actId="26606"/>
          <ac:spMkLst>
            <pc:docMk/>
            <pc:sldMk cId="1416381563" sldId="304"/>
            <ac:spMk id="29" creationId="{3ECA69A1-7536-43AC-85EF-C7106179F5ED}"/>
          </ac:spMkLst>
        </pc:spChg>
        <pc:picChg chg="add mod">
          <ac:chgData name="Ian Jones" userId="eff70159-7574-40fc-9de9-39818c90e73f" providerId="ADAL" clId="{08AA0E5E-D94B-408B-8FF8-DD34F02C39E5}" dt="2023-10-22T23:06:47.615" v="885" actId="26606"/>
          <ac:picMkLst>
            <pc:docMk/>
            <pc:sldMk cId="1416381563" sldId="304"/>
            <ac:picMk id="3" creationId="{84D9AC2E-3996-1D17-1228-A25F409CCEDE}"/>
          </ac:picMkLst>
        </pc:picChg>
      </pc:sldChg>
      <pc:sldChg chg="addSp delSp modSp add mod modTransition">
        <pc:chgData name="Ian Jones" userId="eff70159-7574-40fc-9de9-39818c90e73f" providerId="ADAL" clId="{08AA0E5E-D94B-408B-8FF8-DD34F02C39E5}" dt="2023-10-22T23:04:48.823" v="863"/>
        <pc:sldMkLst>
          <pc:docMk/>
          <pc:sldMk cId="3461468763" sldId="305"/>
        </pc:sldMkLst>
        <pc:spChg chg="mod">
          <ac:chgData name="Ian Jones" userId="eff70159-7574-40fc-9de9-39818c90e73f" providerId="ADAL" clId="{08AA0E5E-D94B-408B-8FF8-DD34F02C39E5}" dt="2023-10-22T22:40:27.632" v="707" actId="1076"/>
          <ac:spMkLst>
            <pc:docMk/>
            <pc:sldMk cId="3461468763" sldId="305"/>
            <ac:spMk id="2" creationId="{64DE0981-03B2-524F-A6BA-0EBB86602A40}"/>
          </ac:spMkLst>
        </pc:spChg>
        <pc:spChg chg="mod">
          <ac:chgData name="Ian Jones" userId="eff70159-7574-40fc-9de9-39818c90e73f" providerId="ADAL" clId="{08AA0E5E-D94B-408B-8FF8-DD34F02C39E5}" dt="2023-10-22T22:40:37.449" v="715" actId="20577"/>
          <ac:spMkLst>
            <pc:docMk/>
            <pc:sldMk cId="3461468763" sldId="305"/>
            <ac:spMk id="3" creationId="{993F08E2-1BBD-6A46-9CEB-B6E9BA0D85E7}"/>
          </ac:spMkLst>
        </pc:spChg>
        <pc:spChg chg="del">
          <ac:chgData name="Ian Jones" userId="eff70159-7574-40fc-9de9-39818c90e73f" providerId="ADAL" clId="{08AA0E5E-D94B-408B-8FF8-DD34F02C39E5}" dt="2023-10-22T22:40:17.887" v="702" actId="26606"/>
          <ac:spMkLst>
            <pc:docMk/>
            <pc:sldMk cId="3461468763" sldId="305"/>
            <ac:spMk id="16" creationId="{743AA782-23D1-4521-8CAD-47662984AA08}"/>
          </ac:spMkLst>
        </pc:spChg>
        <pc:spChg chg="del">
          <ac:chgData name="Ian Jones" userId="eff70159-7574-40fc-9de9-39818c90e73f" providerId="ADAL" clId="{08AA0E5E-D94B-408B-8FF8-DD34F02C39E5}" dt="2023-10-22T22:40:17.887" v="702" actId="26606"/>
          <ac:spMkLst>
            <pc:docMk/>
            <pc:sldMk cId="3461468763" sldId="305"/>
            <ac:spMk id="18" creationId="{650D18FE-0824-4A46-B22C-A86B52E5780A}"/>
          </ac:spMkLst>
        </pc:spChg>
        <pc:spChg chg="add">
          <ac:chgData name="Ian Jones" userId="eff70159-7574-40fc-9de9-39818c90e73f" providerId="ADAL" clId="{08AA0E5E-D94B-408B-8FF8-DD34F02C39E5}" dt="2023-10-22T22:40:17.887" v="702" actId="26606"/>
          <ac:spMkLst>
            <pc:docMk/>
            <pc:sldMk cId="3461468763" sldId="305"/>
            <ac:spMk id="2055" creationId="{4AC6B390-BC59-4F1D-A0EE-D71A92F0A0B2}"/>
          </ac:spMkLst>
        </pc:spChg>
        <pc:spChg chg="add">
          <ac:chgData name="Ian Jones" userId="eff70159-7574-40fc-9de9-39818c90e73f" providerId="ADAL" clId="{08AA0E5E-D94B-408B-8FF8-DD34F02C39E5}" dt="2023-10-22T22:40:17.887" v="702" actId="26606"/>
          <ac:spMkLst>
            <pc:docMk/>
            <pc:sldMk cId="3461468763" sldId="305"/>
            <ac:spMk id="2057" creationId="{B6C60D79-16F1-4C4B-B7E3-7634E7069CDE}"/>
          </ac:spMkLst>
        </pc:spChg>
        <pc:spChg chg="add">
          <ac:chgData name="Ian Jones" userId="eff70159-7574-40fc-9de9-39818c90e73f" providerId="ADAL" clId="{08AA0E5E-D94B-408B-8FF8-DD34F02C39E5}" dt="2023-10-22T22:40:17.887" v="702" actId="26606"/>
          <ac:spMkLst>
            <pc:docMk/>
            <pc:sldMk cId="3461468763" sldId="305"/>
            <ac:spMk id="2059" creationId="{426B127E-6498-4C77-9C9D-4553A5113B80}"/>
          </ac:spMkLst>
        </pc:spChg>
        <pc:picChg chg="del">
          <ac:chgData name="Ian Jones" userId="eff70159-7574-40fc-9de9-39818c90e73f" providerId="ADAL" clId="{08AA0E5E-D94B-408B-8FF8-DD34F02C39E5}" dt="2023-10-22T22:39:24.217" v="693" actId="478"/>
          <ac:picMkLst>
            <pc:docMk/>
            <pc:sldMk cId="3461468763" sldId="305"/>
            <ac:picMk id="8" creationId="{ED51EFD4-DA9D-F707-671C-0F7BF23F9055}"/>
          </ac:picMkLst>
        </pc:picChg>
        <pc:picChg chg="add mod ord">
          <ac:chgData name="Ian Jones" userId="eff70159-7574-40fc-9de9-39818c90e73f" providerId="ADAL" clId="{08AA0E5E-D94B-408B-8FF8-DD34F02C39E5}" dt="2023-10-22T22:40:17.887" v="702" actId="26606"/>
          <ac:picMkLst>
            <pc:docMk/>
            <pc:sldMk cId="3461468763" sldId="305"/>
            <ac:picMk id="2050" creationId="{85BF16E8-91C8-0B48-3A16-C70971F5709D}"/>
          </ac:picMkLst>
        </pc:picChg>
      </pc:sldChg>
      <pc:sldChg chg="modSp new mod modTransition modNotesTx">
        <pc:chgData name="Ian Jones" userId="eff70159-7574-40fc-9de9-39818c90e73f" providerId="ADAL" clId="{08AA0E5E-D94B-408B-8FF8-DD34F02C39E5}" dt="2023-10-22T23:04:48.823" v="863"/>
        <pc:sldMkLst>
          <pc:docMk/>
          <pc:sldMk cId="3763761054" sldId="306"/>
        </pc:sldMkLst>
        <pc:spChg chg="mod">
          <ac:chgData name="Ian Jones" userId="eff70159-7574-40fc-9de9-39818c90e73f" providerId="ADAL" clId="{08AA0E5E-D94B-408B-8FF8-DD34F02C39E5}" dt="2023-10-22T22:51:07.383" v="731" actId="115"/>
          <ac:spMkLst>
            <pc:docMk/>
            <pc:sldMk cId="3763761054" sldId="306"/>
            <ac:spMk id="2" creationId="{20C9AEB4-71B5-4739-B6FC-326DD970E812}"/>
          </ac:spMkLst>
        </pc:spChg>
      </pc:sldChg>
      <pc:sldChg chg="addSp delSp modSp new mod modTransition modAnim">
        <pc:chgData name="Ian Jones" userId="eff70159-7574-40fc-9de9-39818c90e73f" providerId="ADAL" clId="{08AA0E5E-D94B-408B-8FF8-DD34F02C39E5}" dt="2023-10-22T23:04:48.823" v="863"/>
        <pc:sldMkLst>
          <pc:docMk/>
          <pc:sldMk cId="575694579" sldId="307"/>
        </pc:sldMkLst>
        <pc:spChg chg="del">
          <ac:chgData name="Ian Jones" userId="eff70159-7574-40fc-9de9-39818c90e73f" providerId="ADAL" clId="{08AA0E5E-D94B-408B-8FF8-DD34F02C39E5}" dt="2023-10-22T22:54:31.946" v="736"/>
          <ac:spMkLst>
            <pc:docMk/>
            <pc:sldMk cId="575694579" sldId="307"/>
            <ac:spMk id="3" creationId="{CAD06AA7-D723-2B9D-EECB-633B6C29DCC8}"/>
          </ac:spMkLst>
        </pc:spChg>
        <pc:picChg chg="add mod">
          <ac:chgData name="Ian Jones" userId="eff70159-7574-40fc-9de9-39818c90e73f" providerId="ADAL" clId="{08AA0E5E-D94B-408B-8FF8-DD34F02C39E5}" dt="2023-10-22T22:54:37.772" v="738" actId="14100"/>
          <ac:picMkLst>
            <pc:docMk/>
            <pc:sldMk cId="575694579" sldId="307"/>
            <ac:picMk id="4" creationId="{98B24EC3-C27B-8322-8B63-780A79126ABA}"/>
          </ac:picMkLst>
        </pc:picChg>
      </pc:sldChg>
      <pc:sldChg chg="addSp delSp modSp add mod ord modTransition">
        <pc:chgData name="Ian Jones" userId="eff70159-7574-40fc-9de9-39818c90e73f" providerId="ADAL" clId="{08AA0E5E-D94B-408B-8FF8-DD34F02C39E5}" dt="2023-10-22T23:04:48.823" v="863"/>
        <pc:sldMkLst>
          <pc:docMk/>
          <pc:sldMk cId="1482737640" sldId="308"/>
        </pc:sldMkLst>
        <pc:spChg chg="mod">
          <ac:chgData name="Ian Jones" userId="eff70159-7574-40fc-9de9-39818c90e73f" providerId="ADAL" clId="{08AA0E5E-D94B-408B-8FF8-DD34F02C39E5}" dt="2023-10-22T23:01:52.185" v="842" actId="26606"/>
          <ac:spMkLst>
            <pc:docMk/>
            <pc:sldMk cId="1482737640" sldId="308"/>
            <ac:spMk id="2" creationId="{F7A1A35B-478A-034D-A92D-CFD9EDD8D175}"/>
          </ac:spMkLst>
        </pc:spChg>
        <pc:spChg chg="mod">
          <ac:chgData name="Ian Jones" userId="eff70159-7574-40fc-9de9-39818c90e73f" providerId="ADAL" clId="{08AA0E5E-D94B-408B-8FF8-DD34F02C39E5}" dt="2023-10-22T23:03:03.184" v="860" actId="27636"/>
          <ac:spMkLst>
            <pc:docMk/>
            <pc:sldMk cId="1482737640" sldId="308"/>
            <ac:spMk id="3" creationId="{15C0AA66-2F57-B74C-A6CC-9297915DB66C}"/>
          </ac:spMkLst>
        </pc:spChg>
        <pc:spChg chg="del">
          <ac:chgData name="Ian Jones" userId="eff70159-7574-40fc-9de9-39818c90e73f" providerId="ADAL" clId="{08AA0E5E-D94B-408B-8FF8-DD34F02C39E5}" dt="2023-10-22T23:01:52.185" v="842" actId="26606"/>
          <ac:spMkLst>
            <pc:docMk/>
            <pc:sldMk cId="1482737640" sldId="308"/>
            <ac:spMk id="21" creationId="{D4974D33-8DC5-464E-8C6D-BE58F0669C17}"/>
          </ac:spMkLst>
        </pc:spChg>
        <pc:spChg chg="del">
          <ac:chgData name="Ian Jones" userId="eff70159-7574-40fc-9de9-39818c90e73f" providerId="ADAL" clId="{08AA0E5E-D94B-408B-8FF8-DD34F02C39E5}" dt="2023-10-22T23:01:52.185" v="842" actId="26606"/>
          <ac:spMkLst>
            <pc:docMk/>
            <pc:sldMk cId="1482737640" sldId="308"/>
            <ac:spMk id="22" creationId="{F13C74B1-5B17-4795-BED0-7140497B445A}"/>
          </ac:spMkLst>
        </pc:spChg>
        <pc:spChg chg="add">
          <ac:chgData name="Ian Jones" userId="eff70159-7574-40fc-9de9-39818c90e73f" providerId="ADAL" clId="{08AA0E5E-D94B-408B-8FF8-DD34F02C39E5}" dt="2023-10-22T23:01:52.185" v="842" actId="26606"/>
          <ac:spMkLst>
            <pc:docMk/>
            <pc:sldMk cId="1482737640" sldId="308"/>
            <ac:spMk id="28" creationId="{45D37F4E-DDB4-456B-97E0-9937730A039F}"/>
          </ac:spMkLst>
        </pc:spChg>
        <pc:spChg chg="add">
          <ac:chgData name="Ian Jones" userId="eff70159-7574-40fc-9de9-39818c90e73f" providerId="ADAL" clId="{08AA0E5E-D94B-408B-8FF8-DD34F02C39E5}" dt="2023-10-22T23:01:52.185" v="842" actId="26606"/>
          <ac:spMkLst>
            <pc:docMk/>
            <pc:sldMk cId="1482737640" sldId="308"/>
            <ac:spMk id="30" creationId="{B2DD41CD-8F47-4F56-AD12-4E2FF7696987}"/>
          </ac:spMkLst>
        </pc:spChg>
        <pc:picChg chg="del mod">
          <ac:chgData name="Ian Jones" userId="eff70159-7574-40fc-9de9-39818c90e73f" providerId="ADAL" clId="{08AA0E5E-D94B-408B-8FF8-DD34F02C39E5}" dt="2023-10-22T23:01:55.245" v="843" actId="478"/>
          <ac:picMkLst>
            <pc:docMk/>
            <pc:sldMk cId="1482737640" sldId="308"/>
            <ac:picMk id="23" creationId="{6231B8F6-019C-8B3E-7D25-EEF9BFAACEF8}"/>
          </ac:picMkLst>
        </pc:picChg>
        <pc:picChg chg="add mod">
          <ac:chgData name="Ian Jones" userId="eff70159-7574-40fc-9de9-39818c90e73f" providerId="ADAL" clId="{08AA0E5E-D94B-408B-8FF8-DD34F02C39E5}" dt="2023-10-22T23:02:54.684" v="857" actId="1076"/>
          <ac:picMkLst>
            <pc:docMk/>
            <pc:sldMk cId="1482737640" sldId="308"/>
            <ac:picMk id="4098" creationId="{105F4594-036C-364E-4A3B-D4C00B3809AA}"/>
          </ac:picMkLst>
        </pc:picChg>
      </pc:sldChg>
      <pc:sldChg chg="add modTransition">
        <pc:chgData name="Ian Jones" userId="eff70159-7574-40fc-9de9-39818c90e73f" providerId="ADAL" clId="{08AA0E5E-D94B-408B-8FF8-DD34F02C39E5}" dt="2023-10-22T23:04:48.823" v="863"/>
        <pc:sldMkLst>
          <pc:docMk/>
          <pc:sldMk cId="4101266289" sldId="309"/>
        </pc:sldMkLst>
      </pc:sldChg>
      <pc:sldChg chg="add modTransition">
        <pc:chgData name="Ian Jones" userId="eff70159-7574-40fc-9de9-39818c90e73f" providerId="ADAL" clId="{08AA0E5E-D94B-408B-8FF8-DD34F02C39E5}" dt="2023-10-22T23:04:48.823" v="863"/>
        <pc:sldMkLst>
          <pc:docMk/>
          <pc:sldMk cId="596590935" sldId="310"/>
        </pc:sldMkLst>
      </pc:sldChg>
      <pc:sldChg chg="add ord modTransition">
        <pc:chgData name="Ian Jones" userId="eff70159-7574-40fc-9de9-39818c90e73f" providerId="ADAL" clId="{08AA0E5E-D94B-408B-8FF8-DD34F02C39E5}" dt="2023-10-22T23:04:48.823" v="863"/>
        <pc:sldMkLst>
          <pc:docMk/>
          <pc:sldMk cId="2783640778" sldId="311"/>
        </pc:sldMkLst>
      </pc:sldChg>
      <pc:sldChg chg="modSp add mod ord modTransition modNotesTx">
        <pc:chgData name="Ian Jones" userId="eff70159-7574-40fc-9de9-39818c90e73f" providerId="ADAL" clId="{08AA0E5E-D94B-408B-8FF8-DD34F02C39E5}" dt="2023-10-22T23:04:48.823" v="863"/>
        <pc:sldMkLst>
          <pc:docMk/>
          <pc:sldMk cId="1866743317" sldId="312"/>
        </pc:sldMkLst>
        <pc:spChg chg="mod">
          <ac:chgData name="Ian Jones" userId="eff70159-7574-40fc-9de9-39818c90e73f" providerId="ADAL" clId="{08AA0E5E-D94B-408B-8FF8-DD34F02C39E5}" dt="2023-10-22T22:57:37.512" v="766" actId="1076"/>
          <ac:spMkLst>
            <pc:docMk/>
            <pc:sldMk cId="1866743317" sldId="312"/>
            <ac:spMk id="2" creationId="{EE12117D-864C-5DBD-9735-767259DE63EE}"/>
          </ac:spMkLst>
        </pc:spChg>
      </pc:sldChg>
      <pc:sldChg chg="addSp modSp new mod modTransition modNotesTx">
        <pc:chgData name="Ian Jones" userId="eff70159-7574-40fc-9de9-39818c90e73f" providerId="ADAL" clId="{08AA0E5E-D94B-408B-8FF8-DD34F02C39E5}" dt="2023-10-22T23:04:48.823" v="863"/>
        <pc:sldMkLst>
          <pc:docMk/>
          <pc:sldMk cId="3828729247" sldId="313"/>
        </pc:sldMkLst>
        <pc:spChg chg="add mod">
          <ac:chgData name="Ian Jones" userId="eff70159-7574-40fc-9de9-39818c90e73f" providerId="ADAL" clId="{08AA0E5E-D94B-408B-8FF8-DD34F02C39E5}" dt="2023-10-22T23:00:37.707" v="832" actId="14100"/>
          <ac:spMkLst>
            <pc:docMk/>
            <pc:sldMk cId="3828729247" sldId="313"/>
            <ac:spMk id="2" creationId="{1D1A66FE-379B-0A4F-D6CF-EBE5C6576C2A}"/>
          </ac:spMkLst>
        </pc:spChg>
        <pc:picChg chg="add mod">
          <ac:chgData name="Ian Jones" userId="eff70159-7574-40fc-9de9-39818c90e73f" providerId="ADAL" clId="{08AA0E5E-D94B-408B-8FF8-DD34F02C39E5}" dt="2023-10-22T23:00:25.267" v="788" actId="1076"/>
          <ac:picMkLst>
            <pc:docMk/>
            <pc:sldMk cId="3828729247" sldId="313"/>
            <ac:picMk id="3074" creationId="{7C8F0EAA-6FA8-F1A3-5265-418BB94BD213}"/>
          </ac:picMkLst>
        </pc:picChg>
      </pc:sldChg>
      <pc:sldMasterChg chg="add addSldLayout">
        <pc:chgData name="Ian Jones" userId="eff70159-7574-40fc-9de9-39818c90e73f" providerId="ADAL" clId="{08AA0E5E-D94B-408B-8FF8-DD34F02C39E5}" dt="2023-10-22T22:56:36.624" v="760" actId="27028"/>
        <pc:sldMasterMkLst>
          <pc:docMk/>
          <pc:sldMasterMk cId="1384196811" sldId="2147483728"/>
        </pc:sldMasterMkLst>
        <pc:sldLayoutChg chg="add">
          <pc:chgData name="Ian Jones" userId="eff70159-7574-40fc-9de9-39818c90e73f" providerId="ADAL" clId="{08AA0E5E-D94B-408B-8FF8-DD34F02C39E5}" dt="2023-10-22T22:56:36.624" v="760" actId="27028"/>
          <pc:sldLayoutMkLst>
            <pc:docMk/>
            <pc:sldMasterMk cId="1384196811" sldId="2147483728"/>
            <pc:sldLayoutMk cId="2576041111" sldId="2147483683"/>
          </pc:sldLayoutMkLst>
        </pc:sldLayoutChg>
        <pc:sldLayoutChg chg="add">
          <pc:chgData name="Ian Jones" userId="eff70159-7574-40fc-9de9-39818c90e73f" providerId="ADAL" clId="{08AA0E5E-D94B-408B-8FF8-DD34F02C39E5}" dt="2023-10-22T22:56:09.166" v="752" actId="27028"/>
          <pc:sldLayoutMkLst>
            <pc:docMk/>
            <pc:sldMasterMk cId="1384196811" sldId="2147483728"/>
            <pc:sldLayoutMk cId="3450286961" sldId="2147483725"/>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8.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4F6772-A93C-45A8-9EE5-4AEE6D7863F8}"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GB"/>
        </a:p>
      </dgm:t>
    </dgm:pt>
    <dgm:pt modelId="{BB1FABBC-A8BB-4CBC-8098-D4A0A1217630}">
      <dgm:prSet phldrT="[Text]"/>
      <dgm:spPr/>
      <dgm:t>
        <a:bodyPr/>
        <a:lstStyle/>
        <a:p>
          <a:pPr>
            <a:lnSpc>
              <a:spcPct val="100000"/>
            </a:lnSpc>
          </a:pPr>
          <a:r>
            <a:rPr lang="en-GB" i="1">
              <a:solidFill>
                <a:schemeClr val="tx1"/>
              </a:solidFill>
              <a:latin typeface="Agency FB" panose="020B0503020202020204" pitchFamily="34" charset="0"/>
            </a:rPr>
            <a:t>Discussed the Digital Competence Framework (DCF) and its role in the Curriculum for Wales.</a:t>
          </a:r>
          <a:endParaRPr lang="en-GB">
            <a:solidFill>
              <a:schemeClr val="tx1"/>
            </a:solidFill>
            <a:latin typeface="Agency FB" panose="020B0503020202020204" pitchFamily="34" charset="0"/>
          </a:endParaRPr>
        </a:p>
      </dgm:t>
    </dgm:pt>
    <dgm:pt modelId="{AE492546-1A06-48B8-9413-0ACB06311F83}" type="parTrans" cxnId="{C76894B4-DAC8-4279-80EC-A3F22356CF85}">
      <dgm:prSet/>
      <dgm:spPr/>
      <dgm:t>
        <a:bodyPr/>
        <a:lstStyle/>
        <a:p>
          <a:endParaRPr lang="en-GB"/>
        </a:p>
      </dgm:t>
    </dgm:pt>
    <dgm:pt modelId="{A685EC33-6F49-4A68-ACA5-C866BF031E05}" type="sibTrans" cxnId="{C76894B4-DAC8-4279-80EC-A3F22356CF85}">
      <dgm:prSet/>
      <dgm:spPr/>
      <dgm:t>
        <a:bodyPr/>
        <a:lstStyle/>
        <a:p>
          <a:endParaRPr lang="en-GB"/>
        </a:p>
      </dgm:t>
    </dgm:pt>
    <dgm:pt modelId="{188DFD40-3B25-4B4F-86BC-63F734F39CFA}">
      <dgm:prSet/>
      <dgm:spPr/>
      <dgm:t>
        <a:bodyPr/>
        <a:lstStyle/>
        <a:p>
          <a:pPr>
            <a:lnSpc>
              <a:spcPct val="100000"/>
            </a:lnSpc>
          </a:pPr>
          <a:r>
            <a:rPr lang="en-GB" i="1" dirty="0">
              <a:solidFill>
                <a:schemeClr val="tx1"/>
              </a:solidFill>
              <a:latin typeface="Agency FB" panose="020B0503020202020204" pitchFamily="34" charset="0"/>
            </a:rPr>
            <a:t>Had hands-on experience using digital tools to support the four strands of the DCF: Citizenship, Interacting &amp; Collaborating, Producing, and Data &amp; Computational Thinking.</a:t>
          </a:r>
          <a:endParaRPr lang="en-GB" dirty="0">
            <a:solidFill>
              <a:schemeClr val="tx1"/>
            </a:solidFill>
            <a:latin typeface="Agency FB" panose="020B0503020202020204" pitchFamily="34" charset="0"/>
          </a:endParaRPr>
        </a:p>
      </dgm:t>
    </dgm:pt>
    <dgm:pt modelId="{2C458B55-231A-445E-A403-23C08D5F8B4D}" type="parTrans" cxnId="{AC5E5694-DA6C-40FB-9359-BBD79F8D78AB}">
      <dgm:prSet/>
      <dgm:spPr/>
      <dgm:t>
        <a:bodyPr/>
        <a:lstStyle/>
        <a:p>
          <a:endParaRPr lang="en-GB"/>
        </a:p>
      </dgm:t>
    </dgm:pt>
    <dgm:pt modelId="{4889FADB-097E-44AB-B9CB-99DF47F5233C}" type="sibTrans" cxnId="{AC5E5694-DA6C-40FB-9359-BBD79F8D78AB}">
      <dgm:prSet/>
      <dgm:spPr/>
      <dgm:t>
        <a:bodyPr/>
        <a:lstStyle/>
        <a:p>
          <a:endParaRPr lang="en-GB"/>
        </a:p>
      </dgm:t>
    </dgm:pt>
    <dgm:pt modelId="{96CDCDEB-A03D-4A0E-B8CE-DB7A7C2E5EB2}">
      <dgm:prSet/>
      <dgm:spPr/>
      <dgm:t>
        <a:bodyPr/>
        <a:lstStyle/>
        <a:p>
          <a:pPr>
            <a:lnSpc>
              <a:spcPct val="100000"/>
            </a:lnSpc>
          </a:pPr>
          <a:r>
            <a:rPr lang="en-GB" i="1">
              <a:solidFill>
                <a:schemeClr val="tx1"/>
              </a:solidFill>
              <a:latin typeface="Agency FB" panose="020B0503020202020204" pitchFamily="34" charset="0"/>
            </a:rPr>
            <a:t>Created ideas for lesson plans incorporating the DCF and explored how to apply them in different subject areas.</a:t>
          </a:r>
          <a:endParaRPr lang="en-GB">
            <a:solidFill>
              <a:schemeClr val="tx1"/>
            </a:solidFill>
            <a:latin typeface="Agency FB" panose="020B0503020202020204" pitchFamily="34" charset="0"/>
          </a:endParaRPr>
        </a:p>
      </dgm:t>
    </dgm:pt>
    <dgm:pt modelId="{D5C5B306-6416-4918-A4D8-40B6A43F7824}" type="parTrans" cxnId="{A8402D46-7ECA-415B-823F-0C7A0FB6857D}">
      <dgm:prSet/>
      <dgm:spPr/>
      <dgm:t>
        <a:bodyPr/>
        <a:lstStyle/>
        <a:p>
          <a:endParaRPr lang="en-GB"/>
        </a:p>
      </dgm:t>
    </dgm:pt>
    <dgm:pt modelId="{CE83D9D4-386B-4D78-81BD-0E6E8A37EE85}" type="sibTrans" cxnId="{A8402D46-7ECA-415B-823F-0C7A0FB6857D}">
      <dgm:prSet/>
      <dgm:spPr/>
      <dgm:t>
        <a:bodyPr/>
        <a:lstStyle/>
        <a:p>
          <a:endParaRPr lang="en-GB"/>
        </a:p>
      </dgm:t>
    </dgm:pt>
    <dgm:pt modelId="{E6A4974A-E646-4CF9-9D18-5FC9158DB918}">
      <dgm:prSet/>
      <dgm:spPr/>
      <dgm:t>
        <a:bodyPr/>
        <a:lstStyle/>
        <a:p>
          <a:pPr>
            <a:lnSpc>
              <a:spcPct val="100000"/>
            </a:lnSpc>
          </a:pPr>
          <a:r>
            <a:rPr lang="en-GB" i="1" dirty="0">
              <a:solidFill>
                <a:schemeClr val="tx1"/>
              </a:solidFill>
              <a:latin typeface="Agency FB" panose="020B0503020202020204" pitchFamily="34" charset="0"/>
            </a:rPr>
            <a:t>Reflected on potential challenges of implementing the DCF and brainstormed practical solutions</a:t>
          </a:r>
          <a:endParaRPr lang="en-GB" dirty="0">
            <a:solidFill>
              <a:schemeClr val="tx1"/>
            </a:solidFill>
            <a:latin typeface="Agency FB" panose="020B0503020202020204" pitchFamily="34" charset="0"/>
          </a:endParaRPr>
        </a:p>
      </dgm:t>
    </dgm:pt>
    <dgm:pt modelId="{D3B49B61-0B3F-4961-AE94-66C37FF33981}" type="parTrans" cxnId="{F2285024-A1EC-4D1D-99EA-AC94CB8A6FC2}">
      <dgm:prSet/>
      <dgm:spPr/>
      <dgm:t>
        <a:bodyPr/>
        <a:lstStyle/>
        <a:p>
          <a:endParaRPr lang="en-GB"/>
        </a:p>
      </dgm:t>
    </dgm:pt>
    <dgm:pt modelId="{A1B461B7-875D-4BA1-A62F-53EF8D8E042E}" type="sibTrans" cxnId="{F2285024-A1EC-4D1D-99EA-AC94CB8A6FC2}">
      <dgm:prSet/>
      <dgm:spPr/>
      <dgm:t>
        <a:bodyPr/>
        <a:lstStyle/>
        <a:p>
          <a:endParaRPr lang="en-GB"/>
        </a:p>
      </dgm:t>
    </dgm:pt>
    <dgm:pt modelId="{916D56AA-5313-4A95-BABD-EDD7787E5244}" type="pres">
      <dgm:prSet presAssocID="{134F6772-A93C-45A8-9EE5-4AEE6D7863F8}" presName="root" presStyleCnt="0">
        <dgm:presLayoutVars>
          <dgm:dir/>
          <dgm:resizeHandles val="exact"/>
        </dgm:presLayoutVars>
      </dgm:prSet>
      <dgm:spPr/>
    </dgm:pt>
    <dgm:pt modelId="{96CD140F-629A-40D0-95B9-53913F8C9676}" type="pres">
      <dgm:prSet presAssocID="{BB1FABBC-A8BB-4CBC-8098-D4A0A1217630}" presName="compNode" presStyleCnt="0"/>
      <dgm:spPr/>
    </dgm:pt>
    <dgm:pt modelId="{8DFE7B4F-3890-430C-91B7-451B9531FD49}" type="pres">
      <dgm:prSet presAssocID="{BB1FABBC-A8BB-4CBC-8098-D4A0A1217630}" presName="bgRect" presStyleLbl="bgShp" presStyleIdx="0" presStyleCnt="4"/>
      <dgm:spPr/>
    </dgm:pt>
    <dgm:pt modelId="{28A67A56-3D54-4408-A28A-CCFD9E52918F}" type="pres">
      <dgm:prSet presAssocID="{BB1FABBC-A8BB-4CBC-8098-D4A0A12176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duation Cap"/>
        </a:ext>
      </dgm:extLst>
    </dgm:pt>
    <dgm:pt modelId="{EA6520D3-36FF-4FA2-BCE3-FA2C16F2474F}" type="pres">
      <dgm:prSet presAssocID="{BB1FABBC-A8BB-4CBC-8098-D4A0A1217630}" presName="spaceRect" presStyleCnt="0"/>
      <dgm:spPr/>
    </dgm:pt>
    <dgm:pt modelId="{6C100134-F927-4788-BFE9-059F94F07634}" type="pres">
      <dgm:prSet presAssocID="{BB1FABBC-A8BB-4CBC-8098-D4A0A1217630}" presName="parTx" presStyleLbl="revTx" presStyleIdx="0" presStyleCnt="4">
        <dgm:presLayoutVars>
          <dgm:chMax val="0"/>
          <dgm:chPref val="0"/>
        </dgm:presLayoutVars>
      </dgm:prSet>
      <dgm:spPr/>
    </dgm:pt>
    <dgm:pt modelId="{8ED82B83-6FE7-48AE-B491-21D5DCD35D0B}" type="pres">
      <dgm:prSet presAssocID="{A685EC33-6F49-4A68-ACA5-C866BF031E05}" presName="sibTrans" presStyleCnt="0"/>
      <dgm:spPr/>
    </dgm:pt>
    <dgm:pt modelId="{5DA6DC30-42C4-4734-B623-3D001648E00F}" type="pres">
      <dgm:prSet presAssocID="{188DFD40-3B25-4B4F-86BC-63F734F39CFA}" presName="compNode" presStyleCnt="0"/>
      <dgm:spPr/>
    </dgm:pt>
    <dgm:pt modelId="{2504B439-4E53-489B-B6EA-DC5B4A34E226}" type="pres">
      <dgm:prSet presAssocID="{188DFD40-3B25-4B4F-86BC-63F734F39CFA}" presName="bgRect" presStyleLbl="bgShp" presStyleIdx="1" presStyleCnt="4"/>
      <dgm:spPr/>
    </dgm:pt>
    <dgm:pt modelId="{7B84FB07-6308-416F-8244-8EE24AE9EE89}" type="pres">
      <dgm:prSet presAssocID="{188DFD40-3B25-4B4F-86BC-63F734F39C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700129C9-DF2F-4CD9-8EC2-99523F3B8110}" type="pres">
      <dgm:prSet presAssocID="{188DFD40-3B25-4B4F-86BC-63F734F39CFA}" presName="spaceRect" presStyleCnt="0"/>
      <dgm:spPr/>
    </dgm:pt>
    <dgm:pt modelId="{4690DB8D-897F-4C30-AF3F-80B7C7C5E2C7}" type="pres">
      <dgm:prSet presAssocID="{188DFD40-3B25-4B4F-86BC-63F734F39CFA}" presName="parTx" presStyleLbl="revTx" presStyleIdx="1" presStyleCnt="4">
        <dgm:presLayoutVars>
          <dgm:chMax val="0"/>
          <dgm:chPref val="0"/>
        </dgm:presLayoutVars>
      </dgm:prSet>
      <dgm:spPr/>
    </dgm:pt>
    <dgm:pt modelId="{B8D0FC64-2C0F-4225-92A5-7569EC1C1726}" type="pres">
      <dgm:prSet presAssocID="{4889FADB-097E-44AB-B9CB-99DF47F5233C}" presName="sibTrans" presStyleCnt="0"/>
      <dgm:spPr/>
    </dgm:pt>
    <dgm:pt modelId="{81DA8022-AD91-4257-872D-BB6F8CC514CC}" type="pres">
      <dgm:prSet presAssocID="{96CDCDEB-A03D-4A0E-B8CE-DB7A7C2E5EB2}" presName="compNode" presStyleCnt="0"/>
      <dgm:spPr/>
    </dgm:pt>
    <dgm:pt modelId="{DB1E5DD9-D5BE-449D-BB7C-B17CE1C63ACF}" type="pres">
      <dgm:prSet presAssocID="{96CDCDEB-A03D-4A0E-B8CE-DB7A7C2E5EB2}" presName="bgRect" presStyleLbl="bgShp" presStyleIdx="2" presStyleCnt="4"/>
      <dgm:spPr/>
    </dgm:pt>
    <dgm:pt modelId="{3B1DCC99-9F64-4A7D-B795-C4EE26EAFC9F}" type="pres">
      <dgm:prSet presAssocID="{96CDCDEB-A03D-4A0E-B8CE-DB7A7C2E5E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36CAB0D9-58C5-4D6A-86B5-D4556F05596C}" type="pres">
      <dgm:prSet presAssocID="{96CDCDEB-A03D-4A0E-B8CE-DB7A7C2E5EB2}" presName="spaceRect" presStyleCnt="0"/>
      <dgm:spPr/>
    </dgm:pt>
    <dgm:pt modelId="{06D3C943-1AA6-4513-8FEC-EFF2CFB09FD1}" type="pres">
      <dgm:prSet presAssocID="{96CDCDEB-A03D-4A0E-B8CE-DB7A7C2E5EB2}" presName="parTx" presStyleLbl="revTx" presStyleIdx="2" presStyleCnt="4">
        <dgm:presLayoutVars>
          <dgm:chMax val="0"/>
          <dgm:chPref val="0"/>
        </dgm:presLayoutVars>
      </dgm:prSet>
      <dgm:spPr/>
    </dgm:pt>
    <dgm:pt modelId="{5D18F774-4237-4DFE-9F05-6AFC676DED42}" type="pres">
      <dgm:prSet presAssocID="{CE83D9D4-386B-4D78-81BD-0E6E8A37EE85}" presName="sibTrans" presStyleCnt="0"/>
      <dgm:spPr/>
    </dgm:pt>
    <dgm:pt modelId="{552724AF-8044-4837-B63E-50A777DE8ADA}" type="pres">
      <dgm:prSet presAssocID="{E6A4974A-E646-4CF9-9D18-5FC9158DB918}" presName="compNode" presStyleCnt="0"/>
      <dgm:spPr/>
    </dgm:pt>
    <dgm:pt modelId="{66845319-CAE1-4195-9341-50D4E5AC869E}" type="pres">
      <dgm:prSet presAssocID="{E6A4974A-E646-4CF9-9D18-5FC9158DB918}" presName="bgRect" presStyleLbl="bgShp" presStyleIdx="3" presStyleCnt="4"/>
      <dgm:spPr/>
    </dgm:pt>
    <dgm:pt modelId="{AD75BF37-6B3E-462F-8D48-2D65F6D4E3AA}" type="pres">
      <dgm:prSet presAssocID="{E6A4974A-E646-4CF9-9D18-5FC9158DB9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100090D9-0565-42D2-98BF-783377075526}" type="pres">
      <dgm:prSet presAssocID="{E6A4974A-E646-4CF9-9D18-5FC9158DB918}" presName="spaceRect" presStyleCnt="0"/>
      <dgm:spPr/>
    </dgm:pt>
    <dgm:pt modelId="{1D07EB63-60C9-4490-ABC4-ADC60CE3A6B6}" type="pres">
      <dgm:prSet presAssocID="{E6A4974A-E646-4CF9-9D18-5FC9158DB918}" presName="parTx" presStyleLbl="revTx" presStyleIdx="3" presStyleCnt="4">
        <dgm:presLayoutVars>
          <dgm:chMax val="0"/>
          <dgm:chPref val="0"/>
        </dgm:presLayoutVars>
      </dgm:prSet>
      <dgm:spPr/>
    </dgm:pt>
  </dgm:ptLst>
  <dgm:cxnLst>
    <dgm:cxn modelId="{F2285024-A1EC-4D1D-99EA-AC94CB8A6FC2}" srcId="{134F6772-A93C-45A8-9EE5-4AEE6D7863F8}" destId="{E6A4974A-E646-4CF9-9D18-5FC9158DB918}" srcOrd="3" destOrd="0" parTransId="{D3B49B61-0B3F-4961-AE94-66C37FF33981}" sibTransId="{A1B461B7-875D-4BA1-A62F-53EF8D8E042E}"/>
    <dgm:cxn modelId="{A8402D46-7ECA-415B-823F-0C7A0FB6857D}" srcId="{134F6772-A93C-45A8-9EE5-4AEE6D7863F8}" destId="{96CDCDEB-A03D-4A0E-B8CE-DB7A7C2E5EB2}" srcOrd="2" destOrd="0" parTransId="{D5C5B306-6416-4918-A4D8-40B6A43F7824}" sibTransId="{CE83D9D4-386B-4D78-81BD-0E6E8A37EE85}"/>
    <dgm:cxn modelId="{105A5E8A-E11E-464E-9188-29A74D34088F}" type="presOf" srcId="{BB1FABBC-A8BB-4CBC-8098-D4A0A1217630}" destId="{6C100134-F927-4788-BFE9-059F94F07634}" srcOrd="0" destOrd="0" presId="urn:microsoft.com/office/officeart/2018/2/layout/IconVerticalSolidList"/>
    <dgm:cxn modelId="{AC5E5694-DA6C-40FB-9359-BBD79F8D78AB}" srcId="{134F6772-A93C-45A8-9EE5-4AEE6D7863F8}" destId="{188DFD40-3B25-4B4F-86BC-63F734F39CFA}" srcOrd="1" destOrd="0" parTransId="{2C458B55-231A-445E-A403-23C08D5F8B4D}" sibTransId="{4889FADB-097E-44AB-B9CB-99DF47F5233C}"/>
    <dgm:cxn modelId="{60898C9F-F57D-4EA5-8FE4-A85DE3ED234A}" type="presOf" srcId="{134F6772-A93C-45A8-9EE5-4AEE6D7863F8}" destId="{916D56AA-5313-4A95-BABD-EDD7787E5244}" srcOrd="0" destOrd="0" presId="urn:microsoft.com/office/officeart/2018/2/layout/IconVerticalSolidList"/>
    <dgm:cxn modelId="{C76894B4-DAC8-4279-80EC-A3F22356CF85}" srcId="{134F6772-A93C-45A8-9EE5-4AEE6D7863F8}" destId="{BB1FABBC-A8BB-4CBC-8098-D4A0A1217630}" srcOrd="0" destOrd="0" parTransId="{AE492546-1A06-48B8-9413-0ACB06311F83}" sibTransId="{A685EC33-6F49-4A68-ACA5-C866BF031E05}"/>
    <dgm:cxn modelId="{88DBFABE-D79B-4453-9697-03D5029D303C}" type="presOf" srcId="{E6A4974A-E646-4CF9-9D18-5FC9158DB918}" destId="{1D07EB63-60C9-4490-ABC4-ADC60CE3A6B6}" srcOrd="0" destOrd="0" presId="urn:microsoft.com/office/officeart/2018/2/layout/IconVerticalSolidList"/>
    <dgm:cxn modelId="{0F1334DC-E366-454F-8722-E19C9DA39695}" type="presOf" srcId="{188DFD40-3B25-4B4F-86BC-63F734F39CFA}" destId="{4690DB8D-897F-4C30-AF3F-80B7C7C5E2C7}" srcOrd="0" destOrd="0" presId="urn:microsoft.com/office/officeart/2018/2/layout/IconVerticalSolidList"/>
    <dgm:cxn modelId="{1EDFDEE5-1F59-4B05-B608-B2519ED6FA14}" type="presOf" srcId="{96CDCDEB-A03D-4A0E-B8CE-DB7A7C2E5EB2}" destId="{06D3C943-1AA6-4513-8FEC-EFF2CFB09FD1}" srcOrd="0" destOrd="0" presId="urn:microsoft.com/office/officeart/2018/2/layout/IconVerticalSolidList"/>
    <dgm:cxn modelId="{D1C56C90-51C3-4B4C-A576-7E3FDAEC8EC4}" type="presParOf" srcId="{916D56AA-5313-4A95-BABD-EDD7787E5244}" destId="{96CD140F-629A-40D0-95B9-53913F8C9676}" srcOrd="0" destOrd="0" presId="urn:microsoft.com/office/officeart/2018/2/layout/IconVerticalSolidList"/>
    <dgm:cxn modelId="{32D594E8-5A72-423B-ACB4-9B31490448F2}" type="presParOf" srcId="{96CD140F-629A-40D0-95B9-53913F8C9676}" destId="{8DFE7B4F-3890-430C-91B7-451B9531FD49}" srcOrd="0" destOrd="0" presId="urn:microsoft.com/office/officeart/2018/2/layout/IconVerticalSolidList"/>
    <dgm:cxn modelId="{8B45E610-5658-4C2F-B4B6-D3E31E4278A2}" type="presParOf" srcId="{96CD140F-629A-40D0-95B9-53913F8C9676}" destId="{28A67A56-3D54-4408-A28A-CCFD9E52918F}" srcOrd="1" destOrd="0" presId="urn:microsoft.com/office/officeart/2018/2/layout/IconVerticalSolidList"/>
    <dgm:cxn modelId="{285A6030-F179-4BB4-8D45-E6AEA10C49D3}" type="presParOf" srcId="{96CD140F-629A-40D0-95B9-53913F8C9676}" destId="{EA6520D3-36FF-4FA2-BCE3-FA2C16F2474F}" srcOrd="2" destOrd="0" presId="urn:microsoft.com/office/officeart/2018/2/layout/IconVerticalSolidList"/>
    <dgm:cxn modelId="{A4685C2F-223E-4AFE-9AF2-31EC087B6E1A}" type="presParOf" srcId="{96CD140F-629A-40D0-95B9-53913F8C9676}" destId="{6C100134-F927-4788-BFE9-059F94F07634}" srcOrd="3" destOrd="0" presId="urn:microsoft.com/office/officeart/2018/2/layout/IconVerticalSolidList"/>
    <dgm:cxn modelId="{1153EF4B-EB16-42B4-A481-AF199CFA63B8}" type="presParOf" srcId="{916D56AA-5313-4A95-BABD-EDD7787E5244}" destId="{8ED82B83-6FE7-48AE-B491-21D5DCD35D0B}" srcOrd="1" destOrd="0" presId="urn:microsoft.com/office/officeart/2018/2/layout/IconVerticalSolidList"/>
    <dgm:cxn modelId="{CFCBCD43-F8AF-46E2-AF46-15F1D2E883EB}" type="presParOf" srcId="{916D56AA-5313-4A95-BABD-EDD7787E5244}" destId="{5DA6DC30-42C4-4734-B623-3D001648E00F}" srcOrd="2" destOrd="0" presId="urn:microsoft.com/office/officeart/2018/2/layout/IconVerticalSolidList"/>
    <dgm:cxn modelId="{B5D0C68C-7C22-46B9-B939-8FD30A8B76AE}" type="presParOf" srcId="{5DA6DC30-42C4-4734-B623-3D001648E00F}" destId="{2504B439-4E53-489B-B6EA-DC5B4A34E226}" srcOrd="0" destOrd="0" presId="urn:microsoft.com/office/officeart/2018/2/layout/IconVerticalSolidList"/>
    <dgm:cxn modelId="{78B9F47F-230F-4B6F-B852-FF605D96DC8B}" type="presParOf" srcId="{5DA6DC30-42C4-4734-B623-3D001648E00F}" destId="{7B84FB07-6308-416F-8244-8EE24AE9EE89}" srcOrd="1" destOrd="0" presId="urn:microsoft.com/office/officeart/2018/2/layout/IconVerticalSolidList"/>
    <dgm:cxn modelId="{A9F05B3F-2A8C-4333-AF25-BEBF7C97E9BE}" type="presParOf" srcId="{5DA6DC30-42C4-4734-B623-3D001648E00F}" destId="{700129C9-DF2F-4CD9-8EC2-99523F3B8110}" srcOrd="2" destOrd="0" presId="urn:microsoft.com/office/officeart/2018/2/layout/IconVerticalSolidList"/>
    <dgm:cxn modelId="{E0DB1D58-9F4F-4226-80DA-A297851FBA32}" type="presParOf" srcId="{5DA6DC30-42C4-4734-B623-3D001648E00F}" destId="{4690DB8D-897F-4C30-AF3F-80B7C7C5E2C7}" srcOrd="3" destOrd="0" presId="urn:microsoft.com/office/officeart/2018/2/layout/IconVerticalSolidList"/>
    <dgm:cxn modelId="{D64CD9CC-338F-4F19-B92D-689D7584162C}" type="presParOf" srcId="{916D56AA-5313-4A95-BABD-EDD7787E5244}" destId="{B8D0FC64-2C0F-4225-92A5-7569EC1C1726}" srcOrd="3" destOrd="0" presId="urn:microsoft.com/office/officeart/2018/2/layout/IconVerticalSolidList"/>
    <dgm:cxn modelId="{FF1F510F-F2B8-42D9-96B8-18607ED633FF}" type="presParOf" srcId="{916D56AA-5313-4A95-BABD-EDD7787E5244}" destId="{81DA8022-AD91-4257-872D-BB6F8CC514CC}" srcOrd="4" destOrd="0" presId="urn:microsoft.com/office/officeart/2018/2/layout/IconVerticalSolidList"/>
    <dgm:cxn modelId="{971ED610-8C1E-48EB-ACBF-0AB710AAB96A}" type="presParOf" srcId="{81DA8022-AD91-4257-872D-BB6F8CC514CC}" destId="{DB1E5DD9-D5BE-449D-BB7C-B17CE1C63ACF}" srcOrd="0" destOrd="0" presId="urn:microsoft.com/office/officeart/2018/2/layout/IconVerticalSolidList"/>
    <dgm:cxn modelId="{3204DBAA-8508-42BD-BEDC-16675E96263F}" type="presParOf" srcId="{81DA8022-AD91-4257-872D-BB6F8CC514CC}" destId="{3B1DCC99-9F64-4A7D-B795-C4EE26EAFC9F}" srcOrd="1" destOrd="0" presId="urn:microsoft.com/office/officeart/2018/2/layout/IconVerticalSolidList"/>
    <dgm:cxn modelId="{18E36B85-77A3-4703-A973-A82B6AC3254C}" type="presParOf" srcId="{81DA8022-AD91-4257-872D-BB6F8CC514CC}" destId="{36CAB0D9-58C5-4D6A-86B5-D4556F05596C}" srcOrd="2" destOrd="0" presId="urn:microsoft.com/office/officeart/2018/2/layout/IconVerticalSolidList"/>
    <dgm:cxn modelId="{5DC7657B-67ED-48B7-8F24-9E10670A914F}" type="presParOf" srcId="{81DA8022-AD91-4257-872D-BB6F8CC514CC}" destId="{06D3C943-1AA6-4513-8FEC-EFF2CFB09FD1}" srcOrd="3" destOrd="0" presId="urn:microsoft.com/office/officeart/2018/2/layout/IconVerticalSolidList"/>
    <dgm:cxn modelId="{82BAC334-8BEE-4597-B73F-E30ED469858B}" type="presParOf" srcId="{916D56AA-5313-4A95-BABD-EDD7787E5244}" destId="{5D18F774-4237-4DFE-9F05-6AFC676DED42}" srcOrd="5" destOrd="0" presId="urn:microsoft.com/office/officeart/2018/2/layout/IconVerticalSolidList"/>
    <dgm:cxn modelId="{94D83F9E-DCC3-4A49-8A59-A044F5B23B9E}" type="presParOf" srcId="{916D56AA-5313-4A95-BABD-EDD7787E5244}" destId="{552724AF-8044-4837-B63E-50A777DE8ADA}" srcOrd="6" destOrd="0" presId="urn:microsoft.com/office/officeart/2018/2/layout/IconVerticalSolidList"/>
    <dgm:cxn modelId="{0059031C-4F14-4BCE-8F33-D820C7DF406B}" type="presParOf" srcId="{552724AF-8044-4837-B63E-50A777DE8ADA}" destId="{66845319-CAE1-4195-9341-50D4E5AC869E}" srcOrd="0" destOrd="0" presId="urn:microsoft.com/office/officeart/2018/2/layout/IconVerticalSolidList"/>
    <dgm:cxn modelId="{F1F85F73-27B1-4A57-A8B6-9F3E74410E69}" type="presParOf" srcId="{552724AF-8044-4837-B63E-50A777DE8ADA}" destId="{AD75BF37-6B3E-462F-8D48-2D65F6D4E3AA}" srcOrd="1" destOrd="0" presId="urn:microsoft.com/office/officeart/2018/2/layout/IconVerticalSolidList"/>
    <dgm:cxn modelId="{59198F2A-9BA4-436D-A233-D131D90B5111}" type="presParOf" srcId="{552724AF-8044-4837-B63E-50A777DE8ADA}" destId="{100090D9-0565-42D2-98BF-783377075526}" srcOrd="2" destOrd="0" presId="urn:microsoft.com/office/officeart/2018/2/layout/IconVerticalSolidList"/>
    <dgm:cxn modelId="{9F0DBFA4-17BC-4073-BD57-4F3384506B2E}" type="presParOf" srcId="{552724AF-8044-4837-B63E-50A777DE8ADA}" destId="{1D07EB63-60C9-4490-ABC4-ADC60CE3A6B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AB8CA8-F02A-47B0-9011-7C1494D9DE6B}"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7CBAF95E-9297-4DFF-96B0-CC2A70568F16}">
      <dgm:prSet/>
      <dgm:spPr/>
      <dgm:t>
        <a:bodyPr/>
        <a:lstStyle/>
        <a:p>
          <a:r>
            <a:rPr lang="en-GB"/>
            <a:t>Digital competence is the set of skills, knowledge and attitudes that enable the confident, creative and critical </a:t>
          </a:r>
          <a:r>
            <a:rPr lang="en-GB" b="1"/>
            <a:t>use</a:t>
          </a:r>
          <a:r>
            <a:rPr lang="en-GB"/>
            <a:t> of technologies and systems.</a:t>
          </a:r>
          <a:endParaRPr lang="en-US"/>
        </a:p>
      </dgm:t>
    </dgm:pt>
    <dgm:pt modelId="{B56CB990-7D93-469F-A23B-C4D0C3AF12EF}" type="parTrans" cxnId="{555AE9CC-441A-45BC-9763-756816DFE401}">
      <dgm:prSet/>
      <dgm:spPr/>
      <dgm:t>
        <a:bodyPr/>
        <a:lstStyle/>
        <a:p>
          <a:endParaRPr lang="en-US"/>
        </a:p>
      </dgm:t>
    </dgm:pt>
    <dgm:pt modelId="{C5FD12FB-5763-45FC-96C1-3E1917E4D551}" type="sibTrans" cxnId="{555AE9CC-441A-45BC-9763-756816DFE401}">
      <dgm:prSet/>
      <dgm:spPr/>
      <dgm:t>
        <a:bodyPr/>
        <a:lstStyle/>
        <a:p>
          <a:endParaRPr lang="en-US"/>
        </a:p>
      </dgm:t>
    </dgm:pt>
    <dgm:pt modelId="{00DAB714-EE1B-465F-8F71-10BE1CB54572}">
      <dgm:prSet/>
      <dgm:spPr/>
      <dgm:t>
        <a:bodyPr/>
        <a:lstStyle/>
        <a:p>
          <a:r>
            <a:rPr lang="en-US" dirty="0"/>
            <a:t>Not using tech </a:t>
          </a:r>
        </a:p>
        <a:p>
          <a:r>
            <a:rPr lang="en-US" dirty="0"/>
            <a:t>for techs sake</a:t>
          </a:r>
        </a:p>
      </dgm:t>
    </dgm:pt>
    <dgm:pt modelId="{756D1D13-81FD-4EFE-A7EC-277B715ADBBF}" type="parTrans" cxnId="{78EEA222-468D-4049-9B93-4B875B0F0441}">
      <dgm:prSet/>
      <dgm:spPr/>
      <dgm:t>
        <a:bodyPr/>
        <a:lstStyle/>
        <a:p>
          <a:endParaRPr lang="en-US"/>
        </a:p>
      </dgm:t>
    </dgm:pt>
    <dgm:pt modelId="{6A314FB4-9F58-4463-8FBD-C42E6BEC0DDB}" type="sibTrans" cxnId="{78EEA222-468D-4049-9B93-4B875B0F0441}">
      <dgm:prSet/>
      <dgm:spPr/>
      <dgm:t>
        <a:bodyPr/>
        <a:lstStyle/>
        <a:p>
          <a:endParaRPr lang="en-US"/>
        </a:p>
      </dgm:t>
    </dgm:pt>
    <dgm:pt modelId="{60EB0A91-727F-43AA-A449-6D358AD2588C}" type="pres">
      <dgm:prSet presAssocID="{4CAB8CA8-F02A-47B0-9011-7C1494D9DE6B}" presName="diagram" presStyleCnt="0">
        <dgm:presLayoutVars>
          <dgm:dir/>
          <dgm:resizeHandles val="exact"/>
        </dgm:presLayoutVars>
      </dgm:prSet>
      <dgm:spPr/>
    </dgm:pt>
    <dgm:pt modelId="{606D3B64-E1E5-4DAD-8176-F5A9A29F3F21}" type="pres">
      <dgm:prSet presAssocID="{7CBAF95E-9297-4DFF-96B0-CC2A70568F16}" presName="node" presStyleLbl="node1" presStyleIdx="0" presStyleCnt="2">
        <dgm:presLayoutVars>
          <dgm:bulletEnabled val="1"/>
        </dgm:presLayoutVars>
      </dgm:prSet>
      <dgm:spPr/>
    </dgm:pt>
    <dgm:pt modelId="{89C143BE-BA39-4807-9823-9E94709603C1}" type="pres">
      <dgm:prSet presAssocID="{C5FD12FB-5763-45FC-96C1-3E1917E4D551}" presName="sibTrans" presStyleCnt="0"/>
      <dgm:spPr/>
    </dgm:pt>
    <dgm:pt modelId="{599D8FC8-1053-414C-946A-17FFE21D929C}" type="pres">
      <dgm:prSet presAssocID="{00DAB714-EE1B-465F-8F71-10BE1CB54572}" presName="node" presStyleLbl="node1" presStyleIdx="1" presStyleCnt="2">
        <dgm:presLayoutVars>
          <dgm:bulletEnabled val="1"/>
        </dgm:presLayoutVars>
      </dgm:prSet>
      <dgm:spPr/>
    </dgm:pt>
  </dgm:ptLst>
  <dgm:cxnLst>
    <dgm:cxn modelId="{36BC2D17-30E5-4D70-A885-67438DCD3050}" type="presOf" srcId="{00DAB714-EE1B-465F-8F71-10BE1CB54572}" destId="{599D8FC8-1053-414C-946A-17FFE21D929C}" srcOrd="0" destOrd="0" presId="urn:microsoft.com/office/officeart/2005/8/layout/default"/>
    <dgm:cxn modelId="{78EEA222-468D-4049-9B93-4B875B0F0441}" srcId="{4CAB8CA8-F02A-47B0-9011-7C1494D9DE6B}" destId="{00DAB714-EE1B-465F-8F71-10BE1CB54572}" srcOrd="1" destOrd="0" parTransId="{756D1D13-81FD-4EFE-A7EC-277B715ADBBF}" sibTransId="{6A314FB4-9F58-4463-8FBD-C42E6BEC0DDB}"/>
    <dgm:cxn modelId="{1D227536-F811-4C98-899D-03364EEC0906}" type="presOf" srcId="{4CAB8CA8-F02A-47B0-9011-7C1494D9DE6B}" destId="{60EB0A91-727F-43AA-A449-6D358AD2588C}" srcOrd="0" destOrd="0" presId="urn:microsoft.com/office/officeart/2005/8/layout/default"/>
    <dgm:cxn modelId="{DA56A592-CA76-49D5-BAD3-69FD49935313}" type="presOf" srcId="{7CBAF95E-9297-4DFF-96B0-CC2A70568F16}" destId="{606D3B64-E1E5-4DAD-8176-F5A9A29F3F21}" srcOrd="0" destOrd="0" presId="urn:microsoft.com/office/officeart/2005/8/layout/default"/>
    <dgm:cxn modelId="{555AE9CC-441A-45BC-9763-756816DFE401}" srcId="{4CAB8CA8-F02A-47B0-9011-7C1494D9DE6B}" destId="{7CBAF95E-9297-4DFF-96B0-CC2A70568F16}" srcOrd="0" destOrd="0" parTransId="{B56CB990-7D93-469F-A23B-C4D0C3AF12EF}" sibTransId="{C5FD12FB-5763-45FC-96C1-3E1917E4D551}"/>
    <dgm:cxn modelId="{716FC17A-8997-450C-BDC2-15576D6380AF}" type="presParOf" srcId="{60EB0A91-727F-43AA-A449-6D358AD2588C}" destId="{606D3B64-E1E5-4DAD-8176-F5A9A29F3F21}" srcOrd="0" destOrd="0" presId="urn:microsoft.com/office/officeart/2005/8/layout/default"/>
    <dgm:cxn modelId="{37B50C41-31CD-4343-9594-2BACD681BFEC}" type="presParOf" srcId="{60EB0A91-727F-43AA-A449-6D358AD2588C}" destId="{89C143BE-BA39-4807-9823-9E94709603C1}" srcOrd="1" destOrd="0" presId="urn:microsoft.com/office/officeart/2005/8/layout/default"/>
    <dgm:cxn modelId="{9C3A60B5-6576-403B-B2C3-820105B9D011}" type="presParOf" srcId="{60EB0A91-727F-43AA-A449-6D358AD2588C}" destId="{599D8FC8-1053-414C-946A-17FFE21D929C}"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A197FF-9038-4D46-9B73-3D1F71D6F8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C391B16-228E-4589-811C-D5BAEA8A546F}">
      <dgm:prSet phldrT="[Text]"/>
      <dgm:spPr>
        <a:ln w="28575">
          <a:solidFill>
            <a:schemeClr val="tx1"/>
          </a:solidFill>
        </a:ln>
      </dgm:spPr>
      <dgm:t>
        <a:bodyPr/>
        <a:lstStyle/>
        <a:p>
          <a:r>
            <a:rPr lang="en-GB" b="0" i="0" dirty="0"/>
            <a:t>Citizenship </a:t>
          </a:r>
        </a:p>
        <a:p>
          <a:r>
            <a:rPr lang="en-GB" b="0" i="0" dirty="0"/>
            <a:t>Understanding how to use digital technology safely and responsibly and understanding digital rights and responsibilities.</a:t>
          </a:r>
          <a:endParaRPr lang="en-GB" dirty="0"/>
        </a:p>
      </dgm:t>
    </dgm:pt>
    <dgm:pt modelId="{70E874E8-4E00-4F78-BE98-883DE8B3BC6F}" type="parTrans" cxnId="{631FE85C-8A90-4CF3-9837-0AC6A94666B8}">
      <dgm:prSet/>
      <dgm:spPr/>
      <dgm:t>
        <a:bodyPr/>
        <a:lstStyle/>
        <a:p>
          <a:endParaRPr lang="en-GB"/>
        </a:p>
      </dgm:t>
    </dgm:pt>
    <dgm:pt modelId="{479BFD1B-7FDC-4EE1-83C3-EA63B556C6B3}" type="sibTrans" cxnId="{631FE85C-8A90-4CF3-9837-0AC6A94666B8}">
      <dgm:prSet/>
      <dgm:spPr/>
      <dgm:t>
        <a:bodyPr/>
        <a:lstStyle/>
        <a:p>
          <a:endParaRPr lang="en-GB"/>
        </a:p>
      </dgm:t>
    </dgm:pt>
    <dgm:pt modelId="{1C56941A-BAAF-412C-9996-B185F4BC0B15}">
      <dgm:prSet phldrT="[Text]"/>
      <dgm:spPr>
        <a:ln w="28575">
          <a:solidFill>
            <a:schemeClr val="tx1"/>
          </a:solidFill>
        </a:ln>
      </dgm:spPr>
      <dgm:t>
        <a:bodyPr/>
        <a:lstStyle/>
        <a:p>
          <a:r>
            <a:rPr lang="en-GB" b="0" i="0" dirty="0"/>
            <a:t>Interacting and Collaborating </a:t>
          </a:r>
        </a:p>
        <a:p>
          <a:r>
            <a:rPr lang="en-GB" b="0" i="0" dirty="0"/>
            <a:t>Using digital tools to communicate, share, and collaborate with others.</a:t>
          </a:r>
          <a:endParaRPr lang="en-GB" dirty="0"/>
        </a:p>
      </dgm:t>
    </dgm:pt>
    <dgm:pt modelId="{861DF5C1-FE03-44C6-A31A-A2AB10553626}" type="parTrans" cxnId="{6A69D786-C985-487B-93D1-D5C3566B3558}">
      <dgm:prSet/>
      <dgm:spPr/>
      <dgm:t>
        <a:bodyPr/>
        <a:lstStyle/>
        <a:p>
          <a:endParaRPr lang="en-GB"/>
        </a:p>
      </dgm:t>
    </dgm:pt>
    <dgm:pt modelId="{0745DDCF-7479-4287-95BE-E26230FD9460}" type="sibTrans" cxnId="{6A69D786-C985-487B-93D1-D5C3566B3558}">
      <dgm:prSet/>
      <dgm:spPr/>
      <dgm:t>
        <a:bodyPr/>
        <a:lstStyle/>
        <a:p>
          <a:endParaRPr lang="en-GB"/>
        </a:p>
      </dgm:t>
    </dgm:pt>
    <dgm:pt modelId="{A9EB2386-BFF0-406F-9F64-BA37CEF8602A}">
      <dgm:prSet phldrT="[Text]"/>
      <dgm:spPr>
        <a:ln w="28575">
          <a:solidFill>
            <a:schemeClr val="tx1"/>
          </a:solidFill>
        </a:ln>
      </dgm:spPr>
      <dgm:t>
        <a:bodyPr/>
        <a:lstStyle/>
        <a:p>
          <a:r>
            <a:rPr lang="en-GB" b="0" i="0" dirty="0"/>
            <a:t>Producing </a:t>
          </a:r>
        </a:p>
        <a:p>
          <a:r>
            <a:rPr lang="en-GB" b="0" i="0" dirty="0"/>
            <a:t>Creating digital content, including text, images, and multimedia.</a:t>
          </a:r>
          <a:endParaRPr lang="en-GB" dirty="0"/>
        </a:p>
      </dgm:t>
    </dgm:pt>
    <dgm:pt modelId="{71979D60-03B6-440B-9156-528421826293}" type="parTrans" cxnId="{AE0C9B6E-428C-4B71-A976-C366E33D34E0}">
      <dgm:prSet/>
      <dgm:spPr/>
      <dgm:t>
        <a:bodyPr/>
        <a:lstStyle/>
        <a:p>
          <a:endParaRPr lang="en-GB"/>
        </a:p>
      </dgm:t>
    </dgm:pt>
    <dgm:pt modelId="{79B9647A-31B6-48E7-B3A1-3843FEA4632A}" type="sibTrans" cxnId="{AE0C9B6E-428C-4B71-A976-C366E33D34E0}">
      <dgm:prSet/>
      <dgm:spPr/>
      <dgm:t>
        <a:bodyPr/>
        <a:lstStyle/>
        <a:p>
          <a:endParaRPr lang="en-GB"/>
        </a:p>
      </dgm:t>
    </dgm:pt>
    <dgm:pt modelId="{7D5C70BB-3C60-43EC-BAA8-F125319CA455}">
      <dgm:prSet phldrT="[Text]"/>
      <dgm:spPr>
        <a:ln w="28575">
          <a:solidFill>
            <a:schemeClr val="tx1"/>
          </a:solidFill>
        </a:ln>
      </dgm:spPr>
      <dgm:t>
        <a:bodyPr/>
        <a:lstStyle/>
        <a:p>
          <a:r>
            <a:rPr lang="en-GB" b="0" i="0" dirty="0"/>
            <a:t>Data and Computational Thinking </a:t>
          </a:r>
        </a:p>
        <a:p>
          <a:r>
            <a:rPr lang="en-GB" b="0" i="0" dirty="0"/>
            <a:t> Understanding and using data, algorithms, and computational thinking.</a:t>
          </a:r>
          <a:endParaRPr lang="en-GB" dirty="0"/>
        </a:p>
      </dgm:t>
    </dgm:pt>
    <dgm:pt modelId="{D589106F-FD8D-4570-8919-A6936E9C16BB}" type="parTrans" cxnId="{0775B1D5-4277-466C-B097-9E0D3447F1A7}">
      <dgm:prSet/>
      <dgm:spPr/>
      <dgm:t>
        <a:bodyPr/>
        <a:lstStyle/>
        <a:p>
          <a:endParaRPr lang="en-GB"/>
        </a:p>
      </dgm:t>
    </dgm:pt>
    <dgm:pt modelId="{129A56F9-28A9-4D21-AB66-443B891D1535}" type="sibTrans" cxnId="{0775B1D5-4277-466C-B097-9E0D3447F1A7}">
      <dgm:prSet/>
      <dgm:spPr/>
      <dgm:t>
        <a:bodyPr/>
        <a:lstStyle/>
        <a:p>
          <a:endParaRPr lang="en-GB"/>
        </a:p>
      </dgm:t>
    </dgm:pt>
    <dgm:pt modelId="{C9163C75-5AA2-49AA-8F29-BF34A06B439A}" type="pres">
      <dgm:prSet presAssocID="{4FA197FF-9038-4D46-9B73-3D1F71D6F82F}" presName="diagram" presStyleCnt="0">
        <dgm:presLayoutVars>
          <dgm:dir/>
          <dgm:resizeHandles val="exact"/>
        </dgm:presLayoutVars>
      </dgm:prSet>
      <dgm:spPr/>
    </dgm:pt>
    <dgm:pt modelId="{43FB7885-4F83-403A-B5F6-DC731F5305A8}" type="pres">
      <dgm:prSet presAssocID="{0C391B16-228E-4589-811C-D5BAEA8A546F}" presName="node" presStyleLbl="node1" presStyleIdx="0" presStyleCnt="4">
        <dgm:presLayoutVars>
          <dgm:bulletEnabled val="1"/>
        </dgm:presLayoutVars>
      </dgm:prSet>
      <dgm:spPr/>
    </dgm:pt>
    <dgm:pt modelId="{56F8B859-A55D-491E-B7D7-E57A7E0160B8}" type="pres">
      <dgm:prSet presAssocID="{479BFD1B-7FDC-4EE1-83C3-EA63B556C6B3}" presName="sibTrans" presStyleCnt="0"/>
      <dgm:spPr/>
    </dgm:pt>
    <dgm:pt modelId="{099B6DF7-529D-4A03-8E10-20EFA87B6A64}" type="pres">
      <dgm:prSet presAssocID="{1C56941A-BAAF-412C-9996-B185F4BC0B15}" presName="node" presStyleLbl="node1" presStyleIdx="1" presStyleCnt="4">
        <dgm:presLayoutVars>
          <dgm:bulletEnabled val="1"/>
        </dgm:presLayoutVars>
      </dgm:prSet>
      <dgm:spPr/>
    </dgm:pt>
    <dgm:pt modelId="{4C86F936-62AC-4062-8C4C-FA09BBA0622C}" type="pres">
      <dgm:prSet presAssocID="{0745DDCF-7479-4287-95BE-E26230FD9460}" presName="sibTrans" presStyleCnt="0"/>
      <dgm:spPr/>
    </dgm:pt>
    <dgm:pt modelId="{A9FBDFA7-A9ED-44DD-A47F-AE09A2F57863}" type="pres">
      <dgm:prSet presAssocID="{A9EB2386-BFF0-406F-9F64-BA37CEF8602A}" presName="node" presStyleLbl="node1" presStyleIdx="2" presStyleCnt="4">
        <dgm:presLayoutVars>
          <dgm:bulletEnabled val="1"/>
        </dgm:presLayoutVars>
      </dgm:prSet>
      <dgm:spPr/>
    </dgm:pt>
    <dgm:pt modelId="{14EE4DA5-AEE1-474D-BA1C-8A790D09698E}" type="pres">
      <dgm:prSet presAssocID="{79B9647A-31B6-48E7-B3A1-3843FEA4632A}" presName="sibTrans" presStyleCnt="0"/>
      <dgm:spPr/>
    </dgm:pt>
    <dgm:pt modelId="{19CD6E17-EF94-40CF-B3A5-CAD9FEEFA89E}" type="pres">
      <dgm:prSet presAssocID="{7D5C70BB-3C60-43EC-BAA8-F125319CA455}" presName="node" presStyleLbl="node1" presStyleIdx="3" presStyleCnt="4">
        <dgm:presLayoutVars>
          <dgm:bulletEnabled val="1"/>
        </dgm:presLayoutVars>
      </dgm:prSet>
      <dgm:spPr/>
    </dgm:pt>
  </dgm:ptLst>
  <dgm:cxnLst>
    <dgm:cxn modelId="{6E1A7D0A-0CE9-4D2C-B6AD-66450FCDA653}" type="presOf" srcId="{4FA197FF-9038-4D46-9B73-3D1F71D6F82F}" destId="{C9163C75-5AA2-49AA-8F29-BF34A06B439A}" srcOrd="0" destOrd="0" presId="urn:microsoft.com/office/officeart/2005/8/layout/default"/>
    <dgm:cxn modelId="{7D09D71E-6441-4639-AF59-D3BA86A0D095}" type="presOf" srcId="{0C391B16-228E-4589-811C-D5BAEA8A546F}" destId="{43FB7885-4F83-403A-B5F6-DC731F5305A8}" srcOrd="0" destOrd="0" presId="urn:microsoft.com/office/officeart/2005/8/layout/default"/>
    <dgm:cxn modelId="{81152A3E-70B6-4D83-8DA3-A14C3B1A22DC}" type="presOf" srcId="{A9EB2386-BFF0-406F-9F64-BA37CEF8602A}" destId="{A9FBDFA7-A9ED-44DD-A47F-AE09A2F57863}" srcOrd="0" destOrd="0" presId="urn:microsoft.com/office/officeart/2005/8/layout/default"/>
    <dgm:cxn modelId="{631FE85C-8A90-4CF3-9837-0AC6A94666B8}" srcId="{4FA197FF-9038-4D46-9B73-3D1F71D6F82F}" destId="{0C391B16-228E-4589-811C-D5BAEA8A546F}" srcOrd="0" destOrd="0" parTransId="{70E874E8-4E00-4F78-BE98-883DE8B3BC6F}" sibTransId="{479BFD1B-7FDC-4EE1-83C3-EA63B556C6B3}"/>
    <dgm:cxn modelId="{AE0C9B6E-428C-4B71-A976-C366E33D34E0}" srcId="{4FA197FF-9038-4D46-9B73-3D1F71D6F82F}" destId="{A9EB2386-BFF0-406F-9F64-BA37CEF8602A}" srcOrd="2" destOrd="0" parTransId="{71979D60-03B6-440B-9156-528421826293}" sibTransId="{79B9647A-31B6-48E7-B3A1-3843FEA4632A}"/>
    <dgm:cxn modelId="{6A69D786-C985-487B-93D1-D5C3566B3558}" srcId="{4FA197FF-9038-4D46-9B73-3D1F71D6F82F}" destId="{1C56941A-BAAF-412C-9996-B185F4BC0B15}" srcOrd="1" destOrd="0" parTransId="{861DF5C1-FE03-44C6-A31A-A2AB10553626}" sibTransId="{0745DDCF-7479-4287-95BE-E26230FD9460}"/>
    <dgm:cxn modelId="{86168990-6663-4F21-AB4A-381212885407}" type="presOf" srcId="{7D5C70BB-3C60-43EC-BAA8-F125319CA455}" destId="{19CD6E17-EF94-40CF-B3A5-CAD9FEEFA89E}" srcOrd="0" destOrd="0" presId="urn:microsoft.com/office/officeart/2005/8/layout/default"/>
    <dgm:cxn modelId="{C8A27CB4-164F-4F62-AC15-FD27FE0FF2A1}" type="presOf" srcId="{1C56941A-BAAF-412C-9996-B185F4BC0B15}" destId="{099B6DF7-529D-4A03-8E10-20EFA87B6A64}" srcOrd="0" destOrd="0" presId="urn:microsoft.com/office/officeart/2005/8/layout/default"/>
    <dgm:cxn modelId="{0775B1D5-4277-466C-B097-9E0D3447F1A7}" srcId="{4FA197FF-9038-4D46-9B73-3D1F71D6F82F}" destId="{7D5C70BB-3C60-43EC-BAA8-F125319CA455}" srcOrd="3" destOrd="0" parTransId="{D589106F-FD8D-4570-8919-A6936E9C16BB}" sibTransId="{129A56F9-28A9-4D21-AB66-443B891D1535}"/>
    <dgm:cxn modelId="{24B2A60D-9F75-4661-9555-3633F10ACD42}" type="presParOf" srcId="{C9163C75-5AA2-49AA-8F29-BF34A06B439A}" destId="{43FB7885-4F83-403A-B5F6-DC731F5305A8}" srcOrd="0" destOrd="0" presId="urn:microsoft.com/office/officeart/2005/8/layout/default"/>
    <dgm:cxn modelId="{3CFA8249-A6FC-46B6-9979-5F3A67F0BAE6}" type="presParOf" srcId="{C9163C75-5AA2-49AA-8F29-BF34A06B439A}" destId="{56F8B859-A55D-491E-B7D7-E57A7E0160B8}" srcOrd="1" destOrd="0" presId="urn:microsoft.com/office/officeart/2005/8/layout/default"/>
    <dgm:cxn modelId="{E452D214-34BD-4B74-9DA7-02CEEF964DA7}" type="presParOf" srcId="{C9163C75-5AA2-49AA-8F29-BF34A06B439A}" destId="{099B6DF7-529D-4A03-8E10-20EFA87B6A64}" srcOrd="2" destOrd="0" presId="urn:microsoft.com/office/officeart/2005/8/layout/default"/>
    <dgm:cxn modelId="{84A5BFE6-8B77-405B-ACF3-B372A90A12CF}" type="presParOf" srcId="{C9163C75-5AA2-49AA-8F29-BF34A06B439A}" destId="{4C86F936-62AC-4062-8C4C-FA09BBA0622C}" srcOrd="3" destOrd="0" presId="urn:microsoft.com/office/officeart/2005/8/layout/default"/>
    <dgm:cxn modelId="{FBB63682-D346-4F02-B5D8-C953113A89FC}" type="presParOf" srcId="{C9163C75-5AA2-49AA-8F29-BF34A06B439A}" destId="{A9FBDFA7-A9ED-44DD-A47F-AE09A2F57863}" srcOrd="4" destOrd="0" presId="urn:microsoft.com/office/officeart/2005/8/layout/default"/>
    <dgm:cxn modelId="{D2F3BEED-8671-4704-9847-17D1F605C7D9}" type="presParOf" srcId="{C9163C75-5AA2-49AA-8F29-BF34A06B439A}" destId="{14EE4DA5-AEE1-474D-BA1C-8A790D09698E}" srcOrd="5" destOrd="0" presId="urn:microsoft.com/office/officeart/2005/8/layout/default"/>
    <dgm:cxn modelId="{ABC82615-BD2E-4CD0-BC10-DC6396F48758}" type="presParOf" srcId="{C9163C75-5AA2-49AA-8F29-BF34A06B439A}" destId="{19CD6E17-EF94-40CF-B3A5-CAD9FEEFA89E}"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FA197FF-9038-4D46-9B73-3D1F71D6F82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0C391B16-228E-4589-811C-D5BAEA8A546F}">
      <dgm:prSet phldrT="[Text]"/>
      <dgm:spPr>
        <a:ln w="28575">
          <a:solidFill>
            <a:schemeClr val="tx1"/>
          </a:solidFill>
        </a:ln>
      </dgm:spPr>
      <dgm:t>
        <a:bodyPr/>
        <a:lstStyle/>
        <a:p>
          <a:r>
            <a:rPr lang="en-GB" b="1" i="0" dirty="0"/>
            <a:t>Foundation Phase (Ages 3-7):</a:t>
          </a:r>
          <a:r>
            <a:rPr lang="en-GB" b="0" i="0" dirty="0"/>
            <a:t> In this stage, students may begin to develop basic digital competence skills, such as using digital devices for simple tasks and understanding digital safety concepts.</a:t>
          </a:r>
          <a:endParaRPr lang="en-GB" dirty="0"/>
        </a:p>
      </dgm:t>
    </dgm:pt>
    <dgm:pt modelId="{70E874E8-4E00-4F78-BE98-883DE8B3BC6F}" type="parTrans" cxnId="{631FE85C-8A90-4CF3-9837-0AC6A94666B8}">
      <dgm:prSet/>
      <dgm:spPr/>
      <dgm:t>
        <a:bodyPr/>
        <a:lstStyle/>
        <a:p>
          <a:endParaRPr lang="en-GB"/>
        </a:p>
      </dgm:t>
    </dgm:pt>
    <dgm:pt modelId="{479BFD1B-7FDC-4EE1-83C3-EA63B556C6B3}" type="sibTrans" cxnId="{631FE85C-8A90-4CF3-9837-0AC6A94666B8}">
      <dgm:prSet/>
      <dgm:spPr/>
      <dgm:t>
        <a:bodyPr/>
        <a:lstStyle/>
        <a:p>
          <a:endParaRPr lang="en-GB"/>
        </a:p>
      </dgm:t>
    </dgm:pt>
    <dgm:pt modelId="{1C56941A-BAAF-412C-9996-B185F4BC0B15}">
      <dgm:prSet phldrT="[Text]"/>
      <dgm:spPr>
        <a:ln w="28575">
          <a:solidFill>
            <a:schemeClr val="tx1"/>
          </a:solidFill>
        </a:ln>
      </dgm:spPr>
      <dgm:t>
        <a:bodyPr/>
        <a:lstStyle/>
        <a:p>
          <a:r>
            <a:rPr lang="en-GB" b="1" i="0" dirty="0"/>
            <a:t>Key Stage 2 (Ages 7-11):</a:t>
          </a:r>
          <a:r>
            <a:rPr lang="en-GB" b="0" i="0" dirty="0"/>
            <a:t> Progression steps at this stage may focus on expanding digital skills and understanding, such as using software for various purposes, conducting online research, and understanding basic programming concepts.</a:t>
          </a:r>
          <a:endParaRPr lang="en-GB" dirty="0"/>
        </a:p>
      </dgm:t>
    </dgm:pt>
    <dgm:pt modelId="{861DF5C1-FE03-44C6-A31A-A2AB10553626}" type="parTrans" cxnId="{6A69D786-C985-487B-93D1-D5C3566B3558}">
      <dgm:prSet/>
      <dgm:spPr/>
      <dgm:t>
        <a:bodyPr/>
        <a:lstStyle/>
        <a:p>
          <a:endParaRPr lang="en-GB"/>
        </a:p>
      </dgm:t>
    </dgm:pt>
    <dgm:pt modelId="{0745DDCF-7479-4287-95BE-E26230FD9460}" type="sibTrans" cxnId="{6A69D786-C985-487B-93D1-D5C3566B3558}">
      <dgm:prSet/>
      <dgm:spPr/>
      <dgm:t>
        <a:bodyPr/>
        <a:lstStyle/>
        <a:p>
          <a:endParaRPr lang="en-GB"/>
        </a:p>
      </dgm:t>
    </dgm:pt>
    <dgm:pt modelId="{A9EB2386-BFF0-406F-9F64-BA37CEF8602A}">
      <dgm:prSet phldrT="[Text]"/>
      <dgm:spPr>
        <a:ln w="28575">
          <a:solidFill>
            <a:schemeClr val="tx1"/>
          </a:solidFill>
        </a:ln>
      </dgm:spPr>
      <dgm:t>
        <a:bodyPr/>
        <a:lstStyle/>
        <a:p>
          <a:r>
            <a:rPr lang="en-GB" b="1" i="0" dirty="0"/>
            <a:t>Key Stage 3 (Ages 11-14):</a:t>
          </a:r>
          <a:r>
            <a:rPr lang="en-GB" b="0" i="0" dirty="0"/>
            <a:t> At this level, students may continue to build on their digital competence by exploring more complex digital tools and concepts, including data analysis and digital communication.</a:t>
          </a:r>
          <a:endParaRPr lang="en-GB" dirty="0"/>
        </a:p>
      </dgm:t>
    </dgm:pt>
    <dgm:pt modelId="{71979D60-03B6-440B-9156-528421826293}" type="parTrans" cxnId="{AE0C9B6E-428C-4B71-A976-C366E33D34E0}">
      <dgm:prSet/>
      <dgm:spPr/>
      <dgm:t>
        <a:bodyPr/>
        <a:lstStyle/>
        <a:p>
          <a:endParaRPr lang="en-GB"/>
        </a:p>
      </dgm:t>
    </dgm:pt>
    <dgm:pt modelId="{79B9647A-31B6-48E7-B3A1-3843FEA4632A}" type="sibTrans" cxnId="{AE0C9B6E-428C-4B71-A976-C366E33D34E0}">
      <dgm:prSet/>
      <dgm:spPr/>
      <dgm:t>
        <a:bodyPr/>
        <a:lstStyle/>
        <a:p>
          <a:endParaRPr lang="en-GB"/>
        </a:p>
      </dgm:t>
    </dgm:pt>
    <dgm:pt modelId="{7D5C70BB-3C60-43EC-BAA8-F125319CA455}">
      <dgm:prSet phldrT="[Text]"/>
      <dgm:spPr>
        <a:ln w="28575">
          <a:solidFill>
            <a:schemeClr val="tx1"/>
          </a:solidFill>
        </a:ln>
      </dgm:spPr>
      <dgm:t>
        <a:bodyPr/>
        <a:lstStyle/>
        <a:p>
          <a:r>
            <a:rPr lang="en-GB" b="1" i="0" dirty="0"/>
            <a:t>Key Stage 4 (Ages 14-16):</a:t>
          </a:r>
          <a:r>
            <a:rPr lang="en-GB" b="0" i="0" dirty="0"/>
            <a:t> In this stage, students may delve deeper into digital skills, including more advanced topics related to coding, data interpretation, and ethical considerations in the digital world.</a:t>
          </a:r>
          <a:endParaRPr lang="en-GB" dirty="0"/>
        </a:p>
      </dgm:t>
    </dgm:pt>
    <dgm:pt modelId="{D589106F-FD8D-4570-8919-A6936E9C16BB}" type="parTrans" cxnId="{0775B1D5-4277-466C-B097-9E0D3447F1A7}">
      <dgm:prSet/>
      <dgm:spPr/>
      <dgm:t>
        <a:bodyPr/>
        <a:lstStyle/>
        <a:p>
          <a:endParaRPr lang="en-GB"/>
        </a:p>
      </dgm:t>
    </dgm:pt>
    <dgm:pt modelId="{129A56F9-28A9-4D21-AB66-443B891D1535}" type="sibTrans" cxnId="{0775B1D5-4277-466C-B097-9E0D3447F1A7}">
      <dgm:prSet/>
      <dgm:spPr/>
      <dgm:t>
        <a:bodyPr/>
        <a:lstStyle/>
        <a:p>
          <a:endParaRPr lang="en-GB"/>
        </a:p>
      </dgm:t>
    </dgm:pt>
    <dgm:pt modelId="{C9163C75-5AA2-49AA-8F29-BF34A06B439A}" type="pres">
      <dgm:prSet presAssocID="{4FA197FF-9038-4D46-9B73-3D1F71D6F82F}" presName="diagram" presStyleCnt="0">
        <dgm:presLayoutVars>
          <dgm:dir/>
          <dgm:resizeHandles val="exact"/>
        </dgm:presLayoutVars>
      </dgm:prSet>
      <dgm:spPr/>
    </dgm:pt>
    <dgm:pt modelId="{43FB7885-4F83-403A-B5F6-DC731F5305A8}" type="pres">
      <dgm:prSet presAssocID="{0C391B16-228E-4589-811C-D5BAEA8A546F}" presName="node" presStyleLbl="node1" presStyleIdx="0" presStyleCnt="4">
        <dgm:presLayoutVars>
          <dgm:bulletEnabled val="1"/>
        </dgm:presLayoutVars>
      </dgm:prSet>
      <dgm:spPr/>
    </dgm:pt>
    <dgm:pt modelId="{56F8B859-A55D-491E-B7D7-E57A7E0160B8}" type="pres">
      <dgm:prSet presAssocID="{479BFD1B-7FDC-4EE1-83C3-EA63B556C6B3}" presName="sibTrans" presStyleCnt="0"/>
      <dgm:spPr/>
    </dgm:pt>
    <dgm:pt modelId="{099B6DF7-529D-4A03-8E10-20EFA87B6A64}" type="pres">
      <dgm:prSet presAssocID="{1C56941A-BAAF-412C-9996-B185F4BC0B15}" presName="node" presStyleLbl="node1" presStyleIdx="1" presStyleCnt="4">
        <dgm:presLayoutVars>
          <dgm:bulletEnabled val="1"/>
        </dgm:presLayoutVars>
      </dgm:prSet>
      <dgm:spPr/>
    </dgm:pt>
    <dgm:pt modelId="{4C86F936-62AC-4062-8C4C-FA09BBA0622C}" type="pres">
      <dgm:prSet presAssocID="{0745DDCF-7479-4287-95BE-E26230FD9460}" presName="sibTrans" presStyleCnt="0"/>
      <dgm:spPr/>
    </dgm:pt>
    <dgm:pt modelId="{A9FBDFA7-A9ED-44DD-A47F-AE09A2F57863}" type="pres">
      <dgm:prSet presAssocID="{A9EB2386-BFF0-406F-9F64-BA37CEF8602A}" presName="node" presStyleLbl="node1" presStyleIdx="2" presStyleCnt="4">
        <dgm:presLayoutVars>
          <dgm:bulletEnabled val="1"/>
        </dgm:presLayoutVars>
      </dgm:prSet>
      <dgm:spPr/>
    </dgm:pt>
    <dgm:pt modelId="{14EE4DA5-AEE1-474D-BA1C-8A790D09698E}" type="pres">
      <dgm:prSet presAssocID="{79B9647A-31B6-48E7-B3A1-3843FEA4632A}" presName="sibTrans" presStyleCnt="0"/>
      <dgm:spPr/>
    </dgm:pt>
    <dgm:pt modelId="{19CD6E17-EF94-40CF-B3A5-CAD9FEEFA89E}" type="pres">
      <dgm:prSet presAssocID="{7D5C70BB-3C60-43EC-BAA8-F125319CA455}" presName="node" presStyleLbl="node1" presStyleIdx="3" presStyleCnt="4">
        <dgm:presLayoutVars>
          <dgm:bulletEnabled val="1"/>
        </dgm:presLayoutVars>
      </dgm:prSet>
      <dgm:spPr/>
    </dgm:pt>
  </dgm:ptLst>
  <dgm:cxnLst>
    <dgm:cxn modelId="{6E1A7D0A-0CE9-4D2C-B6AD-66450FCDA653}" type="presOf" srcId="{4FA197FF-9038-4D46-9B73-3D1F71D6F82F}" destId="{C9163C75-5AA2-49AA-8F29-BF34A06B439A}" srcOrd="0" destOrd="0" presId="urn:microsoft.com/office/officeart/2005/8/layout/default"/>
    <dgm:cxn modelId="{7D09D71E-6441-4639-AF59-D3BA86A0D095}" type="presOf" srcId="{0C391B16-228E-4589-811C-D5BAEA8A546F}" destId="{43FB7885-4F83-403A-B5F6-DC731F5305A8}" srcOrd="0" destOrd="0" presId="urn:microsoft.com/office/officeart/2005/8/layout/default"/>
    <dgm:cxn modelId="{81152A3E-70B6-4D83-8DA3-A14C3B1A22DC}" type="presOf" srcId="{A9EB2386-BFF0-406F-9F64-BA37CEF8602A}" destId="{A9FBDFA7-A9ED-44DD-A47F-AE09A2F57863}" srcOrd="0" destOrd="0" presId="urn:microsoft.com/office/officeart/2005/8/layout/default"/>
    <dgm:cxn modelId="{631FE85C-8A90-4CF3-9837-0AC6A94666B8}" srcId="{4FA197FF-9038-4D46-9B73-3D1F71D6F82F}" destId="{0C391B16-228E-4589-811C-D5BAEA8A546F}" srcOrd="0" destOrd="0" parTransId="{70E874E8-4E00-4F78-BE98-883DE8B3BC6F}" sibTransId="{479BFD1B-7FDC-4EE1-83C3-EA63B556C6B3}"/>
    <dgm:cxn modelId="{AE0C9B6E-428C-4B71-A976-C366E33D34E0}" srcId="{4FA197FF-9038-4D46-9B73-3D1F71D6F82F}" destId="{A9EB2386-BFF0-406F-9F64-BA37CEF8602A}" srcOrd="2" destOrd="0" parTransId="{71979D60-03B6-440B-9156-528421826293}" sibTransId="{79B9647A-31B6-48E7-B3A1-3843FEA4632A}"/>
    <dgm:cxn modelId="{6A69D786-C985-487B-93D1-D5C3566B3558}" srcId="{4FA197FF-9038-4D46-9B73-3D1F71D6F82F}" destId="{1C56941A-BAAF-412C-9996-B185F4BC0B15}" srcOrd="1" destOrd="0" parTransId="{861DF5C1-FE03-44C6-A31A-A2AB10553626}" sibTransId="{0745DDCF-7479-4287-95BE-E26230FD9460}"/>
    <dgm:cxn modelId="{86168990-6663-4F21-AB4A-381212885407}" type="presOf" srcId="{7D5C70BB-3C60-43EC-BAA8-F125319CA455}" destId="{19CD6E17-EF94-40CF-B3A5-CAD9FEEFA89E}" srcOrd="0" destOrd="0" presId="urn:microsoft.com/office/officeart/2005/8/layout/default"/>
    <dgm:cxn modelId="{C8A27CB4-164F-4F62-AC15-FD27FE0FF2A1}" type="presOf" srcId="{1C56941A-BAAF-412C-9996-B185F4BC0B15}" destId="{099B6DF7-529D-4A03-8E10-20EFA87B6A64}" srcOrd="0" destOrd="0" presId="urn:microsoft.com/office/officeart/2005/8/layout/default"/>
    <dgm:cxn modelId="{0775B1D5-4277-466C-B097-9E0D3447F1A7}" srcId="{4FA197FF-9038-4D46-9B73-3D1F71D6F82F}" destId="{7D5C70BB-3C60-43EC-BAA8-F125319CA455}" srcOrd="3" destOrd="0" parTransId="{D589106F-FD8D-4570-8919-A6936E9C16BB}" sibTransId="{129A56F9-28A9-4D21-AB66-443B891D1535}"/>
    <dgm:cxn modelId="{24B2A60D-9F75-4661-9555-3633F10ACD42}" type="presParOf" srcId="{C9163C75-5AA2-49AA-8F29-BF34A06B439A}" destId="{43FB7885-4F83-403A-B5F6-DC731F5305A8}" srcOrd="0" destOrd="0" presId="urn:microsoft.com/office/officeart/2005/8/layout/default"/>
    <dgm:cxn modelId="{3CFA8249-A6FC-46B6-9979-5F3A67F0BAE6}" type="presParOf" srcId="{C9163C75-5AA2-49AA-8F29-BF34A06B439A}" destId="{56F8B859-A55D-491E-B7D7-E57A7E0160B8}" srcOrd="1" destOrd="0" presId="urn:microsoft.com/office/officeart/2005/8/layout/default"/>
    <dgm:cxn modelId="{E452D214-34BD-4B74-9DA7-02CEEF964DA7}" type="presParOf" srcId="{C9163C75-5AA2-49AA-8F29-BF34A06B439A}" destId="{099B6DF7-529D-4A03-8E10-20EFA87B6A64}" srcOrd="2" destOrd="0" presId="urn:microsoft.com/office/officeart/2005/8/layout/default"/>
    <dgm:cxn modelId="{84A5BFE6-8B77-405B-ACF3-B372A90A12CF}" type="presParOf" srcId="{C9163C75-5AA2-49AA-8F29-BF34A06B439A}" destId="{4C86F936-62AC-4062-8C4C-FA09BBA0622C}" srcOrd="3" destOrd="0" presId="urn:microsoft.com/office/officeart/2005/8/layout/default"/>
    <dgm:cxn modelId="{FBB63682-D346-4F02-B5D8-C953113A89FC}" type="presParOf" srcId="{C9163C75-5AA2-49AA-8F29-BF34A06B439A}" destId="{A9FBDFA7-A9ED-44DD-A47F-AE09A2F57863}" srcOrd="4" destOrd="0" presId="urn:microsoft.com/office/officeart/2005/8/layout/default"/>
    <dgm:cxn modelId="{D2F3BEED-8671-4704-9847-17D1F605C7D9}" type="presParOf" srcId="{C9163C75-5AA2-49AA-8F29-BF34A06B439A}" destId="{14EE4DA5-AEE1-474D-BA1C-8A790D09698E}" srcOrd="5" destOrd="0" presId="urn:microsoft.com/office/officeart/2005/8/layout/default"/>
    <dgm:cxn modelId="{ABC82615-BD2E-4CD0-BC10-DC6396F48758}" type="presParOf" srcId="{C9163C75-5AA2-49AA-8F29-BF34A06B439A}" destId="{19CD6E17-EF94-40CF-B3A5-CAD9FEEFA89E}"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0BBE40-4660-4CD9-A4A3-6BB27394CB3C}" type="doc">
      <dgm:prSet loTypeId="urn:microsoft.com/office/officeart/2005/8/layout/default" loCatId="list" qsTypeId="urn:microsoft.com/office/officeart/2005/8/quickstyle/simple5" qsCatId="simple" csTypeId="urn:microsoft.com/office/officeart/2005/8/colors/colorful1" csCatId="colorful" phldr="1"/>
      <dgm:spPr/>
      <dgm:t>
        <a:bodyPr/>
        <a:lstStyle/>
        <a:p>
          <a:endParaRPr lang="en-GB"/>
        </a:p>
      </dgm:t>
    </dgm:pt>
    <dgm:pt modelId="{4A6665CC-F77E-488C-8B41-32E2D701D50E}">
      <dgm:prSet phldrT="[Text]"/>
      <dgm:spPr/>
      <dgm:t>
        <a:bodyPr/>
        <a:lstStyle/>
        <a:p>
          <a:r>
            <a:rPr lang="en-GB" b="1" dirty="0"/>
            <a:t>Lack of confidence:</a:t>
          </a:r>
        </a:p>
        <a:p>
          <a:r>
            <a:rPr lang="en-GB" b="1" dirty="0"/>
            <a:t> Teachers might not feel comfortable using digital tools or integrating technology into their lessons.</a:t>
          </a:r>
          <a:endParaRPr lang="en-GB" dirty="0"/>
        </a:p>
      </dgm:t>
    </dgm:pt>
    <dgm:pt modelId="{E94F3574-2111-495A-B7D7-23190F3391F5}" type="parTrans" cxnId="{C94DF8AA-AEA9-4DF9-A3E4-8965B5DAADF3}">
      <dgm:prSet/>
      <dgm:spPr/>
      <dgm:t>
        <a:bodyPr/>
        <a:lstStyle/>
        <a:p>
          <a:endParaRPr lang="en-GB"/>
        </a:p>
      </dgm:t>
    </dgm:pt>
    <dgm:pt modelId="{0A1CAB23-258B-4F37-AFBC-45460D4C2EBA}" type="sibTrans" cxnId="{C94DF8AA-AEA9-4DF9-A3E4-8965B5DAADF3}">
      <dgm:prSet/>
      <dgm:spPr/>
      <dgm:t>
        <a:bodyPr/>
        <a:lstStyle/>
        <a:p>
          <a:endParaRPr lang="en-GB"/>
        </a:p>
      </dgm:t>
    </dgm:pt>
    <dgm:pt modelId="{992EDB3C-8010-484B-93D5-B1CCF9831AF7}">
      <dgm:prSet phldrT="[Text]"/>
      <dgm:spPr/>
      <dgm:t>
        <a:bodyPr/>
        <a:lstStyle/>
        <a:p>
          <a:r>
            <a:rPr lang="en-GB" dirty="0">
              <a:solidFill>
                <a:schemeClr val="tx1"/>
              </a:solidFill>
            </a:rPr>
            <a:t>Limited access to technology:</a:t>
          </a:r>
        </a:p>
        <a:p>
          <a:r>
            <a:rPr lang="en-GB" dirty="0">
              <a:solidFill>
                <a:schemeClr val="tx1"/>
              </a:solidFill>
            </a:rPr>
            <a:t> Not all schools may have sufficient devices, reliable internet, or access to digital tools.</a:t>
          </a:r>
        </a:p>
      </dgm:t>
    </dgm:pt>
    <dgm:pt modelId="{E705955C-7483-47A3-8DFD-83B5E4BEDCE4}" type="parTrans" cxnId="{D439BA80-C79C-46E0-85EE-DFCD7D8521CB}">
      <dgm:prSet/>
      <dgm:spPr/>
      <dgm:t>
        <a:bodyPr/>
        <a:lstStyle/>
        <a:p>
          <a:endParaRPr lang="en-GB"/>
        </a:p>
      </dgm:t>
    </dgm:pt>
    <dgm:pt modelId="{21695242-4DAA-4C0F-AA2A-B499E52D8868}" type="sibTrans" cxnId="{D439BA80-C79C-46E0-85EE-DFCD7D8521CB}">
      <dgm:prSet/>
      <dgm:spPr/>
      <dgm:t>
        <a:bodyPr/>
        <a:lstStyle/>
        <a:p>
          <a:endParaRPr lang="en-GB"/>
        </a:p>
      </dgm:t>
    </dgm:pt>
    <dgm:pt modelId="{B1191ADA-6C3C-4242-9BD2-A6729D295A02}">
      <dgm:prSet phldrT="[Text]"/>
      <dgm:spPr/>
      <dgm:t>
        <a:bodyPr/>
        <a:lstStyle/>
        <a:p>
          <a:r>
            <a:rPr lang="en-GB" dirty="0"/>
            <a:t>Student skill gaps: </a:t>
          </a:r>
        </a:p>
        <a:p>
          <a:r>
            <a:rPr lang="en-GB" dirty="0"/>
            <a:t>Not all students may have the same level of digital literacy or access to technology at home.</a:t>
          </a:r>
        </a:p>
      </dgm:t>
    </dgm:pt>
    <dgm:pt modelId="{BEE6B51A-4834-4E64-98D9-89CF892A65A6}" type="parTrans" cxnId="{755F5A70-BE00-4E22-A7B5-829C9FFFA585}">
      <dgm:prSet/>
      <dgm:spPr/>
      <dgm:t>
        <a:bodyPr/>
        <a:lstStyle/>
        <a:p>
          <a:endParaRPr lang="en-GB"/>
        </a:p>
      </dgm:t>
    </dgm:pt>
    <dgm:pt modelId="{394010D3-AF33-4FAF-BF20-C168925F10E1}" type="sibTrans" cxnId="{755F5A70-BE00-4E22-A7B5-829C9FFFA585}">
      <dgm:prSet/>
      <dgm:spPr/>
      <dgm:t>
        <a:bodyPr/>
        <a:lstStyle/>
        <a:p>
          <a:endParaRPr lang="en-GB"/>
        </a:p>
      </dgm:t>
    </dgm:pt>
    <dgm:pt modelId="{53DEDFDD-FA86-4E56-9D9A-4D6AE0152763}">
      <dgm:prSet/>
      <dgm:spPr/>
      <dgm:t>
        <a:bodyPr/>
        <a:lstStyle/>
        <a:p>
          <a:r>
            <a:rPr lang="en-GB" dirty="0"/>
            <a:t>Time constraints: </a:t>
          </a:r>
        </a:p>
        <a:p>
          <a:r>
            <a:rPr lang="en-GB" dirty="0"/>
            <a:t>Fitting DCF-related activities into the already packed curriculum might seem daunting</a:t>
          </a:r>
        </a:p>
      </dgm:t>
    </dgm:pt>
    <dgm:pt modelId="{104C155B-7C0D-43EE-A947-1E0B91CF0271}" type="parTrans" cxnId="{B30E8873-1E4A-46C7-A687-94BC3AA197CB}">
      <dgm:prSet/>
      <dgm:spPr/>
      <dgm:t>
        <a:bodyPr/>
        <a:lstStyle/>
        <a:p>
          <a:endParaRPr lang="en-GB"/>
        </a:p>
      </dgm:t>
    </dgm:pt>
    <dgm:pt modelId="{0FC8DE5B-B3BB-4923-91A8-73371915B130}" type="sibTrans" cxnId="{B30E8873-1E4A-46C7-A687-94BC3AA197CB}">
      <dgm:prSet/>
      <dgm:spPr/>
      <dgm:t>
        <a:bodyPr/>
        <a:lstStyle/>
        <a:p>
          <a:endParaRPr lang="en-GB"/>
        </a:p>
      </dgm:t>
    </dgm:pt>
    <dgm:pt modelId="{4C7CA1BE-C44B-49E7-90D1-7CC015AD8A6F}">
      <dgm:prSet phldrT="[Text]"/>
      <dgm:spPr/>
      <dgm:t>
        <a:bodyPr/>
        <a:lstStyle/>
        <a:p>
          <a:r>
            <a:rPr lang="en-GB" dirty="0">
              <a:solidFill>
                <a:schemeClr val="tx1"/>
              </a:solidFill>
            </a:rPr>
            <a:t>Digital safety concerns:</a:t>
          </a:r>
        </a:p>
        <a:p>
          <a:r>
            <a:rPr lang="en-GB" dirty="0">
              <a:solidFill>
                <a:schemeClr val="tx1"/>
              </a:solidFill>
            </a:rPr>
            <a:t> Teachers may be unsure how to effectively teach online safety or manage digital behaviour in a responsible way</a:t>
          </a:r>
        </a:p>
      </dgm:t>
    </dgm:pt>
    <dgm:pt modelId="{EA4A9701-035D-4A19-BA35-9580BAFB94D1}" type="parTrans" cxnId="{C0D7C140-87E1-4400-97B4-D75D20D6350E}">
      <dgm:prSet/>
      <dgm:spPr/>
      <dgm:t>
        <a:bodyPr/>
        <a:lstStyle/>
        <a:p>
          <a:endParaRPr lang="en-GB"/>
        </a:p>
      </dgm:t>
    </dgm:pt>
    <dgm:pt modelId="{462AD0E2-4372-471A-90E5-1B5A96BCD3F1}" type="sibTrans" cxnId="{C0D7C140-87E1-4400-97B4-D75D20D6350E}">
      <dgm:prSet/>
      <dgm:spPr/>
      <dgm:t>
        <a:bodyPr/>
        <a:lstStyle/>
        <a:p>
          <a:endParaRPr lang="en-GB"/>
        </a:p>
      </dgm:t>
    </dgm:pt>
    <dgm:pt modelId="{142D8A58-3044-4EA7-BBC5-58CF0FB2D5EE}">
      <dgm:prSet phldrT="[Text]"/>
      <dgm:spPr/>
      <dgm:t>
        <a:bodyPr/>
        <a:lstStyle/>
        <a:p>
          <a:r>
            <a:rPr lang="en-GB" dirty="0"/>
            <a:t>Resistance to change: </a:t>
          </a:r>
        </a:p>
        <a:p>
          <a:r>
            <a:rPr lang="en-GB" dirty="0"/>
            <a:t>Some staff or students may be hesitant to embrace new technology in the classroom.</a:t>
          </a:r>
        </a:p>
      </dgm:t>
    </dgm:pt>
    <dgm:pt modelId="{05EDE80B-04EC-4F1D-B086-B13EDF80E599}" type="parTrans" cxnId="{4B4CCD4C-827C-4AE6-8433-14807AD2A327}">
      <dgm:prSet/>
      <dgm:spPr/>
      <dgm:t>
        <a:bodyPr/>
        <a:lstStyle/>
        <a:p>
          <a:endParaRPr lang="en-GB"/>
        </a:p>
      </dgm:t>
    </dgm:pt>
    <dgm:pt modelId="{42C50AE1-BF42-4DF1-BBC3-57D4C0215011}" type="sibTrans" cxnId="{4B4CCD4C-827C-4AE6-8433-14807AD2A327}">
      <dgm:prSet/>
      <dgm:spPr/>
      <dgm:t>
        <a:bodyPr/>
        <a:lstStyle/>
        <a:p>
          <a:endParaRPr lang="en-GB"/>
        </a:p>
      </dgm:t>
    </dgm:pt>
    <dgm:pt modelId="{B79F6806-7344-49DA-A5B5-F33FCDEAF4AF}" type="pres">
      <dgm:prSet presAssocID="{750BBE40-4660-4CD9-A4A3-6BB27394CB3C}" presName="diagram" presStyleCnt="0">
        <dgm:presLayoutVars>
          <dgm:dir/>
          <dgm:resizeHandles val="exact"/>
        </dgm:presLayoutVars>
      </dgm:prSet>
      <dgm:spPr/>
    </dgm:pt>
    <dgm:pt modelId="{FD617A70-4822-4C94-A962-DBF2192CCFAE}" type="pres">
      <dgm:prSet presAssocID="{4A6665CC-F77E-488C-8B41-32E2D701D50E}" presName="node" presStyleLbl="node1" presStyleIdx="0" presStyleCnt="6">
        <dgm:presLayoutVars>
          <dgm:bulletEnabled val="1"/>
        </dgm:presLayoutVars>
      </dgm:prSet>
      <dgm:spPr/>
    </dgm:pt>
    <dgm:pt modelId="{0329B8CF-9A41-45FF-838E-20CE1B1D2B77}" type="pres">
      <dgm:prSet presAssocID="{0A1CAB23-258B-4F37-AFBC-45460D4C2EBA}" presName="sibTrans" presStyleCnt="0"/>
      <dgm:spPr/>
    </dgm:pt>
    <dgm:pt modelId="{9244B724-6EDD-472E-AAEA-714D359632AE}" type="pres">
      <dgm:prSet presAssocID="{992EDB3C-8010-484B-93D5-B1CCF9831AF7}" presName="node" presStyleLbl="node1" presStyleIdx="1" presStyleCnt="6">
        <dgm:presLayoutVars>
          <dgm:bulletEnabled val="1"/>
        </dgm:presLayoutVars>
      </dgm:prSet>
      <dgm:spPr/>
    </dgm:pt>
    <dgm:pt modelId="{313C7BF9-B343-45CC-B420-221B35B287A5}" type="pres">
      <dgm:prSet presAssocID="{21695242-4DAA-4C0F-AA2A-B499E52D8868}" presName="sibTrans" presStyleCnt="0"/>
      <dgm:spPr/>
    </dgm:pt>
    <dgm:pt modelId="{097F2C33-A196-4C18-A0F4-C1F345242122}" type="pres">
      <dgm:prSet presAssocID="{53DEDFDD-FA86-4E56-9D9A-4D6AE0152763}" presName="node" presStyleLbl="node1" presStyleIdx="2" presStyleCnt="6">
        <dgm:presLayoutVars>
          <dgm:bulletEnabled val="1"/>
        </dgm:presLayoutVars>
      </dgm:prSet>
      <dgm:spPr/>
    </dgm:pt>
    <dgm:pt modelId="{2D7E6944-93C9-4805-AE5A-67C354CB97B2}" type="pres">
      <dgm:prSet presAssocID="{0FC8DE5B-B3BB-4923-91A8-73371915B130}" presName="sibTrans" presStyleCnt="0"/>
      <dgm:spPr/>
    </dgm:pt>
    <dgm:pt modelId="{2392BBFB-7131-4B58-ABE7-51E81B8EF8D4}" type="pres">
      <dgm:prSet presAssocID="{B1191ADA-6C3C-4242-9BD2-A6729D295A02}" presName="node" presStyleLbl="node1" presStyleIdx="3" presStyleCnt="6">
        <dgm:presLayoutVars>
          <dgm:bulletEnabled val="1"/>
        </dgm:presLayoutVars>
      </dgm:prSet>
      <dgm:spPr/>
    </dgm:pt>
    <dgm:pt modelId="{F0A1EF54-68A2-4CAB-92FE-240A2E92383F}" type="pres">
      <dgm:prSet presAssocID="{394010D3-AF33-4FAF-BF20-C168925F10E1}" presName="sibTrans" presStyleCnt="0"/>
      <dgm:spPr/>
    </dgm:pt>
    <dgm:pt modelId="{5707AC95-B169-4E02-BAA2-B6874CAE20F5}" type="pres">
      <dgm:prSet presAssocID="{4C7CA1BE-C44B-49E7-90D1-7CC015AD8A6F}" presName="node" presStyleLbl="node1" presStyleIdx="4" presStyleCnt="6">
        <dgm:presLayoutVars>
          <dgm:bulletEnabled val="1"/>
        </dgm:presLayoutVars>
      </dgm:prSet>
      <dgm:spPr/>
    </dgm:pt>
    <dgm:pt modelId="{1DD45C3B-BCC4-47A9-8F64-51EB5DC379EE}" type="pres">
      <dgm:prSet presAssocID="{462AD0E2-4372-471A-90E5-1B5A96BCD3F1}" presName="sibTrans" presStyleCnt="0"/>
      <dgm:spPr/>
    </dgm:pt>
    <dgm:pt modelId="{C47D36CE-4447-4F9A-B507-96A2942C45D0}" type="pres">
      <dgm:prSet presAssocID="{142D8A58-3044-4EA7-BBC5-58CF0FB2D5EE}" presName="node" presStyleLbl="node1" presStyleIdx="5" presStyleCnt="6">
        <dgm:presLayoutVars>
          <dgm:bulletEnabled val="1"/>
        </dgm:presLayoutVars>
      </dgm:prSet>
      <dgm:spPr/>
    </dgm:pt>
  </dgm:ptLst>
  <dgm:cxnLst>
    <dgm:cxn modelId="{27AADC0C-570E-49F9-B93E-D90DB9BBAA46}" type="presOf" srcId="{750BBE40-4660-4CD9-A4A3-6BB27394CB3C}" destId="{B79F6806-7344-49DA-A5B5-F33FCDEAF4AF}" srcOrd="0" destOrd="0" presId="urn:microsoft.com/office/officeart/2005/8/layout/default"/>
    <dgm:cxn modelId="{C0D7C140-87E1-4400-97B4-D75D20D6350E}" srcId="{750BBE40-4660-4CD9-A4A3-6BB27394CB3C}" destId="{4C7CA1BE-C44B-49E7-90D1-7CC015AD8A6F}" srcOrd="4" destOrd="0" parTransId="{EA4A9701-035D-4A19-BA35-9580BAFB94D1}" sibTransId="{462AD0E2-4372-471A-90E5-1B5A96BCD3F1}"/>
    <dgm:cxn modelId="{AD0CA941-8F10-4C08-9532-25598E68E3EF}" type="presOf" srcId="{4A6665CC-F77E-488C-8B41-32E2D701D50E}" destId="{FD617A70-4822-4C94-A962-DBF2192CCFAE}" srcOrd="0" destOrd="0" presId="urn:microsoft.com/office/officeart/2005/8/layout/default"/>
    <dgm:cxn modelId="{317D8244-2F70-4BEE-BC5A-38CFAB04C0B6}" type="presOf" srcId="{B1191ADA-6C3C-4242-9BD2-A6729D295A02}" destId="{2392BBFB-7131-4B58-ABE7-51E81B8EF8D4}" srcOrd="0" destOrd="0" presId="urn:microsoft.com/office/officeart/2005/8/layout/default"/>
    <dgm:cxn modelId="{4B4CCD4C-827C-4AE6-8433-14807AD2A327}" srcId="{750BBE40-4660-4CD9-A4A3-6BB27394CB3C}" destId="{142D8A58-3044-4EA7-BBC5-58CF0FB2D5EE}" srcOrd="5" destOrd="0" parTransId="{05EDE80B-04EC-4F1D-B086-B13EDF80E599}" sibTransId="{42C50AE1-BF42-4DF1-BBC3-57D4C0215011}"/>
    <dgm:cxn modelId="{755F5A70-BE00-4E22-A7B5-829C9FFFA585}" srcId="{750BBE40-4660-4CD9-A4A3-6BB27394CB3C}" destId="{B1191ADA-6C3C-4242-9BD2-A6729D295A02}" srcOrd="3" destOrd="0" parTransId="{BEE6B51A-4834-4E64-98D9-89CF892A65A6}" sibTransId="{394010D3-AF33-4FAF-BF20-C168925F10E1}"/>
    <dgm:cxn modelId="{B30E8873-1E4A-46C7-A687-94BC3AA197CB}" srcId="{750BBE40-4660-4CD9-A4A3-6BB27394CB3C}" destId="{53DEDFDD-FA86-4E56-9D9A-4D6AE0152763}" srcOrd="2" destOrd="0" parTransId="{104C155B-7C0D-43EE-A947-1E0B91CF0271}" sibTransId="{0FC8DE5B-B3BB-4923-91A8-73371915B130}"/>
    <dgm:cxn modelId="{D39A1C75-18CB-4369-97D9-29FDFD7CEF5F}" type="presOf" srcId="{4C7CA1BE-C44B-49E7-90D1-7CC015AD8A6F}" destId="{5707AC95-B169-4E02-BAA2-B6874CAE20F5}" srcOrd="0" destOrd="0" presId="urn:microsoft.com/office/officeart/2005/8/layout/default"/>
    <dgm:cxn modelId="{D439BA80-C79C-46E0-85EE-DFCD7D8521CB}" srcId="{750BBE40-4660-4CD9-A4A3-6BB27394CB3C}" destId="{992EDB3C-8010-484B-93D5-B1CCF9831AF7}" srcOrd="1" destOrd="0" parTransId="{E705955C-7483-47A3-8DFD-83B5E4BEDCE4}" sibTransId="{21695242-4DAA-4C0F-AA2A-B499E52D8868}"/>
    <dgm:cxn modelId="{FE7E8F95-B2AA-457C-989B-8FB379CEA34E}" type="presOf" srcId="{142D8A58-3044-4EA7-BBC5-58CF0FB2D5EE}" destId="{C47D36CE-4447-4F9A-B507-96A2942C45D0}" srcOrd="0" destOrd="0" presId="urn:microsoft.com/office/officeart/2005/8/layout/default"/>
    <dgm:cxn modelId="{C94DF8AA-AEA9-4DF9-A3E4-8965B5DAADF3}" srcId="{750BBE40-4660-4CD9-A4A3-6BB27394CB3C}" destId="{4A6665CC-F77E-488C-8B41-32E2D701D50E}" srcOrd="0" destOrd="0" parTransId="{E94F3574-2111-495A-B7D7-23190F3391F5}" sibTransId="{0A1CAB23-258B-4F37-AFBC-45460D4C2EBA}"/>
    <dgm:cxn modelId="{A8C029CC-E78B-403F-A35F-6082A4362AC7}" type="presOf" srcId="{53DEDFDD-FA86-4E56-9D9A-4D6AE0152763}" destId="{097F2C33-A196-4C18-A0F4-C1F345242122}" srcOrd="0" destOrd="0" presId="urn:microsoft.com/office/officeart/2005/8/layout/default"/>
    <dgm:cxn modelId="{C99F17EA-6834-4750-A16E-2B5C404902B0}" type="presOf" srcId="{992EDB3C-8010-484B-93D5-B1CCF9831AF7}" destId="{9244B724-6EDD-472E-AAEA-714D359632AE}" srcOrd="0" destOrd="0" presId="urn:microsoft.com/office/officeart/2005/8/layout/default"/>
    <dgm:cxn modelId="{F060D20C-B800-4FA5-B11F-60667A5A99A5}" type="presParOf" srcId="{B79F6806-7344-49DA-A5B5-F33FCDEAF4AF}" destId="{FD617A70-4822-4C94-A962-DBF2192CCFAE}" srcOrd="0" destOrd="0" presId="urn:microsoft.com/office/officeart/2005/8/layout/default"/>
    <dgm:cxn modelId="{A13AD237-E141-4FDE-916D-B82AB1F1C1AA}" type="presParOf" srcId="{B79F6806-7344-49DA-A5B5-F33FCDEAF4AF}" destId="{0329B8CF-9A41-45FF-838E-20CE1B1D2B77}" srcOrd="1" destOrd="0" presId="urn:microsoft.com/office/officeart/2005/8/layout/default"/>
    <dgm:cxn modelId="{7DE7FA57-49E8-4ABB-BE1B-EA7D74120920}" type="presParOf" srcId="{B79F6806-7344-49DA-A5B5-F33FCDEAF4AF}" destId="{9244B724-6EDD-472E-AAEA-714D359632AE}" srcOrd="2" destOrd="0" presId="urn:microsoft.com/office/officeart/2005/8/layout/default"/>
    <dgm:cxn modelId="{1227AAA9-492F-46CE-8403-B183F83A8314}" type="presParOf" srcId="{B79F6806-7344-49DA-A5B5-F33FCDEAF4AF}" destId="{313C7BF9-B343-45CC-B420-221B35B287A5}" srcOrd="3" destOrd="0" presId="urn:microsoft.com/office/officeart/2005/8/layout/default"/>
    <dgm:cxn modelId="{071B3A8C-61FC-449A-BC8B-A574D7FE98D4}" type="presParOf" srcId="{B79F6806-7344-49DA-A5B5-F33FCDEAF4AF}" destId="{097F2C33-A196-4C18-A0F4-C1F345242122}" srcOrd="4" destOrd="0" presId="urn:microsoft.com/office/officeart/2005/8/layout/default"/>
    <dgm:cxn modelId="{73F3D412-1A1B-43A6-9A43-8A1C451125F7}" type="presParOf" srcId="{B79F6806-7344-49DA-A5B5-F33FCDEAF4AF}" destId="{2D7E6944-93C9-4805-AE5A-67C354CB97B2}" srcOrd="5" destOrd="0" presId="urn:microsoft.com/office/officeart/2005/8/layout/default"/>
    <dgm:cxn modelId="{2BFE3309-54BE-4AFE-9A73-296009D55364}" type="presParOf" srcId="{B79F6806-7344-49DA-A5B5-F33FCDEAF4AF}" destId="{2392BBFB-7131-4B58-ABE7-51E81B8EF8D4}" srcOrd="6" destOrd="0" presId="urn:microsoft.com/office/officeart/2005/8/layout/default"/>
    <dgm:cxn modelId="{E6234BDA-4890-49DF-874F-86F06D8B5BFD}" type="presParOf" srcId="{B79F6806-7344-49DA-A5B5-F33FCDEAF4AF}" destId="{F0A1EF54-68A2-4CAB-92FE-240A2E92383F}" srcOrd="7" destOrd="0" presId="urn:microsoft.com/office/officeart/2005/8/layout/default"/>
    <dgm:cxn modelId="{56C9564E-80CC-4FC9-8467-4AF86F6CEC1F}" type="presParOf" srcId="{B79F6806-7344-49DA-A5B5-F33FCDEAF4AF}" destId="{5707AC95-B169-4E02-BAA2-B6874CAE20F5}" srcOrd="8" destOrd="0" presId="urn:microsoft.com/office/officeart/2005/8/layout/default"/>
    <dgm:cxn modelId="{04B04DD2-B530-4B2C-B740-3423F92D6CF2}" type="presParOf" srcId="{B79F6806-7344-49DA-A5B5-F33FCDEAF4AF}" destId="{1DD45C3B-BCC4-47A9-8F64-51EB5DC379EE}" srcOrd="9" destOrd="0" presId="urn:microsoft.com/office/officeart/2005/8/layout/default"/>
    <dgm:cxn modelId="{91D709EE-AB1A-47CA-B38D-A3222EE73F23}" type="presParOf" srcId="{B79F6806-7344-49DA-A5B5-F33FCDEAF4AF}" destId="{C47D36CE-4447-4F9A-B507-96A2942C45D0}"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DE3FA0-2A9D-4A20-9A7C-410E78EA253C}" type="doc">
      <dgm:prSet loTypeId="urn:microsoft.com/office/officeart/2005/8/layout/default" loCatId="list" qsTypeId="urn:microsoft.com/office/officeart/2005/8/quickstyle/3d1" qsCatId="3D" csTypeId="urn:microsoft.com/office/officeart/2005/8/colors/colorful1" csCatId="colorful" phldr="1"/>
      <dgm:spPr/>
      <dgm:t>
        <a:bodyPr/>
        <a:lstStyle/>
        <a:p>
          <a:endParaRPr lang="en-GB"/>
        </a:p>
      </dgm:t>
    </dgm:pt>
    <dgm:pt modelId="{FCBB5322-D50C-4AFC-84DB-39C8200185D1}">
      <dgm:prSet phldr="0" custT="1"/>
      <dgm:spPr/>
      <dgm:t>
        <a:bodyPr/>
        <a:lstStyle/>
        <a:p>
          <a:pPr algn="ctr" rtl="0"/>
          <a:r>
            <a:rPr lang="cy-GB" sz="2000">
              <a:latin typeface="Calibri Light" panose="020F0302020204030204"/>
            </a:rPr>
            <a:t> </a:t>
          </a:r>
          <a:endParaRPr lang="cy-GB" sz="2000"/>
        </a:p>
      </dgm:t>
    </dgm:pt>
    <dgm:pt modelId="{B130AAC6-3561-496D-89C5-EDAF44261E09}" type="parTrans" cxnId="{206A88CD-217E-4CDE-99F8-BF2A87CB0F0D}">
      <dgm:prSet/>
      <dgm:spPr/>
      <dgm:t>
        <a:bodyPr/>
        <a:lstStyle/>
        <a:p>
          <a:endParaRPr lang="en-GB"/>
        </a:p>
      </dgm:t>
    </dgm:pt>
    <dgm:pt modelId="{11D79D45-6F96-4AC2-8FF7-271B2A9E6830}" type="sibTrans" cxnId="{206A88CD-217E-4CDE-99F8-BF2A87CB0F0D}">
      <dgm:prSet/>
      <dgm:spPr/>
      <dgm:t>
        <a:bodyPr/>
        <a:lstStyle/>
        <a:p>
          <a:endParaRPr lang="en-GB"/>
        </a:p>
      </dgm:t>
    </dgm:pt>
    <dgm:pt modelId="{3FC375CB-6226-4F75-9D03-926C5EA83048}">
      <dgm:prSet phldr="0"/>
      <dgm:spPr/>
      <dgm:t>
        <a:bodyPr/>
        <a:lstStyle/>
        <a:p>
          <a:pPr algn="ctr"/>
          <a:r>
            <a:rPr lang="cy-GB">
              <a:latin typeface="Calibri Light" panose="020F0302020204030204"/>
            </a:rPr>
            <a:t> </a:t>
          </a:r>
        </a:p>
      </dgm:t>
    </dgm:pt>
    <dgm:pt modelId="{2560ADFF-8E8C-4AEA-A1D7-1D104A78782B}" type="parTrans" cxnId="{B9BFD027-311E-48A1-87AF-B8D493514AF2}">
      <dgm:prSet/>
      <dgm:spPr/>
    </dgm:pt>
    <dgm:pt modelId="{3A0F398F-B9DB-4FD5-B054-44FAD4CE8D97}" type="sibTrans" cxnId="{B9BFD027-311E-48A1-87AF-B8D493514AF2}">
      <dgm:prSet/>
      <dgm:spPr/>
    </dgm:pt>
    <dgm:pt modelId="{06FA8A80-0A36-443D-B727-0A5316A4C818}">
      <dgm:prSet phldr="0"/>
      <dgm:spPr/>
      <dgm:t>
        <a:bodyPr/>
        <a:lstStyle/>
        <a:p>
          <a:pPr algn="ctr"/>
          <a:r>
            <a:rPr lang="cy-GB">
              <a:latin typeface="Calibri Light" panose="020F0302020204030204"/>
            </a:rPr>
            <a:t> </a:t>
          </a:r>
        </a:p>
      </dgm:t>
    </dgm:pt>
    <dgm:pt modelId="{6B7A1B31-3860-40AB-8DDF-801C2AC800F3}" type="parTrans" cxnId="{CD5A86FB-30C2-4D0C-9309-61666E9B50CF}">
      <dgm:prSet/>
      <dgm:spPr/>
    </dgm:pt>
    <dgm:pt modelId="{632AF278-D515-471C-824C-82674F78B482}" type="sibTrans" cxnId="{CD5A86FB-30C2-4D0C-9309-61666E9B50CF}">
      <dgm:prSet/>
      <dgm:spPr/>
    </dgm:pt>
    <dgm:pt modelId="{17BE89C2-CA9C-408C-AA01-AA48006D4886}">
      <dgm:prSet phldr="0"/>
      <dgm:spPr/>
      <dgm:t>
        <a:bodyPr/>
        <a:lstStyle/>
        <a:p>
          <a:pPr algn="ctr"/>
          <a:r>
            <a:rPr lang="cy-GB">
              <a:latin typeface="Calibri Light" panose="020F0302020204030204"/>
            </a:rPr>
            <a:t> </a:t>
          </a:r>
        </a:p>
      </dgm:t>
    </dgm:pt>
    <dgm:pt modelId="{F6AAF15D-9E80-422D-BA3A-EFC306AC590E}" type="parTrans" cxnId="{9F3399F4-16EB-4C5C-9267-2847D4162FBC}">
      <dgm:prSet/>
      <dgm:spPr/>
    </dgm:pt>
    <dgm:pt modelId="{868C74EE-0C42-4A09-B456-058DFC9D1735}" type="sibTrans" cxnId="{9F3399F4-16EB-4C5C-9267-2847D4162FBC}">
      <dgm:prSet/>
      <dgm:spPr/>
    </dgm:pt>
    <dgm:pt modelId="{1D1A85BD-8CE4-43B3-B512-3697E83A27DD}">
      <dgm:prSet phldr="0"/>
      <dgm:spPr/>
      <dgm:t>
        <a:bodyPr/>
        <a:lstStyle/>
        <a:p>
          <a:pPr algn="ctr"/>
          <a:r>
            <a:rPr lang="cy-GB">
              <a:latin typeface="Calibri Light" panose="020F0302020204030204"/>
            </a:rPr>
            <a:t> </a:t>
          </a:r>
        </a:p>
      </dgm:t>
    </dgm:pt>
    <dgm:pt modelId="{28CA5619-B56F-47E7-8BA0-453AF7E9019E}" type="parTrans" cxnId="{653F358F-10BF-49EB-A000-E9C9C857D4C5}">
      <dgm:prSet/>
      <dgm:spPr/>
    </dgm:pt>
    <dgm:pt modelId="{455867DA-3B4B-4767-B3D9-CD72EDEBA89F}" type="sibTrans" cxnId="{653F358F-10BF-49EB-A000-E9C9C857D4C5}">
      <dgm:prSet/>
      <dgm:spPr/>
    </dgm:pt>
    <dgm:pt modelId="{18A6F549-ABC3-4B05-9391-D611B91D2B28}">
      <dgm:prSet phldr="0"/>
      <dgm:spPr/>
      <dgm:t>
        <a:bodyPr/>
        <a:lstStyle/>
        <a:p>
          <a:pPr algn="ctr" rtl="0"/>
          <a:r>
            <a:rPr lang="cy-GB">
              <a:latin typeface="Calibri Light" panose="020F0302020204030204"/>
            </a:rPr>
            <a:t> </a:t>
          </a:r>
        </a:p>
      </dgm:t>
    </dgm:pt>
    <dgm:pt modelId="{FDB41C83-B61F-4630-9032-25A0B768A587}" type="parTrans" cxnId="{E334EEA6-8149-4565-8CC6-9E4B3733B2CC}">
      <dgm:prSet/>
      <dgm:spPr/>
    </dgm:pt>
    <dgm:pt modelId="{A3F3A623-AF68-48B6-9BA2-40751F1D3EE6}" type="sibTrans" cxnId="{E334EEA6-8149-4565-8CC6-9E4B3733B2CC}">
      <dgm:prSet/>
      <dgm:spPr/>
    </dgm:pt>
    <dgm:pt modelId="{AA370F75-FE5C-46CC-850E-FE40F57D2ADF}">
      <dgm:prSet phldr="0"/>
      <dgm:spPr/>
      <dgm:t>
        <a:bodyPr/>
        <a:lstStyle/>
        <a:p>
          <a:pPr algn="ctr" rtl="0"/>
          <a:r>
            <a:rPr lang="cy-GB">
              <a:latin typeface="Calibri Light" panose="020F0302020204030204"/>
            </a:rPr>
            <a:t> </a:t>
          </a:r>
        </a:p>
      </dgm:t>
    </dgm:pt>
    <dgm:pt modelId="{CC21E486-8292-429C-9017-2CA08A5529BD}" type="parTrans" cxnId="{6E23A772-3EAE-44A8-8DC2-E80DBE816EBF}">
      <dgm:prSet/>
      <dgm:spPr/>
    </dgm:pt>
    <dgm:pt modelId="{990BFC55-C661-418F-BCD7-595C6D3A2141}" type="sibTrans" cxnId="{6E23A772-3EAE-44A8-8DC2-E80DBE816EBF}">
      <dgm:prSet/>
      <dgm:spPr/>
    </dgm:pt>
    <dgm:pt modelId="{D2104E74-01E5-480F-8530-CCD7798586CC}">
      <dgm:prSet phldr="0"/>
      <dgm:spPr/>
      <dgm:t>
        <a:bodyPr/>
        <a:lstStyle/>
        <a:p>
          <a:pPr algn="ctr" rtl="0"/>
          <a:r>
            <a:rPr lang="cy-GB">
              <a:latin typeface="Calibri Light" panose="020F0302020204030204"/>
            </a:rPr>
            <a:t> </a:t>
          </a:r>
        </a:p>
      </dgm:t>
    </dgm:pt>
    <dgm:pt modelId="{743B1699-B095-44D8-8B2A-93F5842DF81D}" type="parTrans" cxnId="{12F2B98B-EE1A-422A-A955-5BCF7376B460}">
      <dgm:prSet/>
      <dgm:spPr/>
    </dgm:pt>
    <dgm:pt modelId="{07F48C00-69C0-4523-8B65-49220A30C8CD}" type="sibTrans" cxnId="{12F2B98B-EE1A-422A-A955-5BCF7376B460}">
      <dgm:prSet/>
      <dgm:spPr/>
    </dgm:pt>
    <dgm:pt modelId="{618D29FB-CA3B-44DB-B1FF-1B2EB6CA0CC9}" type="pres">
      <dgm:prSet presAssocID="{D4DE3FA0-2A9D-4A20-9A7C-410E78EA253C}" presName="diagram" presStyleCnt="0">
        <dgm:presLayoutVars>
          <dgm:dir/>
          <dgm:resizeHandles val="exact"/>
        </dgm:presLayoutVars>
      </dgm:prSet>
      <dgm:spPr/>
    </dgm:pt>
    <dgm:pt modelId="{5BABA659-3A57-465D-B00B-67FA05DA088D}" type="pres">
      <dgm:prSet presAssocID="{FCBB5322-D50C-4AFC-84DB-39C8200185D1}" presName="node" presStyleLbl="node1" presStyleIdx="0" presStyleCnt="8" custLinFactNeighborY="127">
        <dgm:presLayoutVars>
          <dgm:bulletEnabled val="1"/>
        </dgm:presLayoutVars>
      </dgm:prSet>
      <dgm:spPr/>
    </dgm:pt>
    <dgm:pt modelId="{B44055C9-655D-4D98-ACA1-E657197E4C68}" type="pres">
      <dgm:prSet presAssocID="{11D79D45-6F96-4AC2-8FF7-271B2A9E6830}" presName="sibTrans" presStyleCnt="0"/>
      <dgm:spPr/>
    </dgm:pt>
    <dgm:pt modelId="{30CBBC1F-769A-4FE3-983B-0B2A991E2956}" type="pres">
      <dgm:prSet presAssocID="{3FC375CB-6226-4F75-9D03-926C5EA83048}" presName="node" presStyleLbl="node1" presStyleIdx="1" presStyleCnt="8">
        <dgm:presLayoutVars>
          <dgm:bulletEnabled val="1"/>
        </dgm:presLayoutVars>
      </dgm:prSet>
      <dgm:spPr/>
    </dgm:pt>
    <dgm:pt modelId="{7525C58F-E9E8-468E-8875-5F00B29B53F8}" type="pres">
      <dgm:prSet presAssocID="{3A0F398F-B9DB-4FD5-B054-44FAD4CE8D97}" presName="sibTrans" presStyleCnt="0"/>
      <dgm:spPr/>
    </dgm:pt>
    <dgm:pt modelId="{A21F0169-2F37-4970-A43C-7AADB5411208}" type="pres">
      <dgm:prSet presAssocID="{06FA8A80-0A36-443D-B727-0A5316A4C818}" presName="node" presStyleLbl="node1" presStyleIdx="2" presStyleCnt="8">
        <dgm:presLayoutVars>
          <dgm:bulletEnabled val="1"/>
        </dgm:presLayoutVars>
      </dgm:prSet>
      <dgm:spPr/>
    </dgm:pt>
    <dgm:pt modelId="{91BB833C-5B26-442C-B065-0C9E4B1AF06A}" type="pres">
      <dgm:prSet presAssocID="{632AF278-D515-471C-824C-82674F78B482}" presName="sibTrans" presStyleCnt="0"/>
      <dgm:spPr/>
    </dgm:pt>
    <dgm:pt modelId="{8E2C22AF-CC55-4C3C-AC05-F7BEC16C66D8}" type="pres">
      <dgm:prSet presAssocID="{17BE89C2-CA9C-408C-AA01-AA48006D4886}" presName="node" presStyleLbl="node1" presStyleIdx="3" presStyleCnt="8">
        <dgm:presLayoutVars>
          <dgm:bulletEnabled val="1"/>
        </dgm:presLayoutVars>
      </dgm:prSet>
      <dgm:spPr/>
    </dgm:pt>
    <dgm:pt modelId="{21DC923C-0817-41C6-B48A-063038BD1772}" type="pres">
      <dgm:prSet presAssocID="{868C74EE-0C42-4A09-B456-058DFC9D1735}" presName="sibTrans" presStyleCnt="0"/>
      <dgm:spPr/>
    </dgm:pt>
    <dgm:pt modelId="{D4C6FEEB-7F02-408F-BFA6-F3F70DE31260}" type="pres">
      <dgm:prSet presAssocID="{1D1A85BD-8CE4-43B3-B512-3697E83A27DD}" presName="node" presStyleLbl="node1" presStyleIdx="4" presStyleCnt="8">
        <dgm:presLayoutVars>
          <dgm:bulletEnabled val="1"/>
        </dgm:presLayoutVars>
      </dgm:prSet>
      <dgm:spPr/>
    </dgm:pt>
    <dgm:pt modelId="{6A625A36-A02A-48C9-AB32-4BCDA524049D}" type="pres">
      <dgm:prSet presAssocID="{455867DA-3B4B-4767-B3D9-CD72EDEBA89F}" presName="sibTrans" presStyleCnt="0"/>
      <dgm:spPr/>
    </dgm:pt>
    <dgm:pt modelId="{E910338C-3297-41B7-9174-B6A5DEF327EF}" type="pres">
      <dgm:prSet presAssocID="{18A6F549-ABC3-4B05-9391-D611B91D2B28}" presName="node" presStyleLbl="node1" presStyleIdx="5" presStyleCnt="8">
        <dgm:presLayoutVars>
          <dgm:bulletEnabled val="1"/>
        </dgm:presLayoutVars>
      </dgm:prSet>
      <dgm:spPr/>
    </dgm:pt>
    <dgm:pt modelId="{6F872DB9-E580-4E55-B826-FE670AE6779F}" type="pres">
      <dgm:prSet presAssocID="{A3F3A623-AF68-48B6-9BA2-40751F1D3EE6}" presName="sibTrans" presStyleCnt="0"/>
      <dgm:spPr/>
    </dgm:pt>
    <dgm:pt modelId="{41034280-ED17-4314-A231-80F8DDBE6777}" type="pres">
      <dgm:prSet presAssocID="{AA370F75-FE5C-46CC-850E-FE40F57D2ADF}" presName="node" presStyleLbl="node1" presStyleIdx="6" presStyleCnt="8">
        <dgm:presLayoutVars>
          <dgm:bulletEnabled val="1"/>
        </dgm:presLayoutVars>
      </dgm:prSet>
      <dgm:spPr/>
    </dgm:pt>
    <dgm:pt modelId="{DC024C04-C547-4D23-AFDC-2777B4E3C760}" type="pres">
      <dgm:prSet presAssocID="{990BFC55-C661-418F-BCD7-595C6D3A2141}" presName="sibTrans" presStyleCnt="0"/>
      <dgm:spPr/>
    </dgm:pt>
    <dgm:pt modelId="{6B43D7CD-E1A4-45C0-8772-233043AFFBFA}" type="pres">
      <dgm:prSet presAssocID="{D2104E74-01E5-480F-8530-CCD7798586CC}" presName="node" presStyleLbl="node1" presStyleIdx="7" presStyleCnt="8">
        <dgm:presLayoutVars>
          <dgm:bulletEnabled val="1"/>
        </dgm:presLayoutVars>
      </dgm:prSet>
      <dgm:spPr/>
    </dgm:pt>
  </dgm:ptLst>
  <dgm:cxnLst>
    <dgm:cxn modelId="{74A4FE16-8709-4921-8391-4FF670367782}" type="presOf" srcId="{AA370F75-FE5C-46CC-850E-FE40F57D2ADF}" destId="{41034280-ED17-4314-A231-80F8DDBE6777}" srcOrd="0" destOrd="0" presId="urn:microsoft.com/office/officeart/2005/8/layout/default"/>
    <dgm:cxn modelId="{B9BFD027-311E-48A1-87AF-B8D493514AF2}" srcId="{D4DE3FA0-2A9D-4A20-9A7C-410E78EA253C}" destId="{3FC375CB-6226-4F75-9D03-926C5EA83048}" srcOrd="1" destOrd="0" parTransId="{2560ADFF-8E8C-4AEA-A1D7-1D104A78782B}" sibTransId="{3A0F398F-B9DB-4FD5-B054-44FAD4CE8D97}"/>
    <dgm:cxn modelId="{6E23A772-3EAE-44A8-8DC2-E80DBE816EBF}" srcId="{D4DE3FA0-2A9D-4A20-9A7C-410E78EA253C}" destId="{AA370F75-FE5C-46CC-850E-FE40F57D2ADF}" srcOrd="6" destOrd="0" parTransId="{CC21E486-8292-429C-9017-2CA08A5529BD}" sibTransId="{990BFC55-C661-418F-BCD7-595C6D3A2141}"/>
    <dgm:cxn modelId="{12F2B98B-EE1A-422A-A955-5BCF7376B460}" srcId="{D4DE3FA0-2A9D-4A20-9A7C-410E78EA253C}" destId="{D2104E74-01E5-480F-8530-CCD7798586CC}" srcOrd="7" destOrd="0" parTransId="{743B1699-B095-44D8-8B2A-93F5842DF81D}" sibTransId="{07F48C00-69C0-4523-8B65-49220A30C8CD}"/>
    <dgm:cxn modelId="{3BA76E8C-725F-4A76-9C34-6C7A16A286C1}" type="presOf" srcId="{FCBB5322-D50C-4AFC-84DB-39C8200185D1}" destId="{5BABA659-3A57-465D-B00B-67FA05DA088D}" srcOrd="0" destOrd="0" presId="urn:microsoft.com/office/officeart/2005/8/layout/default"/>
    <dgm:cxn modelId="{653F358F-10BF-49EB-A000-E9C9C857D4C5}" srcId="{D4DE3FA0-2A9D-4A20-9A7C-410E78EA253C}" destId="{1D1A85BD-8CE4-43B3-B512-3697E83A27DD}" srcOrd="4" destOrd="0" parTransId="{28CA5619-B56F-47E7-8BA0-453AF7E9019E}" sibTransId="{455867DA-3B4B-4767-B3D9-CD72EDEBA89F}"/>
    <dgm:cxn modelId="{986FF59A-69CE-472A-88E3-32424E52CA4E}" type="presOf" srcId="{3FC375CB-6226-4F75-9D03-926C5EA83048}" destId="{30CBBC1F-769A-4FE3-983B-0B2A991E2956}" srcOrd="0" destOrd="0" presId="urn:microsoft.com/office/officeart/2005/8/layout/default"/>
    <dgm:cxn modelId="{E334EEA6-8149-4565-8CC6-9E4B3733B2CC}" srcId="{D4DE3FA0-2A9D-4A20-9A7C-410E78EA253C}" destId="{18A6F549-ABC3-4B05-9391-D611B91D2B28}" srcOrd="5" destOrd="0" parTransId="{FDB41C83-B61F-4630-9032-25A0B768A587}" sibTransId="{A3F3A623-AF68-48B6-9BA2-40751F1D3EE6}"/>
    <dgm:cxn modelId="{C736F6AB-084D-4D60-816A-DB1FF44D7291}" type="presOf" srcId="{1D1A85BD-8CE4-43B3-B512-3697E83A27DD}" destId="{D4C6FEEB-7F02-408F-BFA6-F3F70DE31260}" srcOrd="0" destOrd="0" presId="urn:microsoft.com/office/officeart/2005/8/layout/default"/>
    <dgm:cxn modelId="{A5755CB3-D4C5-48B1-A27D-A892C1139E28}" type="presOf" srcId="{17BE89C2-CA9C-408C-AA01-AA48006D4886}" destId="{8E2C22AF-CC55-4C3C-AC05-F7BEC16C66D8}" srcOrd="0" destOrd="0" presId="urn:microsoft.com/office/officeart/2005/8/layout/default"/>
    <dgm:cxn modelId="{90FA98C4-C763-49AA-A4C7-9EDD4A3D64B4}" type="presOf" srcId="{D4DE3FA0-2A9D-4A20-9A7C-410E78EA253C}" destId="{618D29FB-CA3B-44DB-B1FF-1B2EB6CA0CC9}" srcOrd="0" destOrd="0" presId="urn:microsoft.com/office/officeart/2005/8/layout/default"/>
    <dgm:cxn modelId="{6C4A2AC9-C26A-4BC9-9B54-88D7D09B5649}" type="presOf" srcId="{06FA8A80-0A36-443D-B727-0A5316A4C818}" destId="{A21F0169-2F37-4970-A43C-7AADB5411208}" srcOrd="0" destOrd="0" presId="urn:microsoft.com/office/officeart/2005/8/layout/default"/>
    <dgm:cxn modelId="{206A88CD-217E-4CDE-99F8-BF2A87CB0F0D}" srcId="{D4DE3FA0-2A9D-4A20-9A7C-410E78EA253C}" destId="{FCBB5322-D50C-4AFC-84DB-39C8200185D1}" srcOrd="0" destOrd="0" parTransId="{B130AAC6-3561-496D-89C5-EDAF44261E09}" sibTransId="{11D79D45-6F96-4AC2-8FF7-271B2A9E6830}"/>
    <dgm:cxn modelId="{64DDF9D8-A9BE-4971-87B0-DD30A31425D2}" type="presOf" srcId="{18A6F549-ABC3-4B05-9391-D611B91D2B28}" destId="{E910338C-3297-41B7-9174-B6A5DEF327EF}" srcOrd="0" destOrd="0" presId="urn:microsoft.com/office/officeart/2005/8/layout/default"/>
    <dgm:cxn modelId="{20211BF4-B70A-4C8F-AACA-E9C63610BD73}" type="presOf" srcId="{D2104E74-01E5-480F-8530-CCD7798586CC}" destId="{6B43D7CD-E1A4-45C0-8772-233043AFFBFA}" srcOrd="0" destOrd="0" presId="urn:microsoft.com/office/officeart/2005/8/layout/default"/>
    <dgm:cxn modelId="{9F3399F4-16EB-4C5C-9267-2847D4162FBC}" srcId="{D4DE3FA0-2A9D-4A20-9A7C-410E78EA253C}" destId="{17BE89C2-CA9C-408C-AA01-AA48006D4886}" srcOrd="3" destOrd="0" parTransId="{F6AAF15D-9E80-422D-BA3A-EFC306AC590E}" sibTransId="{868C74EE-0C42-4A09-B456-058DFC9D1735}"/>
    <dgm:cxn modelId="{CD5A86FB-30C2-4D0C-9309-61666E9B50CF}" srcId="{D4DE3FA0-2A9D-4A20-9A7C-410E78EA253C}" destId="{06FA8A80-0A36-443D-B727-0A5316A4C818}" srcOrd="2" destOrd="0" parTransId="{6B7A1B31-3860-40AB-8DDF-801C2AC800F3}" sibTransId="{632AF278-D515-471C-824C-82674F78B482}"/>
    <dgm:cxn modelId="{787CD8AA-FEE3-43F7-84B2-5FA4875D1FA4}" type="presParOf" srcId="{618D29FB-CA3B-44DB-B1FF-1B2EB6CA0CC9}" destId="{5BABA659-3A57-465D-B00B-67FA05DA088D}" srcOrd="0" destOrd="0" presId="urn:microsoft.com/office/officeart/2005/8/layout/default"/>
    <dgm:cxn modelId="{3828996A-BA0F-4C5C-8FA0-361AA1CF70D6}" type="presParOf" srcId="{618D29FB-CA3B-44DB-B1FF-1B2EB6CA0CC9}" destId="{B44055C9-655D-4D98-ACA1-E657197E4C68}" srcOrd="1" destOrd="0" presId="urn:microsoft.com/office/officeart/2005/8/layout/default"/>
    <dgm:cxn modelId="{7514F22F-57BA-4B88-A724-C03555205BB9}" type="presParOf" srcId="{618D29FB-CA3B-44DB-B1FF-1B2EB6CA0CC9}" destId="{30CBBC1F-769A-4FE3-983B-0B2A991E2956}" srcOrd="2" destOrd="0" presId="urn:microsoft.com/office/officeart/2005/8/layout/default"/>
    <dgm:cxn modelId="{080A0A61-BDAF-4591-A9DF-84B9F8A05070}" type="presParOf" srcId="{618D29FB-CA3B-44DB-B1FF-1B2EB6CA0CC9}" destId="{7525C58F-E9E8-468E-8875-5F00B29B53F8}" srcOrd="3" destOrd="0" presId="urn:microsoft.com/office/officeart/2005/8/layout/default"/>
    <dgm:cxn modelId="{04D769CF-F838-4647-8EA4-E3D7491FA23E}" type="presParOf" srcId="{618D29FB-CA3B-44DB-B1FF-1B2EB6CA0CC9}" destId="{A21F0169-2F37-4970-A43C-7AADB5411208}" srcOrd="4" destOrd="0" presId="urn:microsoft.com/office/officeart/2005/8/layout/default"/>
    <dgm:cxn modelId="{56665FE2-866D-4BDD-B6C0-803079185AF3}" type="presParOf" srcId="{618D29FB-CA3B-44DB-B1FF-1B2EB6CA0CC9}" destId="{91BB833C-5B26-442C-B065-0C9E4B1AF06A}" srcOrd="5" destOrd="0" presId="urn:microsoft.com/office/officeart/2005/8/layout/default"/>
    <dgm:cxn modelId="{21AE1034-986A-412E-B87B-12CDC42A528A}" type="presParOf" srcId="{618D29FB-CA3B-44DB-B1FF-1B2EB6CA0CC9}" destId="{8E2C22AF-CC55-4C3C-AC05-F7BEC16C66D8}" srcOrd="6" destOrd="0" presId="urn:microsoft.com/office/officeart/2005/8/layout/default"/>
    <dgm:cxn modelId="{F24BE684-14A5-438F-98D1-A01BC82DF7DB}" type="presParOf" srcId="{618D29FB-CA3B-44DB-B1FF-1B2EB6CA0CC9}" destId="{21DC923C-0817-41C6-B48A-063038BD1772}" srcOrd="7" destOrd="0" presId="urn:microsoft.com/office/officeart/2005/8/layout/default"/>
    <dgm:cxn modelId="{9BCF1C39-26DC-4FDE-BC55-3F64680F62B9}" type="presParOf" srcId="{618D29FB-CA3B-44DB-B1FF-1B2EB6CA0CC9}" destId="{D4C6FEEB-7F02-408F-BFA6-F3F70DE31260}" srcOrd="8" destOrd="0" presId="urn:microsoft.com/office/officeart/2005/8/layout/default"/>
    <dgm:cxn modelId="{C98D2A90-5B44-4828-BA42-34DB589E3750}" type="presParOf" srcId="{618D29FB-CA3B-44DB-B1FF-1B2EB6CA0CC9}" destId="{6A625A36-A02A-48C9-AB32-4BCDA524049D}" srcOrd="9" destOrd="0" presId="urn:microsoft.com/office/officeart/2005/8/layout/default"/>
    <dgm:cxn modelId="{F0057978-B989-4FD0-BE4A-97CB8845174E}" type="presParOf" srcId="{618D29FB-CA3B-44DB-B1FF-1B2EB6CA0CC9}" destId="{E910338C-3297-41B7-9174-B6A5DEF327EF}" srcOrd="10" destOrd="0" presId="urn:microsoft.com/office/officeart/2005/8/layout/default"/>
    <dgm:cxn modelId="{8BF40A38-12F2-40B1-9B80-AFEAE07D9ADC}" type="presParOf" srcId="{618D29FB-CA3B-44DB-B1FF-1B2EB6CA0CC9}" destId="{6F872DB9-E580-4E55-B826-FE670AE6779F}" srcOrd="11" destOrd="0" presId="urn:microsoft.com/office/officeart/2005/8/layout/default"/>
    <dgm:cxn modelId="{F602A14C-D861-4F92-9F85-8AD17DC9C77F}" type="presParOf" srcId="{618D29FB-CA3B-44DB-B1FF-1B2EB6CA0CC9}" destId="{41034280-ED17-4314-A231-80F8DDBE6777}" srcOrd="12" destOrd="0" presId="urn:microsoft.com/office/officeart/2005/8/layout/default"/>
    <dgm:cxn modelId="{899337A0-851D-4795-AC8E-BE60CF3C926E}" type="presParOf" srcId="{618D29FB-CA3B-44DB-B1FF-1B2EB6CA0CC9}" destId="{DC024C04-C547-4D23-AFDC-2777B4E3C760}" srcOrd="13" destOrd="0" presId="urn:microsoft.com/office/officeart/2005/8/layout/default"/>
    <dgm:cxn modelId="{088CABB0-6311-466A-A65C-42C406FEB8EB}" type="presParOf" srcId="{618D29FB-CA3B-44DB-B1FF-1B2EB6CA0CC9}" destId="{6B43D7CD-E1A4-45C0-8772-233043AFFBFA}"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206C221-FDEA-4EF4-8565-43979B2E0D07}"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E0716732-343E-4565-A97A-BAE4FAD7DE7D}">
      <dgm:prSet/>
      <dgm:spPr/>
      <dgm:t>
        <a:bodyPr/>
        <a:lstStyle/>
        <a:p>
          <a:pPr>
            <a:defRPr cap="all"/>
          </a:pPr>
          <a:r>
            <a:rPr lang="en-US"/>
            <a:t>You don’t!</a:t>
          </a:r>
        </a:p>
      </dgm:t>
    </dgm:pt>
    <dgm:pt modelId="{805CC04F-933D-4668-A1BA-9E15EF045C8C}" type="parTrans" cxnId="{ABCF3F05-A59C-49AE-91B4-B611588812DE}">
      <dgm:prSet/>
      <dgm:spPr/>
      <dgm:t>
        <a:bodyPr/>
        <a:lstStyle/>
        <a:p>
          <a:endParaRPr lang="en-US"/>
        </a:p>
      </dgm:t>
    </dgm:pt>
    <dgm:pt modelId="{637FE7FB-E8B0-4633-A54F-8FAEA5CEB793}" type="sibTrans" cxnId="{ABCF3F05-A59C-49AE-91B4-B611588812DE}">
      <dgm:prSet/>
      <dgm:spPr/>
      <dgm:t>
        <a:bodyPr/>
        <a:lstStyle/>
        <a:p>
          <a:endParaRPr lang="en-US"/>
        </a:p>
      </dgm:t>
    </dgm:pt>
    <dgm:pt modelId="{B054F9C6-DBB7-4BEB-A31F-102BE2E38933}">
      <dgm:prSet/>
      <dgm:spPr/>
      <dgm:t>
        <a:bodyPr/>
        <a:lstStyle/>
        <a:p>
          <a:pPr>
            <a:defRPr cap="all"/>
          </a:pPr>
          <a:r>
            <a:rPr lang="en-US"/>
            <a:t>You </a:t>
          </a:r>
          <a:r>
            <a:rPr lang="en-US" b="1" u="sng"/>
            <a:t>plan</a:t>
          </a:r>
          <a:r>
            <a:rPr lang="en-US"/>
            <a:t> to teach based on your sound pedagogy </a:t>
          </a:r>
        </a:p>
      </dgm:t>
    </dgm:pt>
    <dgm:pt modelId="{869A4AEB-A42B-490C-8351-4F66DAA16DC5}" type="parTrans" cxnId="{78077665-C20B-4EB2-996E-7AB173EEC572}">
      <dgm:prSet/>
      <dgm:spPr/>
      <dgm:t>
        <a:bodyPr/>
        <a:lstStyle/>
        <a:p>
          <a:endParaRPr lang="en-US"/>
        </a:p>
      </dgm:t>
    </dgm:pt>
    <dgm:pt modelId="{2AE2EBBE-2F34-408B-BF3D-2E760C06D624}" type="sibTrans" cxnId="{78077665-C20B-4EB2-996E-7AB173EEC572}">
      <dgm:prSet/>
      <dgm:spPr/>
      <dgm:t>
        <a:bodyPr/>
        <a:lstStyle/>
        <a:p>
          <a:endParaRPr lang="en-US"/>
        </a:p>
      </dgm:t>
    </dgm:pt>
    <dgm:pt modelId="{21C595DC-2C7E-4B55-907E-BDEB91ED3EF8}">
      <dgm:prSet/>
      <dgm:spPr/>
      <dgm:t>
        <a:bodyPr/>
        <a:lstStyle/>
        <a:p>
          <a:pPr>
            <a:defRPr cap="all"/>
          </a:pPr>
          <a:r>
            <a:rPr lang="en-US"/>
            <a:t>You look for </a:t>
          </a:r>
          <a:r>
            <a:rPr lang="en-US" b="1" u="sng"/>
            <a:t>opportunities</a:t>
          </a:r>
          <a:r>
            <a:rPr lang="en-US"/>
            <a:t> for DCF</a:t>
          </a:r>
        </a:p>
      </dgm:t>
    </dgm:pt>
    <dgm:pt modelId="{B14D7683-AF6E-46C3-A75A-15D67A36C487}" type="parTrans" cxnId="{A3C1C785-1358-4869-BDE3-275069C949CC}">
      <dgm:prSet/>
      <dgm:spPr/>
      <dgm:t>
        <a:bodyPr/>
        <a:lstStyle/>
        <a:p>
          <a:endParaRPr lang="en-US"/>
        </a:p>
      </dgm:t>
    </dgm:pt>
    <dgm:pt modelId="{9B14A3A4-0C3F-431A-AD45-3915EA087FBE}" type="sibTrans" cxnId="{A3C1C785-1358-4869-BDE3-275069C949CC}">
      <dgm:prSet/>
      <dgm:spPr/>
      <dgm:t>
        <a:bodyPr/>
        <a:lstStyle/>
        <a:p>
          <a:endParaRPr lang="en-US"/>
        </a:p>
      </dgm:t>
    </dgm:pt>
    <dgm:pt modelId="{0F2CF1E3-0BE3-425F-8B68-FA8CE1BCADFC}" type="pres">
      <dgm:prSet presAssocID="{1206C221-FDEA-4EF4-8565-43979B2E0D07}" presName="diagram" presStyleCnt="0">
        <dgm:presLayoutVars>
          <dgm:dir/>
          <dgm:resizeHandles val="exact"/>
        </dgm:presLayoutVars>
      </dgm:prSet>
      <dgm:spPr/>
    </dgm:pt>
    <dgm:pt modelId="{B5226DA0-0272-4010-B1A6-94F90BACB268}" type="pres">
      <dgm:prSet presAssocID="{E0716732-343E-4565-A97A-BAE4FAD7DE7D}" presName="node" presStyleLbl="node1" presStyleIdx="0" presStyleCnt="3">
        <dgm:presLayoutVars>
          <dgm:bulletEnabled val="1"/>
        </dgm:presLayoutVars>
      </dgm:prSet>
      <dgm:spPr/>
    </dgm:pt>
    <dgm:pt modelId="{289185DE-1494-4071-8287-4922A0199815}" type="pres">
      <dgm:prSet presAssocID="{637FE7FB-E8B0-4633-A54F-8FAEA5CEB793}" presName="sibTrans" presStyleCnt="0"/>
      <dgm:spPr/>
    </dgm:pt>
    <dgm:pt modelId="{D63F2CAD-91BC-4658-9F10-26DB4634DA0F}" type="pres">
      <dgm:prSet presAssocID="{B054F9C6-DBB7-4BEB-A31F-102BE2E38933}" presName="node" presStyleLbl="node1" presStyleIdx="1" presStyleCnt="3">
        <dgm:presLayoutVars>
          <dgm:bulletEnabled val="1"/>
        </dgm:presLayoutVars>
      </dgm:prSet>
      <dgm:spPr/>
    </dgm:pt>
    <dgm:pt modelId="{707EC3D6-47D7-4CF5-923C-A3D0B159AD65}" type="pres">
      <dgm:prSet presAssocID="{2AE2EBBE-2F34-408B-BF3D-2E760C06D624}" presName="sibTrans" presStyleCnt="0"/>
      <dgm:spPr/>
    </dgm:pt>
    <dgm:pt modelId="{C97801F6-FD90-41B8-A4E3-5A9FCFA9F981}" type="pres">
      <dgm:prSet presAssocID="{21C595DC-2C7E-4B55-907E-BDEB91ED3EF8}" presName="node" presStyleLbl="node1" presStyleIdx="2" presStyleCnt="3">
        <dgm:presLayoutVars>
          <dgm:bulletEnabled val="1"/>
        </dgm:presLayoutVars>
      </dgm:prSet>
      <dgm:spPr/>
    </dgm:pt>
  </dgm:ptLst>
  <dgm:cxnLst>
    <dgm:cxn modelId="{ABCF3F05-A59C-49AE-91B4-B611588812DE}" srcId="{1206C221-FDEA-4EF4-8565-43979B2E0D07}" destId="{E0716732-343E-4565-A97A-BAE4FAD7DE7D}" srcOrd="0" destOrd="0" parTransId="{805CC04F-933D-4668-A1BA-9E15EF045C8C}" sibTransId="{637FE7FB-E8B0-4633-A54F-8FAEA5CEB793}"/>
    <dgm:cxn modelId="{2F85E542-FE95-4771-BDCF-3ADDC1BE0660}" type="presOf" srcId="{21C595DC-2C7E-4B55-907E-BDEB91ED3EF8}" destId="{C97801F6-FD90-41B8-A4E3-5A9FCFA9F981}" srcOrd="0" destOrd="0" presId="urn:microsoft.com/office/officeart/2005/8/layout/default"/>
    <dgm:cxn modelId="{78077665-C20B-4EB2-996E-7AB173EEC572}" srcId="{1206C221-FDEA-4EF4-8565-43979B2E0D07}" destId="{B054F9C6-DBB7-4BEB-A31F-102BE2E38933}" srcOrd="1" destOrd="0" parTransId="{869A4AEB-A42B-490C-8351-4F66DAA16DC5}" sibTransId="{2AE2EBBE-2F34-408B-BF3D-2E760C06D624}"/>
    <dgm:cxn modelId="{84C6D76E-4C1E-4D86-B6B0-20F10F02B294}" type="presOf" srcId="{1206C221-FDEA-4EF4-8565-43979B2E0D07}" destId="{0F2CF1E3-0BE3-425F-8B68-FA8CE1BCADFC}" srcOrd="0" destOrd="0" presId="urn:microsoft.com/office/officeart/2005/8/layout/default"/>
    <dgm:cxn modelId="{A3C1C785-1358-4869-BDE3-275069C949CC}" srcId="{1206C221-FDEA-4EF4-8565-43979B2E0D07}" destId="{21C595DC-2C7E-4B55-907E-BDEB91ED3EF8}" srcOrd="2" destOrd="0" parTransId="{B14D7683-AF6E-46C3-A75A-15D67A36C487}" sibTransId="{9B14A3A4-0C3F-431A-AD45-3915EA087FBE}"/>
    <dgm:cxn modelId="{6F3486B8-7399-4612-BB87-89E1A0B0A017}" type="presOf" srcId="{B054F9C6-DBB7-4BEB-A31F-102BE2E38933}" destId="{D63F2CAD-91BC-4658-9F10-26DB4634DA0F}" srcOrd="0" destOrd="0" presId="urn:microsoft.com/office/officeart/2005/8/layout/default"/>
    <dgm:cxn modelId="{0231A1DA-7DC6-4ADB-B630-F48AB1F57B25}" type="presOf" srcId="{E0716732-343E-4565-A97A-BAE4FAD7DE7D}" destId="{B5226DA0-0272-4010-B1A6-94F90BACB268}" srcOrd="0" destOrd="0" presId="urn:microsoft.com/office/officeart/2005/8/layout/default"/>
    <dgm:cxn modelId="{1EACDCFC-CB88-42A2-8760-D51BF19202C5}" type="presParOf" srcId="{0F2CF1E3-0BE3-425F-8B68-FA8CE1BCADFC}" destId="{B5226DA0-0272-4010-B1A6-94F90BACB268}" srcOrd="0" destOrd="0" presId="urn:microsoft.com/office/officeart/2005/8/layout/default"/>
    <dgm:cxn modelId="{2DFE277B-83B4-451F-8EDE-906EEBA5FB94}" type="presParOf" srcId="{0F2CF1E3-0BE3-425F-8B68-FA8CE1BCADFC}" destId="{289185DE-1494-4071-8287-4922A0199815}" srcOrd="1" destOrd="0" presId="urn:microsoft.com/office/officeart/2005/8/layout/default"/>
    <dgm:cxn modelId="{3E01F87F-9320-4C76-B5AC-433FCE64019A}" type="presParOf" srcId="{0F2CF1E3-0BE3-425F-8B68-FA8CE1BCADFC}" destId="{D63F2CAD-91BC-4658-9F10-26DB4634DA0F}" srcOrd="2" destOrd="0" presId="urn:microsoft.com/office/officeart/2005/8/layout/default"/>
    <dgm:cxn modelId="{B95515F5-4783-42A0-AF7C-0BAA9FB3E051}" type="presParOf" srcId="{0F2CF1E3-0BE3-425F-8B68-FA8CE1BCADFC}" destId="{707EC3D6-47D7-4CF5-923C-A3D0B159AD65}" srcOrd="3" destOrd="0" presId="urn:microsoft.com/office/officeart/2005/8/layout/default"/>
    <dgm:cxn modelId="{0AA0B700-1F31-4168-A58A-4FC5288916BD}" type="presParOf" srcId="{0F2CF1E3-0BE3-425F-8B68-FA8CE1BCADFC}" destId="{C97801F6-FD90-41B8-A4E3-5A9FCFA9F98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4F6772-A93C-45A8-9EE5-4AEE6D7863F8}"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GB"/>
        </a:p>
      </dgm:t>
    </dgm:pt>
    <dgm:pt modelId="{BB1FABBC-A8BB-4CBC-8098-D4A0A1217630}">
      <dgm:prSet phldrT="[Text]"/>
      <dgm:spPr/>
      <dgm:t>
        <a:bodyPr/>
        <a:lstStyle/>
        <a:p>
          <a:pPr>
            <a:lnSpc>
              <a:spcPct val="100000"/>
            </a:lnSpc>
          </a:pPr>
          <a:r>
            <a:rPr lang="en-GB" i="1">
              <a:solidFill>
                <a:schemeClr val="tx1"/>
              </a:solidFill>
              <a:latin typeface="Agency FB" panose="020B0503020202020204" pitchFamily="34" charset="0"/>
            </a:rPr>
            <a:t>Discussed the Digital Competence Framework (DCF) and its role in the Curriculum for Wales.</a:t>
          </a:r>
          <a:endParaRPr lang="en-GB">
            <a:solidFill>
              <a:schemeClr val="tx1"/>
            </a:solidFill>
            <a:latin typeface="Agency FB" panose="020B0503020202020204" pitchFamily="34" charset="0"/>
          </a:endParaRPr>
        </a:p>
      </dgm:t>
    </dgm:pt>
    <dgm:pt modelId="{AE492546-1A06-48B8-9413-0ACB06311F83}" type="parTrans" cxnId="{C76894B4-DAC8-4279-80EC-A3F22356CF85}">
      <dgm:prSet/>
      <dgm:spPr/>
      <dgm:t>
        <a:bodyPr/>
        <a:lstStyle/>
        <a:p>
          <a:endParaRPr lang="en-GB"/>
        </a:p>
      </dgm:t>
    </dgm:pt>
    <dgm:pt modelId="{A685EC33-6F49-4A68-ACA5-C866BF031E05}" type="sibTrans" cxnId="{C76894B4-DAC8-4279-80EC-A3F22356CF85}">
      <dgm:prSet/>
      <dgm:spPr/>
      <dgm:t>
        <a:bodyPr/>
        <a:lstStyle/>
        <a:p>
          <a:endParaRPr lang="en-GB"/>
        </a:p>
      </dgm:t>
    </dgm:pt>
    <dgm:pt modelId="{188DFD40-3B25-4B4F-86BC-63F734F39CFA}">
      <dgm:prSet/>
      <dgm:spPr/>
      <dgm:t>
        <a:bodyPr/>
        <a:lstStyle/>
        <a:p>
          <a:pPr>
            <a:lnSpc>
              <a:spcPct val="100000"/>
            </a:lnSpc>
          </a:pPr>
          <a:r>
            <a:rPr lang="en-GB" i="1" dirty="0">
              <a:solidFill>
                <a:schemeClr val="tx1"/>
              </a:solidFill>
              <a:latin typeface="Agency FB" panose="020B0503020202020204" pitchFamily="34" charset="0"/>
            </a:rPr>
            <a:t>Had hands-on experience using digital tools to support the four strands of the DCF: Citizenship, Interacting &amp; Collaborating, Producing, and Data &amp; Computational Thinking.</a:t>
          </a:r>
          <a:endParaRPr lang="en-GB" dirty="0">
            <a:solidFill>
              <a:schemeClr val="tx1"/>
            </a:solidFill>
            <a:latin typeface="Agency FB" panose="020B0503020202020204" pitchFamily="34" charset="0"/>
          </a:endParaRPr>
        </a:p>
      </dgm:t>
    </dgm:pt>
    <dgm:pt modelId="{2C458B55-231A-445E-A403-23C08D5F8B4D}" type="parTrans" cxnId="{AC5E5694-DA6C-40FB-9359-BBD79F8D78AB}">
      <dgm:prSet/>
      <dgm:spPr/>
      <dgm:t>
        <a:bodyPr/>
        <a:lstStyle/>
        <a:p>
          <a:endParaRPr lang="en-GB"/>
        </a:p>
      </dgm:t>
    </dgm:pt>
    <dgm:pt modelId="{4889FADB-097E-44AB-B9CB-99DF47F5233C}" type="sibTrans" cxnId="{AC5E5694-DA6C-40FB-9359-BBD79F8D78AB}">
      <dgm:prSet/>
      <dgm:spPr/>
      <dgm:t>
        <a:bodyPr/>
        <a:lstStyle/>
        <a:p>
          <a:endParaRPr lang="en-GB"/>
        </a:p>
      </dgm:t>
    </dgm:pt>
    <dgm:pt modelId="{96CDCDEB-A03D-4A0E-B8CE-DB7A7C2E5EB2}">
      <dgm:prSet/>
      <dgm:spPr/>
      <dgm:t>
        <a:bodyPr/>
        <a:lstStyle/>
        <a:p>
          <a:pPr>
            <a:lnSpc>
              <a:spcPct val="100000"/>
            </a:lnSpc>
          </a:pPr>
          <a:r>
            <a:rPr lang="en-GB" i="1">
              <a:solidFill>
                <a:schemeClr val="tx1"/>
              </a:solidFill>
              <a:latin typeface="Agency FB" panose="020B0503020202020204" pitchFamily="34" charset="0"/>
            </a:rPr>
            <a:t>Created ideas for lesson plans incorporating the DCF and explored how to apply them in different subject areas.</a:t>
          </a:r>
          <a:endParaRPr lang="en-GB">
            <a:solidFill>
              <a:schemeClr val="tx1"/>
            </a:solidFill>
            <a:latin typeface="Agency FB" panose="020B0503020202020204" pitchFamily="34" charset="0"/>
          </a:endParaRPr>
        </a:p>
      </dgm:t>
    </dgm:pt>
    <dgm:pt modelId="{D5C5B306-6416-4918-A4D8-40B6A43F7824}" type="parTrans" cxnId="{A8402D46-7ECA-415B-823F-0C7A0FB6857D}">
      <dgm:prSet/>
      <dgm:spPr/>
      <dgm:t>
        <a:bodyPr/>
        <a:lstStyle/>
        <a:p>
          <a:endParaRPr lang="en-GB"/>
        </a:p>
      </dgm:t>
    </dgm:pt>
    <dgm:pt modelId="{CE83D9D4-386B-4D78-81BD-0E6E8A37EE85}" type="sibTrans" cxnId="{A8402D46-7ECA-415B-823F-0C7A0FB6857D}">
      <dgm:prSet/>
      <dgm:spPr/>
      <dgm:t>
        <a:bodyPr/>
        <a:lstStyle/>
        <a:p>
          <a:endParaRPr lang="en-GB"/>
        </a:p>
      </dgm:t>
    </dgm:pt>
    <dgm:pt modelId="{E6A4974A-E646-4CF9-9D18-5FC9158DB918}">
      <dgm:prSet/>
      <dgm:spPr/>
      <dgm:t>
        <a:bodyPr/>
        <a:lstStyle/>
        <a:p>
          <a:pPr>
            <a:lnSpc>
              <a:spcPct val="100000"/>
            </a:lnSpc>
          </a:pPr>
          <a:r>
            <a:rPr lang="en-GB" i="1">
              <a:solidFill>
                <a:schemeClr val="tx1"/>
              </a:solidFill>
              <a:latin typeface="Agency FB" panose="020B0503020202020204" pitchFamily="34" charset="0"/>
            </a:rPr>
            <a:t>Reflected on potential challenges of implementing the DCF and brainstormed practical solutions</a:t>
          </a:r>
          <a:endParaRPr lang="en-GB">
            <a:solidFill>
              <a:schemeClr val="tx1"/>
            </a:solidFill>
            <a:latin typeface="Agency FB" panose="020B0503020202020204" pitchFamily="34" charset="0"/>
          </a:endParaRPr>
        </a:p>
      </dgm:t>
    </dgm:pt>
    <dgm:pt modelId="{D3B49B61-0B3F-4961-AE94-66C37FF33981}" type="parTrans" cxnId="{F2285024-A1EC-4D1D-99EA-AC94CB8A6FC2}">
      <dgm:prSet/>
      <dgm:spPr/>
      <dgm:t>
        <a:bodyPr/>
        <a:lstStyle/>
        <a:p>
          <a:endParaRPr lang="en-GB"/>
        </a:p>
      </dgm:t>
    </dgm:pt>
    <dgm:pt modelId="{A1B461B7-875D-4BA1-A62F-53EF8D8E042E}" type="sibTrans" cxnId="{F2285024-A1EC-4D1D-99EA-AC94CB8A6FC2}">
      <dgm:prSet/>
      <dgm:spPr/>
      <dgm:t>
        <a:bodyPr/>
        <a:lstStyle/>
        <a:p>
          <a:endParaRPr lang="en-GB"/>
        </a:p>
      </dgm:t>
    </dgm:pt>
    <dgm:pt modelId="{916D56AA-5313-4A95-BABD-EDD7787E5244}" type="pres">
      <dgm:prSet presAssocID="{134F6772-A93C-45A8-9EE5-4AEE6D7863F8}" presName="root" presStyleCnt="0">
        <dgm:presLayoutVars>
          <dgm:dir/>
          <dgm:resizeHandles val="exact"/>
        </dgm:presLayoutVars>
      </dgm:prSet>
      <dgm:spPr/>
    </dgm:pt>
    <dgm:pt modelId="{96CD140F-629A-40D0-95B9-53913F8C9676}" type="pres">
      <dgm:prSet presAssocID="{BB1FABBC-A8BB-4CBC-8098-D4A0A1217630}" presName="compNode" presStyleCnt="0"/>
      <dgm:spPr/>
    </dgm:pt>
    <dgm:pt modelId="{8DFE7B4F-3890-430C-91B7-451B9531FD49}" type="pres">
      <dgm:prSet presAssocID="{BB1FABBC-A8BB-4CBC-8098-D4A0A1217630}" presName="bgRect" presStyleLbl="bgShp" presStyleIdx="0" presStyleCnt="4"/>
      <dgm:spPr/>
    </dgm:pt>
    <dgm:pt modelId="{28A67A56-3D54-4408-A28A-CCFD9E52918F}" type="pres">
      <dgm:prSet presAssocID="{BB1FABBC-A8BB-4CBC-8098-D4A0A12176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aduation Cap"/>
        </a:ext>
      </dgm:extLst>
    </dgm:pt>
    <dgm:pt modelId="{EA6520D3-36FF-4FA2-BCE3-FA2C16F2474F}" type="pres">
      <dgm:prSet presAssocID="{BB1FABBC-A8BB-4CBC-8098-D4A0A1217630}" presName="spaceRect" presStyleCnt="0"/>
      <dgm:spPr/>
    </dgm:pt>
    <dgm:pt modelId="{6C100134-F927-4788-BFE9-059F94F07634}" type="pres">
      <dgm:prSet presAssocID="{BB1FABBC-A8BB-4CBC-8098-D4A0A1217630}" presName="parTx" presStyleLbl="revTx" presStyleIdx="0" presStyleCnt="4">
        <dgm:presLayoutVars>
          <dgm:chMax val="0"/>
          <dgm:chPref val="0"/>
        </dgm:presLayoutVars>
      </dgm:prSet>
      <dgm:spPr/>
    </dgm:pt>
    <dgm:pt modelId="{8ED82B83-6FE7-48AE-B491-21D5DCD35D0B}" type="pres">
      <dgm:prSet presAssocID="{A685EC33-6F49-4A68-ACA5-C866BF031E05}" presName="sibTrans" presStyleCnt="0"/>
      <dgm:spPr/>
    </dgm:pt>
    <dgm:pt modelId="{5DA6DC30-42C4-4734-B623-3D001648E00F}" type="pres">
      <dgm:prSet presAssocID="{188DFD40-3B25-4B4F-86BC-63F734F39CFA}" presName="compNode" presStyleCnt="0"/>
      <dgm:spPr/>
    </dgm:pt>
    <dgm:pt modelId="{2504B439-4E53-489B-B6EA-DC5B4A34E226}" type="pres">
      <dgm:prSet presAssocID="{188DFD40-3B25-4B4F-86BC-63F734F39CFA}" presName="bgRect" presStyleLbl="bgShp" presStyleIdx="1" presStyleCnt="4"/>
      <dgm:spPr/>
    </dgm:pt>
    <dgm:pt modelId="{7B84FB07-6308-416F-8244-8EE24AE9EE89}" type="pres">
      <dgm:prSet presAssocID="{188DFD40-3B25-4B4F-86BC-63F734F39C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obot"/>
        </a:ext>
      </dgm:extLst>
    </dgm:pt>
    <dgm:pt modelId="{700129C9-DF2F-4CD9-8EC2-99523F3B8110}" type="pres">
      <dgm:prSet presAssocID="{188DFD40-3B25-4B4F-86BC-63F734F39CFA}" presName="spaceRect" presStyleCnt="0"/>
      <dgm:spPr/>
    </dgm:pt>
    <dgm:pt modelId="{4690DB8D-897F-4C30-AF3F-80B7C7C5E2C7}" type="pres">
      <dgm:prSet presAssocID="{188DFD40-3B25-4B4F-86BC-63F734F39CFA}" presName="parTx" presStyleLbl="revTx" presStyleIdx="1" presStyleCnt="4">
        <dgm:presLayoutVars>
          <dgm:chMax val="0"/>
          <dgm:chPref val="0"/>
        </dgm:presLayoutVars>
      </dgm:prSet>
      <dgm:spPr/>
    </dgm:pt>
    <dgm:pt modelId="{B8D0FC64-2C0F-4225-92A5-7569EC1C1726}" type="pres">
      <dgm:prSet presAssocID="{4889FADB-097E-44AB-B9CB-99DF47F5233C}" presName="sibTrans" presStyleCnt="0"/>
      <dgm:spPr/>
    </dgm:pt>
    <dgm:pt modelId="{81DA8022-AD91-4257-872D-BB6F8CC514CC}" type="pres">
      <dgm:prSet presAssocID="{96CDCDEB-A03D-4A0E-B8CE-DB7A7C2E5EB2}" presName="compNode" presStyleCnt="0"/>
      <dgm:spPr/>
    </dgm:pt>
    <dgm:pt modelId="{DB1E5DD9-D5BE-449D-BB7C-B17CE1C63ACF}" type="pres">
      <dgm:prSet presAssocID="{96CDCDEB-A03D-4A0E-B8CE-DB7A7C2E5EB2}" presName="bgRect" presStyleLbl="bgShp" presStyleIdx="2" presStyleCnt="4"/>
      <dgm:spPr/>
    </dgm:pt>
    <dgm:pt modelId="{3B1DCC99-9F64-4A7D-B795-C4EE26EAFC9F}" type="pres">
      <dgm:prSet presAssocID="{96CDCDEB-A03D-4A0E-B8CE-DB7A7C2E5E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36CAB0D9-58C5-4D6A-86B5-D4556F05596C}" type="pres">
      <dgm:prSet presAssocID="{96CDCDEB-A03D-4A0E-B8CE-DB7A7C2E5EB2}" presName="spaceRect" presStyleCnt="0"/>
      <dgm:spPr/>
    </dgm:pt>
    <dgm:pt modelId="{06D3C943-1AA6-4513-8FEC-EFF2CFB09FD1}" type="pres">
      <dgm:prSet presAssocID="{96CDCDEB-A03D-4A0E-B8CE-DB7A7C2E5EB2}" presName="parTx" presStyleLbl="revTx" presStyleIdx="2" presStyleCnt="4">
        <dgm:presLayoutVars>
          <dgm:chMax val="0"/>
          <dgm:chPref val="0"/>
        </dgm:presLayoutVars>
      </dgm:prSet>
      <dgm:spPr/>
    </dgm:pt>
    <dgm:pt modelId="{5D18F774-4237-4DFE-9F05-6AFC676DED42}" type="pres">
      <dgm:prSet presAssocID="{CE83D9D4-386B-4D78-81BD-0E6E8A37EE85}" presName="sibTrans" presStyleCnt="0"/>
      <dgm:spPr/>
    </dgm:pt>
    <dgm:pt modelId="{552724AF-8044-4837-B63E-50A777DE8ADA}" type="pres">
      <dgm:prSet presAssocID="{E6A4974A-E646-4CF9-9D18-5FC9158DB918}" presName="compNode" presStyleCnt="0"/>
      <dgm:spPr/>
    </dgm:pt>
    <dgm:pt modelId="{66845319-CAE1-4195-9341-50D4E5AC869E}" type="pres">
      <dgm:prSet presAssocID="{E6A4974A-E646-4CF9-9D18-5FC9158DB918}" presName="bgRect" presStyleLbl="bgShp" presStyleIdx="3" presStyleCnt="4"/>
      <dgm:spPr/>
    </dgm:pt>
    <dgm:pt modelId="{AD75BF37-6B3E-462F-8D48-2D65F6D4E3AA}" type="pres">
      <dgm:prSet presAssocID="{E6A4974A-E646-4CF9-9D18-5FC9158DB91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100090D9-0565-42D2-98BF-783377075526}" type="pres">
      <dgm:prSet presAssocID="{E6A4974A-E646-4CF9-9D18-5FC9158DB918}" presName="spaceRect" presStyleCnt="0"/>
      <dgm:spPr/>
    </dgm:pt>
    <dgm:pt modelId="{1D07EB63-60C9-4490-ABC4-ADC60CE3A6B6}" type="pres">
      <dgm:prSet presAssocID="{E6A4974A-E646-4CF9-9D18-5FC9158DB918}" presName="parTx" presStyleLbl="revTx" presStyleIdx="3" presStyleCnt="4">
        <dgm:presLayoutVars>
          <dgm:chMax val="0"/>
          <dgm:chPref val="0"/>
        </dgm:presLayoutVars>
      </dgm:prSet>
      <dgm:spPr/>
    </dgm:pt>
  </dgm:ptLst>
  <dgm:cxnLst>
    <dgm:cxn modelId="{F2285024-A1EC-4D1D-99EA-AC94CB8A6FC2}" srcId="{134F6772-A93C-45A8-9EE5-4AEE6D7863F8}" destId="{E6A4974A-E646-4CF9-9D18-5FC9158DB918}" srcOrd="3" destOrd="0" parTransId="{D3B49B61-0B3F-4961-AE94-66C37FF33981}" sibTransId="{A1B461B7-875D-4BA1-A62F-53EF8D8E042E}"/>
    <dgm:cxn modelId="{A8402D46-7ECA-415B-823F-0C7A0FB6857D}" srcId="{134F6772-A93C-45A8-9EE5-4AEE6D7863F8}" destId="{96CDCDEB-A03D-4A0E-B8CE-DB7A7C2E5EB2}" srcOrd="2" destOrd="0" parTransId="{D5C5B306-6416-4918-A4D8-40B6A43F7824}" sibTransId="{CE83D9D4-386B-4D78-81BD-0E6E8A37EE85}"/>
    <dgm:cxn modelId="{105A5E8A-E11E-464E-9188-29A74D34088F}" type="presOf" srcId="{BB1FABBC-A8BB-4CBC-8098-D4A0A1217630}" destId="{6C100134-F927-4788-BFE9-059F94F07634}" srcOrd="0" destOrd="0" presId="urn:microsoft.com/office/officeart/2018/2/layout/IconVerticalSolidList"/>
    <dgm:cxn modelId="{AC5E5694-DA6C-40FB-9359-BBD79F8D78AB}" srcId="{134F6772-A93C-45A8-9EE5-4AEE6D7863F8}" destId="{188DFD40-3B25-4B4F-86BC-63F734F39CFA}" srcOrd="1" destOrd="0" parTransId="{2C458B55-231A-445E-A403-23C08D5F8B4D}" sibTransId="{4889FADB-097E-44AB-B9CB-99DF47F5233C}"/>
    <dgm:cxn modelId="{60898C9F-F57D-4EA5-8FE4-A85DE3ED234A}" type="presOf" srcId="{134F6772-A93C-45A8-9EE5-4AEE6D7863F8}" destId="{916D56AA-5313-4A95-BABD-EDD7787E5244}" srcOrd="0" destOrd="0" presId="urn:microsoft.com/office/officeart/2018/2/layout/IconVerticalSolidList"/>
    <dgm:cxn modelId="{C76894B4-DAC8-4279-80EC-A3F22356CF85}" srcId="{134F6772-A93C-45A8-9EE5-4AEE6D7863F8}" destId="{BB1FABBC-A8BB-4CBC-8098-D4A0A1217630}" srcOrd="0" destOrd="0" parTransId="{AE492546-1A06-48B8-9413-0ACB06311F83}" sibTransId="{A685EC33-6F49-4A68-ACA5-C866BF031E05}"/>
    <dgm:cxn modelId="{88DBFABE-D79B-4453-9697-03D5029D303C}" type="presOf" srcId="{E6A4974A-E646-4CF9-9D18-5FC9158DB918}" destId="{1D07EB63-60C9-4490-ABC4-ADC60CE3A6B6}" srcOrd="0" destOrd="0" presId="urn:microsoft.com/office/officeart/2018/2/layout/IconVerticalSolidList"/>
    <dgm:cxn modelId="{0F1334DC-E366-454F-8722-E19C9DA39695}" type="presOf" srcId="{188DFD40-3B25-4B4F-86BC-63F734F39CFA}" destId="{4690DB8D-897F-4C30-AF3F-80B7C7C5E2C7}" srcOrd="0" destOrd="0" presId="urn:microsoft.com/office/officeart/2018/2/layout/IconVerticalSolidList"/>
    <dgm:cxn modelId="{1EDFDEE5-1F59-4B05-B608-B2519ED6FA14}" type="presOf" srcId="{96CDCDEB-A03D-4A0E-B8CE-DB7A7C2E5EB2}" destId="{06D3C943-1AA6-4513-8FEC-EFF2CFB09FD1}" srcOrd="0" destOrd="0" presId="urn:microsoft.com/office/officeart/2018/2/layout/IconVerticalSolidList"/>
    <dgm:cxn modelId="{D1C56C90-51C3-4B4C-A576-7E3FDAEC8EC4}" type="presParOf" srcId="{916D56AA-5313-4A95-BABD-EDD7787E5244}" destId="{96CD140F-629A-40D0-95B9-53913F8C9676}" srcOrd="0" destOrd="0" presId="urn:microsoft.com/office/officeart/2018/2/layout/IconVerticalSolidList"/>
    <dgm:cxn modelId="{32D594E8-5A72-423B-ACB4-9B31490448F2}" type="presParOf" srcId="{96CD140F-629A-40D0-95B9-53913F8C9676}" destId="{8DFE7B4F-3890-430C-91B7-451B9531FD49}" srcOrd="0" destOrd="0" presId="urn:microsoft.com/office/officeart/2018/2/layout/IconVerticalSolidList"/>
    <dgm:cxn modelId="{8B45E610-5658-4C2F-B4B6-D3E31E4278A2}" type="presParOf" srcId="{96CD140F-629A-40D0-95B9-53913F8C9676}" destId="{28A67A56-3D54-4408-A28A-CCFD9E52918F}" srcOrd="1" destOrd="0" presId="urn:microsoft.com/office/officeart/2018/2/layout/IconVerticalSolidList"/>
    <dgm:cxn modelId="{285A6030-F179-4BB4-8D45-E6AEA10C49D3}" type="presParOf" srcId="{96CD140F-629A-40D0-95B9-53913F8C9676}" destId="{EA6520D3-36FF-4FA2-BCE3-FA2C16F2474F}" srcOrd="2" destOrd="0" presId="urn:microsoft.com/office/officeart/2018/2/layout/IconVerticalSolidList"/>
    <dgm:cxn modelId="{A4685C2F-223E-4AFE-9AF2-31EC087B6E1A}" type="presParOf" srcId="{96CD140F-629A-40D0-95B9-53913F8C9676}" destId="{6C100134-F927-4788-BFE9-059F94F07634}" srcOrd="3" destOrd="0" presId="urn:microsoft.com/office/officeart/2018/2/layout/IconVerticalSolidList"/>
    <dgm:cxn modelId="{1153EF4B-EB16-42B4-A481-AF199CFA63B8}" type="presParOf" srcId="{916D56AA-5313-4A95-BABD-EDD7787E5244}" destId="{8ED82B83-6FE7-48AE-B491-21D5DCD35D0B}" srcOrd="1" destOrd="0" presId="urn:microsoft.com/office/officeart/2018/2/layout/IconVerticalSolidList"/>
    <dgm:cxn modelId="{CFCBCD43-F8AF-46E2-AF46-15F1D2E883EB}" type="presParOf" srcId="{916D56AA-5313-4A95-BABD-EDD7787E5244}" destId="{5DA6DC30-42C4-4734-B623-3D001648E00F}" srcOrd="2" destOrd="0" presId="urn:microsoft.com/office/officeart/2018/2/layout/IconVerticalSolidList"/>
    <dgm:cxn modelId="{B5D0C68C-7C22-46B9-B939-8FD30A8B76AE}" type="presParOf" srcId="{5DA6DC30-42C4-4734-B623-3D001648E00F}" destId="{2504B439-4E53-489B-B6EA-DC5B4A34E226}" srcOrd="0" destOrd="0" presId="urn:microsoft.com/office/officeart/2018/2/layout/IconVerticalSolidList"/>
    <dgm:cxn modelId="{78B9F47F-230F-4B6F-B852-FF605D96DC8B}" type="presParOf" srcId="{5DA6DC30-42C4-4734-B623-3D001648E00F}" destId="{7B84FB07-6308-416F-8244-8EE24AE9EE89}" srcOrd="1" destOrd="0" presId="urn:microsoft.com/office/officeart/2018/2/layout/IconVerticalSolidList"/>
    <dgm:cxn modelId="{A9F05B3F-2A8C-4333-AF25-BEBF7C97E9BE}" type="presParOf" srcId="{5DA6DC30-42C4-4734-B623-3D001648E00F}" destId="{700129C9-DF2F-4CD9-8EC2-99523F3B8110}" srcOrd="2" destOrd="0" presId="urn:microsoft.com/office/officeart/2018/2/layout/IconVerticalSolidList"/>
    <dgm:cxn modelId="{E0DB1D58-9F4F-4226-80DA-A297851FBA32}" type="presParOf" srcId="{5DA6DC30-42C4-4734-B623-3D001648E00F}" destId="{4690DB8D-897F-4C30-AF3F-80B7C7C5E2C7}" srcOrd="3" destOrd="0" presId="urn:microsoft.com/office/officeart/2018/2/layout/IconVerticalSolidList"/>
    <dgm:cxn modelId="{D64CD9CC-338F-4F19-B92D-689D7584162C}" type="presParOf" srcId="{916D56AA-5313-4A95-BABD-EDD7787E5244}" destId="{B8D0FC64-2C0F-4225-92A5-7569EC1C1726}" srcOrd="3" destOrd="0" presId="urn:microsoft.com/office/officeart/2018/2/layout/IconVerticalSolidList"/>
    <dgm:cxn modelId="{FF1F510F-F2B8-42D9-96B8-18607ED633FF}" type="presParOf" srcId="{916D56AA-5313-4A95-BABD-EDD7787E5244}" destId="{81DA8022-AD91-4257-872D-BB6F8CC514CC}" srcOrd="4" destOrd="0" presId="urn:microsoft.com/office/officeart/2018/2/layout/IconVerticalSolidList"/>
    <dgm:cxn modelId="{971ED610-8C1E-48EB-ACBF-0AB710AAB96A}" type="presParOf" srcId="{81DA8022-AD91-4257-872D-BB6F8CC514CC}" destId="{DB1E5DD9-D5BE-449D-BB7C-B17CE1C63ACF}" srcOrd="0" destOrd="0" presId="urn:microsoft.com/office/officeart/2018/2/layout/IconVerticalSolidList"/>
    <dgm:cxn modelId="{3204DBAA-8508-42BD-BEDC-16675E96263F}" type="presParOf" srcId="{81DA8022-AD91-4257-872D-BB6F8CC514CC}" destId="{3B1DCC99-9F64-4A7D-B795-C4EE26EAFC9F}" srcOrd="1" destOrd="0" presId="urn:microsoft.com/office/officeart/2018/2/layout/IconVerticalSolidList"/>
    <dgm:cxn modelId="{18E36B85-77A3-4703-A973-A82B6AC3254C}" type="presParOf" srcId="{81DA8022-AD91-4257-872D-BB6F8CC514CC}" destId="{36CAB0D9-58C5-4D6A-86B5-D4556F05596C}" srcOrd="2" destOrd="0" presId="urn:microsoft.com/office/officeart/2018/2/layout/IconVerticalSolidList"/>
    <dgm:cxn modelId="{5DC7657B-67ED-48B7-8F24-9E10670A914F}" type="presParOf" srcId="{81DA8022-AD91-4257-872D-BB6F8CC514CC}" destId="{06D3C943-1AA6-4513-8FEC-EFF2CFB09FD1}" srcOrd="3" destOrd="0" presId="urn:microsoft.com/office/officeart/2018/2/layout/IconVerticalSolidList"/>
    <dgm:cxn modelId="{82BAC334-8BEE-4597-B73F-E30ED469858B}" type="presParOf" srcId="{916D56AA-5313-4A95-BABD-EDD7787E5244}" destId="{5D18F774-4237-4DFE-9F05-6AFC676DED42}" srcOrd="5" destOrd="0" presId="urn:microsoft.com/office/officeart/2018/2/layout/IconVerticalSolidList"/>
    <dgm:cxn modelId="{94D83F9E-DCC3-4A49-8A59-A044F5B23B9E}" type="presParOf" srcId="{916D56AA-5313-4A95-BABD-EDD7787E5244}" destId="{552724AF-8044-4837-B63E-50A777DE8ADA}" srcOrd="6" destOrd="0" presId="urn:microsoft.com/office/officeart/2018/2/layout/IconVerticalSolidList"/>
    <dgm:cxn modelId="{0059031C-4F14-4BCE-8F33-D820C7DF406B}" type="presParOf" srcId="{552724AF-8044-4837-B63E-50A777DE8ADA}" destId="{66845319-CAE1-4195-9341-50D4E5AC869E}" srcOrd="0" destOrd="0" presId="urn:microsoft.com/office/officeart/2018/2/layout/IconVerticalSolidList"/>
    <dgm:cxn modelId="{F1F85F73-27B1-4A57-A8B6-9F3E74410E69}" type="presParOf" srcId="{552724AF-8044-4837-B63E-50A777DE8ADA}" destId="{AD75BF37-6B3E-462F-8D48-2D65F6D4E3AA}" srcOrd="1" destOrd="0" presId="urn:microsoft.com/office/officeart/2018/2/layout/IconVerticalSolidList"/>
    <dgm:cxn modelId="{59198F2A-9BA4-436D-A233-D131D90B5111}" type="presParOf" srcId="{552724AF-8044-4837-B63E-50A777DE8ADA}" destId="{100090D9-0565-42D2-98BF-783377075526}" srcOrd="2" destOrd="0" presId="urn:microsoft.com/office/officeart/2018/2/layout/IconVerticalSolidList"/>
    <dgm:cxn modelId="{9F0DBFA4-17BC-4073-BD57-4F3384506B2E}" type="presParOf" srcId="{552724AF-8044-4837-B63E-50A777DE8ADA}" destId="{1D07EB63-60C9-4490-ABC4-ADC60CE3A6B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E7B4F-3890-430C-91B7-451B9531FD49}">
      <dsp:nvSpPr>
        <dsp:cNvPr id="0" name=""/>
        <dsp:cNvSpPr/>
      </dsp:nvSpPr>
      <dsp:spPr>
        <a:xfrm>
          <a:off x="0" y="1514"/>
          <a:ext cx="7141554" cy="7674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67A56-3D54-4408-A28A-CCFD9E52918F}">
      <dsp:nvSpPr>
        <dsp:cNvPr id="0" name=""/>
        <dsp:cNvSpPr/>
      </dsp:nvSpPr>
      <dsp:spPr>
        <a:xfrm>
          <a:off x="232157" y="174193"/>
          <a:ext cx="422104" cy="422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00134-F927-4788-BFE9-059F94F07634}">
      <dsp:nvSpPr>
        <dsp:cNvPr id="0" name=""/>
        <dsp:cNvSpPr/>
      </dsp:nvSpPr>
      <dsp:spPr>
        <a:xfrm>
          <a:off x="886418" y="1514"/>
          <a:ext cx="6255135" cy="7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23" tIns="81223" rIns="81223" bIns="81223" numCol="1" spcCol="1270" anchor="ctr" anchorCtr="0">
          <a:noAutofit/>
        </a:bodyPr>
        <a:lstStyle/>
        <a:p>
          <a:pPr marL="0" lvl="0" indent="0" algn="l" defTabSz="755650">
            <a:lnSpc>
              <a:spcPct val="100000"/>
            </a:lnSpc>
            <a:spcBef>
              <a:spcPct val="0"/>
            </a:spcBef>
            <a:spcAft>
              <a:spcPct val="35000"/>
            </a:spcAft>
            <a:buNone/>
          </a:pPr>
          <a:r>
            <a:rPr lang="en-GB" sz="1700" i="1" kern="1200">
              <a:solidFill>
                <a:schemeClr val="tx1"/>
              </a:solidFill>
              <a:latin typeface="Agency FB" panose="020B0503020202020204" pitchFamily="34" charset="0"/>
            </a:rPr>
            <a:t>Discussed the Digital Competence Framework (DCF) and its role in the Curriculum for Wales.</a:t>
          </a:r>
          <a:endParaRPr lang="en-GB" sz="1700" kern="1200">
            <a:solidFill>
              <a:schemeClr val="tx1"/>
            </a:solidFill>
            <a:latin typeface="Agency FB" panose="020B0503020202020204" pitchFamily="34" charset="0"/>
          </a:endParaRPr>
        </a:p>
      </dsp:txBody>
      <dsp:txXfrm>
        <a:off x="886418" y="1514"/>
        <a:ext cx="6255135" cy="767462"/>
      </dsp:txXfrm>
    </dsp:sp>
    <dsp:sp modelId="{2504B439-4E53-489B-B6EA-DC5B4A34E226}">
      <dsp:nvSpPr>
        <dsp:cNvPr id="0" name=""/>
        <dsp:cNvSpPr/>
      </dsp:nvSpPr>
      <dsp:spPr>
        <a:xfrm>
          <a:off x="0" y="960842"/>
          <a:ext cx="7141554" cy="7674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4FB07-6308-416F-8244-8EE24AE9EE89}">
      <dsp:nvSpPr>
        <dsp:cNvPr id="0" name=""/>
        <dsp:cNvSpPr/>
      </dsp:nvSpPr>
      <dsp:spPr>
        <a:xfrm>
          <a:off x="232157" y="1133521"/>
          <a:ext cx="422104" cy="422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0DB8D-897F-4C30-AF3F-80B7C7C5E2C7}">
      <dsp:nvSpPr>
        <dsp:cNvPr id="0" name=""/>
        <dsp:cNvSpPr/>
      </dsp:nvSpPr>
      <dsp:spPr>
        <a:xfrm>
          <a:off x="886418" y="960842"/>
          <a:ext cx="6255135" cy="7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23" tIns="81223" rIns="81223" bIns="81223" numCol="1" spcCol="1270" anchor="ctr" anchorCtr="0">
          <a:noAutofit/>
        </a:bodyPr>
        <a:lstStyle/>
        <a:p>
          <a:pPr marL="0" lvl="0" indent="0" algn="l" defTabSz="755650">
            <a:lnSpc>
              <a:spcPct val="100000"/>
            </a:lnSpc>
            <a:spcBef>
              <a:spcPct val="0"/>
            </a:spcBef>
            <a:spcAft>
              <a:spcPct val="35000"/>
            </a:spcAft>
            <a:buNone/>
          </a:pPr>
          <a:r>
            <a:rPr lang="en-GB" sz="1700" i="1" kern="1200" dirty="0">
              <a:solidFill>
                <a:schemeClr val="tx1"/>
              </a:solidFill>
              <a:latin typeface="Agency FB" panose="020B0503020202020204" pitchFamily="34" charset="0"/>
            </a:rPr>
            <a:t>Had hands-on experience using digital tools to support the four strands of the DCF: Citizenship, Interacting &amp; Collaborating, Producing, and Data &amp; Computational Thinking.</a:t>
          </a:r>
          <a:endParaRPr lang="en-GB" sz="1700" kern="1200" dirty="0">
            <a:solidFill>
              <a:schemeClr val="tx1"/>
            </a:solidFill>
            <a:latin typeface="Agency FB" panose="020B0503020202020204" pitchFamily="34" charset="0"/>
          </a:endParaRPr>
        </a:p>
      </dsp:txBody>
      <dsp:txXfrm>
        <a:off x="886418" y="960842"/>
        <a:ext cx="6255135" cy="767462"/>
      </dsp:txXfrm>
    </dsp:sp>
    <dsp:sp modelId="{DB1E5DD9-D5BE-449D-BB7C-B17CE1C63ACF}">
      <dsp:nvSpPr>
        <dsp:cNvPr id="0" name=""/>
        <dsp:cNvSpPr/>
      </dsp:nvSpPr>
      <dsp:spPr>
        <a:xfrm>
          <a:off x="0" y="1920169"/>
          <a:ext cx="7141554" cy="7674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DCC99-9F64-4A7D-B795-C4EE26EAFC9F}">
      <dsp:nvSpPr>
        <dsp:cNvPr id="0" name=""/>
        <dsp:cNvSpPr/>
      </dsp:nvSpPr>
      <dsp:spPr>
        <a:xfrm>
          <a:off x="232157" y="2092848"/>
          <a:ext cx="422104" cy="422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3C943-1AA6-4513-8FEC-EFF2CFB09FD1}">
      <dsp:nvSpPr>
        <dsp:cNvPr id="0" name=""/>
        <dsp:cNvSpPr/>
      </dsp:nvSpPr>
      <dsp:spPr>
        <a:xfrm>
          <a:off x="886418" y="1920169"/>
          <a:ext cx="6255135" cy="7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23" tIns="81223" rIns="81223" bIns="81223" numCol="1" spcCol="1270" anchor="ctr" anchorCtr="0">
          <a:noAutofit/>
        </a:bodyPr>
        <a:lstStyle/>
        <a:p>
          <a:pPr marL="0" lvl="0" indent="0" algn="l" defTabSz="755650">
            <a:lnSpc>
              <a:spcPct val="100000"/>
            </a:lnSpc>
            <a:spcBef>
              <a:spcPct val="0"/>
            </a:spcBef>
            <a:spcAft>
              <a:spcPct val="35000"/>
            </a:spcAft>
            <a:buNone/>
          </a:pPr>
          <a:r>
            <a:rPr lang="en-GB" sz="1700" i="1" kern="1200">
              <a:solidFill>
                <a:schemeClr val="tx1"/>
              </a:solidFill>
              <a:latin typeface="Agency FB" panose="020B0503020202020204" pitchFamily="34" charset="0"/>
            </a:rPr>
            <a:t>Created ideas for lesson plans incorporating the DCF and explored how to apply them in different subject areas.</a:t>
          </a:r>
          <a:endParaRPr lang="en-GB" sz="1700" kern="1200">
            <a:solidFill>
              <a:schemeClr val="tx1"/>
            </a:solidFill>
            <a:latin typeface="Agency FB" panose="020B0503020202020204" pitchFamily="34" charset="0"/>
          </a:endParaRPr>
        </a:p>
      </dsp:txBody>
      <dsp:txXfrm>
        <a:off x="886418" y="1920169"/>
        <a:ext cx="6255135" cy="767462"/>
      </dsp:txXfrm>
    </dsp:sp>
    <dsp:sp modelId="{66845319-CAE1-4195-9341-50D4E5AC869E}">
      <dsp:nvSpPr>
        <dsp:cNvPr id="0" name=""/>
        <dsp:cNvSpPr/>
      </dsp:nvSpPr>
      <dsp:spPr>
        <a:xfrm>
          <a:off x="0" y="2879497"/>
          <a:ext cx="7141554" cy="767462"/>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5BF37-6B3E-462F-8D48-2D65F6D4E3AA}">
      <dsp:nvSpPr>
        <dsp:cNvPr id="0" name=""/>
        <dsp:cNvSpPr/>
      </dsp:nvSpPr>
      <dsp:spPr>
        <a:xfrm>
          <a:off x="232157" y="3052176"/>
          <a:ext cx="422104" cy="422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7EB63-60C9-4490-ABC4-ADC60CE3A6B6}">
      <dsp:nvSpPr>
        <dsp:cNvPr id="0" name=""/>
        <dsp:cNvSpPr/>
      </dsp:nvSpPr>
      <dsp:spPr>
        <a:xfrm>
          <a:off x="886418" y="2879497"/>
          <a:ext cx="6255135" cy="76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223" tIns="81223" rIns="81223" bIns="81223" numCol="1" spcCol="1270" anchor="ctr" anchorCtr="0">
          <a:noAutofit/>
        </a:bodyPr>
        <a:lstStyle/>
        <a:p>
          <a:pPr marL="0" lvl="0" indent="0" algn="l" defTabSz="755650">
            <a:lnSpc>
              <a:spcPct val="100000"/>
            </a:lnSpc>
            <a:spcBef>
              <a:spcPct val="0"/>
            </a:spcBef>
            <a:spcAft>
              <a:spcPct val="35000"/>
            </a:spcAft>
            <a:buNone/>
          </a:pPr>
          <a:r>
            <a:rPr lang="en-GB" sz="1700" i="1" kern="1200" dirty="0">
              <a:solidFill>
                <a:schemeClr val="tx1"/>
              </a:solidFill>
              <a:latin typeface="Agency FB" panose="020B0503020202020204" pitchFamily="34" charset="0"/>
            </a:rPr>
            <a:t>Reflected on potential challenges of implementing the DCF and brainstormed practical solutions</a:t>
          </a:r>
          <a:endParaRPr lang="en-GB" sz="1700" kern="1200" dirty="0">
            <a:solidFill>
              <a:schemeClr val="tx1"/>
            </a:solidFill>
            <a:latin typeface="Agency FB" panose="020B0503020202020204" pitchFamily="34" charset="0"/>
          </a:endParaRPr>
        </a:p>
      </dsp:txBody>
      <dsp:txXfrm>
        <a:off x="886418" y="2879497"/>
        <a:ext cx="6255135" cy="7674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6D3B64-E1E5-4DAD-8176-F5A9A29F3F21}">
      <dsp:nvSpPr>
        <dsp:cNvPr id="0" name=""/>
        <dsp:cNvSpPr/>
      </dsp:nvSpPr>
      <dsp:spPr>
        <a:xfrm>
          <a:off x="1283" y="673807"/>
          <a:ext cx="5006206" cy="300372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Digital competence is the set of skills, knowledge and attitudes that enable the confident, creative and critical </a:t>
          </a:r>
          <a:r>
            <a:rPr lang="en-GB" sz="3200" b="1" kern="1200"/>
            <a:t>use</a:t>
          </a:r>
          <a:r>
            <a:rPr lang="en-GB" sz="3200" kern="1200"/>
            <a:t> of technologies and systems.</a:t>
          </a:r>
          <a:endParaRPr lang="en-US" sz="3200" kern="1200"/>
        </a:p>
      </dsp:txBody>
      <dsp:txXfrm>
        <a:off x="1283" y="673807"/>
        <a:ext cx="5006206" cy="3003723"/>
      </dsp:txXfrm>
    </dsp:sp>
    <dsp:sp modelId="{599D8FC8-1053-414C-946A-17FFE21D929C}">
      <dsp:nvSpPr>
        <dsp:cNvPr id="0" name=""/>
        <dsp:cNvSpPr/>
      </dsp:nvSpPr>
      <dsp:spPr>
        <a:xfrm>
          <a:off x="5508110" y="673807"/>
          <a:ext cx="5006206" cy="300372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Not using tech </a:t>
          </a:r>
        </a:p>
        <a:p>
          <a:pPr marL="0" lvl="0" indent="0" algn="ctr" defTabSz="1422400">
            <a:lnSpc>
              <a:spcPct val="90000"/>
            </a:lnSpc>
            <a:spcBef>
              <a:spcPct val="0"/>
            </a:spcBef>
            <a:spcAft>
              <a:spcPct val="35000"/>
            </a:spcAft>
            <a:buNone/>
          </a:pPr>
          <a:r>
            <a:rPr lang="en-US" sz="3200" kern="1200" dirty="0"/>
            <a:t>for techs sake</a:t>
          </a:r>
        </a:p>
      </dsp:txBody>
      <dsp:txXfrm>
        <a:off x="5508110" y="673807"/>
        <a:ext cx="5006206" cy="300372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B7885-4F83-403A-B5F6-DC731F5305A8}">
      <dsp:nvSpPr>
        <dsp:cNvPr id="0" name=""/>
        <dsp:cNvSpPr/>
      </dsp:nvSpPr>
      <dsp:spPr>
        <a:xfrm>
          <a:off x="839" y="339373"/>
          <a:ext cx="3273307" cy="1963984"/>
        </a:xfrm>
        <a:prstGeom prst="rect">
          <a:avLst/>
        </a:prstGeom>
        <a:solidFill>
          <a:schemeClr val="accent2">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Citizenship </a:t>
          </a:r>
        </a:p>
        <a:p>
          <a:pPr marL="0" lvl="0" indent="0" algn="ctr" defTabSz="889000">
            <a:lnSpc>
              <a:spcPct val="90000"/>
            </a:lnSpc>
            <a:spcBef>
              <a:spcPct val="0"/>
            </a:spcBef>
            <a:spcAft>
              <a:spcPct val="35000"/>
            </a:spcAft>
            <a:buNone/>
          </a:pPr>
          <a:r>
            <a:rPr lang="en-GB" sz="2000" b="0" i="0" kern="1200" dirty="0"/>
            <a:t>Understanding how to use digital technology safely and responsibly and understanding digital rights and responsibilities.</a:t>
          </a:r>
          <a:endParaRPr lang="en-GB" sz="2000" kern="1200" dirty="0"/>
        </a:p>
      </dsp:txBody>
      <dsp:txXfrm>
        <a:off x="839" y="339373"/>
        <a:ext cx="3273307" cy="1963984"/>
      </dsp:txXfrm>
    </dsp:sp>
    <dsp:sp modelId="{099B6DF7-529D-4A03-8E10-20EFA87B6A64}">
      <dsp:nvSpPr>
        <dsp:cNvPr id="0" name=""/>
        <dsp:cNvSpPr/>
      </dsp:nvSpPr>
      <dsp:spPr>
        <a:xfrm>
          <a:off x="3601477" y="339373"/>
          <a:ext cx="3273307" cy="1963984"/>
        </a:xfrm>
        <a:prstGeom prst="rect">
          <a:avLst/>
        </a:prstGeom>
        <a:solidFill>
          <a:schemeClr val="accent3">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Interacting and Collaborating </a:t>
          </a:r>
        </a:p>
        <a:p>
          <a:pPr marL="0" lvl="0" indent="0" algn="ctr" defTabSz="889000">
            <a:lnSpc>
              <a:spcPct val="90000"/>
            </a:lnSpc>
            <a:spcBef>
              <a:spcPct val="0"/>
            </a:spcBef>
            <a:spcAft>
              <a:spcPct val="35000"/>
            </a:spcAft>
            <a:buNone/>
          </a:pPr>
          <a:r>
            <a:rPr lang="en-GB" sz="2000" b="0" i="0" kern="1200" dirty="0"/>
            <a:t>Using digital tools to communicate, share, and collaborate with others.</a:t>
          </a:r>
          <a:endParaRPr lang="en-GB" sz="2000" kern="1200" dirty="0"/>
        </a:p>
      </dsp:txBody>
      <dsp:txXfrm>
        <a:off x="3601477" y="339373"/>
        <a:ext cx="3273307" cy="1963984"/>
      </dsp:txXfrm>
    </dsp:sp>
    <dsp:sp modelId="{A9FBDFA7-A9ED-44DD-A47F-AE09A2F57863}">
      <dsp:nvSpPr>
        <dsp:cNvPr id="0" name=""/>
        <dsp:cNvSpPr/>
      </dsp:nvSpPr>
      <dsp:spPr>
        <a:xfrm>
          <a:off x="839" y="2630688"/>
          <a:ext cx="3273307" cy="1963984"/>
        </a:xfrm>
        <a:prstGeom prst="rect">
          <a:avLst/>
        </a:prstGeom>
        <a:solidFill>
          <a:schemeClr val="accent4">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Producing </a:t>
          </a:r>
        </a:p>
        <a:p>
          <a:pPr marL="0" lvl="0" indent="0" algn="ctr" defTabSz="889000">
            <a:lnSpc>
              <a:spcPct val="90000"/>
            </a:lnSpc>
            <a:spcBef>
              <a:spcPct val="0"/>
            </a:spcBef>
            <a:spcAft>
              <a:spcPct val="35000"/>
            </a:spcAft>
            <a:buNone/>
          </a:pPr>
          <a:r>
            <a:rPr lang="en-GB" sz="2000" b="0" i="0" kern="1200" dirty="0"/>
            <a:t>Creating digital content, including text, images, and multimedia.</a:t>
          </a:r>
          <a:endParaRPr lang="en-GB" sz="2000" kern="1200" dirty="0"/>
        </a:p>
      </dsp:txBody>
      <dsp:txXfrm>
        <a:off x="839" y="2630688"/>
        <a:ext cx="3273307" cy="1963984"/>
      </dsp:txXfrm>
    </dsp:sp>
    <dsp:sp modelId="{19CD6E17-EF94-40CF-B3A5-CAD9FEEFA89E}">
      <dsp:nvSpPr>
        <dsp:cNvPr id="0" name=""/>
        <dsp:cNvSpPr/>
      </dsp:nvSpPr>
      <dsp:spPr>
        <a:xfrm>
          <a:off x="3601477" y="2630688"/>
          <a:ext cx="3273307" cy="1963984"/>
        </a:xfrm>
        <a:prstGeom prst="rect">
          <a:avLst/>
        </a:prstGeom>
        <a:solidFill>
          <a:schemeClr val="accent5">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0" i="0" kern="1200" dirty="0"/>
            <a:t>Data and Computational Thinking </a:t>
          </a:r>
        </a:p>
        <a:p>
          <a:pPr marL="0" lvl="0" indent="0" algn="ctr" defTabSz="889000">
            <a:lnSpc>
              <a:spcPct val="90000"/>
            </a:lnSpc>
            <a:spcBef>
              <a:spcPct val="0"/>
            </a:spcBef>
            <a:spcAft>
              <a:spcPct val="35000"/>
            </a:spcAft>
            <a:buNone/>
          </a:pPr>
          <a:r>
            <a:rPr lang="en-GB" sz="2000" b="0" i="0" kern="1200" dirty="0"/>
            <a:t> Understanding and using data, algorithms, and computational thinking.</a:t>
          </a:r>
          <a:endParaRPr lang="en-GB" sz="2000" kern="1200" dirty="0"/>
        </a:p>
      </dsp:txBody>
      <dsp:txXfrm>
        <a:off x="3601477" y="2630688"/>
        <a:ext cx="3273307" cy="19639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FB7885-4F83-403A-B5F6-DC731F5305A8}">
      <dsp:nvSpPr>
        <dsp:cNvPr id="0" name=""/>
        <dsp:cNvSpPr/>
      </dsp:nvSpPr>
      <dsp:spPr>
        <a:xfrm>
          <a:off x="955" y="200346"/>
          <a:ext cx="3726891" cy="2236135"/>
        </a:xfrm>
        <a:prstGeom prst="rect">
          <a:avLst/>
        </a:prstGeom>
        <a:solidFill>
          <a:schemeClr val="accent2">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Foundation Phase (Ages 3-7):</a:t>
          </a:r>
          <a:r>
            <a:rPr lang="en-GB" sz="1800" b="0" i="0" kern="1200" dirty="0"/>
            <a:t> In this stage, students may begin to develop basic digital competence skills, such as using digital devices for simple tasks and understanding digital safety concepts.</a:t>
          </a:r>
          <a:endParaRPr lang="en-GB" sz="1800" kern="1200" dirty="0"/>
        </a:p>
      </dsp:txBody>
      <dsp:txXfrm>
        <a:off x="955" y="200346"/>
        <a:ext cx="3726891" cy="2236135"/>
      </dsp:txXfrm>
    </dsp:sp>
    <dsp:sp modelId="{099B6DF7-529D-4A03-8E10-20EFA87B6A64}">
      <dsp:nvSpPr>
        <dsp:cNvPr id="0" name=""/>
        <dsp:cNvSpPr/>
      </dsp:nvSpPr>
      <dsp:spPr>
        <a:xfrm>
          <a:off x="4100536" y="200346"/>
          <a:ext cx="3726891" cy="2236135"/>
        </a:xfrm>
        <a:prstGeom prst="rect">
          <a:avLst/>
        </a:prstGeom>
        <a:solidFill>
          <a:schemeClr val="accent3">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2 (Ages 7-11):</a:t>
          </a:r>
          <a:r>
            <a:rPr lang="en-GB" sz="1800" b="0" i="0" kern="1200" dirty="0"/>
            <a:t> Progression steps at this stage may focus on expanding digital skills and understanding, such as using software for various purposes, conducting online research, and understanding basic programming concepts.</a:t>
          </a:r>
          <a:endParaRPr lang="en-GB" sz="1800" kern="1200" dirty="0"/>
        </a:p>
      </dsp:txBody>
      <dsp:txXfrm>
        <a:off x="4100536" y="200346"/>
        <a:ext cx="3726891" cy="2236135"/>
      </dsp:txXfrm>
    </dsp:sp>
    <dsp:sp modelId="{A9FBDFA7-A9ED-44DD-A47F-AE09A2F57863}">
      <dsp:nvSpPr>
        <dsp:cNvPr id="0" name=""/>
        <dsp:cNvSpPr/>
      </dsp:nvSpPr>
      <dsp:spPr>
        <a:xfrm>
          <a:off x="955" y="2809170"/>
          <a:ext cx="3726891" cy="2236135"/>
        </a:xfrm>
        <a:prstGeom prst="rect">
          <a:avLst/>
        </a:prstGeom>
        <a:solidFill>
          <a:schemeClr val="accent4">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3 (Ages 11-14):</a:t>
          </a:r>
          <a:r>
            <a:rPr lang="en-GB" sz="1800" b="0" i="0" kern="1200" dirty="0"/>
            <a:t> At this level, students may continue to build on their digital competence by exploring more complex digital tools and concepts, including data analysis and digital communication.</a:t>
          </a:r>
          <a:endParaRPr lang="en-GB" sz="1800" kern="1200" dirty="0"/>
        </a:p>
      </dsp:txBody>
      <dsp:txXfrm>
        <a:off x="955" y="2809170"/>
        <a:ext cx="3726891" cy="2236135"/>
      </dsp:txXfrm>
    </dsp:sp>
    <dsp:sp modelId="{19CD6E17-EF94-40CF-B3A5-CAD9FEEFA89E}">
      <dsp:nvSpPr>
        <dsp:cNvPr id="0" name=""/>
        <dsp:cNvSpPr/>
      </dsp:nvSpPr>
      <dsp:spPr>
        <a:xfrm>
          <a:off x="4100536" y="2809170"/>
          <a:ext cx="3726891" cy="2236135"/>
        </a:xfrm>
        <a:prstGeom prst="rect">
          <a:avLst/>
        </a:prstGeom>
        <a:solidFill>
          <a:schemeClr val="accent5">
            <a:hueOff val="0"/>
            <a:satOff val="0"/>
            <a:lumOff val="0"/>
            <a:alphaOff val="0"/>
          </a:schemeClr>
        </a:solidFill>
        <a:ln w="28575"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t>Key Stage 4 (Ages 14-16):</a:t>
          </a:r>
          <a:r>
            <a:rPr lang="en-GB" sz="1800" b="0" i="0" kern="1200" dirty="0"/>
            <a:t> In this stage, students may delve deeper into digital skills, including more advanced topics related to coding, data interpretation, and ethical considerations in the digital world.</a:t>
          </a:r>
          <a:endParaRPr lang="en-GB" sz="1800" kern="1200" dirty="0"/>
        </a:p>
      </dsp:txBody>
      <dsp:txXfrm>
        <a:off x="4100536" y="2809170"/>
        <a:ext cx="3726891" cy="22361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17A70-4822-4C94-A962-DBF2192CCFAE}">
      <dsp:nvSpPr>
        <dsp:cNvPr id="0" name=""/>
        <dsp:cNvSpPr/>
      </dsp:nvSpPr>
      <dsp:spPr>
        <a:xfrm>
          <a:off x="0" y="944655"/>
          <a:ext cx="3697941" cy="22187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kern="1200" dirty="0"/>
            <a:t>Lack of confidence:</a:t>
          </a:r>
        </a:p>
        <a:p>
          <a:pPr marL="0" lvl="0" indent="0" algn="ctr" defTabSz="977900">
            <a:lnSpc>
              <a:spcPct val="90000"/>
            </a:lnSpc>
            <a:spcBef>
              <a:spcPct val="0"/>
            </a:spcBef>
            <a:spcAft>
              <a:spcPct val="35000"/>
            </a:spcAft>
            <a:buNone/>
          </a:pPr>
          <a:r>
            <a:rPr lang="en-GB" sz="2200" b="1" kern="1200" dirty="0"/>
            <a:t> Teachers might not feel comfortable using digital tools or integrating technology into their lessons.</a:t>
          </a:r>
          <a:endParaRPr lang="en-GB" sz="2200" kern="1200" dirty="0"/>
        </a:p>
      </dsp:txBody>
      <dsp:txXfrm>
        <a:off x="0" y="944655"/>
        <a:ext cx="3697941" cy="2218764"/>
      </dsp:txXfrm>
    </dsp:sp>
    <dsp:sp modelId="{9244B724-6EDD-472E-AAEA-714D359632AE}">
      <dsp:nvSpPr>
        <dsp:cNvPr id="0" name=""/>
        <dsp:cNvSpPr/>
      </dsp:nvSpPr>
      <dsp:spPr>
        <a:xfrm>
          <a:off x="4067735" y="944655"/>
          <a:ext cx="3697941" cy="2218764"/>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Limited access to technology:</a:t>
          </a:r>
        </a:p>
        <a:p>
          <a:pPr marL="0" lvl="0" indent="0" algn="ctr" defTabSz="977900">
            <a:lnSpc>
              <a:spcPct val="90000"/>
            </a:lnSpc>
            <a:spcBef>
              <a:spcPct val="0"/>
            </a:spcBef>
            <a:spcAft>
              <a:spcPct val="35000"/>
            </a:spcAft>
            <a:buNone/>
          </a:pPr>
          <a:r>
            <a:rPr lang="en-GB" sz="2200" kern="1200" dirty="0">
              <a:solidFill>
                <a:schemeClr val="tx1"/>
              </a:solidFill>
            </a:rPr>
            <a:t> Not all schools may have sufficient devices, reliable internet, or access to digital tools.</a:t>
          </a:r>
        </a:p>
      </dsp:txBody>
      <dsp:txXfrm>
        <a:off x="4067735" y="944655"/>
        <a:ext cx="3697941" cy="2218764"/>
      </dsp:txXfrm>
    </dsp:sp>
    <dsp:sp modelId="{097F2C33-A196-4C18-A0F4-C1F345242122}">
      <dsp:nvSpPr>
        <dsp:cNvPr id="0" name=""/>
        <dsp:cNvSpPr/>
      </dsp:nvSpPr>
      <dsp:spPr>
        <a:xfrm>
          <a:off x="8135470" y="944655"/>
          <a:ext cx="3697941" cy="2218764"/>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Time constraints: </a:t>
          </a:r>
        </a:p>
        <a:p>
          <a:pPr marL="0" lvl="0" indent="0" algn="ctr" defTabSz="977900">
            <a:lnSpc>
              <a:spcPct val="90000"/>
            </a:lnSpc>
            <a:spcBef>
              <a:spcPct val="0"/>
            </a:spcBef>
            <a:spcAft>
              <a:spcPct val="35000"/>
            </a:spcAft>
            <a:buNone/>
          </a:pPr>
          <a:r>
            <a:rPr lang="en-GB" sz="2200" kern="1200" dirty="0"/>
            <a:t>Fitting DCF-related activities into the already packed curriculum might seem daunting</a:t>
          </a:r>
        </a:p>
      </dsp:txBody>
      <dsp:txXfrm>
        <a:off x="8135470" y="944655"/>
        <a:ext cx="3697941" cy="2218764"/>
      </dsp:txXfrm>
    </dsp:sp>
    <dsp:sp modelId="{2392BBFB-7131-4B58-ABE7-51E81B8EF8D4}">
      <dsp:nvSpPr>
        <dsp:cNvPr id="0" name=""/>
        <dsp:cNvSpPr/>
      </dsp:nvSpPr>
      <dsp:spPr>
        <a:xfrm>
          <a:off x="0" y="3533214"/>
          <a:ext cx="3697941" cy="2218764"/>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Student skill gaps: </a:t>
          </a:r>
        </a:p>
        <a:p>
          <a:pPr marL="0" lvl="0" indent="0" algn="ctr" defTabSz="977900">
            <a:lnSpc>
              <a:spcPct val="90000"/>
            </a:lnSpc>
            <a:spcBef>
              <a:spcPct val="0"/>
            </a:spcBef>
            <a:spcAft>
              <a:spcPct val="35000"/>
            </a:spcAft>
            <a:buNone/>
          </a:pPr>
          <a:r>
            <a:rPr lang="en-GB" sz="2200" kern="1200" dirty="0"/>
            <a:t>Not all students may have the same level of digital literacy or access to technology at home.</a:t>
          </a:r>
        </a:p>
      </dsp:txBody>
      <dsp:txXfrm>
        <a:off x="0" y="3533214"/>
        <a:ext cx="3697941" cy="2218764"/>
      </dsp:txXfrm>
    </dsp:sp>
    <dsp:sp modelId="{5707AC95-B169-4E02-BAA2-B6874CAE20F5}">
      <dsp:nvSpPr>
        <dsp:cNvPr id="0" name=""/>
        <dsp:cNvSpPr/>
      </dsp:nvSpPr>
      <dsp:spPr>
        <a:xfrm>
          <a:off x="4067735" y="3533214"/>
          <a:ext cx="3697941" cy="2218764"/>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Digital safety concerns:</a:t>
          </a:r>
        </a:p>
        <a:p>
          <a:pPr marL="0" lvl="0" indent="0" algn="ctr" defTabSz="977900">
            <a:lnSpc>
              <a:spcPct val="90000"/>
            </a:lnSpc>
            <a:spcBef>
              <a:spcPct val="0"/>
            </a:spcBef>
            <a:spcAft>
              <a:spcPct val="35000"/>
            </a:spcAft>
            <a:buNone/>
          </a:pPr>
          <a:r>
            <a:rPr lang="en-GB" sz="2200" kern="1200" dirty="0">
              <a:solidFill>
                <a:schemeClr val="tx1"/>
              </a:solidFill>
            </a:rPr>
            <a:t> Teachers may be unsure how to effectively teach online safety or manage digital behaviour in a responsible way</a:t>
          </a:r>
        </a:p>
      </dsp:txBody>
      <dsp:txXfrm>
        <a:off x="4067735" y="3533214"/>
        <a:ext cx="3697941" cy="2218764"/>
      </dsp:txXfrm>
    </dsp:sp>
    <dsp:sp modelId="{C47D36CE-4447-4F9A-B507-96A2942C45D0}">
      <dsp:nvSpPr>
        <dsp:cNvPr id="0" name=""/>
        <dsp:cNvSpPr/>
      </dsp:nvSpPr>
      <dsp:spPr>
        <a:xfrm>
          <a:off x="8135470" y="3533214"/>
          <a:ext cx="3697941" cy="221876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Resistance to change: </a:t>
          </a:r>
        </a:p>
        <a:p>
          <a:pPr marL="0" lvl="0" indent="0" algn="ctr" defTabSz="977900">
            <a:lnSpc>
              <a:spcPct val="90000"/>
            </a:lnSpc>
            <a:spcBef>
              <a:spcPct val="0"/>
            </a:spcBef>
            <a:spcAft>
              <a:spcPct val="35000"/>
            </a:spcAft>
            <a:buNone/>
          </a:pPr>
          <a:r>
            <a:rPr lang="en-GB" sz="2200" kern="1200" dirty="0"/>
            <a:t>Some staff or students may be hesitant to embrace new technology in the classroom.</a:t>
          </a:r>
        </a:p>
      </dsp:txBody>
      <dsp:txXfrm>
        <a:off x="8135470" y="3533214"/>
        <a:ext cx="3697941" cy="22187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ABA659-3A57-465D-B00B-67FA05DA088D}">
      <dsp:nvSpPr>
        <dsp:cNvPr id="0" name=""/>
        <dsp:cNvSpPr/>
      </dsp:nvSpPr>
      <dsp:spPr>
        <a:xfrm>
          <a:off x="3083" y="360050"/>
          <a:ext cx="2445918" cy="146755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cy-GB" sz="2000" kern="1200">
              <a:latin typeface="Calibri Light" panose="020F0302020204030204"/>
            </a:rPr>
            <a:t> </a:t>
          </a:r>
          <a:endParaRPr lang="cy-GB" sz="2000" kern="1200"/>
        </a:p>
      </dsp:txBody>
      <dsp:txXfrm>
        <a:off x="3083" y="360050"/>
        <a:ext cx="2445918" cy="1467550"/>
      </dsp:txXfrm>
    </dsp:sp>
    <dsp:sp modelId="{30CBBC1F-769A-4FE3-983B-0B2A991E2956}">
      <dsp:nvSpPr>
        <dsp:cNvPr id="0" name=""/>
        <dsp:cNvSpPr/>
      </dsp:nvSpPr>
      <dsp:spPr>
        <a:xfrm>
          <a:off x="2693593" y="358187"/>
          <a:ext cx="2445918" cy="146755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2693593" y="358187"/>
        <a:ext cx="2445918" cy="1467550"/>
      </dsp:txXfrm>
    </dsp:sp>
    <dsp:sp modelId="{A21F0169-2F37-4970-A43C-7AADB5411208}">
      <dsp:nvSpPr>
        <dsp:cNvPr id="0" name=""/>
        <dsp:cNvSpPr/>
      </dsp:nvSpPr>
      <dsp:spPr>
        <a:xfrm>
          <a:off x="5384103" y="358187"/>
          <a:ext cx="2445918" cy="146755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5384103" y="358187"/>
        <a:ext cx="2445918" cy="1467550"/>
      </dsp:txXfrm>
    </dsp:sp>
    <dsp:sp modelId="{8E2C22AF-CC55-4C3C-AC05-F7BEC16C66D8}">
      <dsp:nvSpPr>
        <dsp:cNvPr id="0" name=""/>
        <dsp:cNvSpPr/>
      </dsp:nvSpPr>
      <dsp:spPr>
        <a:xfrm>
          <a:off x="8074613" y="358187"/>
          <a:ext cx="2445918" cy="146755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8074613" y="358187"/>
        <a:ext cx="2445918" cy="1467550"/>
      </dsp:txXfrm>
    </dsp:sp>
    <dsp:sp modelId="{D4C6FEEB-7F02-408F-BFA6-F3F70DE31260}">
      <dsp:nvSpPr>
        <dsp:cNvPr id="0" name=""/>
        <dsp:cNvSpPr/>
      </dsp:nvSpPr>
      <dsp:spPr>
        <a:xfrm>
          <a:off x="3083" y="2070329"/>
          <a:ext cx="2445918" cy="1467550"/>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cy-GB" sz="6500" kern="1200">
              <a:latin typeface="Calibri Light" panose="020F0302020204030204"/>
            </a:rPr>
            <a:t> </a:t>
          </a:r>
        </a:p>
      </dsp:txBody>
      <dsp:txXfrm>
        <a:off x="3083" y="2070329"/>
        <a:ext cx="2445918" cy="1467550"/>
      </dsp:txXfrm>
    </dsp:sp>
    <dsp:sp modelId="{E910338C-3297-41B7-9174-B6A5DEF327EF}">
      <dsp:nvSpPr>
        <dsp:cNvPr id="0" name=""/>
        <dsp:cNvSpPr/>
      </dsp:nvSpPr>
      <dsp:spPr>
        <a:xfrm>
          <a:off x="2693593" y="2070329"/>
          <a:ext cx="2445918" cy="146755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2693593" y="2070329"/>
        <a:ext cx="2445918" cy="1467550"/>
      </dsp:txXfrm>
    </dsp:sp>
    <dsp:sp modelId="{41034280-ED17-4314-A231-80F8DDBE6777}">
      <dsp:nvSpPr>
        <dsp:cNvPr id="0" name=""/>
        <dsp:cNvSpPr/>
      </dsp:nvSpPr>
      <dsp:spPr>
        <a:xfrm>
          <a:off x="5384103" y="2070329"/>
          <a:ext cx="2445918" cy="1467550"/>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5384103" y="2070329"/>
        <a:ext cx="2445918" cy="1467550"/>
      </dsp:txXfrm>
    </dsp:sp>
    <dsp:sp modelId="{6B43D7CD-E1A4-45C0-8772-233043AFFBFA}">
      <dsp:nvSpPr>
        <dsp:cNvPr id="0" name=""/>
        <dsp:cNvSpPr/>
      </dsp:nvSpPr>
      <dsp:spPr>
        <a:xfrm>
          <a:off x="8074613" y="2070329"/>
          <a:ext cx="2445918" cy="1467550"/>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cy-GB" sz="6500" kern="1200">
              <a:latin typeface="Calibri Light" panose="020F0302020204030204"/>
            </a:rPr>
            <a:t> </a:t>
          </a:r>
        </a:p>
      </dsp:txBody>
      <dsp:txXfrm>
        <a:off x="8074613" y="2070329"/>
        <a:ext cx="2445918" cy="146755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226DA0-0272-4010-B1A6-94F90BACB268}">
      <dsp:nvSpPr>
        <dsp:cNvPr id="0" name=""/>
        <dsp:cNvSpPr/>
      </dsp:nvSpPr>
      <dsp:spPr>
        <a:xfrm>
          <a:off x="0" y="820218"/>
          <a:ext cx="3414946" cy="204896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don’t!</a:t>
          </a:r>
        </a:p>
      </dsp:txBody>
      <dsp:txXfrm>
        <a:off x="0" y="820218"/>
        <a:ext cx="3414946" cy="2048967"/>
      </dsp:txXfrm>
    </dsp:sp>
    <dsp:sp modelId="{D63F2CAD-91BC-4658-9F10-26DB4634DA0F}">
      <dsp:nvSpPr>
        <dsp:cNvPr id="0" name=""/>
        <dsp:cNvSpPr/>
      </dsp:nvSpPr>
      <dsp:spPr>
        <a:xfrm>
          <a:off x="3756441" y="820218"/>
          <a:ext cx="3414946" cy="2048967"/>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a:t>
          </a:r>
          <a:r>
            <a:rPr lang="en-US" sz="3200" b="1" u="sng" kern="1200"/>
            <a:t>plan</a:t>
          </a:r>
          <a:r>
            <a:rPr lang="en-US" sz="3200" kern="1200"/>
            <a:t> to teach based on your sound pedagogy </a:t>
          </a:r>
        </a:p>
      </dsp:txBody>
      <dsp:txXfrm>
        <a:off x="3756441" y="820218"/>
        <a:ext cx="3414946" cy="2048967"/>
      </dsp:txXfrm>
    </dsp:sp>
    <dsp:sp modelId="{C97801F6-FD90-41B8-A4E3-5A9FCFA9F981}">
      <dsp:nvSpPr>
        <dsp:cNvPr id="0" name=""/>
        <dsp:cNvSpPr/>
      </dsp:nvSpPr>
      <dsp:spPr>
        <a:xfrm>
          <a:off x="7512882" y="820218"/>
          <a:ext cx="3414946" cy="2048967"/>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defRPr cap="all"/>
          </a:pPr>
          <a:r>
            <a:rPr lang="en-US" sz="3200" kern="1200"/>
            <a:t>You look for </a:t>
          </a:r>
          <a:r>
            <a:rPr lang="en-US" sz="3200" b="1" u="sng" kern="1200"/>
            <a:t>opportunities</a:t>
          </a:r>
          <a:r>
            <a:rPr lang="en-US" sz="3200" kern="1200"/>
            <a:t> for DCF</a:t>
          </a:r>
        </a:p>
      </dsp:txBody>
      <dsp:txXfrm>
        <a:off x="7512882" y="820218"/>
        <a:ext cx="3414946" cy="204896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FE7B4F-3890-430C-91B7-451B9531FD49}">
      <dsp:nvSpPr>
        <dsp:cNvPr id="0" name=""/>
        <dsp:cNvSpPr/>
      </dsp:nvSpPr>
      <dsp:spPr>
        <a:xfrm>
          <a:off x="0" y="2281"/>
          <a:ext cx="10680282" cy="11565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A67A56-3D54-4408-A28A-CCFD9E52918F}">
      <dsp:nvSpPr>
        <dsp:cNvPr id="0" name=""/>
        <dsp:cNvSpPr/>
      </dsp:nvSpPr>
      <dsp:spPr>
        <a:xfrm>
          <a:off x="349861" y="262509"/>
          <a:ext cx="636111" cy="636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100134-F927-4788-BFE9-059F94F07634}">
      <dsp:nvSpPr>
        <dsp:cNvPr id="0" name=""/>
        <dsp:cNvSpPr/>
      </dsp:nvSpPr>
      <dsp:spPr>
        <a:xfrm>
          <a:off x="1335833" y="2281"/>
          <a:ext cx="9344448" cy="115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03" tIns="122403" rIns="122403" bIns="122403" numCol="1" spcCol="1270" anchor="ctr" anchorCtr="0">
          <a:noAutofit/>
        </a:bodyPr>
        <a:lstStyle/>
        <a:p>
          <a:pPr marL="0" lvl="0" indent="0" algn="l" defTabSz="977900">
            <a:lnSpc>
              <a:spcPct val="100000"/>
            </a:lnSpc>
            <a:spcBef>
              <a:spcPct val="0"/>
            </a:spcBef>
            <a:spcAft>
              <a:spcPct val="35000"/>
            </a:spcAft>
            <a:buNone/>
          </a:pPr>
          <a:r>
            <a:rPr lang="en-GB" sz="2200" i="1" kern="1200">
              <a:solidFill>
                <a:schemeClr val="tx1"/>
              </a:solidFill>
              <a:latin typeface="Agency FB" panose="020B0503020202020204" pitchFamily="34" charset="0"/>
            </a:rPr>
            <a:t>Discussed the Digital Competence Framework (DCF) and its role in the Curriculum for Wales.</a:t>
          </a:r>
          <a:endParaRPr lang="en-GB" sz="2200" kern="1200">
            <a:solidFill>
              <a:schemeClr val="tx1"/>
            </a:solidFill>
            <a:latin typeface="Agency FB" panose="020B0503020202020204" pitchFamily="34" charset="0"/>
          </a:endParaRPr>
        </a:p>
      </dsp:txBody>
      <dsp:txXfrm>
        <a:off x="1335833" y="2281"/>
        <a:ext cx="9344448" cy="1156565"/>
      </dsp:txXfrm>
    </dsp:sp>
    <dsp:sp modelId="{2504B439-4E53-489B-B6EA-DC5B4A34E226}">
      <dsp:nvSpPr>
        <dsp:cNvPr id="0" name=""/>
        <dsp:cNvSpPr/>
      </dsp:nvSpPr>
      <dsp:spPr>
        <a:xfrm>
          <a:off x="0" y="1447989"/>
          <a:ext cx="10680282" cy="11565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4FB07-6308-416F-8244-8EE24AE9EE89}">
      <dsp:nvSpPr>
        <dsp:cNvPr id="0" name=""/>
        <dsp:cNvSpPr/>
      </dsp:nvSpPr>
      <dsp:spPr>
        <a:xfrm>
          <a:off x="349861" y="1708216"/>
          <a:ext cx="636111" cy="636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0DB8D-897F-4C30-AF3F-80B7C7C5E2C7}">
      <dsp:nvSpPr>
        <dsp:cNvPr id="0" name=""/>
        <dsp:cNvSpPr/>
      </dsp:nvSpPr>
      <dsp:spPr>
        <a:xfrm>
          <a:off x="1335833" y="1447989"/>
          <a:ext cx="9344448" cy="115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03" tIns="122403" rIns="122403" bIns="122403" numCol="1" spcCol="1270" anchor="ctr" anchorCtr="0">
          <a:noAutofit/>
        </a:bodyPr>
        <a:lstStyle/>
        <a:p>
          <a:pPr marL="0" lvl="0" indent="0" algn="l" defTabSz="977900">
            <a:lnSpc>
              <a:spcPct val="100000"/>
            </a:lnSpc>
            <a:spcBef>
              <a:spcPct val="0"/>
            </a:spcBef>
            <a:spcAft>
              <a:spcPct val="35000"/>
            </a:spcAft>
            <a:buNone/>
          </a:pPr>
          <a:r>
            <a:rPr lang="en-GB" sz="2200" i="1" kern="1200" dirty="0">
              <a:solidFill>
                <a:schemeClr val="tx1"/>
              </a:solidFill>
              <a:latin typeface="Agency FB" panose="020B0503020202020204" pitchFamily="34" charset="0"/>
            </a:rPr>
            <a:t>Had hands-on experience using digital tools to support the four strands of the DCF: Citizenship, Interacting &amp; Collaborating, Producing, and Data &amp; Computational Thinking.</a:t>
          </a:r>
          <a:endParaRPr lang="en-GB" sz="2200" kern="1200" dirty="0">
            <a:solidFill>
              <a:schemeClr val="tx1"/>
            </a:solidFill>
            <a:latin typeface="Agency FB" panose="020B0503020202020204" pitchFamily="34" charset="0"/>
          </a:endParaRPr>
        </a:p>
      </dsp:txBody>
      <dsp:txXfrm>
        <a:off x="1335833" y="1447989"/>
        <a:ext cx="9344448" cy="1156565"/>
      </dsp:txXfrm>
    </dsp:sp>
    <dsp:sp modelId="{DB1E5DD9-D5BE-449D-BB7C-B17CE1C63ACF}">
      <dsp:nvSpPr>
        <dsp:cNvPr id="0" name=""/>
        <dsp:cNvSpPr/>
      </dsp:nvSpPr>
      <dsp:spPr>
        <a:xfrm>
          <a:off x="0" y="2893696"/>
          <a:ext cx="10680282" cy="11565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1DCC99-9F64-4A7D-B795-C4EE26EAFC9F}">
      <dsp:nvSpPr>
        <dsp:cNvPr id="0" name=""/>
        <dsp:cNvSpPr/>
      </dsp:nvSpPr>
      <dsp:spPr>
        <a:xfrm>
          <a:off x="349861" y="3153923"/>
          <a:ext cx="636111" cy="636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3C943-1AA6-4513-8FEC-EFF2CFB09FD1}">
      <dsp:nvSpPr>
        <dsp:cNvPr id="0" name=""/>
        <dsp:cNvSpPr/>
      </dsp:nvSpPr>
      <dsp:spPr>
        <a:xfrm>
          <a:off x="1335833" y="2893696"/>
          <a:ext cx="9344448" cy="115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03" tIns="122403" rIns="122403" bIns="122403" numCol="1" spcCol="1270" anchor="ctr" anchorCtr="0">
          <a:noAutofit/>
        </a:bodyPr>
        <a:lstStyle/>
        <a:p>
          <a:pPr marL="0" lvl="0" indent="0" algn="l" defTabSz="977900">
            <a:lnSpc>
              <a:spcPct val="100000"/>
            </a:lnSpc>
            <a:spcBef>
              <a:spcPct val="0"/>
            </a:spcBef>
            <a:spcAft>
              <a:spcPct val="35000"/>
            </a:spcAft>
            <a:buNone/>
          </a:pPr>
          <a:r>
            <a:rPr lang="en-GB" sz="2200" i="1" kern="1200">
              <a:solidFill>
                <a:schemeClr val="tx1"/>
              </a:solidFill>
              <a:latin typeface="Agency FB" panose="020B0503020202020204" pitchFamily="34" charset="0"/>
            </a:rPr>
            <a:t>Created ideas for lesson plans incorporating the DCF and explored how to apply them in different subject areas.</a:t>
          </a:r>
          <a:endParaRPr lang="en-GB" sz="2200" kern="1200">
            <a:solidFill>
              <a:schemeClr val="tx1"/>
            </a:solidFill>
            <a:latin typeface="Agency FB" panose="020B0503020202020204" pitchFamily="34" charset="0"/>
          </a:endParaRPr>
        </a:p>
      </dsp:txBody>
      <dsp:txXfrm>
        <a:off x="1335833" y="2893696"/>
        <a:ext cx="9344448" cy="1156565"/>
      </dsp:txXfrm>
    </dsp:sp>
    <dsp:sp modelId="{66845319-CAE1-4195-9341-50D4E5AC869E}">
      <dsp:nvSpPr>
        <dsp:cNvPr id="0" name=""/>
        <dsp:cNvSpPr/>
      </dsp:nvSpPr>
      <dsp:spPr>
        <a:xfrm>
          <a:off x="0" y="4339403"/>
          <a:ext cx="10680282" cy="1156565"/>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75BF37-6B3E-462F-8D48-2D65F6D4E3AA}">
      <dsp:nvSpPr>
        <dsp:cNvPr id="0" name=""/>
        <dsp:cNvSpPr/>
      </dsp:nvSpPr>
      <dsp:spPr>
        <a:xfrm>
          <a:off x="349861" y="4599630"/>
          <a:ext cx="636111" cy="6361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07EB63-60C9-4490-ABC4-ADC60CE3A6B6}">
      <dsp:nvSpPr>
        <dsp:cNvPr id="0" name=""/>
        <dsp:cNvSpPr/>
      </dsp:nvSpPr>
      <dsp:spPr>
        <a:xfrm>
          <a:off x="1335833" y="4339403"/>
          <a:ext cx="9344448" cy="1156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403" tIns="122403" rIns="122403" bIns="122403" numCol="1" spcCol="1270" anchor="ctr" anchorCtr="0">
          <a:noAutofit/>
        </a:bodyPr>
        <a:lstStyle/>
        <a:p>
          <a:pPr marL="0" lvl="0" indent="0" algn="l" defTabSz="977900">
            <a:lnSpc>
              <a:spcPct val="100000"/>
            </a:lnSpc>
            <a:spcBef>
              <a:spcPct val="0"/>
            </a:spcBef>
            <a:spcAft>
              <a:spcPct val="35000"/>
            </a:spcAft>
            <a:buNone/>
          </a:pPr>
          <a:r>
            <a:rPr lang="en-GB" sz="2200" i="1" kern="1200">
              <a:solidFill>
                <a:schemeClr val="tx1"/>
              </a:solidFill>
              <a:latin typeface="Agency FB" panose="020B0503020202020204" pitchFamily="34" charset="0"/>
            </a:rPr>
            <a:t>Reflected on potential challenges of implementing the DCF and brainstormed practical solutions</a:t>
          </a:r>
          <a:endParaRPr lang="en-GB" sz="2200" kern="1200">
            <a:solidFill>
              <a:schemeClr val="tx1"/>
            </a:solidFill>
            <a:latin typeface="Agency FB" panose="020B0503020202020204" pitchFamily="34" charset="0"/>
          </a:endParaRPr>
        </a:p>
      </dsp:txBody>
      <dsp:txXfrm>
        <a:off x="1335833" y="4339403"/>
        <a:ext cx="9344448" cy="11565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DFDC7-597B-9243-81E5-9C8BEE1D53C7}" type="datetimeFigureOut">
              <a:rPr lang="en-US" smtClean="0"/>
              <a:t>11/18/2024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74451B-B260-0C46-B95E-C501506E425F}" type="slidenum">
              <a:rPr lang="en-US" smtClean="0"/>
              <a:t>‹#›</a:t>
            </a:fld>
            <a:endParaRPr lang="en-US"/>
          </a:p>
        </p:txBody>
      </p:sp>
    </p:spTree>
    <p:extLst>
      <p:ext uri="{BB962C8B-B14F-4D97-AF65-F5344CB8AC3E}">
        <p14:creationId xmlns:p14="http://schemas.microsoft.com/office/powerpoint/2010/main" val="42140544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925289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2 minutes to list them, then share examples (e.g., Google Docs, TikTok, Canva).</a:t>
            </a:r>
          </a:p>
          <a:p>
            <a:endParaRPr lang="en-GB" dirty="0"/>
          </a:p>
          <a:p>
            <a:r>
              <a:rPr lang="en-GB" b="1" dirty="0"/>
              <a:t>Discussion</a:t>
            </a:r>
            <a:r>
              <a:rPr lang="en-GB" dirty="0"/>
              <a:t>: Highlight how digital tools can enhance learning when used creatively.</a:t>
            </a:r>
          </a:p>
        </p:txBody>
      </p:sp>
      <p:sp>
        <p:nvSpPr>
          <p:cNvPr id="4" name="Slide Number Placeholder 3"/>
          <p:cNvSpPr>
            <a:spLocks noGrp="1"/>
          </p:cNvSpPr>
          <p:nvPr>
            <p:ph type="sldNum" sz="quarter" idx="5"/>
          </p:nvPr>
        </p:nvSpPr>
        <p:spPr/>
        <p:txBody>
          <a:bodyPr/>
          <a:lstStyle/>
          <a:p>
            <a:fld id="{E874451B-B260-0C46-B95E-C501506E425F}" type="slidenum">
              <a:rPr lang="en-US" smtClean="0"/>
              <a:t>5</a:t>
            </a:fld>
            <a:endParaRPr lang="en-US"/>
          </a:p>
        </p:txBody>
      </p:sp>
    </p:spTree>
    <p:extLst>
      <p:ext uri="{BB962C8B-B14F-4D97-AF65-F5344CB8AC3E}">
        <p14:creationId xmlns:p14="http://schemas.microsoft.com/office/powerpoint/2010/main" val="1825367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9</a:t>
            </a:fld>
            <a:endParaRPr lang="en-US"/>
          </a:p>
        </p:txBody>
      </p:sp>
    </p:spTree>
    <p:extLst>
      <p:ext uri="{BB962C8B-B14F-4D97-AF65-F5344CB8AC3E}">
        <p14:creationId xmlns:p14="http://schemas.microsoft.com/office/powerpoint/2010/main" val="34765708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10</a:t>
            </a:fld>
            <a:endParaRPr lang="en-US"/>
          </a:p>
        </p:txBody>
      </p:sp>
    </p:spTree>
    <p:extLst>
      <p:ext uri="{BB962C8B-B14F-4D97-AF65-F5344CB8AC3E}">
        <p14:creationId xmlns:p14="http://schemas.microsoft.com/office/powerpoint/2010/main" val="11421092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role in </a:t>
            </a:r>
            <a:r>
              <a:rPr lang="en-GB" b="1" dirty="0"/>
              <a:t>Curriculum for Wales</a:t>
            </a:r>
            <a:r>
              <a:rPr lang="en-GB" dirty="0"/>
              <a:t> and how it supports the Four Purposes.</a:t>
            </a:r>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11</a:t>
            </a:fld>
            <a:endParaRPr lang="en-US"/>
          </a:p>
        </p:txBody>
      </p:sp>
    </p:spTree>
    <p:extLst>
      <p:ext uri="{BB962C8B-B14F-4D97-AF65-F5344CB8AC3E}">
        <p14:creationId xmlns:p14="http://schemas.microsoft.com/office/powerpoint/2010/main" val="28722073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12</a:t>
            </a:fld>
            <a:endParaRPr lang="en-US"/>
          </a:p>
        </p:txBody>
      </p:sp>
    </p:spTree>
    <p:extLst>
      <p:ext uri="{BB962C8B-B14F-4D97-AF65-F5344CB8AC3E}">
        <p14:creationId xmlns:p14="http://schemas.microsoft.com/office/powerpoint/2010/main" val="26910109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13</a:t>
            </a:fld>
            <a:endParaRPr lang="en-US"/>
          </a:p>
        </p:txBody>
      </p:sp>
    </p:spTree>
    <p:extLst>
      <p:ext uri="{BB962C8B-B14F-4D97-AF65-F5344CB8AC3E}">
        <p14:creationId xmlns:p14="http://schemas.microsoft.com/office/powerpoint/2010/main" val="570478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16</a:t>
            </a:fld>
            <a:endParaRPr lang="en-US"/>
          </a:p>
        </p:txBody>
      </p:sp>
    </p:spTree>
    <p:extLst>
      <p:ext uri="{BB962C8B-B14F-4D97-AF65-F5344CB8AC3E}">
        <p14:creationId xmlns:p14="http://schemas.microsoft.com/office/powerpoint/2010/main" val="5439073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r>
              <a:rPr lang="en-GB" dirty="0"/>
              <a:t>: Citizenship.</a:t>
            </a:r>
          </a:p>
          <a:p>
            <a:pPr>
              <a:buFont typeface="Arial" panose="020B0604020202020204" pitchFamily="34" charset="0"/>
              <a:buNone/>
            </a:pPr>
            <a:endParaRPr lang="en-GB" b="1" dirty="0"/>
          </a:p>
          <a:p>
            <a:pPr>
              <a:buFont typeface="Arial" panose="020B0604020202020204" pitchFamily="34" charset="0"/>
              <a:buNone/>
            </a:pPr>
            <a:r>
              <a:rPr lang="en-GB" b="1" dirty="0"/>
              <a:t>Reason</a:t>
            </a:r>
            <a:r>
              <a:rPr lang="en-GB" dirty="0"/>
              <a:t>: Focuses on online safety, ethics, and responsible behaviour in digital environments.</a:t>
            </a:r>
          </a:p>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17</a:t>
            </a:fld>
            <a:endParaRPr lang="en-US"/>
          </a:p>
        </p:txBody>
      </p:sp>
    </p:spTree>
    <p:extLst>
      <p:ext uri="{BB962C8B-B14F-4D97-AF65-F5344CB8AC3E}">
        <p14:creationId xmlns:p14="http://schemas.microsoft.com/office/powerpoint/2010/main" val="2003700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r>
              <a:rPr lang="en-GB" dirty="0"/>
              <a:t>: Interacting and Collaborating.</a:t>
            </a:r>
          </a:p>
          <a:p>
            <a:pPr>
              <a:buFont typeface="Arial" panose="020B0604020202020204" pitchFamily="34" charset="0"/>
              <a:buNone/>
            </a:pPr>
            <a:endParaRPr lang="en-GB" b="1" dirty="0"/>
          </a:p>
          <a:p>
            <a:pPr>
              <a:buFont typeface="Arial" panose="020B0604020202020204" pitchFamily="34" charset="0"/>
              <a:buNone/>
            </a:pPr>
            <a:r>
              <a:rPr lang="en-GB" b="1" dirty="0"/>
              <a:t>Reason</a:t>
            </a:r>
            <a:r>
              <a:rPr lang="en-GB" dirty="0"/>
              <a:t>: Encourages teamwork and communication using digital tools.</a:t>
            </a:r>
          </a:p>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18</a:t>
            </a:fld>
            <a:endParaRPr lang="en-US"/>
          </a:p>
        </p:txBody>
      </p:sp>
    </p:spTree>
    <p:extLst>
      <p:ext uri="{BB962C8B-B14F-4D97-AF65-F5344CB8AC3E}">
        <p14:creationId xmlns:p14="http://schemas.microsoft.com/office/powerpoint/2010/main" val="88721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r>
              <a:rPr lang="en-GB" dirty="0"/>
              <a:t>: Producing.</a:t>
            </a:r>
          </a:p>
          <a:p>
            <a:endParaRPr lang="en-GB" dirty="0"/>
          </a:p>
          <a:p>
            <a:pPr>
              <a:buFont typeface="Arial" panose="020B0604020202020204" pitchFamily="34" charset="0"/>
              <a:buNone/>
            </a:pPr>
            <a:r>
              <a:rPr lang="en-GB" b="1" dirty="0"/>
              <a:t>Reason</a:t>
            </a:r>
            <a:r>
              <a:rPr lang="en-GB" dirty="0"/>
              <a:t>: Focuses on developing creative digital content to communicate effectively.</a:t>
            </a:r>
          </a:p>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19</a:t>
            </a:fld>
            <a:endParaRPr lang="en-US"/>
          </a:p>
        </p:txBody>
      </p:sp>
    </p:spTree>
    <p:extLst>
      <p:ext uri="{BB962C8B-B14F-4D97-AF65-F5344CB8AC3E}">
        <p14:creationId xmlns:p14="http://schemas.microsoft.com/office/powerpoint/2010/main" val="2770139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Answer</a:t>
            </a:r>
            <a:r>
              <a:rPr lang="en-GB" dirty="0"/>
              <a:t>: Data and Computational Thinking.</a:t>
            </a:r>
          </a:p>
          <a:p>
            <a:pPr>
              <a:buFont typeface="Arial" panose="020B0604020202020204" pitchFamily="34" charset="0"/>
              <a:buNone/>
            </a:pPr>
            <a:endParaRPr lang="en-GB" b="1" dirty="0"/>
          </a:p>
          <a:p>
            <a:pPr>
              <a:buFont typeface="Arial" panose="020B0604020202020204" pitchFamily="34" charset="0"/>
              <a:buNone/>
            </a:pPr>
            <a:r>
              <a:rPr lang="en-GB" b="1" dirty="0"/>
              <a:t>Reason</a:t>
            </a:r>
            <a:r>
              <a:rPr lang="en-GB" dirty="0"/>
              <a:t>: Emphasises logical thinking and understanding programming concepts.</a:t>
            </a:r>
          </a:p>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20</a:t>
            </a:fld>
            <a:endParaRPr lang="en-US"/>
          </a:p>
        </p:txBody>
      </p:sp>
    </p:spTree>
    <p:extLst>
      <p:ext uri="{BB962C8B-B14F-4D97-AF65-F5344CB8AC3E}">
        <p14:creationId xmlns:p14="http://schemas.microsoft.com/office/powerpoint/2010/main" val="26971608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Notes:</a:t>
            </a:r>
          </a:p>
          <a:p>
            <a:endParaRPr lang="en-GB" b="1" dirty="0"/>
          </a:p>
          <a:p>
            <a:pPr>
              <a:buFont typeface="Arial" panose="020B0604020202020204" pitchFamily="34" charset="0"/>
              <a:buChar char="•"/>
            </a:pPr>
            <a:r>
              <a:rPr lang="en-GB" b="1" dirty="0"/>
              <a:t>Cross-Curricular Links</a:t>
            </a:r>
            <a:r>
              <a:rPr lang="en-GB" dirty="0"/>
              <a:t>: Ensure that the lesson links to the wider curriculum, such as </a:t>
            </a:r>
            <a:r>
              <a:rPr lang="en-GB" b="1" dirty="0"/>
              <a:t>Science</a:t>
            </a:r>
            <a:r>
              <a:rPr lang="en-GB" dirty="0"/>
              <a:t> (understanding the environment), </a:t>
            </a:r>
            <a:r>
              <a:rPr lang="en-GB" b="1" dirty="0"/>
              <a:t>Geography</a:t>
            </a:r>
            <a:r>
              <a:rPr lang="en-GB" dirty="0"/>
              <a:t> (studying local communities and ecosystems), and </a:t>
            </a:r>
            <a:r>
              <a:rPr lang="en-GB" b="1" dirty="0"/>
              <a:t>ICT</a:t>
            </a:r>
            <a:r>
              <a:rPr lang="en-GB" dirty="0"/>
              <a:t> (developing digital skills).</a:t>
            </a:r>
          </a:p>
          <a:p>
            <a:pPr marL="0" indent="0">
              <a:buFont typeface="Arial" panose="020B0604020202020204" pitchFamily="34" charset="0"/>
              <a:buNone/>
            </a:pPr>
            <a:endParaRPr lang="en-GB" dirty="0"/>
          </a:p>
          <a:p>
            <a:r>
              <a:rPr lang="en-GB" dirty="0"/>
              <a:t>What activities will students do?</a:t>
            </a:r>
          </a:p>
          <a:p>
            <a:endParaRPr lang="en-GB" dirty="0"/>
          </a:p>
          <a:p>
            <a:pPr>
              <a:buFont typeface="Arial" panose="020B0604020202020204" pitchFamily="34" charset="0"/>
              <a:buChar char="•"/>
            </a:pPr>
            <a:r>
              <a:rPr lang="en-GB" i="1" dirty="0"/>
              <a:t>Activity 1</a:t>
            </a:r>
            <a:r>
              <a:rPr lang="en-GB" dirty="0"/>
              <a:t>: Researching environmental issues related to their local community using </a:t>
            </a:r>
            <a:r>
              <a:rPr lang="en-GB" b="1" dirty="0"/>
              <a:t>digital tools</a:t>
            </a:r>
            <a:r>
              <a:rPr lang="en-GB" dirty="0"/>
              <a:t> (e.g., using websites, apps, or databases to collect data on recycling rates or energy consumption).</a:t>
            </a:r>
          </a:p>
          <a:p>
            <a:pPr>
              <a:buFont typeface="Arial" panose="020B0604020202020204" pitchFamily="34" charset="0"/>
              <a:buChar char="•"/>
            </a:pPr>
            <a:endParaRPr lang="en-GB" dirty="0"/>
          </a:p>
          <a:p>
            <a:pPr>
              <a:buFont typeface="Arial" panose="020B0604020202020204" pitchFamily="34" charset="0"/>
              <a:buChar char="•"/>
            </a:pPr>
            <a:r>
              <a:rPr lang="en-GB" i="1" dirty="0"/>
              <a:t>Activity 2</a:t>
            </a:r>
            <a:r>
              <a:rPr lang="en-GB" dirty="0"/>
              <a:t>: Collaborating online using </a:t>
            </a:r>
            <a:r>
              <a:rPr lang="en-GB" b="1" dirty="0"/>
              <a:t>Padlet</a:t>
            </a:r>
            <a:r>
              <a:rPr lang="en-GB" dirty="0"/>
              <a:t> or </a:t>
            </a:r>
            <a:r>
              <a:rPr lang="en-GB" b="1" dirty="0"/>
              <a:t>Google Docs</a:t>
            </a:r>
            <a:r>
              <a:rPr lang="en-GB" dirty="0"/>
              <a:t> to brainstorm solutions for improving sustainability within their community (e.g., reducing plastic waste, increasing recycling).</a:t>
            </a:r>
          </a:p>
          <a:p>
            <a:pPr>
              <a:buFont typeface="Arial" panose="020B0604020202020204" pitchFamily="34" charset="0"/>
              <a:buChar char="•"/>
            </a:pPr>
            <a:endParaRPr lang="en-GB" dirty="0"/>
          </a:p>
          <a:p>
            <a:pPr>
              <a:buFont typeface="Arial" panose="020B0604020202020204" pitchFamily="34" charset="0"/>
              <a:buChar char="•"/>
            </a:pPr>
            <a:r>
              <a:rPr lang="en-GB" i="1" dirty="0"/>
              <a:t>Activity 3</a:t>
            </a:r>
            <a:r>
              <a:rPr lang="en-GB" dirty="0"/>
              <a:t>: Creating a digital </a:t>
            </a:r>
            <a:r>
              <a:rPr lang="en-GB" b="1" dirty="0"/>
              <a:t>infographic</a:t>
            </a:r>
            <a:r>
              <a:rPr lang="en-GB" dirty="0"/>
              <a:t> or </a:t>
            </a:r>
            <a:r>
              <a:rPr lang="en-GB" b="1" dirty="0"/>
              <a:t>poster</a:t>
            </a:r>
            <a:r>
              <a:rPr lang="en-GB" dirty="0"/>
              <a:t> on the theme of sustainability using </a:t>
            </a:r>
            <a:r>
              <a:rPr lang="en-GB" b="1" dirty="0"/>
              <a:t>Canva</a:t>
            </a:r>
            <a:r>
              <a:rPr lang="en-GB" dirty="0"/>
              <a:t> or similar tools, incorporating facts and data about their local environment.</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22</a:t>
            </a:fld>
            <a:endParaRPr lang="en-US"/>
          </a:p>
        </p:txBody>
      </p:sp>
    </p:spTree>
    <p:extLst>
      <p:ext uri="{BB962C8B-B14F-4D97-AF65-F5344CB8AC3E}">
        <p14:creationId xmlns:p14="http://schemas.microsoft.com/office/powerpoint/2010/main" val="8185712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Notes:</a:t>
            </a:r>
          </a:p>
          <a:p>
            <a:endParaRPr lang="en-GB" b="1" dirty="0"/>
          </a:p>
          <a:p>
            <a:r>
              <a:rPr lang="en-GB" b="1" dirty="0"/>
              <a:t>Citizenship</a:t>
            </a:r>
            <a:r>
              <a:rPr lang="en-GB" dirty="0"/>
              <a:t>:</a:t>
            </a:r>
          </a:p>
          <a:p>
            <a:pPr>
              <a:buFont typeface="Arial" panose="020B0604020202020204" pitchFamily="34" charset="0"/>
              <a:buChar char="•"/>
            </a:pPr>
            <a:r>
              <a:rPr lang="en-GB" dirty="0"/>
              <a:t>Consider using </a:t>
            </a:r>
            <a:r>
              <a:rPr lang="en-GB" b="1" dirty="0"/>
              <a:t>online resources</a:t>
            </a:r>
            <a:r>
              <a:rPr lang="en-GB" dirty="0"/>
              <a:t> to promote digital safety in your lesson (e.g., introducing safe online spaces where children can engage in Welsh language games or watch age-appropriate Welsh videos).</a:t>
            </a:r>
          </a:p>
          <a:p>
            <a:pPr>
              <a:buFont typeface="Arial" panose="020B0604020202020204" pitchFamily="34" charset="0"/>
              <a:buChar char="•"/>
            </a:pPr>
            <a:r>
              <a:rPr lang="en-GB" b="1" dirty="0"/>
              <a:t>Example</a:t>
            </a:r>
            <a:r>
              <a:rPr lang="en-GB" dirty="0"/>
              <a:t>: Have students watch a short, educational video about </a:t>
            </a:r>
            <a:r>
              <a:rPr lang="en-GB" b="1" dirty="0"/>
              <a:t>St David’s Day</a:t>
            </a:r>
            <a:r>
              <a:rPr lang="en-GB" dirty="0"/>
              <a:t> and discuss the importance of online safety when watching videos.</a:t>
            </a:r>
          </a:p>
          <a:p>
            <a:endParaRPr lang="en-GB" b="1" dirty="0"/>
          </a:p>
          <a:p>
            <a:r>
              <a:rPr lang="en-GB" b="1" dirty="0"/>
              <a:t>Interacting &amp; Collaborating</a:t>
            </a:r>
            <a:r>
              <a:rPr lang="en-GB" dirty="0"/>
              <a:t>:</a:t>
            </a:r>
          </a:p>
          <a:p>
            <a:pPr>
              <a:buFont typeface="Arial" panose="020B0604020202020204" pitchFamily="34" charset="0"/>
              <a:buChar char="•"/>
            </a:pPr>
            <a:r>
              <a:rPr lang="en-GB" dirty="0"/>
              <a:t>Encourage </a:t>
            </a:r>
            <a:r>
              <a:rPr lang="en-GB" b="1" dirty="0"/>
              <a:t>digital collaboration</a:t>
            </a:r>
            <a:r>
              <a:rPr lang="en-GB" dirty="0"/>
              <a:t> in the Welsh language.</a:t>
            </a:r>
          </a:p>
          <a:p>
            <a:pPr>
              <a:buFont typeface="Arial" panose="020B0604020202020204" pitchFamily="34" charset="0"/>
              <a:buChar char="•"/>
            </a:pPr>
            <a:r>
              <a:rPr lang="en-GB" b="1" dirty="0"/>
              <a:t>Example</a:t>
            </a:r>
            <a:r>
              <a:rPr lang="en-GB" dirty="0"/>
              <a:t>: Set up an online class discussion where students share their favourite Welsh foods or St David’s Day traditions, using a tool like </a:t>
            </a:r>
            <a:r>
              <a:rPr lang="en-GB" b="1" dirty="0"/>
              <a:t>Padlet</a:t>
            </a:r>
            <a:r>
              <a:rPr lang="en-GB" dirty="0"/>
              <a:t> or </a:t>
            </a:r>
            <a:r>
              <a:rPr lang="en-GB" b="1" dirty="0"/>
              <a:t>Google Classroom</a:t>
            </a:r>
            <a:r>
              <a:rPr lang="en-GB" dirty="0"/>
              <a:t> (in Welsh). Allow them to comment on their peers' posts in Welsh.</a:t>
            </a:r>
          </a:p>
          <a:p>
            <a:pPr>
              <a:buFont typeface="Arial" panose="020B0604020202020204" pitchFamily="34" charset="0"/>
              <a:buChar char="•"/>
            </a:pPr>
            <a:endParaRPr lang="en-GB" dirty="0"/>
          </a:p>
          <a:p>
            <a:r>
              <a:rPr lang="en-GB" b="1" dirty="0"/>
              <a:t>Producing</a:t>
            </a:r>
            <a:r>
              <a:rPr lang="en-GB" dirty="0"/>
              <a:t>:</a:t>
            </a:r>
          </a:p>
          <a:p>
            <a:pPr>
              <a:buFont typeface="Arial" panose="020B0604020202020204" pitchFamily="34" charset="0"/>
              <a:buChar char="•"/>
            </a:pPr>
            <a:r>
              <a:rPr lang="en-GB" dirty="0"/>
              <a:t>Have students </a:t>
            </a:r>
            <a:r>
              <a:rPr lang="en-GB" b="1" dirty="0"/>
              <a:t>create content</a:t>
            </a:r>
            <a:r>
              <a:rPr lang="en-GB" dirty="0"/>
              <a:t> related to the theme, such as producing a digital poster, a simple digital story, or an interactive quiz in Welsh.</a:t>
            </a:r>
          </a:p>
          <a:p>
            <a:pPr>
              <a:buFont typeface="Arial" panose="020B0604020202020204" pitchFamily="34" charset="0"/>
              <a:buChar char="•"/>
            </a:pPr>
            <a:r>
              <a:rPr lang="en-GB" b="1" dirty="0"/>
              <a:t>Example</a:t>
            </a:r>
            <a:r>
              <a:rPr lang="en-GB" dirty="0"/>
              <a:t>: Use </a:t>
            </a:r>
            <a:r>
              <a:rPr lang="en-GB" b="1" dirty="0"/>
              <a:t>Canva</a:t>
            </a:r>
            <a:r>
              <a:rPr lang="en-GB" dirty="0"/>
              <a:t> or </a:t>
            </a:r>
            <a:r>
              <a:rPr lang="en-GB" b="1" dirty="0"/>
              <a:t>Book Creator</a:t>
            </a:r>
            <a:r>
              <a:rPr lang="en-GB" dirty="0"/>
              <a:t> to design a digital poster celebrating </a:t>
            </a:r>
            <a:r>
              <a:rPr lang="en-GB" b="1" dirty="0"/>
              <a:t>St David’s Day</a:t>
            </a:r>
            <a:r>
              <a:rPr lang="en-GB" dirty="0"/>
              <a:t> with Welsh phrases and images. Encourage the students to use Welsh words for traditions or foods.</a:t>
            </a:r>
          </a:p>
          <a:p>
            <a:pPr>
              <a:buFont typeface="Arial" panose="020B0604020202020204" pitchFamily="34" charset="0"/>
              <a:buChar char="•"/>
            </a:pPr>
            <a:endParaRPr lang="en-GB" dirty="0"/>
          </a:p>
          <a:p>
            <a:r>
              <a:rPr lang="en-GB" b="1" dirty="0"/>
              <a:t>Data &amp; Computational Thinking</a:t>
            </a:r>
            <a:r>
              <a:rPr lang="en-GB" dirty="0"/>
              <a:t>:</a:t>
            </a:r>
          </a:p>
          <a:p>
            <a:pPr>
              <a:buFont typeface="Arial" panose="020B0604020202020204" pitchFamily="34" charset="0"/>
              <a:buChar char="•"/>
            </a:pPr>
            <a:r>
              <a:rPr lang="en-GB" dirty="0"/>
              <a:t>Engage students in basic </a:t>
            </a:r>
            <a:r>
              <a:rPr lang="en-GB" b="1" dirty="0"/>
              <a:t>problem-solving</a:t>
            </a:r>
            <a:r>
              <a:rPr lang="en-GB" dirty="0"/>
              <a:t> related to their cultural theme.</a:t>
            </a:r>
          </a:p>
          <a:p>
            <a:pPr>
              <a:buFont typeface="Arial" panose="020B0604020202020204" pitchFamily="34" charset="0"/>
              <a:buChar char="•"/>
            </a:pPr>
            <a:r>
              <a:rPr lang="en-GB" b="1" dirty="0"/>
              <a:t>Example</a:t>
            </a:r>
            <a:r>
              <a:rPr lang="en-GB" dirty="0"/>
              <a:t>: Have students participate in a simple Kahoot quiz with Welsh instructions on a Welsh celebration</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23</a:t>
            </a:fld>
            <a:endParaRPr lang="en-US"/>
          </a:p>
        </p:txBody>
      </p:sp>
    </p:spTree>
    <p:extLst>
      <p:ext uri="{BB962C8B-B14F-4D97-AF65-F5344CB8AC3E}">
        <p14:creationId xmlns:p14="http://schemas.microsoft.com/office/powerpoint/2010/main" val="42099023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25</a:t>
            </a:fld>
            <a:endParaRPr lang="en-US"/>
          </a:p>
        </p:txBody>
      </p:sp>
    </p:spTree>
    <p:extLst>
      <p:ext uri="{BB962C8B-B14F-4D97-AF65-F5344CB8AC3E}">
        <p14:creationId xmlns:p14="http://schemas.microsoft.com/office/powerpoint/2010/main" val="3787953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Task</a:t>
            </a:r>
            <a:r>
              <a:rPr lang="en-GB" dirty="0"/>
              <a:t>: </a:t>
            </a:r>
          </a:p>
          <a:p>
            <a:r>
              <a:rPr lang="en-GB" dirty="0"/>
              <a:t>Divide students into small groups (3-4 people). </a:t>
            </a:r>
          </a:p>
          <a:p>
            <a:endParaRPr lang="en-GB" dirty="0"/>
          </a:p>
          <a:p>
            <a:r>
              <a:rPr lang="en-GB" dirty="0"/>
              <a:t>Each group will choose </a:t>
            </a:r>
            <a:r>
              <a:rPr lang="en-GB" b="1" dirty="0"/>
              <a:t>one challenge</a:t>
            </a:r>
            <a:r>
              <a:rPr lang="en-GB" dirty="0"/>
              <a:t> from the discussion above (or another challenge they identify) and brainstorm </a:t>
            </a:r>
            <a:r>
              <a:rPr lang="en-GB" b="1" dirty="0"/>
              <a:t>practical solutions</a:t>
            </a:r>
            <a:r>
              <a:rPr lang="en-GB" dirty="0"/>
              <a:t>.</a:t>
            </a:r>
          </a:p>
          <a:p>
            <a:endParaRPr lang="en-GB" dirty="0"/>
          </a:p>
          <a:p>
            <a:r>
              <a:rPr lang="en-GB" dirty="0"/>
              <a:t>Ensure that each group assigns one person to share their solutions with the rest of the class.</a:t>
            </a:r>
          </a:p>
          <a:p>
            <a:endParaRPr lang="en-GB" dirty="0"/>
          </a:p>
          <a:p>
            <a:r>
              <a:rPr lang="en-GB" dirty="0"/>
              <a:t>Discuss any patterns in the solutions, and encourage the class to consider how these ideas could be adapted to their own future teaching settings.</a:t>
            </a:r>
          </a:p>
        </p:txBody>
      </p:sp>
      <p:sp>
        <p:nvSpPr>
          <p:cNvPr id="4" name="Slide Number Placeholder 3"/>
          <p:cNvSpPr>
            <a:spLocks noGrp="1"/>
          </p:cNvSpPr>
          <p:nvPr>
            <p:ph type="sldNum" sz="quarter" idx="5"/>
          </p:nvPr>
        </p:nvSpPr>
        <p:spPr/>
        <p:txBody>
          <a:bodyPr/>
          <a:lstStyle/>
          <a:p>
            <a:fld id="{E874451B-B260-0C46-B95E-C501506E425F}" type="slidenum">
              <a:rPr lang="en-US" smtClean="0"/>
              <a:t>26</a:t>
            </a:fld>
            <a:endParaRPr lang="en-US"/>
          </a:p>
        </p:txBody>
      </p:sp>
    </p:spTree>
    <p:extLst>
      <p:ext uri="{BB962C8B-B14F-4D97-AF65-F5344CB8AC3E}">
        <p14:creationId xmlns:p14="http://schemas.microsoft.com/office/powerpoint/2010/main" val="35558825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74451B-B260-0C46-B95E-C501506E425F}" type="slidenum">
              <a:rPr lang="en-US" smtClean="0"/>
              <a:t>27</a:t>
            </a:fld>
            <a:endParaRPr lang="en-US"/>
          </a:p>
        </p:txBody>
      </p:sp>
    </p:spTree>
    <p:extLst>
      <p:ext uri="{BB962C8B-B14F-4D97-AF65-F5344CB8AC3E}">
        <p14:creationId xmlns:p14="http://schemas.microsoft.com/office/powerpoint/2010/main" val="699116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28</a:t>
            </a:fld>
            <a:endParaRPr lang="en-US"/>
          </a:p>
        </p:txBody>
      </p:sp>
    </p:spTree>
    <p:extLst>
      <p:ext uri="{BB962C8B-B14F-4D97-AF65-F5344CB8AC3E}">
        <p14:creationId xmlns:p14="http://schemas.microsoft.com/office/powerpoint/2010/main" val="2697410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30</a:t>
            </a:fld>
            <a:endParaRPr lang="en-US"/>
          </a:p>
        </p:txBody>
      </p:sp>
    </p:spTree>
    <p:extLst>
      <p:ext uri="{BB962C8B-B14F-4D97-AF65-F5344CB8AC3E}">
        <p14:creationId xmlns:p14="http://schemas.microsoft.com/office/powerpoint/2010/main" val="41230160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32</a:t>
            </a:fld>
            <a:endParaRPr lang="en-US"/>
          </a:p>
        </p:txBody>
      </p:sp>
    </p:spTree>
    <p:extLst>
      <p:ext uri="{BB962C8B-B14F-4D97-AF65-F5344CB8AC3E}">
        <p14:creationId xmlns:p14="http://schemas.microsoft.com/office/powerpoint/2010/main" val="27617097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35</a:t>
            </a:fld>
            <a:endParaRPr lang="en-US"/>
          </a:p>
        </p:txBody>
      </p:sp>
    </p:spTree>
    <p:extLst>
      <p:ext uri="{BB962C8B-B14F-4D97-AF65-F5344CB8AC3E}">
        <p14:creationId xmlns:p14="http://schemas.microsoft.com/office/powerpoint/2010/main" val="1551095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5FB824EF-40B7-4B64-AAF9-A45E704C992E}" type="slidenum">
              <a:rPr lang="en-GB" smtClean="0"/>
              <a:t>37</a:t>
            </a:fld>
            <a:endParaRPr lang="en-GB"/>
          </a:p>
        </p:txBody>
      </p:sp>
    </p:spTree>
    <p:extLst>
      <p:ext uri="{BB962C8B-B14F-4D97-AF65-F5344CB8AC3E}">
        <p14:creationId xmlns:p14="http://schemas.microsoft.com/office/powerpoint/2010/main" val="39646094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Talking Pet </a:t>
            </a:r>
          </a:p>
        </p:txBody>
      </p:sp>
      <p:sp>
        <p:nvSpPr>
          <p:cNvPr id="4" name="Slide Number Placeholder 3"/>
          <p:cNvSpPr>
            <a:spLocks noGrp="1"/>
          </p:cNvSpPr>
          <p:nvPr>
            <p:ph type="sldNum" sz="quarter" idx="5"/>
          </p:nvPr>
        </p:nvSpPr>
        <p:spPr/>
        <p:txBody>
          <a:bodyPr/>
          <a:lstStyle/>
          <a:p>
            <a:fld id="{E874451B-B260-0C46-B95E-C501506E425F}" type="slidenum">
              <a:rPr lang="en-US" smtClean="0"/>
              <a:t>38</a:t>
            </a:fld>
            <a:endParaRPr lang="en-US"/>
          </a:p>
        </p:txBody>
      </p:sp>
    </p:spTree>
    <p:extLst>
      <p:ext uri="{BB962C8B-B14F-4D97-AF65-F5344CB8AC3E}">
        <p14:creationId xmlns:p14="http://schemas.microsoft.com/office/powerpoint/2010/main" val="18547295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39</a:t>
            </a:fld>
            <a:endParaRPr lang="en-US"/>
          </a:p>
        </p:txBody>
      </p:sp>
    </p:spTree>
    <p:extLst>
      <p:ext uri="{BB962C8B-B14F-4D97-AF65-F5344CB8AC3E}">
        <p14:creationId xmlns:p14="http://schemas.microsoft.com/office/powerpoint/2010/main" val="35871880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a:p>
            <a:r>
              <a:rPr lang="en-GB"/>
              <a:t>Group task – ideas onto poster paper</a:t>
            </a:r>
          </a:p>
          <a:p>
            <a:endParaRPr lang="en-GB"/>
          </a:p>
          <a:p>
            <a:r>
              <a:rPr lang="en-GB"/>
              <a:t>Chance for group discussion</a:t>
            </a:r>
            <a:endParaRPr lang="cy-GB"/>
          </a:p>
        </p:txBody>
      </p:sp>
      <p:sp>
        <p:nvSpPr>
          <p:cNvPr id="4" name="Slide Number Placeholder 3"/>
          <p:cNvSpPr>
            <a:spLocks noGrp="1"/>
          </p:cNvSpPr>
          <p:nvPr>
            <p:ph type="sldNum" sz="quarter" idx="5"/>
          </p:nvPr>
        </p:nvSpPr>
        <p:spPr/>
        <p:txBody>
          <a:bodyPr/>
          <a:lstStyle/>
          <a:p>
            <a:fld id="{5FB824EF-40B7-4B64-AAF9-A45E704C992E}" type="slidenum">
              <a:rPr lang="en-GB" smtClean="0"/>
              <a:t>40</a:t>
            </a:fld>
            <a:endParaRPr lang="en-GB"/>
          </a:p>
        </p:txBody>
      </p:sp>
    </p:spTree>
    <p:extLst>
      <p:ext uri="{BB962C8B-B14F-4D97-AF65-F5344CB8AC3E}">
        <p14:creationId xmlns:p14="http://schemas.microsoft.com/office/powerpoint/2010/main" val="36939524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74451B-B260-0C46-B95E-C501506E425F}" type="slidenum">
              <a:rPr lang="en-US" smtClean="0"/>
              <a:t>41</a:t>
            </a:fld>
            <a:endParaRPr lang="en-US"/>
          </a:p>
        </p:txBody>
      </p:sp>
    </p:spTree>
    <p:extLst>
      <p:ext uri="{BB962C8B-B14F-4D97-AF65-F5344CB8AC3E}">
        <p14:creationId xmlns:p14="http://schemas.microsoft.com/office/powerpoint/2010/main" val="32338929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4734767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2CB48-827E-E342-A0E8-AE8789F3EC9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497E408-12D9-7649-AAA7-CFADB02F3B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E04DAF7-8148-0842-BE7F-741DC9932E04}"/>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6314EF84-44AF-674A-9C6B-A6A13EAAC1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66B41A-69E0-AF44-B0BE-C470944D4300}"/>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4020847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C3F2-8D3B-0A4B-AEA5-86A43811F7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ED2C59F-90CB-6E41-98DD-A871D679C6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5DC2EF-9EA5-304E-93CB-438041F40E2A}"/>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751C9B6A-D56A-5749-B183-6BA6F1E29F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34CAD6-16EF-4945-B9AC-6720055D6C20}"/>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722185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F2107-1C73-1441-AC9D-7F8C6843F5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662622-76BB-1843-A0A3-A95B9DBA2F8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F7208E-9F7F-374C-8D13-85E67A697075}"/>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421CEF23-FF27-224D-9941-91852E56E6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376373-5E21-0E4C-B9DB-442869C4DDA1}"/>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421820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F12FF-8CC1-4E4D-8E32-2CF0069C81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51DF160-23A4-B24E-A5D2-17B7784C791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27E46B8-63FB-8146-A891-AD43FEA2971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C6572E5-9F62-7749-A45E-EE4C192F695F}"/>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6" name="Footer Placeholder 5">
            <a:extLst>
              <a:ext uri="{FF2B5EF4-FFF2-40B4-BE49-F238E27FC236}">
                <a16:creationId xmlns:a16="http://schemas.microsoft.com/office/drawing/2014/main" id="{9BF05C94-3E5F-7C4F-BA66-D540735ED2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E95E516-FAD8-E64F-A661-F742741E5C6A}"/>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827795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89459-8B59-3D47-9209-4824CD5168A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6B1F353-E452-A248-9A40-D6E3FD9A17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0263A4D-2051-254B-BC0C-353E3D4119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3054A6-9B13-504B-A640-CD32597F33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382ADD-01B6-A24A-A47A-C38D278C11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1447E8F-A1DF-0F4F-95D4-D4133ED6B8AA}"/>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8" name="Footer Placeholder 7">
            <a:extLst>
              <a:ext uri="{FF2B5EF4-FFF2-40B4-BE49-F238E27FC236}">
                <a16:creationId xmlns:a16="http://schemas.microsoft.com/office/drawing/2014/main" id="{FE0FAA16-F770-A541-9AA2-52798CA602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71D6BB-20D8-F04A-A72B-38CB0FF52B2D}"/>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709340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E3005-E352-6C4E-B922-F0FA78563B3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3F29440-80D0-6049-A070-C5B5F4399E1F}"/>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4" name="Footer Placeholder 3">
            <a:extLst>
              <a:ext uri="{FF2B5EF4-FFF2-40B4-BE49-F238E27FC236}">
                <a16:creationId xmlns:a16="http://schemas.microsoft.com/office/drawing/2014/main" id="{4628E9D6-5E00-1F41-A047-B31FD2F3F8D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CA3D79-ED6B-0D46-A8E8-887818C32C4B}"/>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5730447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84AB8D-E3F4-FB4D-9B3F-406F6F42EA95}"/>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3" name="Footer Placeholder 2">
            <a:extLst>
              <a:ext uri="{FF2B5EF4-FFF2-40B4-BE49-F238E27FC236}">
                <a16:creationId xmlns:a16="http://schemas.microsoft.com/office/drawing/2014/main" id="{88F73464-79F1-584D-834A-21D4D2051EA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A4E5EB-A4C2-A346-A0BF-56CC2298DE86}"/>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8422865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01E42-B18E-5644-B3A6-E1CE20E6694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0157F75-0241-8945-A493-58795FDA7E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F01839-4E3A-2049-84BA-70503F4792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6F4CF5-F953-B74B-8554-F1B2FF7341DD}"/>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6" name="Footer Placeholder 5">
            <a:extLst>
              <a:ext uri="{FF2B5EF4-FFF2-40B4-BE49-F238E27FC236}">
                <a16:creationId xmlns:a16="http://schemas.microsoft.com/office/drawing/2014/main" id="{8101A053-9621-AD4E-9987-D315499736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4782E6-D547-1E43-B821-D9A9CBCA7F4F}"/>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26459568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0808-FE4A-1B49-9128-5480F242B8D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C5048D-86A5-3640-BAD1-A2E510AC35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04BA7B5-D49C-FD46-896E-5437540A34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D3C2F8-D0CD-DC42-A0C9-A79CCD677B20}"/>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6" name="Footer Placeholder 5">
            <a:extLst>
              <a:ext uri="{FF2B5EF4-FFF2-40B4-BE49-F238E27FC236}">
                <a16:creationId xmlns:a16="http://schemas.microsoft.com/office/drawing/2014/main" id="{8B6E30E0-A7F4-794D-82CD-3192981987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457EC8-6D7C-8643-B88F-71D564F3D3E1}"/>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18797383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6ED35-1877-1646-957C-75B3DD15B59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96614F1-C6D1-7A45-BAC8-013905F77C5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CAFB56C-4132-4F41-91AB-73222025B6A4}"/>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262B13CA-3924-A840-ADF7-2E6BE3CF0D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FCD029-E79F-194C-9658-1E1564CBE652}"/>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37471848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1ED6D4-C2DB-0F42-B5B4-2F582E8ED22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3EA1C84-BFE7-A34C-8CE0-66309039245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17ED29B-C83F-9B40-9B83-0C3C36A2909C}"/>
              </a:ext>
            </a:extLst>
          </p:cNvPr>
          <p:cNvSpPr>
            <a:spLocks noGrp="1"/>
          </p:cNvSpPr>
          <p:nvPr>
            <p:ph type="dt" sz="half" idx="10"/>
          </p:nvPr>
        </p:nvSpPr>
        <p:spPr/>
        <p:txBody>
          <a:body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49271BAD-3A36-2E4B-AA9E-CA38D42A44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009CF2-AB9E-5048-BB52-80698FEFAE7C}"/>
              </a:ext>
            </a:extLst>
          </p:cNvPr>
          <p:cNvSpPr>
            <a:spLocks noGrp="1"/>
          </p:cNvSpPr>
          <p:nvPr>
            <p:ph type="sldNum" sz="quarter" idx="12"/>
          </p:nvPr>
        </p:nvSpPr>
        <p:spPr/>
        <p:txBody>
          <a:bodyPr/>
          <a:lstStyle/>
          <a:p>
            <a:fld id="{6C90CE9B-0FB0-834B-B4B5-CC1EBC0B7067}" type="slidenum">
              <a:rPr lang="en-US" smtClean="0"/>
              <a:t>‹#›</a:t>
            </a:fld>
            <a:endParaRPr lang="en-US"/>
          </a:p>
        </p:txBody>
      </p:sp>
    </p:spTree>
    <p:extLst>
      <p:ext uri="{BB962C8B-B14F-4D97-AF65-F5344CB8AC3E}">
        <p14:creationId xmlns:p14="http://schemas.microsoft.com/office/powerpoint/2010/main" val="33590747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11/18/2024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0286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972537-4C72-324C-B1D6-4617AC4E3A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52AAD7F-43D8-3341-97D5-EB028CBF53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0BB21D2-0383-C44B-B22E-BECFD22480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B364D1-1881-784A-A56B-F2EB84DEF47C}" type="datetimeFigureOut">
              <a:rPr lang="en-US" smtClean="0"/>
              <a:t>11/18/2024</a:t>
            </a:fld>
            <a:endParaRPr lang="en-US"/>
          </a:p>
        </p:txBody>
      </p:sp>
      <p:sp>
        <p:nvSpPr>
          <p:cNvPr id="5" name="Footer Placeholder 4">
            <a:extLst>
              <a:ext uri="{FF2B5EF4-FFF2-40B4-BE49-F238E27FC236}">
                <a16:creationId xmlns:a16="http://schemas.microsoft.com/office/drawing/2014/main" id="{44856AB5-2116-4C47-AD7B-3A7BB632138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48EAE83-C2F0-904A-A007-91DDAE96EB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90CE9B-0FB0-834B-B4B5-CC1EBC0B7067}" type="slidenum">
              <a:rPr lang="en-US" smtClean="0"/>
              <a:t>‹#›</a:t>
            </a:fld>
            <a:endParaRPr lang="en-US"/>
          </a:p>
        </p:txBody>
      </p:sp>
    </p:spTree>
    <p:extLst>
      <p:ext uri="{BB962C8B-B14F-4D97-AF65-F5344CB8AC3E}">
        <p14:creationId xmlns:p14="http://schemas.microsoft.com/office/powerpoint/2010/main" val="333071491"/>
      </p:ext>
    </p:extLst>
  </p:cSld>
  <p:clrMap bg1="lt1" tx1="dk1" bg2="lt2" tx2="dk2" accent1="accent1" accent2="accent2" accent3="accent3" accent4="accent4" accent5="accent5" accent6="accent6" hlink="hlink" folHlink="folHlink"/>
  <p:sldLayoutIdLst>
    <p:sldLayoutId id="2147483661"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727"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11/18/2024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9" name="Picture 8" descr="Logo&#10;&#10;Description automatically generated">
            <a:extLst>
              <a:ext uri="{FF2B5EF4-FFF2-40B4-BE49-F238E27FC236}">
                <a16:creationId xmlns:a16="http://schemas.microsoft.com/office/drawing/2014/main" id="{A2E05995-1A0A-EE46-B8A7-948610CE7D5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26" r:id="rId1"/>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5"/>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6"/>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3" r:id="rId1"/>
    <p:sldLayoutId id="214748372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8.jp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6.jpe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0.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3.jpeg"/><Relationship Id="rId7" Type="http://schemas.openxmlformats.org/officeDocument/2006/relationships/diagramColors" Target="../diagrams/colors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8" Type="http://schemas.openxmlformats.org/officeDocument/2006/relationships/audio" Target="../media/media6.m4a"/><Relationship Id="rId3" Type="http://schemas.microsoft.com/office/2007/relationships/media" Target="../media/media4.m4a"/><Relationship Id="rId7" Type="http://schemas.microsoft.com/office/2007/relationships/media" Target="../media/media6.m4a"/><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audio" Target="../media/media5.m4a"/><Relationship Id="rId11" Type="http://schemas.openxmlformats.org/officeDocument/2006/relationships/image" Target="../media/image24.png"/><Relationship Id="rId5" Type="http://schemas.microsoft.com/office/2007/relationships/media" Target="../media/media5.m4a"/><Relationship Id="rId10" Type="http://schemas.openxmlformats.org/officeDocument/2006/relationships/notesSlide" Target="../notesSlides/notesSlide7.xml"/><Relationship Id="rId4" Type="http://schemas.openxmlformats.org/officeDocument/2006/relationships/audio" Target="../media/media4.m4a"/><Relationship Id="rId9"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api/storage/d26af733-abd1-4d33-92fe-4ea8eb1d928f/dcf40620.pdf"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30.svg"/></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2.xml"/><Relationship Id="rId1" Type="http://schemas.openxmlformats.org/officeDocument/2006/relationships/video" Target="https://www.youtube.com/embed/7XzfWHdDS9Q?start=5&amp;feature=oembe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7.xml"/><Relationship Id="rId1" Type="http://schemas.openxmlformats.org/officeDocument/2006/relationships/video" Target="https://www.youtube.com/embed/rwhhw47Pb0g?list=PLXPr7gfUMmKz7S7MhQo08NXbuptb6tuT7"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slideLayout" Target="../slideLayouts/slideLayout15.xml"/><Relationship Id="rId1" Type="http://schemas.openxmlformats.org/officeDocument/2006/relationships/video" Target="https://www.youtube.com/embed/QRtVqJq20Ao?feature=oembed" TargetMode="External"/><Relationship Id="rId5" Type="http://schemas.openxmlformats.org/officeDocument/2006/relationships/image" Target="../media/image41.jpeg"/><Relationship Id="rId4" Type="http://schemas.openxmlformats.org/officeDocument/2006/relationships/image" Target="../media/image40.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4.xml"/><Relationship Id="rId1" Type="http://schemas.openxmlformats.org/officeDocument/2006/relationships/video" Target="https://www.youtube.com/embed/6y-XtZ815H0?feature=oembed" TargetMode="External"/><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hyperlink" Target="https://www.mentimeter.com/" TargetMode="External"/><Relationship Id="rId3" Type="http://schemas.openxmlformats.org/officeDocument/2006/relationships/hyperlink" Target="https://jamboard.google.com/" TargetMode="External"/><Relationship Id="rId7" Type="http://schemas.openxmlformats.org/officeDocument/2006/relationships/hyperlink" Target="https://education.minecraft.net/"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hyperlink" Target="https://trello.com/en" TargetMode="External"/><Relationship Id="rId11" Type="http://schemas.openxmlformats.org/officeDocument/2006/relationships/hyperlink" Target="https://learn.wakelet.com/" TargetMode="External"/><Relationship Id="rId5" Type="http://schemas.openxmlformats.org/officeDocument/2006/relationships/hyperlink" Target="https://docs.google.com/" TargetMode="External"/><Relationship Id="rId10" Type="http://schemas.openxmlformats.org/officeDocument/2006/relationships/hyperlink" Target="https://web.seesaw.me/seesaw-for-schools-demo" TargetMode="External"/><Relationship Id="rId4" Type="http://schemas.openxmlformats.org/officeDocument/2006/relationships/hyperlink" Target="https://en-gb.padlet.com/" TargetMode="External"/><Relationship Id="rId9" Type="http://schemas.openxmlformats.org/officeDocument/2006/relationships/hyperlink" Target="https://app.mural.co/"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png"/><Relationship Id="rId3" Type="http://schemas.openxmlformats.org/officeDocument/2006/relationships/diagramData" Target="../diagrams/data6.xml"/><Relationship Id="rId7" Type="http://schemas.microsoft.com/office/2007/relationships/diagramDrawing" Target="../diagrams/drawing6.xml"/><Relationship Id="rId12" Type="http://schemas.openxmlformats.org/officeDocument/2006/relationships/image" Target="../media/image48.png"/><Relationship Id="rId2" Type="http://schemas.openxmlformats.org/officeDocument/2006/relationships/notesSlide" Target="../notesSlides/notesSlide25.xml"/><Relationship Id="rId1" Type="http://schemas.openxmlformats.org/officeDocument/2006/relationships/slideLayout" Target="../slideLayouts/slideLayout15.xml"/><Relationship Id="rId6" Type="http://schemas.openxmlformats.org/officeDocument/2006/relationships/diagramColors" Target="../diagrams/colors6.xml"/><Relationship Id="rId11" Type="http://schemas.openxmlformats.org/officeDocument/2006/relationships/image" Target="../media/image47.png"/><Relationship Id="rId5" Type="http://schemas.openxmlformats.org/officeDocument/2006/relationships/diagramQuickStyle" Target="../diagrams/quickStyle6.xml"/><Relationship Id="rId10" Type="http://schemas.openxmlformats.org/officeDocument/2006/relationships/image" Target="../media/image46.png"/><Relationship Id="rId4" Type="http://schemas.openxmlformats.org/officeDocument/2006/relationships/diagramLayout" Target="../diagrams/layout6.xml"/><Relationship Id="rId9" Type="http://schemas.openxmlformats.org/officeDocument/2006/relationships/image" Target="../media/image45.png"/><Relationship Id="rId14" Type="http://schemas.openxmlformats.org/officeDocument/2006/relationships/image" Target="../media/image50.png"/></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7.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194364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E1AFC-BB15-E747-9EA4-157AB67F2602}"/>
              </a:ext>
            </a:extLst>
          </p:cNvPr>
          <p:cNvSpPr>
            <a:spLocks noGrp="1"/>
          </p:cNvSpPr>
          <p:nvPr>
            <p:ph type="ctrTitle"/>
          </p:nvPr>
        </p:nvSpPr>
        <p:spPr>
          <a:xfrm>
            <a:off x="270427" y="1123743"/>
            <a:ext cx="8104989" cy="2169366"/>
          </a:xfrm>
        </p:spPr>
        <p:txBody>
          <a:bodyPr>
            <a:noAutofit/>
          </a:bodyPr>
          <a:lstStyle/>
          <a:p>
            <a:r>
              <a:rPr lang="en-GB" sz="4400" dirty="0"/>
              <a:t>Interactive exploration of the DCF and practical applications for the classroom.</a:t>
            </a:r>
            <a:endParaRPr lang="en-US" sz="4400" dirty="0">
              <a:latin typeface="Arial Nova Cond" panose="020B0506020202020204" pitchFamily="34" charset="0"/>
            </a:endParaRPr>
          </a:p>
        </p:txBody>
      </p:sp>
      <p:sp>
        <p:nvSpPr>
          <p:cNvPr id="26" name="Rectangle 25">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2" descr="See the source image">
            <a:extLst>
              <a:ext uri="{FF2B5EF4-FFF2-40B4-BE49-F238E27FC236}">
                <a16:creationId xmlns:a16="http://schemas.microsoft.com/office/drawing/2014/main" id="{9E611340-D56D-481B-F59D-02B634C543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3692" y="1494718"/>
            <a:ext cx="2436294" cy="2519082"/>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5" name="Text Placeholder 2">
            <a:extLst>
              <a:ext uri="{FF2B5EF4-FFF2-40B4-BE49-F238E27FC236}">
                <a16:creationId xmlns:a16="http://schemas.microsoft.com/office/drawing/2014/main" id="{624236AB-65B6-FE24-092A-3453D38AC7DF}"/>
              </a:ext>
            </a:extLst>
          </p:cNvPr>
          <p:cNvSpPr txBox="1">
            <a:spLocks/>
          </p:cNvSpPr>
          <p:nvPr/>
        </p:nvSpPr>
        <p:spPr>
          <a:xfrm>
            <a:off x="8286044" y="137754"/>
            <a:ext cx="3531590" cy="1339763"/>
          </a:xfrm>
          <a:prstGeom prst="rect">
            <a:avLst/>
          </a:prstGeom>
          <a:ln w="38100">
            <a:solidFill>
              <a:schemeClr val="tx1"/>
            </a:solidFill>
          </a:ln>
        </p:spPr>
        <p:txBody>
          <a:bodyPr vert="horz" lIns="91440" tIns="45720" rIns="91440" bIns="45720" rtlCol="0" anchor="ctr">
            <a:normAutofit/>
          </a:bodyP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sz="8000" dirty="0">
                <a:latin typeface="Arial Nova Cond" panose="020B0506020202020204" pitchFamily="34" charset="0"/>
              </a:rPr>
              <a:t>UWTSD</a:t>
            </a:r>
          </a:p>
        </p:txBody>
      </p:sp>
      <p:sp>
        <p:nvSpPr>
          <p:cNvPr id="6" name="Title 1">
            <a:extLst>
              <a:ext uri="{FF2B5EF4-FFF2-40B4-BE49-F238E27FC236}">
                <a16:creationId xmlns:a16="http://schemas.microsoft.com/office/drawing/2014/main" id="{3C9037C5-371E-7C96-0C72-3916BC46B237}"/>
              </a:ext>
            </a:extLst>
          </p:cNvPr>
          <p:cNvSpPr txBox="1">
            <a:spLocks/>
          </p:cNvSpPr>
          <p:nvPr/>
        </p:nvSpPr>
        <p:spPr>
          <a:xfrm>
            <a:off x="-916551" y="1413621"/>
            <a:ext cx="6400800" cy="640080"/>
          </a:xfrm>
          <a:prstGeom prst="rect">
            <a:avLst/>
          </a:prstGeom>
        </p:spPr>
        <p:txBody>
          <a:bodyPr vert="horz" lIns="91440" tIns="45720" rIns="91440" bIns="45720" rtlCol="0" anchor="b">
            <a:no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800" u="sng" dirty="0">
                <a:solidFill>
                  <a:schemeClr val="bg2">
                    <a:lumMod val="25000"/>
                  </a:schemeClr>
                </a:solidFill>
                <a:latin typeface="Arial Nova Cond" panose="020B0506020202020204" pitchFamily="34" charset="0"/>
              </a:rPr>
              <a:t>6015 Presents</a:t>
            </a:r>
            <a:br>
              <a:rPr lang="en-US" dirty="0"/>
            </a:br>
            <a:endParaRPr lang="en-US" dirty="0"/>
          </a:p>
        </p:txBody>
      </p:sp>
      <p:pic>
        <p:nvPicPr>
          <p:cNvPr id="4098" name="Picture 2" descr="See the source image">
            <a:extLst>
              <a:ext uri="{FF2B5EF4-FFF2-40B4-BE49-F238E27FC236}">
                <a16:creationId xmlns:a16="http://schemas.microsoft.com/office/drawing/2014/main" id="{1995C738-F3EA-5166-2147-34755859F7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 y="3380195"/>
            <a:ext cx="5353049" cy="3410592"/>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180208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aptop pencils glasses and face mask on desk">
            <a:extLst>
              <a:ext uri="{FF2B5EF4-FFF2-40B4-BE49-F238E27FC236}">
                <a16:creationId xmlns:a16="http://schemas.microsoft.com/office/drawing/2014/main" id="{6D74EAE0-A8FD-E746-0D28-6DB691DBE5AB}"/>
              </a:ext>
            </a:extLst>
          </p:cNvPr>
          <p:cNvPicPr>
            <a:picLocks noChangeAspect="1"/>
          </p:cNvPicPr>
          <p:nvPr/>
        </p:nvPicPr>
        <p:blipFill rotWithShape="1">
          <a:blip r:embed="rId3"/>
          <a:srcRect t="14073" b="31730"/>
          <a:stretch/>
        </p:blipFill>
        <p:spPr>
          <a:xfrm>
            <a:off x="4555236" y="6"/>
            <a:ext cx="7636763" cy="2762724"/>
          </a:xfrm>
          <a:prstGeom prst="rect">
            <a:avLst/>
          </a:prstGeom>
        </p:spPr>
      </p:pic>
      <p:sp>
        <p:nvSpPr>
          <p:cNvPr id="28" name="Rectangle 27">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2" name="Picture 2" descr="See the source image">
            <a:extLst>
              <a:ext uri="{FF2B5EF4-FFF2-40B4-BE49-F238E27FC236}">
                <a16:creationId xmlns:a16="http://schemas.microsoft.com/office/drawing/2014/main" id="{D1DD1424-6A3A-FDC7-7647-F0536520746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66" r="-4"/>
          <a:stretch/>
        </p:blipFill>
        <p:spPr bwMode="auto">
          <a:xfrm>
            <a:off x="779298" y="3353663"/>
            <a:ext cx="2893276" cy="2973178"/>
          </a:xfrm>
          <a:prstGeom prst="rect">
            <a:avLst/>
          </a:prstGeom>
          <a:noFill/>
          <a:extLst>
            <a:ext uri="{909E8E84-426E-40DD-AFC4-6F175D3DCCD1}">
              <a14:hiddenFill xmlns:a14="http://schemas.microsoft.com/office/drawing/2010/main">
                <a:solidFill>
                  <a:srgbClr val="FFFFFF"/>
                </a:solidFill>
              </a14:hiddenFill>
            </a:ext>
          </a:extLst>
        </p:spPr>
      </p:pic>
      <p:sp>
        <p:nvSpPr>
          <p:cNvPr id="30" name="Rectangle 29">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graphicFrame>
        <p:nvGraphicFramePr>
          <p:cNvPr id="9" name="Diagram 8">
            <a:extLst>
              <a:ext uri="{FF2B5EF4-FFF2-40B4-BE49-F238E27FC236}">
                <a16:creationId xmlns:a16="http://schemas.microsoft.com/office/drawing/2014/main" id="{927250E6-FD35-2FD5-008B-7913FCF8CB93}"/>
              </a:ext>
            </a:extLst>
          </p:cNvPr>
          <p:cNvGraphicFramePr/>
          <p:nvPr>
            <p:extLst>
              <p:ext uri="{D42A27DB-BD31-4B8C-83A1-F6EECF244321}">
                <p14:modId xmlns:p14="http://schemas.microsoft.com/office/powerpoint/2010/main" val="1744546866"/>
              </p:ext>
            </p:extLst>
          </p:nvPr>
        </p:nvGraphicFramePr>
        <p:xfrm>
          <a:off x="4660123" y="2957259"/>
          <a:ext cx="7141554" cy="364847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740110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Graphic 21" descr="Smart Phone">
            <a:extLst>
              <a:ext uri="{FF2B5EF4-FFF2-40B4-BE49-F238E27FC236}">
                <a16:creationId xmlns:a16="http://schemas.microsoft.com/office/drawing/2014/main" id="{88A7AE72-3C92-31A2-118E-235F0400BE2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7CB60735-A8CB-5FD6-6409-4DE2097F8D9E}"/>
              </a:ext>
            </a:extLst>
          </p:cNvPr>
          <p:cNvSpPr>
            <a:spLocks noGrp="1"/>
          </p:cNvSpPr>
          <p:nvPr>
            <p:ph idx="1"/>
          </p:nvPr>
        </p:nvSpPr>
        <p:spPr>
          <a:xfrm>
            <a:off x="6981339" y="1609354"/>
            <a:ext cx="4977578" cy="3639289"/>
          </a:xfrm>
        </p:spPr>
        <p:txBody>
          <a:bodyPr anchor="ctr">
            <a:normAutofit/>
          </a:bodyPr>
          <a:lstStyle/>
          <a:p>
            <a:pPr marL="0" indent="0" algn="ctr">
              <a:buNone/>
            </a:pPr>
            <a:r>
              <a:rPr lang="en-GB" sz="8000" dirty="0">
                <a:solidFill>
                  <a:schemeClr val="tx2"/>
                </a:solidFill>
              </a:rPr>
              <a:t>Take out your phones </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24" name="Freeform: Shape 23">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Video 4" title="Comments pop-up background">
            <a:hlinkClick r:id="" action="ppaction://media"/>
            <a:extLst>
              <a:ext uri="{FF2B5EF4-FFF2-40B4-BE49-F238E27FC236}">
                <a16:creationId xmlns:a16="http://schemas.microsoft.com/office/drawing/2014/main" id="{961E378A-EBF1-68CC-C932-0A6584F9BB7F}"/>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233083" y="1609355"/>
            <a:ext cx="6469847" cy="363928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399420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604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7E1AFC-BB15-E747-9EA4-157AB67F2602}"/>
              </a:ext>
            </a:extLst>
          </p:cNvPr>
          <p:cNvSpPr>
            <a:spLocks noGrp="1"/>
          </p:cNvSpPr>
          <p:nvPr>
            <p:ph type="ctrTitle"/>
          </p:nvPr>
        </p:nvSpPr>
        <p:spPr>
          <a:xfrm>
            <a:off x="461077" y="652103"/>
            <a:ext cx="3437296" cy="3386319"/>
          </a:xfrm>
        </p:spPr>
        <p:txBody>
          <a:bodyPr anchor="t">
            <a:normAutofit fontScale="90000"/>
          </a:bodyPr>
          <a:lstStyle/>
          <a:p>
            <a:pPr>
              <a:lnSpc>
                <a:spcPct val="250000"/>
              </a:lnSpc>
            </a:pPr>
            <a:r>
              <a:rPr lang="en-GB" sz="2400" b="1" dirty="0"/>
              <a:t>“How many apps or tools do you use daily that could be incorporated into teaching?”</a:t>
            </a:r>
            <a:endParaRPr lang="en-US" b="1" dirty="0"/>
          </a:p>
        </p:txBody>
      </p:sp>
      <p:sp>
        <p:nvSpPr>
          <p:cNvPr id="7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Question mark speech bubbles">
            <a:hlinkClick r:id="" action="ppaction://media"/>
            <a:extLst>
              <a:ext uri="{FF2B5EF4-FFF2-40B4-BE49-F238E27FC236}">
                <a16:creationId xmlns:a16="http://schemas.microsoft.com/office/drawing/2014/main" id="{4EBF44DA-AB1D-0D74-B589-C257AEF871F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4103944" y="639193"/>
            <a:ext cx="7754732" cy="51150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330133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C7299-F108-AAB2-AFDC-75929E339D2D}"/>
              </a:ext>
            </a:extLst>
          </p:cNvPr>
          <p:cNvSpPr>
            <a:spLocks noGrp="1"/>
          </p:cNvSpPr>
          <p:nvPr>
            <p:ph type="title"/>
          </p:nvPr>
        </p:nvSpPr>
        <p:spPr/>
        <p:txBody>
          <a:bodyPr/>
          <a:lstStyle/>
          <a:p>
            <a:r>
              <a:rPr lang="en-GB" u="sng" dirty="0"/>
              <a:t>How Digital Tools Can Enhance Learning Creatively</a:t>
            </a:r>
          </a:p>
        </p:txBody>
      </p:sp>
      <p:sp>
        <p:nvSpPr>
          <p:cNvPr id="3" name="Content Placeholder 2">
            <a:extLst>
              <a:ext uri="{FF2B5EF4-FFF2-40B4-BE49-F238E27FC236}">
                <a16:creationId xmlns:a16="http://schemas.microsoft.com/office/drawing/2014/main" id="{BF37995A-7FBB-0D04-EE48-E10AA9244C7A}"/>
              </a:ext>
            </a:extLst>
          </p:cNvPr>
          <p:cNvSpPr>
            <a:spLocks noGrp="1"/>
          </p:cNvSpPr>
          <p:nvPr>
            <p:ph idx="1"/>
          </p:nvPr>
        </p:nvSpPr>
        <p:spPr/>
        <p:txBody>
          <a:bodyPr>
            <a:normAutofit fontScale="92500"/>
          </a:bodyPr>
          <a:lstStyle/>
          <a:p>
            <a:pPr marL="0" indent="0">
              <a:buNone/>
            </a:pPr>
            <a:r>
              <a:rPr lang="en-GB" b="1" dirty="0"/>
              <a:t>Key Points to Discuss:</a:t>
            </a:r>
          </a:p>
          <a:p>
            <a:pPr>
              <a:buFont typeface="+mj-lt"/>
              <a:buAutoNum type="arabicPeriod"/>
            </a:pPr>
            <a:r>
              <a:rPr lang="en-GB" b="1" dirty="0"/>
              <a:t>Engagement</a:t>
            </a:r>
            <a:r>
              <a:rPr lang="en-GB" dirty="0"/>
              <a:t>:</a:t>
            </a:r>
          </a:p>
          <a:p>
            <a:pPr marL="742950" lvl="1" indent="-285750">
              <a:buFont typeface="+mj-lt"/>
              <a:buAutoNum type="arabicPeriod"/>
            </a:pPr>
            <a:r>
              <a:rPr lang="en-GB" dirty="0"/>
              <a:t>Digital tools can capture students' attention through multimedia content, gamification, and interactive activities.</a:t>
            </a:r>
          </a:p>
          <a:p>
            <a:pPr marL="742950" lvl="1" indent="-285750">
              <a:buFont typeface="+mj-lt"/>
              <a:buAutoNum type="arabicPeriod"/>
            </a:pPr>
            <a:r>
              <a:rPr lang="en-GB" dirty="0"/>
              <a:t>Examples: Using </a:t>
            </a:r>
            <a:r>
              <a:rPr lang="en-GB" b="1" dirty="0"/>
              <a:t>Kahoot!</a:t>
            </a:r>
            <a:r>
              <a:rPr lang="en-GB" dirty="0"/>
              <a:t> for quizzes or </a:t>
            </a:r>
            <a:r>
              <a:rPr lang="en-GB" b="1" dirty="0"/>
              <a:t>Minecraft Education</a:t>
            </a:r>
            <a:r>
              <a:rPr lang="en-GB" dirty="0"/>
              <a:t> for teaching geography.</a:t>
            </a:r>
          </a:p>
          <a:p>
            <a:pPr>
              <a:buFont typeface="+mj-lt"/>
              <a:buAutoNum type="arabicPeriod"/>
            </a:pPr>
            <a:r>
              <a:rPr lang="en-GB" b="1" dirty="0"/>
              <a:t>Differentiation</a:t>
            </a:r>
            <a:r>
              <a:rPr lang="en-GB" dirty="0"/>
              <a:t>:</a:t>
            </a:r>
          </a:p>
          <a:p>
            <a:pPr marL="742950" lvl="1" indent="-285750">
              <a:buFont typeface="+mj-lt"/>
              <a:buAutoNum type="arabicPeriod"/>
            </a:pPr>
            <a:r>
              <a:rPr lang="en-GB" dirty="0"/>
              <a:t>Tailor content to meet diverse learner needs using adaptive learning platforms or tools like </a:t>
            </a:r>
            <a:r>
              <a:rPr lang="en-GB" b="1" dirty="0" err="1"/>
              <a:t>Edpuzzle</a:t>
            </a:r>
            <a:r>
              <a:rPr lang="en-GB" dirty="0"/>
              <a:t> to add questions to videos.</a:t>
            </a:r>
          </a:p>
          <a:p>
            <a:pPr marL="742950" lvl="1" indent="-285750">
              <a:buFont typeface="+mj-lt"/>
              <a:buAutoNum type="arabicPeriod"/>
            </a:pPr>
            <a:r>
              <a:rPr lang="en-GB" dirty="0"/>
              <a:t>Example: Students with additional learning needs can use speech-to-text tools to complete assignments.</a:t>
            </a:r>
          </a:p>
          <a:p>
            <a:pPr marL="457200" lvl="1" indent="0">
              <a:buNone/>
            </a:pPr>
            <a:endParaRPr lang="en-GB" dirty="0"/>
          </a:p>
          <a:p>
            <a:endParaRPr lang="en-GB" dirty="0"/>
          </a:p>
        </p:txBody>
      </p:sp>
    </p:spTree>
    <p:extLst>
      <p:ext uri="{BB962C8B-B14F-4D97-AF65-F5344CB8AC3E}">
        <p14:creationId xmlns:p14="http://schemas.microsoft.com/office/powerpoint/2010/main" val="2748448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C7299-F108-AAB2-AFDC-75929E339D2D}"/>
              </a:ext>
            </a:extLst>
          </p:cNvPr>
          <p:cNvSpPr>
            <a:spLocks noGrp="1"/>
          </p:cNvSpPr>
          <p:nvPr>
            <p:ph type="title"/>
          </p:nvPr>
        </p:nvSpPr>
        <p:spPr/>
        <p:txBody>
          <a:bodyPr/>
          <a:lstStyle/>
          <a:p>
            <a:r>
              <a:rPr lang="en-GB" u="sng" dirty="0"/>
              <a:t>How Digital Tools Can Enhance Learning Creatively</a:t>
            </a:r>
          </a:p>
        </p:txBody>
      </p:sp>
      <p:sp>
        <p:nvSpPr>
          <p:cNvPr id="3" name="Content Placeholder 2">
            <a:extLst>
              <a:ext uri="{FF2B5EF4-FFF2-40B4-BE49-F238E27FC236}">
                <a16:creationId xmlns:a16="http://schemas.microsoft.com/office/drawing/2014/main" id="{BF37995A-7FBB-0D04-EE48-E10AA9244C7A}"/>
              </a:ext>
            </a:extLst>
          </p:cNvPr>
          <p:cNvSpPr>
            <a:spLocks noGrp="1"/>
          </p:cNvSpPr>
          <p:nvPr>
            <p:ph idx="1"/>
          </p:nvPr>
        </p:nvSpPr>
        <p:spPr/>
        <p:txBody>
          <a:bodyPr>
            <a:normAutofit fontScale="92500"/>
          </a:bodyPr>
          <a:lstStyle/>
          <a:p>
            <a:pPr marL="0" indent="0">
              <a:buNone/>
            </a:pPr>
            <a:r>
              <a:rPr lang="en-GB" b="1" dirty="0"/>
              <a:t>Key Points to Discuss:</a:t>
            </a:r>
          </a:p>
          <a:p>
            <a:pPr marL="0" indent="0">
              <a:buNone/>
            </a:pPr>
            <a:r>
              <a:rPr lang="en-GB" b="1" dirty="0"/>
              <a:t>3.Collaboration</a:t>
            </a:r>
            <a:r>
              <a:rPr lang="en-GB" dirty="0"/>
              <a:t>:</a:t>
            </a:r>
          </a:p>
          <a:p>
            <a:pPr marL="742950" lvl="1" indent="-285750">
              <a:buFont typeface="+mj-lt"/>
              <a:buAutoNum type="arabicPeriod"/>
            </a:pPr>
            <a:r>
              <a:rPr lang="en-GB" dirty="0"/>
              <a:t>Tools like </a:t>
            </a:r>
            <a:r>
              <a:rPr lang="en-GB" b="1" dirty="0"/>
              <a:t>Padlet</a:t>
            </a:r>
            <a:r>
              <a:rPr lang="en-GB" dirty="0"/>
              <a:t>, </a:t>
            </a:r>
            <a:r>
              <a:rPr lang="en-GB" b="1" dirty="0"/>
              <a:t>Google Workspace</a:t>
            </a:r>
            <a:r>
              <a:rPr lang="en-GB" dirty="0"/>
              <a:t>, or </a:t>
            </a:r>
            <a:r>
              <a:rPr lang="en-GB" b="1" dirty="0"/>
              <a:t>Microsoft Teams</a:t>
            </a:r>
            <a:r>
              <a:rPr lang="en-GB" dirty="0"/>
              <a:t> allow students to work together in real-time, even remotely.</a:t>
            </a:r>
          </a:p>
          <a:p>
            <a:pPr marL="742950" lvl="1" indent="-285750">
              <a:buFont typeface="+mj-lt"/>
              <a:buAutoNum type="arabicPeriod"/>
            </a:pPr>
            <a:r>
              <a:rPr lang="en-GB" dirty="0"/>
              <a:t>Example: A group project where students co-create a shared document or presentation.</a:t>
            </a:r>
          </a:p>
          <a:p>
            <a:pPr marL="0" indent="0">
              <a:buNone/>
            </a:pPr>
            <a:r>
              <a:rPr lang="en-GB" b="1" dirty="0"/>
              <a:t>4.Creativity</a:t>
            </a:r>
            <a:r>
              <a:rPr lang="en-GB" dirty="0"/>
              <a:t>:</a:t>
            </a:r>
          </a:p>
          <a:p>
            <a:pPr marL="742950" lvl="1" indent="-285750">
              <a:buFont typeface="+mj-lt"/>
              <a:buAutoNum type="arabicPeriod"/>
            </a:pPr>
            <a:r>
              <a:rPr lang="en-GB" dirty="0"/>
              <a:t>Encourage students to express their ideas through creative platforms like </a:t>
            </a:r>
            <a:r>
              <a:rPr lang="en-GB" b="1" dirty="0"/>
              <a:t>Canva</a:t>
            </a:r>
            <a:r>
              <a:rPr lang="en-GB" dirty="0"/>
              <a:t>, </a:t>
            </a:r>
            <a:r>
              <a:rPr lang="en-GB" b="1" dirty="0"/>
              <a:t>Flip</a:t>
            </a:r>
            <a:r>
              <a:rPr lang="en-GB" dirty="0"/>
              <a:t> (formerly Flipgrid), or digital storytelling apps.</a:t>
            </a:r>
          </a:p>
          <a:p>
            <a:pPr marL="742950" lvl="1" indent="-285750">
              <a:buFont typeface="+mj-lt"/>
              <a:buAutoNum type="arabicPeriod"/>
            </a:pPr>
            <a:r>
              <a:rPr lang="en-GB" dirty="0"/>
              <a:t>Example: Students creating animated videos or digital posters to explain a concept.</a:t>
            </a:r>
          </a:p>
          <a:p>
            <a:pPr marL="457200" lvl="1" indent="0">
              <a:buNone/>
            </a:pPr>
            <a:endParaRPr lang="en-GB" dirty="0"/>
          </a:p>
          <a:p>
            <a:endParaRPr lang="en-GB" dirty="0"/>
          </a:p>
        </p:txBody>
      </p:sp>
    </p:spTree>
    <p:extLst>
      <p:ext uri="{BB962C8B-B14F-4D97-AF65-F5344CB8AC3E}">
        <p14:creationId xmlns:p14="http://schemas.microsoft.com/office/powerpoint/2010/main" val="507566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C7299-F108-AAB2-AFDC-75929E339D2D}"/>
              </a:ext>
            </a:extLst>
          </p:cNvPr>
          <p:cNvSpPr>
            <a:spLocks noGrp="1"/>
          </p:cNvSpPr>
          <p:nvPr>
            <p:ph type="title"/>
          </p:nvPr>
        </p:nvSpPr>
        <p:spPr/>
        <p:txBody>
          <a:bodyPr/>
          <a:lstStyle/>
          <a:p>
            <a:r>
              <a:rPr lang="en-GB" u="sng" dirty="0"/>
              <a:t>How Digital Tools Can Enhance Learning Creatively</a:t>
            </a:r>
          </a:p>
        </p:txBody>
      </p:sp>
      <p:sp>
        <p:nvSpPr>
          <p:cNvPr id="3" name="Content Placeholder 2">
            <a:extLst>
              <a:ext uri="{FF2B5EF4-FFF2-40B4-BE49-F238E27FC236}">
                <a16:creationId xmlns:a16="http://schemas.microsoft.com/office/drawing/2014/main" id="{BF37995A-7FBB-0D04-EE48-E10AA9244C7A}"/>
              </a:ext>
            </a:extLst>
          </p:cNvPr>
          <p:cNvSpPr>
            <a:spLocks noGrp="1"/>
          </p:cNvSpPr>
          <p:nvPr>
            <p:ph idx="1"/>
          </p:nvPr>
        </p:nvSpPr>
        <p:spPr/>
        <p:txBody>
          <a:bodyPr>
            <a:normAutofit/>
          </a:bodyPr>
          <a:lstStyle/>
          <a:p>
            <a:pPr marL="0" indent="0">
              <a:buNone/>
            </a:pPr>
            <a:r>
              <a:rPr lang="en-GB" b="1" dirty="0"/>
              <a:t>Key Points to Discuss:</a:t>
            </a:r>
          </a:p>
          <a:p>
            <a:pPr marL="0" indent="0">
              <a:buNone/>
            </a:pPr>
            <a:r>
              <a:rPr lang="en-GB" b="1" dirty="0"/>
              <a:t>5.Critical Thinking and Problem Solving</a:t>
            </a:r>
            <a:r>
              <a:rPr lang="en-GB" dirty="0"/>
              <a:t>:</a:t>
            </a:r>
          </a:p>
          <a:p>
            <a:pPr marL="742950" lvl="1" indent="-285750">
              <a:buFont typeface="+mj-lt"/>
              <a:buAutoNum type="arabicPeriod"/>
            </a:pPr>
            <a:r>
              <a:rPr lang="en-GB" sz="2200" dirty="0"/>
              <a:t>Platforms like </a:t>
            </a:r>
            <a:r>
              <a:rPr lang="en-GB" sz="2200" b="1" dirty="0"/>
              <a:t>Scratch</a:t>
            </a:r>
            <a:r>
              <a:rPr lang="en-GB" sz="2200" dirty="0"/>
              <a:t>, </a:t>
            </a:r>
            <a:r>
              <a:rPr lang="en-GB" sz="2200" b="1" dirty="0" err="1"/>
              <a:t>Blockly</a:t>
            </a:r>
            <a:r>
              <a:rPr lang="en-GB" sz="2200" dirty="0"/>
              <a:t>, or robotics kits teach computational thinking through coding challenges.</a:t>
            </a:r>
          </a:p>
          <a:p>
            <a:pPr marL="742950" lvl="1" indent="-285750">
              <a:buFont typeface="+mj-lt"/>
              <a:buAutoNum type="arabicPeriod"/>
            </a:pPr>
            <a:r>
              <a:rPr lang="en-GB" sz="2200" dirty="0"/>
              <a:t>Example: Students programming a robot to navigate a maze.</a:t>
            </a:r>
          </a:p>
          <a:p>
            <a:pPr marL="0" indent="0">
              <a:buNone/>
            </a:pPr>
            <a:r>
              <a:rPr lang="en-GB" b="1" dirty="0"/>
              <a:t>6.Real-World Relevance</a:t>
            </a:r>
            <a:r>
              <a:rPr lang="en-GB" dirty="0"/>
              <a:t>:</a:t>
            </a:r>
          </a:p>
          <a:p>
            <a:pPr marL="742950" lvl="1" indent="-285750">
              <a:buFont typeface="+mj-lt"/>
              <a:buAutoNum type="arabicPeriod"/>
            </a:pPr>
            <a:r>
              <a:rPr lang="en-GB" sz="2200" dirty="0"/>
              <a:t>Use of digital tools prepares learners for real-world challenges by building ICT and problem-solving skills.</a:t>
            </a:r>
          </a:p>
          <a:p>
            <a:pPr marL="742950" lvl="1" indent="-285750">
              <a:buFont typeface="+mj-lt"/>
              <a:buAutoNum type="arabicPeriod"/>
            </a:pPr>
            <a:r>
              <a:rPr lang="en-GB" sz="2200" dirty="0"/>
              <a:t>Example: Designing a budget using spreadsheets or creating a campaign for a school initiative via social media simulations.</a:t>
            </a:r>
          </a:p>
          <a:p>
            <a:pPr marL="457200" lvl="1" indent="0">
              <a:buNone/>
            </a:pPr>
            <a:endParaRPr lang="en-GB" dirty="0"/>
          </a:p>
          <a:p>
            <a:endParaRPr lang="en-GB" dirty="0"/>
          </a:p>
        </p:txBody>
      </p:sp>
    </p:spTree>
    <p:extLst>
      <p:ext uri="{BB962C8B-B14F-4D97-AF65-F5344CB8AC3E}">
        <p14:creationId xmlns:p14="http://schemas.microsoft.com/office/powerpoint/2010/main" val="4041886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man finger on stock market charts">
            <a:extLst>
              <a:ext uri="{FF2B5EF4-FFF2-40B4-BE49-F238E27FC236}">
                <a16:creationId xmlns:a16="http://schemas.microsoft.com/office/drawing/2014/main" id="{C75820CA-FD20-05E6-4447-4A7D509353E2}"/>
              </a:ext>
            </a:extLst>
          </p:cNvPr>
          <p:cNvPicPr>
            <a:picLocks noChangeAspect="1"/>
          </p:cNvPicPr>
          <p:nvPr/>
        </p:nvPicPr>
        <p:blipFill>
          <a:blip r:embed="rId3"/>
          <a:srcRect t="9546" b="6184"/>
          <a:stretch/>
        </p:blipFill>
        <p:spPr>
          <a:xfrm>
            <a:off x="30480"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CAA882-0857-63C5-1D55-457DC31A32F1}"/>
              </a:ext>
            </a:extLst>
          </p:cNvPr>
          <p:cNvSpPr>
            <a:spLocks noGrp="1"/>
          </p:cNvSpPr>
          <p:nvPr>
            <p:ph type="title"/>
          </p:nvPr>
        </p:nvSpPr>
        <p:spPr>
          <a:xfrm>
            <a:off x="1097280" y="732927"/>
            <a:ext cx="10058400" cy="4042055"/>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a:r>
              <a:rPr lang="en-US" sz="4900">
                <a:solidFill>
                  <a:srgbClr val="FFFFFF"/>
                </a:solidFill>
              </a:rPr>
              <a:t>“The DCF is about developing the skills needed to become confident, creative, and critical users of technology and digital media, enabling learners to navigate and engage with the digital world safely and effectively.”</a:t>
            </a:r>
            <a:br>
              <a:rPr lang="en-US" sz="4000">
                <a:solidFill>
                  <a:srgbClr val="FFFFFF"/>
                </a:solidFill>
              </a:rPr>
            </a:br>
            <a:endParaRPr lang="en-US" sz="4000" dirty="0">
              <a:solidFill>
                <a:srgbClr val="FFFFFF"/>
              </a:solidFill>
            </a:endParaRPr>
          </a:p>
        </p:txBody>
      </p:sp>
      <p:sp>
        <p:nvSpPr>
          <p:cNvPr id="3" name="Text Placeholder 2">
            <a:extLst>
              <a:ext uri="{FF2B5EF4-FFF2-40B4-BE49-F238E27FC236}">
                <a16:creationId xmlns:a16="http://schemas.microsoft.com/office/drawing/2014/main" id="{E2FC3E8B-8960-1E02-B44D-9C1A3D8F6853}"/>
              </a:ext>
            </a:extLst>
          </p:cNvPr>
          <p:cNvSpPr>
            <a:spLocks noGrp="1"/>
          </p:cNvSpPr>
          <p:nvPr>
            <p:ph type="body" idx="1"/>
          </p:nvPr>
        </p:nvSpPr>
        <p:spPr>
          <a:xfrm>
            <a:off x="1282932" y="4966950"/>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algn="ctr"/>
            <a:r>
              <a:rPr lang="en-US">
                <a:solidFill>
                  <a:srgbClr val="FFFFFF"/>
                </a:solidFill>
              </a:rPr>
              <a:t>– </a:t>
            </a:r>
            <a:r>
              <a:rPr lang="en-US" i="1">
                <a:solidFill>
                  <a:srgbClr val="FFFFFF"/>
                </a:solidFill>
              </a:rPr>
              <a:t>Welsh Government, DCF Guidance (2018)</a:t>
            </a:r>
            <a:endParaRPr lang="en-US" dirty="0">
              <a:solidFill>
                <a:srgbClr val="FFFFFF"/>
              </a:solidFill>
            </a:endParaRPr>
          </a:p>
        </p:txBody>
      </p:sp>
    </p:spTree>
    <p:extLst>
      <p:ext uri="{BB962C8B-B14F-4D97-AF65-F5344CB8AC3E}">
        <p14:creationId xmlns:p14="http://schemas.microsoft.com/office/powerpoint/2010/main" val="5033649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9" name="Rectangle 1048">
            <a:extLst>
              <a:ext uri="{FF2B5EF4-FFF2-40B4-BE49-F238E27FC236}">
                <a16:creationId xmlns:a16="http://schemas.microsoft.com/office/drawing/2014/main" id="{B5A8AFA4-5C32-4100-9C6D-839A47E15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1" name="Rectangle 1050">
            <a:extLst>
              <a:ext uri="{FF2B5EF4-FFF2-40B4-BE49-F238E27FC236}">
                <a16:creationId xmlns:a16="http://schemas.microsoft.com/office/drawing/2014/main" id="{96B5F253-7949-47C2-9DBD-1570ECDA2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799" y="685800"/>
            <a:ext cx="5421703" cy="54864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B4E18-8D0F-554D-AF82-17FBB5018E30}"/>
              </a:ext>
            </a:extLst>
          </p:cNvPr>
          <p:cNvSpPr>
            <a:spLocks noGrp="1"/>
          </p:cNvSpPr>
          <p:nvPr>
            <p:ph type="title"/>
          </p:nvPr>
        </p:nvSpPr>
        <p:spPr>
          <a:xfrm>
            <a:off x="1668426" y="1427442"/>
            <a:ext cx="3444948" cy="2481729"/>
          </a:xfrm>
        </p:spPr>
        <p:txBody>
          <a:bodyPr vert="horz" lIns="91440" tIns="45720" rIns="91440" bIns="45720" rtlCol="0" anchor="b">
            <a:normAutofit fontScale="90000"/>
          </a:bodyPr>
          <a:lstStyle/>
          <a:p>
            <a:pPr algn="ctr">
              <a:lnSpc>
                <a:spcPct val="150000"/>
              </a:lnSpc>
            </a:pPr>
            <a:r>
              <a:rPr lang="en-US" sz="3200" dirty="0">
                <a:solidFill>
                  <a:srgbClr val="595959"/>
                </a:solidFill>
              </a:rPr>
              <a:t>What have you used in your lessons in order to reach the DCF strands?</a:t>
            </a:r>
          </a:p>
        </p:txBody>
      </p:sp>
      <p:sp>
        <p:nvSpPr>
          <p:cNvPr id="12" name="Content Placeholder 2">
            <a:extLst>
              <a:ext uri="{FF2B5EF4-FFF2-40B4-BE49-F238E27FC236}">
                <a16:creationId xmlns:a16="http://schemas.microsoft.com/office/drawing/2014/main" id="{2F86D031-D546-21FD-7E0E-A669F5A4FFFB}"/>
              </a:ext>
            </a:extLst>
          </p:cNvPr>
          <p:cNvSpPr>
            <a:spLocks noGrp="1"/>
          </p:cNvSpPr>
          <p:nvPr>
            <p:ph idx="1"/>
          </p:nvPr>
        </p:nvSpPr>
        <p:spPr>
          <a:xfrm>
            <a:off x="1849179" y="4252071"/>
            <a:ext cx="3083442" cy="1785506"/>
          </a:xfrm>
        </p:spPr>
        <p:txBody>
          <a:bodyPr vert="horz" lIns="91440" tIns="45720" rIns="91440" bIns="45720" rtlCol="0" anchor="t">
            <a:normAutofit/>
          </a:bodyPr>
          <a:lstStyle/>
          <a:p>
            <a:pPr marL="0" indent="0" algn="ctr">
              <a:buNone/>
            </a:pPr>
            <a:r>
              <a:rPr lang="en-US" sz="1400" b="1" dirty="0">
                <a:solidFill>
                  <a:srgbClr val="595959"/>
                </a:solidFill>
              </a:rPr>
              <a:t>13685281</a:t>
            </a:r>
            <a:endParaRPr lang="en-US" sz="1400" dirty="0">
              <a:solidFill>
                <a:srgbClr val="595959"/>
              </a:solidFill>
            </a:endParaRPr>
          </a:p>
        </p:txBody>
      </p:sp>
      <p:pic>
        <p:nvPicPr>
          <p:cNvPr id="2050" name="Picture 2">
            <a:extLst>
              <a:ext uri="{FF2B5EF4-FFF2-40B4-BE49-F238E27FC236}">
                <a16:creationId xmlns:a16="http://schemas.microsoft.com/office/drawing/2014/main" id="{F5AC7636-364F-19A7-4911-77E7BF309B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8376" y="685800"/>
            <a:ext cx="5196168" cy="54612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7015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E6EF9C15-FD22-E1A5-0AFC-E298AE2CE56B}"/>
              </a:ext>
            </a:extLst>
          </p:cNvPr>
          <p:cNvPicPr>
            <a:picLocks noChangeAspect="1"/>
          </p:cNvPicPr>
          <p:nvPr/>
        </p:nvPicPr>
        <p:blipFill rotWithShape="1">
          <a:blip r:embed="rId3">
            <a:alphaModFix amt="35000"/>
          </a:blip>
          <a:srcRect t="1454" b="11336"/>
          <a:stretch/>
        </p:blipFill>
        <p:spPr>
          <a:xfrm>
            <a:off x="20" y="10"/>
            <a:ext cx="12191980" cy="6857990"/>
          </a:xfrm>
          <a:prstGeom prst="rect">
            <a:avLst/>
          </a:prstGeom>
        </p:spPr>
      </p:pic>
      <p:sp>
        <p:nvSpPr>
          <p:cNvPr id="2" name="Title 1">
            <a:extLst>
              <a:ext uri="{FF2B5EF4-FFF2-40B4-BE49-F238E27FC236}">
                <a16:creationId xmlns:a16="http://schemas.microsoft.com/office/drawing/2014/main" id="{345BF610-7FB8-3A45-BE14-92F0B452C94D}"/>
              </a:ext>
            </a:extLst>
          </p:cNvPr>
          <p:cNvSpPr>
            <a:spLocks noGrp="1"/>
          </p:cNvSpPr>
          <p:nvPr>
            <p:ph type="title"/>
          </p:nvPr>
        </p:nvSpPr>
        <p:spPr>
          <a:xfrm>
            <a:off x="838200" y="365125"/>
            <a:ext cx="10515600" cy="1325563"/>
          </a:xfrm>
        </p:spPr>
        <p:txBody>
          <a:bodyPr>
            <a:normAutofit/>
          </a:bodyPr>
          <a:lstStyle/>
          <a:p>
            <a:pPr algn="ctr"/>
            <a:r>
              <a:rPr lang="en-US" dirty="0">
                <a:solidFill>
                  <a:srgbClr val="FFFFFF"/>
                </a:solidFill>
              </a:rPr>
              <a:t>WHAT THE DCF IS, AND WHAT IT ISN'T</a:t>
            </a:r>
          </a:p>
        </p:txBody>
      </p:sp>
      <p:graphicFrame>
        <p:nvGraphicFramePr>
          <p:cNvPr id="5" name="Content Placeholder 2">
            <a:extLst>
              <a:ext uri="{FF2B5EF4-FFF2-40B4-BE49-F238E27FC236}">
                <a16:creationId xmlns:a16="http://schemas.microsoft.com/office/drawing/2014/main" id="{4323BC27-ECEF-4CD0-A654-6A9F565E18F2}"/>
              </a:ext>
            </a:extLst>
          </p:cNvPr>
          <p:cNvGraphicFramePr>
            <a:graphicFrameLocks noGrp="1"/>
          </p:cNvGraphicFramePr>
          <p:nvPr>
            <p:ph idx="1"/>
            <p:extLst>
              <p:ext uri="{D42A27DB-BD31-4B8C-83A1-F6EECF244321}">
                <p14:modId xmlns:p14="http://schemas.microsoft.com/office/powerpoint/2010/main" val="10457246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093556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8F14-2EC1-1E70-80AB-2FC886DEC598}"/>
              </a:ext>
            </a:extLst>
          </p:cNvPr>
          <p:cNvSpPr>
            <a:spLocks noGrp="1"/>
          </p:cNvSpPr>
          <p:nvPr>
            <p:ph type="title"/>
          </p:nvPr>
        </p:nvSpPr>
        <p:spPr>
          <a:xfrm>
            <a:off x="5038530" y="103846"/>
            <a:ext cx="6875623" cy="1325563"/>
          </a:xfrm>
          <a:ln w="28575">
            <a:solidFill>
              <a:schemeClr val="tx1"/>
            </a:solidFill>
          </a:ln>
        </p:spPr>
        <p:txBody>
          <a:bodyPr/>
          <a:lstStyle/>
          <a:p>
            <a:pPr algn="ctr"/>
            <a:r>
              <a:rPr lang="en-GB" b="0" i="0" u="sng" dirty="0">
                <a:solidFill>
                  <a:srgbClr val="374151"/>
                </a:solidFill>
                <a:effectLst/>
                <a:latin typeface="Söhne"/>
              </a:rPr>
              <a:t>Digital Skills framework in Wales </a:t>
            </a:r>
            <a:endParaRPr lang="en-GB" u="sng" dirty="0"/>
          </a:p>
        </p:txBody>
      </p:sp>
      <p:sp>
        <p:nvSpPr>
          <p:cNvPr id="3" name="Content Placeholder 2">
            <a:extLst>
              <a:ext uri="{FF2B5EF4-FFF2-40B4-BE49-F238E27FC236}">
                <a16:creationId xmlns:a16="http://schemas.microsoft.com/office/drawing/2014/main" id="{9843D595-AC89-C4BE-213C-88C8369D51CE}"/>
              </a:ext>
            </a:extLst>
          </p:cNvPr>
          <p:cNvSpPr>
            <a:spLocks noGrp="1"/>
          </p:cNvSpPr>
          <p:nvPr>
            <p:ph idx="1"/>
          </p:nvPr>
        </p:nvSpPr>
        <p:spPr>
          <a:xfrm>
            <a:off x="277845" y="103847"/>
            <a:ext cx="4518090" cy="6530218"/>
          </a:xfrm>
          <a:ln w="28575">
            <a:solidFill>
              <a:schemeClr val="tx1"/>
            </a:solidFill>
          </a:ln>
        </p:spPr>
        <p:txBody>
          <a:bodyPr>
            <a:normAutofit fontScale="92500"/>
          </a:bodyPr>
          <a:lstStyle/>
          <a:p>
            <a:pPr marL="0" indent="0" algn="just">
              <a:lnSpc>
                <a:spcPct val="150000"/>
              </a:lnSpc>
              <a:buNone/>
            </a:pPr>
            <a:r>
              <a:rPr lang="en-GB" sz="1800" b="0" i="0" dirty="0">
                <a:solidFill>
                  <a:srgbClr val="374151"/>
                </a:solidFill>
                <a:effectLst/>
                <a:latin typeface="Arial" panose="020B0604020202020204" pitchFamily="34" charset="0"/>
                <a:cs typeface="Arial" panose="020B0604020202020204" pitchFamily="34" charset="0"/>
              </a:rPr>
              <a:t>The Digital Skills framework in Wales was being developed as part of the broader curriculum reforms in the country. The Welsh government had been working on a new curriculum, called the "Curriculum for Wales," which aimed to be more inclusive, forward-thinking, and provide students with a broad range of skills, including digital skills.</a:t>
            </a:r>
          </a:p>
          <a:p>
            <a:pPr marL="0" indent="0" algn="just">
              <a:lnSpc>
                <a:spcPct val="150000"/>
              </a:lnSpc>
              <a:buNone/>
            </a:pPr>
            <a:r>
              <a:rPr lang="en-GB" sz="1800" b="0" i="0" dirty="0">
                <a:solidFill>
                  <a:srgbClr val="374151"/>
                </a:solidFill>
                <a:effectLst/>
                <a:latin typeface="Arial" panose="020B0604020202020204" pitchFamily="34" charset="0"/>
                <a:cs typeface="Arial" panose="020B0604020202020204" pitchFamily="34" charset="0"/>
              </a:rPr>
              <a:t>The Digital Competence Framework (DCF) was a part of this initiative. It aimed to ensure that young people in Wales develop the digital skills they need to thrive in a rapidly changing world. The DCF was designed to be integrated into all subjects and areas of learning, ensuring that digital skills became an essential part of the education system.</a:t>
            </a:r>
            <a:endParaRPr lang="en-GB" sz="1800" dirty="0">
              <a:latin typeface="Arial" panose="020B0604020202020204" pitchFamily="34" charset="0"/>
              <a:cs typeface="Arial" panose="020B0604020202020204" pitchFamily="34" charset="0"/>
            </a:endParaRPr>
          </a:p>
        </p:txBody>
      </p:sp>
      <p:graphicFrame>
        <p:nvGraphicFramePr>
          <p:cNvPr id="4" name="Diagram 3">
            <a:extLst>
              <a:ext uri="{FF2B5EF4-FFF2-40B4-BE49-F238E27FC236}">
                <a16:creationId xmlns:a16="http://schemas.microsoft.com/office/drawing/2014/main" id="{DB55158C-3C83-14EF-29A1-623F8D69CD8C}"/>
              </a:ext>
            </a:extLst>
          </p:cNvPr>
          <p:cNvGraphicFramePr/>
          <p:nvPr>
            <p:extLst>
              <p:ext uri="{D42A27DB-BD31-4B8C-83A1-F6EECF244321}">
                <p14:modId xmlns:p14="http://schemas.microsoft.com/office/powerpoint/2010/main" val="4020759853"/>
              </p:ext>
            </p:extLst>
          </p:nvPr>
        </p:nvGraphicFramePr>
        <p:xfrm>
          <a:off x="5038531" y="1634705"/>
          <a:ext cx="6875624" cy="49340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04300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59AB4C8-9178-4F7A-8404-6890510B59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162C5E-E885-9543-8F04-8CEF67B3821B}"/>
              </a:ext>
            </a:extLst>
          </p:cNvPr>
          <p:cNvSpPr>
            <a:spLocks noGrp="1"/>
          </p:cNvSpPr>
          <p:nvPr>
            <p:ph type="title"/>
          </p:nvPr>
        </p:nvSpPr>
        <p:spPr>
          <a:xfrm>
            <a:off x="638882" y="590366"/>
            <a:ext cx="10909640" cy="1288724"/>
          </a:xfrm>
        </p:spPr>
        <p:txBody>
          <a:bodyPr vert="horz" lIns="91440" tIns="45720" rIns="91440" bIns="45720" rtlCol="0" anchor="b">
            <a:normAutofit/>
          </a:bodyPr>
          <a:lstStyle/>
          <a:p>
            <a:pPr algn="ctr"/>
            <a:r>
              <a:rPr lang="en-US" sz="6600" kern="1200" dirty="0">
                <a:solidFill>
                  <a:schemeClr val="tx1"/>
                </a:solidFill>
                <a:latin typeface="+mj-lt"/>
                <a:ea typeface="+mj-ea"/>
                <a:cs typeface="+mj-cs"/>
              </a:rPr>
              <a:t>The Strands and elements</a:t>
            </a:r>
          </a:p>
        </p:txBody>
      </p:sp>
      <p:sp>
        <p:nvSpPr>
          <p:cNvPr id="12" name="sketch line">
            <a:extLst>
              <a:ext uri="{FF2B5EF4-FFF2-40B4-BE49-F238E27FC236}">
                <a16:creationId xmlns:a16="http://schemas.microsoft.com/office/drawing/2014/main" id="{4CFDFB37-4BC7-42C6-915D-A6609139B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234391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5">
            <a:extLst>
              <a:ext uri="{FF2B5EF4-FFF2-40B4-BE49-F238E27FC236}">
                <a16:creationId xmlns:a16="http://schemas.microsoft.com/office/drawing/2014/main" id="{C0FF5120-CFA2-3343-9316-64505A03E9DF}"/>
              </a:ext>
            </a:extLst>
          </p:cNvPr>
          <p:cNvGraphicFramePr>
            <a:graphicFrameLocks noGrp="1"/>
          </p:cNvGraphicFramePr>
          <p:nvPr>
            <p:extLst>
              <p:ext uri="{D42A27DB-BD31-4B8C-83A1-F6EECF244321}">
                <p14:modId xmlns:p14="http://schemas.microsoft.com/office/powerpoint/2010/main" val="2671468518"/>
              </p:ext>
            </p:extLst>
          </p:nvPr>
        </p:nvGraphicFramePr>
        <p:xfrm>
          <a:off x="307490" y="2532065"/>
          <a:ext cx="11548874" cy="3295787"/>
        </p:xfrm>
        <a:graphic>
          <a:graphicData uri="http://schemas.openxmlformats.org/drawingml/2006/table">
            <a:tbl>
              <a:tblPr firstRow="1" bandRow="1">
                <a:tableStyleId>{5C22544A-7EE6-4342-B048-85BDC9FD1C3A}</a:tableStyleId>
              </a:tblPr>
              <a:tblGrid>
                <a:gridCol w="2896967">
                  <a:extLst>
                    <a:ext uri="{9D8B030D-6E8A-4147-A177-3AD203B41FA5}">
                      <a16:colId xmlns:a16="http://schemas.microsoft.com/office/drawing/2014/main" val="3499673728"/>
                    </a:ext>
                  </a:extLst>
                </a:gridCol>
                <a:gridCol w="2871670">
                  <a:extLst>
                    <a:ext uri="{9D8B030D-6E8A-4147-A177-3AD203B41FA5}">
                      <a16:colId xmlns:a16="http://schemas.microsoft.com/office/drawing/2014/main" val="616405270"/>
                    </a:ext>
                  </a:extLst>
                </a:gridCol>
                <a:gridCol w="2908567">
                  <a:extLst>
                    <a:ext uri="{9D8B030D-6E8A-4147-A177-3AD203B41FA5}">
                      <a16:colId xmlns:a16="http://schemas.microsoft.com/office/drawing/2014/main" val="3413578005"/>
                    </a:ext>
                  </a:extLst>
                </a:gridCol>
                <a:gridCol w="2871670">
                  <a:extLst>
                    <a:ext uri="{9D8B030D-6E8A-4147-A177-3AD203B41FA5}">
                      <a16:colId xmlns:a16="http://schemas.microsoft.com/office/drawing/2014/main" val="3881190825"/>
                    </a:ext>
                  </a:extLst>
                </a:gridCol>
              </a:tblGrid>
              <a:tr h="818418">
                <a:tc>
                  <a:txBody>
                    <a:bodyPr/>
                    <a:lstStyle/>
                    <a:p>
                      <a:pPr algn="ctr"/>
                      <a:r>
                        <a:rPr lang="en-GB" sz="1900"/>
                        <a:t>Citizenship</a:t>
                      </a:r>
                      <a:endParaRPr lang="en-US" sz="190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dirty="0"/>
                        <a:t>Interacting and collaborating</a:t>
                      </a:r>
                      <a:endParaRPr lang="en-US" sz="1900" dirty="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a:t>Producing</a:t>
                      </a:r>
                      <a:endParaRPr lang="en-US" sz="190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900" dirty="0"/>
                        <a:t>Data and computational thinking</a:t>
                      </a:r>
                      <a:endParaRPr lang="en-US" sz="1900" dirty="0"/>
                    </a:p>
                  </a:txBody>
                  <a:tcPr marL="98847" marR="98847" marT="49423" marB="4942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60462936"/>
                  </a:ext>
                </a:extLst>
              </a:tr>
              <a:tr h="2477369">
                <a:tc>
                  <a:txBody>
                    <a:bodyPr/>
                    <a:lstStyle/>
                    <a:p>
                      <a:pPr marL="285750" indent="-285750">
                        <a:buFont typeface="Arial" panose="020B0604020202020204" pitchFamily="34" charset="0"/>
                        <a:buChar char="•"/>
                      </a:pPr>
                      <a:r>
                        <a:rPr lang="en-GB" sz="1900" dirty="0"/>
                        <a:t>Identity, image and reputation </a:t>
                      </a:r>
                    </a:p>
                    <a:p>
                      <a:pPr marL="285750" indent="-285750">
                        <a:buFont typeface="Arial" panose="020B0604020202020204" pitchFamily="34" charset="0"/>
                        <a:buChar char="•"/>
                      </a:pPr>
                      <a:r>
                        <a:rPr lang="en-GB" sz="1900" dirty="0"/>
                        <a:t>Health and well-being </a:t>
                      </a:r>
                    </a:p>
                    <a:p>
                      <a:pPr marL="285750" indent="-285750">
                        <a:buFont typeface="Arial" panose="020B0604020202020204" pitchFamily="34" charset="0"/>
                        <a:buChar char="•"/>
                      </a:pPr>
                      <a:r>
                        <a:rPr lang="en-GB" sz="1900" dirty="0"/>
                        <a:t>Digital rights licensing and ownership</a:t>
                      </a:r>
                    </a:p>
                    <a:p>
                      <a:pPr marL="285750" indent="-285750">
                        <a:buFont typeface="Arial" panose="020B0604020202020204" pitchFamily="34" charset="0"/>
                        <a:buChar char="•"/>
                      </a:pPr>
                      <a:r>
                        <a:rPr lang="en-GB" sz="1900" dirty="0"/>
                        <a:t>Online behaviour and cyberbullying</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dirty="0"/>
                        <a:t>Communication</a:t>
                      </a:r>
                    </a:p>
                    <a:p>
                      <a:pPr marL="285750" indent="-285750">
                        <a:buFont typeface="Arial" panose="020B0604020202020204" pitchFamily="34" charset="0"/>
                        <a:buChar char="•"/>
                      </a:pPr>
                      <a:r>
                        <a:rPr lang="en-GB" sz="1900" dirty="0"/>
                        <a:t>Collaboration</a:t>
                      </a:r>
                    </a:p>
                    <a:p>
                      <a:pPr marL="285750" indent="-285750">
                        <a:buFont typeface="Arial" panose="020B0604020202020204" pitchFamily="34" charset="0"/>
                        <a:buChar char="•"/>
                      </a:pPr>
                      <a:r>
                        <a:rPr lang="en-GB" sz="1900" dirty="0"/>
                        <a:t>Storing and sharing</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a:t>Planning, sourcing and searching Creating </a:t>
                      </a:r>
                    </a:p>
                    <a:p>
                      <a:pPr marL="285750" indent="-285750">
                        <a:buFont typeface="Arial" panose="020B0604020202020204" pitchFamily="34" charset="0"/>
                        <a:buChar char="•"/>
                      </a:pPr>
                      <a:r>
                        <a:rPr lang="en-GB" sz="1900"/>
                        <a:t>Evaluating and improving</a:t>
                      </a:r>
                      <a:endParaRPr lang="en-US" sz="190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285750" indent="-285750">
                        <a:buFont typeface="Arial" panose="020B0604020202020204" pitchFamily="34" charset="0"/>
                        <a:buChar char="•"/>
                      </a:pPr>
                      <a:r>
                        <a:rPr lang="en-GB" sz="1900" dirty="0"/>
                        <a:t>Problem solving and modelling</a:t>
                      </a:r>
                    </a:p>
                    <a:p>
                      <a:pPr marL="285750" indent="-285750">
                        <a:buFont typeface="Arial" panose="020B0604020202020204" pitchFamily="34" charset="0"/>
                        <a:buChar char="•"/>
                      </a:pPr>
                      <a:r>
                        <a:rPr lang="en-GB" sz="1900" dirty="0"/>
                        <a:t>Data and information literacy</a:t>
                      </a:r>
                      <a:endParaRPr lang="en-US" sz="1900" dirty="0"/>
                    </a:p>
                  </a:txBody>
                  <a:tcPr marL="98847" marR="98847" marT="49423" marB="4942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4792069"/>
                  </a:ext>
                </a:extLst>
              </a:tr>
            </a:tbl>
          </a:graphicData>
        </a:graphic>
      </p:graphicFrame>
      <p:pic>
        <p:nvPicPr>
          <p:cNvPr id="3" name="Audio Recording 4 Oct 2021 at 10:21:54" descr="Audio Recording 4 Oct 2021 at 10:21:54">
            <a:hlinkClick r:id="" action="ppaction://media"/>
            <a:extLst>
              <a:ext uri="{FF2B5EF4-FFF2-40B4-BE49-F238E27FC236}">
                <a16:creationId xmlns:a16="http://schemas.microsoft.com/office/drawing/2014/main" id="{31357579-FF17-8447-925F-F2BBF5537AAF}"/>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275449" y="5948309"/>
            <a:ext cx="812800" cy="812800"/>
          </a:xfrm>
          <a:prstGeom prst="rect">
            <a:avLst/>
          </a:prstGeom>
          <a:ln w="28575">
            <a:solidFill>
              <a:schemeClr val="tx1"/>
            </a:solidFill>
          </a:ln>
        </p:spPr>
      </p:pic>
      <p:pic>
        <p:nvPicPr>
          <p:cNvPr id="4" name="Audio Recording 4 Oct 2021 at 10:23:28" descr="Audio Recording 4 Oct 2021 at 10:23:28">
            <a:hlinkClick r:id="" action="ppaction://media"/>
            <a:extLst>
              <a:ext uri="{FF2B5EF4-FFF2-40B4-BE49-F238E27FC236}">
                <a16:creationId xmlns:a16="http://schemas.microsoft.com/office/drawing/2014/main" id="{AD2631CF-07A1-7F44-A917-CC35812F4AC0}"/>
              </a:ext>
            </a:extLst>
          </p:cNvPr>
          <p:cNvPicPr>
            <a:picLocks noChangeAspect="1"/>
          </p:cNvPicPr>
          <p:nvPr>
            <a:audioFile r:link="rId4"/>
            <p:extLst>
              <p:ext uri="{DAA4B4D4-6D71-4841-9C94-3DE7FCFB9230}">
                <p14:media xmlns:p14="http://schemas.microsoft.com/office/powerpoint/2010/main" r:embed="rId3"/>
              </p:ext>
            </p:extLst>
          </p:nvPr>
        </p:nvPicPr>
        <p:blipFill>
          <a:blip r:embed="rId11"/>
          <a:stretch>
            <a:fillRect/>
          </a:stretch>
        </p:blipFill>
        <p:spPr>
          <a:xfrm>
            <a:off x="4176128" y="5948309"/>
            <a:ext cx="812800" cy="812800"/>
          </a:xfrm>
          <a:prstGeom prst="rect">
            <a:avLst/>
          </a:prstGeom>
          <a:ln w="28575">
            <a:solidFill>
              <a:schemeClr val="tx1"/>
            </a:solidFill>
          </a:ln>
        </p:spPr>
      </p:pic>
      <p:pic>
        <p:nvPicPr>
          <p:cNvPr id="6" name="Audio Recording 4 Oct 2021 at 10:24:41" descr="Audio Recording 4 Oct 2021 at 10:24:41">
            <a:hlinkClick r:id="" action="ppaction://media"/>
            <a:extLst>
              <a:ext uri="{FF2B5EF4-FFF2-40B4-BE49-F238E27FC236}">
                <a16:creationId xmlns:a16="http://schemas.microsoft.com/office/drawing/2014/main" id="{FA7DEC25-3858-774B-BD0E-42F1AA12B248}"/>
              </a:ext>
            </a:extLst>
          </p:cNvPr>
          <p:cNvPicPr>
            <a:picLocks noChangeAspect="1"/>
          </p:cNvPicPr>
          <p:nvPr>
            <a:audioFile r:link="rId6"/>
            <p:extLst>
              <p:ext uri="{DAA4B4D4-6D71-4841-9C94-3DE7FCFB9230}">
                <p14:media xmlns:p14="http://schemas.microsoft.com/office/powerpoint/2010/main" r:embed="rId5"/>
              </p:ext>
            </p:extLst>
          </p:nvPr>
        </p:nvPicPr>
        <p:blipFill>
          <a:blip r:embed="rId11"/>
          <a:stretch>
            <a:fillRect/>
          </a:stretch>
        </p:blipFill>
        <p:spPr>
          <a:xfrm>
            <a:off x="7118559" y="5937794"/>
            <a:ext cx="812800" cy="812800"/>
          </a:xfrm>
          <a:prstGeom prst="rect">
            <a:avLst/>
          </a:prstGeom>
          <a:ln w="28575">
            <a:solidFill>
              <a:schemeClr val="tx1"/>
            </a:solidFill>
          </a:ln>
        </p:spPr>
      </p:pic>
      <p:pic>
        <p:nvPicPr>
          <p:cNvPr id="7" name="Audio Recording 4 Oct 2021 at 10:26:41" descr="Audio Recording 4 Oct 2021 at 10:26:41">
            <a:hlinkClick r:id="" action="ppaction://media"/>
            <a:extLst>
              <a:ext uri="{FF2B5EF4-FFF2-40B4-BE49-F238E27FC236}">
                <a16:creationId xmlns:a16="http://schemas.microsoft.com/office/drawing/2014/main" id="{B1EFED6E-39CC-9044-9B25-97C84269ADAB}"/>
              </a:ext>
            </a:extLst>
          </p:cNvPr>
          <p:cNvPicPr>
            <a:picLocks noChangeAspect="1"/>
          </p:cNvPicPr>
          <p:nvPr>
            <a:audioFile r:link="rId8"/>
            <p:extLst>
              <p:ext uri="{DAA4B4D4-6D71-4841-9C94-3DE7FCFB9230}">
                <p14:media xmlns:p14="http://schemas.microsoft.com/office/powerpoint/2010/main" r:embed="rId7"/>
              </p:ext>
            </p:extLst>
          </p:nvPr>
        </p:nvPicPr>
        <p:blipFill>
          <a:blip r:embed="rId11"/>
          <a:stretch>
            <a:fillRect/>
          </a:stretch>
        </p:blipFill>
        <p:spPr>
          <a:xfrm>
            <a:off x="10166111" y="5948309"/>
            <a:ext cx="812800" cy="812800"/>
          </a:xfrm>
          <a:prstGeom prst="rect">
            <a:avLst/>
          </a:prstGeom>
          <a:ln w="28575">
            <a:solidFill>
              <a:schemeClr val="tx1"/>
            </a:solidFill>
          </a:ln>
        </p:spPr>
      </p:pic>
    </p:spTree>
    <p:extLst>
      <p:ext uri="{BB962C8B-B14F-4D97-AF65-F5344CB8AC3E}">
        <p14:creationId xmlns:p14="http://schemas.microsoft.com/office/powerpoint/2010/main" val="23409123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7824"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5024" fill="hold"/>
                                        <p:tgtEl>
                                          <p:spTgt spid="4"/>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0864"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0316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3"/>
                </p:tgtEl>
              </p:cMediaNode>
            </p:audio>
            <p:audio>
              <p:cMediaNode vol="80000">
                <p:cTn id="20" fill="hold" display="0">
                  <p:stCondLst>
                    <p:cond delay="indefinite"/>
                  </p:stCondLst>
                  <p:endCondLst>
                    <p:cond evt="onStopAudio" delay="0">
                      <p:tgtEl>
                        <p:sldTgt/>
                      </p:tgtEl>
                    </p:cond>
                  </p:endCondLst>
                </p:cTn>
                <p:tgtEl>
                  <p:spTgt spid="4"/>
                </p:tgtEl>
              </p:cMediaNode>
            </p:audio>
            <p:audio>
              <p:cMediaNode vol="80000">
                <p:cTn id="21" fill="hold" display="0">
                  <p:stCondLst>
                    <p:cond delay="indefinite"/>
                  </p:stCondLst>
                  <p:endCondLst>
                    <p:cond evt="onStopAudio" delay="0">
                      <p:tgtEl>
                        <p:sldTgt/>
                      </p:tgtEl>
                    </p:cond>
                  </p:endCondLst>
                </p:cTn>
                <p:tgtEl>
                  <p:spTgt spid="6"/>
                </p:tgtEl>
              </p:cMediaNode>
            </p:audio>
            <p:audio>
              <p:cMediaNode vol="80000">
                <p:cTn id="22"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68F14-2EC1-1E70-80AB-2FC886DEC598}"/>
              </a:ext>
            </a:extLst>
          </p:cNvPr>
          <p:cNvSpPr>
            <a:spLocks noGrp="1"/>
          </p:cNvSpPr>
          <p:nvPr>
            <p:ph type="title"/>
          </p:nvPr>
        </p:nvSpPr>
        <p:spPr>
          <a:xfrm>
            <a:off x="401216" y="103846"/>
            <a:ext cx="11512937" cy="1325563"/>
          </a:xfrm>
          <a:ln w="28575">
            <a:solidFill>
              <a:schemeClr val="tx1"/>
            </a:solidFill>
          </a:ln>
        </p:spPr>
        <p:txBody>
          <a:bodyPr>
            <a:noAutofit/>
          </a:bodyPr>
          <a:lstStyle/>
          <a:p>
            <a:pPr algn="ctr"/>
            <a:r>
              <a:rPr lang="en-GB" sz="2800" b="0" i="0" dirty="0">
                <a:solidFill>
                  <a:srgbClr val="374151"/>
                </a:solidFill>
                <a:effectLst/>
                <a:latin typeface="Söhne"/>
              </a:rPr>
              <a:t>Here's a general idea of how progression steps might work in the DCF:</a:t>
            </a:r>
            <a:endParaRPr lang="en-GB" sz="2800" u="sng" dirty="0"/>
          </a:p>
        </p:txBody>
      </p:sp>
      <p:graphicFrame>
        <p:nvGraphicFramePr>
          <p:cNvPr id="4" name="Diagram 3">
            <a:extLst>
              <a:ext uri="{FF2B5EF4-FFF2-40B4-BE49-F238E27FC236}">
                <a16:creationId xmlns:a16="http://schemas.microsoft.com/office/drawing/2014/main" id="{DB55158C-3C83-14EF-29A1-623F8D69CD8C}"/>
              </a:ext>
            </a:extLst>
          </p:cNvPr>
          <p:cNvGraphicFramePr/>
          <p:nvPr>
            <p:extLst>
              <p:ext uri="{D42A27DB-BD31-4B8C-83A1-F6EECF244321}">
                <p14:modId xmlns:p14="http://schemas.microsoft.com/office/powerpoint/2010/main" val="420024264"/>
              </p:ext>
            </p:extLst>
          </p:nvPr>
        </p:nvGraphicFramePr>
        <p:xfrm>
          <a:off x="2181808" y="1324947"/>
          <a:ext cx="7828384" cy="52456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2146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3D abstract blue and gold cube illustration">
            <a:extLst>
              <a:ext uri="{FF2B5EF4-FFF2-40B4-BE49-F238E27FC236}">
                <a16:creationId xmlns:a16="http://schemas.microsoft.com/office/drawing/2014/main" id="{D77D6AEE-1754-F553-090C-C2CBFC12F38B}"/>
              </a:ext>
            </a:extLst>
          </p:cNvPr>
          <p:cNvPicPr>
            <a:picLocks noChangeAspect="1"/>
          </p:cNvPicPr>
          <p:nvPr/>
        </p:nvPicPr>
        <p:blipFill>
          <a:blip r:embed="rId2"/>
          <a:srcRect b="6250"/>
          <a:stretch/>
        </p:blipFill>
        <p:spPr>
          <a:xfrm>
            <a:off x="-3049" y="0"/>
            <a:ext cx="12191999" cy="6857990"/>
          </a:xfrm>
          <a:prstGeom prst="rect">
            <a:avLst/>
          </a:prstGeom>
        </p:spPr>
      </p:pic>
      <p:sp>
        <p:nvSpPr>
          <p:cNvPr id="12" name="Rectangle 1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A2B29E5E-798D-F809-F466-3DC355999A1F}"/>
              </a:ext>
            </a:extLst>
          </p:cNvPr>
          <p:cNvSpPr txBox="1"/>
          <p:nvPr/>
        </p:nvSpPr>
        <p:spPr>
          <a:xfrm>
            <a:off x="2269864" y="2369503"/>
            <a:ext cx="10058400" cy="3574778"/>
          </a:xfrm>
          <a:prstGeom prst="rect">
            <a:avLst/>
          </a:prstGeom>
          <a:effectLst>
            <a:outerShdw blurRad="50800" dist="38100" dir="2700000" algn="tl" rotWithShape="0">
              <a:prstClr val="black">
                <a:alpha val="40000"/>
              </a:prstClr>
            </a:outerShdw>
          </a:effectLst>
        </p:spPr>
        <p:txBody>
          <a:bodyPr vert="horz" lIns="91440" tIns="45720" rIns="91440" bIns="45720" rtlCol="0" anchor="b">
            <a:normAutofit/>
          </a:bodyPr>
          <a:lstStyle/>
          <a:p>
            <a:pPr algn="ctr">
              <a:lnSpc>
                <a:spcPct val="90000"/>
              </a:lnSpc>
              <a:spcBef>
                <a:spcPct val="0"/>
              </a:spcBef>
              <a:spcAft>
                <a:spcPts val="600"/>
              </a:spcAft>
            </a:pPr>
            <a:r>
              <a:rPr lang="en-US" sz="5200" dirty="0">
                <a:solidFill>
                  <a:schemeClr val="bg1"/>
                </a:solidFill>
                <a:latin typeface="+mj-lt"/>
                <a:ea typeface="+mj-ea"/>
                <a:cs typeface="+mj-cs"/>
                <a:hlinkClick r:id="rId3">
                  <a:extLst>
                    <a:ext uri="{A12FA001-AC4F-418D-AE19-62706E023703}">
                      <ahyp:hlinkClr xmlns:ahyp="http://schemas.microsoft.com/office/drawing/2018/hyperlinkcolor" val="tx"/>
                    </a:ext>
                  </a:extLst>
                </a:hlinkClick>
              </a:rPr>
              <a:t>Digital Competence Framework</a:t>
            </a:r>
            <a:endParaRPr lang="en-US" sz="5200" dirty="0">
              <a:solidFill>
                <a:schemeClr val="bg1"/>
              </a:solidFill>
              <a:latin typeface="+mj-lt"/>
              <a:ea typeface="+mj-ea"/>
              <a:cs typeface="+mj-cs"/>
            </a:endParaRPr>
          </a:p>
        </p:txBody>
      </p:sp>
    </p:spTree>
    <p:extLst>
      <p:ext uri="{BB962C8B-B14F-4D97-AF65-F5344CB8AC3E}">
        <p14:creationId xmlns:p14="http://schemas.microsoft.com/office/powerpoint/2010/main" val="9465799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 Curriculum Revolution Is Happening In Wales - TeachingTimes">
            <a:extLst>
              <a:ext uri="{FF2B5EF4-FFF2-40B4-BE49-F238E27FC236}">
                <a16:creationId xmlns:a16="http://schemas.microsoft.com/office/drawing/2014/main" id="{56E403A9-947F-45DA-B172-3AD6C175962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1734" r="-1" b="3095"/>
          <a:stretch/>
        </p:blipFill>
        <p:spPr bwMode="auto">
          <a:xfrm>
            <a:off x="1007085" y="268902"/>
            <a:ext cx="10177829" cy="6320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80151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6FC3-A7E8-8C71-126E-B0AA7C91609D}"/>
              </a:ext>
            </a:extLst>
          </p:cNvPr>
          <p:cNvSpPr>
            <a:spLocks noGrp="1"/>
          </p:cNvSpPr>
          <p:nvPr>
            <p:ph type="title"/>
          </p:nvPr>
        </p:nvSpPr>
        <p:spPr/>
        <p:txBody>
          <a:bodyPr/>
          <a:lstStyle/>
          <a:p>
            <a:pPr algn="ctr"/>
            <a:r>
              <a:rPr lang="en-GB" dirty="0"/>
              <a:t>Activity: Guess the Strand!</a:t>
            </a:r>
          </a:p>
        </p:txBody>
      </p:sp>
      <p:sp>
        <p:nvSpPr>
          <p:cNvPr id="3" name="Content Placeholder 2">
            <a:extLst>
              <a:ext uri="{FF2B5EF4-FFF2-40B4-BE49-F238E27FC236}">
                <a16:creationId xmlns:a16="http://schemas.microsoft.com/office/drawing/2014/main" id="{BCAB0102-15FD-EE3F-A96C-41448025901E}"/>
              </a:ext>
            </a:extLst>
          </p:cNvPr>
          <p:cNvSpPr>
            <a:spLocks noGrp="1"/>
          </p:cNvSpPr>
          <p:nvPr>
            <p:ph idx="1"/>
          </p:nvPr>
        </p:nvSpPr>
        <p:spPr/>
        <p:txBody>
          <a:bodyPr/>
          <a:lstStyle/>
          <a:p>
            <a:pPr marL="0" indent="0">
              <a:buNone/>
            </a:pPr>
            <a:r>
              <a:rPr lang="en-GB" b="1" dirty="0"/>
              <a:t>Example 1:</a:t>
            </a:r>
          </a:p>
          <a:p>
            <a:r>
              <a:rPr lang="en-GB" b="1" dirty="0"/>
              <a:t>Scenario</a:t>
            </a:r>
            <a:r>
              <a:rPr lang="en-GB" dirty="0"/>
              <a:t>:</a:t>
            </a:r>
            <a:br>
              <a:rPr lang="en-GB" dirty="0"/>
            </a:br>
            <a:r>
              <a:rPr lang="en-GB" dirty="0"/>
              <a:t>You ask students to create a presentation about the risks of sharing personal information online. They include advice on identifying phishing emails and understanding digital footprints.</a:t>
            </a:r>
          </a:p>
          <a:p>
            <a:pPr marL="0" indent="0">
              <a:buNone/>
            </a:pPr>
            <a:endParaRPr lang="en-GB" dirty="0"/>
          </a:p>
          <a:p>
            <a:pPr marL="0" indent="0">
              <a:buNone/>
            </a:pPr>
            <a:r>
              <a:rPr lang="en-GB" b="1" dirty="0"/>
              <a:t>Question</a:t>
            </a:r>
            <a:r>
              <a:rPr lang="en-GB" dirty="0"/>
              <a:t>: </a:t>
            </a:r>
            <a:r>
              <a:rPr lang="en-GB" i="1" dirty="0"/>
              <a:t>Which strand does this relate to?</a:t>
            </a:r>
            <a:endParaRPr lang="en-GB" dirty="0"/>
          </a:p>
          <a:p>
            <a:pPr marL="0" indent="0">
              <a:buNone/>
            </a:pPr>
            <a:endParaRPr lang="en-GB" dirty="0"/>
          </a:p>
        </p:txBody>
      </p:sp>
    </p:spTree>
    <p:extLst>
      <p:ext uri="{BB962C8B-B14F-4D97-AF65-F5344CB8AC3E}">
        <p14:creationId xmlns:p14="http://schemas.microsoft.com/office/powerpoint/2010/main" val="327803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6FC3-A7E8-8C71-126E-B0AA7C91609D}"/>
              </a:ext>
            </a:extLst>
          </p:cNvPr>
          <p:cNvSpPr>
            <a:spLocks noGrp="1"/>
          </p:cNvSpPr>
          <p:nvPr>
            <p:ph type="title"/>
          </p:nvPr>
        </p:nvSpPr>
        <p:spPr/>
        <p:txBody>
          <a:bodyPr/>
          <a:lstStyle/>
          <a:p>
            <a:pPr algn="ctr"/>
            <a:r>
              <a:rPr lang="en-GB" dirty="0"/>
              <a:t>Activity: Guess the Strand!</a:t>
            </a:r>
          </a:p>
        </p:txBody>
      </p:sp>
      <p:sp>
        <p:nvSpPr>
          <p:cNvPr id="3" name="Content Placeholder 2">
            <a:extLst>
              <a:ext uri="{FF2B5EF4-FFF2-40B4-BE49-F238E27FC236}">
                <a16:creationId xmlns:a16="http://schemas.microsoft.com/office/drawing/2014/main" id="{BCAB0102-15FD-EE3F-A96C-41448025901E}"/>
              </a:ext>
            </a:extLst>
          </p:cNvPr>
          <p:cNvSpPr>
            <a:spLocks noGrp="1"/>
          </p:cNvSpPr>
          <p:nvPr>
            <p:ph idx="1"/>
          </p:nvPr>
        </p:nvSpPr>
        <p:spPr/>
        <p:txBody>
          <a:bodyPr/>
          <a:lstStyle/>
          <a:p>
            <a:pPr marL="0" indent="0">
              <a:buNone/>
            </a:pPr>
            <a:r>
              <a:rPr lang="en-GB" b="1" dirty="0"/>
              <a:t>Example 2: </a:t>
            </a:r>
          </a:p>
          <a:p>
            <a:r>
              <a:rPr lang="en-GB" b="1" dirty="0"/>
              <a:t>Scenario</a:t>
            </a:r>
            <a:r>
              <a:rPr lang="en-GB" dirty="0"/>
              <a:t>:</a:t>
            </a:r>
            <a:br>
              <a:rPr lang="en-GB" dirty="0"/>
            </a:br>
            <a:r>
              <a:rPr lang="en-GB" dirty="0"/>
              <a:t>Your class works on a group project where they use Padlet to brainstorm ideas and Microsoft Teams to manage tasks and communicate.</a:t>
            </a:r>
          </a:p>
          <a:p>
            <a:pPr marL="0" indent="0">
              <a:buNone/>
            </a:pPr>
            <a:endParaRPr lang="en-GB" b="1" dirty="0"/>
          </a:p>
          <a:p>
            <a:pPr marL="0" indent="0">
              <a:buNone/>
            </a:pPr>
            <a:r>
              <a:rPr lang="en-GB" b="1" dirty="0"/>
              <a:t>Question</a:t>
            </a:r>
            <a:r>
              <a:rPr lang="en-GB" dirty="0"/>
              <a:t>: </a:t>
            </a:r>
            <a:r>
              <a:rPr lang="en-GB" i="1" dirty="0"/>
              <a:t>Which strand does this relate to?</a:t>
            </a:r>
            <a:endParaRPr lang="en-GB" dirty="0"/>
          </a:p>
          <a:p>
            <a:pPr marL="0" indent="0">
              <a:buNone/>
            </a:pPr>
            <a:endParaRPr lang="en-GB" dirty="0"/>
          </a:p>
        </p:txBody>
      </p:sp>
    </p:spTree>
    <p:extLst>
      <p:ext uri="{BB962C8B-B14F-4D97-AF65-F5344CB8AC3E}">
        <p14:creationId xmlns:p14="http://schemas.microsoft.com/office/powerpoint/2010/main" val="6979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6FC3-A7E8-8C71-126E-B0AA7C91609D}"/>
              </a:ext>
            </a:extLst>
          </p:cNvPr>
          <p:cNvSpPr>
            <a:spLocks noGrp="1"/>
          </p:cNvSpPr>
          <p:nvPr>
            <p:ph type="title"/>
          </p:nvPr>
        </p:nvSpPr>
        <p:spPr/>
        <p:txBody>
          <a:bodyPr/>
          <a:lstStyle/>
          <a:p>
            <a:pPr algn="ctr"/>
            <a:r>
              <a:rPr lang="en-GB" dirty="0"/>
              <a:t>Activity: Guess the Strand!</a:t>
            </a:r>
          </a:p>
        </p:txBody>
      </p:sp>
      <p:sp>
        <p:nvSpPr>
          <p:cNvPr id="3" name="Content Placeholder 2">
            <a:extLst>
              <a:ext uri="{FF2B5EF4-FFF2-40B4-BE49-F238E27FC236}">
                <a16:creationId xmlns:a16="http://schemas.microsoft.com/office/drawing/2014/main" id="{BCAB0102-15FD-EE3F-A96C-41448025901E}"/>
              </a:ext>
            </a:extLst>
          </p:cNvPr>
          <p:cNvSpPr>
            <a:spLocks noGrp="1"/>
          </p:cNvSpPr>
          <p:nvPr>
            <p:ph idx="1"/>
          </p:nvPr>
        </p:nvSpPr>
        <p:spPr/>
        <p:txBody>
          <a:bodyPr/>
          <a:lstStyle/>
          <a:p>
            <a:pPr marL="0" indent="0">
              <a:buNone/>
            </a:pPr>
            <a:r>
              <a:rPr lang="en-GB" b="1" dirty="0"/>
              <a:t>Example 3: </a:t>
            </a:r>
          </a:p>
          <a:p>
            <a:pPr marL="0" indent="0">
              <a:buNone/>
            </a:pPr>
            <a:r>
              <a:rPr lang="en-GB" b="1" dirty="0"/>
              <a:t>Scenario</a:t>
            </a:r>
            <a:r>
              <a:rPr lang="en-GB" dirty="0"/>
              <a:t>:</a:t>
            </a:r>
            <a:br>
              <a:rPr lang="en-GB" dirty="0"/>
            </a:br>
            <a:r>
              <a:rPr lang="en-GB" dirty="0"/>
              <a:t>Students create an infographic using Canva to explain a scientific process, integrating images, text, and charts.</a:t>
            </a:r>
          </a:p>
          <a:p>
            <a:pPr marL="0" indent="0">
              <a:buNone/>
            </a:pPr>
            <a:endParaRPr lang="en-GB" b="1" dirty="0"/>
          </a:p>
          <a:p>
            <a:pPr marL="0" indent="0">
              <a:buNone/>
            </a:pPr>
            <a:r>
              <a:rPr lang="en-GB" b="1" dirty="0"/>
              <a:t>Question</a:t>
            </a:r>
            <a:r>
              <a:rPr lang="en-GB" dirty="0"/>
              <a:t>: </a:t>
            </a:r>
            <a:r>
              <a:rPr lang="en-GB" i="1" dirty="0"/>
              <a:t>Which strand does this relate to?</a:t>
            </a:r>
            <a:endParaRPr lang="en-GB" dirty="0"/>
          </a:p>
          <a:p>
            <a:pPr marL="0" indent="0">
              <a:buNone/>
            </a:pPr>
            <a:endParaRPr lang="en-GB" dirty="0"/>
          </a:p>
        </p:txBody>
      </p:sp>
    </p:spTree>
    <p:extLst>
      <p:ext uri="{BB962C8B-B14F-4D97-AF65-F5344CB8AC3E}">
        <p14:creationId xmlns:p14="http://schemas.microsoft.com/office/powerpoint/2010/main" val="21258219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A6FC3-A7E8-8C71-126E-B0AA7C91609D}"/>
              </a:ext>
            </a:extLst>
          </p:cNvPr>
          <p:cNvSpPr>
            <a:spLocks noGrp="1"/>
          </p:cNvSpPr>
          <p:nvPr>
            <p:ph type="title"/>
          </p:nvPr>
        </p:nvSpPr>
        <p:spPr/>
        <p:txBody>
          <a:bodyPr/>
          <a:lstStyle/>
          <a:p>
            <a:pPr algn="ctr"/>
            <a:r>
              <a:rPr lang="en-GB" dirty="0"/>
              <a:t>Activity: Guess the Strand!</a:t>
            </a:r>
          </a:p>
        </p:txBody>
      </p:sp>
      <p:sp>
        <p:nvSpPr>
          <p:cNvPr id="3" name="Content Placeholder 2">
            <a:extLst>
              <a:ext uri="{FF2B5EF4-FFF2-40B4-BE49-F238E27FC236}">
                <a16:creationId xmlns:a16="http://schemas.microsoft.com/office/drawing/2014/main" id="{BCAB0102-15FD-EE3F-A96C-41448025901E}"/>
              </a:ext>
            </a:extLst>
          </p:cNvPr>
          <p:cNvSpPr>
            <a:spLocks noGrp="1"/>
          </p:cNvSpPr>
          <p:nvPr>
            <p:ph idx="1"/>
          </p:nvPr>
        </p:nvSpPr>
        <p:spPr/>
        <p:txBody>
          <a:bodyPr/>
          <a:lstStyle/>
          <a:p>
            <a:pPr marL="0" indent="0">
              <a:buNone/>
            </a:pPr>
            <a:r>
              <a:rPr lang="en-GB" b="1" dirty="0"/>
              <a:t>Example 4:</a:t>
            </a:r>
          </a:p>
          <a:p>
            <a:r>
              <a:rPr lang="en-GB" b="1" dirty="0"/>
              <a:t>Scenario</a:t>
            </a:r>
            <a:r>
              <a:rPr lang="en-GB" dirty="0"/>
              <a:t>:</a:t>
            </a:r>
            <a:br>
              <a:rPr lang="en-GB" dirty="0"/>
            </a:br>
            <a:r>
              <a:rPr lang="en-GB" dirty="0"/>
              <a:t>Students use Scratch to program a simple game where a character must navigate a maze using conditional statements.</a:t>
            </a:r>
          </a:p>
          <a:p>
            <a:r>
              <a:rPr lang="en-GB" b="1" dirty="0"/>
              <a:t>Question</a:t>
            </a:r>
            <a:r>
              <a:rPr lang="en-GB" dirty="0"/>
              <a:t>: </a:t>
            </a:r>
            <a:r>
              <a:rPr lang="en-GB" i="1" dirty="0"/>
              <a:t>Which strand does this relate to?</a:t>
            </a:r>
            <a:endParaRPr lang="en-GB" dirty="0"/>
          </a:p>
          <a:p>
            <a:pPr marL="0" indent="0">
              <a:buNone/>
            </a:pPr>
            <a:endParaRPr lang="en-GB" dirty="0"/>
          </a:p>
        </p:txBody>
      </p:sp>
    </p:spTree>
    <p:extLst>
      <p:ext uri="{BB962C8B-B14F-4D97-AF65-F5344CB8AC3E}">
        <p14:creationId xmlns:p14="http://schemas.microsoft.com/office/powerpoint/2010/main" val="1312166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18FA1-B955-2C3E-97FD-80BEE855AAE1}"/>
              </a:ext>
            </a:extLst>
          </p:cNvPr>
          <p:cNvSpPr>
            <a:spLocks noGrp="1"/>
          </p:cNvSpPr>
          <p:nvPr>
            <p:ph type="title"/>
          </p:nvPr>
        </p:nvSpPr>
        <p:spPr>
          <a:xfrm>
            <a:off x="245433" y="174562"/>
            <a:ext cx="6262943" cy="1847876"/>
          </a:xfrm>
        </p:spPr>
        <p:txBody>
          <a:bodyPr anchor="ctr">
            <a:normAutofit/>
          </a:bodyPr>
          <a:lstStyle/>
          <a:p>
            <a:pPr algn="ctr"/>
            <a:r>
              <a:rPr lang="en-GB" sz="3700" dirty="0"/>
              <a:t>Exploring the Strands of the Digital Competence Framework (DCF)</a:t>
            </a:r>
            <a:endParaRPr lang="en-GB" sz="3700" u="sng" dirty="0"/>
          </a:p>
        </p:txBody>
      </p:sp>
      <p:sp>
        <p:nvSpPr>
          <p:cNvPr id="3" name="Content Placeholder 2">
            <a:extLst>
              <a:ext uri="{FF2B5EF4-FFF2-40B4-BE49-F238E27FC236}">
                <a16:creationId xmlns:a16="http://schemas.microsoft.com/office/drawing/2014/main" id="{A5E4CF0E-7074-47EA-8B20-5E4FBD1387C8}"/>
              </a:ext>
            </a:extLst>
          </p:cNvPr>
          <p:cNvSpPr>
            <a:spLocks noGrp="1"/>
          </p:cNvSpPr>
          <p:nvPr>
            <p:ph idx="1"/>
          </p:nvPr>
        </p:nvSpPr>
        <p:spPr>
          <a:xfrm>
            <a:off x="245434" y="2022438"/>
            <a:ext cx="6402792" cy="4661000"/>
          </a:xfrm>
        </p:spPr>
        <p:txBody>
          <a:bodyPr anchor="ctr">
            <a:normAutofit fontScale="92500" lnSpcReduction="10000"/>
          </a:bodyPr>
          <a:lstStyle/>
          <a:p>
            <a:pPr marL="0" indent="0">
              <a:lnSpc>
                <a:spcPct val="150000"/>
              </a:lnSpc>
              <a:buNone/>
            </a:pPr>
            <a:r>
              <a:rPr lang="en-GB" sz="1700" dirty="0"/>
              <a:t>In this section, we will explore the four key strands of the Digital Competence Framework:</a:t>
            </a:r>
          </a:p>
          <a:p>
            <a:pPr>
              <a:lnSpc>
                <a:spcPct val="150000"/>
              </a:lnSpc>
              <a:buFont typeface="Arial" panose="020B0604020202020204" pitchFamily="34" charset="0"/>
              <a:buChar char="•"/>
            </a:pPr>
            <a:r>
              <a:rPr lang="en-GB" sz="1700" b="1" dirty="0"/>
              <a:t>Citizenship</a:t>
            </a:r>
            <a:endParaRPr lang="en-GB" sz="1700" dirty="0"/>
          </a:p>
          <a:p>
            <a:pPr>
              <a:lnSpc>
                <a:spcPct val="150000"/>
              </a:lnSpc>
              <a:buFont typeface="Arial" panose="020B0604020202020204" pitchFamily="34" charset="0"/>
              <a:buChar char="•"/>
            </a:pPr>
            <a:r>
              <a:rPr lang="en-GB" sz="1700" b="1" dirty="0"/>
              <a:t>Interacting and Collaborating</a:t>
            </a:r>
            <a:endParaRPr lang="en-GB" sz="1700" dirty="0"/>
          </a:p>
          <a:p>
            <a:pPr>
              <a:lnSpc>
                <a:spcPct val="150000"/>
              </a:lnSpc>
              <a:buFont typeface="Arial" panose="020B0604020202020204" pitchFamily="34" charset="0"/>
              <a:buChar char="•"/>
            </a:pPr>
            <a:r>
              <a:rPr lang="en-GB" sz="1700" b="1" dirty="0"/>
              <a:t>Producing</a:t>
            </a:r>
            <a:endParaRPr lang="en-GB" sz="1700" dirty="0"/>
          </a:p>
          <a:p>
            <a:pPr>
              <a:lnSpc>
                <a:spcPct val="150000"/>
              </a:lnSpc>
              <a:buFont typeface="Arial" panose="020B0604020202020204" pitchFamily="34" charset="0"/>
              <a:buChar char="•"/>
            </a:pPr>
            <a:r>
              <a:rPr lang="en-GB" sz="1700" b="1" dirty="0"/>
              <a:t>Data and Computational Thinking</a:t>
            </a:r>
            <a:endParaRPr lang="en-GB" sz="1700" dirty="0"/>
          </a:p>
          <a:p>
            <a:pPr marL="0" indent="0">
              <a:lnSpc>
                <a:spcPct val="150000"/>
              </a:lnSpc>
              <a:buNone/>
            </a:pPr>
            <a:r>
              <a:rPr lang="en-GB" sz="1700" dirty="0"/>
              <a:t>You will engage in interactive tasks for each strand, including discussing online safety scenarios, brainstorming collaboration tools, creating digital infographics, and completing a coding challenge. These tasks will help you understand how to apply the DCF in real-life classroom situations, particularly in Key Stage 2 lessons.</a:t>
            </a:r>
          </a:p>
          <a:p>
            <a:endParaRPr lang="en-GB" sz="1700" dirty="0"/>
          </a:p>
        </p:txBody>
      </p:sp>
      <p:pic>
        <p:nvPicPr>
          <p:cNvPr id="5" name="Picture 4" descr="People at the meeting desk">
            <a:extLst>
              <a:ext uri="{FF2B5EF4-FFF2-40B4-BE49-F238E27FC236}">
                <a16:creationId xmlns:a16="http://schemas.microsoft.com/office/drawing/2014/main" id="{F0784EF0-F205-7FCD-C36A-8A34801A4FF3}"/>
              </a:ext>
            </a:extLst>
          </p:cNvPr>
          <p:cNvPicPr>
            <a:picLocks noChangeAspect="1"/>
          </p:cNvPicPr>
          <p:nvPr/>
        </p:nvPicPr>
        <p:blipFill>
          <a:blip r:embed="rId2"/>
          <a:srcRect l="23458" r="3285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741328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832E3-0D5A-8D67-D3D2-14EC408ED863}"/>
              </a:ext>
            </a:extLst>
          </p:cNvPr>
          <p:cNvSpPr>
            <a:spLocks noGrp="1"/>
          </p:cNvSpPr>
          <p:nvPr>
            <p:ph type="title"/>
          </p:nvPr>
        </p:nvSpPr>
        <p:spPr>
          <a:xfrm>
            <a:off x="838200" y="365125"/>
            <a:ext cx="10515600" cy="1325563"/>
          </a:xfrm>
        </p:spPr>
        <p:txBody>
          <a:bodyPr>
            <a:normAutofit/>
          </a:bodyPr>
          <a:lstStyle/>
          <a:p>
            <a:pPr marL="0" indent="0">
              <a:buNone/>
            </a:pPr>
            <a:r>
              <a:rPr lang="en-GB" sz="5400" b="1" u="sng"/>
              <a:t>Scenario 1: </a:t>
            </a:r>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C5F3DC-85FC-7426-4A26-C03D44C0D276}"/>
              </a:ext>
            </a:extLst>
          </p:cNvPr>
          <p:cNvSpPr>
            <a:spLocks noGrp="1"/>
          </p:cNvSpPr>
          <p:nvPr>
            <p:ph idx="1"/>
          </p:nvPr>
        </p:nvSpPr>
        <p:spPr>
          <a:xfrm>
            <a:off x="344245" y="1929383"/>
            <a:ext cx="11009555" cy="4563491"/>
          </a:xfrm>
        </p:spPr>
        <p:txBody>
          <a:bodyPr>
            <a:normAutofit/>
          </a:bodyPr>
          <a:lstStyle/>
          <a:p>
            <a:pPr marL="0" indent="0">
              <a:buNone/>
            </a:pPr>
            <a:r>
              <a:rPr lang="en-GB" sz="1700" dirty="0"/>
              <a:t>You are a teacher in a Welsh primary school (KS2), and your class has been following the theme of “Sustainable Communities”, with a focus on local environmental issues and how technology can be used to address them. </a:t>
            </a:r>
          </a:p>
          <a:p>
            <a:pPr marL="0" indent="0">
              <a:buNone/>
            </a:pPr>
            <a:r>
              <a:rPr lang="en-GB" sz="1700" dirty="0"/>
              <a:t>Design a lesson that integrates at least </a:t>
            </a:r>
            <a:r>
              <a:rPr lang="en-GB" sz="1700" b="1" dirty="0"/>
              <a:t>two strands of the Digital Competence Framework (DCF)</a:t>
            </a:r>
            <a:r>
              <a:rPr lang="en-GB" sz="1700" dirty="0"/>
              <a:t>, in a way that helps students learn about </a:t>
            </a:r>
            <a:r>
              <a:rPr lang="en-GB" sz="1700" b="1" dirty="0"/>
              <a:t>sustainability</a:t>
            </a:r>
            <a:r>
              <a:rPr lang="en-GB" sz="1700" dirty="0"/>
              <a:t> and </a:t>
            </a:r>
            <a:r>
              <a:rPr lang="en-GB" sz="1700" b="1" dirty="0"/>
              <a:t>community</a:t>
            </a:r>
            <a:r>
              <a:rPr lang="en-GB" sz="1700" dirty="0"/>
              <a:t> using technology. You must consider the following:</a:t>
            </a:r>
          </a:p>
          <a:p>
            <a:pPr>
              <a:buFont typeface="+mj-lt"/>
              <a:buAutoNum type="arabicPeriod"/>
            </a:pPr>
            <a:r>
              <a:rPr lang="en-GB" sz="1700" b="1" dirty="0"/>
              <a:t>Citizenship</a:t>
            </a:r>
            <a:r>
              <a:rPr lang="en-GB" sz="1700" dirty="0"/>
              <a:t> – How will you help students understand digital responsibility and online safety while researching or discussing environmental issues?</a:t>
            </a:r>
          </a:p>
          <a:p>
            <a:pPr>
              <a:buFont typeface="+mj-lt"/>
              <a:buAutoNum type="arabicPeriod"/>
            </a:pPr>
            <a:r>
              <a:rPr lang="en-GB" sz="1700" b="1" dirty="0"/>
              <a:t>Interacting and Collaborating</a:t>
            </a:r>
            <a:r>
              <a:rPr lang="en-GB" sz="1700" dirty="0"/>
              <a:t> – How can students work together digitally, sharing ideas or resources on the theme of sustainable communities?</a:t>
            </a:r>
          </a:p>
          <a:p>
            <a:pPr>
              <a:buFont typeface="+mj-lt"/>
              <a:buAutoNum type="arabicPeriod"/>
            </a:pPr>
            <a:r>
              <a:rPr lang="en-GB" sz="1700" b="1" dirty="0"/>
              <a:t>Producing</a:t>
            </a:r>
            <a:r>
              <a:rPr lang="en-GB" sz="1700" dirty="0"/>
              <a:t> – What digital tools will you use to encourage students to create content (e.g., infographics, videos, websites) that communicates their understanding of sustainable practices?</a:t>
            </a:r>
          </a:p>
          <a:p>
            <a:pPr>
              <a:buFont typeface="+mj-lt"/>
              <a:buAutoNum type="arabicPeriod"/>
            </a:pPr>
            <a:r>
              <a:rPr lang="en-GB" sz="1700" b="1" dirty="0"/>
              <a:t>Data and Computational Thinking</a:t>
            </a:r>
            <a:r>
              <a:rPr lang="en-GB" sz="1700" dirty="0"/>
              <a:t> – How will you involve students in understanding data related to sustainability (e.g., energy use, waste management) and using technology to </a:t>
            </a:r>
            <a:r>
              <a:rPr lang="en-GB" sz="1700" dirty="0" err="1"/>
              <a:t>analyze</a:t>
            </a:r>
            <a:r>
              <a:rPr lang="en-GB" sz="1700" dirty="0"/>
              <a:t> or present this data?</a:t>
            </a:r>
          </a:p>
        </p:txBody>
      </p:sp>
    </p:spTree>
    <p:extLst>
      <p:ext uri="{BB962C8B-B14F-4D97-AF65-F5344CB8AC3E}">
        <p14:creationId xmlns:p14="http://schemas.microsoft.com/office/powerpoint/2010/main" val="1526013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832E3-0D5A-8D67-D3D2-14EC408ED863}"/>
              </a:ext>
            </a:extLst>
          </p:cNvPr>
          <p:cNvSpPr>
            <a:spLocks noGrp="1"/>
          </p:cNvSpPr>
          <p:nvPr>
            <p:ph type="title"/>
          </p:nvPr>
        </p:nvSpPr>
        <p:spPr>
          <a:xfrm>
            <a:off x="838200" y="365125"/>
            <a:ext cx="10515600" cy="1325563"/>
          </a:xfrm>
        </p:spPr>
        <p:txBody>
          <a:bodyPr>
            <a:normAutofit/>
          </a:bodyPr>
          <a:lstStyle/>
          <a:p>
            <a:pPr marL="0" indent="0">
              <a:buNone/>
            </a:pPr>
            <a:r>
              <a:rPr lang="en-GB" sz="5400" b="1" u="sng" dirty="0"/>
              <a:t>Scenario 2: </a:t>
            </a:r>
          </a:p>
        </p:txBody>
      </p:sp>
      <p:sp>
        <p:nvSpPr>
          <p:cNvPr id="2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C5F3DC-85FC-7426-4A26-C03D44C0D276}"/>
              </a:ext>
            </a:extLst>
          </p:cNvPr>
          <p:cNvSpPr>
            <a:spLocks noGrp="1"/>
          </p:cNvSpPr>
          <p:nvPr>
            <p:ph idx="1"/>
          </p:nvPr>
        </p:nvSpPr>
        <p:spPr>
          <a:xfrm>
            <a:off x="344245" y="1929383"/>
            <a:ext cx="11009555" cy="4563491"/>
          </a:xfrm>
        </p:spPr>
        <p:txBody>
          <a:bodyPr>
            <a:normAutofit/>
          </a:bodyPr>
          <a:lstStyle/>
          <a:p>
            <a:pPr marL="0" indent="0">
              <a:lnSpc>
                <a:spcPct val="150000"/>
              </a:lnSpc>
              <a:buNone/>
            </a:pPr>
            <a:r>
              <a:rPr lang="en-GB" sz="1800" dirty="0"/>
              <a:t>You are designing a lesson plan for a Year 2 Welsh language class at a primary school in Wales. The class is following the theme “Holidays and Celebrations in Wales”, which covers various Welsh festivals, traditions, and cultural celebrations. The lesson must integrate aspects of digital competence through the four strands of the Digital Competence Framework (DCF).</a:t>
            </a:r>
          </a:p>
          <a:p>
            <a:pPr marL="0" indent="0">
              <a:lnSpc>
                <a:spcPct val="150000"/>
              </a:lnSpc>
              <a:buNone/>
            </a:pPr>
            <a:r>
              <a:rPr lang="en-GB" sz="1800" b="1" dirty="0"/>
              <a:t>Questions to Guide Your Planning:</a:t>
            </a:r>
          </a:p>
          <a:p>
            <a:pPr>
              <a:lnSpc>
                <a:spcPct val="150000"/>
              </a:lnSpc>
            </a:pPr>
            <a:r>
              <a:rPr lang="en-GB" sz="1800" b="1" dirty="0"/>
              <a:t>How can you use digital tools to support Welsh language development in a Year 2 classroom?</a:t>
            </a:r>
          </a:p>
          <a:p>
            <a:pPr>
              <a:lnSpc>
                <a:spcPct val="150000"/>
              </a:lnSpc>
            </a:pPr>
            <a:r>
              <a:rPr lang="en-GB" sz="1800" b="1" dirty="0"/>
              <a:t>Which digital tools will be most appropriate for young learners to explore Welsh culture and language?</a:t>
            </a:r>
          </a:p>
          <a:p>
            <a:pPr>
              <a:lnSpc>
                <a:spcPct val="150000"/>
              </a:lnSpc>
            </a:pPr>
            <a:r>
              <a:rPr lang="en-GB" sz="1800" b="1" dirty="0"/>
              <a:t>How can students collaborate digitally on a shared task that enhances their Welsh language skills?</a:t>
            </a:r>
          </a:p>
          <a:p>
            <a:pPr>
              <a:lnSpc>
                <a:spcPct val="150000"/>
              </a:lnSpc>
            </a:pPr>
            <a:r>
              <a:rPr lang="en-GB" sz="1800" b="1" dirty="0"/>
              <a:t>What digital safety considerations will you incorporate for young learners using the internet or devices?</a:t>
            </a:r>
            <a:endParaRPr lang="en-GB" sz="1800" dirty="0"/>
          </a:p>
        </p:txBody>
      </p:sp>
    </p:spTree>
    <p:extLst>
      <p:ext uri="{BB962C8B-B14F-4D97-AF65-F5344CB8AC3E}">
        <p14:creationId xmlns:p14="http://schemas.microsoft.com/office/powerpoint/2010/main" val="1863368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adder in the desert">
            <a:extLst>
              <a:ext uri="{FF2B5EF4-FFF2-40B4-BE49-F238E27FC236}">
                <a16:creationId xmlns:a16="http://schemas.microsoft.com/office/drawing/2014/main" id="{18A93653-0443-05B6-B829-1FE242AF0B7C}"/>
              </a:ext>
            </a:extLst>
          </p:cNvPr>
          <p:cNvPicPr>
            <a:picLocks noChangeAspect="1"/>
          </p:cNvPicPr>
          <p:nvPr/>
        </p:nvPicPr>
        <p:blipFill>
          <a:blip r:embed="rId2"/>
          <a:srcRect b="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07950-B364-AE3A-7DA0-FB540EFC66AE}"/>
              </a:ext>
            </a:extLst>
          </p:cNvPr>
          <p:cNvSpPr>
            <a:spLocks noGrp="1"/>
          </p:cNvSpPr>
          <p:nvPr>
            <p:ph type="title"/>
          </p:nvPr>
        </p:nvSpPr>
        <p:spPr>
          <a:xfrm>
            <a:off x="3410174" y="2539096"/>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8800" u="sng" dirty="0">
                <a:solidFill>
                  <a:srgbClr val="FFFFFF"/>
                </a:solidFill>
              </a:rPr>
              <a:t>Overcoming Challenges</a:t>
            </a:r>
          </a:p>
        </p:txBody>
      </p:sp>
    </p:spTree>
    <p:extLst>
      <p:ext uri="{BB962C8B-B14F-4D97-AF65-F5344CB8AC3E}">
        <p14:creationId xmlns:p14="http://schemas.microsoft.com/office/powerpoint/2010/main" val="4218514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0165F-BA71-4889-4D24-310BE446F707}"/>
              </a:ext>
            </a:extLst>
          </p:cNvPr>
          <p:cNvSpPr>
            <a:spLocks noGrp="1"/>
          </p:cNvSpPr>
          <p:nvPr>
            <p:ph type="title"/>
          </p:nvPr>
        </p:nvSpPr>
        <p:spPr>
          <a:xfrm>
            <a:off x="1285240" y="1050595"/>
            <a:ext cx="8074815" cy="1618489"/>
          </a:xfrm>
        </p:spPr>
        <p:txBody>
          <a:bodyPr anchor="ctr">
            <a:normAutofit/>
          </a:bodyPr>
          <a:lstStyle/>
          <a:p>
            <a:r>
              <a:rPr lang="en-GB" sz="6100" u="sng"/>
              <a:t>Overcoming Challenges</a:t>
            </a:r>
          </a:p>
        </p:txBody>
      </p:sp>
      <p:sp>
        <p:nvSpPr>
          <p:cNvPr id="3" name="Content Placeholder 2">
            <a:extLst>
              <a:ext uri="{FF2B5EF4-FFF2-40B4-BE49-F238E27FC236}">
                <a16:creationId xmlns:a16="http://schemas.microsoft.com/office/drawing/2014/main" id="{269E4BBE-5F4A-EB04-D5C0-7C9F0BE4F8C6}"/>
              </a:ext>
            </a:extLst>
          </p:cNvPr>
          <p:cNvSpPr>
            <a:spLocks noGrp="1"/>
          </p:cNvSpPr>
          <p:nvPr>
            <p:ph idx="1"/>
          </p:nvPr>
        </p:nvSpPr>
        <p:spPr>
          <a:xfrm>
            <a:off x="1285240" y="2969469"/>
            <a:ext cx="8074815" cy="2800395"/>
          </a:xfrm>
        </p:spPr>
        <p:txBody>
          <a:bodyPr anchor="t">
            <a:normAutofit fontScale="92500" lnSpcReduction="10000"/>
          </a:bodyPr>
          <a:lstStyle/>
          <a:p>
            <a:pPr marL="0" indent="0" algn="ctr">
              <a:lnSpc>
                <a:spcPct val="200000"/>
              </a:lnSpc>
              <a:buNone/>
            </a:pPr>
            <a:r>
              <a:rPr lang="en-GB" sz="3200" dirty="0"/>
              <a:t>What challenges might teachers face when implementing the DCF </a:t>
            </a:r>
          </a:p>
          <a:p>
            <a:pPr marL="0" indent="0" algn="ctr">
              <a:lnSpc>
                <a:spcPct val="200000"/>
              </a:lnSpc>
              <a:buNone/>
            </a:pPr>
            <a:r>
              <a:rPr lang="en-GB" sz="3200" dirty="0"/>
              <a:t>(e.g., lack of confidence, limited tech)?</a:t>
            </a:r>
          </a:p>
        </p:txBody>
      </p:sp>
    </p:spTree>
    <p:extLst>
      <p:ext uri="{BB962C8B-B14F-4D97-AF65-F5344CB8AC3E}">
        <p14:creationId xmlns:p14="http://schemas.microsoft.com/office/powerpoint/2010/main" val="160878017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8412A3E3-5618-C686-16C7-A346711D47C7}"/>
              </a:ext>
            </a:extLst>
          </p:cNvPr>
          <p:cNvGraphicFramePr/>
          <p:nvPr>
            <p:extLst>
              <p:ext uri="{D42A27DB-BD31-4B8C-83A1-F6EECF244321}">
                <p14:modId xmlns:p14="http://schemas.microsoft.com/office/powerpoint/2010/main" val="3624322839"/>
              </p:ext>
            </p:extLst>
          </p:nvPr>
        </p:nvGraphicFramePr>
        <p:xfrm>
          <a:off x="139850" y="161365"/>
          <a:ext cx="11833412" cy="66966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020187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Graphic 6" descr="Group Brainstorm">
            <a:extLst>
              <a:ext uri="{FF2B5EF4-FFF2-40B4-BE49-F238E27FC236}">
                <a16:creationId xmlns:a16="http://schemas.microsoft.com/office/drawing/2014/main" id="{B12EC5E8-9629-198A-2D65-2CB475A1910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503808"/>
            <a:ext cx="5850384" cy="585038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29" name="Arc 28">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0AB344-8DCE-9D9C-B588-62E64406A9B9}"/>
              </a:ext>
            </a:extLst>
          </p:cNvPr>
          <p:cNvSpPr>
            <a:spLocks noGrp="1"/>
          </p:cNvSpPr>
          <p:nvPr>
            <p:ph type="ctrTitle"/>
          </p:nvPr>
        </p:nvSpPr>
        <p:spPr>
          <a:xfrm>
            <a:off x="6325079" y="1001560"/>
            <a:ext cx="5130798" cy="2750419"/>
          </a:xfrm>
        </p:spPr>
        <p:txBody>
          <a:bodyPr>
            <a:normAutofit/>
          </a:bodyPr>
          <a:lstStyle/>
          <a:p>
            <a:r>
              <a:rPr lang="en-GB" sz="16600" dirty="0"/>
              <a:t>IDEAS</a:t>
            </a:r>
          </a:p>
        </p:txBody>
      </p:sp>
      <p:sp>
        <p:nvSpPr>
          <p:cNvPr id="30" name="Oval 29">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5F17F2FB-9D6F-CEBC-46C0-2DE9B87F9A4B}"/>
              </a:ext>
            </a:extLst>
          </p:cNvPr>
          <p:cNvSpPr>
            <a:spLocks noGrp="1"/>
          </p:cNvSpPr>
          <p:nvPr>
            <p:ph type="subTitle" idx="1"/>
          </p:nvPr>
        </p:nvSpPr>
        <p:spPr>
          <a:xfrm>
            <a:off x="6417732" y="3800209"/>
            <a:ext cx="5130798" cy="2307022"/>
          </a:xfrm>
        </p:spPr>
        <p:txBody>
          <a:bodyPr>
            <a:normAutofit/>
          </a:bodyPr>
          <a:lstStyle/>
          <a:p>
            <a:endParaRPr lang="en-GB" dirty="0"/>
          </a:p>
        </p:txBody>
      </p:sp>
    </p:spTree>
    <p:extLst>
      <p:ext uri="{BB962C8B-B14F-4D97-AF65-F5344CB8AC3E}">
        <p14:creationId xmlns:p14="http://schemas.microsoft.com/office/powerpoint/2010/main" val="12638261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DE0981-03B2-524F-A6BA-0EBB86602A40}"/>
              </a:ext>
            </a:extLst>
          </p:cNvPr>
          <p:cNvSpPr>
            <a:spLocks noGrp="1"/>
          </p:cNvSpPr>
          <p:nvPr>
            <p:ph type="title"/>
          </p:nvPr>
        </p:nvSpPr>
        <p:spPr>
          <a:xfrm>
            <a:off x="630935" y="640080"/>
            <a:ext cx="4988629" cy="1481328"/>
          </a:xfrm>
        </p:spPr>
        <p:txBody>
          <a:bodyPr anchor="b">
            <a:normAutofit/>
          </a:bodyPr>
          <a:lstStyle/>
          <a:p>
            <a:r>
              <a:rPr lang="en-US" sz="5000" dirty="0"/>
              <a:t>Padlet</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3F08E2-1BBD-6A46-9CEB-B6E9BA0D85E7}"/>
              </a:ext>
            </a:extLst>
          </p:cNvPr>
          <p:cNvSpPr>
            <a:spLocks noGrp="1"/>
          </p:cNvSpPr>
          <p:nvPr>
            <p:ph idx="1"/>
          </p:nvPr>
        </p:nvSpPr>
        <p:spPr>
          <a:xfrm>
            <a:off x="630936" y="2660904"/>
            <a:ext cx="4818888" cy="3547872"/>
          </a:xfrm>
        </p:spPr>
        <p:txBody>
          <a:bodyPr anchor="t">
            <a:normAutofit/>
          </a:bodyPr>
          <a:lstStyle/>
          <a:p>
            <a:pPr marL="0" indent="0">
              <a:buNone/>
            </a:pPr>
            <a:endParaRPr lang="en-US" sz="1500" dirty="0"/>
          </a:p>
          <a:p>
            <a:pPr>
              <a:lnSpc>
                <a:spcPct val="150000"/>
              </a:lnSpc>
            </a:pPr>
            <a:r>
              <a:rPr lang="en-US" sz="1800" dirty="0"/>
              <a:t>Good for creating debates </a:t>
            </a:r>
          </a:p>
          <a:p>
            <a:pPr>
              <a:lnSpc>
                <a:spcPct val="150000"/>
              </a:lnSpc>
            </a:pPr>
            <a:r>
              <a:rPr lang="en-US" sz="1800" dirty="0"/>
              <a:t>Using ideas to generate feedback, discussion and opinions.</a:t>
            </a:r>
          </a:p>
          <a:p>
            <a:pPr>
              <a:lnSpc>
                <a:spcPct val="150000"/>
              </a:lnSpc>
            </a:pPr>
            <a:r>
              <a:rPr lang="en-US" sz="1800" dirty="0"/>
              <a:t>You can use it to reward pupils for good ideas and it allows people to attempt to answer without feeling shy or worried about people's reaction</a:t>
            </a:r>
          </a:p>
        </p:txBody>
      </p:sp>
      <p:pic>
        <p:nvPicPr>
          <p:cNvPr id="8" name="Picture 7">
            <a:extLst>
              <a:ext uri="{FF2B5EF4-FFF2-40B4-BE49-F238E27FC236}">
                <a16:creationId xmlns:a16="http://schemas.microsoft.com/office/drawing/2014/main" id="{ED51EFD4-DA9D-F707-671C-0F7BF23F9055}"/>
              </a:ext>
            </a:extLst>
          </p:cNvPr>
          <p:cNvPicPr>
            <a:picLocks noChangeAspect="1"/>
          </p:cNvPicPr>
          <p:nvPr/>
        </p:nvPicPr>
        <p:blipFill>
          <a:blip r:embed="rId3"/>
          <a:stretch>
            <a:fillRect/>
          </a:stretch>
        </p:blipFill>
        <p:spPr>
          <a:xfrm>
            <a:off x="5849256" y="1469819"/>
            <a:ext cx="6113052" cy="3918362"/>
          </a:xfrm>
          <a:prstGeom prst="rect">
            <a:avLst/>
          </a:prstGeom>
        </p:spPr>
      </p:pic>
    </p:spTree>
    <p:extLst>
      <p:ext uri="{BB962C8B-B14F-4D97-AF65-F5344CB8AC3E}">
        <p14:creationId xmlns:p14="http://schemas.microsoft.com/office/powerpoint/2010/main" val="40868731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558752C-6758-5F4C-C714-6E2FF6D23E08}"/>
              </a:ext>
            </a:extLst>
          </p:cNvPr>
          <p:cNvPicPr>
            <a:picLocks noChangeAspect="1"/>
          </p:cNvPicPr>
          <p:nvPr/>
        </p:nvPicPr>
        <p:blipFill>
          <a:blip r:embed="rId2"/>
          <a:stretch>
            <a:fillRect/>
          </a:stretch>
        </p:blipFill>
        <p:spPr>
          <a:xfrm>
            <a:off x="111336" y="113809"/>
            <a:ext cx="12007442" cy="6560260"/>
          </a:xfrm>
          <a:prstGeom prst="rect">
            <a:avLst/>
          </a:prstGeom>
        </p:spPr>
      </p:pic>
    </p:spTree>
    <p:extLst>
      <p:ext uri="{BB962C8B-B14F-4D97-AF65-F5344CB8AC3E}">
        <p14:creationId xmlns:p14="http://schemas.microsoft.com/office/powerpoint/2010/main" val="16368703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Freeform: Shape 205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Image result for kahoot">
            <a:extLst>
              <a:ext uri="{FF2B5EF4-FFF2-40B4-BE49-F238E27FC236}">
                <a16:creationId xmlns:a16="http://schemas.microsoft.com/office/drawing/2014/main" id="{85BF16E8-91C8-0B48-3A16-C70971F5709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928290"/>
            <a:ext cx="4777381" cy="282871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DE0981-03B2-524F-A6BA-0EBB86602A40}"/>
              </a:ext>
            </a:extLst>
          </p:cNvPr>
          <p:cNvSpPr>
            <a:spLocks noGrp="1"/>
          </p:cNvSpPr>
          <p:nvPr>
            <p:ph type="title"/>
          </p:nvPr>
        </p:nvSpPr>
        <p:spPr>
          <a:xfrm>
            <a:off x="614266" y="101296"/>
            <a:ext cx="5257800" cy="1325563"/>
          </a:xfrm>
        </p:spPr>
        <p:txBody>
          <a:bodyPr>
            <a:normAutofit/>
          </a:bodyPr>
          <a:lstStyle/>
          <a:p>
            <a:r>
              <a:rPr lang="en-US" dirty="0"/>
              <a:t>Kahoot</a:t>
            </a:r>
          </a:p>
        </p:txBody>
      </p:sp>
      <p:sp>
        <p:nvSpPr>
          <p:cNvPr id="3" name="Content Placeholder 2">
            <a:extLst>
              <a:ext uri="{FF2B5EF4-FFF2-40B4-BE49-F238E27FC236}">
                <a16:creationId xmlns:a16="http://schemas.microsoft.com/office/drawing/2014/main" id="{993F08E2-1BBD-6A46-9CEB-B6E9BA0D85E7}"/>
              </a:ext>
            </a:extLst>
          </p:cNvPr>
          <p:cNvSpPr>
            <a:spLocks noGrp="1"/>
          </p:cNvSpPr>
          <p:nvPr>
            <p:ph idx="1"/>
          </p:nvPr>
        </p:nvSpPr>
        <p:spPr>
          <a:xfrm>
            <a:off x="541176" y="970383"/>
            <a:ext cx="5868955" cy="5598367"/>
          </a:xfrm>
        </p:spPr>
        <p:txBody>
          <a:bodyPr>
            <a:normAutofit/>
          </a:bodyPr>
          <a:lstStyle/>
          <a:p>
            <a:pPr marL="0" indent="0">
              <a:buNone/>
            </a:pPr>
            <a:endParaRPr lang="en-US" sz="1500" dirty="0"/>
          </a:p>
          <a:p>
            <a:pPr>
              <a:lnSpc>
                <a:spcPct val="150000"/>
              </a:lnSpc>
              <a:buFont typeface="+mj-lt"/>
              <a:buAutoNum type="arabicPeriod"/>
            </a:pPr>
            <a:r>
              <a:rPr lang="en-GB" sz="1500" b="0" i="0" dirty="0">
                <a:effectLst/>
                <a:latin typeface="Söhne"/>
              </a:rPr>
              <a:t>Engagement: Kahoot is designed to be fun and interactive, making learning more engaging for students. It incorporates elements of gamification, including points, timers, and leaderboards, which can motivate students to participate and stay focused on the material.</a:t>
            </a:r>
          </a:p>
          <a:p>
            <a:pPr>
              <a:lnSpc>
                <a:spcPct val="150000"/>
              </a:lnSpc>
              <a:buFont typeface="+mj-lt"/>
              <a:buAutoNum type="arabicPeriod"/>
            </a:pPr>
            <a:r>
              <a:rPr lang="en-GB" sz="1500" b="0" i="0" dirty="0">
                <a:effectLst/>
                <a:latin typeface="Söhne"/>
              </a:rPr>
              <a:t>Active Learning: Kahoot encourages active learning by posing questions that students need to answer in real-time. This promotes critical thinking, problem-solving, and discussion as students compete or collaborate with their peers to answer questions.</a:t>
            </a:r>
          </a:p>
          <a:p>
            <a:pPr>
              <a:lnSpc>
                <a:spcPct val="150000"/>
              </a:lnSpc>
              <a:buFont typeface="+mj-lt"/>
              <a:buAutoNum type="arabicPeriod"/>
            </a:pPr>
            <a:r>
              <a:rPr lang="en-GB" sz="1500" b="0" i="0" dirty="0">
                <a:effectLst/>
                <a:latin typeface="Söhne"/>
              </a:rPr>
              <a:t>Formative Assessment: Kahoot is an effective tool for formative assessment. Teachers can use it to gauge student understanding during a lesson, identify misconceptions, and adjust their instruction accordingly.</a:t>
            </a:r>
            <a:endParaRPr lang="en-US" sz="1500" dirty="0"/>
          </a:p>
        </p:txBody>
      </p:sp>
    </p:spTree>
    <p:extLst>
      <p:ext uri="{BB962C8B-B14F-4D97-AF65-F5344CB8AC3E}">
        <p14:creationId xmlns:p14="http://schemas.microsoft.com/office/powerpoint/2010/main" val="34614687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C15AA-D6B6-70B8-0B21-927E23661293}"/>
              </a:ext>
            </a:extLst>
          </p:cNvPr>
          <p:cNvSpPr>
            <a:spLocks noGrp="1"/>
          </p:cNvSpPr>
          <p:nvPr>
            <p:ph type="title"/>
          </p:nvPr>
        </p:nvSpPr>
        <p:spPr/>
        <p:txBody>
          <a:bodyPr/>
          <a:lstStyle/>
          <a:p>
            <a:endParaRPr lang="en-GB"/>
          </a:p>
        </p:txBody>
      </p:sp>
      <p:pic>
        <p:nvPicPr>
          <p:cNvPr id="4" name="Online Media 3" title="What is Kahoot!?">
            <a:hlinkClick r:id="" action="ppaction://media"/>
            <a:extLst>
              <a:ext uri="{FF2B5EF4-FFF2-40B4-BE49-F238E27FC236}">
                <a16:creationId xmlns:a16="http://schemas.microsoft.com/office/drawing/2014/main" id="{98B24EC3-C27B-8322-8B63-780A79126ABA}"/>
              </a:ext>
            </a:extLst>
          </p:cNvPr>
          <p:cNvPicPr>
            <a:picLocks noGrp="1" noRot="1" noChangeAspect="1"/>
          </p:cNvPicPr>
          <p:nvPr>
            <p:ph idx="1"/>
            <a:videoFile r:link="rId1"/>
          </p:nvPr>
        </p:nvPicPr>
        <p:blipFill>
          <a:blip r:embed="rId3"/>
          <a:stretch>
            <a:fillRect/>
          </a:stretch>
        </p:blipFill>
        <p:spPr>
          <a:xfrm>
            <a:off x="838200" y="365125"/>
            <a:ext cx="10723179" cy="6059006"/>
          </a:xfrm>
          <a:prstGeom prst="rect">
            <a:avLst/>
          </a:prstGeom>
        </p:spPr>
      </p:pic>
    </p:spTree>
    <p:extLst>
      <p:ext uri="{BB962C8B-B14F-4D97-AF65-F5344CB8AC3E}">
        <p14:creationId xmlns:p14="http://schemas.microsoft.com/office/powerpoint/2010/main" val="5756945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1A35B-478A-034D-A92D-CFD9EDD8D175}"/>
              </a:ext>
            </a:extLst>
          </p:cNvPr>
          <p:cNvSpPr>
            <a:spLocks noGrp="1"/>
          </p:cNvSpPr>
          <p:nvPr>
            <p:ph type="title"/>
          </p:nvPr>
        </p:nvSpPr>
        <p:spPr>
          <a:xfrm>
            <a:off x="640080" y="325369"/>
            <a:ext cx="4368602" cy="1956841"/>
          </a:xfrm>
        </p:spPr>
        <p:txBody>
          <a:bodyPr anchor="b">
            <a:normAutofit/>
          </a:bodyPr>
          <a:lstStyle/>
          <a:p>
            <a:r>
              <a:rPr lang="en-US" sz="5400" dirty="0"/>
              <a:t>Office 365</a:t>
            </a:r>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0AA66-2F57-B74C-A6CC-9297915DB66C}"/>
              </a:ext>
            </a:extLst>
          </p:cNvPr>
          <p:cNvSpPr>
            <a:spLocks noGrp="1"/>
          </p:cNvSpPr>
          <p:nvPr>
            <p:ph idx="1"/>
          </p:nvPr>
        </p:nvSpPr>
        <p:spPr>
          <a:xfrm>
            <a:off x="325822" y="2872899"/>
            <a:ext cx="4557848" cy="3320668"/>
          </a:xfrm>
        </p:spPr>
        <p:txBody>
          <a:bodyPr>
            <a:normAutofit fontScale="92500"/>
          </a:bodyPr>
          <a:lstStyle/>
          <a:p>
            <a:pPr marL="0" indent="0" algn="ctr">
              <a:lnSpc>
                <a:spcPct val="150000"/>
              </a:lnSpc>
              <a:buNone/>
            </a:pPr>
            <a:r>
              <a:rPr lang="en-US" sz="2200" dirty="0"/>
              <a:t>A huge benefit of the MS suite is we can use it to collaborate and share but it is also free to schools and educators.</a:t>
            </a:r>
          </a:p>
          <a:p>
            <a:pPr marL="0" indent="0" algn="ctr">
              <a:lnSpc>
                <a:spcPct val="150000"/>
              </a:lnSpc>
              <a:buNone/>
            </a:pPr>
            <a:r>
              <a:rPr lang="en-US" sz="2200" dirty="0"/>
              <a:t>You can download for free on up to 5 different devices</a:t>
            </a:r>
          </a:p>
          <a:p>
            <a:pPr marL="0" indent="0" algn="ctr">
              <a:lnSpc>
                <a:spcPct val="150000"/>
              </a:lnSpc>
              <a:buNone/>
            </a:pPr>
            <a:r>
              <a:rPr lang="en-US" sz="2200" dirty="0"/>
              <a:t>How many of these elements do you use?</a:t>
            </a:r>
          </a:p>
          <a:p>
            <a:pPr marL="0" indent="0">
              <a:buNone/>
            </a:pPr>
            <a:endParaRPr lang="en-US" sz="2200" dirty="0"/>
          </a:p>
        </p:txBody>
      </p:sp>
      <p:pic>
        <p:nvPicPr>
          <p:cNvPr id="23" name="Picture 14" descr="School and office supplies">
            <a:extLst>
              <a:ext uri="{FF2B5EF4-FFF2-40B4-BE49-F238E27FC236}">
                <a16:creationId xmlns:a16="http://schemas.microsoft.com/office/drawing/2014/main" id="{6231B8F6-019C-8B3E-7D25-EEF9BFAACEF8}"/>
              </a:ext>
            </a:extLst>
          </p:cNvPr>
          <p:cNvPicPr>
            <a:picLocks noChangeAspect="1"/>
          </p:cNvPicPr>
          <p:nvPr/>
        </p:nvPicPr>
        <p:blipFill rotWithShape="1">
          <a:blip r:embed="rId3"/>
          <a:srcRect l="31380" r="166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82663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7" name="Rectangle 206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9" name="Freeform: Shape 206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71" name="Rectangle 207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Rectangle 207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Freeform: Shape 207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77" name="Isosceles Triangle 207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See the source image">
            <a:extLst>
              <a:ext uri="{FF2B5EF4-FFF2-40B4-BE49-F238E27FC236}">
                <a16:creationId xmlns:a16="http://schemas.microsoft.com/office/drawing/2014/main" id="{BA773227-43B5-B047-A0DD-79D7270E16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711450"/>
            <a:ext cx="10905066" cy="3435099"/>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079" name="Isosceles Triangle 207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900910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way - Create, collaborate, seal the deal!">
            <a:hlinkClick r:id="" action="ppaction://media"/>
            <a:extLst>
              <a:ext uri="{FF2B5EF4-FFF2-40B4-BE49-F238E27FC236}">
                <a16:creationId xmlns:a16="http://schemas.microsoft.com/office/drawing/2014/main" id="{4168C8EC-CA6C-1997-F412-96E91AF2C406}"/>
              </a:ext>
            </a:extLst>
          </p:cNvPr>
          <p:cNvPicPr>
            <a:picLocks noRot="1" noChangeAspect="1"/>
          </p:cNvPicPr>
          <p:nvPr>
            <a:videoFile r:link="rId1"/>
          </p:nvPr>
        </p:nvPicPr>
        <p:blipFill>
          <a:blip r:embed="rId3"/>
          <a:stretch>
            <a:fillRect/>
          </a:stretch>
        </p:blipFill>
        <p:spPr>
          <a:xfrm>
            <a:off x="916153" y="445477"/>
            <a:ext cx="10561144" cy="5967046"/>
          </a:xfrm>
          <a:prstGeom prst="rect">
            <a:avLst/>
          </a:prstGeom>
        </p:spPr>
      </p:pic>
    </p:spTree>
    <p:extLst>
      <p:ext uri="{BB962C8B-B14F-4D97-AF65-F5344CB8AC3E}">
        <p14:creationId xmlns:p14="http://schemas.microsoft.com/office/powerpoint/2010/main" val="10917763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A1A35B-478A-034D-A92D-CFD9EDD8D175}"/>
              </a:ext>
            </a:extLst>
          </p:cNvPr>
          <p:cNvSpPr>
            <a:spLocks noGrp="1"/>
          </p:cNvSpPr>
          <p:nvPr>
            <p:ph type="title"/>
          </p:nvPr>
        </p:nvSpPr>
        <p:spPr>
          <a:xfrm>
            <a:off x="572493" y="238539"/>
            <a:ext cx="11018520" cy="1434415"/>
          </a:xfrm>
        </p:spPr>
        <p:txBody>
          <a:bodyPr anchor="b">
            <a:normAutofit/>
          </a:bodyPr>
          <a:lstStyle/>
          <a:p>
            <a:r>
              <a:rPr lang="en-US" sz="5400" dirty="0"/>
              <a:t>You Tube</a:t>
            </a:r>
          </a:p>
        </p:txBody>
      </p:sp>
      <p:sp>
        <p:nvSpPr>
          <p:cNvPr id="3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0AA66-2F57-B74C-A6CC-9297915DB66C}"/>
              </a:ext>
            </a:extLst>
          </p:cNvPr>
          <p:cNvSpPr>
            <a:spLocks noGrp="1"/>
          </p:cNvSpPr>
          <p:nvPr>
            <p:ph idx="1"/>
          </p:nvPr>
        </p:nvSpPr>
        <p:spPr>
          <a:xfrm>
            <a:off x="194389" y="1978008"/>
            <a:ext cx="6980852" cy="4544089"/>
          </a:xfrm>
        </p:spPr>
        <p:txBody>
          <a:bodyPr anchor="t">
            <a:normAutofit lnSpcReduction="10000"/>
          </a:bodyPr>
          <a:lstStyle/>
          <a:p>
            <a:pPr>
              <a:buFont typeface="+mj-lt"/>
              <a:buAutoNum type="arabicPeriod"/>
            </a:pPr>
            <a:r>
              <a:rPr lang="en-GB" sz="1700" b="1" i="0" dirty="0">
                <a:effectLst/>
                <a:latin typeface="Arial" panose="020B0604020202020204" pitchFamily="34" charset="0"/>
                <a:cs typeface="Arial" panose="020B0604020202020204" pitchFamily="34" charset="0"/>
              </a:rPr>
              <a:t>Visual Learning:</a:t>
            </a:r>
            <a:r>
              <a:rPr lang="en-GB" sz="1700" b="0" i="0" dirty="0">
                <a:effectLst/>
                <a:latin typeface="Arial" panose="020B0604020202020204" pitchFamily="34" charset="0"/>
                <a:cs typeface="Arial" panose="020B0604020202020204" pitchFamily="34" charset="0"/>
              </a:rPr>
              <a:t> YouTube is a visual platform, making it ideal for subjects that benefit from visual aids. Teachers can use educational videos to explain complex concepts, demonstrate experiments, or provide visual examples, enhancing students' understanding.</a:t>
            </a:r>
          </a:p>
          <a:p>
            <a:pPr>
              <a:buFont typeface="+mj-lt"/>
              <a:buAutoNum type="arabicPeriod"/>
            </a:pPr>
            <a:r>
              <a:rPr lang="en-GB" sz="1700" b="1" i="0" dirty="0">
                <a:effectLst/>
                <a:latin typeface="Arial" panose="020B0604020202020204" pitchFamily="34" charset="0"/>
                <a:cs typeface="Arial" panose="020B0604020202020204" pitchFamily="34" charset="0"/>
              </a:rPr>
              <a:t>Access to a Wide Range of Content:</a:t>
            </a:r>
            <a:r>
              <a:rPr lang="en-GB" sz="1700" b="0" i="0" dirty="0">
                <a:effectLst/>
                <a:latin typeface="Arial" panose="020B0604020202020204" pitchFamily="34" charset="0"/>
                <a:cs typeface="Arial" panose="020B0604020202020204" pitchFamily="34" charset="0"/>
              </a:rPr>
              <a:t> YouTube hosts a vast amount of content on various subjects, from educational channels to user-generated tutorials. Educators can curate playlists of relevant videos or direct students to specific channels that align with the curriculum.</a:t>
            </a:r>
          </a:p>
          <a:p>
            <a:pPr>
              <a:buFont typeface="+mj-lt"/>
              <a:buAutoNum type="arabicPeriod"/>
            </a:pPr>
            <a:r>
              <a:rPr lang="en-GB" sz="1700" b="1" i="0" dirty="0">
                <a:effectLst/>
                <a:latin typeface="Arial" panose="020B0604020202020204" pitchFamily="34" charset="0"/>
                <a:cs typeface="Arial" panose="020B0604020202020204" pitchFamily="34" charset="0"/>
              </a:rPr>
              <a:t>Flipped Classroom:</a:t>
            </a:r>
            <a:r>
              <a:rPr lang="en-GB" sz="1700" b="0" i="0" dirty="0">
                <a:effectLst/>
                <a:latin typeface="Arial" panose="020B0604020202020204" pitchFamily="34" charset="0"/>
                <a:cs typeface="Arial" panose="020B0604020202020204" pitchFamily="34" charset="0"/>
              </a:rPr>
              <a:t> Teachers can create or curate instructional videos that students can watch at home. This approach, known as the flipped classroom, allows class time to be used for discussions, problem-solving, and interactive activities rather than traditional lectures.</a:t>
            </a:r>
          </a:p>
          <a:p>
            <a:pPr>
              <a:buFont typeface="+mj-lt"/>
              <a:buAutoNum type="arabicPeriod"/>
            </a:pPr>
            <a:r>
              <a:rPr lang="en-GB" sz="1700" b="1" i="0" dirty="0">
                <a:effectLst/>
                <a:latin typeface="Arial" panose="020B0604020202020204" pitchFamily="34" charset="0"/>
                <a:cs typeface="Arial" panose="020B0604020202020204" pitchFamily="34" charset="0"/>
              </a:rPr>
              <a:t>Engaging Content</a:t>
            </a:r>
            <a:r>
              <a:rPr lang="en-GB" sz="1700" b="0" i="0" dirty="0">
                <a:effectLst/>
                <a:latin typeface="Arial" panose="020B0604020202020204" pitchFamily="34" charset="0"/>
                <a:cs typeface="Arial" panose="020B0604020202020204" pitchFamily="34" charset="0"/>
              </a:rPr>
              <a:t>: Many educational YouTubers and channels use engaging techniques, animations, and storytelling to make learning fun and captivating. This can help maintain students' interest and motivation.</a:t>
            </a:r>
          </a:p>
          <a:p>
            <a:pPr marL="0" indent="0">
              <a:buNone/>
            </a:pPr>
            <a:endParaRPr lang="en-US" sz="1700" dirty="0"/>
          </a:p>
        </p:txBody>
      </p:sp>
      <p:pic>
        <p:nvPicPr>
          <p:cNvPr id="4098" name="Picture 2" descr="Image result for you tube">
            <a:extLst>
              <a:ext uri="{FF2B5EF4-FFF2-40B4-BE49-F238E27FC236}">
                <a16:creationId xmlns:a16="http://schemas.microsoft.com/office/drawing/2014/main" id="{105F4594-036C-364E-4A3B-D4C00B380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386" y="2921847"/>
            <a:ext cx="4142121" cy="2412886"/>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27376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LonLas Class 1 Insta360 8K">
            <a:hlinkClick r:id="" action="ppaction://media"/>
            <a:extLst>
              <a:ext uri="{FF2B5EF4-FFF2-40B4-BE49-F238E27FC236}">
                <a16:creationId xmlns:a16="http://schemas.microsoft.com/office/drawing/2014/main" id="{D9750382-28E8-C2E2-097F-4DF6879904CC}"/>
              </a:ext>
            </a:extLst>
          </p:cNvPr>
          <p:cNvPicPr>
            <a:picLocks noGrp="1" noRot="1" noChangeAspect="1"/>
          </p:cNvPicPr>
          <p:nvPr>
            <p:ph idx="1"/>
            <a:videoFile r:link="rId1"/>
          </p:nvPr>
        </p:nvPicPr>
        <p:blipFill>
          <a:blip r:embed="rId3"/>
          <a:stretch>
            <a:fillRect/>
          </a:stretch>
        </p:blipFill>
        <p:spPr>
          <a:xfrm>
            <a:off x="135295" y="149893"/>
            <a:ext cx="9199881" cy="5435803"/>
          </a:xfrm>
          <a:prstGeom prst="rect">
            <a:avLst/>
          </a:prstGeom>
          <a:ln w="57150">
            <a:solidFill>
              <a:srgbClr val="4472C4"/>
            </a:solidFill>
          </a:ln>
        </p:spPr>
      </p:pic>
      <p:pic>
        <p:nvPicPr>
          <p:cNvPr id="3" name="Picture 2" descr="A qr code with red squares&#10;&#10;Description automatically generated">
            <a:extLst>
              <a:ext uri="{FF2B5EF4-FFF2-40B4-BE49-F238E27FC236}">
                <a16:creationId xmlns:a16="http://schemas.microsoft.com/office/drawing/2014/main" id="{BC960D47-6624-3277-A674-F1513F65E986}"/>
              </a:ext>
            </a:extLst>
          </p:cNvPr>
          <p:cNvPicPr>
            <a:picLocks noChangeAspect="1"/>
          </p:cNvPicPr>
          <p:nvPr/>
        </p:nvPicPr>
        <p:blipFill>
          <a:blip r:embed="rId4"/>
          <a:stretch>
            <a:fillRect/>
          </a:stretch>
        </p:blipFill>
        <p:spPr>
          <a:xfrm>
            <a:off x="9486900" y="3001241"/>
            <a:ext cx="2621973" cy="2613314"/>
          </a:xfrm>
          <a:prstGeom prst="rect">
            <a:avLst/>
          </a:prstGeom>
          <a:ln w="28575">
            <a:solidFill>
              <a:schemeClr val="tx1"/>
            </a:solidFill>
          </a:ln>
        </p:spPr>
      </p:pic>
      <p:pic>
        <p:nvPicPr>
          <p:cNvPr id="6" name="Picture 5" descr="A black and yellow shield with yellow and blue stripes and flowers&#10;&#10;Description automatically generated">
            <a:extLst>
              <a:ext uri="{FF2B5EF4-FFF2-40B4-BE49-F238E27FC236}">
                <a16:creationId xmlns:a16="http://schemas.microsoft.com/office/drawing/2014/main" id="{AE1AF5E6-EA5D-1A8A-340B-66FCFF8B5B42}"/>
              </a:ext>
            </a:extLst>
          </p:cNvPr>
          <p:cNvPicPr>
            <a:picLocks noChangeAspect="1"/>
          </p:cNvPicPr>
          <p:nvPr/>
        </p:nvPicPr>
        <p:blipFill>
          <a:blip r:embed="rId5"/>
          <a:stretch>
            <a:fillRect/>
          </a:stretch>
        </p:blipFill>
        <p:spPr>
          <a:xfrm>
            <a:off x="10023075" y="760313"/>
            <a:ext cx="1547850" cy="1563375"/>
          </a:xfrm>
          <a:prstGeom prst="rect">
            <a:avLst/>
          </a:prstGeom>
          <a:ln w="28575">
            <a:solidFill>
              <a:schemeClr val="tx1"/>
            </a:solidFill>
          </a:ln>
        </p:spPr>
      </p:pic>
    </p:spTree>
    <p:extLst>
      <p:ext uri="{BB962C8B-B14F-4D97-AF65-F5344CB8AC3E}">
        <p14:creationId xmlns:p14="http://schemas.microsoft.com/office/powerpoint/2010/main" val="59659093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2117D-864C-5DBD-9735-767259DE63EE}"/>
              </a:ext>
            </a:extLst>
          </p:cNvPr>
          <p:cNvSpPr>
            <a:spLocks noGrp="1"/>
          </p:cNvSpPr>
          <p:nvPr>
            <p:ph type="title"/>
          </p:nvPr>
        </p:nvSpPr>
        <p:spPr>
          <a:xfrm>
            <a:off x="283575" y="91482"/>
            <a:ext cx="11481847" cy="1325563"/>
          </a:xfrm>
        </p:spPr>
        <p:txBody>
          <a:bodyPr/>
          <a:lstStyle/>
          <a:p>
            <a:pPr algn="ctr"/>
            <a:r>
              <a:rPr lang="cy-GB" u="sng" dirty="0" err="1">
                <a:cs typeface="Calibri Light" panose="020F0302020204030204"/>
              </a:rPr>
              <a:t>Professor</a:t>
            </a:r>
            <a:r>
              <a:rPr lang="cy-GB" u="sng" dirty="0">
                <a:cs typeface="Calibri Light" panose="020F0302020204030204"/>
              </a:rPr>
              <a:t> </a:t>
            </a:r>
            <a:r>
              <a:rPr lang="cy-GB" u="sng" dirty="0" err="1">
                <a:cs typeface="Calibri Light" panose="020F0302020204030204"/>
              </a:rPr>
              <a:t>Snape</a:t>
            </a:r>
            <a:r>
              <a:rPr lang="cy-GB" u="sng" dirty="0">
                <a:cs typeface="Calibri Light" panose="020F0302020204030204"/>
              </a:rPr>
              <a:t> </a:t>
            </a:r>
            <a:r>
              <a:rPr lang="cy-GB" u="sng" dirty="0" err="1">
                <a:cs typeface="Calibri Light" panose="020F0302020204030204"/>
              </a:rPr>
              <a:t>Has</a:t>
            </a:r>
            <a:r>
              <a:rPr lang="cy-GB" u="sng" dirty="0">
                <a:cs typeface="Calibri Light" panose="020F0302020204030204"/>
              </a:rPr>
              <a:t> a </a:t>
            </a:r>
            <a:r>
              <a:rPr lang="cy-GB" u="sng" dirty="0" err="1">
                <a:cs typeface="Calibri Light" panose="020F0302020204030204"/>
              </a:rPr>
              <a:t>task</a:t>
            </a:r>
            <a:r>
              <a:rPr lang="cy-GB" u="sng" dirty="0">
                <a:cs typeface="Calibri Light" panose="020F0302020204030204"/>
              </a:rPr>
              <a:t> </a:t>
            </a:r>
            <a:r>
              <a:rPr lang="cy-GB" u="sng" dirty="0" err="1">
                <a:cs typeface="Calibri Light" panose="020F0302020204030204"/>
              </a:rPr>
              <a:t>for</a:t>
            </a:r>
            <a:r>
              <a:rPr lang="cy-GB" u="sng" dirty="0">
                <a:cs typeface="Calibri Light" panose="020F0302020204030204"/>
              </a:rPr>
              <a:t> </a:t>
            </a:r>
            <a:r>
              <a:rPr lang="cy-GB" u="sng" dirty="0" err="1">
                <a:cs typeface="Calibri Light" panose="020F0302020204030204"/>
              </a:rPr>
              <a:t>you</a:t>
            </a:r>
            <a:endParaRPr lang="cy-GB" u="sng" dirty="0">
              <a:cs typeface="Calibri Light" panose="020F0302020204030204"/>
            </a:endParaRPr>
          </a:p>
        </p:txBody>
      </p:sp>
      <p:pic>
        <p:nvPicPr>
          <p:cNvPr id="4" name="Online Media 3" title="snape">
            <a:hlinkClick r:id="" action="ppaction://media"/>
            <a:extLst>
              <a:ext uri="{FF2B5EF4-FFF2-40B4-BE49-F238E27FC236}">
                <a16:creationId xmlns:a16="http://schemas.microsoft.com/office/drawing/2014/main" id="{AB78B7D5-4A69-B9AD-1C66-0044D7421093}"/>
              </a:ext>
            </a:extLst>
          </p:cNvPr>
          <p:cNvPicPr>
            <a:picLocks noRot="1" noChangeAspect="1"/>
          </p:cNvPicPr>
          <p:nvPr>
            <a:videoFile r:link="rId1"/>
          </p:nvPr>
        </p:nvPicPr>
        <p:blipFill>
          <a:blip r:embed="rId4"/>
          <a:stretch>
            <a:fillRect/>
          </a:stretch>
        </p:blipFill>
        <p:spPr>
          <a:xfrm>
            <a:off x="3102981" y="1275271"/>
            <a:ext cx="6236898" cy="4307456"/>
          </a:xfrm>
          <a:prstGeom prst="rect">
            <a:avLst/>
          </a:prstGeom>
          <a:ln>
            <a:solidFill>
              <a:srgbClr val="FFFF00"/>
            </a:solidFill>
          </a:ln>
        </p:spPr>
      </p:pic>
    </p:spTree>
    <p:extLst>
      <p:ext uri="{BB962C8B-B14F-4D97-AF65-F5344CB8AC3E}">
        <p14:creationId xmlns:p14="http://schemas.microsoft.com/office/powerpoint/2010/main" val="18667433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y Talking Pet on the App Store">
            <a:extLst>
              <a:ext uri="{FF2B5EF4-FFF2-40B4-BE49-F238E27FC236}">
                <a16:creationId xmlns:a16="http://schemas.microsoft.com/office/drawing/2014/main" id="{7C8F0EAA-6FA8-F1A3-5265-418BB94BD2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3575" y="791889"/>
            <a:ext cx="11430000" cy="60007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D1A66FE-379B-0A4F-D6CF-EBE5C6576C2A}"/>
              </a:ext>
            </a:extLst>
          </p:cNvPr>
          <p:cNvSpPr txBox="1">
            <a:spLocks/>
          </p:cNvSpPr>
          <p:nvPr/>
        </p:nvSpPr>
        <p:spPr>
          <a:xfrm>
            <a:off x="283575" y="210207"/>
            <a:ext cx="11481847" cy="1206838"/>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cy-GB" u="sng" dirty="0" err="1">
                <a:cs typeface="Calibri Light" panose="020F0302020204030204"/>
              </a:rPr>
              <a:t>My</a:t>
            </a:r>
            <a:r>
              <a:rPr lang="cy-GB" u="sng" dirty="0">
                <a:cs typeface="Calibri Light" panose="020F0302020204030204"/>
              </a:rPr>
              <a:t> </a:t>
            </a:r>
            <a:r>
              <a:rPr lang="cy-GB" u="sng" dirty="0" err="1">
                <a:cs typeface="Calibri Light" panose="020F0302020204030204"/>
              </a:rPr>
              <a:t>Talking</a:t>
            </a:r>
            <a:r>
              <a:rPr lang="cy-GB" u="sng" dirty="0">
                <a:cs typeface="Calibri Light" panose="020F0302020204030204"/>
              </a:rPr>
              <a:t> </a:t>
            </a:r>
            <a:r>
              <a:rPr lang="cy-GB" u="sng" dirty="0" err="1">
                <a:cs typeface="Calibri Light" panose="020F0302020204030204"/>
              </a:rPr>
              <a:t>App</a:t>
            </a:r>
            <a:endParaRPr lang="cy-GB" u="sng" dirty="0">
              <a:cs typeface="Calibri Light" panose="020F0302020204030204"/>
            </a:endParaRPr>
          </a:p>
        </p:txBody>
      </p:sp>
    </p:spTree>
    <p:extLst>
      <p:ext uri="{BB962C8B-B14F-4D97-AF65-F5344CB8AC3E}">
        <p14:creationId xmlns:p14="http://schemas.microsoft.com/office/powerpoint/2010/main" val="38287292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8396CDCC-1A28-E242-A1EF-28D8C8E5B647}"/>
              </a:ext>
            </a:extLst>
          </p:cNvPr>
          <p:cNvGraphicFramePr>
            <a:graphicFrameLocks noGrp="1"/>
          </p:cNvGraphicFramePr>
          <p:nvPr>
            <p:extLst>
              <p:ext uri="{D42A27DB-BD31-4B8C-83A1-F6EECF244321}">
                <p14:modId xmlns:p14="http://schemas.microsoft.com/office/powerpoint/2010/main" val="1918646719"/>
              </p:ext>
            </p:extLst>
          </p:nvPr>
        </p:nvGraphicFramePr>
        <p:xfrm>
          <a:off x="821094" y="643467"/>
          <a:ext cx="10552921" cy="5410526"/>
        </p:xfrm>
        <a:graphic>
          <a:graphicData uri="http://schemas.openxmlformats.org/drawingml/2006/table">
            <a:tbl>
              <a:tblPr firstRow="1" firstCol="1" bandRow="1">
                <a:solidFill>
                  <a:schemeClr val="bg1">
                    <a:lumMod val="95000"/>
                  </a:schemeClr>
                </a:solidFill>
                <a:tableStyleId>{5C22544A-7EE6-4342-B048-85BDC9FD1C3A}</a:tableStyleId>
              </a:tblPr>
              <a:tblGrid>
                <a:gridCol w="2767378">
                  <a:extLst>
                    <a:ext uri="{9D8B030D-6E8A-4147-A177-3AD203B41FA5}">
                      <a16:colId xmlns:a16="http://schemas.microsoft.com/office/drawing/2014/main" val="823822112"/>
                    </a:ext>
                  </a:extLst>
                </a:gridCol>
                <a:gridCol w="3378131">
                  <a:extLst>
                    <a:ext uri="{9D8B030D-6E8A-4147-A177-3AD203B41FA5}">
                      <a16:colId xmlns:a16="http://schemas.microsoft.com/office/drawing/2014/main" val="2552701197"/>
                    </a:ext>
                  </a:extLst>
                </a:gridCol>
                <a:gridCol w="4407412">
                  <a:extLst>
                    <a:ext uri="{9D8B030D-6E8A-4147-A177-3AD203B41FA5}">
                      <a16:colId xmlns:a16="http://schemas.microsoft.com/office/drawing/2014/main" val="3202783494"/>
                    </a:ext>
                  </a:extLst>
                </a:gridCol>
              </a:tblGrid>
              <a:tr h="372905">
                <a:tc>
                  <a:txBody>
                    <a:bodyPr/>
                    <a:lstStyle/>
                    <a:p>
                      <a:pPr algn="ctr"/>
                      <a:r>
                        <a:rPr lang="en-GB" sz="1600" b="1" cap="none" spc="0" dirty="0">
                          <a:solidFill>
                            <a:schemeClr val="bg1"/>
                          </a:solidFill>
                          <a:effectLst/>
                        </a:rPr>
                        <a:t>Platforms </a:t>
                      </a:r>
                      <a:endParaRPr lang="en-GB" sz="1600" b="1" cap="none" spc="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en-GB" sz="1600" b="1" cap="none" spc="0">
                          <a:solidFill>
                            <a:schemeClr val="bg1"/>
                          </a:solidFill>
                          <a:effectLst/>
                        </a:rPr>
                        <a:t>Link</a:t>
                      </a:r>
                      <a:endParaRPr lang="en-GB" sz="16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tc>
                  <a:txBody>
                    <a:bodyPr/>
                    <a:lstStyle/>
                    <a:p>
                      <a:pPr algn="ctr"/>
                      <a:r>
                        <a:rPr lang="en-GB" sz="1600" b="1" cap="none" spc="0">
                          <a:solidFill>
                            <a:schemeClr val="bg1"/>
                          </a:solidFill>
                          <a:effectLst/>
                        </a:rPr>
                        <a:t>How it is used</a:t>
                      </a:r>
                      <a:endParaRPr lang="en-GB" sz="1600" b="1" cap="none" spc="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solidFill>
                  </a:tcPr>
                </a:tc>
                <a:extLst>
                  <a:ext uri="{0D108BD9-81ED-4DB2-BD59-A6C34878D82A}">
                    <a16:rowId xmlns:a16="http://schemas.microsoft.com/office/drawing/2014/main" val="3183308204"/>
                  </a:ext>
                </a:extLst>
              </a:tr>
              <a:tr h="469598">
                <a:tc>
                  <a:txBody>
                    <a:bodyPr/>
                    <a:lstStyle/>
                    <a:p>
                      <a:pPr algn="ctr"/>
                      <a:r>
                        <a:rPr lang="en-GB" sz="1050" b="1" cap="none" spc="0" dirty="0" err="1">
                          <a:solidFill>
                            <a:schemeClr val="tx1"/>
                          </a:solidFill>
                          <a:effectLst/>
                        </a:rPr>
                        <a:t>Jamboard</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3">
                            <a:extLst>
                              <a:ext uri="{A12FA001-AC4F-418D-AE19-62706E023703}">
                                <ahyp:hlinkClr xmlns:ahyp="http://schemas.microsoft.com/office/drawing/2018/hyperlinkcolor" val="tx"/>
                              </a:ext>
                            </a:extLst>
                          </a:hlinkClick>
                        </a:rPr>
                        <a:t>https://jamboard.google.com/</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 shared collaboration space similar to a whiteboard</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725731286"/>
                  </a:ext>
                </a:extLst>
              </a:tr>
              <a:tr h="469598">
                <a:tc>
                  <a:txBody>
                    <a:bodyPr/>
                    <a:lstStyle/>
                    <a:p>
                      <a:pPr algn="ctr"/>
                      <a:r>
                        <a:rPr lang="en-GB" sz="1050" b="1" cap="none" spc="0" dirty="0">
                          <a:solidFill>
                            <a:schemeClr val="tx1"/>
                          </a:solidFill>
                          <a:effectLst/>
                        </a:rPr>
                        <a:t>Padlet</a:t>
                      </a: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dirty="0">
                          <a:solidFill>
                            <a:schemeClr val="tx1"/>
                          </a:solidFill>
                          <a:effectLst/>
                          <a:hlinkClick r:id="rId4">
                            <a:extLst>
                              <a:ext uri="{A12FA001-AC4F-418D-AE19-62706E023703}">
                                <ahyp:hlinkClr xmlns:ahyp="http://schemas.microsoft.com/office/drawing/2018/hyperlinkcolor" val="tx"/>
                              </a:ext>
                            </a:extLst>
                          </a:hlinkClick>
                        </a:rPr>
                        <a:t>https://en-gb.padlet.com/</a:t>
                      </a:r>
                      <a:endParaRPr lang="en-GB" sz="1050" b="1" cap="none" spc="0" dirty="0">
                        <a:solidFill>
                          <a:schemeClr val="tx1"/>
                        </a:solidFill>
                        <a:effectLst/>
                      </a:endParaRP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Allows submission of text and media to a shared noticeboard</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696550495"/>
                  </a:ext>
                </a:extLst>
              </a:tr>
              <a:tr h="469598">
                <a:tc>
                  <a:txBody>
                    <a:bodyPr/>
                    <a:lstStyle/>
                    <a:p>
                      <a:pPr algn="ctr"/>
                      <a:r>
                        <a:rPr lang="en-GB" sz="1050" b="1" cap="none" spc="0">
                          <a:solidFill>
                            <a:schemeClr val="tx1"/>
                          </a:solidFill>
                          <a:effectLst/>
                        </a:rPr>
                        <a:t>O365/Sharepoint</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Various</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Office 365 allows you to collaborate and contribute to the same documents.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50177598"/>
                  </a:ext>
                </a:extLst>
              </a:tr>
              <a:tr h="324558">
                <a:tc>
                  <a:txBody>
                    <a:bodyPr/>
                    <a:lstStyle/>
                    <a:p>
                      <a:pPr algn="ctr"/>
                      <a:r>
                        <a:rPr lang="en-GB" sz="1050" b="1" cap="none" spc="0">
                          <a:solidFill>
                            <a:schemeClr val="tx1"/>
                          </a:solidFill>
                          <a:effectLst/>
                        </a:rPr>
                        <a:t>Google docs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5">
                            <a:extLst>
                              <a:ext uri="{A12FA001-AC4F-418D-AE19-62706E023703}">
                                <ahyp:hlinkClr xmlns:ahyp="http://schemas.microsoft.com/office/drawing/2018/hyperlinkcolor" val="tx"/>
                              </a:ext>
                            </a:extLst>
                          </a:hlinkClick>
                        </a:rPr>
                        <a:t>https://docs.google.com/</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Works in a similar way to the office suite but using Google Docs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2041000024"/>
                  </a:ext>
                </a:extLst>
              </a:tr>
              <a:tr h="469598">
                <a:tc>
                  <a:txBody>
                    <a:bodyPr/>
                    <a:lstStyle/>
                    <a:p>
                      <a:pPr algn="ctr"/>
                      <a:r>
                        <a:rPr lang="en-GB" sz="1050" b="1" cap="none" spc="0">
                          <a:solidFill>
                            <a:schemeClr val="tx1"/>
                          </a:solidFill>
                          <a:effectLst/>
                        </a:rPr>
                        <a:t>Trello</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dirty="0">
                          <a:solidFill>
                            <a:schemeClr val="tx1"/>
                          </a:solidFill>
                          <a:effectLst/>
                          <a:hlinkClick r:id="rId6">
                            <a:extLst>
                              <a:ext uri="{A12FA001-AC4F-418D-AE19-62706E023703}">
                                <ahyp:hlinkClr xmlns:ahyp="http://schemas.microsoft.com/office/drawing/2018/hyperlinkcolor" val="tx"/>
                              </a:ext>
                            </a:extLst>
                          </a:hlinkClick>
                        </a:rPr>
                        <a:t>https://trello.com/en</a:t>
                      </a:r>
                      <a:endParaRPr lang="en-GB" sz="1050" b="1" cap="none" spc="0" dirty="0">
                        <a:solidFill>
                          <a:schemeClr val="tx1"/>
                        </a:solidFill>
                        <a:effectLst/>
                      </a:endParaRPr>
                    </a:p>
                    <a:p>
                      <a:pPr algn="ctr"/>
                      <a:r>
                        <a:rPr lang="en-GB" sz="1050" b="1" cap="none" spc="0" dirty="0">
                          <a:solidFill>
                            <a:schemeClr val="tx1"/>
                          </a:solidFill>
                          <a:effectLst/>
                        </a:rPr>
                        <a:t> </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Similar to Padlet though more rigidly structured. Also useful for project planning</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951639904"/>
                  </a:ext>
                </a:extLst>
              </a:tr>
              <a:tr h="469598">
                <a:tc>
                  <a:txBody>
                    <a:bodyPr/>
                    <a:lstStyle/>
                    <a:p>
                      <a:pPr algn="ctr"/>
                      <a:r>
                        <a:rPr lang="en-GB" sz="1050" b="1" cap="none" spc="0">
                          <a:solidFill>
                            <a:schemeClr val="tx1"/>
                          </a:solidFill>
                          <a:effectLst/>
                        </a:rPr>
                        <a:t>Minecraft Education edition</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7">
                            <a:extLst>
                              <a:ext uri="{A12FA001-AC4F-418D-AE19-62706E023703}">
                                <ahyp:hlinkClr xmlns:ahyp="http://schemas.microsoft.com/office/drawing/2018/hyperlinkcolor" val="tx"/>
                              </a:ext>
                            </a:extLst>
                          </a:hlinkClick>
                        </a:rPr>
                        <a:t>https://education.minecraft.net/</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Allows collaboration and creativity in a 3-D environment. Free with your UWTSD email</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58470015"/>
                  </a:ext>
                </a:extLst>
              </a:tr>
              <a:tr h="469598">
                <a:tc>
                  <a:txBody>
                    <a:bodyPr/>
                    <a:lstStyle/>
                    <a:p>
                      <a:pPr algn="ctr"/>
                      <a:r>
                        <a:rPr lang="en-GB" sz="1050" b="1" cap="none" spc="0" dirty="0" err="1">
                          <a:solidFill>
                            <a:schemeClr val="tx1"/>
                          </a:solidFill>
                          <a:effectLst/>
                        </a:rPr>
                        <a:t>Mentimeter</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8">
                            <a:extLst>
                              <a:ext uri="{A12FA001-AC4F-418D-AE19-62706E023703}">
                                <ahyp:hlinkClr xmlns:ahyp="http://schemas.microsoft.com/office/drawing/2018/hyperlinkcolor" val="tx"/>
                              </a:ext>
                            </a:extLst>
                          </a:hlinkClick>
                        </a:rPr>
                        <a:t>https://www.mentimeter.com/</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a:solidFill>
                            <a:schemeClr val="tx1"/>
                          </a:solidFill>
                          <a:effectLst/>
                        </a:rPr>
                        <a:t>Allows some submission from students</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074352106"/>
                  </a:ext>
                </a:extLst>
              </a:tr>
              <a:tr h="469598">
                <a:tc>
                  <a:txBody>
                    <a:bodyPr/>
                    <a:lstStyle/>
                    <a:p>
                      <a:pPr algn="ctr"/>
                      <a:r>
                        <a:rPr lang="en-GB" sz="1050" b="1" cap="none" spc="0">
                          <a:solidFill>
                            <a:schemeClr val="tx1"/>
                          </a:solidFill>
                          <a:effectLst/>
                        </a:rPr>
                        <a:t>Mural</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u="sng" cap="none" spc="0">
                          <a:solidFill>
                            <a:schemeClr val="tx1"/>
                          </a:solidFill>
                          <a:effectLst/>
                          <a:hlinkClick r:id="rId9">
                            <a:extLst>
                              <a:ext uri="{A12FA001-AC4F-418D-AE19-62706E023703}">
                                <ahyp:hlinkClr xmlns:ahyp="http://schemas.microsoft.com/office/drawing/2018/hyperlinkcolor" val="tx"/>
                              </a:ext>
                            </a:extLst>
                          </a:hlinkClick>
                        </a:rPr>
                        <a:t>https://app.mural.co/</a:t>
                      </a:r>
                      <a:endParaRPr lang="en-GB" sz="1050" b="1" cap="none" spc="0">
                        <a:solidFill>
                          <a:schemeClr val="tx1"/>
                        </a:solidFill>
                        <a:effectLst/>
                      </a:endParaRPr>
                    </a:p>
                    <a:p>
                      <a:pPr algn="ctr"/>
                      <a:r>
                        <a:rPr lang="en-GB" sz="1050" b="1" cap="none" spc="0">
                          <a:solidFill>
                            <a:schemeClr val="tx1"/>
                          </a:solidFill>
                          <a:effectLst/>
                        </a:rPr>
                        <a:t> </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rPr>
                        <a:t>allows teams to collaborate on ideas</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3620957863"/>
                  </a:ext>
                </a:extLst>
              </a:tr>
              <a:tr h="469598">
                <a:tc>
                  <a:txBody>
                    <a:bodyPr/>
                    <a:lstStyle/>
                    <a:p>
                      <a:pPr algn="ctr"/>
                      <a:r>
                        <a:rPr lang="en-GB" sz="1050" b="1" cap="none" spc="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SeeSaw</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10">
                            <a:extLst>
                              <a:ext uri="{A12FA001-AC4F-418D-AE19-62706E023703}">
                                <ahyp:hlinkClr xmlns:ahyp="http://schemas.microsoft.com/office/drawing/2018/hyperlinkcolor" val="tx"/>
                              </a:ext>
                            </a:extLst>
                          </a:hlinkClick>
                        </a:rPr>
                        <a:t>https://web.seesaw.me/seesaw-for-schools-demo</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Students can record and allows teachers to create and share activities </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208714889"/>
                  </a:ext>
                </a:extLst>
              </a:tr>
              <a:tr h="469598">
                <a:tc>
                  <a:txBody>
                    <a:bodyPr/>
                    <a:lstStyle/>
                    <a:p>
                      <a:pPr algn="ctr"/>
                      <a:r>
                        <a:rPr lang="en-GB" sz="1050" b="1" cap="none" spc="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Wakelet</a:t>
                      </a: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050" b="1" cap="none" spc="0">
                          <a:solidFill>
                            <a:schemeClr val="tx1"/>
                          </a:solidFill>
                          <a:hlinkClick r:id="rId11">
                            <a:extLst>
                              <a:ext uri="{A12FA001-AC4F-418D-AE19-62706E023703}">
                                <ahyp:hlinkClr xmlns:ahyp="http://schemas.microsoft.com/office/drawing/2018/hyperlinkcolor" val="tx"/>
                              </a:ext>
                            </a:extLst>
                          </a:hlinkClick>
                        </a:rPr>
                        <a:t>https://learn.wakelet.com/</a:t>
                      </a:r>
                      <a:endParaRPr lang="en-US" sz="1050" b="1" cap="none" spc="0">
                        <a:solidFill>
                          <a:schemeClr val="tx1"/>
                        </a:solidFill>
                      </a:endParaRPr>
                    </a:p>
                    <a:p>
                      <a:pPr algn="ct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Allows the creation of a collaborative  “collection” – these can be anything from projects to reading lists or plans</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561940336"/>
                  </a:ext>
                </a:extLst>
              </a:tr>
              <a:tr h="469598">
                <a:tc>
                  <a:txBody>
                    <a:bodyPr/>
                    <a:lstStyle/>
                    <a:p>
                      <a:pPr algn="ctr"/>
                      <a:r>
                        <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Flipgrid</a:t>
                      </a: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algn="ctr"/>
                      <a:endParaRPr lang="en-GB" sz="1050" b="1" cap="none" spc="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Can create and share topics and collaborate in groups with feedback </a:t>
                      </a:r>
                      <a:r>
                        <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sym typeface="Wingdings" pitchFamily="2" charset="2"/>
                        </a:rPr>
                        <a:t></a:t>
                      </a: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GB" sz="1050" b="1" cap="none" spc="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35341" marR="36038" marT="70418" marB="7573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1">
                        <a:lumMod val="95000"/>
                      </a:schemeClr>
                    </a:solidFill>
                  </a:tcPr>
                </a:tc>
                <a:extLst>
                  <a:ext uri="{0D108BD9-81ED-4DB2-BD59-A6C34878D82A}">
                    <a16:rowId xmlns:a16="http://schemas.microsoft.com/office/drawing/2014/main" val="1161684119"/>
                  </a:ext>
                </a:extLst>
              </a:tr>
            </a:tbl>
          </a:graphicData>
        </a:graphic>
      </p:graphicFrame>
    </p:spTree>
    <p:extLst>
      <p:ext uri="{BB962C8B-B14F-4D97-AF65-F5344CB8AC3E}">
        <p14:creationId xmlns:p14="http://schemas.microsoft.com/office/powerpoint/2010/main" val="21600467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C4865-2E94-B7BE-AE6F-7DFB5766149F}"/>
              </a:ext>
            </a:extLst>
          </p:cNvPr>
          <p:cNvSpPr>
            <a:spLocks noGrp="1"/>
          </p:cNvSpPr>
          <p:nvPr>
            <p:ph type="title"/>
          </p:nvPr>
        </p:nvSpPr>
        <p:spPr>
          <a:xfrm>
            <a:off x="356936" y="150979"/>
            <a:ext cx="11481847" cy="1325563"/>
          </a:xfrm>
          <a:ln w="28575">
            <a:solidFill>
              <a:schemeClr val="tx1"/>
            </a:solidFill>
          </a:ln>
        </p:spPr>
        <p:txBody>
          <a:bodyPr>
            <a:normAutofit/>
          </a:bodyPr>
          <a:lstStyle/>
          <a:p>
            <a:pPr algn="ctr"/>
            <a:r>
              <a:rPr lang="en-US" sz="4000">
                <a:cs typeface="Calibri Light"/>
              </a:rPr>
              <a:t>Follow the QR codes and explore the </a:t>
            </a:r>
            <a:br>
              <a:rPr lang="en-US" sz="4000">
                <a:cs typeface="Calibri Light"/>
              </a:rPr>
            </a:br>
            <a:r>
              <a:rPr lang="en-US" sz="4000">
                <a:cs typeface="Calibri Light"/>
              </a:rPr>
              <a:t>resources that are available</a:t>
            </a:r>
          </a:p>
        </p:txBody>
      </p:sp>
      <p:graphicFrame>
        <p:nvGraphicFramePr>
          <p:cNvPr id="5" name="Diagram 4">
            <a:extLst>
              <a:ext uri="{FF2B5EF4-FFF2-40B4-BE49-F238E27FC236}">
                <a16:creationId xmlns:a16="http://schemas.microsoft.com/office/drawing/2014/main" id="{5EEAAA16-4B27-C5AE-12EE-CF529DEDA1A7}"/>
              </a:ext>
            </a:extLst>
          </p:cNvPr>
          <p:cNvGraphicFramePr/>
          <p:nvPr/>
        </p:nvGraphicFramePr>
        <p:xfrm>
          <a:off x="1015789" y="1703218"/>
          <a:ext cx="10523615" cy="38960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 name="Picture 12" descr="A qr code with orange squares&#10;&#10;Description automatically generated">
            <a:extLst>
              <a:ext uri="{FF2B5EF4-FFF2-40B4-BE49-F238E27FC236}">
                <a16:creationId xmlns:a16="http://schemas.microsoft.com/office/drawing/2014/main" id="{B84AD06F-5FEC-17B2-0529-C13FBC5FD9E4}"/>
              </a:ext>
            </a:extLst>
          </p:cNvPr>
          <p:cNvPicPr>
            <a:picLocks noChangeAspect="1"/>
          </p:cNvPicPr>
          <p:nvPr/>
        </p:nvPicPr>
        <p:blipFill>
          <a:blip r:embed="rId8"/>
          <a:stretch>
            <a:fillRect/>
          </a:stretch>
        </p:blipFill>
        <p:spPr>
          <a:xfrm>
            <a:off x="4252686" y="2202542"/>
            <a:ext cx="1231296" cy="1219200"/>
          </a:xfrm>
          <a:prstGeom prst="rect">
            <a:avLst/>
          </a:prstGeom>
        </p:spPr>
      </p:pic>
      <p:pic>
        <p:nvPicPr>
          <p:cNvPr id="14" name="Picture 13" descr="A qr code with black squares&#10;&#10;Description automatically generated">
            <a:extLst>
              <a:ext uri="{FF2B5EF4-FFF2-40B4-BE49-F238E27FC236}">
                <a16:creationId xmlns:a16="http://schemas.microsoft.com/office/drawing/2014/main" id="{5488E059-AB08-70CA-482D-1058EB6B3B97}"/>
              </a:ext>
            </a:extLst>
          </p:cNvPr>
          <p:cNvPicPr>
            <a:picLocks noChangeAspect="1"/>
          </p:cNvPicPr>
          <p:nvPr/>
        </p:nvPicPr>
        <p:blipFill>
          <a:blip r:embed="rId9"/>
          <a:stretch>
            <a:fillRect/>
          </a:stretch>
        </p:blipFill>
        <p:spPr>
          <a:xfrm>
            <a:off x="1591733" y="2190446"/>
            <a:ext cx="1243391" cy="1243391"/>
          </a:xfrm>
          <a:prstGeom prst="rect">
            <a:avLst/>
          </a:prstGeom>
        </p:spPr>
      </p:pic>
      <p:pic>
        <p:nvPicPr>
          <p:cNvPr id="15" name="Picture 14" descr="A qr code with a blue background&#10;&#10;Description automatically generated">
            <a:extLst>
              <a:ext uri="{FF2B5EF4-FFF2-40B4-BE49-F238E27FC236}">
                <a16:creationId xmlns:a16="http://schemas.microsoft.com/office/drawing/2014/main" id="{1AA2699E-EBE2-0FD8-36DC-E3DEEE894AE7}"/>
              </a:ext>
            </a:extLst>
          </p:cNvPr>
          <p:cNvPicPr>
            <a:picLocks noChangeAspect="1"/>
          </p:cNvPicPr>
          <p:nvPr/>
        </p:nvPicPr>
        <p:blipFill>
          <a:blip r:embed="rId10"/>
          <a:stretch>
            <a:fillRect/>
          </a:stretch>
        </p:blipFill>
        <p:spPr>
          <a:xfrm>
            <a:off x="1603827" y="3920065"/>
            <a:ext cx="1231296" cy="1219200"/>
          </a:xfrm>
          <a:prstGeom prst="rect">
            <a:avLst/>
          </a:prstGeom>
        </p:spPr>
      </p:pic>
      <p:pic>
        <p:nvPicPr>
          <p:cNvPr id="16" name="Picture 15" descr="A qr code with green squares&#10;&#10;Description automatically generated">
            <a:extLst>
              <a:ext uri="{FF2B5EF4-FFF2-40B4-BE49-F238E27FC236}">
                <a16:creationId xmlns:a16="http://schemas.microsoft.com/office/drawing/2014/main" id="{563206F3-FE8A-9995-AB14-41F757B3AC60}"/>
              </a:ext>
            </a:extLst>
          </p:cNvPr>
          <p:cNvPicPr>
            <a:picLocks noChangeAspect="1"/>
          </p:cNvPicPr>
          <p:nvPr/>
        </p:nvPicPr>
        <p:blipFill>
          <a:blip r:embed="rId11"/>
          <a:stretch>
            <a:fillRect/>
          </a:stretch>
        </p:blipFill>
        <p:spPr>
          <a:xfrm>
            <a:off x="4240590" y="3920065"/>
            <a:ext cx="1243391" cy="1243390"/>
          </a:xfrm>
          <a:prstGeom prst="rect">
            <a:avLst/>
          </a:prstGeom>
        </p:spPr>
      </p:pic>
      <p:pic>
        <p:nvPicPr>
          <p:cNvPr id="35" name="Picture 34" descr="A qr code with red squares&#10;&#10;Description automatically generated">
            <a:extLst>
              <a:ext uri="{FF2B5EF4-FFF2-40B4-BE49-F238E27FC236}">
                <a16:creationId xmlns:a16="http://schemas.microsoft.com/office/drawing/2014/main" id="{52B4ECD7-783F-B268-4EC9-CA8C9C15977E}"/>
              </a:ext>
            </a:extLst>
          </p:cNvPr>
          <p:cNvPicPr>
            <a:picLocks noChangeAspect="1"/>
          </p:cNvPicPr>
          <p:nvPr/>
        </p:nvPicPr>
        <p:blipFill>
          <a:blip r:embed="rId12"/>
          <a:stretch>
            <a:fillRect/>
          </a:stretch>
        </p:blipFill>
        <p:spPr>
          <a:xfrm>
            <a:off x="7049814" y="3909849"/>
            <a:ext cx="1245476" cy="1245476"/>
          </a:xfrm>
          <a:prstGeom prst="rect">
            <a:avLst/>
          </a:prstGeom>
        </p:spPr>
      </p:pic>
      <p:pic>
        <p:nvPicPr>
          <p:cNvPr id="36" name="Picture 35" descr="A qr code with a blue background&#10;&#10;Description automatically generated">
            <a:extLst>
              <a:ext uri="{FF2B5EF4-FFF2-40B4-BE49-F238E27FC236}">
                <a16:creationId xmlns:a16="http://schemas.microsoft.com/office/drawing/2014/main" id="{BC9AEEEA-9358-557F-7F40-20BB30CD4CA2}"/>
              </a:ext>
            </a:extLst>
          </p:cNvPr>
          <p:cNvPicPr>
            <a:picLocks noChangeAspect="1"/>
          </p:cNvPicPr>
          <p:nvPr/>
        </p:nvPicPr>
        <p:blipFill>
          <a:blip r:embed="rId13"/>
          <a:stretch>
            <a:fillRect/>
          </a:stretch>
        </p:blipFill>
        <p:spPr>
          <a:xfrm>
            <a:off x="7010400" y="2136227"/>
            <a:ext cx="1324304" cy="1350580"/>
          </a:xfrm>
          <a:prstGeom prst="rect">
            <a:avLst/>
          </a:prstGeom>
        </p:spPr>
      </p:pic>
      <p:pic>
        <p:nvPicPr>
          <p:cNvPr id="37" name="Picture 36" descr="A qr code with a few squares&#10;&#10;Description automatically generated">
            <a:extLst>
              <a:ext uri="{FF2B5EF4-FFF2-40B4-BE49-F238E27FC236}">
                <a16:creationId xmlns:a16="http://schemas.microsoft.com/office/drawing/2014/main" id="{0B89E540-E60D-CB7F-B0F3-650709BEF3F6}"/>
              </a:ext>
            </a:extLst>
          </p:cNvPr>
          <p:cNvPicPr>
            <a:picLocks noChangeAspect="1"/>
          </p:cNvPicPr>
          <p:nvPr/>
        </p:nvPicPr>
        <p:blipFill>
          <a:blip r:embed="rId14"/>
          <a:stretch>
            <a:fillRect/>
          </a:stretch>
        </p:blipFill>
        <p:spPr>
          <a:xfrm>
            <a:off x="9637985" y="2136228"/>
            <a:ext cx="1363718" cy="1376856"/>
          </a:xfrm>
          <a:prstGeom prst="rect">
            <a:avLst/>
          </a:prstGeom>
        </p:spPr>
      </p:pic>
    </p:spTree>
    <p:extLst>
      <p:ext uri="{BB962C8B-B14F-4D97-AF65-F5344CB8AC3E}">
        <p14:creationId xmlns:p14="http://schemas.microsoft.com/office/powerpoint/2010/main" val="27836407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2E25A1-066B-CA41-8E4B-A2D86BE62949}"/>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Planning to include DCF</a:t>
            </a:r>
          </a:p>
        </p:txBody>
      </p:sp>
      <p:graphicFrame>
        <p:nvGraphicFramePr>
          <p:cNvPr id="5" name="Content Placeholder 2">
            <a:extLst>
              <a:ext uri="{FF2B5EF4-FFF2-40B4-BE49-F238E27FC236}">
                <a16:creationId xmlns:a16="http://schemas.microsoft.com/office/drawing/2014/main" id="{0F2F710C-5E83-496F-B3F0-E31E728A6C63}"/>
              </a:ext>
            </a:extLst>
          </p:cNvPr>
          <p:cNvGraphicFramePr>
            <a:graphicFrameLocks noGrp="1"/>
          </p:cNvGraphicFramePr>
          <p:nvPr>
            <p:ph idx="1"/>
            <p:extLst>
              <p:ext uri="{D42A27DB-BD31-4B8C-83A1-F6EECF244321}">
                <p14:modId xmlns:p14="http://schemas.microsoft.com/office/powerpoint/2010/main" val="37044097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040373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Diagram 2">
            <a:extLst>
              <a:ext uri="{FF2B5EF4-FFF2-40B4-BE49-F238E27FC236}">
                <a16:creationId xmlns:a16="http://schemas.microsoft.com/office/drawing/2014/main" id="{2B62DB58-9867-BB4C-721B-3D80E87F6F33}"/>
              </a:ext>
            </a:extLst>
          </p:cNvPr>
          <p:cNvGraphicFramePr/>
          <p:nvPr>
            <p:extLst>
              <p:ext uri="{D42A27DB-BD31-4B8C-83A1-F6EECF244321}">
                <p14:modId xmlns:p14="http://schemas.microsoft.com/office/powerpoint/2010/main" val="2891671055"/>
              </p:ext>
            </p:extLst>
          </p:nvPr>
        </p:nvGraphicFramePr>
        <p:xfrm>
          <a:off x="658278" y="622849"/>
          <a:ext cx="10680282" cy="5498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57656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1E63D09-7DE5-4D3E-9C92-A947845E6E83}"/>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2961</Words>
  <Application>Microsoft Office PowerPoint</Application>
  <PresentationFormat>Widescreen</PresentationFormat>
  <Paragraphs>295</Paragraphs>
  <Slides>42</Slides>
  <Notes>27</Notes>
  <HiddenSlides>0</HiddenSlides>
  <MMClips>10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42</vt:i4>
      </vt:variant>
    </vt:vector>
  </HeadingPairs>
  <TitlesOfParts>
    <vt:vector size="52" baseType="lpstr">
      <vt:lpstr>Söhne</vt:lpstr>
      <vt:lpstr>Agency FB</vt:lpstr>
      <vt:lpstr>Arial</vt:lpstr>
      <vt:lpstr>Arial Nova Cond</vt:lpstr>
      <vt:lpstr>Calibri</vt:lpstr>
      <vt:lpstr>Calibri Light</vt:lpstr>
      <vt:lpstr>Office Theme</vt:lpstr>
      <vt:lpstr>UWTSD 200 Holding Page</vt:lpstr>
      <vt:lpstr>UWTSD 200_Text 1</vt:lpstr>
      <vt:lpstr>UWTSD 200_Text 1</vt:lpstr>
      <vt:lpstr>PowerPoint Presentation</vt:lpstr>
      <vt:lpstr>Interactive exploration of the DCF and practical applications for the classroom.</vt:lpstr>
      <vt:lpstr>PowerPoint Presentation</vt:lpstr>
      <vt:lpstr>PowerPoint Presentation</vt:lpstr>
      <vt:lpstr>“How many apps or tools do you use daily that could be incorporated into teaching?”</vt:lpstr>
      <vt:lpstr>How Digital Tools Can Enhance Learning Creatively</vt:lpstr>
      <vt:lpstr>How Digital Tools Can Enhance Learning Creatively</vt:lpstr>
      <vt:lpstr>How Digital Tools Can Enhance Learning Creatively</vt:lpstr>
      <vt:lpstr>“The DCF is about developing the skills needed to become confident, creative, and critical users of technology and digital media, enabling learners to navigate and engage with the digital world safely and effectively.” </vt:lpstr>
      <vt:lpstr>What have you used in your lessons in order to reach the DCF strands?</vt:lpstr>
      <vt:lpstr>WHAT THE DCF IS, AND WHAT IT ISN'T</vt:lpstr>
      <vt:lpstr>Digital Skills framework in Wales </vt:lpstr>
      <vt:lpstr>The Strands and elements</vt:lpstr>
      <vt:lpstr>Here's a general idea of how progression steps might work in the DCF:</vt:lpstr>
      <vt:lpstr>PowerPoint Presentation</vt:lpstr>
      <vt:lpstr>PowerPoint Presentation</vt:lpstr>
      <vt:lpstr>Activity: Guess the Strand!</vt:lpstr>
      <vt:lpstr>Activity: Guess the Strand!</vt:lpstr>
      <vt:lpstr>Activity: Guess the Strand!</vt:lpstr>
      <vt:lpstr>Activity: Guess the Strand!</vt:lpstr>
      <vt:lpstr>Exploring the Strands of the Digital Competence Framework (DCF)</vt:lpstr>
      <vt:lpstr>Scenario 1: </vt:lpstr>
      <vt:lpstr>Scenario 2: </vt:lpstr>
      <vt:lpstr>Overcoming Challenges</vt:lpstr>
      <vt:lpstr>Overcoming Challenges</vt:lpstr>
      <vt:lpstr>PowerPoint Presentation</vt:lpstr>
      <vt:lpstr>IDEAS</vt:lpstr>
      <vt:lpstr>Padlet</vt:lpstr>
      <vt:lpstr>PowerPoint Presentation</vt:lpstr>
      <vt:lpstr>Kahoot</vt:lpstr>
      <vt:lpstr>PowerPoint Presentation</vt:lpstr>
      <vt:lpstr>Office 365</vt:lpstr>
      <vt:lpstr>PowerPoint Presentation</vt:lpstr>
      <vt:lpstr>PowerPoint Presentation</vt:lpstr>
      <vt:lpstr>You Tube</vt:lpstr>
      <vt:lpstr>PowerPoint Presentation</vt:lpstr>
      <vt:lpstr>Professor Snape Has a task for you</vt:lpstr>
      <vt:lpstr>PowerPoint Presentation</vt:lpstr>
      <vt:lpstr>PowerPoint Presentation</vt:lpstr>
      <vt:lpstr>Follow the QR codes and explore the  resources that are available</vt:lpstr>
      <vt:lpstr>Planning to include DCF</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DCF and AFL</dc:title>
  <dc:creator>Karl Jones</dc:creator>
  <cp:lastModifiedBy>Ian Jones</cp:lastModifiedBy>
  <cp:revision>22</cp:revision>
  <dcterms:created xsi:type="dcterms:W3CDTF">2021-02-18T09:13:36Z</dcterms:created>
  <dcterms:modified xsi:type="dcterms:W3CDTF">2024-11-19T00:03:37Z</dcterms:modified>
</cp:coreProperties>
</file>