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7DFEF1-38B2-404D-B5D3-2A8B6F2E69A1}" v="335" dt="2026-06-22T08:55:56.744"/>
    <p1510:client id="{C9DFE673-3DE3-E6C0-EBEC-29D9750CB676}" v="191" dt="2026-06-22T00:43:04.8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bila Bilal (2511210)" userId="S::2511210@student.uwtsd.ac.uk::0e2f5df1-ae76-4f4f-a141-f40a3c9998b7" providerId="AD" clId="Web-{C9DFE673-3DE3-E6C0-EBEC-29D9750CB676}"/>
    <pc:docChg chg="addSld modSld">
      <pc:chgData name="Nabila Bilal (2511210)" userId="S::2511210@student.uwtsd.ac.uk::0e2f5df1-ae76-4f4f-a141-f40a3c9998b7" providerId="AD" clId="Web-{C9DFE673-3DE3-E6C0-EBEC-29D9750CB676}" dt="2026-06-22T00:43:04.899" v="190" actId="20577"/>
      <pc:docMkLst>
        <pc:docMk/>
      </pc:docMkLst>
      <pc:sldChg chg="modSp">
        <pc:chgData name="Nabila Bilal (2511210)" userId="S::2511210@student.uwtsd.ac.uk::0e2f5df1-ae76-4f4f-a141-f40a3c9998b7" providerId="AD" clId="Web-{C9DFE673-3DE3-E6C0-EBEC-29D9750CB676}" dt="2026-06-22T00:43:04.899" v="190" actId="20577"/>
        <pc:sldMkLst>
          <pc:docMk/>
          <pc:sldMk cId="109857222" sldId="256"/>
        </pc:sldMkLst>
        <pc:spChg chg="mod">
          <ac:chgData name="Nabila Bilal (2511210)" userId="S::2511210@student.uwtsd.ac.uk::0e2f5df1-ae76-4f4f-a141-f40a3c9998b7" providerId="AD" clId="Web-{C9DFE673-3DE3-E6C0-EBEC-29D9750CB676}" dt="2026-06-22T00:43:04.899" v="190" actId="20577"/>
          <ac:spMkLst>
            <pc:docMk/>
            <pc:sldMk cId="109857222" sldId="256"/>
            <ac:spMk id="2" creationId="{00000000-0000-0000-0000-000000000000}"/>
          </ac:spMkLst>
        </pc:spChg>
      </pc:sldChg>
      <pc:sldChg chg="modSp new">
        <pc:chgData name="Nabila Bilal (2511210)" userId="S::2511210@student.uwtsd.ac.uk::0e2f5df1-ae76-4f4f-a141-f40a3c9998b7" providerId="AD" clId="Web-{C9DFE673-3DE3-E6C0-EBEC-29D9750CB676}" dt="2026-06-21T23:07:19.946" v="88" actId="20577"/>
        <pc:sldMkLst>
          <pc:docMk/>
          <pc:sldMk cId="2909909646" sldId="257"/>
        </pc:sldMkLst>
        <pc:spChg chg="mod">
          <ac:chgData name="Nabila Bilal (2511210)" userId="S::2511210@student.uwtsd.ac.uk::0e2f5df1-ae76-4f4f-a141-f40a3c9998b7" providerId="AD" clId="Web-{C9DFE673-3DE3-E6C0-EBEC-29D9750CB676}" dt="2026-06-21T23:07:19.946" v="88" actId="20577"/>
          <ac:spMkLst>
            <pc:docMk/>
            <pc:sldMk cId="2909909646" sldId="257"/>
            <ac:spMk id="2" creationId="{323F16BD-4E45-64DE-D589-D914653106D9}"/>
          </ac:spMkLst>
        </pc:spChg>
      </pc:sldChg>
      <pc:sldChg chg="modSp new">
        <pc:chgData name="Nabila Bilal (2511210)" userId="S::2511210@student.uwtsd.ac.uk::0e2f5df1-ae76-4f4f-a141-f40a3c9998b7" providerId="AD" clId="Web-{C9DFE673-3DE3-E6C0-EBEC-29D9750CB676}" dt="2026-06-21T23:00:36.916" v="34" actId="20577"/>
        <pc:sldMkLst>
          <pc:docMk/>
          <pc:sldMk cId="3591740349" sldId="258"/>
        </pc:sldMkLst>
        <pc:spChg chg="mod">
          <ac:chgData name="Nabila Bilal (2511210)" userId="S::2511210@student.uwtsd.ac.uk::0e2f5df1-ae76-4f4f-a141-f40a3c9998b7" providerId="AD" clId="Web-{C9DFE673-3DE3-E6C0-EBEC-29D9750CB676}" dt="2026-06-21T23:00:36.916" v="34" actId="20577"/>
          <ac:spMkLst>
            <pc:docMk/>
            <pc:sldMk cId="3591740349" sldId="258"/>
            <ac:spMk id="2" creationId="{18BEFA47-16A6-1C91-7A46-E6656ED2976F}"/>
          </ac:spMkLst>
        </pc:spChg>
      </pc:sldChg>
      <pc:sldChg chg="modSp new">
        <pc:chgData name="Nabila Bilal (2511210)" userId="S::2511210@student.uwtsd.ac.uk::0e2f5df1-ae76-4f4f-a141-f40a3c9998b7" providerId="AD" clId="Web-{C9DFE673-3DE3-E6C0-EBEC-29D9750CB676}" dt="2026-06-21T23:00:51.105" v="44" actId="20577"/>
        <pc:sldMkLst>
          <pc:docMk/>
          <pc:sldMk cId="3243592858" sldId="259"/>
        </pc:sldMkLst>
        <pc:spChg chg="mod">
          <ac:chgData name="Nabila Bilal (2511210)" userId="S::2511210@student.uwtsd.ac.uk::0e2f5df1-ae76-4f4f-a141-f40a3c9998b7" providerId="AD" clId="Web-{C9DFE673-3DE3-E6C0-EBEC-29D9750CB676}" dt="2026-06-21T23:00:51.105" v="44" actId="20577"/>
          <ac:spMkLst>
            <pc:docMk/>
            <pc:sldMk cId="3243592858" sldId="259"/>
            <ac:spMk id="2" creationId="{7AA7E26F-8F8C-A35B-232D-23687F531BDE}"/>
          </ac:spMkLst>
        </pc:spChg>
      </pc:sldChg>
      <pc:sldChg chg="modSp new">
        <pc:chgData name="Nabila Bilal (2511210)" userId="S::2511210@student.uwtsd.ac.uk::0e2f5df1-ae76-4f4f-a141-f40a3c9998b7" providerId="AD" clId="Web-{C9DFE673-3DE3-E6C0-EBEC-29D9750CB676}" dt="2026-06-21T23:11:24.901" v="112" actId="20577"/>
        <pc:sldMkLst>
          <pc:docMk/>
          <pc:sldMk cId="2897583496" sldId="260"/>
        </pc:sldMkLst>
        <pc:spChg chg="mod">
          <ac:chgData name="Nabila Bilal (2511210)" userId="S::2511210@student.uwtsd.ac.uk::0e2f5df1-ae76-4f4f-a141-f40a3c9998b7" providerId="AD" clId="Web-{C9DFE673-3DE3-E6C0-EBEC-29D9750CB676}" dt="2026-06-21T23:11:24.901" v="112" actId="20577"/>
          <ac:spMkLst>
            <pc:docMk/>
            <pc:sldMk cId="2897583496" sldId="260"/>
            <ac:spMk id="2" creationId="{CCA105B7-B541-9BCE-49E5-D058D07B3974}"/>
          </ac:spMkLst>
        </pc:spChg>
      </pc:sldChg>
      <pc:sldChg chg="modSp new">
        <pc:chgData name="Nabila Bilal (2511210)" userId="S::2511210@student.uwtsd.ac.uk::0e2f5df1-ae76-4f4f-a141-f40a3c9998b7" providerId="AD" clId="Web-{C9DFE673-3DE3-E6C0-EBEC-29D9750CB676}" dt="2026-06-21T23:01:59.516" v="73" actId="20577"/>
        <pc:sldMkLst>
          <pc:docMk/>
          <pc:sldMk cId="3951626189" sldId="261"/>
        </pc:sldMkLst>
        <pc:spChg chg="mod">
          <ac:chgData name="Nabila Bilal (2511210)" userId="S::2511210@student.uwtsd.ac.uk::0e2f5df1-ae76-4f4f-a141-f40a3c9998b7" providerId="AD" clId="Web-{C9DFE673-3DE3-E6C0-EBEC-29D9750CB676}" dt="2026-06-21T23:01:59.516" v="73" actId="20577"/>
          <ac:spMkLst>
            <pc:docMk/>
            <pc:sldMk cId="3951626189" sldId="261"/>
            <ac:spMk id="2" creationId="{E23298FA-BED9-AC65-98A3-813A2EC4D5F4}"/>
          </ac:spMkLst>
        </pc:spChg>
      </pc:sldChg>
      <pc:sldChg chg="modSp new">
        <pc:chgData name="Nabila Bilal (2511210)" userId="S::2511210@student.uwtsd.ac.uk::0e2f5df1-ae76-4f4f-a141-f40a3c9998b7" providerId="AD" clId="Web-{C9DFE673-3DE3-E6C0-EBEC-29D9750CB676}" dt="2026-06-21T23:12:21.373" v="117" actId="20577"/>
        <pc:sldMkLst>
          <pc:docMk/>
          <pc:sldMk cId="3283940276" sldId="262"/>
        </pc:sldMkLst>
        <pc:spChg chg="mod">
          <ac:chgData name="Nabila Bilal (2511210)" userId="S::2511210@student.uwtsd.ac.uk::0e2f5df1-ae76-4f4f-a141-f40a3c9998b7" providerId="AD" clId="Web-{C9DFE673-3DE3-E6C0-EBEC-29D9750CB676}" dt="2026-06-21T23:12:21.373" v="117" actId="20577"/>
          <ac:spMkLst>
            <pc:docMk/>
            <pc:sldMk cId="3283940276" sldId="262"/>
            <ac:spMk id="2" creationId="{7D9300C3-5E50-08CB-7D5D-C17D0053BBE0}"/>
          </ac:spMkLst>
        </pc:spChg>
      </pc:sldChg>
      <pc:sldChg chg="modSp new">
        <pc:chgData name="Nabila Bilal (2511210)" userId="S::2511210@student.uwtsd.ac.uk::0e2f5df1-ae76-4f4f-a141-f40a3c9998b7" providerId="AD" clId="Web-{C9DFE673-3DE3-E6C0-EBEC-29D9750CB676}" dt="2026-06-21T23:01:44.015" v="58" actId="20577"/>
        <pc:sldMkLst>
          <pc:docMk/>
          <pc:sldMk cId="2545581603" sldId="263"/>
        </pc:sldMkLst>
        <pc:spChg chg="mod">
          <ac:chgData name="Nabila Bilal (2511210)" userId="S::2511210@student.uwtsd.ac.uk::0e2f5df1-ae76-4f4f-a141-f40a3c9998b7" providerId="AD" clId="Web-{C9DFE673-3DE3-E6C0-EBEC-29D9750CB676}" dt="2026-06-21T23:01:44.015" v="58" actId="20577"/>
          <ac:spMkLst>
            <pc:docMk/>
            <pc:sldMk cId="2545581603" sldId="263"/>
            <ac:spMk id="2" creationId="{8A79AC16-4C92-48FB-4C29-31C3BF67F133}"/>
          </ac:spMkLst>
        </pc:spChg>
      </pc:sldChg>
    </pc:docChg>
  </pc:docChgLst>
  <pc:docChgLst>
    <pc:chgData name="Nabila Bilal (2511210)" userId="S::2511210@student.uwtsd.ac.uk::0e2f5df1-ae76-4f4f-a141-f40a3c9998b7" providerId="AD" clId="Web-{847DFEF1-38B2-404D-B5D3-2A8B6F2E69A1}"/>
    <pc:docChg chg="modSld">
      <pc:chgData name="Nabila Bilal (2511210)" userId="S::2511210@student.uwtsd.ac.uk::0e2f5df1-ae76-4f4f-a141-f40a3c9998b7" providerId="AD" clId="Web-{847DFEF1-38B2-404D-B5D3-2A8B6F2E69A1}" dt="2026-06-22T08:56:18.965" v="354"/>
      <pc:docMkLst>
        <pc:docMk/>
      </pc:docMkLst>
      <pc:sldChg chg="addSp delSp modSp mod setBg">
        <pc:chgData name="Nabila Bilal (2511210)" userId="S::2511210@student.uwtsd.ac.uk::0e2f5df1-ae76-4f4f-a141-f40a3c9998b7" providerId="AD" clId="Web-{847DFEF1-38B2-404D-B5D3-2A8B6F2E69A1}" dt="2026-06-22T08:07:14.051" v="58"/>
        <pc:sldMkLst>
          <pc:docMk/>
          <pc:sldMk cId="109857222" sldId="256"/>
        </pc:sldMkLst>
        <pc:spChg chg="mod">
          <ac:chgData name="Nabila Bilal (2511210)" userId="S::2511210@student.uwtsd.ac.uk::0e2f5df1-ae76-4f4f-a141-f40a3c9998b7" providerId="AD" clId="Web-{847DFEF1-38B2-404D-B5D3-2A8B6F2E69A1}" dt="2026-06-22T08:07:14.051" v="58"/>
          <ac:spMkLst>
            <pc:docMk/>
            <pc:sldMk cId="109857222" sldId="256"/>
            <ac:spMk id="2" creationId="{00000000-0000-0000-0000-000000000000}"/>
          </ac:spMkLst>
        </pc:spChg>
        <pc:spChg chg="mod">
          <ac:chgData name="Nabila Bilal (2511210)" userId="S::2511210@student.uwtsd.ac.uk::0e2f5df1-ae76-4f4f-a141-f40a3c9998b7" providerId="AD" clId="Web-{847DFEF1-38B2-404D-B5D3-2A8B6F2E69A1}" dt="2026-06-22T08:07:14.051" v="58"/>
          <ac:spMkLst>
            <pc:docMk/>
            <pc:sldMk cId="109857222" sldId="256"/>
            <ac:spMk id="3" creationId="{00000000-0000-0000-0000-000000000000}"/>
          </ac:spMkLst>
        </pc:spChg>
        <pc:spChg chg="add del">
          <ac:chgData name="Nabila Bilal (2511210)" userId="S::2511210@student.uwtsd.ac.uk::0e2f5df1-ae76-4f4f-a141-f40a3c9998b7" providerId="AD" clId="Web-{847DFEF1-38B2-404D-B5D3-2A8B6F2E69A1}" dt="2026-06-22T08:07:04.113" v="55"/>
          <ac:spMkLst>
            <pc:docMk/>
            <pc:sldMk cId="109857222" sldId="256"/>
            <ac:spMk id="8" creationId="{1A3C89F8-0D2F-47FF-B903-151248265F47}"/>
          </ac:spMkLst>
        </pc:spChg>
        <pc:spChg chg="add del">
          <ac:chgData name="Nabila Bilal (2511210)" userId="S::2511210@student.uwtsd.ac.uk::0e2f5df1-ae76-4f4f-a141-f40a3c9998b7" providerId="AD" clId="Web-{847DFEF1-38B2-404D-B5D3-2A8B6F2E69A1}" dt="2026-06-22T08:07:04.113" v="55"/>
          <ac:spMkLst>
            <pc:docMk/>
            <pc:sldMk cId="109857222" sldId="256"/>
            <ac:spMk id="10" creationId="{C5CB530E-515E-412C-9DF1-5F8FFBD6F383}"/>
          </ac:spMkLst>
        </pc:spChg>
        <pc:spChg chg="add del">
          <ac:chgData name="Nabila Bilal (2511210)" userId="S::2511210@student.uwtsd.ac.uk::0e2f5df1-ae76-4f4f-a141-f40a3c9998b7" providerId="AD" clId="Web-{847DFEF1-38B2-404D-B5D3-2A8B6F2E69A1}" dt="2026-06-22T08:07:04.113" v="55"/>
          <ac:spMkLst>
            <pc:docMk/>
            <pc:sldMk cId="109857222" sldId="256"/>
            <ac:spMk id="12" creationId="{712D4376-A578-4FF1-94FC-245E7A6A489F}"/>
          </ac:spMkLst>
        </pc:spChg>
        <pc:spChg chg="add del">
          <ac:chgData name="Nabila Bilal (2511210)" userId="S::2511210@student.uwtsd.ac.uk::0e2f5df1-ae76-4f4f-a141-f40a3c9998b7" providerId="AD" clId="Web-{847DFEF1-38B2-404D-B5D3-2A8B6F2E69A1}" dt="2026-06-22T08:07:04.113" v="55"/>
          <ac:spMkLst>
            <pc:docMk/>
            <pc:sldMk cId="109857222" sldId="256"/>
            <ac:spMk id="14" creationId="{AEA7509D-F04F-40CB-A0B3-EEF16499CC9F}"/>
          </ac:spMkLst>
        </pc:spChg>
        <pc:spChg chg="add del">
          <ac:chgData name="Nabila Bilal (2511210)" userId="S::2511210@student.uwtsd.ac.uk::0e2f5df1-ae76-4f4f-a141-f40a3c9998b7" providerId="AD" clId="Web-{847DFEF1-38B2-404D-B5D3-2A8B6F2E69A1}" dt="2026-06-22T08:07:04.113" v="55"/>
          <ac:spMkLst>
            <pc:docMk/>
            <pc:sldMk cId="109857222" sldId="256"/>
            <ac:spMk id="18" creationId="{508BEF50-7B1E-49A4-BC19-5F4F1D755E64}"/>
          </ac:spMkLst>
        </pc:spChg>
        <pc:spChg chg="add del">
          <ac:chgData name="Nabila Bilal (2511210)" userId="S::2511210@student.uwtsd.ac.uk::0e2f5df1-ae76-4f4f-a141-f40a3c9998b7" providerId="AD" clId="Web-{847DFEF1-38B2-404D-B5D3-2A8B6F2E69A1}" dt="2026-06-22T08:07:04.113" v="55"/>
          <ac:spMkLst>
            <pc:docMk/>
            <pc:sldMk cId="109857222" sldId="256"/>
            <ac:spMk id="20" creationId="{3FBAD350-5664-4811-A208-657FB882D350}"/>
          </ac:spMkLst>
        </pc:spChg>
        <pc:spChg chg="add del">
          <ac:chgData name="Nabila Bilal (2511210)" userId="S::2511210@student.uwtsd.ac.uk::0e2f5df1-ae76-4f4f-a141-f40a3c9998b7" providerId="AD" clId="Web-{847DFEF1-38B2-404D-B5D3-2A8B6F2E69A1}" dt="2026-06-22T08:07:04.113" v="55"/>
          <ac:spMkLst>
            <pc:docMk/>
            <pc:sldMk cId="109857222" sldId="256"/>
            <ac:spMk id="22" creationId="{C39ADB8F-D187-49D7-BDCF-C1B6DC727068}"/>
          </ac:spMkLst>
        </pc:spChg>
        <pc:spChg chg="add del">
          <ac:chgData name="Nabila Bilal (2511210)" userId="S::2511210@student.uwtsd.ac.uk::0e2f5df1-ae76-4f4f-a141-f40a3c9998b7" providerId="AD" clId="Web-{847DFEF1-38B2-404D-B5D3-2A8B6F2E69A1}" dt="2026-06-22T08:07:14.036" v="57"/>
          <ac:spMkLst>
            <pc:docMk/>
            <pc:sldMk cId="109857222" sldId="256"/>
            <ac:spMk id="24" creationId="{A3363022-C969-41E9-8EB2-E4C94908C1FA}"/>
          </ac:spMkLst>
        </pc:spChg>
        <pc:spChg chg="add del">
          <ac:chgData name="Nabila Bilal (2511210)" userId="S::2511210@student.uwtsd.ac.uk::0e2f5df1-ae76-4f4f-a141-f40a3c9998b7" providerId="AD" clId="Web-{847DFEF1-38B2-404D-B5D3-2A8B6F2E69A1}" dt="2026-06-22T08:07:14.036" v="57"/>
          <ac:spMkLst>
            <pc:docMk/>
            <pc:sldMk cId="109857222" sldId="256"/>
            <ac:spMk id="25" creationId="{8D1AD6B3-BE88-4CEB-BA17-790657CC4729}"/>
          </ac:spMkLst>
        </pc:spChg>
        <pc:spChg chg="add">
          <ac:chgData name="Nabila Bilal (2511210)" userId="S::2511210@student.uwtsd.ac.uk::0e2f5df1-ae76-4f4f-a141-f40a3c9998b7" providerId="AD" clId="Web-{847DFEF1-38B2-404D-B5D3-2A8B6F2E69A1}" dt="2026-06-22T08:07:14.051" v="58"/>
          <ac:spMkLst>
            <pc:docMk/>
            <pc:sldMk cId="109857222" sldId="256"/>
            <ac:spMk id="29" creationId="{1A3C89F8-0D2F-47FF-B903-151248265F47}"/>
          </ac:spMkLst>
        </pc:spChg>
        <pc:spChg chg="add">
          <ac:chgData name="Nabila Bilal (2511210)" userId="S::2511210@student.uwtsd.ac.uk::0e2f5df1-ae76-4f4f-a141-f40a3c9998b7" providerId="AD" clId="Web-{847DFEF1-38B2-404D-B5D3-2A8B6F2E69A1}" dt="2026-06-22T08:07:14.051" v="58"/>
          <ac:spMkLst>
            <pc:docMk/>
            <pc:sldMk cId="109857222" sldId="256"/>
            <ac:spMk id="30" creationId="{C5CB530E-515E-412C-9DF1-5F8FFBD6F383}"/>
          </ac:spMkLst>
        </pc:spChg>
        <pc:spChg chg="add">
          <ac:chgData name="Nabila Bilal (2511210)" userId="S::2511210@student.uwtsd.ac.uk::0e2f5df1-ae76-4f4f-a141-f40a3c9998b7" providerId="AD" clId="Web-{847DFEF1-38B2-404D-B5D3-2A8B6F2E69A1}" dt="2026-06-22T08:07:14.051" v="58"/>
          <ac:spMkLst>
            <pc:docMk/>
            <pc:sldMk cId="109857222" sldId="256"/>
            <ac:spMk id="31" creationId="{712D4376-A578-4FF1-94FC-245E7A6A489F}"/>
          </ac:spMkLst>
        </pc:spChg>
        <pc:spChg chg="add">
          <ac:chgData name="Nabila Bilal (2511210)" userId="S::2511210@student.uwtsd.ac.uk::0e2f5df1-ae76-4f4f-a141-f40a3c9998b7" providerId="AD" clId="Web-{847DFEF1-38B2-404D-B5D3-2A8B6F2E69A1}" dt="2026-06-22T08:07:14.051" v="58"/>
          <ac:spMkLst>
            <pc:docMk/>
            <pc:sldMk cId="109857222" sldId="256"/>
            <ac:spMk id="32" creationId="{AEA7509D-F04F-40CB-A0B3-EEF16499CC9F}"/>
          </ac:spMkLst>
        </pc:spChg>
        <pc:spChg chg="add">
          <ac:chgData name="Nabila Bilal (2511210)" userId="S::2511210@student.uwtsd.ac.uk::0e2f5df1-ae76-4f4f-a141-f40a3c9998b7" providerId="AD" clId="Web-{847DFEF1-38B2-404D-B5D3-2A8B6F2E69A1}" dt="2026-06-22T08:07:14.051" v="58"/>
          <ac:spMkLst>
            <pc:docMk/>
            <pc:sldMk cId="109857222" sldId="256"/>
            <ac:spMk id="34" creationId="{508BEF50-7B1E-49A4-BC19-5F4F1D755E64}"/>
          </ac:spMkLst>
        </pc:spChg>
        <pc:spChg chg="add">
          <ac:chgData name="Nabila Bilal (2511210)" userId="S::2511210@student.uwtsd.ac.uk::0e2f5df1-ae76-4f4f-a141-f40a3c9998b7" providerId="AD" clId="Web-{847DFEF1-38B2-404D-B5D3-2A8B6F2E69A1}" dt="2026-06-22T08:07:14.051" v="58"/>
          <ac:spMkLst>
            <pc:docMk/>
            <pc:sldMk cId="109857222" sldId="256"/>
            <ac:spMk id="35" creationId="{3FBAD350-5664-4811-A208-657FB882D350}"/>
          </ac:spMkLst>
        </pc:spChg>
        <pc:spChg chg="add">
          <ac:chgData name="Nabila Bilal (2511210)" userId="S::2511210@student.uwtsd.ac.uk::0e2f5df1-ae76-4f4f-a141-f40a3c9998b7" providerId="AD" clId="Web-{847DFEF1-38B2-404D-B5D3-2A8B6F2E69A1}" dt="2026-06-22T08:07:14.051" v="58"/>
          <ac:spMkLst>
            <pc:docMk/>
            <pc:sldMk cId="109857222" sldId="256"/>
            <ac:spMk id="36" creationId="{C39ADB8F-D187-49D7-BDCF-C1B6DC727068}"/>
          </ac:spMkLst>
        </pc:spChg>
        <pc:grpChg chg="add del">
          <ac:chgData name="Nabila Bilal (2511210)" userId="S::2511210@student.uwtsd.ac.uk::0e2f5df1-ae76-4f4f-a141-f40a3c9998b7" providerId="AD" clId="Web-{847DFEF1-38B2-404D-B5D3-2A8B6F2E69A1}" dt="2026-06-22T08:07:14.036" v="57"/>
          <ac:grpSpMkLst>
            <pc:docMk/>
            <pc:sldMk cId="109857222" sldId="256"/>
            <ac:grpSpMk id="26" creationId="{89D1390B-7E13-4B4F-9CB2-391063412E54}"/>
          </ac:grpSpMkLst>
        </pc:grpChg>
        <pc:picChg chg="add del">
          <ac:chgData name="Nabila Bilal (2511210)" userId="S::2511210@student.uwtsd.ac.uk::0e2f5df1-ae76-4f4f-a141-f40a3c9998b7" providerId="AD" clId="Web-{847DFEF1-38B2-404D-B5D3-2A8B6F2E69A1}" dt="2026-06-22T08:07:14.036" v="57"/>
          <ac:picMkLst>
            <pc:docMk/>
            <pc:sldMk cId="109857222" sldId="256"/>
            <ac:picMk id="7" creationId="{B621A697-56A3-A8F5-4683-7C3C578070EE}"/>
          </ac:picMkLst>
        </pc:picChg>
        <pc:cxnChg chg="add del">
          <ac:chgData name="Nabila Bilal (2511210)" userId="S::2511210@student.uwtsd.ac.uk::0e2f5df1-ae76-4f4f-a141-f40a3c9998b7" providerId="AD" clId="Web-{847DFEF1-38B2-404D-B5D3-2A8B6F2E69A1}" dt="2026-06-22T08:07:04.113" v="55"/>
          <ac:cxnSpMkLst>
            <pc:docMk/>
            <pc:sldMk cId="109857222" sldId="256"/>
            <ac:cxnSpMk id="16" creationId="{56020367-4FD5-4596-8E10-C5F095CD8DBF}"/>
          </ac:cxnSpMkLst>
        </pc:cxnChg>
        <pc:cxnChg chg="add">
          <ac:chgData name="Nabila Bilal (2511210)" userId="S::2511210@student.uwtsd.ac.uk::0e2f5df1-ae76-4f4f-a141-f40a3c9998b7" providerId="AD" clId="Web-{847DFEF1-38B2-404D-B5D3-2A8B6F2E69A1}" dt="2026-06-22T08:07:14.051" v="58"/>
          <ac:cxnSpMkLst>
            <pc:docMk/>
            <pc:sldMk cId="109857222" sldId="256"/>
            <ac:cxnSpMk id="33" creationId="{56020367-4FD5-4596-8E10-C5F095CD8DBF}"/>
          </ac:cxnSpMkLst>
        </pc:cxnChg>
      </pc:sldChg>
      <pc:sldChg chg="addSp modSp mod setBg">
        <pc:chgData name="Nabila Bilal (2511210)" userId="S::2511210@student.uwtsd.ac.uk::0e2f5df1-ae76-4f4f-a141-f40a3c9998b7" providerId="AD" clId="Web-{847DFEF1-38B2-404D-B5D3-2A8B6F2E69A1}" dt="2026-06-22T08:49:07.700" v="340"/>
        <pc:sldMkLst>
          <pc:docMk/>
          <pc:sldMk cId="2909909646" sldId="257"/>
        </pc:sldMkLst>
        <pc:spChg chg="mod">
          <ac:chgData name="Nabila Bilal (2511210)" userId="S::2511210@student.uwtsd.ac.uk::0e2f5df1-ae76-4f4f-a141-f40a3c9998b7" providerId="AD" clId="Web-{847DFEF1-38B2-404D-B5D3-2A8B6F2E69A1}" dt="2026-06-22T08:49:07.700" v="340"/>
          <ac:spMkLst>
            <pc:docMk/>
            <pc:sldMk cId="2909909646" sldId="257"/>
            <ac:spMk id="2" creationId="{323F16BD-4E45-64DE-D589-D914653106D9}"/>
          </ac:spMkLst>
        </pc:spChg>
        <pc:spChg chg="mod">
          <ac:chgData name="Nabila Bilal (2511210)" userId="S::2511210@student.uwtsd.ac.uk::0e2f5df1-ae76-4f4f-a141-f40a3c9998b7" providerId="AD" clId="Web-{847DFEF1-38B2-404D-B5D3-2A8B6F2E69A1}" dt="2026-06-22T08:49:07.700" v="340"/>
          <ac:spMkLst>
            <pc:docMk/>
            <pc:sldMk cId="2909909646" sldId="257"/>
            <ac:spMk id="3" creationId="{585F0E98-0017-7336-A6B8-33D2E52724A0}"/>
          </ac:spMkLst>
        </pc:spChg>
        <pc:spChg chg="add">
          <ac:chgData name="Nabila Bilal (2511210)" userId="S::2511210@student.uwtsd.ac.uk::0e2f5df1-ae76-4f4f-a141-f40a3c9998b7" providerId="AD" clId="Web-{847DFEF1-38B2-404D-B5D3-2A8B6F2E69A1}" dt="2026-06-22T08:49:07.700" v="340"/>
          <ac:spMkLst>
            <pc:docMk/>
            <pc:sldMk cId="2909909646" sldId="257"/>
            <ac:spMk id="8" creationId="{907EF6B7-1338-4443-8C46-6A318D952DFD}"/>
          </ac:spMkLst>
        </pc:spChg>
        <pc:spChg chg="add">
          <ac:chgData name="Nabila Bilal (2511210)" userId="S::2511210@student.uwtsd.ac.uk::0e2f5df1-ae76-4f4f-a141-f40a3c9998b7" providerId="AD" clId="Web-{847DFEF1-38B2-404D-B5D3-2A8B6F2E69A1}" dt="2026-06-22T08:49:07.700" v="340"/>
          <ac:spMkLst>
            <pc:docMk/>
            <pc:sldMk cId="2909909646" sldId="257"/>
            <ac:spMk id="10" creationId="{DAAE4CDD-124C-4DCF-9584-B6033B545DD5}"/>
          </ac:spMkLst>
        </pc:spChg>
        <pc:spChg chg="add">
          <ac:chgData name="Nabila Bilal (2511210)" userId="S::2511210@student.uwtsd.ac.uk::0e2f5df1-ae76-4f4f-a141-f40a3c9998b7" providerId="AD" clId="Web-{847DFEF1-38B2-404D-B5D3-2A8B6F2E69A1}" dt="2026-06-22T08:49:07.700" v="340"/>
          <ac:spMkLst>
            <pc:docMk/>
            <pc:sldMk cId="2909909646" sldId="257"/>
            <ac:spMk id="12" creationId="{081E4A58-353D-44AE-B2FC-2A74E2E400F7}"/>
          </ac:spMkLst>
        </pc:spChg>
      </pc:sldChg>
      <pc:sldChg chg="addSp modSp mod setBg">
        <pc:chgData name="Nabila Bilal (2511210)" userId="S::2511210@student.uwtsd.ac.uk::0e2f5df1-ae76-4f4f-a141-f40a3c9998b7" providerId="AD" clId="Web-{847DFEF1-38B2-404D-B5D3-2A8B6F2E69A1}" dt="2026-06-22T08:49:17.435" v="341"/>
        <pc:sldMkLst>
          <pc:docMk/>
          <pc:sldMk cId="3591740349" sldId="258"/>
        </pc:sldMkLst>
        <pc:spChg chg="mod">
          <ac:chgData name="Nabila Bilal (2511210)" userId="S::2511210@student.uwtsd.ac.uk::0e2f5df1-ae76-4f4f-a141-f40a3c9998b7" providerId="AD" clId="Web-{847DFEF1-38B2-404D-B5D3-2A8B6F2E69A1}" dt="2026-06-22T08:49:17.435" v="341"/>
          <ac:spMkLst>
            <pc:docMk/>
            <pc:sldMk cId="3591740349" sldId="258"/>
            <ac:spMk id="2" creationId="{18BEFA47-16A6-1C91-7A46-E6656ED2976F}"/>
          </ac:spMkLst>
        </pc:spChg>
        <pc:spChg chg="mod">
          <ac:chgData name="Nabila Bilal (2511210)" userId="S::2511210@student.uwtsd.ac.uk::0e2f5df1-ae76-4f4f-a141-f40a3c9998b7" providerId="AD" clId="Web-{847DFEF1-38B2-404D-B5D3-2A8B6F2E69A1}" dt="2026-06-22T08:49:17.435" v="341"/>
          <ac:spMkLst>
            <pc:docMk/>
            <pc:sldMk cId="3591740349" sldId="258"/>
            <ac:spMk id="3" creationId="{B196CC52-A321-1362-67B5-1E858D457323}"/>
          </ac:spMkLst>
        </pc:spChg>
        <pc:spChg chg="add">
          <ac:chgData name="Nabila Bilal (2511210)" userId="S::2511210@student.uwtsd.ac.uk::0e2f5df1-ae76-4f4f-a141-f40a3c9998b7" providerId="AD" clId="Web-{847DFEF1-38B2-404D-B5D3-2A8B6F2E69A1}" dt="2026-06-22T08:49:17.435" v="341"/>
          <ac:spMkLst>
            <pc:docMk/>
            <pc:sldMk cId="3591740349" sldId="258"/>
            <ac:spMk id="8" creationId="{907EF6B7-1338-4443-8C46-6A318D952DFD}"/>
          </ac:spMkLst>
        </pc:spChg>
        <pc:spChg chg="add">
          <ac:chgData name="Nabila Bilal (2511210)" userId="S::2511210@student.uwtsd.ac.uk::0e2f5df1-ae76-4f4f-a141-f40a3c9998b7" providerId="AD" clId="Web-{847DFEF1-38B2-404D-B5D3-2A8B6F2E69A1}" dt="2026-06-22T08:49:17.435" v="341"/>
          <ac:spMkLst>
            <pc:docMk/>
            <pc:sldMk cId="3591740349" sldId="258"/>
            <ac:spMk id="10" creationId="{DAAE4CDD-124C-4DCF-9584-B6033B545DD5}"/>
          </ac:spMkLst>
        </pc:spChg>
        <pc:spChg chg="add">
          <ac:chgData name="Nabila Bilal (2511210)" userId="S::2511210@student.uwtsd.ac.uk::0e2f5df1-ae76-4f4f-a141-f40a3c9998b7" providerId="AD" clId="Web-{847DFEF1-38B2-404D-B5D3-2A8B6F2E69A1}" dt="2026-06-22T08:49:17.435" v="341"/>
          <ac:spMkLst>
            <pc:docMk/>
            <pc:sldMk cId="3591740349" sldId="258"/>
            <ac:spMk id="12" creationId="{081E4A58-353D-44AE-B2FC-2A74E2E400F7}"/>
          </ac:spMkLst>
        </pc:spChg>
      </pc:sldChg>
      <pc:sldChg chg="addSp delSp modSp mod setBg">
        <pc:chgData name="Nabila Bilal (2511210)" userId="S::2511210@student.uwtsd.ac.uk::0e2f5df1-ae76-4f4f-a141-f40a3c9998b7" providerId="AD" clId="Web-{847DFEF1-38B2-404D-B5D3-2A8B6F2E69A1}" dt="2026-06-22T08:49:28.951" v="342"/>
        <pc:sldMkLst>
          <pc:docMk/>
          <pc:sldMk cId="3243592858" sldId="259"/>
        </pc:sldMkLst>
        <pc:spChg chg="mod">
          <ac:chgData name="Nabila Bilal (2511210)" userId="S::2511210@student.uwtsd.ac.uk::0e2f5df1-ae76-4f4f-a141-f40a3c9998b7" providerId="AD" clId="Web-{847DFEF1-38B2-404D-B5D3-2A8B6F2E69A1}" dt="2026-06-22T08:49:28.951" v="342"/>
          <ac:spMkLst>
            <pc:docMk/>
            <pc:sldMk cId="3243592858" sldId="259"/>
            <ac:spMk id="2" creationId="{7AA7E26F-8F8C-A35B-232D-23687F531BDE}"/>
          </ac:spMkLst>
        </pc:spChg>
        <pc:spChg chg="del mod">
          <ac:chgData name="Nabila Bilal (2511210)" userId="S::2511210@student.uwtsd.ac.uk::0e2f5df1-ae76-4f4f-a141-f40a3c9998b7" providerId="AD" clId="Web-{847DFEF1-38B2-404D-B5D3-2A8B6F2E69A1}" dt="2026-06-22T08:49:28.951" v="342"/>
          <ac:spMkLst>
            <pc:docMk/>
            <pc:sldMk cId="3243592858" sldId="259"/>
            <ac:spMk id="3" creationId="{4B82FBD1-6E48-EB57-075A-5E5B02736683}"/>
          </ac:spMkLst>
        </pc:spChg>
        <pc:spChg chg="add">
          <ac:chgData name="Nabila Bilal (2511210)" userId="S::2511210@student.uwtsd.ac.uk::0e2f5df1-ae76-4f4f-a141-f40a3c9998b7" providerId="AD" clId="Web-{847DFEF1-38B2-404D-B5D3-2A8B6F2E69A1}" dt="2026-06-22T08:49:28.951" v="342"/>
          <ac:spMkLst>
            <pc:docMk/>
            <pc:sldMk cId="3243592858" sldId="259"/>
            <ac:spMk id="9" creationId="{BACC6370-2D7E-4714-9D71-7542949D7D5D}"/>
          </ac:spMkLst>
        </pc:spChg>
        <pc:spChg chg="add">
          <ac:chgData name="Nabila Bilal (2511210)" userId="S::2511210@student.uwtsd.ac.uk::0e2f5df1-ae76-4f4f-a141-f40a3c9998b7" providerId="AD" clId="Web-{847DFEF1-38B2-404D-B5D3-2A8B6F2E69A1}" dt="2026-06-22T08:49:28.951" v="342"/>
          <ac:spMkLst>
            <pc:docMk/>
            <pc:sldMk cId="3243592858" sldId="259"/>
            <ac:spMk id="11" creationId="{256B2C21-A230-48C0-8DF1-C46611373C44}"/>
          </ac:spMkLst>
        </pc:spChg>
        <pc:spChg chg="add">
          <ac:chgData name="Nabila Bilal (2511210)" userId="S::2511210@student.uwtsd.ac.uk::0e2f5df1-ae76-4f4f-a141-f40a3c9998b7" providerId="AD" clId="Web-{847DFEF1-38B2-404D-B5D3-2A8B6F2E69A1}" dt="2026-06-22T08:49:28.951" v="342"/>
          <ac:spMkLst>
            <pc:docMk/>
            <pc:sldMk cId="3243592858" sldId="259"/>
            <ac:spMk id="13" creationId="{3847E18C-932D-4C95-AABA-FEC7C9499AD7}"/>
          </ac:spMkLst>
        </pc:spChg>
        <pc:spChg chg="add">
          <ac:chgData name="Nabila Bilal (2511210)" userId="S::2511210@student.uwtsd.ac.uk::0e2f5df1-ae76-4f4f-a141-f40a3c9998b7" providerId="AD" clId="Web-{847DFEF1-38B2-404D-B5D3-2A8B6F2E69A1}" dt="2026-06-22T08:49:28.951" v="342"/>
          <ac:spMkLst>
            <pc:docMk/>
            <pc:sldMk cId="3243592858" sldId="259"/>
            <ac:spMk id="15" creationId="{3150CB11-0C61-439E-910F-5787759E72A0}"/>
          </ac:spMkLst>
        </pc:spChg>
        <pc:spChg chg="add">
          <ac:chgData name="Nabila Bilal (2511210)" userId="S::2511210@student.uwtsd.ac.uk::0e2f5df1-ae76-4f4f-a141-f40a3c9998b7" providerId="AD" clId="Web-{847DFEF1-38B2-404D-B5D3-2A8B6F2E69A1}" dt="2026-06-22T08:49:28.951" v="342"/>
          <ac:spMkLst>
            <pc:docMk/>
            <pc:sldMk cId="3243592858" sldId="259"/>
            <ac:spMk id="17" creationId="{43F8A58B-5155-44CE-A5FF-7647B47D0A7A}"/>
          </ac:spMkLst>
        </pc:spChg>
        <pc:spChg chg="add">
          <ac:chgData name="Nabila Bilal (2511210)" userId="S::2511210@student.uwtsd.ac.uk::0e2f5df1-ae76-4f4f-a141-f40a3c9998b7" providerId="AD" clId="Web-{847DFEF1-38B2-404D-B5D3-2A8B6F2E69A1}" dt="2026-06-22T08:49:28.951" v="342"/>
          <ac:spMkLst>
            <pc:docMk/>
            <pc:sldMk cId="3243592858" sldId="259"/>
            <ac:spMk id="19" creationId="{443F2ACA-E6D6-4028-82DD-F03C262D5DE6}"/>
          </ac:spMkLst>
        </pc:spChg>
        <pc:graphicFrameChg chg="add">
          <ac:chgData name="Nabila Bilal (2511210)" userId="S::2511210@student.uwtsd.ac.uk::0e2f5df1-ae76-4f4f-a141-f40a3c9998b7" providerId="AD" clId="Web-{847DFEF1-38B2-404D-B5D3-2A8B6F2E69A1}" dt="2026-06-22T08:49:28.951" v="342"/>
          <ac:graphicFrameMkLst>
            <pc:docMk/>
            <pc:sldMk cId="3243592858" sldId="259"/>
            <ac:graphicFrameMk id="5" creationId="{9472510F-93DF-5528-F46E-FE35C624A77A}"/>
          </ac:graphicFrameMkLst>
        </pc:graphicFrameChg>
      </pc:sldChg>
      <pc:sldChg chg="addSp modSp mod setBg">
        <pc:chgData name="Nabila Bilal (2511210)" userId="S::2511210@student.uwtsd.ac.uk::0e2f5df1-ae76-4f4f-a141-f40a3c9998b7" providerId="AD" clId="Web-{847DFEF1-38B2-404D-B5D3-2A8B6F2E69A1}" dt="2026-06-22T08:49:41.811" v="343"/>
        <pc:sldMkLst>
          <pc:docMk/>
          <pc:sldMk cId="2897583496" sldId="260"/>
        </pc:sldMkLst>
        <pc:spChg chg="mod">
          <ac:chgData name="Nabila Bilal (2511210)" userId="S::2511210@student.uwtsd.ac.uk::0e2f5df1-ae76-4f4f-a141-f40a3c9998b7" providerId="AD" clId="Web-{847DFEF1-38B2-404D-B5D3-2A8B6F2E69A1}" dt="2026-06-22T08:49:41.811" v="343"/>
          <ac:spMkLst>
            <pc:docMk/>
            <pc:sldMk cId="2897583496" sldId="260"/>
            <ac:spMk id="2" creationId="{CCA105B7-B541-9BCE-49E5-D058D07B3974}"/>
          </ac:spMkLst>
        </pc:spChg>
        <pc:spChg chg="mod">
          <ac:chgData name="Nabila Bilal (2511210)" userId="S::2511210@student.uwtsd.ac.uk::0e2f5df1-ae76-4f4f-a141-f40a3c9998b7" providerId="AD" clId="Web-{847DFEF1-38B2-404D-B5D3-2A8B6F2E69A1}" dt="2026-06-22T08:49:41.811" v="343"/>
          <ac:spMkLst>
            <pc:docMk/>
            <pc:sldMk cId="2897583496" sldId="260"/>
            <ac:spMk id="3" creationId="{EAF201CE-ABF2-1C9C-6190-B80F624A18C2}"/>
          </ac:spMkLst>
        </pc:spChg>
        <pc:spChg chg="add">
          <ac:chgData name="Nabila Bilal (2511210)" userId="S::2511210@student.uwtsd.ac.uk::0e2f5df1-ae76-4f4f-a141-f40a3c9998b7" providerId="AD" clId="Web-{847DFEF1-38B2-404D-B5D3-2A8B6F2E69A1}" dt="2026-06-22T08:49:41.811" v="343"/>
          <ac:spMkLst>
            <pc:docMk/>
            <pc:sldMk cId="2897583496" sldId="260"/>
            <ac:spMk id="8" creationId="{907EF6B7-1338-4443-8C46-6A318D952DFD}"/>
          </ac:spMkLst>
        </pc:spChg>
        <pc:spChg chg="add">
          <ac:chgData name="Nabila Bilal (2511210)" userId="S::2511210@student.uwtsd.ac.uk::0e2f5df1-ae76-4f4f-a141-f40a3c9998b7" providerId="AD" clId="Web-{847DFEF1-38B2-404D-B5D3-2A8B6F2E69A1}" dt="2026-06-22T08:49:41.811" v="343"/>
          <ac:spMkLst>
            <pc:docMk/>
            <pc:sldMk cId="2897583496" sldId="260"/>
            <ac:spMk id="10" creationId="{DAAE4CDD-124C-4DCF-9584-B6033B545DD5}"/>
          </ac:spMkLst>
        </pc:spChg>
        <pc:spChg chg="add">
          <ac:chgData name="Nabila Bilal (2511210)" userId="S::2511210@student.uwtsd.ac.uk::0e2f5df1-ae76-4f4f-a141-f40a3c9998b7" providerId="AD" clId="Web-{847DFEF1-38B2-404D-B5D3-2A8B6F2E69A1}" dt="2026-06-22T08:49:41.811" v="343"/>
          <ac:spMkLst>
            <pc:docMk/>
            <pc:sldMk cId="2897583496" sldId="260"/>
            <ac:spMk id="12" creationId="{081E4A58-353D-44AE-B2FC-2A74E2E400F7}"/>
          </ac:spMkLst>
        </pc:spChg>
      </pc:sldChg>
      <pc:sldChg chg="addSp delSp modSp mod setBg setClrOvrMap">
        <pc:chgData name="Nabila Bilal (2511210)" userId="S::2511210@student.uwtsd.ac.uk::0e2f5df1-ae76-4f4f-a141-f40a3c9998b7" providerId="AD" clId="Web-{847DFEF1-38B2-404D-B5D3-2A8B6F2E69A1}" dt="2026-06-22T08:49:56.015" v="344"/>
        <pc:sldMkLst>
          <pc:docMk/>
          <pc:sldMk cId="3951626189" sldId="261"/>
        </pc:sldMkLst>
        <pc:spChg chg="mod ord">
          <ac:chgData name="Nabila Bilal (2511210)" userId="S::2511210@student.uwtsd.ac.uk::0e2f5df1-ae76-4f4f-a141-f40a3c9998b7" providerId="AD" clId="Web-{847DFEF1-38B2-404D-B5D3-2A8B6F2E69A1}" dt="2026-06-22T08:49:56.015" v="344"/>
          <ac:spMkLst>
            <pc:docMk/>
            <pc:sldMk cId="3951626189" sldId="261"/>
            <ac:spMk id="2" creationId="{E23298FA-BED9-AC65-98A3-813A2EC4D5F4}"/>
          </ac:spMkLst>
        </pc:spChg>
        <pc:spChg chg="del">
          <ac:chgData name="Nabila Bilal (2511210)" userId="S::2511210@student.uwtsd.ac.uk::0e2f5df1-ae76-4f4f-a141-f40a3c9998b7" providerId="AD" clId="Web-{847DFEF1-38B2-404D-B5D3-2A8B6F2E69A1}" dt="2026-06-22T08:23:17.074" v="215"/>
          <ac:spMkLst>
            <pc:docMk/>
            <pc:sldMk cId="3951626189" sldId="261"/>
            <ac:spMk id="3" creationId="{56FE671D-66C9-58E5-4D94-4EB1BEFE61E1}"/>
          </ac:spMkLst>
        </pc:spChg>
        <pc:spChg chg="add del mod">
          <ac:chgData name="Nabila Bilal (2511210)" userId="S::2511210@student.uwtsd.ac.uk::0e2f5df1-ae76-4f4f-a141-f40a3c9998b7" providerId="AD" clId="Web-{847DFEF1-38B2-404D-B5D3-2A8B6F2E69A1}" dt="2026-06-22T08:24:43.143" v="277"/>
          <ac:spMkLst>
            <pc:docMk/>
            <pc:sldMk cId="3951626189" sldId="261"/>
            <ac:spMk id="5" creationId="{FA9DF81A-D4FA-1E6D-F319-E0254B252960}"/>
          </ac:spMkLst>
        </pc:spChg>
        <pc:spChg chg="add del">
          <ac:chgData name="Nabila Bilal (2511210)" userId="S::2511210@student.uwtsd.ac.uk::0e2f5df1-ae76-4f4f-a141-f40a3c9998b7" providerId="AD" clId="Web-{847DFEF1-38B2-404D-B5D3-2A8B6F2E69A1}" dt="2026-06-22T08:49:56.015" v="344"/>
          <ac:spMkLst>
            <pc:docMk/>
            <pc:sldMk cId="3951626189" sldId="261"/>
            <ac:spMk id="10" creationId="{71B2258F-86CA-4D4D-8270-BC05FCDEBFB3}"/>
          </ac:spMkLst>
        </pc:spChg>
        <pc:spChg chg="add">
          <ac:chgData name="Nabila Bilal (2511210)" userId="S::2511210@student.uwtsd.ac.uk::0e2f5df1-ae76-4f4f-a141-f40a3c9998b7" providerId="AD" clId="Web-{847DFEF1-38B2-404D-B5D3-2A8B6F2E69A1}" dt="2026-06-22T08:49:56.015" v="344"/>
          <ac:spMkLst>
            <pc:docMk/>
            <pc:sldMk cId="3951626189" sldId="261"/>
            <ac:spMk id="15" creationId="{37C89E4B-3C9F-44B9-8B86-D9E3D112D8EC}"/>
          </ac:spMkLst>
        </pc:spChg>
        <pc:picChg chg="add mod ord">
          <ac:chgData name="Nabila Bilal (2511210)" userId="S::2511210@student.uwtsd.ac.uk::0e2f5df1-ae76-4f4f-a141-f40a3c9998b7" providerId="AD" clId="Web-{847DFEF1-38B2-404D-B5D3-2A8B6F2E69A1}" dt="2026-06-22T08:49:56.015" v="344"/>
          <ac:picMkLst>
            <pc:docMk/>
            <pc:sldMk cId="3951626189" sldId="261"/>
            <ac:picMk id="4" creationId="{3F2F43B4-D61F-75FA-AD49-7C3F3BE46C90}"/>
          </ac:picMkLst>
        </pc:picChg>
        <pc:cxnChg chg="add">
          <ac:chgData name="Nabila Bilal (2511210)" userId="S::2511210@student.uwtsd.ac.uk::0e2f5df1-ae76-4f4f-a141-f40a3c9998b7" providerId="AD" clId="Web-{847DFEF1-38B2-404D-B5D3-2A8B6F2E69A1}" dt="2026-06-22T08:49:56.015" v="344"/>
          <ac:cxnSpMkLst>
            <pc:docMk/>
            <pc:sldMk cId="3951626189" sldId="261"/>
            <ac:cxnSpMk id="17" creationId="{AA2EAA10-076F-46BD-8F0F-B9A2FB77A85C}"/>
          </ac:cxnSpMkLst>
        </pc:cxnChg>
        <pc:cxnChg chg="add">
          <ac:chgData name="Nabila Bilal (2511210)" userId="S::2511210@student.uwtsd.ac.uk::0e2f5df1-ae76-4f4f-a141-f40a3c9998b7" providerId="AD" clId="Web-{847DFEF1-38B2-404D-B5D3-2A8B6F2E69A1}" dt="2026-06-22T08:49:56.015" v="344"/>
          <ac:cxnSpMkLst>
            <pc:docMk/>
            <pc:sldMk cId="3951626189" sldId="261"/>
            <ac:cxnSpMk id="19" creationId="{D891E407-403B-4764-86C9-33A56D3BCAA3}"/>
          </ac:cxnSpMkLst>
        </pc:cxnChg>
      </pc:sldChg>
      <pc:sldChg chg="addSp modSp mod setBg">
        <pc:chgData name="Nabila Bilal (2511210)" userId="S::2511210@student.uwtsd.ac.uk::0e2f5df1-ae76-4f4f-a141-f40a3c9998b7" providerId="AD" clId="Web-{847DFEF1-38B2-404D-B5D3-2A8B6F2E69A1}" dt="2026-06-22T08:48:53.465" v="339"/>
        <pc:sldMkLst>
          <pc:docMk/>
          <pc:sldMk cId="3283940276" sldId="262"/>
        </pc:sldMkLst>
        <pc:spChg chg="mod">
          <ac:chgData name="Nabila Bilal (2511210)" userId="S::2511210@student.uwtsd.ac.uk::0e2f5df1-ae76-4f4f-a141-f40a3c9998b7" providerId="AD" clId="Web-{847DFEF1-38B2-404D-B5D3-2A8B6F2E69A1}" dt="2026-06-22T08:48:53.465" v="339"/>
          <ac:spMkLst>
            <pc:docMk/>
            <pc:sldMk cId="3283940276" sldId="262"/>
            <ac:spMk id="2" creationId="{7D9300C3-5E50-08CB-7D5D-C17D0053BBE0}"/>
          </ac:spMkLst>
        </pc:spChg>
        <pc:spChg chg="mod">
          <ac:chgData name="Nabila Bilal (2511210)" userId="S::2511210@student.uwtsd.ac.uk::0e2f5df1-ae76-4f4f-a141-f40a3c9998b7" providerId="AD" clId="Web-{847DFEF1-38B2-404D-B5D3-2A8B6F2E69A1}" dt="2026-06-22T08:48:53.465" v="339"/>
          <ac:spMkLst>
            <pc:docMk/>
            <pc:sldMk cId="3283940276" sldId="262"/>
            <ac:spMk id="3" creationId="{61A58FB2-3802-DB73-3F70-0C3237D9C014}"/>
          </ac:spMkLst>
        </pc:spChg>
        <pc:spChg chg="add">
          <ac:chgData name="Nabila Bilal (2511210)" userId="S::2511210@student.uwtsd.ac.uk::0e2f5df1-ae76-4f4f-a141-f40a3c9998b7" providerId="AD" clId="Web-{847DFEF1-38B2-404D-B5D3-2A8B6F2E69A1}" dt="2026-06-22T08:48:53.465" v="339"/>
          <ac:spMkLst>
            <pc:docMk/>
            <pc:sldMk cId="3283940276" sldId="262"/>
            <ac:spMk id="8" creationId="{907EF6B7-1338-4443-8C46-6A318D952DFD}"/>
          </ac:spMkLst>
        </pc:spChg>
        <pc:spChg chg="add">
          <ac:chgData name="Nabila Bilal (2511210)" userId="S::2511210@student.uwtsd.ac.uk::0e2f5df1-ae76-4f4f-a141-f40a3c9998b7" providerId="AD" clId="Web-{847DFEF1-38B2-404D-B5D3-2A8B6F2E69A1}" dt="2026-06-22T08:48:53.465" v="339"/>
          <ac:spMkLst>
            <pc:docMk/>
            <pc:sldMk cId="3283940276" sldId="262"/>
            <ac:spMk id="10" creationId="{DAAE4CDD-124C-4DCF-9584-B6033B545DD5}"/>
          </ac:spMkLst>
        </pc:spChg>
        <pc:spChg chg="add">
          <ac:chgData name="Nabila Bilal (2511210)" userId="S::2511210@student.uwtsd.ac.uk::0e2f5df1-ae76-4f4f-a141-f40a3c9998b7" providerId="AD" clId="Web-{847DFEF1-38B2-404D-B5D3-2A8B6F2E69A1}" dt="2026-06-22T08:48:53.465" v="339"/>
          <ac:spMkLst>
            <pc:docMk/>
            <pc:sldMk cId="3283940276" sldId="262"/>
            <ac:spMk id="12" creationId="{081E4A58-353D-44AE-B2FC-2A74E2E400F7}"/>
          </ac:spMkLst>
        </pc:spChg>
      </pc:sldChg>
      <pc:sldChg chg="addSp delSp modSp mod setBg">
        <pc:chgData name="Nabila Bilal (2511210)" userId="S::2511210@student.uwtsd.ac.uk::0e2f5df1-ae76-4f4f-a141-f40a3c9998b7" providerId="AD" clId="Web-{847DFEF1-38B2-404D-B5D3-2A8B6F2E69A1}" dt="2026-06-22T08:56:18.965" v="354"/>
        <pc:sldMkLst>
          <pc:docMk/>
          <pc:sldMk cId="2545581603" sldId="263"/>
        </pc:sldMkLst>
        <pc:spChg chg="mod">
          <ac:chgData name="Nabila Bilal (2511210)" userId="S::2511210@student.uwtsd.ac.uk::0e2f5df1-ae76-4f4f-a141-f40a3c9998b7" providerId="AD" clId="Web-{847DFEF1-38B2-404D-B5D3-2A8B6F2E69A1}" dt="2026-06-22T08:56:18.965" v="354"/>
          <ac:spMkLst>
            <pc:docMk/>
            <pc:sldMk cId="2545581603" sldId="263"/>
            <ac:spMk id="2" creationId="{8A79AC16-4C92-48FB-4C29-31C3BF67F133}"/>
          </ac:spMkLst>
        </pc:spChg>
        <pc:spChg chg="add del mod">
          <ac:chgData name="Nabila Bilal (2511210)" userId="S::2511210@student.uwtsd.ac.uk::0e2f5df1-ae76-4f4f-a141-f40a3c9998b7" providerId="AD" clId="Web-{847DFEF1-38B2-404D-B5D3-2A8B6F2E69A1}" dt="2026-06-22T08:56:18.965" v="354"/>
          <ac:spMkLst>
            <pc:docMk/>
            <pc:sldMk cId="2545581603" sldId="263"/>
            <ac:spMk id="3" creationId="{E31054BD-AB17-162F-81CE-B3E42C80F9D3}"/>
          </ac:spMkLst>
        </pc:spChg>
        <pc:spChg chg="add del">
          <ac:chgData name="Nabila Bilal (2511210)" userId="S::2511210@student.uwtsd.ac.uk::0e2f5df1-ae76-4f4f-a141-f40a3c9998b7" providerId="AD" clId="Web-{847DFEF1-38B2-404D-B5D3-2A8B6F2E69A1}" dt="2026-06-22T08:56:15.121" v="351"/>
          <ac:spMkLst>
            <pc:docMk/>
            <pc:sldMk cId="2545581603" sldId="263"/>
            <ac:spMk id="9" creationId="{53B021B3-DE93-4AB7-8A18-CF5F1CED88B8}"/>
          </ac:spMkLst>
        </pc:spChg>
        <pc:spChg chg="add del">
          <ac:chgData name="Nabila Bilal (2511210)" userId="S::2511210@student.uwtsd.ac.uk::0e2f5df1-ae76-4f4f-a141-f40a3c9998b7" providerId="AD" clId="Web-{847DFEF1-38B2-404D-B5D3-2A8B6F2E69A1}" dt="2026-06-22T08:56:15.121" v="351"/>
          <ac:spMkLst>
            <pc:docMk/>
            <pc:sldMk cId="2545581603" sldId="263"/>
            <ac:spMk id="11" creationId="{52D502E5-F6B4-4D58-B4AE-FC466FF15EE8}"/>
          </ac:spMkLst>
        </pc:spChg>
        <pc:spChg chg="add del">
          <ac:chgData name="Nabila Bilal (2511210)" userId="S::2511210@student.uwtsd.ac.uk::0e2f5df1-ae76-4f4f-a141-f40a3c9998b7" providerId="AD" clId="Web-{847DFEF1-38B2-404D-B5D3-2A8B6F2E69A1}" dt="2026-06-22T08:56:15.121" v="351"/>
          <ac:spMkLst>
            <pc:docMk/>
            <pc:sldMk cId="2545581603" sldId="263"/>
            <ac:spMk id="13" creationId="{9DECDBF4-02B6-4BB4-B65B-B8107AD6A9E8}"/>
          </ac:spMkLst>
        </pc:spChg>
        <pc:spChg chg="add del">
          <ac:chgData name="Nabila Bilal (2511210)" userId="S::2511210@student.uwtsd.ac.uk::0e2f5df1-ae76-4f4f-a141-f40a3c9998b7" providerId="AD" clId="Web-{847DFEF1-38B2-404D-B5D3-2A8B6F2E69A1}" dt="2026-06-22T08:56:18.934" v="353"/>
          <ac:spMkLst>
            <pc:docMk/>
            <pc:sldMk cId="2545581603" sldId="263"/>
            <ac:spMk id="15" creationId="{3150CB11-0C61-439E-910F-5787759E72A0}"/>
          </ac:spMkLst>
        </pc:spChg>
        <pc:spChg chg="add del">
          <ac:chgData name="Nabila Bilal (2511210)" userId="S::2511210@student.uwtsd.ac.uk::0e2f5df1-ae76-4f4f-a141-f40a3c9998b7" providerId="AD" clId="Web-{847DFEF1-38B2-404D-B5D3-2A8B6F2E69A1}" dt="2026-06-22T08:56:18.934" v="353"/>
          <ac:spMkLst>
            <pc:docMk/>
            <pc:sldMk cId="2545581603" sldId="263"/>
            <ac:spMk id="16" creationId="{BACC6370-2D7E-4714-9D71-7542949D7D5D}"/>
          </ac:spMkLst>
        </pc:spChg>
        <pc:spChg chg="add del">
          <ac:chgData name="Nabila Bilal (2511210)" userId="S::2511210@student.uwtsd.ac.uk::0e2f5df1-ae76-4f4f-a141-f40a3c9998b7" providerId="AD" clId="Web-{847DFEF1-38B2-404D-B5D3-2A8B6F2E69A1}" dt="2026-06-22T08:56:18.934" v="353"/>
          <ac:spMkLst>
            <pc:docMk/>
            <pc:sldMk cId="2545581603" sldId="263"/>
            <ac:spMk id="17" creationId="{43F8A58B-5155-44CE-A5FF-7647B47D0A7A}"/>
          </ac:spMkLst>
        </pc:spChg>
        <pc:spChg chg="add del">
          <ac:chgData name="Nabila Bilal (2511210)" userId="S::2511210@student.uwtsd.ac.uk::0e2f5df1-ae76-4f4f-a141-f40a3c9998b7" providerId="AD" clId="Web-{847DFEF1-38B2-404D-B5D3-2A8B6F2E69A1}" dt="2026-06-22T08:56:18.934" v="353"/>
          <ac:spMkLst>
            <pc:docMk/>
            <pc:sldMk cId="2545581603" sldId="263"/>
            <ac:spMk id="18" creationId="{256B2C21-A230-48C0-8DF1-C46611373C44}"/>
          </ac:spMkLst>
        </pc:spChg>
        <pc:spChg chg="add del">
          <ac:chgData name="Nabila Bilal (2511210)" userId="S::2511210@student.uwtsd.ac.uk::0e2f5df1-ae76-4f4f-a141-f40a3c9998b7" providerId="AD" clId="Web-{847DFEF1-38B2-404D-B5D3-2A8B6F2E69A1}" dt="2026-06-22T08:56:18.934" v="353"/>
          <ac:spMkLst>
            <pc:docMk/>
            <pc:sldMk cId="2545581603" sldId="263"/>
            <ac:spMk id="19" creationId="{443F2ACA-E6D6-4028-82DD-F03C262D5DE6}"/>
          </ac:spMkLst>
        </pc:spChg>
        <pc:spChg chg="add del">
          <ac:chgData name="Nabila Bilal (2511210)" userId="S::2511210@student.uwtsd.ac.uk::0e2f5df1-ae76-4f4f-a141-f40a3c9998b7" providerId="AD" clId="Web-{847DFEF1-38B2-404D-B5D3-2A8B6F2E69A1}" dt="2026-06-22T08:56:18.934" v="353"/>
          <ac:spMkLst>
            <pc:docMk/>
            <pc:sldMk cId="2545581603" sldId="263"/>
            <ac:spMk id="20" creationId="{3847E18C-932D-4C95-AABA-FEC7C9499AD7}"/>
          </ac:spMkLst>
        </pc:spChg>
        <pc:spChg chg="add">
          <ac:chgData name="Nabila Bilal (2511210)" userId="S::2511210@student.uwtsd.ac.uk::0e2f5df1-ae76-4f4f-a141-f40a3c9998b7" providerId="AD" clId="Web-{847DFEF1-38B2-404D-B5D3-2A8B6F2E69A1}" dt="2026-06-22T08:56:18.965" v="354"/>
          <ac:spMkLst>
            <pc:docMk/>
            <pc:sldMk cId="2545581603" sldId="263"/>
            <ac:spMk id="23" creationId="{53B021B3-DE93-4AB7-8A18-CF5F1CED88B8}"/>
          </ac:spMkLst>
        </pc:spChg>
        <pc:spChg chg="add">
          <ac:chgData name="Nabila Bilal (2511210)" userId="S::2511210@student.uwtsd.ac.uk::0e2f5df1-ae76-4f4f-a141-f40a3c9998b7" providerId="AD" clId="Web-{847DFEF1-38B2-404D-B5D3-2A8B6F2E69A1}" dt="2026-06-22T08:56:18.965" v="354"/>
          <ac:spMkLst>
            <pc:docMk/>
            <pc:sldMk cId="2545581603" sldId="263"/>
            <ac:spMk id="24" creationId="{52D502E5-F6B4-4D58-B4AE-FC466FF15EE8}"/>
          </ac:spMkLst>
        </pc:spChg>
        <pc:spChg chg="add">
          <ac:chgData name="Nabila Bilal (2511210)" userId="S::2511210@student.uwtsd.ac.uk::0e2f5df1-ae76-4f4f-a141-f40a3c9998b7" providerId="AD" clId="Web-{847DFEF1-38B2-404D-B5D3-2A8B6F2E69A1}" dt="2026-06-22T08:56:18.965" v="354"/>
          <ac:spMkLst>
            <pc:docMk/>
            <pc:sldMk cId="2545581603" sldId="263"/>
            <ac:spMk id="25" creationId="{9DECDBF4-02B6-4BB4-B65B-B8107AD6A9E8}"/>
          </ac:spMkLst>
        </pc:spChg>
        <pc:graphicFrameChg chg="add del">
          <ac:chgData name="Nabila Bilal (2511210)" userId="S::2511210@student.uwtsd.ac.uk::0e2f5df1-ae76-4f4f-a141-f40a3c9998b7" providerId="AD" clId="Web-{847DFEF1-38B2-404D-B5D3-2A8B6F2E69A1}" dt="2026-06-22T08:56:15.121" v="351"/>
          <ac:graphicFrameMkLst>
            <pc:docMk/>
            <pc:sldMk cId="2545581603" sldId="263"/>
            <ac:graphicFrameMk id="5" creationId="{84CDE979-D6BF-9F63-BF21-3840F435553A}"/>
          </ac:graphicFrameMkLst>
        </pc:graphicFrameChg>
        <pc:graphicFrameChg chg="add del">
          <ac:chgData name="Nabila Bilal (2511210)" userId="S::2511210@student.uwtsd.ac.uk::0e2f5df1-ae76-4f4f-a141-f40a3c9998b7" providerId="AD" clId="Web-{847DFEF1-38B2-404D-B5D3-2A8B6F2E69A1}" dt="2026-06-22T08:56:18.934" v="353"/>
          <ac:graphicFrameMkLst>
            <pc:docMk/>
            <pc:sldMk cId="2545581603" sldId="263"/>
            <ac:graphicFrameMk id="21" creationId="{02856050-3EAC-F8ED-998B-16EDDB1B47C4}"/>
          </ac:graphicFrameMkLst>
        </pc:graphicFrameChg>
        <pc:graphicFrameChg chg="add">
          <ac:chgData name="Nabila Bilal (2511210)" userId="S::2511210@student.uwtsd.ac.uk::0e2f5df1-ae76-4f4f-a141-f40a3c9998b7" providerId="AD" clId="Web-{847DFEF1-38B2-404D-B5D3-2A8B6F2E69A1}" dt="2026-06-22T08:56:18.965" v="354"/>
          <ac:graphicFrameMkLst>
            <pc:docMk/>
            <pc:sldMk cId="2545581603" sldId="263"/>
            <ac:graphicFrameMk id="26" creationId="{84CDE979-D6BF-9F63-BF21-3840F435553A}"/>
          </ac:graphicFrameMkLst>
        </pc:graphicFrame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rawing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CCF00E2-802E-4A10-9966-3B071F164EE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D299610-33E1-41BA-A766-55E017AB8CC5}">
      <dgm:prSet/>
      <dgm:spPr/>
      <dgm:t>
        <a:bodyPr/>
        <a:lstStyle/>
        <a:p>
          <a:r>
            <a:rPr lang="en-US"/>
            <a:t>A neighbour reports concerns about an older adult who may be experiencing neglect.</a:t>
          </a:r>
        </a:p>
      </dgm:t>
    </dgm:pt>
    <dgm:pt modelId="{7AEF6C38-A995-4692-A78B-405E0B42481F}" type="parTrans" cxnId="{987B68A8-90C6-4544-8047-9026B6E02E18}">
      <dgm:prSet/>
      <dgm:spPr/>
      <dgm:t>
        <a:bodyPr/>
        <a:lstStyle/>
        <a:p>
          <a:endParaRPr lang="en-US"/>
        </a:p>
      </dgm:t>
    </dgm:pt>
    <dgm:pt modelId="{245BA165-1D28-4F9B-ADEE-B83E9C074559}" type="sibTrans" cxnId="{987B68A8-90C6-4544-8047-9026B6E02E18}">
      <dgm:prSet/>
      <dgm:spPr/>
      <dgm:t>
        <a:bodyPr/>
        <a:lstStyle/>
        <a:p>
          <a:endParaRPr lang="en-US"/>
        </a:p>
      </dgm:t>
    </dgm:pt>
    <dgm:pt modelId="{A51FB661-7ADE-411B-8F2B-BA2B36EE9BE8}">
      <dgm:prSet/>
      <dgm:spPr/>
      <dgm:t>
        <a:bodyPr/>
        <a:lstStyle/>
        <a:p>
          <a:r>
            <a:rPr lang="en-US"/>
            <a:t>The </a:t>
          </a:r>
          <a:r>
            <a:rPr lang="en-US" b="1"/>
            <a:t>social worker</a:t>
          </a:r>
          <a:r>
            <a:rPr lang="en-US"/>
            <a:t> leads the safeguarding enquiry.</a:t>
          </a:r>
        </a:p>
      </dgm:t>
    </dgm:pt>
    <dgm:pt modelId="{DAC45E0F-DF0F-4956-A7E1-90DD0933A31B}" type="parTrans" cxnId="{A8F47155-6858-40CD-B6CD-8D18CF41D0A7}">
      <dgm:prSet/>
      <dgm:spPr/>
      <dgm:t>
        <a:bodyPr/>
        <a:lstStyle/>
        <a:p>
          <a:endParaRPr lang="en-US"/>
        </a:p>
      </dgm:t>
    </dgm:pt>
    <dgm:pt modelId="{14D69D04-2153-4549-B216-F4EC1ABC4E34}" type="sibTrans" cxnId="{A8F47155-6858-40CD-B6CD-8D18CF41D0A7}">
      <dgm:prSet/>
      <dgm:spPr/>
      <dgm:t>
        <a:bodyPr/>
        <a:lstStyle/>
        <a:p>
          <a:endParaRPr lang="en-US"/>
        </a:p>
      </dgm:t>
    </dgm:pt>
    <dgm:pt modelId="{B998CB01-8059-4ED7-9A16-CACF0FD74011}">
      <dgm:prSet/>
      <dgm:spPr/>
      <dgm:t>
        <a:bodyPr/>
        <a:lstStyle/>
        <a:p>
          <a:r>
            <a:rPr lang="en-US"/>
            <a:t>The </a:t>
          </a:r>
          <a:r>
            <a:rPr lang="en-US" b="1"/>
            <a:t>GP</a:t>
          </a:r>
          <a:r>
            <a:rPr lang="en-US"/>
            <a:t> provides medical history and health concerns.</a:t>
          </a:r>
        </a:p>
      </dgm:t>
    </dgm:pt>
    <dgm:pt modelId="{F3763259-A96F-4ADC-BE76-86E515C9DE85}" type="parTrans" cxnId="{CA5E5D07-6E5C-4382-96D4-3C9A36CFDA4A}">
      <dgm:prSet/>
      <dgm:spPr/>
      <dgm:t>
        <a:bodyPr/>
        <a:lstStyle/>
        <a:p>
          <a:endParaRPr lang="en-US"/>
        </a:p>
      </dgm:t>
    </dgm:pt>
    <dgm:pt modelId="{7CDF8C5B-926A-4B72-A373-8984E4B7B39D}" type="sibTrans" cxnId="{CA5E5D07-6E5C-4382-96D4-3C9A36CFDA4A}">
      <dgm:prSet/>
      <dgm:spPr/>
      <dgm:t>
        <a:bodyPr/>
        <a:lstStyle/>
        <a:p>
          <a:endParaRPr lang="en-US"/>
        </a:p>
      </dgm:t>
    </dgm:pt>
    <dgm:pt modelId="{0FA89C12-0CC9-47C6-BFD4-39131462A798}">
      <dgm:prSet/>
      <dgm:spPr/>
      <dgm:t>
        <a:bodyPr/>
        <a:lstStyle/>
        <a:p>
          <a:r>
            <a:rPr lang="en-US"/>
            <a:t>The </a:t>
          </a:r>
          <a:r>
            <a:rPr lang="en-US" b="1"/>
            <a:t>police</a:t>
          </a:r>
          <a:r>
            <a:rPr lang="en-US"/>
            <a:t> check for criminal risk.</a:t>
          </a:r>
        </a:p>
      </dgm:t>
    </dgm:pt>
    <dgm:pt modelId="{F3207A02-411D-4F13-8550-C378FB797445}" type="parTrans" cxnId="{01507499-9D17-4FA7-AC52-4804237CE245}">
      <dgm:prSet/>
      <dgm:spPr/>
      <dgm:t>
        <a:bodyPr/>
        <a:lstStyle/>
        <a:p>
          <a:endParaRPr lang="en-US"/>
        </a:p>
      </dgm:t>
    </dgm:pt>
    <dgm:pt modelId="{783027D1-5D84-4DB0-A8C6-DE8E018C7F2C}" type="sibTrans" cxnId="{01507499-9D17-4FA7-AC52-4804237CE245}">
      <dgm:prSet/>
      <dgm:spPr/>
      <dgm:t>
        <a:bodyPr/>
        <a:lstStyle/>
        <a:p>
          <a:endParaRPr lang="en-US"/>
        </a:p>
      </dgm:t>
    </dgm:pt>
    <dgm:pt modelId="{3508FA12-C2A6-4CE9-AE1B-A60DF8537189}">
      <dgm:prSet/>
      <dgm:spPr/>
      <dgm:t>
        <a:bodyPr/>
        <a:lstStyle/>
        <a:p>
          <a:r>
            <a:rPr lang="en-US"/>
            <a:t>The </a:t>
          </a:r>
          <a:r>
            <a:rPr lang="en-US" b="1"/>
            <a:t>housing officer</a:t>
          </a:r>
          <a:r>
            <a:rPr lang="en-US"/>
            <a:t> assesses living conditions.</a:t>
          </a:r>
        </a:p>
      </dgm:t>
    </dgm:pt>
    <dgm:pt modelId="{41513F2C-439B-4B78-84F4-77247E58E621}" type="parTrans" cxnId="{4817950D-66A4-4B39-8EF3-163F0B691F9D}">
      <dgm:prSet/>
      <dgm:spPr/>
      <dgm:t>
        <a:bodyPr/>
        <a:lstStyle/>
        <a:p>
          <a:endParaRPr lang="en-US"/>
        </a:p>
      </dgm:t>
    </dgm:pt>
    <dgm:pt modelId="{6BE6CA38-88CF-4D00-BFCB-01ED26B1FA4C}" type="sibTrans" cxnId="{4817950D-66A4-4B39-8EF3-163F0B691F9D}">
      <dgm:prSet/>
      <dgm:spPr/>
      <dgm:t>
        <a:bodyPr/>
        <a:lstStyle/>
        <a:p>
          <a:endParaRPr lang="en-US"/>
        </a:p>
      </dgm:t>
    </dgm:pt>
    <dgm:pt modelId="{4106E53D-1782-4B26-9906-85AD7CDCDE02}" type="pres">
      <dgm:prSet presAssocID="{ACCF00E2-802E-4A10-9966-3B071F164EEB}" presName="linear" presStyleCnt="0">
        <dgm:presLayoutVars>
          <dgm:animLvl val="lvl"/>
          <dgm:resizeHandles val="exact"/>
        </dgm:presLayoutVars>
      </dgm:prSet>
      <dgm:spPr/>
    </dgm:pt>
    <dgm:pt modelId="{1E5646B5-C223-4E4D-9360-E284DC62B83A}" type="pres">
      <dgm:prSet presAssocID="{9D299610-33E1-41BA-A766-55E017AB8CC5}" presName="parentText" presStyleLbl="node1" presStyleIdx="0" presStyleCnt="5">
        <dgm:presLayoutVars>
          <dgm:chMax val="0"/>
          <dgm:bulletEnabled val="1"/>
        </dgm:presLayoutVars>
      </dgm:prSet>
      <dgm:spPr/>
    </dgm:pt>
    <dgm:pt modelId="{DF07318E-A5DA-496E-AEB7-183D4A549CEA}" type="pres">
      <dgm:prSet presAssocID="{245BA165-1D28-4F9B-ADEE-B83E9C074559}" presName="spacer" presStyleCnt="0"/>
      <dgm:spPr/>
    </dgm:pt>
    <dgm:pt modelId="{EBAEF07C-A589-45F1-AA39-00BD49CA1DD3}" type="pres">
      <dgm:prSet presAssocID="{A51FB661-7ADE-411B-8F2B-BA2B36EE9BE8}" presName="parentText" presStyleLbl="node1" presStyleIdx="1" presStyleCnt="5">
        <dgm:presLayoutVars>
          <dgm:chMax val="0"/>
          <dgm:bulletEnabled val="1"/>
        </dgm:presLayoutVars>
      </dgm:prSet>
      <dgm:spPr/>
    </dgm:pt>
    <dgm:pt modelId="{D91B83E5-BBD5-40DF-BAF3-8AA821AA6971}" type="pres">
      <dgm:prSet presAssocID="{14D69D04-2153-4549-B216-F4EC1ABC4E34}" presName="spacer" presStyleCnt="0"/>
      <dgm:spPr/>
    </dgm:pt>
    <dgm:pt modelId="{8C809F55-FF40-483E-A9B8-16572CCEF92F}" type="pres">
      <dgm:prSet presAssocID="{B998CB01-8059-4ED7-9A16-CACF0FD74011}" presName="parentText" presStyleLbl="node1" presStyleIdx="2" presStyleCnt="5">
        <dgm:presLayoutVars>
          <dgm:chMax val="0"/>
          <dgm:bulletEnabled val="1"/>
        </dgm:presLayoutVars>
      </dgm:prSet>
      <dgm:spPr/>
    </dgm:pt>
    <dgm:pt modelId="{86C61D1E-D043-4FA8-922A-BED56C39B3C9}" type="pres">
      <dgm:prSet presAssocID="{7CDF8C5B-926A-4B72-A373-8984E4B7B39D}" presName="spacer" presStyleCnt="0"/>
      <dgm:spPr/>
    </dgm:pt>
    <dgm:pt modelId="{1C2BF6BC-22A6-4600-9424-E7BAAE83AB75}" type="pres">
      <dgm:prSet presAssocID="{0FA89C12-0CC9-47C6-BFD4-39131462A798}" presName="parentText" presStyleLbl="node1" presStyleIdx="3" presStyleCnt="5">
        <dgm:presLayoutVars>
          <dgm:chMax val="0"/>
          <dgm:bulletEnabled val="1"/>
        </dgm:presLayoutVars>
      </dgm:prSet>
      <dgm:spPr/>
    </dgm:pt>
    <dgm:pt modelId="{49D53633-1839-4E7D-982D-1F8AE47A7AF9}" type="pres">
      <dgm:prSet presAssocID="{783027D1-5D84-4DB0-A8C6-DE8E018C7F2C}" presName="spacer" presStyleCnt="0"/>
      <dgm:spPr/>
    </dgm:pt>
    <dgm:pt modelId="{A3896FF0-1704-40C9-83A3-643249A6A834}" type="pres">
      <dgm:prSet presAssocID="{3508FA12-C2A6-4CE9-AE1B-A60DF8537189}" presName="parentText" presStyleLbl="node1" presStyleIdx="4" presStyleCnt="5">
        <dgm:presLayoutVars>
          <dgm:chMax val="0"/>
          <dgm:bulletEnabled val="1"/>
        </dgm:presLayoutVars>
      </dgm:prSet>
      <dgm:spPr/>
    </dgm:pt>
  </dgm:ptLst>
  <dgm:cxnLst>
    <dgm:cxn modelId="{CA5E5D07-6E5C-4382-96D4-3C9A36CFDA4A}" srcId="{ACCF00E2-802E-4A10-9966-3B071F164EEB}" destId="{B998CB01-8059-4ED7-9A16-CACF0FD74011}" srcOrd="2" destOrd="0" parTransId="{F3763259-A96F-4ADC-BE76-86E515C9DE85}" sibTransId="{7CDF8C5B-926A-4B72-A373-8984E4B7B39D}"/>
    <dgm:cxn modelId="{4817950D-66A4-4B39-8EF3-163F0B691F9D}" srcId="{ACCF00E2-802E-4A10-9966-3B071F164EEB}" destId="{3508FA12-C2A6-4CE9-AE1B-A60DF8537189}" srcOrd="4" destOrd="0" parTransId="{41513F2C-439B-4B78-84F4-77247E58E621}" sibTransId="{6BE6CA38-88CF-4D00-BFCB-01ED26B1FA4C}"/>
    <dgm:cxn modelId="{86684C60-C572-4437-B011-46CF14973DCE}" type="presOf" srcId="{B998CB01-8059-4ED7-9A16-CACF0FD74011}" destId="{8C809F55-FF40-483E-A9B8-16572CCEF92F}" srcOrd="0" destOrd="0" presId="urn:microsoft.com/office/officeart/2005/8/layout/vList2"/>
    <dgm:cxn modelId="{A8F47155-6858-40CD-B6CD-8D18CF41D0A7}" srcId="{ACCF00E2-802E-4A10-9966-3B071F164EEB}" destId="{A51FB661-7ADE-411B-8F2B-BA2B36EE9BE8}" srcOrd="1" destOrd="0" parTransId="{DAC45E0F-DF0F-4956-A7E1-90DD0933A31B}" sibTransId="{14D69D04-2153-4549-B216-F4EC1ABC4E34}"/>
    <dgm:cxn modelId="{8446DE57-9A6B-4CB2-9897-F2C422B36786}" type="presOf" srcId="{3508FA12-C2A6-4CE9-AE1B-A60DF8537189}" destId="{A3896FF0-1704-40C9-83A3-643249A6A834}" srcOrd="0" destOrd="0" presId="urn:microsoft.com/office/officeart/2005/8/layout/vList2"/>
    <dgm:cxn modelId="{41610E8C-96F1-48EE-9C41-537377EB390D}" type="presOf" srcId="{ACCF00E2-802E-4A10-9966-3B071F164EEB}" destId="{4106E53D-1782-4B26-9906-85AD7CDCDE02}" srcOrd="0" destOrd="0" presId="urn:microsoft.com/office/officeart/2005/8/layout/vList2"/>
    <dgm:cxn modelId="{01507499-9D17-4FA7-AC52-4804237CE245}" srcId="{ACCF00E2-802E-4A10-9966-3B071F164EEB}" destId="{0FA89C12-0CC9-47C6-BFD4-39131462A798}" srcOrd="3" destOrd="0" parTransId="{F3207A02-411D-4F13-8550-C378FB797445}" sibTransId="{783027D1-5D84-4DB0-A8C6-DE8E018C7F2C}"/>
    <dgm:cxn modelId="{DF78F39F-4962-42F4-90DC-548B19D23306}" type="presOf" srcId="{0FA89C12-0CC9-47C6-BFD4-39131462A798}" destId="{1C2BF6BC-22A6-4600-9424-E7BAAE83AB75}" srcOrd="0" destOrd="0" presId="urn:microsoft.com/office/officeart/2005/8/layout/vList2"/>
    <dgm:cxn modelId="{987B68A8-90C6-4544-8047-9026B6E02E18}" srcId="{ACCF00E2-802E-4A10-9966-3B071F164EEB}" destId="{9D299610-33E1-41BA-A766-55E017AB8CC5}" srcOrd="0" destOrd="0" parTransId="{7AEF6C38-A995-4692-A78B-405E0B42481F}" sibTransId="{245BA165-1D28-4F9B-ADEE-B83E9C074559}"/>
    <dgm:cxn modelId="{6DFE05AD-0FA5-4FA7-A50F-C7154F2D9048}" type="presOf" srcId="{9D299610-33E1-41BA-A766-55E017AB8CC5}" destId="{1E5646B5-C223-4E4D-9360-E284DC62B83A}" srcOrd="0" destOrd="0" presId="urn:microsoft.com/office/officeart/2005/8/layout/vList2"/>
    <dgm:cxn modelId="{2BEC52B7-ADF1-42BA-B4B1-AB8BEBFBBC23}" type="presOf" srcId="{A51FB661-7ADE-411B-8F2B-BA2B36EE9BE8}" destId="{EBAEF07C-A589-45F1-AA39-00BD49CA1DD3}" srcOrd="0" destOrd="0" presId="urn:microsoft.com/office/officeart/2005/8/layout/vList2"/>
    <dgm:cxn modelId="{A799205F-3E60-413E-9878-8CC4A1D8CD11}" type="presParOf" srcId="{4106E53D-1782-4B26-9906-85AD7CDCDE02}" destId="{1E5646B5-C223-4E4D-9360-E284DC62B83A}" srcOrd="0" destOrd="0" presId="urn:microsoft.com/office/officeart/2005/8/layout/vList2"/>
    <dgm:cxn modelId="{8B9D87E4-74AF-4EC3-8A14-5B89D0E79714}" type="presParOf" srcId="{4106E53D-1782-4B26-9906-85AD7CDCDE02}" destId="{DF07318E-A5DA-496E-AEB7-183D4A549CEA}" srcOrd="1" destOrd="0" presId="urn:microsoft.com/office/officeart/2005/8/layout/vList2"/>
    <dgm:cxn modelId="{533A5D09-EE04-4373-86BD-E9E426ECE261}" type="presParOf" srcId="{4106E53D-1782-4B26-9906-85AD7CDCDE02}" destId="{EBAEF07C-A589-45F1-AA39-00BD49CA1DD3}" srcOrd="2" destOrd="0" presId="urn:microsoft.com/office/officeart/2005/8/layout/vList2"/>
    <dgm:cxn modelId="{EB265C80-1185-4520-8746-7673A0C68D6D}" type="presParOf" srcId="{4106E53D-1782-4B26-9906-85AD7CDCDE02}" destId="{D91B83E5-BBD5-40DF-BAF3-8AA821AA6971}" srcOrd="3" destOrd="0" presId="urn:microsoft.com/office/officeart/2005/8/layout/vList2"/>
    <dgm:cxn modelId="{32F37BBA-7AB1-4524-90A8-75893DD0864D}" type="presParOf" srcId="{4106E53D-1782-4B26-9906-85AD7CDCDE02}" destId="{8C809F55-FF40-483E-A9B8-16572CCEF92F}" srcOrd="4" destOrd="0" presId="urn:microsoft.com/office/officeart/2005/8/layout/vList2"/>
    <dgm:cxn modelId="{EC1E9EB0-5484-479D-9BD0-B7699F1BE03B}" type="presParOf" srcId="{4106E53D-1782-4B26-9906-85AD7CDCDE02}" destId="{86C61D1E-D043-4FA8-922A-BED56C39B3C9}" srcOrd="5" destOrd="0" presId="urn:microsoft.com/office/officeart/2005/8/layout/vList2"/>
    <dgm:cxn modelId="{40BE91C7-5276-44E4-BC34-550FDBBDD209}" type="presParOf" srcId="{4106E53D-1782-4B26-9906-85AD7CDCDE02}" destId="{1C2BF6BC-22A6-4600-9424-E7BAAE83AB75}" srcOrd="6" destOrd="0" presId="urn:microsoft.com/office/officeart/2005/8/layout/vList2"/>
    <dgm:cxn modelId="{8F30D21E-311F-4829-AD33-C4FB99E3730C}" type="presParOf" srcId="{4106E53D-1782-4B26-9906-85AD7CDCDE02}" destId="{49D53633-1839-4E7D-982D-1F8AE47A7AF9}" srcOrd="7" destOrd="0" presId="urn:microsoft.com/office/officeart/2005/8/layout/vList2"/>
    <dgm:cxn modelId="{24C4A397-2EC5-47E8-B037-9D86B33941F6}" type="presParOf" srcId="{4106E53D-1782-4B26-9906-85AD7CDCDE02}" destId="{A3896FF0-1704-40C9-83A3-643249A6A83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E5522F-B995-4D28-B738-FC811FB710C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D380FA4-E4EF-4D68-A963-B9D48A13A142}">
      <dgm:prSet/>
      <dgm:spPr/>
      <dgm:t>
        <a:bodyPr/>
        <a:lstStyle/>
        <a:p>
          <a:r>
            <a:rPr lang="en-US"/>
            <a:t>HCPC (2016) </a:t>
          </a:r>
          <a:r>
            <a:rPr lang="en-US" i="1"/>
            <a:t>Standards of conduct, performance and ethics</a:t>
          </a:r>
          <a:r>
            <a:rPr lang="en-US"/>
            <a:t>. London: Health and Care Professions Council.</a:t>
          </a:r>
        </a:p>
      </dgm:t>
    </dgm:pt>
    <dgm:pt modelId="{32F5DC8D-CA2F-44A8-B154-96DB2AC461DE}" type="parTrans" cxnId="{BA829263-0220-49F2-967D-E1998F4082F2}">
      <dgm:prSet/>
      <dgm:spPr/>
      <dgm:t>
        <a:bodyPr/>
        <a:lstStyle/>
        <a:p>
          <a:endParaRPr lang="en-US"/>
        </a:p>
      </dgm:t>
    </dgm:pt>
    <dgm:pt modelId="{D90BEBA7-3CD3-4899-8DE1-B21553185DD5}" type="sibTrans" cxnId="{BA829263-0220-49F2-967D-E1998F4082F2}">
      <dgm:prSet/>
      <dgm:spPr/>
      <dgm:t>
        <a:bodyPr/>
        <a:lstStyle/>
        <a:p>
          <a:endParaRPr lang="en-US"/>
        </a:p>
      </dgm:t>
    </dgm:pt>
    <dgm:pt modelId="{68D8FB43-8040-4D91-B139-9924A299F2CE}">
      <dgm:prSet/>
      <dgm:spPr/>
      <dgm:t>
        <a:bodyPr/>
        <a:lstStyle/>
        <a:p>
          <a:r>
            <a:rPr lang="en-US"/>
            <a:t>NMC (2018) </a:t>
          </a:r>
          <a:r>
            <a:rPr lang="en-US" i="1"/>
            <a:t>The Code: Professional standards of practice and behaviour for nurses, midwives and nursing associates</a:t>
          </a:r>
          <a:r>
            <a:rPr lang="en-US"/>
            <a:t>. London: Nursing and Midwifery Council.</a:t>
          </a:r>
        </a:p>
      </dgm:t>
    </dgm:pt>
    <dgm:pt modelId="{AFDDB9D0-B275-450B-AA7C-AD873F7C7778}" type="parTrans" cxnId="{83131B48-F5CB-45EC-9E2A-EF0ADEFD5959}">
      <dgm:prSet/>
      <dgm:spPr/>
      <dgm:t>
        <a:bodyPr/>
        <a:lstStyle/>
        <a:p>
          <a:endParaRPr lang="en-US"/>
        </a:p>
      </dgm:t>
    </dgm:pt>
    <dgm:pt modelId="{E263CCA0-17D0-45FF-B3F8-61DB873EF447}" type="sibTrans" cxnId="{83131B48-F5CB-45EC-9E2A-EF0ADEFD5959}">
      <dgm:prSet/>
      <dgm:spPr/>
      <dgm:t>
        <a:bodyPr/>
        <a:lstStyle/>
        <a:p>
          <a:endParaRPr lang="en-US"/>
        </a:p>
      </dgm:t>
    </dgm:pt>
    <dgm:pt modelId="{4473FC9C-9023-4414-A42D-C12602DB7B1A}" type="pres">
      <dgm:prSet presAssocID="{B6E5522F-B995-4D28-B738-FC811FB710C0}" presName="root" presStyleCnt="0">
        <dgm:presLayoutVars>
          <dgm:dir/>
          <dgm:resizeHandles val="exact"/>
        </dgm:presLayoutVars>
      </dgm:prSet>
      <dgm:spPr/>
    </dgm:pt>
    <dgm:pt modelId="{5FCBE64B-1C5E-4603-8E91-5A9504C88826}" type="pres">
      <dgm:prSet presAssocID="{9D380FA4-E4EF-4D68-A963-B9D48A13A142}" presName="compNode" presStyleCnt="0"/>
      <dgm:spPr/>
    </dgm:pt>
    <dgm:pt modelId="{FC4F7CC7-9225-4FB9-AB5B-57A16BD413FA}" type="pres">
      <dgm:prSet presAssocID="{9D380FA4-E4EF-4D68-A963-B9D48A13A142}" presName="bgRect" presStyleLbl="bgShp" presStyleIdx="0" presStyleCnt="2"/>
      <dgm:spPr/>
    </dgm:pt>
    <dgm:pt modelId="{B98DC4C5-ACAA-48CC-8516-37CB4EA23B94}" type="pres">
      <dgm:prSet presAssocID="{9D380FA4-E4EF-4D68-A963-B9D48A13A142}"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ffice Worker"/>
        </a:ext>
      </dgm:extLst>
    </dgm:pt>
    <dgm:pt modelId="{ED78BE97-E995-4226-8369-C9A9D6B198A1}" type="pres">
      <dgm:prSet presAssocID="{9D380FA4-E4EF-4D68-A963-B9D48A13A142}" presName="spaceRect" presStyleCnt="0"/>
      <dgm:spPr/>
    </dgm:pt>
    <dgm:pt modelId="{0343B841-7ECB-4C70-B8CE-962D353AB64C}" type="pres">
      <dgm:prSet presAssocID="{9D380FA4-E4EF-4D68-A963-B9D48A13A142}" presName="parTx" presStyleLbl="revTx" presStyleIdx="0" presStyleCnt="2">
        <dgm:presLayoutVars>
          <dgm:chMax val="0"/>
          <dgm:chPref val="0"/>
        </dgm:presLayoutVars>
      </dgm:prSet>
      <dgm:spPr/>
    </dgm:pt>
    <dgm:pt modelId="{14CE63E5-5DEB-432F-BE9E-503FE55C6328}" type="pres">
      <dgm:prSet presAssocID="{D90BEBA7-3CD3-4899-8DE1-B21553185DD5}" presName="sibTrans" presStyleCnt="0"/>
      <dgm:spPr/>
    </dgm:pt>
    <dgm:pt modelId="{1D5C0FA0-6C95-4C9D-9DAF-26BFA9D93B50}" type="pres">
      <dgm:prSet presAssocID="{68D8FB43-8040-4D91-B139-9924A299F2CE}" presName="compNode" presStyleCnt="0"/>
      <dgm:spPr/>
    </dgm:pt>
    <dgm:pt modelId="{F681E8DB-717B-4600-AB72-5BEAEE18009F}" type="pres">
      <dgm:prSet presAssocID="{68D8FB43-8040-4D91-B139-9924A299F2CE}" presName="bgRect" presStyleLbl="bgShp" presStyleIdx="1" presStyleCnt="2"/>
      <dgm:spPr/>
    </dgm:pt>
    <dgm:pt modelId="{A1B572A3-224E-46A7-85C6-85B48D73D74C}" type="pres">
      <dgm:prSet presAssocID="{68D8FB43-8040-4D91-B139-9924A299F2CE}"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D6541795-3FD2-4186-841F-39CDC8715453}" type="pres">
      <dgm:prSet presAssocID="{68D8FB43-8040-4D91-B139-9924A299F2CE}" presName="spaceRect" presStyleCnt="0"/>
      <dgm:spPr/>
    </dgm:pt>
    <dgm:pt modelId="{09BF35C1-DE25-43D5-A4C5-64BACD26E5A7}" type="pres">
      <dgm:prSet presAssocID="{68D8FB43-8040-4D91-B139-9924A299F2CE}" presName="parTx" presStyleLbl="revTx" presStyleIdx="1" presStyleCnt="2">
        <dgm:presLayoutVars>
          <dgm:chMax val="0"/>
          <dgm:chPref val="0"/>
        </dgm:presLayoutVars>
      </dgm:prSet>
      <dgm:spPr/>
    </dgm:pt>
  </dgm:ptLst>
  <dgm:cxnLst>
    <dgm:cxn modelId="{BA829263-0220-49F2-967D-E1998F4082F2}" srcId="{B6E5522F-B995-4D28-B738-FC811FB710C0}" destId="{9D380FA4-E4EF-4D68-A963-B9D48A13A142}" srcOrd="0" destOrd="0" parTransId="{32F5DC8D-CA2F-44A8-B154-96DB2AC461DE}" sibTransId="{D90BEBA7-3CD3-4899-8DE1-B21553185DD5}"/>
    <dgm:cxn modelId="{83131B48-F5CB-45EC-9E2A-EF0ADEFD5959}" srcId="{B6E5522F-B995-4D28-B738-FC811FB710C0}" destId="{68D8FB43-8040-4D91-B139-9924A299F2CE}" srcOrd="1" destOrd="0" parTransId="{AFDDB9D0-B275-450B-AA7C-AD873F7C7778}" sibTransId="{E263CCA0-17D0-45FF-B3F8-61DB873EF447}"/>
    <dgm:cxn modelId="{94067F54-55F6-49F2-9DD4-53AFB2B4F30A}" type="presOf" srcId="{68D8FB43-8040-4D91-B139-9924A299F2CE}" destId="{09BF35C1-DE25-43D5-A4C5-64BACD26E5A7}" srcOrd="0" destOrd="0" presId="urn:microsoft.com/office/officeart/2018/2/layout/IconVerticalSolidList"/>
    <dgm:cxn modelId="{06658358-8A0A-4555-A00D-853A8AE8913E}" type="presOf" srcId="{B6E5522F-B995-4D28-B738-FC811FB710C0}" destId="{4473FC9C-9023-4414-A42D-C12602DB7B1A}" srcOrd="0" destOrd="0" presId="urn:microsoft.com/office/officeart/2018/2/layout/IconVerticalSolidList"/>
    <dgm:cxn modelId="{03F9C185-12B7-4E55-8DA5-C414A682276B}" type="presOf" srcId="{9D380FA4-E4EF-4D68-A963-B9D48A13A142}" destId="{0343B841-7ECB-4C70-B8CE-962D353AB64C}" srcOrd="0" destOrd="0" presId="urn:microsoft.com/office/officeart/2018/2/layout/IconVerticalSolidList"/>
    <dgm:cxn modelId="{E89DB15A-D590-4171-A1C5-817CB75F9482}" type="presParOf" srcId="{4473FC9C-9023-4414-A42D-C12602DB7B1A}" destId="{5FCBE64B-1C5E-4603-8E91-5A9504C88826}" srcOrd="0" destOrd="0" presId="urn:microsoft.com/office/officeart/2018/2/layout/IconVerticalSolidList"/>
    <dgm:cxn modelId="{7D947270-9D6C-4174-804D-26C3ED9EC4BC}" type="presParOf" srcId="{5FCBE64B-1C5E-4603-8E91-5A9504C88826}" destId="{FC4F7CC7-9225-4FB9-AB5B-57A16BD413FA}" srcOrd="0" destOrd="0" presId="urn:microsoft.com/office/officeart/2018/2/layout/IconVerticalSolidList"/>
    <dgm:cxn modelId="{C0270ACB-5C93-460B-B00B-58A999F306BA}" type="presParOf" srcId="{5FCBE64B-1C5E-4603-8E91-5A9504C88826}" destId="{B98DC4C5-ACAA-48CC-8516-37CB4EA23B94}" srcOrd="1" destOrd="0" presId="urn:microsoft.com/office/officeart/2018/2/layout/IconVerticalSolidList"/>
    <dgm:cxn modelId="{7EE4ECED-2EAE-4404-B6F3-5A480E2ACD86}" type="presParOf" srcId="{5FCBE64B-1C5E-4603-8E91-5A9504C88826}" destId="{ED78BE97-E995-4226-8369-C9A9D6B198A1}" srcOrd="2" destOrd="0" presId="urn:microsoft.com/office/officeart/2018/2/layout/IconVerticalSolidList"/>
    <dgm:cxn modelId="{2FA10C48-8B89-4B6F-AC97-C7E60D3A35FF}" type="presParOf" srcId="{5FCBE64B-1C5E-4603-8E91-5A9504C88826}" destId="{0343B841-7ECB-4C70-B8CE-962D353AB64C}" srcOrd="3" destOrd="0" presId="urn:microsoft.com/office/officeart/2018/2/layout/IconVerticalSolidList"/>
    <dgm:cxn modelId="{AAEC0B4C-9381-455A-A812-D9C1117305BD}" type="presParOf" srcId="{4473FC9C-9023-4414-A42D-C12602DB7B1A}" destId="{14CE63E5-5DEB-432F-BE9E-503FE55C6328}" srcOrd="1" destOrd="0" presId="urn:microsoft.com/office/officeart/2018/2/layout/IconVerticalSolidList"/>
    <dgm:cxn modelId="{6EE46151-70EB-44D5-AD2A-343164D9589B}" type="presParOf" srcId="{4473FC9C-9023-4414-A42D-C12602DB7B1A}" destId="{1D5C0FA0-6C95-4C9D-9DAF-26BFA9D93B50}" srcOrd="2" destOrd="0" presId="urn:microsoft.com/office/officeart/2018/2/layout/IconVerticalSolidList"/>
    <dgm:cxn modelId="{3AF536E0-E002-4D55-83BA-A79DD7947701}" type="presParOf" srcId="{1D5C0FA0-6C95-4C9D-9DAF-26BFA9D93B50}" destId="{F681E8DB-717B-4600-AB72-5BEAEE18009F}" srcOrd="0" destOrd="0" presId="urn:microsoft.com/office/officeart/2018/2/layout/IconVerticalSolidList"/>
    <dgm:cxn modelId="{C45B6950-51A5-44A3-9EC5-7703E6D6AEA3}" type="presParOf" srcId="{1D5C0FA0-6C95-4C9D-9DAF-26BFA9D93B50}" destId="{A1B572A3-224E-46A7-85C6-85B48D73D74C}" srcOrd="1" destOrd="0" presId="urn:microsoft.com/office/officeart/2018/2/layout/IconVerticalSolidList"/>
    <dgm:cxn modelId="{0630EF71-C39D-4839-9769-15D77D394038}" type="presParOf" srcId="{1D5C0FA0-6C95-4C9D-9DAF-26BFA9D93B50}" destId="{D6541795-3FD2-4186-841F-39CDC8715453}" srcOrd="2" destOrd="0" presId="urn:microsoft.com/office/officeart/2018/2/layout/IconVerticalSolidList"/>
    <dgm:cxn modelId="{43F1A4D3-F4CF-4780-90EC-E12C840A6535}" type="presParOf" srcId="{1D5C0FA0-6C95-4C9D-9DAF-26BFA9D93B50}" destId="{09BF35C1-DE25-43D5-A4C5-64BACD26E5A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5646B5-C223-4E4D-9360-E284DC62B83A}">
      <dsp:nvSpPr>
        <dsp:cNvPr id="0" name=""/>
        <dsp:cNvSpPr/>
      </dsp:nvSpPr>
      <dsp:spPr>
        <a:xfrm>
          <a:off x="0" y="96709"/>
          <a:ext cx="6666833" cy="9945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 neighbour reports concerns about an older adult who may be experiencing neglect.</a:t>
          </a:r>
        </a:p>
      </dsp:txBody>
      <dsp:txXfrm>
        <a:off x="48547" y="145256"/>
        <a:ext cx="6569739" cy="897406"/>
      </dsp:txXfrm>
    </dsp:sp>
    <dsp:sp modelId="{EBAEF07C-A589-45F1-AA39-00BD49CA1DD3}">
      <dsp:nvSpPr>
        <dsp:cNvPr id="0" name=""/>
        <dsp:cNvSpPr/>
      </dsp:nvSpPr>
      <dsp:spPr>
        <a:xfrm>
          <a:off x="0" y="1163209"/>
          <a:ext cx="6666833" cy="99450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a:t>
          </a:r>
          <a:r>
            <a:rPr lang="en-US" sz="2500" b="1" kern="1200"/>
            <a:t>social worker</a:t>
          </a:r>
          <a:r>
            <a:rPr lang="en-US" sz="2500" kern="1200"/>
            <a:t> leads the safeguarding enquiry.</a:t>
          </a:r>
        </a:p>
      </dsp:txBody>
      <dsp:txXfrm>
        <a:off x="48547" y="1211756"/>
        <a:ext cx="6569739" cy="897406"/>
      </dsp:txXfrm>
    </dsp:sp>
    <dsp:sp modelId="{8C809F55-FF40-483E-A9B8-16572CCEF92F}">
      <dsp:nvSpPr>
        <dsp:cNvPr id="0" name=""/>
        <dsp:cNvSpPr/>
      </dsp:nvSpPr>
      <dsp:spPr>
        <a:xfrm>
          <a:off x="0" y="2229710"/>
          <a:ext cx="6666833" cy="99450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a:t>
          </a:r>
          <a:r>
            <a:rPr lang="en-US" sz="2500" b="1" kern="1200"/>
            <a:t>GP</a:t>
          </a:r>
          <a:r>
            <a:rPr lang="en-US" sz="2500" kern="1200"/>
            <a:t> provides medical history and health concerns.</a:t>
          </a:r>
        </a:p>
      </dsp:txBody>
      <dsp:txXfrm>
        <a:off x="48547" y="2278257"/>
        <a:ext cx="6569739" cy="897406"/>
      </dsp:txXfrm>
    </dsp:sp>
    <dsp:sp modelId="{1C2BF6BC-22A6-4600-9424-E7BAAE83AB75}">
      <dsp:nvSpPr>
        <dsp:cNvPr id="0" name=""/>
        <dsp:cNvSpPr/>
      </dsp:nvSpPr>
      <dsp:spPr>
        <a:xfrm>
          <a:off x="0" y="3296210"/>
          <a:ext cx="6666833" cy="99450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a:t>
          </a:r>
          <a:r>
            <a:rPr lang="en-US" sz="2500" b="1" kern="1200"/>
            <a:t>police</a:t>
          </a:r>
          <a:r>
            <a:rPr lang="en-US" sz="2500" kern="1200"/>
            <a:t> check for criminal risk.</a:t>
          </a:r>
        </a:p>
      </dsp:txBody>
      <dsp:txXfrm>
        <a:off x="48547" y="3344757"/>
        <a:ext cx="6569739" cy="897406"/>
      </dsp:txXfrm>
    </dsp:sp>
    <dsp:sp modelId="{A3896FF0-1704-40C9-83A3-643249A6A834}">
      <dsp:nvSpPr>
        <dsp:cNvPr id="0" name=""/>
        <dsp:cNvSpPr/>
      </dsp:nvSpPr>
      <dsp:spPr>
        <a:xfrm>
          <a:off x="0" y="4362710"/>
          <a:ext cx="6666833" cy="99450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a:t>
          </a:r>
          <a:r>
            <a:rPr lang="en-US" sz="2500" b="1" kern="1200"/>
            <a:t>housing officer</a:t>
          </a:r>
          <a:r>
            <a:rPr lang="en-US" sz="2500" kern="1200"/>
            <a:t> assesses living conditions.</a:t>
          </a:r>
        </a:p>
      </dsp:txBody>
      <dsp:txXfrm>
        <a:off x="48547" y="4411257"/>
        <a:ext cx="6569739" cy="897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4F7CC7-9225-4FB9-AB5B-57A16BD413FA}">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8DC4C5-ACAA-48CC-8516-37CB4EA23B94}">
      <dsp:nvSpPr>
        <dsp:cNvPr id="0" name=""/>
        <dsp:cNvSpPr/>
      </dsp:nvSpPr>
      <dsp:spPr>
        <a:xfrm>
          <a:off x="395445" y="1002230"/>
          <a:ext cx="718991" cy="7189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43B841-7ECB-4C70-B8CE-962D353AB64C}">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US" sz="2400" kern="1200"/>
            <a:t>HCPC (2016) </a:t>
          </a:r>
          <a:r>
            <a:rPr lang="en-US" sz="2400" i="1" kern="1200"/>
            <a:t>Standards of conduct, performance and ethics</a:t>
          </a:r>
          <a:r>
            <a:rPr lang="en-US" sz="2400" kern="1200"/>
            <a:t>. London: Health and Care Professions Council.</a:t>
          </a:r>
        </a:p>
      </dsp:txBody>
      <dsp:txXfrm>
        <a:off x="1509882" y="708097"/>
        <a:ext cx="9005717" cy="1307257"/>
      </dsp:txXfrm>
    </dsp:sp>
    <dsp:sp modelId="{F681E8DB-717B-4600-AB72-5BEAEE18009F}">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B572A3-224E-46A7-85C6-85B48D73D74C}">
      <dsp:nvSpPr>
        <dsp:cNvPr id="0" name=""/>
        <dsp:cNvSpPr/>
      </dsp:nvSpPr>
      <dsp:spPr>
        <a:xfrm>
          <a:off x="395445" y="2636302"/>
          <a:ext cx="718991" cy="7189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BF35C1-DE25-43D5-A4C5-64BACD26E5A7}">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US" sz="2400" kern="1200"/>
            <a:t>NMC (2018) </a:t>
          </a:r>
          <a:r>
            <a:rPr lang="en-US" sz="2400" i="1" kern="1200"/>
            <a:t>The Code: Professional standards of practice and behaviour for nurses, midwives and nursing associates</a:t>
          </a:r>
          <a:r>
            <a:rPr lang="en-US" sz="2400" kern="1200"/>
            <a:t>. London: Nursing and Midwifery Council.</a:t>
          </a:r>
        </a:p>
      </dsp:txBody>
      <dsp:txXfrm>
        <a:off x="1509882" y="2342169"/>
        <a:ext cx="9005717" cy="13072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6/22/2026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scienceforwork.com/blog/team-communication/"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3880430" y="583345"/>
            <a:ext cx="7160357" cy="4164820"/>
          </a:xfrm>
        </p:spPr>
        <p:txBody>
          <a:bodyPr anchor="t">
            <a:normAutofit/>
          </a:bodyPr>
          <a:lstStyle/>
          <a:p>
            <a:pPr algn="r"/>
            <a:r>
              <a:rPr lang="en-US" sz="2600">
                <a:solidFill>
                  <a:srgbClr val="FFFFFF"/>
                </a:solidFill>
              </a:rPr>
              <a:t>Nabila Bilal</a:t>
            </a:r>
            <a:br>
              <a:rPr lang="en-US" sz="2600">
                <a:solidFill>
                  <a:srgbClr val="FFFFFF"/>
                </a:solidFill>
              </a:rPr>
            </a:br>
            <a:r>
              <a:rPr lang="en-US" sz="2600">
                <a:solidFill>
                  <a:srgbClr val="FFFFFF"/>
                </a:solidFill>
              </a:rPr>
              <a:t>2511210</a:t>
            </a:r>
            <a:br>
              <a:rPr lang="en-US" sz="2600">
                <a:solidFill>
                  <a:srgbClr val="FFFFFF"/>
                </a:solidFill>
              </a:rPr>
            </a:br>
            <a:r>
              <a:rPr lang="en-US" sz="2600">
                <a:solidFill>
                  <a:srgbClr val="FFFFFF"/>
                </a:solidFill>
              </a:rPr>
              <a:t>LCHS4009</a:t>
            </a:r>
            <a:br>
              <a:rPr lang="en-US" sz="2600">
                <a:solidFill>
                  <a:srgbClr val="FFFFFF"/>
                </a:solidFill>
              </a:rPr>
            </a:br>
            <a:r>
              <a:rPr lang="en-US" sz="2600">
                <a:solidFill>
                  <a:srgbClr val="FFFFFF"/>
                </a:solidFill>
              </a:rPr>
              <a:t>COMPENTMENT 1</a:t>
            </a:r>
            <a:br>
              <a:rPr lang="en-US" sz="2600">
                <a:solidFill>
                  <a:srgbClr val="FFFFFF"/>
                </a:solidFill>
              </a:rPr>
            </a:br>
            <a:r>
              <a:rPr lang="en-US" sz="2600">
                <a:solidFill>
                  <a:srgbClr val="FFFFFF"/>
                </a:solidFill>
              </a:rPr>
              <a:t>PROFESSIONAL DEVELOPMENT WITHIN HEALTH AND SOCIAL CARE </a:t>
            </a:r>
            <a:br>
              <a:rPr lang="en-US" sz="2600">
                <a:solidFill>
                  <a:srgbClr val="FFFFFF"/>
                </a:solidFill>
              </a:rPr>
            </a:br>
            <a:r>
              <a:rPr lang="en-US" sz="2600">
                <a:solidFill>
                  <a:srgbClr val="FFFFFF"/>
                </a:solidFill>
              </a:rPr>
              <a:t>BESTY JOSE </a:t>
            </a:r>
            <a:br>
              <a:rPr lang="en-US" sz="2600">
                <a:solidFill>
                  <a:srgbClr val="FFFFFF"/>
                </a:solidFill>
              </a:rPr>
            </a:br>
            <a:r>
              <a:rPr lang="en-US" sz="2600">
                <a:solidFill>
                  <a:srgbClr val="FFFFFF"/>
                </a:solidFill>
              </a:rPr>
              <a:t> </a:t>
            </a:r>
            <a:br>
              <a:rPr lang="en-US" sz="2600">
                <a:solidFill>
                  <a:srgbClr val="FFFFFF"/>
                </a:solidFill>
              </a:rPr>
            </a:br>
            <a:r>
              <a:rPr lang="en-US" sz="2600">
                <a:solidFill>
                  <a:srgbClr val="FFFFFF"/>
                </a:solidFill>
              </a:rPr>
              <a:t> </a:t>
            </a:r>
            <a:br>
              <a:rPr lang="en-US" sz="2600">
                <a:solidFill>
                  <a:srgbClr val="FFFFFF"/>
                </a:solidFill>
              </a:rPr>
            </a:br>
            <a:endParaRPr lang="en-US" sz="2600">
              <a:solidFill>
                <a:srgbClr val="FFFFFF"/>
              </a:solidFill>
            </a:endParaRPr>
          </a:p>
        </p:txBody>
      </p:sp>
      <p:sp>
        <p:nvSpPr>
          <p:cNvPr id="3" name="Subtitle 2"/>
          <p:cNvSpPr>
            <a:spLocks noGrp="1"/>
          </p:cNvSpPr>
          <p:nvPr>
            <p:ph type="subTitle" idx="1"/>
          </p:nvPr>
        </p:nvSpPr>
        <p:spPr>
          <a:xfrm>
            <a:off x="1208228" y="5972174"/>
            <a:ext cx="8578699" cy="504825"/>
          </a:xfrm>
        </p:spPr>
        <p:txBody>
          <a:bodyPr>
            <a:normAutofit/>
          </a:bodyPr>
          <a:lstStyle/>
          <a:p>
            <a:pPr algn="l"/>
            <a:endParaRPr lang="en-US" sz="2000">
              <a:solidFill>
                <a:srgbClr val="FFFFFF"/>
              </a:solidFill>
            </a:endParaRPr>
          </a:p>
        </p:txBody>
      </p:sp>
      <p:sp>
        <p:nvSpPr>
          <p:cNvPr id="3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3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2"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33" name="Straight Connector 3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4"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35"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36"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3F16BD-4E45-64DE-D589-D914653106D9}"/>
              </a:ext>
            </a:extLst>
          </p:cNvPr>
          <p:cNvSpPr>
            <a:spLocks noGrp="1"/>
          </p:cNvSpPr>
          <p:nvPr>
            <p:ph type="title"/>
          </p:nvPr>
        </p:nvSpPr>
        <p:spPr>
          <a:xfrm>
            <a:off x="686834" y="1153572"/>
            <a:ext cx="3200400" cy="4461163"/>
          </a:xfrm>
        </p:spPr>
        <p:txBody>
          <a:bodyPr>
            <a:normAutofit/>
          </a:bodyPr>
          <a:lstStyle/>
          <a:p>
            <a:r>
              <a:rPr lang="en-US">
                <a:solidFill>
                  <a:srgbClr val="FFFFFF"/>
                </a:solidFill>
              </a:rPr>
              <a:t>Working in teams.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85F0E98-0017-7336-A6B8-33D2E52724A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ea typeface="+mn-lt"/>
                <a:cs typeface="+mn-lt"/>
              </a:rPr>
              <a:t>Effective teamwork in health and social care means different professionals working together to deliver safe, coordinated, person‑</a:t>
            </a:r>
            <a:r>
              <a:rPr lang="en-US" sz="2400" err="1">
                <a:ea typeface="+mn-lt"/>
                <a:cs typeface="+mn-lt"/>
              </a:rPr>
              <a:t>centred</a:t>
            </a:r>
            <a:r>
              <a:rPr lang="en-US" sz="2400">
                <a:ea typeface="+mn-lt"/>
                <a:cs typeface="+mn-lt"/>
              </a:rPr>
              <a:t> care.</a:t>
            </a:r>
          </a:p>
          <a:p>
            <a:r>
              <a:rPr lang="en-US" sz="2400" b="1">
                <a:ea typeface="+mn-lt"/>
                <a:cs typeface="+mn-lt"/>
              </a:rPr>
              <a:t>Improves patient/service‑user outcomes</a:t>
            </a:r>
            <a:r>
              <a:rPr lang="en-US" sz="2400">
                <a:ea typeface="+mn-lt"/>
                <a:cs typeface="+mn-lt"/>
              </a:rPr>
              <a:t> — fewer errors, better continuity of care.</a:t>
            </a:r>
          </a:p>
          <a:p>
            <a:r>
              <a:rPr lang="en-US" sz="2400" b="1">
                <a:ea typeface="+mn-lt"/>
                <a:cs typeface="+mn-lt"/>
              </a:rPr>
              <a:t>Enhances safety</a:t>
            </a:r>
            <a:r>
              <a:rPr lang="en-US" sz="2400">
                <a:ea typeface="+mn-lt"/>
                <a:cs typeface="+mn-lt"/>
              </a:rPr>
              <a:t> — shared responsibility reduces risk.</a:t>
            </a:r>
          </a:p>
          <a:p>
            <a:r>
              <a:rPr lang="en-US" sz="2400" b="1">
                <a:ea typeface="+mn-lt"/>
                <a:cs typeface="+mn-lt"/>
              </a:rPr>
              <a:t>Supports holistic care</a:t>
            </a:r>
            <a:r>
              <a:rPr lang="en-US" sz="2400">
                <a:ea typeface="+mn-lt"/>
                <a:cs typeface="+mn-lt"/>
              </a:rPr>
              <a:t> — physical, emotional, and social needs are addressed.</a:t>
            </a:r>
          </a:p>
          <a:p>
            <a:r>
              <a:rPr lang="en-US" sz="2400" b="1">
                <a:ea typeface="+mn-lt"/>
                <a:cs typeface="+mn-lt"/>
              </a:rPr>
              <a:t>Reduces staff stress and burnout</a:t>
            </a:r>
            <a:r>
              <a:rPr lang="en-US" sz="2400">
                <a:ea typeface="+mn-lt"/>
                <a:cs typeface="+mn-lt"/>
              </a:rPr>
              <a:t> — shared workload and mutual support.</a:t>
            </a:r>
            <a:endParaRPr lang="en-US" sz="2400"/>
          </a:p>
          <a:p>
            <a:r>
              <a:rPr lang="en-US" sz="2400" b="1">
                <a:ea typeface="+mn-lt"/>
                <a:cs typeface="+mn-lt"/>
              </a:rPr>
              <a:t>Ensures faster problem‑solving</a:t>
            </a:r>
            <a:r>
              <a:rPr lang="en-US" sz="2400">
                <a:ea typeface="+mn-lt"/>
                <a:cs typeface="+mn-lt"/>
              </a:rPr>
              <a:t> — more perspectives, more expertise.</a:t>
            </a:r>
            <a:endParaRPr lang="en-US" sz="2400"/>
          </a:p>
          <a:p>
            <a:endParaRPr lang="en-US" sz="2400"/>
          </a:p>
          <a:p>
            <a:endParaRPr lang="en-US" sz="2400"/>
          </a:p>
          <a:p>
            <a:endParaRPr lang="en-US" sz="2400"/>
          </a:p>
        </p:txBody>
      </p:sp>
    </p:spTree>
    <p:extLst>
      <p:ext uri="{BB962C8B-B14F-4D97-AF65-F5344CB8AC3E}">
        <p14:creationId xmlns:p14="http://schemas.microsoft.com/office/powerpoint/2010/main" val="2909909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BEFA47-16A6-1C91-7A46-E6656ED2976F}"/>
              </a:ext>
            </a:extLst>
          </p:cNvPr>
          <p:cNvSpPr>
            <a:spLocks noGrp="1"/>
          </p:cNvSpPr>
          <p:nvPr>
            <p:ph type="title"/>
          </p:nvPr>
        </p:nvSpPr>
        <p:spPr>
          <a:xfrm>
            <a:off x="686834" y="1153572"/>
            <a:ext cx="3200400" cy="4461163"/>
          </a:xfrm>
        </p:spPr>
        <p:txBody>
          <a:bodyPr>
            <a:normAutofit/>
          </a:bodyPr>
          <a:lstStyle/>
          <a:p>
            <a:r>
              <a:rPr lang="en-US">
                <a:solidFill>
                  <a:srgbClr val="FFFFFF"/>
                </a:solidFill>
              </a:rPr>
              <a:t>Why working in teams is important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196CC52-A321-1362-67B5-1E858D45732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800">
                <a:ea typeface="+mn-lt"/>
                <a:cs typeface="+mn-lt"/>
              </a:rPr>
              <a:t>Teamwork is important in </a:t>
            </a:r>
            <a:r>
              <a:rPr lang="en-US" sz="1800" b="1">
                <a:ea typeface="+mn-lt"/>
                <a:cs typeface="+mn-lt"/>
              </a:rPr>
              <a:t>health and social care</a:t>
            </a:r>
            <a:r>
              <a:rPr lang="en-US" sz="1800">
                <a:ea typeface="+mn-lt"/>
                <a:cs typeface="+mn-lt"/>
              </a:rPr>
              <a:t> because it directly improves the quality, safety, and continuity of care that people receive. At its core, teamwork ensures that professionals share information, coordinate support, and work together to meet a person’s full range of needs. When staff and services work together, people only need to “tell their story once,” and their care is planned smoothly across different settings. This prevents gaps, delays, or duplicated assessments. Health and social care needs are often complex. Multidisciplinary teamwork brings together different professionals (nurses, social workers, therapists, doctors) to address physical, emotional, and social needs in a joined‑up </a:t>
            </a:r>
            <a:r>
              <a:rPr lang="en-US" sz="1800" err="1">
                <a:ea typeface="+mn-lt"/>
                <a:cs typeface="+mn-lt"/>
              </a:rPr>
              <a:t>way.Teamwork</a:t>
            </a:r>
            <a:r>
              <a:rPr lang="en-US" sz="1800">
                <a:ea typeface="+mn-lt"/>
                <a:cs typeface="+mn-lt"/>
              </a:rPr>
              <a:t> builds trust, reduces stress, and creates a supportive workplace. Clear roles, shared goals, and good communication help staff feel valued and </a:t>
            </a:r>
            <a:r>
              <a:rPr lang="en-US" sz="1800" err="1">
                <a:ea typeface="+mn-lt"/>
                <a:cs typeface="+mn-lt"/>
              </a:rPr>
              <a:t>confident.</a:t>
            </a:r>
            <a:r>
              <a:rPr lang="en-US" sz="1800" b="1" err="1">
                <a:ea typeface="+mn-lt"/>
                <a:cs typeface="+mn-lt"/>
              </a:rPr>
              <a:t>Teamwork</a:t>
            </a:r>
            <a:r>
              <a:rPr lang="en-US" sz="1800" b="1">
                <a:ea typeface="+mn-lt"/>
                <a:cs typeface="+mn-lt"/>
              </a:rPr>
              <a:t> is vital because it leads to safer, more coordinated, person‑</a:t>
            </a:r>
            <a:r>
              <a:rPr lang="en-US" sz="1800" b="1" err="1">
                <a:ea typeface="+mn-lt"/>
                <a:cs typeface="+mn-lt"/>
              </a:rPr>
              <a:t>centred</a:t>
            </a:r>
            <a:r>
              <a:rPr lang="en-US" sz="1800" b="1">
                <a:ea typeface="+mn-lt"/>
                <a:cs typeface="+mn-lt"/>
              </a:rPr>
              <a:t> care — and it supports both service users and staff.</a:t>
            </a:r>
            <a:r>
              <a:rPr lang="en-US" sz="1800">
                <a:ea typeface="+mn-lt"/>
                <a:cs typeface="+mn-lt"/>
              </a:rPr>
              <a:t> It ensures that professionals collaborate, share information, and work toward the same goals, which is now a core expectation in modern health and social care practice.</a:t>
            </a:r>
            <a:endParaRPr lang="en-US" sz="1800"/>
          </a:p>
        </p:txBody>
      </p:sp>
    </p:spTree>
    <p:extLst>
      <p:ext uri="{BB962C8B-B14F-4D97-AF65-F5344CB8AC3E}">
        <p14:creationId xmlns:p14="http://schemas.microsoft.com/office/powerpoint/2010/main" val="3591740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A7E26F-8F8C-A35B-232D-23687F531BDE}"/>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Example</a:t>
            </a:r>
          </a:p>
        </p:txBody>
      </p:sp>
      <p:graphicFrame>
        <p:nvGraphicFramePr>
          <p:cNvPr id="5" name="Content Placeholder 2">
            <a:extLst>
              <a:ext uri="{FF2B5EF4-FFF2-40B4-BE49-F238E27FC236}">
                <a16:creationId xmlns:a16="http://schemas.microsoft.com/office/drawing/2014/main" id="{9472510F-93DF-5528-F46E-FE35C624A77A}"/>
              </a:ext>
            </a:extLst>
          </p:cNvPr>
          <p:cNvGraphicFramePr>
            <a:graphicFrameLocks noGrp="1"/>
          </p:cNvGraphicFramePr>
          <p:nvPr>
            <p:ph idx="1"/>
            <p:extLst>
              <p:ext uri="{D42A27DB-BD31-4B8C-83A1-F6EECF244321}">
                <p14:modId xmlns:p14="http://schemas.microsoft.com/office/powerpoint/2010/main" val="278089571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3592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A105B7-B541-9BCE-49E5-D058D07B3974}"/>
              </a:ext>
            </a:extLst>
          </p:cNvPr>
          <p:cNvSpPr>
            <a:spLocks noGrp="1"/>
          </p:cNvSpPr>
          <p:nvPr>
            <p:ph type="title"/>
          </p:nvPr>
        </p:nvSpPr>
        <p:spPr>
          <a:xfrm>
            <a:off x="686834" y="1153572"/>
            <a:ext cx="3200400" cy="4461163"/>
          </a:xfrm>
        </p:spPr>
        <p:txBody>
          <a:bodyPr>
            <a:normAutofit/>
          </a:bodyPr>
          <a:lstStyle/>
          <a:p>
            <a:r>
              <a:rPr lang="en-US">
                <a:solidFill>
                  <a:srgbClr val="FFFFFF"/>
                </a:solidFill>
              </a:rPr>
              <a:t>Skills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AF201CE-ABF2-1C9C-6190-B80F624A18C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b="1">
                <a:ea typeface="+mn-lt"/>
                <a:cs typeface="+mn-lt"/>
              </a:rPr>
              <a:t>Communication</a:t>
            </a:r>
            <a:r>
              <a:rPr lang="en-US" sz="2400">
                <a:ea typeface="+mn-lt"/>
                <a:cs typeface="+mn-lt"/>
              </a:rPr>
              <a:t> — clear, accurate, timely information sharing.</a:t>
            </a:r>
          </a:p>
          <a:p>
            <a:r>
              <a:rPr lang="en-US" sz="2400" b="1">
                <a:ea typeface="+mn-lt"/>
                <a:cs typeface="+mn-lt"/>
              </a:rPr>
              <a:t>Active listening</a:t>
            </a:r>
            <a:r>
              <a:rPr lang="en-US" sz="2400">
                <a:ea typeface="+mn-lt"/>
                <a:cs typeface="+mn-lt"/>
              </a:rPr>
              <a:t> — understanding others’ perspectives.</a:t>
            </a:r>
            <a:endParaRPr lang="en-US" sz="2400"/>
          </a:p>
          <a:p>
            <a:r>
              <a:rPr lang="en-US" sz="2400" b="1">
                <a:ea typeface="+mn-lt"/>
                <a:cs typeface="+mn-lt"/>
              </a:rPr>
              <a:t>Respect and empathy</a:t>
            </a:r>
            <a:r>
              <a:rPr lang="en-US" sz="2400">
                <a:ea typeface="+mn-lt"/>
                <a:cs typeface="+mn-lt"/>
              </a:rPr>
              <a:t> — valuing each professional’s role.</a:t>
            </a:r>
          </a:p>
          <a:p>
            <a:r>
              <a:rPr lang="en-US" sz="2400" b="1">
                <a:ea typeface="+mn-lt"/>
                <a:cs typeface="+mn-lt"/>
              </a:rPr>
              <a:t>Problem‑solving</a:t>
            </a:r>
            <a:r>
              <a:rPr lang="en-US" sz="2400">
                <a:ea typeface="+mn-lt"/>
                <a:cs typeface="+mn-lt"/>
              </a:rPr>
              <a:t> — working together to find solutions.</a:t>
            </a:r>
          </a:p>
          <a:p>
            <a:r>
              <a:rPr lang="en-US" sz="2400" b="1">
                <a:ea typeface="+mn-lt"/>
                <a:cs typeface="+mn-lt"/>
              </a:rPr>
              <a:t>Leadership</a:t>
            </a:r>
            <a:r>
              <a:rPr lang="en-US" sz="2400">
                <a:ea typeface="+mn-lt"/>
                <a:cs typeface="+mn-lt"/>
              </a:rPr>
              <a:t> — formal or informal, guiding the team’s direction.</a:t>
            </a:r>
          </a:p>
          <a:p>
            <a:r>
              <a:rPr lang="en-US" sz="2400" b="1">
                <a:ea typeface="+mn-lt"/>
                <a:cs typeface="+mn-lt"/>
              </a:rPr>
              <a:t>Accountability</a:t>
            </a:r>
            <a:r>
              <a:rPr lang="en-US" sz="2400">
                <a:ea typeface="+mn-lt"/>
                <a:cs typeface="+mn-lt"/>
              </a:rPr>
              <a:t> — knowing your role and responsibilities.</a:t>
            </a:r>
          </a:p>
          <a:p>
            <a:r>
              <a:rPr lang="en-US" sz="2400" b="1">
                <a:ea typeface="+mn-lt"/>
                <a:cs typeface="+mn-lt"/>
              </a:rPr>
              <a:t>Conflict resolution</a:t>
            </a:r>
            <a:r>
              <a:rPr lang="en-US" sz="2400">
                <a:ea typeface="+mn-lt"/>
                <a:cs typeface="+mn-lt"/>
              </a:rPr>
              <a:t> — managing disagreements constructively.</a:t>
            </a:r>
            <a:endParaRPr lang="en-US" sz="2400"/>
          </a:p>
        </p:txBody>
      </p:sp>
    </p:spTree>
    <p:extLst>
      <p:ext uri="{BB962C8B-B14F-4D97-AF65-F5344CB8AC3E}">
        <p14:creationId xmlns:p14="http://schemas.microsoft.com/office/powerpoint/2010/main" val="2897583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group of people looking at a computer&#10;&#10;AI-generated content may be incorrect.">
            <a:extLst>
              <a:ext uri="{FF2B5EF4-FFF2-40B4-BE49-F238E27FC236}">
                <a16:creationId xmlns:a16="http://schemas.microsoft.com/office/drawing/2014/main" id="{3F2F43B4-D61F-75FA-AD49-7C3F3BE46C90}"/>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b="15730"/>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3298FA-BED9-AC65-98A3-813A2EC4D5F4}"/>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This picture shows how they are working in teams .</a:t>
            </a:r>
          </a:p>
        </p:txBody>
      </p:sp>
      <p:cxnSp>
        <p:nvCxnSpPr>
          <p:cNvPr id="17" name="Straight Connector 16">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1626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9300C3-5E50-08CB-7D5D-C17D0053BBE0}"/>
              </a:ext>
            </a:extLst>
          </p:cNvPr>
          <p:cNvSpPr>
            <a:spLocks noGrp="1"/>
          </p:cNvSpPr>
          <p:nvPr>
            <p:ph type="title"/>
          </p:nvPr>
        </p:nvSpPr>
        <p:spPr>
          <a:xfrm>
            <a:off x="686834" y="1153572"/>
            <a:ext cx="3200400" cy="4461163"/>
          </a:xfrm>
        </p:spPr>
        <p:txBody>
          <a:bodyPr>
            <a:normAutofit/>
          </a:bodyPr>
          <a:lstStyle/>
          <a:p>
            <a:r>
              <a:rPr lang="en-US">
                <a:solidFill>
                  <a:srgbClr val="FFFFFF"/>
                </a:solidFill>
              </a:rPr>
              <a:t>Conclusion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1A58FB2-3802-DB73-3F70-0C3237D9C01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600">
                <a:ea typeface="+mn-lt"/>
                <a:cs typeface="+mn-lt"/>
              </a:rPr>
              <a:t>Teamwork is essential in health and social care because it ensures that people receive safe, coordinated, and person‑centred support. When professionals communicate well, share information, and work towards the same goals, care becomes more effective and consistent. Good teamwork reduces errors, improves outcomes, and helps meet the complex physical, emotional, and social needs of individuals. It also creates a supportive environment for staff, improving confidence and reducing stress. Overall, teamwork is not just beneficial — it is a vital part of delivering high‑quality care across all health and social care settings.</a:t>
            </a:r>
            <a:endParaRPr lang="en-US" sz="2600"/>
          </a:p>
          <a:p>
            <a:endParaRPr lang="en-US" sz="2600"/>
          </a:p>
        </p:txBody>
      </p:sp>
    </p:spTree>
    <p:extLst>
      <p:ext uri="{BB962C8B-B14F-4D97-AF65-F5344CB8AC3E}">
        <p14:creationId xmlns:p14="http://schemas.microsoft.com/office/powerpoint/2010/main" val="3283940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9AC16-4C92-48FB-4C29-31C3BF67F133}"/>
              </a:ext>
            </a:extLst>
          </p:cNvPr>
          <p:cNvSpPr>
            <a:spLocks noGrp="1"/>
          </p:cNvSpPr>
          <p:nvPr>
            <p:ph type="title"/>
          </p:nvPr>
        </p:nvSpPr>
        <p:spPr>
          <a:xfrm>
            <a:off x="841248" y="256032"/>
            <a:ext cx="10506456" cy="1014984"/>
          </a:xfrm>
        </p:spPr>
        <p:txBody>
          <a:bodyPr anchor="b">
            <a:normAutofit/>
          </a:bodyPr>
          <a:lstStyle/>
          <a:p>
            <a:r>
              <a:rPr lang="en-US"/>
              <a:t>References</a:t>
            </a:r>
            <a:r>
              <a:rPr lang="en-US" dirty="0"/>
              <a:t> </a:t>
            </a:r>
          </a:p>
        </p:txBody>
      </p:sp>
      <p:sp>
        <p:nvSpPr>
          <p:cNvPr id="24" name="Rectangle 2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6" name="Content Placeholder 2">
            <a:extLst>
              <a:ext uri="{FF2B5EF4-FFF2-40B4-BE49-F238E27FC236}">
                <a16:creationId xmlns:a16="http://schemas.microsoft.com/office/drawing/2014/main" id="{84CDE979-D6BF-9F63-BF21-3840F435553A}"/>
              </a:ext>
            </a:extLst>
          </p:cNvPr>
          <p:cNvGraphicFramePr>
            <a:graphicFrameLocks noGrp="1"/>
          </p:cNvGraphicFramePr>
          <p:nvPr>
            <p:ph idx="1"/>
            <p:extLst>
              <p:ext uri="{D42A27DB-BD31-4B8C-83A1-F6EECF244321}">
                <p14:modId xmlns:p14="http://schemas.microsoft.com/office/powerpoint/2010/main" val="298463672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55816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Nabila Bilal 2511210 LCHS4009 COMPENTMENT 1 PROFESSIONAL DEVELOPMENT WITHIN HEALTH AND SOCIAL CARE  BESTY JOSE      </vt:lpstr>
      <vt:lpstr>Working in teams.</vt:lpstr>
      <vt:lpstr>Why working in teams is important .</vt:lpstr>
      <vt:lpstr>Example</vt:lpstr>
      <vt:lpstr>Skills </vt:lpstr>
      <vt:lpstr>This picture shows how they are working in teams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178</cp:revision>
  <dcterms:created xsi:type="dcterms:W3CDTF">2026-06-21T22:56:26Z</dcterms:created>
  <dcterms:modified xsi:type="dcterms:W3CDTF">2026-06-22T08:56:20Z</dcterms:modified>
</cp:coreProperties>
</file>