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4"/>
  </p:sldMasterIdLst>
  <p:notesMasterIdLst>
    <p:notesMasterId r:id="rId23"/>
  </p:notesMasterIdLst>
  <p:sldIdLst>
    <p:sldId id="256" r:id="rId5"/>
    <p:sldId id="260" r:id="rId6"/>
    <p:sldId id="272" r:id="rId7"/>
    <p:sldId id="266" r:id="rId8"/>
    <p:sldId id="270" r:id="rId9"/>
    <p:sldId id="267" r:id="rId10"/>
    <p:sldId id="290" r:id="rId11"/>
    <p:sldId id="287" r:id="rId12"/>
    <p:sldId id="304" r:id="rId13"/>
    <p:sldId id="305" r:id="rId14"/>
    <p:sldId id="288" r:id="rId15"/>
    <p:sldId id="293" r:id="rId16"/>
    <p:sldId id="277" r:id="rId17"/>
    <p:sldId id="281" r:id="rId18"/>
    <p:sldId id="301" r:id="rId19"/>
    <p:sldId id="271" r:id="rId20"/>
    <p:sldId id="303" r:id="rId21"/>
    <p:sldId id="302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9C9959-420D-4A36-8C68-A8A179634B2E}" v="414" dt="2022-03-09T11:58:32.648"/>
    <p1510:client id="{6222DA3E-3192-4314-BB5F-2868A3C49C6A}" v="1415" dt="2022-03-09T14:22:58.248"/>
    <p1510:client id="{6C011062-5832-45C9-8524-F52B4E93167E}" v="667" dt="2022-03-10T10:30:40.862"/>
    <p1510:client id="{B014BC56-ECB2-4034-B8D2-3147A460B7EF}" v="1345" dt="2022-03-09T23:07:34.572"/>
    <p1510:client id="{EB4EFE03-91DA-46D3-99B5-9212929B1A7B}" v="46" vWet="48" dt="2022-03-10T09:57:31.3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65" autoAdjust="0"/>
    <p:restoredTop sz="94660"/>
  </p:normalViewPr>
  <p:slideViewPr>
    <p:cSldViewPr snapToGrid="0">
      <p:cViewPr>
        <p:scale>
          <a:sx n="66" d="100"/>
          <a:sy n="66" d="100"/>
        </p:scale>
        <p:origin x="1306" y="4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47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Relationship Id="rId48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by Lugano (1901988)" userId="S::1901988@student.uwtsd.ac.uk::1ba21f7a-7519-4710-95c0-ecd97db91deb" providerId="AD" clId="Web-{C223BF7F-ED07-4696-9447-160F8BCE5D4F}"/>
    <pc:docChg chg="modSld addMainMaster delMainMaster">
      <pc:chgData name="Toby Lugano (1901988)" userId="S::1901988@student.uwtsd.ac.uk::1ba21f7a-7519-4710-95c0-ecd97db91deb" providerId="AD" clId="Web-{C223BF7F-ED07-4696-9447-160F8BCE5D4F}" dt="2022-02-22T14:29:24.055" v="332" actId="20577"/>
      <pc:docMkLst>
        <pc:docMk/>
      </pc:docMkLst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109857222" sldId="256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09857222" sldId="256"/>
            <ac:spMk id="3" creationId="{00000000-0000-0000-0000-000000000000}"/>
          </ac:spMkLst>
        </pc:spChg>
      </pc:sldChg>
      <pc:sldChg chg="delSp modSp mod modClrScheme delDesignElem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3684232785" sldId="257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3684232785" sldId="257"/>
            <ac:spMk id="2" creationId="{04B2683F-E974-4E35-97F3-A679FBD3F180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3684232785" sldId="257"/>
            <ac:spMk id="3" creationId="{5885C34D-642C-4EFC-BEE5-8CCED0079C70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3684232785" sldId="257"/>
            <ac:spMk id="27" creationId="{3F088236-D655-4F88-B238-E16762358025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3684232785" sldId="257"/>
            <ac:spMk id="29" creationId="{3DAC0C92-199E-475C-9390-119A9B027276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3684232785" sldId="257"/>
            <ac:spMk id="31" creationId="{C4CFB339-0ED8-4FE2-9EF1-6D1375B8499B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3684232785" sldId="257"/>
            <ac:spMk id="33" creationId="{31896C80-2069-4431-9C19-83B913734490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3684232785" sldId="257"/>
            <ac:spMk id="35" creationId="{BF120A21-0841-4823-B0C4-28AEBCEF9B78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3684232785" sldId="257"/>
            <ac:spMk id="37" creationId="{DBB05BAE-BBD3-4289-899F-A6851503C6B0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3684232785" sldId="257"/>
            <ac:spMk id="39" creationId="{9874D11C-36F5-4BBE-A490-019A54E953B0}"/>
          </ac:spMkLst>
        </pc:spChg>
        <pc:cxnChg chg="del">
          <ac:chgData name="Toby Lugano (1901988)" userId="S::1901988@student.uwtsd.ac.uk::1ba21f7a-7519-4710-95c0-ecd97db91deb" providerId="AD" clId="Web-{C223BF7F-ED07-4696-9447-160F8BCE5D4F}" dt="2022-02-22T13:47:39.449" v="228"/>
          <ac:cxnSpMkLst>
            <pc:docMk/>
            <pc:sldMk cId="3684232785" sldId="257"/>
            <ac:cxnSpMk id="23" creationId="{64FA5DFF-7FE6-4855-84E6-DFA78EE978BD}"/>
          </ac:cxnSpMkLst>
        </pc:cxnChg>
        <pc:cxnChg chg="del">
          <ac:chgData name="Toby Lugano (1901988)" userId="S::1901988@student.uwtsd.ac.uk::1ba21f7a-7519-4710-95c0-ecd97db91deb" providerId="AD" clId="Web-{C223BF7F-ED07-4696-9447-160F8BCE5D4F}" dt="2022-02-22T13:47:39.449" v="228"/>
          <ac:cxnSpMkLst>
            <pc:docMk/>
            <pc:sldMk cId="3684232785" sldId="257"/>
            <ac:cxnSpMk id="25" creationId="{2AFD8CBA-54A3-4363-991B-B9C631BBFA74}"/>
          </ac:cxnSpMkLst>
        </pc:cxn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3852238099" sldId="258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3852238099" sldId="258"/>
            <ac:spMk id="2" creationId="{E496C9DE-7DC8-47AB-AB6B-C754E0421396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3852238099" sldId="258"/>
            <ac:spMk id="3" creationId="{C66A4E7D-5D6E-4817-93A1-0730195BEADC}"/>
          </ac:spMkLst>
        </pc:spChg>
      </pc:sldChg>
      <pc:sldChg chg="addSp delSp modSp mod setBg modClrScheme setClrOvrMap chgLayout">
        <pc:chgData name="Toby Lugano (1901988)" userId="S::1901988@student.uwtsd.ac.uk::1ba21f7a-7519-4710-95c0-ecd97db91deb" providerId="AD" clId="Web-{C223BF7F-ED07-4696-9447-160F8BCE5D4F}" dt="2022-02-22T14:07:05.977" v="238"/>
        <pc:sldMkLst>
          <pc:docMk/>
          <pc:sldMk cId="3272533988" sldId="259"/>
        </pc:sldMkLst>
        <pc:spChg chg="mod or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2" creationId="{27E667DC-08E2-4956-A3E2-13C907B6FD26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3" creationId="{1AE78906-05B5-44EC-B038-A56E5E8910D4}"/>
          </ac:spMkLst>
        </pc:spChg>
        <pc:spChg chg="add del">
          <ac:chgData name="Toby Lugano (1901988)" userId="S::1901988@student.uwtsd.ac.uk::1ba21f7a-7519-4710-95c0-ecd97db91deb" providerId="AD" clId="Web-{C223BF7F-ED07-4696-9447-160F8BCE5D4F}" dt="2022-02-22T13:57:31.807" v="234"/>
          <ac:spMkLst>
            <pc:docMk/>
            <pc:sldMk cId="3272533988" sldId="259"/>
            <ac:spMk id="8" creationId="{86C16C40-7C29-4ACC-B851-7E08E459B596}"/>
          </ac:spMkLst>
        </pc:spChg>
        <pc:spChg chg="ad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9" creationId="{A65AC7D1-EAA9-48F5-B509-60A7F50BF703}"/>
          </ac:spMkLst>
        </pc:spChg>
        <pc:spChg chg="ad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11" creationId="{D6320AF9-619A-4175-865B-5663E1AEF4C5}"/>
          </ac:spMkLst>
        </pc:spChg>
        <pc:spChg chg="ad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17" creationId="{7E018740-5C2B-4A41-AC1A-7E68D1EC1954}"/>
          </ac:spMkLst>
        </pc:spChg>
        <pc:spChg chg="ad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19" creationId="{166F75A4-C475-4941-8EE2-B80A06A2C1BB}"/>
          </ac:spMkLst>
        </pc:spChg>
        <pc:spChg chg="ad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21" creationId="{A032553A-72E8-4B0D-8405-FF9771C9AF05}"/>
          </ac:spMkLst>
        </pc:spChg>
        <pc:spChg chg="ad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23" creationId="{765800AC-C3B9-498E-87BC-29FAE4C76B21}"/>
          </ac:spMkLst>
        </pc:spChg>
        <pc:spChg chg="ad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25" creationId="{1F9D6ACB-2FF4-49F9-978A-E0D5327FC635}"/>
          </ac:spMkLst>
        </pc:spChg>
        <pc:spChg chg="ad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27" creationId="{A5EC319D-0FEA-4B95-A3EA-01E35672C95B}"/>
          </ac:spMkLst>
        </pc:spChg>
        <pc:grpChg chg="add del">
          <ac:chgData name="Toby Lugano (1901988)" userId="S::1901988@student.uwtsd.ac.uk::1ba21f7a-7519-4710-95c0-ecd97db91deb" providerId="AD" clId="Web-{C223BF7F-ED07-4696-9447-160F8BCE5D4F}" dt="2022-02-22T13:57:31.807" v="234"/>
          <ac:grpSpMkLst>
            <pc:docMk/>
            <pc:sldMk cId="3272533988" sldId="259"/>
            <ac:grpSpMk id="10" creationId="{CDD733AE-DD5E-4C77-8BCD-72BF12A06BB1}"/>
          </ac:grpSpMkLst>
        </pc:grpChg>
        <pc:picChg chg="add mod">
          <ac:chgData name="Toby Lugano (1901988)" userId="S::1901988@student.uwtsd.ac.uk::1ba21f7a-7519-4710-95c0-ecd97db91deb" providerId="AD" clId="Web-{C223BF7F-ED07-4696-9447-160F8BCE5D4F}" dt="2022-02-22T14:07:05.977" v="238"/>
          <ac:picMkLst>
            <pc:docMk/>
            <pc:sldMk cId="3272533988" sldId="259"/>
            <ac:picMk id="4" creationId="{C6DE1940-9CBA-4412-8606-74E1626C8EB4}"/>
          </ac:picMkLst>
        </pc:picChg>
        <pc:cxnChg chg="add">
          <ac:chgData name="Toby Lugano (1901988)" userId="S::1901988@student.uwtsd.ac.uk::1ba21f7a-7519-4710-95c0-ecd97db91deb" providerId="AD" clId="Web-{C223BF7F-ED07-4696-9447-160F8BCE5D4F}" dt="2022-02-22T14:07:05.977" v="238"/>
          <ac:cxnSpMkLst>
            <pc:docMk/>
            <pc:sldMk cId="3272533988" sldId="259"/>
            <ac:cxnSpMk id="13" creationId="{063B6EC6-D752-4EE7-908B-F8F19E8C7FEA}"/>
          </ac:cxnSpMkLst>
        </pc:cxnChg>
        <pc:cxnChg chg="add">
          <ac:chgData name="Toby Lugano (1901988)" userId="S::1901988@student.uwtsd.ac.uk::1ba21f7a-7519-4710-95c0-ecd97db91deb" providerId="AD" clId="Web-{C223BF7F-ED07-4696-9447-160F8BCE5D4F}" dt="2022-02-22T14:07:05.977" v="238"/>
          <ac:cxnSpMkLst>
            <pc:docMk/>
            <pc:sldMk cId="3272533988" sldId="259"/>
            <ac:cxnSpMk id="15" creationId="{EFECD4E8-AD3E-4228-82A2-9461958EA94D}"/>
          </ac:cxnSpMkLst>
        </pc:cxn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11895792" sldId="260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1895792" sldId="260"/>
            <ac:spMk id="2" creationId="{DCC56105-4BE6-402B-BE92-130D8D2711D6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1895792" sldId="260"/>
            <ac:spMk id="3" creationId="{E97E934F-04C3-42DE-9AD8-929479C32A21}"/>
          </ac:spMkLst>
        </pc:sp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2264708607" sldId="261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264708607" sldId="261"/>
            <ac:spMk id="2" creationId="{66471FA7-6C80-410C-A1BF-CB9104A4E4D0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264708607" sldId="261"/>
            <ac:spMk id="3" creationId="{E8828C65-BC3D-4D8A-8F78-C394E1AE2B8E}"/>
          </ac:spMkLst>
        </pc:sp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3566959379" sldId="262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3566959379" sldId="262"/>
            <ac:spMk id="2" creationId="{C0086854-001A-4398-BCB5-78160B44D0E4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3566959379" sldId="262"/>
            <ac:spMk id="3" creationId="{C3B4B5C5-F938-48F9-8A0D-4B958F055BCF}"/>
          </ac:spMkLst>
        </pc:sp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711564742" sldId="263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711564742" sldId="263"/>
            <ac:spMk id="2" creationId="{32004CD8-AEB5-479F-BFAE-34916570B6C4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711564742" sldId="263"/>
            <ac:spMk id="3" creationId="{22FC86B2-8C39-4528-B36F-8E5B36734CBF}"/>
          </ac:spMkLst>
        </pc:spChg>
      </pc:sldChg>
      <pc:sldChg chg="delSp modSp mod modClrScheme delDesignElem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1789631774" sldId="264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789631774" sldId="264"/>
            <ac:spMk id="2" creationId="{D8750DD1-42C2-4343-8019-AFC62FA43B36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789631774" sldId="264"/>
            <ac:spMk id="3" creationId="{1B2B2772-D0FB-45FC-B0B0-81F4B40F2009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89631774" sldId="264"/>
            <ac:spMk id="60" creationId="{E09C6EA1-A72F-431C-A81E-14B793A2884E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89631774" sldId="264"/>
            <ac:spMk id="61" creationId="{56E4DBE8-15E2-4BA3-B171-C959C9CDF6BD}"/>
          </ac:spMkLst>
        </pc:spChg>
        <pc:cxnChg chg="del">
          <ac:chgData name="Toby Lugano (1901988)" userId="S::1901988@student.uwtsd.ac.uk::1ba21f7a-7519-4710-95c0-ecd97db91deb" providerId="AD" clId="Web-{C223BF7F-ED07-4696-9447-160F8BCE5D4F}" dt="2022-02-22T13:47:39.449" v="228"/>
          <ac:cxnSpMkLst>
            <pc:docMk/>
            <pc:sldMk cId="1789631774" sldId="264"/>
            <ac:cxnSpMk id="57" creationId="{B7BCA152-E42A-42E3-8DE8-3C8B59DCB845}"/>
          </ac:cxnSpMkLst>
        </pc:cxnChg>
        <pc:cxnChg chg="del">
          <ac:chgData name="Toby Lugano (1901988)" userId="S::1901988@student.uwtsd.ac.uk::1ba21f7a-7519-4710-95c0-ecd97db91deb" providerId="AD" clId="Web-{C223BF7F-ED07-4696-9447-160F8BCE5D4F}" dt="2022-02-22T13:47:39.449" v="228"/>
          <ac:cxnSpMkLst>
            <pc:docMk/>
            <pc:sldMk cId="1789631774" sldId="264"/>
            <ac:cxnSpMk id="59" creationId="{041DA940-D863-420D-A3F8-9F997C09FA42}"/>
          </ac:cxnSpMkLst>
        </pc:cxnChg>
        <pc:cxnChg chg="del">
          <ac:chgData name="Toby Lugano (1901988)" userId="S::1901988@student.uwtsd.ac.uk::1ba21f7a-7519-4710-95c0-ecd97db91deb" providerId="AD" clId="Web-{C223BF7F-ED07-4696-9447-160F8BCE5D4F}" dt="2022-02-22T13:47:39.449" v="228"/>
          <ac:cxnSpMkLst>
            <pc:docMk/>
            <pc:sldMk cId="1789631774" sldId="264"/>
            <ac:cxnSpMk id="62" creationId="{F335CC31-F319-461D-9045-F34BF78A2FA3}"/>
          </ac:cxnSpMkLst>
        </pc:cxn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2351854666" sldId="265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351854666" sldId="265"/>
            <ac:spMk id="2" creationId="{4C8ADCFB-7623-4812-A2E0-702AE6496E82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351854666" sldId="265"/>
            <ac:spMk id="3" creationId="{DA236D15-48EE-4F02-9FDD-765366AD863E}"/>
          </ac:spMkLst>
        </pc:sp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928863404" sldId="266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928863404" sldId="266"/>
            <ac:spMk id="2" creationId="{0E43B9DF-5D04-4FA9-A682-D9C9D1E939AC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928863404" sldId="266"/>
            <ac:spMk id="3" creationId="{5038A5F5-FD39-464D-950F-ECEB011310C0}"/>
          </ac:spMkLst>
        </pc:spChg>
      </pc:sldChg>
      <pc:sldChg chg="delSp modSp mod modClrScheme delDesignElem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1446927124" sldId="267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446927124" sldId="267"/>
            <ac:spMk id="2" creationId="{C1E6DD6B-FA0E-4A6E-B3DB-4E8268C52433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446927124" sldId="267"/>
            <ac:spMk id="8" creationId="{3527CE7A-D28D-44C5-9655-16F236616DA7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446927124" sldId="267"/>
            <ac:spMk id="37" creationId="{603AE127-802C-459A-A612-DB85B67F0DC0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446927124" sldId="267"/>
            <ac:spMk id="39" creationId="{9323D83D-50D6-4040-A58B-FCEA340F886A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446927124" sldId="267"/>
            <ac:spMk id="43" creationId="{F10FD715-4DCE-4779-B634-EC78315EA213}"/>
          </ac:spMkLst>
        </pc:spChg>
        <pc:cxnChg chg="del">
          <ac:chgData name="Toby Lugano (1901988)" userId="S::1901988@student.uwtsd.ac.uk::1ba21f7a-7519-4710-95c0-ecd97db91deb" providerId="AD" clId="Web-{C223BF7F-ED07-4696-9447-160F8BCE5D4F}" dt="2022-02-22T13:47:39.449" v="228"/>
          <ac:cxnSpMkLst>
            <pc:docMk/>
            <pc:sldMk cId="1446927124" sldId="267"/>
            <ac:cxnSpMk id="41" creationId="{1A1FE6BB-DFB2-4080-9B5E-076EF5DDE67B}"/>
          </ac:cxnSpMkLst>
        </pc:cxn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2445469262" sldId="268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445469262" sldId="268"/>
            <ac:spMk id="2" creationId="{12FCF36B-7D0E-46CD-AB53-8F8A5D8F90EB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445469262" sldId="268"/>
            <ac:spMk id="3" creationId="{25A1ED8E-06C2-4DB5-83F5-386F838DCCA3}"/>
          </ac:spMkLst>
        </pc:sp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2256094589" sldId="269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256094589" sldId="269"/>
            <ac:spMk id="2" creationId="{03732A3B-509C-44E7-947C-5CA59E5CD56B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256094589" sldId="269"/>
            <ac:spMk id="3" creationId="{751947BB-9E11-4EDC-8845-7BAF02FA10F2}"/>
          </ac:spMkLst>
        </pc:spChg>
      </pc:sldChg>
      <pc:sldChg chg="delSp modSp mod modClrScheme delDesignElem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1709591824" sldId="270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709591824" sldId="270"/>
            <ac:spMk id="2" creationId="{3BD628D5-2CFD-4A47-8568-5D752550753E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09591824" sldId="270"/>
            <ac:spMk id="9" creationId="{9F4444CE-BC8D-4D61-B303-4C05614E62AB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09591824" sldId="270"/>
            <ac:spMk id="11" creationId="{73772B81-181F-48B7-8826-4D9686D15DF5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09591824" sldId="270"/>
            <ac:spMk id="13" creationId="{B2205F6E-03C6-4E92-877C-E2482F6599AA}"/>
          </ac:spMkLst>
        </pc:spChg>
        <pc:graphicFrameChg chg="mod ord">
          <ac:chgData name="Toby Lugano (1901988)" userId="S::1901988@student.uwtsd.ac.uk::1ba21f7a-7519-4710-95c0-ecd97db91deb" providerId="AD" clId="Web-{C223BF7F-ED07-4696-9447-160F8BCE5D4F}" dt="2022-02-22T13:48:18.903" v="229"/>
          <ac:graphicFrameMkLst>
            <pc:docMk/>
            <pc:sldMk cId="1709591824" sldId="270"/>
            <ac:graphicFrameMk id="5" creationId="{75242124-DCD2-4502-A037-B3C7EA46E350}"/>
          </ac:graphicFrameMkLst>
        </pc:graphicFrameChg>
      </pc:sldChg>
      <pc:sldChg chg="delSp modSp mod modClrScheme delDesignElem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2395110271" sldId="271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395110271" sldId="271"/>
            <ac:spMk id="2" creationId="{456CC597-396A-4784-9519-DED359591A9B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395110271" sldId="271"/>
            <ac:spMk id="3" creationId="{328BBFC6-E919-42D8-9DD5-E5D62E719532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2395110271" sldId="271"/>
            <ac:spMk id="31" creationId="{3BCB5F6A-9EB0-40B0-9D13-3023E9A20508}"/>
          </ac:spMkLst>
        </pc:spChg>
      </pc:sldChg>
      <pc:sldChg chg="delSp modSp mod modClrScheme delDesignElem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1052789105" sldId="272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052789105" sldId="272"/>
            <ac:spMk id="2" creationId="{D2626EC0-3EBB-40BC-B80F-FE8473DF05AF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052789105" sldId="272"/>
            <ac:spMk id="3" creationId="{2A28B7A6-738D-42D9-A0CA-464999E08AAD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052789105" sldId="272"/>
            <ac:spMk id="52" creationId="{E80B86A7-A1EC-475B-9166-88902B033A38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052789105" sldId="272"/>
            <ac:spMk id="53" creationId="{C2C29CB1-9F74-4879-A6AF-AEA67B6F1F4D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052789105" sldId="272"/>
            <ac:spMk id="54" creationId="{7E2C7115-5336-410C-AD71-0F0952A2E5A7}"/>
          </ac:spMkLst>
        </pc:sp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4:29:24.055" v="332" actId="20577"/>
        <pc:sldMkLst>
          <pc:docMk/>
          <pc:sldMk cId="975331686" sldId="275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975331686" sldId="275"/>
            <ac:spMk id="2" creationId="{A95B8578-1626-4F71-9625-F8A9B584E5B3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4:29:24.055" v="332" actId="20577"/>
          <ac:spMkLst>
            <pc:docMk/>
            <pc:sldMk cId="975331686" sldId="275"/>
            <ac:spMk id="3" creationId="{8626C2A0-1362-4AE8-B379-CC68AD44FBBD}"/>
          </ac:spMkLst>
        </pc:sp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1047193835" sldId="276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047193835" sldId="276"/>
            <ac:spMk id="2" creationId="{BC1AA5EE-30ED-40DA-8E38-2940195DCA5F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047193835" sldId="276"/>
            <ac:spMk id="3" creationId="{6871DBD7-C7C2-4B71-B6B7-DB5F38346D09}"/>
          </ac:spMkLst>
        </pc:spChg>
      </pc:sldChg>
      <pc:sldChg chg="delSp modSp mod modClrScheme delDesignElem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179888449" sldId="277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79888449" sldId="277"/>
            <ac:spMk id="6" creationId="{FAF43966-3E3F-4409-899A-657C2692D0CA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9888449" sldId="277"/>
            <ac:spMk id="49" creationId="{3F088236-D655-4F88-B238-E16762358025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9888449" sldId="277"/>
            <ac:spMk id="51" creationId="{3DAC0C92-199E-475C-9390-119A9B027276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9888449" sldId="277"/>
            <ac:spMk id="53" creationId="{C4CFB339-0ED8-4FE2-9EF1-6D1375B8499B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9888449" sldId="277"/>
            <ac:spMk id="55" creationId="{31896C80-2069-4431-9C19-83B913734490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9888449" sldId="277"/>
            <ac:spMk id="57" creationId="{BF120A21-0841-4823-B0C4-28AEBCEF9B78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9888449" sldId="277"/>
            <ac:spMk id="59" creationId="{DBB05BAE-BBD3-4289-899F-A6851503C6B0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9888449" sldId="277"/>
            <ac:spMk id="61" creationId="{9874D11C-36F5-4BBE-A490-019A54E953B0}"/>
          </ac:spMkLst>
        </pc:spChg>
        <pc:cxnChg chg="del">
          <ac:chgData name="Toby Lugano (1901988)" userId="S::1901988@student.uwtsd.ac.uk::1ba21f7a-7519-4710-95c0-ecd97db91deb" providerId="AD" clId="Web-{C223BF7F-ED07-4696-9447-160F8BCE5D4F}" dt="2022-02-22T13:47:39.449" v="228"/>
          <ac:cxnSpMkLst>
            <pc:docMk/>
            <pc:sldMk cId="179888449" sldId="277"/>
            <ac:cxnSpMk id="45" creationId="{64FA5DFF-7FE6-4855-84E6-DFA78EE978BD}"/>
          </ac:cxnSpMkLst>
        </pc:cxnChg>
        <pc:cxnChg chg="del">
          <ac:chgData name="Toby Lugano (1901988)" userId="S::1901988@student.uwtsd.ac.uk::1ba21f7a-7519-4710-95c0-ecd97db91deb" providerId="AD" clId="Web-{C223BF7F-ED07-4696-9447-160F8BCE5D4F}" dt="2022-02-22T13:47:39.449" v="228"/>
          <ac:cxnSpMkLst>
            <pc:docMk/>
            <pc:sldMk cId="179888449" sldId="277"/>
            <ac:cxnSpMk id="47" creationId="{2AFD8CBA-54A3-4363-991B-B9C631BBFA74}"/>
          </ac:cxnSpMkLst>
        </pc:cxn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3335600652" sldId="278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3335600652" sldId="278"/>
            <ac:spMk id="2" creationId="{8868079D-4BA9-493A-88E5-C25D8FD6D276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3335600652" sldId="278"/>
            <ac:spMk id="3" creationId="{B5D3C6EE-89A4-4B01-9003-3F56554E24F4}"/>
          </ac:spMkLst>
        </pc:spChg>
      </pc:sldChg>
      <pc:sldMasterChg chg="del delSldLayout">
        <pc:chgData name="Toby Lugano (1901988)" userId="S::1901988@student.uwtsd.ac.uk::1ba21f7a-7519-4710-95c0-ecd97db91deb" providerId="AD" clId="Web-{C223BF7F-ED07-4696-9447-160F8BCE5D4F}" dt="2022-02-22T13:47:39.449" v="228"/>
        <pc:sldMasterMkLst>
          <pc:docMk/>
          <pc:sldMasterMk cId="4236554639" sldId="2147483672"/>
        </pc:sldMasterMkLst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2790259619" sldId="2147483673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253151425" sldId="2147483674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101303312" sldId="2147483675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3748380754" sldId="2147483676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1776015741" sldId="2147483677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3581887390" sldId="2147483678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1983651110" sldId="2147483679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3960743687" sldId="2147483680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2690244386" sldId="2147483681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785263863" sldId="2147483682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2693257022" sldId="2147483683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1451736445" sldId="2147483684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3276551851" sldId="2147483685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2482158047" sldId="2147483686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2038188193" sldId="2147483687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4178558139" sldId="2147483688"/>
          </pc:sldLayoutMkLst>
        </pc:sldLayoutChg>
      </pc:sldMasterChg>
      <pc:sldMasterChg chg="add del addSldLayout delSldLayout modSldLayout">
        <pc:chgData name="Toby Lugano (1901988)" userId="S::1901988@student.uwtsd.ac.uk::1ba21f7a-7519-4710-95c0-ecd97db91deb" providerId="AD" clId="Web-{C223BF7F-ED07-4696-9447-160F8BCE5D4F}" dt="2022-02-22T13:48:18.903" v="229"/>
        <pc:sldMasterMkLst>
          <pc:docMk/>
          <pc:sldMasterMk cId="3478369312" sldId="2147483689"/>
        </pc:sldMasterMkLst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73711840" sldId="2147483690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3992694836" sldId="2147483691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3978436904" sldId="2147483692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3335776399" sldId="2147483693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1186173294" sldId="2147483694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656247119" sldId="2147483695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3502798774" sldId="2147483696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239821792" sldId="2147483697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2275411202" sldId="2147483698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4062619222" sldId="2147483699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2468224826" sldId="2147483700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2184263270" sldId="2147483701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2213244017" sldId="2147483702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492466104" sldId="2147483703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4117720774" sldId="2147483704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1774737060" sldId="2147483705"/>
          </pc:sldLayoutMkLst>
        </pc:sldLayoutChg>
      </pc:sldMasterChg>
      <pc:sldMasterChg chg="add addSldLayout modSldLayout">
        <pc:chgData name="Toby Lugano (1901988)" userId="S::1901988@student.uwtsd.ac.uk::1ba21f7a-7519-4710-95c0-ecd97db91deb" providerId="AD" clId="Web-{C223BF7F-ED07-4696-9447-160F8BCE5D4F}" dt="2022-02-22T13:48:18.903" v="229"/>
        <pc:sldMasterMkLst>
          <pc:docMk/>
          <pc:sldMasterMk cId="1596214660" sldId="2147483706"/>
        </pc:sldMasterMkLst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350602285" sldId="2147483707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2397987996" sldId="2147483708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4150783736" sldId="2147483709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2947004639" sldId="2147483710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149021602" sldId="2147483711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1137672468" sldId="2147483712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3492031463" sldId="2147483713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3499141820" sldId="2147483714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3574233052" sldId="2147483715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2133403208" sldId="2147483716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1652976387" sldId="2147483717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1356798268" sldId="2147483718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2113527444" sldId="2147483719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3333893055" sldId="2147483720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1932914154" sldId="2147483721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1973961698" sldId="2147483722"/>
          </pc:sldLayoutMkLst>
        </pc:sldLayoutChg>
      </pc:sldMasterChg>
    </pc:docChg>
  </pc:docChgLst>
  <pc:docChgLst>
    <pc:chgData name="Adam Kaps (2104681)" userId="S::2104681@student.uwtsd.ac.uk::1a5918cb-a9ca-4fb2-8c8a-33c837dd8534" providerId="AD" clId="Web-{FA0F4B49-3C22-4BC3-8C96-9093AA5043FC}"/>
    <pc:docChg chg="addSld modSld addMainMaster delMainMaster">
      <pc:chgData name="Adam Kaps (2104681)" userId="S::2104681@student.uwtsd.ac.uk::1a5918cb-a9ca-4fb2-8c8a-33c837dd8534" providerId="AD" clId="Web-{FA0F4B49-3C22-4BC3-8C96-9093AA5043FC}" dt="2022-02-22T10:24:21.974" v="59"/>
      <pc:docMkLst>
        <pc:docMk/>
      </pc:docMkLst>
      <pc:sldChg chg="modSp mod modClrScheme chgLayout">
        <pc:chgData name="Adam Kaps (2104681)" userId="S::2104681@student.uwtsd.ac.uk::1a5918cb-a9ca-4fb2-8c8a-33c837dd8534" providerId="AD" clId="Web-{FA0F4B49-3C22-4BC3-8C96-9093AA5043FC}" dt="2022-02-22T10:21:43.065" v="54" actId="20577"/>
        <pc:sldMkLst>
          <pc:docMk/>
          <pc:sldMk cId="109857222" sldId="256"/>
        </pc:sldMkLst>
        <pc:spChg chg="mod ord">
          <ac:chgData name="Adam Kaps (2104681)" userId="S::2104681@student.uwtsd.ac.uk::1a5918cb-a9ca-4fb2-8c8a-33c837dd8534" providerId="AD" clId="Web-{FA0F4B49-3C22-4BC3-8C96-9093AA5043FC}" dt="2022-02-22T10:21:09.190" v="17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dam Kaps (2104681)" userId="S::2104681@student.uwtsd.ac.uk::1a5918cb-a9ca-4fb2-8c8a-33c837dd8534" providerId="AD" clId="Web-{FA0F4B49-3C22-4BC3-8C96-9093AA5043FC}" dt="2022-02-22T10:21:43.065" v="5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new mod setBg">
        <pc:chgData name="Adam Kaps (2104681)" userId="S::2104681@student.uwtsd.ac.uk::1a5918cb-a9ca-4fb2-8c8a-33c837dd8534" providerId="AD" clId="Web-{FA0F4B49-3C22-4BC3-8C96-9093AA5043FC}" dt="2022-02-22T10:23:16.426" v="56"/>
        <pc:sldMkLst>
          <pc:docMk/>
          <pc:sldMk cId="3684232785" sldId="257"/>
        </pc:sldMkLst>
        <pc:spChg chg="mod">
          <ac:chgData name="Adam Kaps (2104681)" userId="S::2104681@student.uwtsd.ac.uk::1a5918cb-a9ca-4fb2-8c8a-33c837dd8534" providerId="AD" clId="Web-{FA0F4B49-3C22-4BC3-8C96-9093AA5043FC}" dt="2022-02-22T10:23:16.426" v="56"/>
          <ac:spMkLst>
            <pc:docMk/>
            <pc:sldMk cId="3684232785" sldId="257"/>
            <ac:spMk id="2" creationId="{04B2683F-E974-4E35-97F3-A679FBD3F180}"/>
          </ac:spMkLst>
        </pc:spChg>
        <pc:spChg chg="mod">
          <ac:chgData name="Adam Kaps (2104681)" userId="S::2104681@student.uwtsd.ac.uk::1a5918cb-a9ca-4fb2-8c8a-33c837dd8534" providerId="AD" clId="Web-{FA0F4B49-3C22-4BC3-8C96-9093AA5043FC}" dt="2022-02-22T10:23:16.426" v="56"/>
          <ac:spMkLst>
            <pc:docMk/>
            <pc:sldMk cId="3684232785" sldId="257"/>
            <ac:spMk id="3" creationId="{5885C34D-642C-4EFC-BEE5-8CCED0079C70}"/>
          </ac:spMkLst>
        </pc:spChg>
        <pc:spChg chg="add">
          <ac:chgData name="Adam Kaps (2104681)" userId="S::2104681@student.uwtsd.ac.uk::1a5918cb-a9ca-4fb2-8c8a-33c837dd8534" providerId="AD" clId="Web-{FA0F4B49-3C22-4BC3-8C96-9093AA5043FC}" dt="2022-02-22T10:23:16.426" v="56"/>
          <ac:spMkLst>
            <pc:docMk/>
            <pc:sldMk cId="3684232785" sldId="257"/>
            <ac:spMk id="8" creationId="{8DF4D7F6-81B5-452A-9CE6-76D81F91D41B}"/>
          </ac:spMkLst>
        </pc:spChg>
        <pc:spChg chg="add">
          <ac:chgData name="Adam Kaps (2104681)" userId="S::2104681@student.uwtsd.ac.uk::1a5918cb-a9ca-4fb2-8c8a-33c837dd8534" providerId="AD" clId="Web-{FA0F4B49-3C22-4BC3-8C96-9093AA5043FC}" dt="2022-02-22T10:23:16.426" v="56"/>
          <ac:spMkLst>
            <pc:docMk/>
            <pc:sldMk cId="3684232785" sldId="257"/>
            <ac:spMk id="10" creationId="{4600514D-20FB-4559-97DC-D1DC39E6C3DE}"/>
          </ac:spMkLst>
        </pc:spChg>
        <pc:spChg chg="add">
          <ac:chgData name="Adam Kaps (2104681)" userId="S::2104681@student.uwtsd.ac.uk::1a5918cb-a9ca-4fb2-8c8a-33c837dd8534" providerId="AD" clId="Web-{FA0F4B49-3C22-4BC3-8C96-9093AA5043FC}" dt="2022-02-22T10:23:16.426" v="56"/>
          <ac:spMkLst>
            <pc:docMk/>
            <pc:sldMk cId="3684232785" sldId="257"/>
            <ac:spMk id="12" creationId="{266F638A-E405-4AC0-B984-72E5813B0DD1}"/>
          </ac:spMkLst>
        </pc:spChg>
        <pc:spChg chg="add">
          <ac:chgData name="Adam Kaps (2104681)" userId="S::2104681@student.uwtsd.ac.uk::1a5918cb-a9ca-4fb2-8c8a-33c837dd8534" providerId="AD" clId="Web-{FA0F4B49-3C22-4BC3-8C96-9093AA5043FC}" dt="2022-02-22T10:23:16.426" v="56"/>
          <ac:spMkLst>
            <pc:docMk/>
            <pc:sldMk cId="3684232785" sldId="257"/>
            <ac:spMk id="18" creationId="{27B538D5-95DB-47ED-9CB4-34AE5BF78E6B}"/>
          </ac:spMkLst>
        </pc:spChg>
        <pc:cxnChg chg="add">
          <ac:chgData name="Adam Kaps (2104681)" userId="S::2104681@student.uwtsd.ac.uk::1a5918cb-a9ca-4fb2-8c8a-33c837dd8534" providerId="AD" clId="Web-{FA0F4B49-3C22-4BC3-8C96-9093AA5043FC}" dt="2022-02-22T10:23:16.426" v="56"/>
          <ac:cxnSpMkLst>
            <pc:docMk/>
            <pc:sldMk cId="3684232785" sldId="257"/>
            <ac:cxnSpMk id="14" creationId="{7D1CBE93-B17D-4509-843C-82287C38032A}"/>
          </ac:cxnSpMkLst>
        </pc:cxnChg>
        <pc:cxnChg chg="add">
          <ac:chgData name="Adam Kaps (2104681)" userId="S::2104681@student.uwtsd.ac.uk::1a5918cb-a9ca-4fb2-8c8a-33c837dd8534" providerId="AD" clId="Web-{FA0F4B49-3C22-4BC3-8C96-9093AA5043FC}" dt="2022-02-22T10:23:16.426" v="56"/>
          <ac:cxnSpMkLst>
            <pc:docMk/>
            <pc:sldMk cId="3684232785" sldId="257"/>
            <ac:cxnSpMk id="16" creationId="{AE6277B4-6A43-48AB-89B2-3442221619CC}"/>
          </ac:cxnSpMkLst>
        </pc:cxnChg>
      </pc:sldChg>
      <pc:sldChg chg="new">
        <pc:chgData name="Adam Kaps (2104681)" userId="S::2104681@student.uwtsd.ac.uk::1a5918cb-a9ca-4fb2-8c8a-33c837dd8534" providerId="AD" clId="Web-{FA0F4B49-3C22-4BC3-8C96-9093AA5043FC}" dt="2022-02-22T10:23:48.724" v="57"/>
        <pc:sldMkLst>
          <pc:docMk/>
          <pc:sldMk cId="3852238099" sldId="258"/>
        </pc:sldMkLst>
      </pc:sldChg>
      <pc:sldChg chg="new">
        <pc:chgData name="Adam Kaps (2104681)" userId="S::2104681@student.uwtsd.ac.uk::1a5918cb-a9ca-4fb2-8c8a-33c837dd8534" providerId="AD" clId="Web-{FA0F4B49-3C22-4BC3-8C96-9093AA5043FC}" dt="2022-02-22T10:24:17.380" v="58"/>
        <pc:sldMkLst>
          <pc:docMk/>
          <pc:sldMk cId="3272533988" sldId="259"/>
        </pc:sldMkLst>
      </pc:sldChg>
      <pc:sldChg chg="new">
        <pc:chgData name="Adam Kaps (2104681)" userId="S::2104681@student.uwtsd.ac.uk::1a5918cb-a9ca-4fb2-8c8a-33c837dd8534" providerId="AD" clId="Web-{FA0F4B49-3C22-4BC3-8C96-9093AA5043FC}" dt="2022-02-22T10:24:21.974" v="59"/>
        <pc:sldMkLst>
          <pc:docMk/>
          <pc:sldMk cId="11895792" sldId="260"/>
        </pc:sldMkLst>
      </pc:sldChg>
      <pc:sldMasterChg chg="del delSldLayout">
        <pc:chgData name="Adam Kaps (2104681)" userId="S::2104681@student.uwtsd.ac.uk::1a5918cb-a9ca-4fb2-8c8a-33c837dd8534" providerId="AD" clId="Web-{FA0F4B49-3C22-4BC3-8C96-9093AA5043FC}" dt="2022-02-22T10:20:38.657" v="0"/>
        <pc:sldMasterMkLst>
          <pc:docMk/>
          <pc:sldMasterMk cId="2460954070" sldId="2147483660"/>
        </pc:sldMasterMkLst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Adam Kaps (2104681)" userId="S::2104681@student.uwtsd.ac.uk::1a5918cb-a9ca-4fb2-8c8a-33c837dd8534" providerId="AD" clId="Web-{FA0F4B49-3C22-4BC3-8C96-9093AA5043FC}" dt="2022-02-22T10:20:38.657" v="0"/>
        <pc:sldMasterMkLst>
          <pc:docMk/>
          <pc:sldMasterMk cId="4236554639" sldId="2147483672"/>
        </pc:sldMasterMkLst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2790259619" sldId="2147483673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253151425" sldId="2147483674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101303312" sldId="2147483675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3748380754" sldId="2147483676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1776015741" sldId="2147483677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3581887390" sldId="2147483678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1983651110" sldId="2147483679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3960743687" sldId="2147483680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2690244386" sldId="2147483681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785263863" sldId="2147483682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2693257022" sldId="2147483683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1451736445" sldId="2147483684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3276551851" sldId="2147483685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2482158047" sldId="2147483686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2038188193" sldId="2147483687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4178558139" sldId="2147483688"/>
          </pc:sldLayoutMkLst>
        </pc:sldLayoutChg>
      </pc:sldMasterChg>
    </pc:docChg>
  </pc:docChgLst>
  <pc:docChgLst>
    <pc:chgData name="Adam Kaps" userId="1a5918cb-a9ca-4fb2-8c8a-33c837dd8534" providerId="ADAL" clId="{99A2770D-7C29-48A0-BBF6-FAA49515B45E}"/>
    <pc:docChg chg="modSld">
      <pc:chgData name="Adam Kaps" userId="1a5918cb-a9ca-4fb2-8c8a-33c837dd8534" providerId="ADAL" clId="{99A2770D-7C29-48A0-BBF6-FAA49515B45E}" dt="2022-03-10T11:06:32.472" v="11" actId="20577"/>
      <pc:docMkLst>
        <pc:docMk/>
      </pc:docMkLst>
      <pc:sldChg chg="modSp mod">
        <pc:chgData name="Adam Kaps" userId="1a5918cb-a9ca-4fb2-8c8a-33c837dd8534" providerId="ADAL" clId="{99A2770D-7C29-48A0-BBF6-FAA49515B45E}" dt="2022-03-10T11:06:32.472" v="11" actId="20577"/>
        <pc:sldMkLst>
          <pc:docMk/>
          <pc:sldMk cId="1595528839" sldId="292"/>
        </pc:sldMkLst>
        <pc:spChg chg="mod">
          <ac:chgData name="Adam Kaps" userId="1a5918cb-a9ca-4fb2-8c8a-33c837dd8534" providerId="ADAL" clId="{99A2770D-7C29-48A0-BBF6-FAA49515B45E}" dt="2022-03-10T11:06:32.472" v="11" actId="20577"/>
          <ac:spMkLst>
            <pc:docMk/>
            <pc:sldMk cId="1595528839" sldId="292"/>
            <ac:spMk id="3" creationId="{FCB9A6E6-308A-4C09-B9AC-0705649A92AD}"/>
          </ac:spMkLst>
        </pc:spChg>
      </pc:sldChg>
    </pc:docChg>
  </pc:docChgLst>
  <pc:docChgLst>
    <pc:chgData name="Adam Kaps (2104681)" userId="1a5918cb-a9ca-4fb2-8c8a-33c837dd8534" providerId="ADAL" clId="{6222DA3E-3192-4314-BB5F-2868A3C49C6A}"/>
    <pc:docChg chg="undo custSel modSld sldOrd modSection">
      <pc:chgData name="Adam Kaps (2104681)" userId="1a5918cb-a9ca-4fb2-8c8a-33c837dd8534" providerId="ADAL" clId="{6222DA3E-3192-4314-BB5F-2868A3C49C6A}" dt="2022-03-09T14:22:58.248" v="1985" actId="20577"/>
      <pc:docMkLst>
        <pc:docMk/>
      </pc:docMkLst>
      <pc:sldChg chg="addSp modSp mod modNotesTx">
        <pc:chgData name="Adam Kaps (2104681)" userId="1a5918cb-a9ca-4fb2-8c8a-33c837dd8534" providerId="ADAL" clId="{6222DA3E-3192-4314-BB5F-2868A3C49C6A}" dt="2022-03-09T13:40:38.151" v="433" actId="1076"/>
        <pc:sldMkLst>
          <pc:docMk/>
          <pc:sldMk cId="3852238099" sldId="258"/>
        </pc:sldMkLst>
        <pc:spChg chg="mod">
          <ac:chgData name="Adam Kaps (2104681)" userId="1a5918cb-a9ca-4fb2-8c8a-33c837dd8534" providerId="ADAL" clId="{6222DA3E-3192-4314-BB5F-2868A3C49C6A}" dt="2022-03-09T13:39:23.784" v="424" actId="14100"/>
          <ac:spMkLst>
            <pc:docMk/>
            <pc:sldMk cId="3852238099" sldId="258"/>
            <ac:spMk id="2" creationId="{E496C9DE-7DC8-47AB-AB6B-C754E0421396}"/>
          </ac:spMkLst>
        </pc:spChg>
        <pc:spChg chg="mod">
          <ac:chgData name="Adam Kaps (2104681)" userId="1a5918cb-a9ca-4fb2-8c8a-33c837dd8534" providerId="ADAL" clId="{6222DA3E-3192-4314-BB5F-2868A3C49C6A}" dt="2022-03-09T13:40:14.295" v="431" actId="27636"/>
          <ac:spMkLst>
            <pc:docMk/>
            <pc:sldMk cId="3852238099" sldId="258"/>
            <ac:spMk id="3" creationId="{C66A4E7D-5D6E-4817-93A1-0730195BEADC}"/>
          </ac:spMkLst>
        </pc:spChg>
        <pc:picChg chg="add mod">
          <ac:chgData name="Adam Kaps (2104681)" userId="1a5918cb-a9ca-4fb2-8c8a-33c837dd8534" providerId="ADAL" clId="{6222DA3E-3192-4314-BB5F-2868A3C49C6A}" dt="2022-03-09T13:40:38.151" v="433" actId="1076"/>
          <ac:picMkLst>
            <pc:docMk/>
            <pc:sldMk cId="3852238099" sldId="258"/>
            <ac:picMk id="5" creationId="{A3F56032-63E2-46E1-8C81-9F13FDA88896}"/>
          </ac:picMkLst>
        </pc:picChg>
      </pc:sldChg>
      <pc:sldChg chg="modSp mod modNotesTx">
        <pc:chgData name="Adam Kaps (2104681)" userId="1a5918cb-a9ca-4fb2-8c8a-33c837dd8534" providerId="ADAL" clId="{6222DA3E-3192-4314-BB5F-2868A3C49C6A}" dt="2022-03-09T14:15:28.564" v="1573" actId="20577"/>
        <pc:sldMkLst>
          <pc:docMk/>
          <pc:sldMk cId="711564742" sldId="263"/>
        </pc:sldMkLst>
        <pc:spChg chg="mod">
          <ac:chgData name="Adam Kaps (2104681)" userId="1a5918cb-a9ca-4fb2-8c8a-33c837dd8534" providerId="ADAL" clId="{6222DA3E-3192-4314-BB5F-2868A3C49C6A}" dt="2022-03-09T14:15:28.564" v="1573" actId="20577"/>
          <ac:spMkLst>
            <pc:docMk/>
            <pc:sldMk cId="711564742" sldId="263"/>
            <ac:spMk id="3" creationId="{22FC86B2-8C39-4528-B36F-8E5B36734CBF}"/>
          </ac:spMkLst>
        </pc:spChg>
      </pc:sldChg>
      <pc:sldChg chg="ord">
        <pc:chgData name="Adam Kaps (2104681)" userId="1a5918cb-a9ca-4fb2-8c8a-33c837dd8534" providerId="ADAL" clId="{6222DA3E-3192-4314-BB5F-2868A3C49C6A}" dt="2022-03-09T12:42:43.086" v="2" actId="20578"/>
        <pc:sldMkLst>
          <pc:docMk/>
          <pc:sldMk cId="1789631774" sldId="264"/>
        </pc:sldMkLst>
      </pc:sldChg>
      <pc:sldChg chg="modSp mod">
        <pc:chgData name="Adam Kaps (2104681)" userId="1a5918cb-a9ca-4fb2-8c8a-33c837dd8534" providerId="ADAL" clId="{6222DA3E-3192-4314-BB5F-2868A3C49C6A}" dt="2022-03-09T14:22:58.248" v="1985" actId="20577"/>
        <pc:sldMkLst>
          <pc:docMk/>
          <pc:sldMk cId="2256094589" sldId="269"/>
        </pc:sldMkLst>
        <pc:spChg chg="mod">
          <ac:chgData name="Adam Kaps (2104681)" userId="1a5918cb-a9ca-4fb2-8c8a-33c837dd8534" providerId="ADAL" clId="{6222DA3E-3192-4314-BB5F-2868A3C49C6A}" dt="2022-03-09T14:22:58.248" v="1985" actId="20577"/>
          <ac:spMkLst>
            <pc:docMk/>
            <pc:sldMk cId="2256094589" sldId="269"/>
            <ac:spMk id="3" creationId="{751947BB-9E11-4EDC-8845-7BAF02FA10F2}"/>
          </ac:spMkLst>
        </pc:spChg>
      </pc:sldChg>
      <pc:sldChg chg="ord">
        <pc:chgData name="Adam Kaps (2104681)" userId="1a5918cb-a9ca-4fb2-8c8a-33c837dd8534" providerId="ADAL" clId="{6222DA3E-3192-4314-BB5F-2868A3C49C6A}" dt="2022-03-09T13:16:48.132" v="42" actId="20578"/>
        <pc:sldMkLst>
          <pc:docMk/>
          <pc:sldMk cId="179888449" sldId="277"/>
        </pc:sldMkLst>
      </pc:sldChg>
      <pc:sldChg chg="ord">
        <pc:chgData name="Adam Kaps (2104681)" userId="1a5918cb-a9ca-4fb2-8c8a-33c837dd8534" providerId="ADAL" clId="{6222DA3E-3192-4314-BB5F-2868A3C49C6A}" dt="2022-03-09T13:16:46.589" v="41" actId="20578"/>
        <pc:sldMkLst>
          <pc:docMk/>
          <pc:sldMk cId="2564533962" sldId="281"/>
        </pc:sldMkLst>
      </pc:sldChg>
      <pc:sldChg chg="ord">
        <pc:chgData name="Adam Kaps (2104681)" userId="1a5918cb-a9ca-4fb2-8c8a-33c837dd8534" providerId="ADAL" clId="{6222DA3E-3192-4314-BB5F-2868A3C49C6A}" dt="2022-03-09T12:42:40.294" v="1" actId="20578"/>
        <pc:sldMkLst>
          <pc:docMk/>
          <pc:sldMk cId="865577912" sldId="283"/>
        </pc:sldMkLst>
      </pc:sldChg>
      <pc:sldChg chg="ord">
        <pc:chgData name="Adam Kaps (2104681)" userId="1a5918cb-a9ca-4fb2-8c8a-33c837dd8534" providerId="ADAL" clId="{6222DA3E-3192-4314-BB5F-2868A3C49C6A}" dt="2022-03-09T12:42:38.213" v="0" actId="20578"/>
        <pc:sldMkLst>
          <pc:docMk/>
          <pc:sldMk cId="3949023687" sldId="284"/>
        </pc:sldMkLst>
      </pc:sldChg>
      <pc:sldChg chg="ord">
        <pc:chgData name="Adam Kaps (2104681)" userId="1a5918cb-a9ca-4fb2-8c8a-33c837dd8534" providerId="ADAL" clId="{6222DA3E-3192-4314-BB5F-2868A3C49C6A}" dt="2022-03-09T13:14:59.369" v="40" actId="20578"/>
        <pc:sldMkLst>
          <pc:docMk/>
          <pc:sldMk cId="3661684346" sldId="285"/>
        </pc:sldMkLst>
      </pc:sldChg>
      <pc:sldChg chg="ord">
        <pc:chgData name="Adam Kaps (2104681)" userId="1a5918cb-a9ca-4fb2-8c8a-33c837dd8534" providerId="ADAL" clId="{6222DA3E-3192-4314-BB5F-2868A3C49C6A}" dt="2022-03-09T13:14:56.553" v="39" actId="20578"/>
        <pc:sldMkLst>
          <pc:docMk/>
          <pc:sldMk cId="1114657192" sldId="286"/>
        </pc:sldMkLst>
      </pc:sldChg>
      <pc:sldChg chg="ord">
        <pc:chgData name="Adam Kaps (2104681)" userId="1a5918cb-a9ca-4fb2-8c8a-33c837dd8534" providerId="ADAL" clId="{6222DA3E-3192-4314-BB5F-2868A3C49C6A}" dt="2022-03-09T13:14:50.869" v="37" actId="20578"/>
        <pc:sldMkLst>
          <pc:docMk/>
          <pc:sldMk cId="1452765331" sldId="289"/>
        </pc:sldMkLst>
      </pc:sldChg>
      <pc:sldChg chg="ord">
        <pc:chgData name="Adam Kaps (2104681)" userId="1a5918cb-a9ca-4fb2-8c8a-33c837dd8534" providerId="ADAL" clId="{6222DA3E-3192-4314-BB5F-2868A3C49C6A}" dt="2022-03-09T13:14:53.620" v="38" actId="20578"/>
        <pc:sldMkLst>
          <pc:docMk/>
          <pc:sldMk cId="829167089" sldId="291"/>
        </pc:sldMkLst>
      </pc:sldChg>
      <pc:sldChg chg="modSp mod">
        <pc:chgData name="Adam Kaps (2104681)" userId="1a5918cb-a9ca-4fb2-8c8a-33c837dd8534" providerId="ADAL" clId="{6222DA3E-3192-4314-BB5F-2868A3C49C6A}" dt="2022-03-09T14:16:59.717" v="1655" actId="20577"/>
        <pc:sldMkLst>
          <pc:docMk/>
          <pc:sldMk cId="1595528839" sldId="292"/>
        </pc:sldMkLst>
        <pc:spChg chg="mod">
          <ac:chgData name="Adam Kaps (2104681)" userId="1a5918cb-a9ca-4fb2-8c8a-33c837dd8534" providerId="ADAL" clId="{6222DA3E-3192-4314-BB5F-2868A3C49C6A}" dt="2022-03-09T14:16:59.717" v="1655" actId="20577"/>
          <ac:spMkLst>
            <pc:docMk/>
            <pc:sldMk cId="1595528839" sldId="292"/>
            <ac:spMk id="3" creationId="{FCB9A6E6-308A-4C09-B9AC-0705649A92AD}"/>
          </ac:spMkLst>
        </pc:spChg>
      </pc:sldChg>
    </pc:docChg>
  </pc:docChgLst>
  <pc:docChgLst>
    <pc:chgData name="Ruth James (1803484)" userId="S::1803484@student.uwtsd.ac.uk::03697a74-a8c4-4c02-b3c5-0f92f35ccbbd" providerId="AD" clId="Web-{BCE820C0-49F7-49A6-90DD-A06BC7C7EDF4}"/>
    <pc:docChg chg="addSld modSld modSection">
      <pc:chgData name="Ruth James (1803484)" userId="S::1803484@student.uwtsd.ac.uk::03697a74-a8c4-4c02-b3c5-0f92f35ccbbd" providerId="AD" clId="Web-{BCE820C0-49F7-49A6-90DD-A06BC7C7EDF4}" dt="2022-02-22T12:46:42.985" v="1374" actId="20577"/>
      <pc:docMkLst>
        <pc:docMk/>
      </pc:docMkLst>
      <pc:sldChg chg="addSp delSp modSp">
        <pc:chgData name="Ruth James (1803484)" userId="S::1803484@student.uwtsd.ac.uk::03697a74-a8c4-4c02-b3c5-0f92f35ccbbd" providerId="AD" clId="Web-{BCE820C0-49F7-49A6-90DD-A06BC7C7EDF4}" dt="2022-02-22T10:40:46.374" v="356"/>
        <pc:sldMkLst>
          <pc:docMk/>
          <pc:sldMk cId="3684232785" sldId="257"/>
        </pc:sldMkLst>
        <pc:spChg chg="mod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2" creationId="{04B2683F-E974-4E35-97F3-A679FBD3F180}"/>
          </ac:spMkLst>
        </pc:spChg>
        <pc:spChg chg="mod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3" creationId="{5885C34D-642C-4EFC-BEE5-8CCED0079C70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8" creationId="{8DF4D7F6-81B5-452A-9CE6-76D81F91D41B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10" creationId="{4600514D-20FB-4559-97DC-D1DC39E6C3DE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12" creationId="{266F638A-E405-4AC0-B984-72E5813B0DD1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18" creationId="{27B538D5-95DB-47ED-9CB4-34AE5BF78E6B}"/>
          </ac:spMkLst>
        </pc:spChg>
        <pc:spChg chg="add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27" creationId="{3F088236-D655-4F88-B238-E16762358025}"/>
          </ac:spMkLst>
        </pc:spChg>
        <pc:spChg chg="add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29" creationId="{3DAC0C92-199E-475C-9390-119A9B027276}"/>
          </ac:spMkLst>
        </pc:spChg>
        <pc:spChg chg="add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31" creationId="{C4CFB339-0ED8-4FE2-9EF1-6D1375B8499B}"/>
          </ac:spMkLst>
        </pc:spChg>
        <pc:spChg chg="add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33" creationId="{31896C80-2069-4431-9C19-83B913734490}"/>
          </ac:spMkLst>
        </pc:spChg>
        <pc:spChg chg="add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35" creationId="{BF120A21-0841-4823-B0C4-28AEBCEF9B78}"/>
          </ac:spMkLst>
        </pc:spChg>
        <pc:spChg chg="add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37" creationId="{DBB05BAE-BBD3-4289-899F-A6851503C6B0}"/>
          </ac:spMkLst>
        </pc:spChg>
        <pc:spChg chg="add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39" creationId="{9874D11C-36F5-4BBE-A490-019A54E953B0}"/>
          </ac:spMkLst>
        </pc:spChg>
        <pc:picChg chg="add mod ord">
          <ac:chgData name="Ruth James (1803484)" userId="S::1803484@student.uwtsd.ac.uk::03697a74-a8c4-4c02-b3c5-0f92f35ccbbd" providerId="AD" clId="Web-{BCE820C0-49F7-49A6-90DD-A06BC7C7EDF4}" dt="2022-02-22T10:40:46.374" v="356"/>
          <ac:picMkLst>
            <pc:docMk/>
            <pc:sldMk cId="3684232785" sldId="257"/>
            <ac:picMk id="4" creationId="{B03F06E3-3180-4B23-A9F5-C53FAA907DA0}"/>
          </ac:picMkLst>
        </pc:picChg>
        <pc:cxnChg chg="add del">
          <ac:chgData name="Ruth James (1803484)" userId="S::1803484@student.uwtsd.ac.uk::03697a74-a8c4-4c02-b3c5-0f92f35ccbbd" providerId="AD" clId="Web-{BCE820C0-49F7-49A6-90DD-A06BC7C7EDF4}" dt="2022-02-22T10:40:46.374" v="356"/>
          <ac:cxnSpMkLst>
            <pc:docMk/>
            <pc:sldMk cId="3684232785" sldId="257"/>
            <ac:cxnSpMk id="14" creationId="{7D1CBE93-B17D-4509-843C-82287C38032A}"/>
          </ac:cxnSpMkLst>
        </pc:cxnChg>
        <pc:cxnChg chg="add del">
          <ac:chgData name="Ruth James (1803484)" userId="S::1803484@student.uwtsd.ac.uk::03697a74-a8c4-4c02-b3c5-0f92f35ccbbd" providerId="AD" clId="Web-{BCE820C0-49F7-49A6-90DD-A06BC7C7EDF4}" dt="2022-02-22T10:40:46.374" v="356"/>
          <ac:cxnSpMkLst>
            <pc:docMk/>
            <pc:sldMk cId="3684232785" sldId="257"/>
            <ac:cxnSpMk id="16" creationId="{AE6277B4-6A43-48AB-89B2-3442221619CC}"/>
          </ac:cxnSpMkLst>
        </pc:cxnChg>
        <pc:cxnChg chg="add">
          <ac:chgData name="Ruth James (1803484)" userId="S::1803484@student.uwtsd.ac.uk::03697a74-a8c4-4c02-b3c5-0f92f35ccbbd" providerId="AD" clId="Web-{BCE820C0-49F7-49A6-90DD-A06BC7C7EDF4}" dt="2022-02-22T10:40:46.374" v="356"/>
          <ac:cxnSpMkLst>
            <pc:docMk/>
            <pc:sldMk cId="3684232785" sldId="257"/>
            <ac:cxnSpMk id="23" creationId="{64FA5DFF-7FE6-4855-84E6-DFA78EE978BD}"/>
          </ac:cxnSpMkLst>
        </pc:cxnChg>
        <pc:cxnChg chg="add">
          <ac:chgData name="Ruth James (1803484)" userId="S::1803484@student.uwtsd.ac.uk::03697a74-a8c4-4c02-b3c5-0f92f35ccbbd" providerId="AD" clId="Web-{BCE820C0-49F7-49A6-90DD-A06BC7C7EDF4}" dt="2022-02-22T10:40:46.374" v="356"/>
          <ac:cxnSpMkLst>
            <pc:docMk/>
            <pc:sldMk cId="3684232785" sldId="257"/>
            <ac:cxnSpMk id="25" creationId="{2AFD8CBA-54A3-4363-991B-B9C631BBFA74}"/>
          </ac:cxnSpMkLst>
        </pc:cxnChg>
      </pc:sldChg>
      <pc:sldChg chg="addSp modSp mod setBg modNotes">
        <pc:chgData name="Ruth James (1803484)" userId="S::1803484@student.uwtsd.ac.uk::03697a74-a8c4-4c02-b3c5-0f92f35ccbbd" providerId="AD" clId="Web-{BCE820C0-49F7-49A6-90DD-A06BC7C7EDF4}" dt="2022-02-22T12:45:42.562" v="1347"/>
        <pc:sldMkLst>
          <pc:docMk/>
          <pc:sldMk cId="3566959379" sldId="262"/>
        </pc:sldMkLst>
        <pc:spChg chg="mod">
          <ac:chgData name="Ruth James (1803484)" userId="S::1803484@student.uwtsd.ac.uk::03697a74-a8c4-4c02-b3c5-0f92f35ccbbd" providerId="AD" clId="Web-{BCE820C0-49F7-49A6-90DD-A06BC7C7EDF4}" dt="2022-02-22T12:41:04.258" v="1249"/>
          <ac:spMkLst>
            <pc:docMk/>
            <pc:sldMk cId="3566959379" sldId="262"/>
            <ac:spMk id="2" creationId="{C0086854-001A-4398-BCB5-78160B44D0E4}"/>
          </ac:spMkLst>
        </pc:spChg>
        <pc:spChg chg="mod">
          <ac:chgData name="Ruth James (1803484)" userId="S::1803484@student.uwtsd.ac.uk::03697a74-a8c4-4c02-b3c5-0f92f35ccbbd" providerId="AD" clId="Web-{BCE820C0-49F7-49A6-90DD-A06BC7C7EDF4}" dt="2022-02-22T12:41:40.431" v="1255" actId="14100"/>
          <ac:spMkLst>
            <pc:docMk/>
            <pc:sldMk cId="3566959379" sldId="262"/>
            <ac:spMk id="3" creationId="{C3B4B5C5-F938-48F9-8A0D-4B958F055BCF}"/>
          </ac:spMkLst>
        </pc:spChg>
        <pc:picChg chg="add mod ord">
          <ac:chgData name="Ruth James (1803484)" userId="S::1803484@student.uwtsd.ac.uk::03697a74-a8c4-4c02-b3c5-0f92f35ccbbd" providerId="AD" clId="Web-{BCE820C0-49F7-49A6-90DD-A06BC7C7EDF4}" dt="2022-02-22T12:41:04.258" v="1249"/>
          <ac:picMkLst>
            <pc:docMk/>
            <pc:sldMk cId="3566959379" sldId="262"/>
            <ac:picMk id="4" creationId="{1DE8E9D1-5E78-4761-A954-EA137B9A5D07}"/>
          </ac:picMkLst>
        </pc:picChg>
        <pc:picChg chg="add mod">
          <ac:chgData name="Ruth James (1803484)" userId="S::1803484@student.uwtsd.ac.uk::03697a74-a8c4-4c02-b3c5-0f92f35ccbbd" providerId="AD" clId="Web-{BCE820C0-49F7-49A6-90DD-A06BC7C7EDF4}" dt="2022-02-22T12:41:04.258" v="1249"/>
          <ac:picMkLst>
            <pc:docMk/>
            <pc:sldMk cId="3566959379" sldId="262"/>
            <ac:picMk id="5" creationId="{2E285F73-468D-49D5-8AD3-089AD7768B36}"/>
          </ac:picMkLst>
        </pc:picChg>
      </pc:sldChg>
      <pc:sldChg chg="addSp delSp modSp new mod setBg">
        <pc:chgData name="Ruth James (1803484)" userId="S::1803484@student.uwtsd.ac.uk::03697a74-a8c4-4c02-b3c5-0f92f35ccbbd" providerId="AD" clId="Web-{BCE820C0-49F7-49A6-90DD-A06BC7C7EDF4}" dt="2022-02-22T12:07:38.381" v="1082" actId="20577"/>
        <pc:sldMkLst>
          <pc:docMk/>
          <pc:sldMk cId="1789631774" sldId="264"/>
        </pc:sldMkLst>
        <pc:spChg chg="mod ord">
          <ac:chgData name="Ruth James (1803484)" userId="S::1803484@student.uwtsd.ac.uk::03697a74-a8c4-4c02-b3c5-0f92f35ccbbd" providerId="AD" clId="Web-{BCE820C0-49F7-49A6-90DD-A06BC7C7EDF4}" dt="2022-02-22T11:54:50.080" v="875"/>
          <ac:spMkLst>
            <pc:docMk/>
            <pc:sldMk cId="1789631774" sldId="264"/>
            <ac:spMk id="2" creationId="{D8750DD1-42C2-4343-8019-AFC62FA43B36}"/>
          </ac:spMkLst>
        </pc:spChg>
        <pc:spChg chg="mod ord">
          <ac:chgData name="Ruth James (1803484)" userId="S::1803484@student.uwtsd.ac.uk::03697a74-a8c4-4c02-b3c5-0f92f35ccbbd" providerId="AD" clId="Web-{BCE820C0-49F7-49A6-90DD-A06BC7C7EDF4}" dt="2022-02-22T12:07:38.381" v="1082" actId="20577"/>
          <ac:spMkLst>
            <pc:docMk/>
            <pc:sldMk cId="1789631774" sldId="264"/>
            <ac:spMk id="3" creationId="{1B2B2772-D0FB-45FC-B0B0-81F4B40F2009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47.672" v="851"/>
          <ac:spMkLst>
            <pc:docMk/>
            <pc:sldMk cId="1789631774" sldId="264"/>
            <ac:spMk id="12" creationId="{FD076C4F-CB47-4A2D-95A1-9D5E3C2B7683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47.672" v="851"/>
          <ac:spMkLst>
            <pc:docMk/>
            <pc:sldMk cId="1789631774" sldId="264"/>
            <ac:spMk id="18" creationId="{6F953D60-C1AF-4BFA-9B22-BFE8F0BA1D30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52.063" v="853"/>
          <ac:spMkLst>
            <pc:docMk/>
            <pc:sldMk cId="1789631774" sldId="264"/>
            <ac:spMk id="20" creationId="{2C020F0B-C1D1-4E35-8674-2F6D2EB48867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52.063" v="853"/>
          <ac:spMkLst>
            <pc:docMk/>
            <pc:sldMk cId="1789631774" sldId="264"/>
            <ac:spMk id="21" creationId="{F9CBB306-8362-4E9F-8E8F-724CB89A5365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52.063" v="853"/>
          <ac:spMkLst>
            <pc:docMk/>
            <pc:sldMk cId="1789631774" sldId="264"/>
            <ac:spMk id="22" creationId="{45A9F879-5728-4241-84BE-EBFBB9D63DBC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52.063" v="853"/>
          <ac:spMkLst>
            <pc:docMk/>
            <pc:sldMk cId="1789631774" sldId="264"/>
            <ac:spMk id="23" creationId="{F19F8C88-9B7E-4596-8D09-DF90F41CA9EB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52.063" v="853"/>
          <ac:spMkLst>
            <pc:docMk/>
            <pc:sldMk cId="1789631774" sldId="264"/>
            <ac:spMk id="25" creationId="{CDFCE3EB-D8EE-4ECA-9D06-6979FD3555DC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52.063" v="853"/>
          <ac:spMkLst>
            <pc:docMk/>
            <pc:sldMk cId="1789631774" sldId="264"/>
            <ac:spMk id="27" creationId="{F80DA0B5-A290-4512-A78A-252BC48294E8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52.063" v="853"/>
          <ac:spMkLst>
            <pc:docMk/>
            <pc:sldMk cId="1789631774" sldId="264"/>
            <ac:spMk id="28" creationId="{0F30D126-B32B-40C9-84A3-C2FAD3B515F6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56.438" v="855"/>
          <ac:spMkLst>
            <pc:docMk/>
            <pc:sldMk cId="1789631774" sldId="264"/>
            <ac:spMk id="30" creationId="{59B8ED24-0AD1-48BE-AD25-30AC9FCFA7B7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53:14.281" v="859"/>
          <ac:spMkLst>
            <pc:docMk/>
            <pc:sldMk cId="1789631774" sldId="264"/>
            <ac:spMk id="32" creationId="{FD076C4F-CB47-4A2D-95A1-9D5E3C2B7683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53:14.281" v="859"/>
          <ac:spMkLst>
            <pc:docMk/>
            <pc:sldMk cId="1789631774" sldId="264"/>
            <ac:spMk id="35" creationId="{6F953D60-C1AF-4BFA-9B22-BFE8F0BA1D30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54:50.080" v="876"/>
          <ac:spMkLst>
            <pc:docMk/>
            <pc:sldMk cId="1789631774" sldId="264"/>
            <ac:spMk id="40" creationId="{E09C6EA1-A72F-431C-A81E-14B793A2884E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54:50.080" v="876"/>
          <ac:spMkLst>
            <pc:docMk/>
            <pc:sldMk cId="1789631774" sldId="264"/>
            <ac:spMk id="48" creationId="{56E4DBE8-15E2-4BA3-B171-C959C9CDF6BD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54:37.252" v="871"/>
          <ac:spMkLst>
            <pc:docMk/>
            <pc:sldMk cId="1789631774" sldId="264"/>
            <ac:spMk id="53" creationId="{2AC0F484-DB7C-404B-BF79-70F127C9A010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54:41.174" v="873"/>
          <ac:spMkLst>
            <pc:docMk/>
            <pc:sldMk cId="1789631774" sldId="264"/>
            <ac:spMk id="55" creationId="{F92D073F-0FE7-41B7-ADCD-5CE16DEEE09E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54:41.174" v="873"/>
          <ac:spMkLst>
            <pc:docMk/>
            <pc:sldMk cId="1789631774" sldId="264"/>
            <ac:spMk id="56" creationId="{29FD90D9-0777-4927-90C9-E837E6773094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54:50.080" v="875"/>
          <ac:spMkLst>
            <pc:docMk/>
            <pc:sldMk cId="1789631774" sldId="264"/>
            <ac:spMk id="58" creationId="{D33EB819-B8EB-499A-BA8B-EF3401CAB864}"/>
          </ac:spMkLst>
        </pc:spChg>
        <pc:spChg chg="add">
          <ac:chgData name="Ruth James (1803484)" userId="S::1803484@student.uwtsd.ac.uk::03697a74-a8c4-4c02-b3c5-0f92f35ccbbd" providerId="AD" clId="Web-{BCE820C0-49F7-49A6-90DD-A06BC7C7EDF4}" dt="2022-02-22T11:54:50.080" v="876"/>
          <ac:spMkLst>
            <pc:docMk/>
            <pc:sldMk cId="1789631774" sldId="264"/>
            <ac:spMk id="60" creationId="{E09C6EA1-A72F-431C-A81E-14B793A2884E}"/>
          </ac:spMkLst>
        </pc:spChg>
        <pc:spChg chg="add">
          <ac:chgData name="Ruth James (1803484)" userId="S::1803484@student.uwtsd.ac.uk::03697a74-a8c4-4c02-b3c5-0f92f35ccbbd" providerId="AD" clId="Web-{BCE820C0-49F7-49A6-90DD-A06BC7C7EDF4}" dt="2022-02-22T11:54:50.080" v="876"/>
          <ac:spMkLst>
            <pc:docMk/>
            <pc:sldMk cId="1789631774" sldId="264"/>
            <ac:spMk id="61" creationId="{56E4DBE8-15E2-4BA3-B171-C959C9CDF6BD}"/>
          </ac:spMkLst>
        </pc:spChg>
        <pc:picChg chg="add del mod">
          <ac:chgData name="Ruth James (1803484)" userId="S::1803484@student.uwtsd.ac.uk::03697a74-a8c4-4c02-b3c5-0f92f35ccbbd" providerId="AD" clId="Web-{BCE820C0-49F7-49A6-90DD-A06BC7C7EDF4}" dt="2022-02-22T11:29:50.716" v="843"/>
          <ac:picMkLst>
            <pc:docMk/>
            <pc:sldMk cId="1789631774" sldId="264"/>
            <ac:picMk id="4" creationId="{433361A2-AC8D-4CC6-A56D-E57AE4990957}"/>
          </ac:picMkLst>
        </pc:picChg>
        <pc:picChg chg="add mod ord">
          <ac:chgData name="Ruth James (1803484)" userId="S::1803484@student.uwtsd.ac.uk::03697a74-a8c4-4c02-b3c5-0f92f35ccbbd" providerId="AD" clId="Web-{BCE820C0-49F7-49A6-90DD-A06BC7C7EDF4}" dt="2022-02-22T11:54:50.080" v="875"/>
          <ac:picMkLst>
            <pc:docMk/>
            <pc:sldMk cId="1789631774" sldId="264"/>
            <ac:picMk id="4" creationId="{47575DAF-F7BE-4730-9E4D-A5AE8E07DCE1}"/>
          </ac:picMkLst>
        </pc:picChg>
        <pc:picChg chg="add mod ord">
          <ac:chgData name="Ruth James (1803484)" userId="S::1803484@student.uwtsd.ac.uk::03697a74-a8c4-4c02-b3c5-0f92f35ccbbd" providerId="AD" clId="Web-{BCE820C0-49F7-49A6-90DD-A06BC7C7EDF4}" dt="2022-02-22T11:54:50.080" v="875"/>
          <ac:picMkLst>
            <pc:docMk/>
            <pc:sldMk cId="1789631774" sldId="264"/>
            <ac:picMk id="5" creationId="{3EA34E72-BE1E-4755-B6A3-C3969D8E298B}"/>
          </ac:picMkLst>
        </pc:picChg>
        <pc:picChg chg="add mod ord">
          <ac:chgData name="Ruth James (1803484)" userId="S::1803484@student.uwtsd.ac.uk::03697a74-a8c4-4c02-b3c5-0f92f35ccbbd" providerId="AD" clId="Web-{BCE820C0-49F7-49A6-90DD-A06BC7C7EDF4}" dt="2022-02-22T11:54:50.080" v="875"/>
          <ac:picMkLst>
            <pc:docMk/>
            <pc:sldMk cId="1789631774" sldId="264"/>
            <ac:picMk id="6" creationId="{1ABE0ED3-B676-4508-B518-40E203E83B56}"/>
          </ac:picMkLst>
        </pc:picChg>
        <pc:picChg chg="add mod ord">
          <ac:chgData name="Ruth James (1803484)" userId="S::1803484@student.uwtsd.ac.uk::03697a74-a8c4-4c02-b3c5-0f92f35ccbbd" providerId="AD" clId="Web-{BCE820C0-49F7-49A6-90DD-A06BC7C7EDF4}" dt="2022-02-22T11:54:50.080" v="875"/>
          <ac:picMkLst>
            <pc:docMk/>
            <pc:sldMk cId="1789631774" sldId="264"/>
            <ac:picMk id="7" creationId="{FE226D63-88BF-439F-833D-6776CC149E50}"/>
          </ac:picMkLst>
        </pc:picChg>
        <pc:cxnChg chg="add del">
          <ac:chgData name="Ruth James (1803484)" userId="S::1803484@student.uwtsd.ac.uk::03697a74-a8c4-4c02-b3c5-0f92f35ccbbd" providerId="AD" clId="Web-{BCE820C0-49F7-49A6-90DD-A06BC7C7EDF4}" dt="2022-02-22T11:31:47.672" v="851"/>
          <ac:cxnSpMkLst>
            <pc:docMk/>
            <pc:sldMk cId="1789631774" sldId="264"/>
            <ac:cxnSpMk id="14" creationId="{EEAF915B-5344-46DC-8097-7DAF0627744D}"/>
          </ac:cxnSpMkLst>
        </pc:cxnChg>
        <pc:cxnChg chg="add del">
          <ac:chgData name="Ruth James (1803484)" userId="S::1803484@student.uwtsd.ac.uk::03697a74-a8c4-4c02-b3c5-0f92f35ccbbd" providerId="AD" clId="Web-{BCE820C0-49F7-49A6-90DD-A06BC7C7EDF4}" dt="2022-02-22T11:31:47.672" v="851"/>
          <ac:cxnSpMkLst>
            <pc:docMk/>
            <pc:sldMk cId="1789631774" sldId="264"/>
            <ac:cxnSpMk id="16" creationId="{70B738F4-B505-468D-996C-FEC3D1CA103C}"/>
          </ac:cxnSpMkLst>
        </pc:cxnChg>
        <pc:cxnChg chg="add del">
          <ac:chgData name="Ruth James (1803484)" userId="S::1803484@student.uwtsd.ac.uk::03697a74-a8c4-4c02-b3c5-0f92f35ccbbd" providerId="AD" clId="Web-{BCE820C0-49F7-49A6-90DD-A06BC7C7EDF4}" dt="2022-02-22T11:31:52.063" v="853"/>
          <ac:cxnSpMkLst>
            <pc:docMk/>
            <pc:sldMk cId="1789631774" sldId="264"/>
            <ac:cxnSpMk id="24" creationId="{72424A02-0F86-4C43-9C35-0E2266515538}"/>
          </ac:cxnSpMkLst>
        </pc:cxnChg>
        <pc:cxnChg chg="add del">
          <ac:chgData name="Ruth James (1803484)" userId="S::1803484@student.uwtsd.ac.uk::03697a74-a8c4-4c02-b3c5-0f92f35ccbbd" providerId="AD" clId="Web-{BCE820C0-49F7-49A6-90DD-A06BC7C7EDF4}" dt="2022-02-22T11:31:52.063" v="853"/>
          <ac:cxnSpMkLst>
            <pc:docMk/>
            <pc:sldMk cId="1789631774" sldId="264"/>
            <ac:cxnSpMk id="26" creationId="{375B55B4-9E05-4924-946C-92CE670DF635}"/>
          </ac:cxnSpMkLst>
        </pc:cxnChg>
        <pc:cxnChg chg="add del">
          <ac:chgData name="Ruth James (1803484)" userId="S::1803484@student.uwtsd.ac.uk::03697a74-a8c4-4c02-b3c5-0f92f35ccbbd" providerId="AD" clId="Web-{BCE820C0-49F7-49A6-90DD-A06BC7C7EDF4}" dt="2022-02-22T11:53:14.281" v="859"/>
          <ac:cxnSpMkLst>
            <pc:docMk/>
            <pc:sldMk cId="1789631774" sldId="264"/>
            <ac:cxnSpMk id="33" creationId="{EEAF915B-5344-46DC-8097-7DAF0627744D}"/>
          </ac:cxnSpMkLst>
        </pc:cxnChg>
        <pc:cxnChg chg="add del">
          <ac:chgData name="Ruth James (1803484)" userId="S::1803484@student.uwtsd.ac.uk::03697a74-a8c4-4c02-b3c5-0f92f35ccbbd" providerId="AD" clId="Web-{BCE820C0-49F7-49A6-90DD-A06BC7C7EDF4}" dt="2022-02-22T11:53:14.281" v="859"/>
          <ac:cxnSpMkLst>
            <pc:docMk/>
            <pc:sldMk cId="1789631774" sldId="264"/>
            <ac:cxnSpMk id="34" creationId="{70B738F4-B505-468D-996C-FEC3D1CA103C}"/>
          </ac:cxnSpMkLst>
        </pc:cxnChg>
        <pc:cxnChg chg="add del">
          <ac:chgData name="Ruth James (1803484)" userId="S::1803484@student.uwtsd.ac.uk::03697a74-a8c4-4c02-b3c5-0f92f35ccbbd" providerId="AD" clId="Web-{BCE820C0-49F7-49A6-90DD-A06BC7C7EDF4}" dt="2022-02-22T11:54:50.080" v="876"/>
          <ac:cxnSpMkLst>
            <pc:docMk/>
            <pc:sldMk cId="1789631774" sldId="264"/>
            <ac:cxnSpMk id="42" creationId="{F335CC31-F319-461D-9045-F34BF78A2FA3}"/>
          </ac:cxnSpMkLst>
        </pc:cxnChg>
        <pc:cxnChg chg="add del">
          <ac:chgData name="Ruth James (1803484)" userId="S::1803484@student.uwtsd.ac.uk::03697a74-a8c4-4c02-b3c5-0f92f35ccbbd" providerId="AD" clId="Web-{BCE820C0-49F7-49A6-90DD-A06BC7C7EDF4}" dt="2022-02-22T11:54:50.080" v="876"/>
          <ac:cxnSpMkLst>
            <pc:docMk/>
            <pc:sldMk cId="1789631774" sldId="264"/>
            <ac:cxnSpMk id="44" creationId="{B7BCA152-E42A-42E3-8DE8-3C8B59DCB845}"/>
          </ac:cxnSpMkLst>
        </pc:cxnChg>
        <pc:cxnChg chg="add del">
          <ac:chgData name="Ruth James (1803484)" userId="S::1803484@student.uwtsd.ac.uk::03697a74-a8c4-4c02-b3c5-0f92f35ccbbd" providerId="AD" clId="Web-{BCE820C0-49F7-49A6-90DD-A06BC7C7EDF4}" dt="2022-02-22T11:54:50.080" v="876"/>
          <ac:cxnSpMkLst>
            <pc:docMk/>
            <pc:sldMk cId="1789631774" sldId="264"/>
            <ac:cxnSpMk id="46" creationId="{041DA940-D863-420D-A3F8-9F997C09FA42}"/>
          </ac:cxnSpMkLst>
        </pc:cxnChg>
        <pc:cxnChg chg="add">
          <ac:chgData name="Ruth James (1803484)" userId="S::1803484@student.uwtsd.ac.uk::03697a74-a8c4-4c02-b3c5-0f92f35ccbbd" providerId="AD" clId="Web-{BCE820C0-49F7-49A6-90DD-A06BC7C7EDF4}" dt="2022-02-22T11:54:50.080" v="876"/>
          <ac:cxnSpMkLst>
            <pc:docMk/>
            <pc:sldMk cId="1789631774" sldId="264"/>
            <ac:cxnSpMk id="57" creationId="{B7BCA152-E42A-42E3-8DE8-3C8B59DCB845}"/>
          </ac:cxnSpMkLst>
        </pc:cxnChg>
        <pc:cxnChg chg="add">
          <ac:chgData name="Ruth James (1803484)" userId="S::1803484@student.uwtsd.ac.uk::03697a74-a8c4-4c02-b3c5-0f92f35ccbbd" providerId="AD" clId="Web-{BCE820C0-49F7-49A6-90DD-A06BC7C7EDF4}" dt="2022-02-22T11:54:50.080" v="876"/>
          <ac:cxnSpMkLst>
            <pc:docMk/>
            <pc:sldMk cId="1789631774" sldId="264"/>
            <ac:cxnSpMk id="59" creationId="{041DA940-D863-420D-A3F8-9F997C09FA42}"/>
          </ac:cxnSpMkLst>
        </pc:cxnChg>
        <pc:cxnChg chg="add">
          <ac:chgData name="Ruth James (1803484)" userId="S::1803484@student.uwtsd.ac.uk::03697a74-a8c4-4c02-b3c5-0f92f35ccbbd" providerId="AD" clId="Web-{BCE820C0-49F7-49A6-90DD-A06BC7C7EDF4}" dt="2022-02-22T11:54:50.080" v="876"/>
          <ac:cxnSpMkLst>
            <pc:docMk/>
            <pc:sldMk cId="1789631774" sldId="264"/>
            <ac:cxnSpMk id="62" creationId="{F335CC31-F319-461D-9045-F34BF78A2FA3}"/>
          </ac:cxnSpMkLst>
        </pc:cxnChg>
      </pc:sldChg>
      <pc:sldChg chg="modSp new">
        <pc:chgData name="Ruth James (1803484)" userId="S::1803484@student.uwtsd.ac.uk::03697a74-a8c4-4c02-b3c5-0f92f35ccbbd" providerId="AD" clId="Web-{BCE820C0-49F7-49A6-90DD-A06BC7C7EDF4}" dt="2022-02-22T12:03:54.625" v="991" actId="20577"/>
        <pc:sldMkLst>
          <pc:docMk/>
          <pc:sldMk cId="2351854666" sldId="265"/>
        </pc:sldMkLst>
        <pc:spChg chg="mod">
          <ac:chgData name="Ruth James (1803484)" userId="S::1803484@student.uwtsd.ac.uk::03697a74-a8c4-4c02-b3c5-0f92f35ccbbd" providerId="AD" clId="Web-{BCE820C0-49F7-49A6-90DD-A06BC7C7EDF4}" dt="2022-02-22T10:45:54.396" v="394" actId="20577"/>
          <ac:spMkLst>
            <pc:docMk/>
            <pc:sldMk cId="2351854666" sldId="265"/>
            <ac:spMk id="2" creationId="{4C8ADCFB-7623-4812-A2E0-702AE6496E82}"/>
          </ac:spMkLst>
        </pc:spChg>
        <pc:spChg chg="mod">
          <ac:chgData name="Ruth James (1803484)" userId="S::1803484@student.uwtsd.ac.uk::03697a74-a8c4-4c02-b3c5-0f92f35ccbbd" providerId="AD" clId="Web-{BCE820C0-49F7-49A6-90DD-A06BC7C7EDF4}" dt="2022-02-22T12:03:54.625" v="991" actId="20577"/>
          <ac:spMkLst>
            <pc:docMk/>
            <pc:sldMk cId="2351854666" sldId="265"/>
            <ac:spMk id="3" creationId="{DA236D15-48EE-4F02-9FDD-765366AD863E}"/>
          </ac:spMkLst>
        </pc:spChg>
      </pc:sldChg>
      <pc:sldChg chg="modSp">
        <pc:chgData name="Ruth James (1803484)" userId="S::1803484@student.uwtsd.ac.uk::03697a74-a8c4-4c02-b3c5-0f92f35ccbbd" providerId="AD" clId="Web-{BCE820C0-49F7-49A6-90DD-A06BC7C7EDF4}" dt="2022-02-22T12:03:37.797" v="988" actId="20577"/>
        <pc:sldMkLst>
          <pc:docMk/>
          <pc:sldMk cId="2395110271" sldId="271"/>
        </pc:sldMkLst>
        <pc:spChg chg="mod">
          <ac:chgData name="Ruth James (1803484)" userId="S::1803484@student.uwtsd.ac.uk::03697a74-a8c4-4c02-b3c5-0f92f35ccbbd" providerId="AD" clId="Web-{BCE820C0-49F7-49A6-90DD-A06BC7C7EDF4}" dt="2022-02-22T12:03:37.797" v="988" actId="20577"/>
          <ac:spMkLst>
            <pc:docMk/>
            <pc:sldMk cId="2395110271" sldId="271"/>
            <ac:spMk id="4" creationId="{A9FEE32F-C235-47E0-B17A-3C33196D1C9A}"/>
          </ac:spMkLst>
        </pc:spChg>
      </pc:sldChg>
      <pc:sldChg chg="modSp new">
        <pc:chgData name="Ruth James (1803484)" userId="S::1803484@student.uwtsd.ac.uk::03697a74-a8c4-4c02-b3c5-0f92f35ccbbd" providerId="AD" clId="Web-{BCE820C0-49F7-49A6-90DD-A06BC7C7EDF4}" dt="2022-02-22T12:46:42.985" v="1374" actId="20577"/>
        <pc:sldMkLst>
          <pc:docMk/>
          <pc:sldMk cId="3335600652" sldId="278"/>
        </pc:sldMkLst>
        <pc:spChg chg="mod">
          <ac:chgData name="Ruth James (1803484)" userId="S::1803484@student.uwtsd.ac.uk::03697a74-a8c4-4c02-b3c5-0f92f35ccbbd" providerId="AD" clId="Web-{BCE820C0-49F7-49A6-90DD-A06BC7C7EDF4}" dt="2022-02-22T12:46:42.985" v="1374" actId="20577"/>
          <ac:spMkLst>
            <pc:docMk/>
            <pc:sldMk cId="3335600652" sldId="278"/>
            <ac:spMk id="2" creationId="{8868079D-4BA9-493A-88E5-C25D8FD6D276}"/>
          </ac:spMkLst>
        </pc:spChg>
      </pc:sldChg>
    </pc:docChg>
  </pc:docChgLst>
  <pc:docChgLst>
    <pc:chgData name="Ruth James (1803484)" userId="S::1803484@student.uwtsd.ac.uk::03697a74-a8c4-4c02-b3c5-0f92f35ccbbd" providerId="AD" clId="Web-{718B7935-A2C4-4D7A-B902-88DF60F92DF6}"/>
    <pc:docChg chg="addSld delSld modSld sldOrd modSection">
      <pc:chgData name="Ruth James (1803484)" userId="S::1803484@student.uwtsd.ac.uk::03697a74-a8c4-4c02-b3c5-0f92f35ccbbd" providerId="AD" clId="Web-{718B7935-A2C4-4D7A-B902-88DF60F92DF6}" dt="2022-03-07T17:10:26.242" v="587"/>
      <pc:docMkLst>
        <pc:docMk/>
      </pc:docMkLst>
      <pc:sldChg chg="delSp modSp ord">
        <pc:chgData name="Ruth James (1803484)" userId="S::1803484@student.uwtsd.ac.uk::03697a74-a8c4-4c02-b3c5-0f92f35ccbbd" providerId="AD" clId="Web-{718B7935-A2C4-4D7A-B902-88DF60F92DF6}" dt="2022-03-07T16:36:29.551" v="424" actId="20577"/>
        <pc:sldMkLst>
          <pc:docMk/>
          <pc:sldMk cId="3566959379" sldId="262"/>
        </pc:sldMkLst>
        <pc:spChg chg="mod">
          <ac:chgData name="Ruth James (1803484)" userId="S::1803484@student.uwtsd.ac.uk::03697a74-a8c4-4c02-b3c5-0f92f35ccbbd" providerId="AD" clId="Web-{718B7935-A2C4-4D7A-B902-88DF60F92DF6}" dt="2022-03-07T16:36:29.551" v="424" actId="20577"/>
          <ac:spMkLst>
            <pc:docMk/>
            <pc:sldMk cId="3566959379" sldId="262"/>
            <ac:spMk id="2" creationId="{C0086854-001A-4398-BCB5-78160B44D0E4}"/>
          </ac:spMkLst>
        </pc:spChg>
        <pc:spChg chg="del mod">
          <ac:chgData name="Ruth James (1803484)" userId="S::1803484@student.uwtsd.ac.uk::03697a74-a8c4-4c02-b3c5-0f92f35ccbbd" providerId="AD" clId="Web-{718B7935-A2C4-4D7A-B902-88DF60F92DF6}" dt="2022-03-07T14:16:21.920" v="53"/>
          <ac:spMkLst>
            <pc:docMk/>
            <pc:sldMk cId="3566959379" sldId="262"/>
            <ac:spMk id="6" creationId="{9FE0C671-0ED5-4863-A6EA-98C76B871EBE}"/>
          </ac:spMkLst>
        </pc:spChg>
        <pc:spChg chg="del">
          <ac:chgData name="Ruth James (1803484)" userId="S::1803484@student.uwtsd.ac.uk::03697a74-a8c4-4c02-b3c5-0f92f35ccbbd" providerId="AD" clId="Web-{718B7935-A2C4-4D7A-B902-88DF60F92DF6}" dt="2022-03-07T14:16:10.170" v="51"/>
          <ac:spMkLst>
            <pc:docMk/>
            <pc:sldMk cId="3566959379" sldId="262"/>
            <ac:spMk id="7" creationId="{673EC443-1B3D-4E6D-AB08-9D75CA25A0A4}"/>
          </ac:spMkLst>
        </pc:spChg>
        <pc:spChg chg="del mod">
          <ac:chgData name="Ruth James (1803484)" userId="S::1803484@student.uwtsd.ac.uk::03697a74-a8c4-4c02-b3c5-0f92f35ccbbd" providerId="AD" clId="Web-{718B7935-A2C4-4D7A-B902-88DF60F92DF6}" dt="2022-03-07T14:16:05.091" v="50"/>
          <ac:spMkLst>
            <pc:docMk/>
            <pc:sldMk cId="3566959379" sldId="262"/>
            <ac:spMk id="8" creationId="{20F5B620-8A75-43C1-B5F4-D507390ED249}"/>
          </ac:spMkLst>
        </pc:spChg>
        <pc:spChg chg="del mod">
          <ac:chgData name="Ruth James (1803484)" userId="S::1803484@student.uwtsd.ac.uk::03697a74-a8c4-4c02-b3c5-0f92f35ccbbd" providerId="AD" clId="Web-{718B7935-A2C4-4D7A-B902-88DF60F92DF6}" dt="2022-03-07T14:16:29.420" v="55"/>
          <ac:spMkLst>
            <pc:docMk/>
            <pc:sldMk cId="3566959379" sldId="262"/>
            <ac:spMk id="9" creationId="{2D53E9E5-3973-45BE-8EC4-E02404E6FDFA}"/>
          </ac:spMkLst>
        </pc:spChg>
      </pc:sldChg>
      <pc:sldChg chg="addSp delSp modSp mod ord setBg setClrOvrMap">
        <pc:chgData name="Ruth James (1803484)" userId="S::1803484@student.uwtsd.ac.uk::03697a74-a8c4-4c02-b3c5-0f92f35ccbbd" providerId="AD" clId="Web-{718B7935-A2C4-4D7A-B902-88DF60F92DF6}" dt="2022-03-07T17:09:31.506" v="584"/>
        <pc:sldMkLst>
          <pc:docMk/>
          <pc:sldMk cId="2351854666" sldId="265"/>
        </pc:sldMkLst>
        <pc:spChg chg="mod">
          <ac:chgData name="Ruth James (1803484)" userId="S::1803484@student.uwtsd.ac.uk::03697a74-a8c4-4c02-b3c5-0f92f35ccbbd" providerId="AD" clId="Web-{718B7935-A2C4-4D7A-B902-88DF60F92DF6}" dt="2022-03-07T17:09:17.506" v="583" actId="20577"/>
          <ac:spMkLst>
            <pc:docMk/>
            <pc:sldMk cId="2351854666" sldId="265"/>
            <ac:spMk id="2" creationId="{4C8ADCFB-7623-4812-A2E0-702AE6496E82}"/>
          </ac:spMkLst>
        </pc:spChg>
        <pc:spChg chg="mod">
          <ac:chgData name="Ruth James (1803484)" userId="S::1803484@student.uwtsd.ac.uk::03697a74-a8c4-4c02-b3c5-0f92f35ccbbd" providerId="AD" clId="Web-{718B7935-A2C4-4D7A-B902-88DF60F92DF6}" dt="2022-03-07T17:08:59.302" v="581"/>
          <ac:spMkLst>
            <pc:docMk/>
            <pc:sldMk cId="2351854666" sldId="265"/>
            <ac:spMk id="3" creationId="{DA236D15-48EE-4F02-9FDD-765366AD863E}"/>
          </ac:spMkLst>
        </pc:spChg>
        <pc:spChg chg="add del">
          <ac:chgData name="Ruth James (1803484)" userId="S::1803484@student.uwtsd.ac.uk::03697a74-a8c4-4c02-b3c5-0f92f35ccbbd" providerId="AD" clId="Web-{718B7935-A2C4-4D7A-B902-88DF60F92DF6}" dt="2022-03-07T17:08:54.724" v="578"/>
          <ac:spMkLst>
            <pc:docMk/>
            <pc:sldMk cId="2351854666" sldId="265"/>
            <ac:spMk id="8" creationId="{86C16C40-7C29-4ACC-B851-7E08E459B596}"/>
          </ac:spMkLst>
        </pc:spChg>
        <pc:spChg chg="add del">
          <ac:chgData name="Ruth James (1803484)" userId="S::1803484@student.uwtsd.ac.uk::03697a74-a8c4-4c02-b3c5-0f92f35ccbbd" providerId="AD" clId="Web-{718B7935-A2C4-4D7A-B902-88DF60F92DF6}" dt="2022-03-07T17:08:59.302" v="580"/>
          <ac:spMkLst>
            <pc:docMk/>
            <pc:sldMk cId="2351854666" sldId="265"/>
            <ac:spMk id="14" creationId="{F10FD715-4DCE-4779-B634-EC78315EA213}"/>
          </ac:spMkLst>
        </pc:spChg>
        <pc:spChg chg="add del">
          <ac:chgData name="Ruth James (1803484)" userId="S::1803484@student.uwtsd.ac.uk::03697a74-a8c4-4c02-b3c5-0f92f35ccbbd" providerId="AD" clId="Web-{718B7935-A2C4-4D7A-B902-88DF60F92DF6}" dt="2022-03-07T17:08:59.302" v="580"/>
          <ac:spMkLst>
            <pc:docMk/>
            <pc:sldMk cId="2351854666" sldId="265"/>
            <ac:spMk id="22" creationId="{603AE127-802C-459A-A612-DB85B67F0DC0}"/>
          </ac:spMkLst>
        </pc:spChg>
        <pc:spChg chg="add del">
          <ac:chgData name="Ruth James (1803484)" userId="S::1803484@student.uwtsd.ac.uk::03697a74-a8c4-4c02-b3c5-0f92f35ccbbd" providerId="AD" clId="Web-{718B7935-A2C4-4D7A-B902-88DF60F92DF6}" dt="2022-03-07T17:08:59.302" v="580"/>
          <ac:spMkLst>
            <pc:docMk/>
            <pc:sldMk cId="2351854666" sldId="265"/>
            <ac:spMk id="23" creationId="{9323D83D-50D6-4040-A58B-FCEA340F886A}"/>
          </ac:spMkLst>
        </pc:spChg>
        <pc:spChg chg="add">
          <ac:chgData name="Ruth James (1803484)" userId="S::1803484@student.uwtsd.ac.uk::03697a74-a8c4-4c02-b3c5-0f92f35ccbbd" providerId="AD" clId="Web-{718B7935-A2C4-4D7A-B902-88DF60F92DF6}" dt="2022-03-07T17:08:59.302" v="581"/>
          <ac:spMkLst>
            <pc:docMk/>
            <pc:sldMk cId="2351854666" sldId="265"/>
            <ac:spMk id="25" creationId="{86C16C40-7C29-4ACC-B851-7E08E459B596}"/>
          </ac:spMkLst>
        </pc:spChg>
        <pc:grpChg chg="add del">
          <ac:chgData name="Ruth James (1803484)" userId="S::1803484@student.uwtsd.ac.uk::03697a74-a8c4-4c02-b3c5-0f92f35ccbbd" providerId="AD" clId="Web-{718B7935-A2C4-4D7A-B902-88DF60F92DF6}" dt="2022-03-07T17:08:54.724" v="578"/>
          <ac:grpSpMkLst>
            <pc:docMk/>
            <pc:sldMk cId="2351854666" sldId="265"/>
            <ac:grpSpMk id="10" creationId="{CDD733AE-DD5E-4C77-8BCD-72BF12A06BB1}"/>
          </ac:grpSpMkLst>
        </pc:grpChg>
        <pc:grpChg chg="add">
          <ac:chgData name="Ruth James (1803484)" userId="S::1803484@student.uwtsd.ac.uk::03697a74-a8c4-4c02-b3c5-0f92f35ccbbd" providerId="AD" clId="Web-{718B7935-A2C4-4D7A-B902-88DF60F92DF6}" dt="2022-03-07T17:08:59.302" v="581"/>
          <ac:grpSpMkLst>
            <pc:docMk/>
            <pc:sldMk cId="2351854666" sldId="265"/>
            <ac:grpSpMk id="26" creationId="{CDD733AE-DD5E-4C77-8BCD-72BF12A06BB1}"/>
          </ac:grpSpMkLst>
        </pc:grpChg>
        <pc:cxnChg chg="add del">
          <ac:chgData name="Ruth James (1803484)" userId="S::1803484@student.uwtsd.ac.uk::03697a74-a8c4-4c02-b3c5-0f92f35ccbbd" providerId="AD" clId="Web-{718B7935-A2C4-4D7A-B902-88DF60F92DF6}" dt="2022-03-07T17:08:59.302" v="580"/>
          <ac:cxnSpMkLst>
            <pc:docMk/>
            <pc:sldMk cId="2351854666" sldId="265"/>
            <ac:cxnSpMk id="12" creationId="{1A1FE6BB-DFB2-4080-9B5E-076EF5DDE67B}"/>
          </ac:cxnSpMkLst>
        </pc:cxnChg>
      </pc:sldChg>
      <pc:sldChg chg="ord">
        <pc:chgData name="Ruth James (1803484)" userId="S::1803484@student.uwtsd.ac.uk::03697a74-a8c4-4c02-b3c5-0f92f35ccbbd" providerId="AD" clId="Web-{718B7935-A2C4-4D7A-B902-88DF60F92DF6}" dt="2022-03-07T13:49:54.552" v="2"/>
        <pc:sldMkLst>
          <pc:docMk/>
          <pc:sldMk cId="3335600652" sldId="278"/>
        </pc:sldMkLst>
      </pc:sldChg>
      <pc:sldChg chg="modSp del">
        <pc:chgData name="Ruth James (1803484)" userId="S::1803484@student.uwtsd.ac.uk::03697a74-a8c4-4c02-b3c5-0f92f35ccbbd" providerId="AD" clId="Web-{718B7935-A2C4-4D7A-B902-88DF60F92DF6}" dt="2022-03-07T16:18:44.821" v="413"/>
        <pc:sldMkLst>
          <pc:docMk/>
          <pc:sldMk cId="1788103330" sldId="279"/>
        </pc:sldMkLst>
        <pc:spChg chg="mod">
          <ac:chgData name="Ruth James (1803484)" userId="S::1803484@student.uwtsd.ac.uk::03697a74-a8c4-4c02-b3c5-0f92f35ccbbd" providerId="AD" clId="Web-{718B7935-A2C4-4D7A-B902-88DF60F92DF6}" dt="2022-03-07T15:19:33.858" v="254" actId="20577"/>
          <ac:spMkLst>
            <pc:docMk/>
            <pc:sldMk cId="1788103330" sldId="279"/>
            <ac:spMk id="3" creationId="{A7587784-7415-49B1-AAD7-115B88A6FA87}"/>
          </ac:spMkLst>
        </pc:spChg>
      </pc:sldChg>
      <pc:sldChg chg="del">
        <pc:chgData name="Ruth James (1803484)" userId="S::1803484@student.uwtsd.ac.uk::03697a74-a8c4-4c02-b3c5-0f92f35ccbbd" providerId="AD" clId="Web-{718B7935-A2C4-4D7A-B902-88DF60F92DF6}" dt="2022-03-07T16:18:55.446" v="414"/>
        <pc:sldMkLst>
          <pc:docMk/>
          <pc:sldMk cId="2775302099" sldId="280"/>
        </pc:sldMkLst>
      </pc:sldChg>
      <pc:sldChg chg="addSp delSp modSp new">
        <pc:chgData name="Ruth James (1803484)" userId="S::1803484@student.uwtsd.ac.uk::03697a74-a8c4-4c02-b3c5-0f92f35ccbbd" providerId="AD" clId="Web-{718B7935-A2C4-4D7A-B902-88DF60F92DF6}" dt="2022-03-07T14:08:52.190" v="48" actId="1076"/>
        <pc:sldMkLst>
          <pc:docMk/>
          <pc:sldMk cId="1293694229" sldId="282"/>
        </pc:sldMkLst>
        <pc:spChg chg="del">
          <ac:chgData name="Ruth James (1803484)" userId="S::1803484@student.uwtsd.ac.uk::03697a74-a8c4-4c02-b3c5-0f92f35ccbbd" providerId="AD" clId="Web-{718B7935-A2C4-4D7A-B902-88DF60F92DF6}" dt="2022-03-07T13:59:24.566" v="12"/>
          <ac:spMkLst>
            <pc:docMk/>
            <pc:sldMk cId="1293694229" sldId="282"/>
            <ac:spMk id="2" creationId="{6A8DC9A7-1674-4C6D-BAFB-EFFA2BDAED45}"/>
          </ac:spMkLst>
        </pc:spChg>
        <pc:spChg chg="del">
          <ac:chgData name="Ruth James (1803484)" userId="S::1803484@student.uwtsd.ac.uk::03697a74-a8c4-4c02-b3c5-0f92f35ccbbd" providerId="AD" clId="Web-{718B7935-A2C4-4D7A-B902-88DF60F92DF6}" dt="2022-03-07T13:58:01.814" v="5"/>
          <ac:spMkLst>
            <pc:docMk/>
            <pc:sldMk cId="1293694229" sldId="282"/>
            <ac:spMk id="3" creationId="{BA4935D9-0ED0-4B2F-88C1-A8AC51C97EDF}"/>
          </ac:spMkLst>
        </pc:spChg>
        <pc:picChg chg="add mod ord">
          <ac:chgData name="Ruth James (1803484)" userId="S::1803484@student.uwtsd.ac.uk::03697a74-a8c4-4c02-b3c5-0f92f35ccbbd" providerId="AD" clId="Web-{718B7935-A2C4-4D7A-B902-88DF60F92DF6}" dt="2022-03-07T14:08:12.142" v="44" actId="1076"/>
          <ac:picMkLst>
            <pc:docMk/>
            <pc:sldMk cId="1293694229" sldId="282"/>
            <ac:picMk id="4" creationId="{DB47C237-E02C-4376-9A62-7BA79235270A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4:07:48.048" v="39" actId="14100"/>
          <ac:picMkLst>
            <pc:docMk/>
            <pc:sldMk cId="1293694229" sldId="282"/>
            <ac:picMk id="5" creationId="{B4CBBA79-AE05-4ED7-B4AF-9AED607595F7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4:07:55.298" v="40" actId="14100"/>
          <ac:picMkLst>
            <pc:docMk/>
            <pc:sldMk cId="1293694229" sldId="282"/>
            <ac:picMk id="6" creationId="{4E09ABE2-A533-4500-8915-8F8BEA3CD830}"/>
          </ac:picMkLst>
        </pc:picChg>
        <pc:picChg chg="add mod modCrop">
          <ac:chgData name="Ruth James (1803484)" userId="S::1803484@student.uwtsd.ac.uk::03697a74-a8c4-4c02-b3c5-0f92f35ccbbd" providerId="AD" clId="Web-{718B7935-A2C4-4D7A-B902-88DF60F92DF6}" dt="2022-03-07T14:08:42.471" v="47" actId="14100"/>
          <ac:picMkLst>
            <pc:docMk/>
            <pc:sldMk cId="1293694229" sldId="282"/>
            <ac:picMk id="7" creationId="{927816B7-EE17-4C4C-BE7F-6CF9DB339F30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4:08:34.393" v="46" actId="14100"/>
          <ac:picMkLst>
            <pc:docMk/>
            <pc:sldMk cId="1293694229" sldId="282"/>
            <ac:picMk id="8" creationId="{0B332C00-124A-44C3-A480-CACF4B7AB47F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4:08:52.190" v="48" actId="1076"/>
          <ac:picMkLst>
            <pc:docMk/>
            <pc:sldMk cId="1293694229" sldId="282"/>
            <ac:picMk id="9" creationId="{35EC2AE2-2994-40EB-B873-7418B8ACB8A4}"/>
          </ac:picMkLst>
        </pc:picChg>
      </pc:sldChg>
      <pc:sldChg chg="addSp delSp modSp new ord">
        <pc:chgData name="Ruth James (1803484)" userId="S::1803484@student.uwtsd.ac.uk::03697a74-a8c4-4c02-b3c5-0f92f35ccbbd" providerId="AD" clId="Web-{718B7935-A2C4-4D7A-B902-88DF60F92DF6}" dt="2022-03-07T16:39:48.368" v="425"/>
        <pc:sldMkLst>
          <pc:docMk/>
          <pc:sldMk cId="865577912" sldId="283"/>
        </pc:sldMkLst>
        <pc:spChg chg="mod">
          <ac:chgData name="Ruth James (1803484)" userId="S::1803484@student.uwtsd.ac.uk::03697a74-a8c4-4c02-b3c5-0f92f35ccbbd" providerId="AD" clId="Web-{718B7935-A2C4-4D7A-B902-88DF60F92DF6}" dt="2022-03-07T14:24:40.963" v="95" actId="20577"/>
          <ac:spMkLst>
            <pc:docMk/>
            <pc:sldMk cId="865577912" sldId="283"/>
            <ac:spMk id="2" creationId="{3564DAB7-B44A-44B6-9DF4-F5893FF30738}"/>
          </ac:spMkLst>
        </pc:spChg>
        <pc:spChg chg="add del mod">
          <ac:chgData name="Ruth James (1803484)" userId="S::1803484@student.uwtsd.ac.uk::03697a74-a8c4-4c02-b3c5-0f92f35ccbbd" providerId="AD" clId="Web-{718B7935-A2C4-4D7A-B902-88DF60F92DF6}" dt="2022-03-07T14:59:10.905" v="250"/>
          <ac:spMkLst>
            <pc:docMk/>
            <pc:sldMk cId="865577912" sldId="283"/>
            <ac:spMk id="3" creationId="{F2B022DB-D0FA-4EBF-B1E5-851A537A1A6F}"/>
          </ac:spMkLst>
        </pc:spChg>
        <pc:spChg chg="add mod">
          <ac:chgData name="Ruth James (1803484)" userId="S::1803484@student.uwtsd.ac.uk::03697a74-a8c4-4c02-b3c5-0f92f35ccbbd" providerId="AD" clId="Web-{718B7935-A2C4-4D7A-B902-88DF60F92DF6}" dt="2022-03-07T14:53:24.334" v="166" actId="1076"/>
          <ac:spMkLst>
            <pc:docMk/>
            <pc:sldMk cId="865577912" sldId="283"/>
            <ac:spMk id="5" creationId="{45FDCB93-57AC-4A8F-991D-1A7BC1EEE46F}"/>
          </ac:spMkLst>
        </pc:spChg>
        <pc:spChg chg="add mod">
          <ac:chgData name="Ruth James (1803484)" userId="S::1803484@student.uwtsd.ac.uk::03697a74-a8c4-4c02-b3c5-0f92f35ccbbd" providerId="AD" clId="Web-{718B7935-A2C4-4D7A-B902-88DF60F92DF6}" dt="2022-03-07T14:55:48.135" v="194" actId="1076"/>
          <ac:spMkLst>
            <pc:docMk/>
            <pc:sldMk cId="865577912" sldId="283"/>
            <ac:spMk id="7" creationId="{1ABC3A56-0011-40DA-9CA8-96801BD3D773}"/>
          </ac:spMkLst>
        </pc:spChg>
        <pc:graphicFrameChg chg="add del">
          <ac:chgData name="Ruth James (1803484)" userId="S::1803484@student.uwtsd.ac.uk::03697a74-a8c4-4c02-b3c5-0f92f35ccbbd" providerId="AD" clId="Web-{718B7935-A2C4-4D7A-B902-88DF60F92DF6}" dt="2022-03-07T14:58:59.499" v="248"/>
          <ac:graphicFrameMkLst>
            <pc:docMk/>
            <pc:sldMk cId="865577912" sldId="283"/>
            <ac:graphicFrameMk id="9" creationId="{19827A5B-8DF9-428A-B745-A178F21732EF}"/>
          </ac:graphicFrameMkLst>
        </pc:graphicFrameChg>
        <pc:graphicFrameChg chg="add del">
          <ac:chgData name="Ruth James (1803484)" userId="S::1803484@student.uwtsd.ac.uk::03697a74-a8c4-4c02-b3c5-0f92f35ccbbd" providerId="AD" clId="Web-{718B7935-A2C4-4D7A-B902-88DF60F92DF6}" dt="2022-03-07T14:59:10.905" v="250"/>
          <ac:graphicFrameMkLst>
            <pc:docMk/>
            <pc:sldMk cId="865577912" sldId="283"/>
            <ac:graphicFrameMk id="11" creationId="{4155664F-2DAF-482E-B905-8C141468257B}"/>
          </ac:graphicFrameMkLst>
        </pc:graphicFrameChg>
        <pc:picChg chg="add mod">
          <ac:chgData name="Ruth James (1803484)" userId="S::1803484@student.uwtsd.ac.uk::03697a74-a8c4-4c02-b3c5-0f92f35ccbbd" providerId="AD" clId="Web-{718B7935-A2C4-4D7A-B902-88DF60F92DF6}" dt="2022-03-07T14:59:22.515" v="252" actId="1076"/>
          <ac:picMkLst>
            <pc:docMk/>
            <pc:sldMk cId="865577912" sldId="283"/>
            <ac:picMk id="4" creationId="{E336D79E-A29A-4E9E-A549-4C7D51B5E341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4:55:43.353" v="193" actId="1076"/>
          <ac:picMkLst>
            <pc:docMk/>
            <pc:sldMk cId="865577912" sldId="283"/>
            <ac:picMk id="6" creationId="{33485339-8525-4DCF-A9DD-56D23D907924}"/>
          </ac:picMkLst>
        </pc:picChg>
      </pc:sldChg>
      <pc:sldChg chg="addSp delSp modSp new">
        <pc:chgData name="Ruth James (1803484)" userId="S::1803484@student.uwtsd.ac.uk::03697a74-a8c4-4c02-b3c5-0f92f35ccbbd" providerId="AD" clId="Web-{718B7935-A2C4-4D7A-B902-88DF60F92DF6}" dt="2022-03-07T16:16:24.990" v="412"/>
        <pc:sldMkLst>
          <pc:docMk/>
          <pc:sldMk cId="3949023687" sldId="284"/>
        </pc:sldMkLst>
        <pc:spChg chg="mod">
          <ac:chgData name="Ruth James (1803484)" userId="S::1803484@student.uwtsd.ac.uk::03697a74-a8c4-4c02-b3c5-0f92f35ccbbd" providerId="AD" clId="Web-{718B7935-A2C4-4D7A-B902-88DF60F92DF6}" dt="2022-03-07T15:56:23.522" v="387" actId="20577"/>
          <ac:spMkLst>
            <pc:docMk/>
            <pc:sldMk cId="3949023687" sldId="284"/>
            <ac:spMk id="2" creationId="{A7F9A3AD-7E6E-48F4-91C3-82245378DC83}"/>
          </ac:spMkLst>
        </pc:spChg>
        <pc:spChg chg="del">
          <ac:chgData name="Ruth James (1803484)" userId="S::1803484@student.uwtsd.ac.uk::03697a74-a8c4-4c02-b3c5-0f92f35ccbbd" providerId="AD" clId="Web-{718B7935-A2C4-4D7A-B902-88DF60F92DF6}" dt="2022-03-07T15:25:30.914" v="272"/>
          <ac:spMkLst>
            <pc:docMk/>
            <pc:sldMk cId="3949023687" sldId="284"/>
            <ac:spMk id="3" creationId="{57B2766C-4B7D-4C7A-B5C8-C3C95CF82607}"/>
          </ac:spMkLst>
        </pc:spChg>
        <pc:picChg chg="add mod ord modCrop">
          <ac:chgData name="Ruth James (1803484)" userId="S::1803484@student.uwtsd.ac.uk::03697a74-a8c4-4c02-b3c5-0f92f35ccbbd" providerId="AD" clId="Web-{718B7935-A2C4-4D7A-B902-88DF60F92DF6}" dt="2022-03-07T15:54:15.488" v="365" actId="14100"/>
          <ac:picMkLst>
            <pc:docMk/>
            <pc:sldMk cId="3949023687" sldId="284"/>
            <ac:picMk id="4" creationId="{6FCF7CF4-4236-4F64-92C1-7ED5503C222C}"/>
          </ac:picMkLst>
        </pc:picChg>
        <pc:picChg chg="add mod modCrop">
          <ac:chgData name="Ruth James (1803484)" userId="S::1803484@student.uwtsd.ac.uk::03697a74-a8c4-4c02-b3c5-0f92f35ccbbd" providerId="AD" clId="Web-{718B7935-A2C4-4D7A-B902-88DF60F92DF6}" dt="2022-03-07T15:58:17.556" v="393" actId="1076"/>
          <ac:picMkLst>
            <pc:docMk/>
            <pc:sldMk cId="3949023687" sldId="284"/>
            <ac:picMk id="5" creationId="{AD795972-5DAC-4A15-9238-863B49E6A191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5:58:44.276" v="400" actId="1076"/>
          <ac:picMkLst>
            <pc:docMk/>
            <pc:sldMk cId="3949023687" sldId="284"/>
            <ac:picMk id="6" creationId="{81BC3651-0961-4A3F-A4DE-F665C480D79E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43:52.597" v="323"/>
          <ac:picMkLst>
            <pc:docMk/>
            <pc:sldMk cId="3949023687" sldId="284"/>
            <ac:picMk id="7" creationId="{BC7BF20A-62D9-451E-9356-012946959842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5:43:42.722" v="320" actId="1076"/>
          <ac:picMkLst>
            <pc:docMk/>
            <pc:sldMk cId="3949023687" sldId="284"/>
            <ac:picMk id="8" creationId="{C5CEED5F-670E-47C4-A0FE-6477D1232C3E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43:40.222" v="319"/>
          <ac:picMkLst>
            <pc:docMk/>
            <pc:sldMk cId="3949023687" sldId="284"/>
            <ac:picMk id="9" creationId="{26397425-9F62-45BE-A041-C44C9FCE1FA8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43:35.175" v="318"/>
          <ac:picMkLst>
            <pc:docMk/>
            <pc:sldMk cId="3949023687" sldId="284"/>
            <ac:picMk id="10" creationId="{AC3421B0-F337-47F6-BDF8-24BF56C52FBC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43:31.378" v="317"/>
          <ac:picMkLst>
            <pc:docMk/>
            <pc:sldMk cId="3949023687" sldId="284"/>
            <ac:picMk id="11" creationId="{6E1BC77F-7508-40E8-A5C0-AD70B287B2C4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43:25.769" v="315"/>
          <ac:picMkLst>
            <pc:docMk/>
            <pc:sldMk cId="3949023687" sldId="284"/>
            <ac:picMk id="12" creationId="{86BCA198-4959-4975-88D2-C2326CD50F86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43:17.081" v="313"/>
          <ac:picMkLst>
            <pc:docMk/>
            <pc:sldMk cId="3949023687" sldId="284"/>
            <ac:picMk id="13" creationId="{3643F1BF-6CA1-4671-8DE4-F0021F65B507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43:05.831" v="311"/>
          <ac:picMkLst>
            <pc:docMk/>
            <pc:sldMk cId="3949023687" sldId="284"/>
            <ac:picMk id="14" creationId="{F17FA6AF-FFA6-458F-88F4-9209E9B353DB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42:56.502" v="309"/>
          <ac:picMkLst>
            <pc:docMk/>
            <pc:sldMk cId="3949023687" sldId="284"/>
            <ac:picMk id="15" creationId="{F3E5DCE7-1E5E-4082-8BED-279D8F33E569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42:53.346" v="308"/>
          <ac:picMkLst>
            <pc:docMk/>
            <pc:sldMk cId="3949023687" sldId="284"/>
            <ac:picMk id="16" creationId="{34E61335-CAFE-4117-A368-3DD5C4C5254A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54:43.442" v="370"/>
          <ac:picMkLst>
            <pc:docMk/>
            <pc:sldMk cId="3949023687" sldId="284"/>
            <ac:picMk id="17" creationId="{6B78BFC8-5669-4381-8211-04E8EA96CE61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5:58:59.932" v="404" actId="14100"/>
          <ac:picMkLst>
            <pc:docMk/>
            <pc:sldMk cId="3949023687" sldId="284"/>
            <ac:picMk id="18" creationId="{412E5242-F757-4DA1-92C8-12D60D1023A3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5:55:59.819" v="373" actId="14100"/>
          <ac:picMkLst>
            <pc:docMk/>
            <pc:sldMk cId="3949023687" sldId="284"/>
            <ac:picMk id="19" creationId="{A1E6EF04-B6A6-4091-9F88-C8BDA4ADD889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5:58:41.385" v="399" actId="1076"/>
          <ac:picMkLst>
            <pc:docMk/>
            <pc:sldMk cId="3949023687" sldId="284"/>
            <ac:picMk id="20" creationId="{174F19FF-509A-4566-BA3D-762CA303F0E7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6:09:34.573" v="407" actId="14100"/>
          <ac:picMkLst>
            <pc:docMk/>
            <pc:sldMk cId="3949023687" sldId="284"/>
            <ac:picMk id="21" creationId="{C9A257F6-A00B-4FDF-8189-241923A14D45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6:16:24.990" v="412"/>
          <ac:picMkLst>
            <pc:docMk/>
            <pc:sldMk cId="3949023687" sldId="284"/>
            <ac:picMk id="22" creationId="{02B35B72-6A9B-4EBB-A9CC-A2EB8B62EEBE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6:16:17.099" v="411" actId="14100"/>
          <ac:picMkLst>
            <pc:docMk/>
            <pc:sldMk cId="3949023687" sldId="284"/>
            <ac:picMk id="23" creationId="{A98A8F1A-F220-4FC3-B2B9-782A832EE063}"/>
          </ac:picMkLst>
        </pc:picChg>
      </pc:sldChg>
      <pc:sldChg chg="addSp delSp modSp new mod setBg">
        <pc:chgData name="Ruth James (1803484)" userId="S::1803484@student.uwtsd.ac.uk::03697a74-a8c4-4c02-b3c5-0f92f35ccbbd" providerId="AD" clId="Web-{718B7935-A2C4-4D7A-B902-88DF60F92DF6}" dt="2022-03-07T17:00:58.353" v="517" actId="20577"/>
        <pc:sldMkLst>
          <pc:docMk/>
          <pc:sldMk cId="3661684346" sldId="285"/>
        </pc:sldMkLst>
        <pc:spChg chg="mod">
          <ac:chgData name="Ruth James (1803484)" userId="S::1803484@student.uwtsd.ac.uk::03697a74-a8c4-4c02-b3c5-0f92f35ccbbd" providerId="AD" clId="Web-{718B7935-A2C4-4D7A-B902-88DF60F92DF6}" dt="2022-03-07T16:45:39.861" v="440"/>
          <ac:spMkLst>
            <pc:docMk/>
            <pc:sldMk cId="3661684346" sldId="285"/>
            <ac:spMk id="2" creationId="{F5F20D6C-E456-482B-86CF-28428EFE2847}"/>
          </ac:spMkLst>
        </pc:spChg>
        <pc:spChg chg="del">
          <ac:chgData name="Ruth James (1803484)" userId="S::1803484@student.uwtsd.ac.uk::03697a74-a8c4-4c02-b3c5-0f92f35ccbbd" providerId="AD" clId="Web-{718B7935-A2C4-4D7A-B902-88DF60F92DF6}" dt="2022-03-07T16:44:56.860" v="433"/>
          <ac:spMkLst>
            <pc:docMk/>
            <pc:sldMk cId="3661684346" sldId="285"/>
            <ac:spMk id="3" creationId="{4C554A17-B851-469E-AD8A-C2BAE3F07B68}"/>
          </ac:spMkLst>
        </pc:spChg>
        <pc:spChg chg="add mod">
          <ac:chgData name="Ruth James (1803484)" userId="S::1803484@student.uwtsd.ac.uk::03697a74-a8c4-4c02-b3c5-0f92f35ccbbd" providerId="AD" clId="Web-{718B7935-A2C4-4D7A-B902-88DF60F92DF6}" dt="2022-03-07T16:47:39.677" v="460" actId="1076"/>
          <ac:spMkLst>
            <pc:docMk/>
            <pc:sldMk cId="3661684346" sldId="285"/>
            <ac:spMk id="5" creationId="{93CBB187-AA21-42BF-A70B-48023CF6A023}"/>
          </ac:spMkLst>
        </pc:spChg>
        <pc:spChg chg="add mod">
          <ac:chgData name="Ruth James (1803484)" userId="S::1803484@student.uwtsd.ac.uk::03697a74-a8c4-4c02-b3c5-0f92f35ccbbd" providerId="AD" clId="Web-{718B7935-A2C4-4D7A-B902-88DF60F92DF6}" dt="2022-03-07T17:00:58.353" v="517" actId="20577"/>
          <ac:spMkLst>
            <pc:docMk/>
            <pc:sldMk cId="3661684346" sldId="285"/>
            <ac:spMk id="6" creationId="{73125EDE-BBC6-4E09-951D-0CBE5B109007}"/>
          </ac:spMkLst>
        </pc:spChg>
        <pc:grpChg chg="add del">
          <ac:chgData name="Ruth James (1803484)" userId="S::1803484@student.uwtsd.ac.uk::03697a74-a8c4-4c02-b3c5-0f92f35ccbbd" providerId="AD" clId="Web-{718B7935-A2C4-4D7A-B902-88DF60F92DF6}" dt="2022-03-07T16:45:39.861" v="440"/>
          <ac:grpSpMkLst>
            <pc:docMk/>
            <pc:sldMk cId="3661684346" sldId="285"/>
            <ac:grpSpMk id="9" creationId="{B4DE830A-B531-4A3B-96F6-0ECE88B08555}"/>
          </ac:grpSpMkLst>
        </pc:grpChg>
        <pc:picChg chg="add mod ord">
          <ac:chgData name="Ruth James (1803484)" userId="S::1803484@student.uwtsd.ac.uk::03697a74-a8c4-4c02-b3c5-0f92f35ccbbd" providerId="AD" clId="Web-{718B7935-A2C4-4D7A-B902-88DF60F92DF6}" dt="2022-03-07T16:46:40.285" v="441" actId="14100"/>
          <ac:picMkLst>
            <pc:docMk/>
            <pc:sldMk cId="3661684346" sldId="285"/>
            <ac:picMk id="4" creationId="{0B465577-1979-4416-B342-2C94B1FE277E}"/>
          </ac:picMkLst>
        </pc:picChg>
      </pc:sldChg>
      <pc:sldChg chg="new del">
        <pc:chgData name="Ruth James (1803484)" userId="S::1803484@student.uwtsd.ac.uk::03697a74-a8c4-4c02-b3c5-0f92f35ccbbd" providerId="AD" clId="Web-{718B7935-A2C4-4D7A-B902-88DF60F92DF6}" dt="2022-03-07T17:10:07.569" v="586"/>
        <pc:sldMkLst>
          <pc:docMk/>
          <pc:sldMk cId="544757341" sldId="286"/>
        </pc:sldMkLst>
      </pc:sldChg>
      <pc:sldChg chg="new">
        <pc:chgData name="Ruth James (1803484)" userId="S::1803484@student.uwtsd.ac.uk::03697a74-a8c4-4c02-b3c5-0f92f35ccbbd" providerId="AD" clId="Web-{718B7935-A2C4-4D7A-B902-88DF60F92DF6}" dt="2022-03-07T17:10:26.242" v="587"/>
        <pc:sldMkLst>
          <pc:docMk/>
          <pc:sldMk cId="1114657192" sldId="286"/>
        </pc:sldMkLst>
      </pc:sldChg>
    </pc:docChg>
  </pc:docChgLst>
  <pc:docChgLst>
    <pc:chgData name="Ruth James (1803484)" userId="S::1803484@student.uwtsd.ac.uk::03697a74-a8c4-4c02-b3c5-0f92f35ccbbd" providerId="AD" clId="Web-{D3597787-64EE-4ACF-8456-EA30D7E5EC74}"/>
    <pc:docChg chg="addSld modSld sldOrd modSection">
      <pc:chgData name="Ruth James (1803484)" userId="S::1803484@student.uwtsd.ac.uk::03697a74-a8c4-4c02-b3c5-0f92f35ccbbd" providerId="AD" clId="Web-{D3597787-64EE-4ACF-8456-EA30D7E5EC74}" dt="2022-03-07T19:32:12.594" v="426" actId="20577"/>
      <pc:docMkLst>
        <pc:docMk/>
      </pc:docMkLst>
      <pc:sldChg chg="modSp">
        <pc:chgData name="Ruth James (1803484)" userId="S::1803484@student.uwtsd.ac.uk::03697a74-a8c4-4c02-b3c5-0f92f35ccbbd" providerId="AD" clId="Web-{D3597787-64EE-4ACF-8456-EA30D7E5EC74}" dt="2022-03-07T19:32:12.594" v="426" actId="20577"/>
        <pc:sldMkLst>
          <pc:docMk/>
          <pc:sldMk cId="2351854666" sldId="265"/>
        </pc:sldMkLst>
        <pc:spChg chg="mod">
          <ac:chgData name="Ruth James (1803484)" userId="S::1803484@student.uwtsd.ac.uk::03697a74-a8c4-4c02-b3c5-0f92f35ccbbd" providerId="AD" clId="Web-{D3597787-64EE-4ACF-8456-EA30D7E5EC74}" dt="2022-03-07T19:32:12.594" v="426" actId="20577"/>
          <ac:spMkLst>
            <pc:docMk/>
            <pc:sldMk cId="2351854666" sldId="265"/>
            <ac:spMk id="3" creationId="{DA236D15-48EE-4F02-9FDD-765366AD863E}"/>
          </ac:spMkLst>
        </pc:spChg>
      </pc:sldChg>
      <pc:sldChg chg="modSp">
        <pc:chgData name="Ruth James (1803484)" userId="S::1803484@student.uwtsd.ac.uk::03697a74-a8c4-4c02-b3c5-0f92f35ccbbd" providerId="AD" clId="Web-{D3597787-64EE-4ACF-8456-EA30D7E5EC74}" dt="2022-03-07T18:41:22.294" v="113" actId="20577"/>
        <pc:sldMkLst>
          <pc:docMk/>
          <pc:sldMk cId="1114657192" sldId="286"/>
        </pc:sldMkLst>
        <pc:spChg chg="mod">
          <ac:chgData name="Ruth James (1803484)" userId="S::1803484@student.uwtsd.ac.uk::03697a74-a8c4-4c02-b3c5-0f92f35ccbbd" providerId="AD" clId="Web-{D3597787-64EE-4ACF-8456-EA30D7E5EC74}" dt="2022-03-07T18:41:22.294" v="113" actId="20577"/>
          <ac:spMkLst>
            <pc:docMk/>
            <pc:sldMk cId="1114657192" sldId="286"/>
            <ac:spMk id="2" creationId="{49594939-59A7-4EFA-8701-2817B7194478}"/>
          </ac:spMkLst>
        </pc:spChg>
        <pc:spChg chg="mod">
          <ac:chgData name="Ruth James (1803484)" userId="S::1803484@student.uwtsd.ac.uk::03697a74-a8c4-4c02-b3c5-0f92f35ccbbd" providerId="AD" clId="Web-{D3597787-64EE-4ACF-8456-EA30D7E5EC74}" dt="2022-03-07T18:35:06.112" v="100" actId="20577"/>
          <ac:spMkLst>
            <pc:docMk/>
            <pc:sldMk cId="1114657192" sldId="286"/>
            <ac:spMk id="3" creationId="{4814D78C-FEEC-4B89-8C13-F234E163206D}"/>
          </ac:spMkLst>
        </pc:spChg>
      </pc:sldChg>
      <pc:sldChg chg="addSp modSp new">
        <pc:chgData name="Ruth James (1803484)" userId="S::1803484@student.uwtsd.ac.uk::03697a74-a8c4-4c02-b3c5-0f92f35ccbbd" providerId="AD" clId="Web-{D3597787-64EE-4ACF-8456-EA30D7E5EC74}" dt="2022-03-07T19:19:10.603" v="400" actId="20577"/>
        <pc:sldMkLst>
          <pc:docMk/>
          <pc:sldMk cId="1452765331" sldId="289"/>
        </pc:sldMkLst>
        <pc:spChg chg="mod">
          <ac:chgData name="Ruth James (1803484)" userId="S::1803484@student.uwtsd.ac.uk::03697a74-a8c4-4c02-b3c5-0f92f35ccbbd" providerId="AD" clId="Web-{D3597787-64EE-4ACF-8456-EA30D7E5EC74}" dt="2022-03-07T19:19:10.603" v="400" actId="20577"/>
          <ac:spMkLst>
            <pc:docMk/>
            <pc:sldMk cId="1452765331" sldId="289"/>
            <ac:spMk id="2" creationId="{D6DCD876-6C48-4B53-99EC-C3494FC27DAC}"/>
          </ac:spMkLst>
        </pc:spChg>
        <pc:spChg chg="mod">
          <ac:chgData name="Ruth James (1803484)" userId="S::1803484@student.uwtsd.ac.uk::03697a74-a8c4-4c02-b3c5-0f92f35ccbbd" providerId="AD" clId="Web-{D3597787-64EE-4ACF-8456-EA30D7E5EC74}" dt="2022-03-07T19:14:49.752" v="377" actId="20577"/>
          <ac:spMkLst>
            <pc:docMk/>
            <pc:sldMk cId="1452765331" sldId="289"/>
            <ac:spMk id="3" creationId="{895ECD9F-A60C-478B-B6B9-56EBA3EE4EB1}"/>
          </ac:spMkLst>
        </pc:spChg>
        <pc:spChg chg="add mod">
          <ac:chgData name="Ruth James (1803484)" userId="S::1803484@student.uwtsd.ac.uk::03697a74-a8c4-4c02-b3c5-0f92f35ccbbd" providerId="AD" clId="Web-{D3597787-64EE-4ACF-8456-EA30D7E5EC74}" dt="2022-03-07T18:58:12.907" v="302" actId="20577"/>
          <ac:spMkLst>
            <pc:docMk/>
            <pc:sldMk cId="1452765331" sldId="289"/>
            <ac:spMk id="7" creationId="{CF9E89C7-B87F-4291-ACFB-63C8589A154D}"/>
          </ac:spMkLst>
        </pc:spChg>
        <pc:picChg chg="add mod">
          <ac:chgData name="Ruth James (1803484)" userId="S::1803484@student.uwtsd.ac.uk::03697a74-a8c4-4c02-b3c5-0f92f35ccbbd" providerId="AD" clId="Web-{D3597787-64EE-4ACF-8456-EA30D7E5EC74}" dt="2022-03-07T18:56:48.185" v="255" actId="14100"/>
          <ac:picMkLst>
            <pc:docMk/>
            <pc:sldMk cId="1452765331" sldId="289"/>
            <ac:picMk id="4" creationId="{C160ACE3-B373-4686-9930-7BF1C8C6B685}"/>
          </ac:picMkLst>
        </pc:picChg>
        <pc:picChg chg="add mod modCrop">
          <ac:chgData name="Ruth James (1803484)" userId="S::1803484@student.uwtsd.ac.uk::03697a74-a8c4-4c02-b3c5-0f92f35ccbbd" providerId="AD" clId="Web-{D3597787-64EE-4ACF-8456-EA30D7E5EC74}" dt="2022-03-07T18:57:05.905" v="259" actId="1076"/>
          <ac:picMkLst>
            <pc:docMk/>
            <pc:sldMk cId="1452765331" sldId="289"/>
            <ac:picMk id="5" creationId="{2F271709-46E4-4290-9200-55722D11B2C0}"/>
          </ac:picMkLst>
        </pc:picChg>
        <pc:picChg chg="add mod">
          <ac:chgData name="Ruth James (1803484)" userId="S::1803484@student.uwtsd.ac.uk::03697a74-a8c4-4c02-b3c5-0f92f35ccbbd" providerId="AD" clId="Web-{D3597787-64EE-4ACF-8456-EA30D7E5EC74}" dt="2022-03-07T18:56:34.169" v="252" actId="14100"/>
          <ac:picMkLst>
            <pc:docMk/>
            <pc:sldMk cId="1452765331" sldId="289"/>
            <ac:picMk id="6" creationId="{EF5FD9F4-016D-459E-B1E7-37847A0A4629}"/>
          </ac:picMkLst>
        </pc:picChg>
      </pc:sldChg>
      <pc:sldChg chg="addSp delSp modSp new ord">
        <pc:chgData name="Ruth James (1803484)" userId="S::1803484@student.uwtsd.ac.uk::03697a74-a8c4-4c02-b3c5-0f92f35ccbbd" providerId="AD" clId="Web-{D3597787-64EE-4ACF-8456-EA30D7E5EC74}" dt="2022-03-07T19:28:10.962" v="422" actId="20577"/>
        <pc:sldMkLst>
          <pc:docMk/>
          <pc:sldMk cId="829167089" sldId="291"/>
        </pc:sldMkLst>
        <pc:spChg chg="mod">
          <ac:chgData name="Ruth James (1803484)" userId="S::1803484@student.uwtsd.ac.uk::03697a74-a8c4-4c02-b3c5-0f92f35ccbbd" providerId="AD" clId="Web-{D3597787-64EE-4ACF-8456-EA30D7E5EC74}" dt="2022-03-07T19:26:22.475" v="402" actId="20577"/>
          <ac:spMkLst>
            <pc:docMk/>
            <pc:sldMk cId="829167089" sldId="291"/>
            <ac:spMk id="2" creationId="{8BDBCDCC-CBB6-4AF6-B73C-7BEE52E417FB}"/>
          </ac:spMkLst>
        </pc:spChg>
        <pc:spChg chg="del">
          <ac:chgData name="Ruth James (1803484)" userId="S::1803484@student.uwtsd.ac.uk::03697a74-a8c4-4c02-b3c5-0f92f35ccbbd" providerId="AD" clId="Web-{D3597787-64EE-4ACF-8456-EA30D7E5EC74}" dt="2022-03-07T19:14:58.471" v="378"/>
          <ac:spMkLst>
            <pc:docMk/>
            <pc:sldMk cId="829167089" sldId="291"/>
            <ac:spMk id="3" creationId="{4585BE8D-7C41-477F-BF11-3D983251E142}"/>
          </ac:spMkLst>
        </pc:spChg>
        <pc:spChg chg="add mod">
          <ac:chgData name="Ruth James (1803484)" userId="S::1803484@student.uwtsd.ac.uk::03697a74-a8c4-4c02-b3c5-0f92f35ccbbd" providerId="AD" clId="Web-{D3597787-64EE-4ACF-8456-EA30D7E5EC74}" dt="2022-03-07T19:28:10.962" v="422" actId="20577"/>
          <ac:spMkLst>
            <pc:docMk/>
            <pc:sldMk cId="829167089" sldId="291"/>
            <ac:spMk id="5" creationId="{A5012AD5-DDF1-4443-BA38-A3B6E2A80B67}"/>
          </ac:spMkLst>
        </pc:spChg>
        <pc:picChg chg="add mod ord modCrop">
          <ac:chgData name="Ruth James (1803484)" userId="S::1803484@student.uwtsd.ac.uk::03697a74-a8c4-4c02-b3c5-0f92f35ccbbd" providerId="AD" clId="Web-{D3597787-64EE-4ACF-8456-EA30D7E5EC74}" dt="2022-03-07T19:27:57.071" v="421" actId="14100"/>
          <ac:picMkLst>
            <pc:docMk/>
            <pc:sldMk cId="829167089" sldId="291"/>
            <ac:picMk id="4" creationId="{490D60B4-8D3A-4190-A103-0E157E579B26}"/>
          </ac:picMkLst>
        </pc:picChg>
      </pc:sldChg>
    </pc:docChg>
  </pc:docChgLst>
  <pc:docChgLst>
    <pc:chgData name="Adam Kaps" userId="1a5918cb-a9ca-4fb2-8c8a-33c837dd8534" providerId="ADAL" clId="{2ED4E828-463B-4600-BE38-21415A51AA09}"/>
    <pc:docChg chg="custSel addSld modSld sldOrd addSection delSection modSection">
      <pc:chgData name="Adam Kaps" userId="1a5918cb-a9ca-4fb2-8c8a-33c837dd8534" providerId="ADAL" clId="{2ED4E828-463B-4600-BE38-21415A51AA09}" dt="2022-02-22T12:40:08.115" v="2767" actId="20577"/>
      <pc:docMkLst>
        <pc:docMk/>
      </pc:docMkLst>
      <pc:sldChg chg="modSp mod modNotesTx">
        <pc:chgData name="Adam Kaps" userId="1a5918cb-a9ca-4fb2-8c8a-33c837dd8534" providerId="ADAL" clId="{2ED4E828-463B-4600-BE38-21415A51AA09}" dt="2022-02-22T12:27:58.605" v="2696" actId="20577"/>
        <pc:sldMkLst>
          <pc:docMk/>
          <pc:sldMk cId="3852238099" sldId="258"/>
        </pc:sldMkLst>
        <pc:spChg chg="mod">
          <ac:chgData name="Adam Kaps" userId="1a5918cb-a9ca-4fb2-8c8a-33c837dd8534" providerId="ADAL" clId="{2ED4E828-463B-4600-BE38-21415A51AA09}" dt="2022-02-22T10:35:10.833" v="402" actId="20577"/>
          <ac:spMkLst>
            <pc:docMk/>
            <pc:sldMk cId="3852238099" sldId="258"/>
            <ac:spMk id="2" creationId="{E496C9DE-7DC8-47AB-AB6B-C754E0421396}"/>
          </ac:spMkLst>
        </pc:spChg>
        <pc:spChg chg="mod">
          <ac:chgData name="Adam Kaps" userId="1a5918cb-a9ca-4fb2-8c8a-33c837dd8534" providerId="ADAL" clId="{2ED4E828-463B-4600-BE38-21415A51AA09}" dt="2022-02-22T12:27:06.983" v="2625" actId="20577"/>
          <ac:spMkLst>
            <pc:docMk/>
            <pc:sldMk cId="3852238099" sldId="258"/>
            <ac:spMk id="3" creationId="{C66A4E7D-5D6E-4817-93A1-0730195BEADC}"/>
          </ac:spMkLst>
        </pc:spChg>
      </pc:sldChg>
      <pc:sldChg chg="ord">
        <pc:chgData name="Adam Kaps" userId="1a5918cb-a9ca-4fb2-8c8a-33c837dd8534" providerId="ADAL" clId="{2ED4E828-463B-4600-BE38-21415A51AA09}" dt="2022-02-22T11:19:44.873" v="2308"/>
        <pc:sldMkLst>
          <pc:docMk/>
          <pc:sldMk cId="3272533988" sldId="259"/>
        </pc:sldMkLst>
      </pc:sldChg>
      <pc:sldChg chg="ord">
        <pc:chgData name="Adam Kaps" userId="1a5918cb-a9ca-4fb2-8c8a-33c837dd8534" providerId="ADAL" clId="{2ED4E828-463B-4600-BE38-21415A51AA09}" dt="2022-02-22T10:34:00.097" v="258"/>
        <pc:sldMkLst>
          <pc:docMk/>
          <pc:sldMk cId="11895792" sldId="260"/>
        </pc:sldMkLst>
      </pc:sldChg>
      <pc:sldChg chg="modSp new mod ord">
        <pc:chgData name="Adam Kaps" userId="1a5918cb-a9ca-4fb2-8c8a-33c837dd8534" providerId="ADAL" clId="{2ED4E828-463B-4600-BE38-21415A51AA09}" dt="2022-02-22T11:15:05.458" v="2059" actId="20577"/>
        <pc:sldMkLst>
          <pc:docMk/>
          <pc:sldMk cId="2264708607" sldId="261"/>
        </pc:sldMkLst>
        <pc:spChg chg="mod">
          <ac:chgData name="Adam Kaps" userId="1a5918cb-a9ca-4fb2-8c8a-33c837dd8534" providerId="ADAL" clId="{2ED4E828-463B-4600-BE38-21415A51AA09}" dt="2022-02-22T11:15:05.458" v="2059" actId="20577"/>
          <ac:spMkLst>
            <pc:docMk/>
            <pc:sldMk cId="2264708607" sldId="261"/>
            <ac:spMk id="2" creationId="{66471FA7-6C80-410C-A1BF-CB9104A4E4D0}"/>
          </ac:spMkLst>
        </pc:spChg>
        <pc:spChg chg="mod">
          <ac:chgData name="Adam Kaps" userId="1a5918cb-a9ca-4fb2-8c8a-33c837dd8534" providerId="ADAL" clId="{2ED4E828-463B-4600-BE38-21415A51AA09}" dt="2022-02-22T11:08:18.340" v="1573" actId="20577"/>
          <ac:spMkLst>
            <pc:docMk/>
            <pc:sldMk cId="2264708607" sldId="261"/>
            <ac:spMk id="3" creationId="{E8828C65-BC3D-4D8A-8F78-C394E1AE2B8E}"/>
          </ac:spMkLst>
        </pc:spChg>
      </pc:sldChg>
      <pc:sldChg chg="modSp new mod ord">
        <pc:chgData name="Adam Kaps" userId="1a5918cb-a9ca-4fb2-8c8a-33c837dd8534" providerId="ADAL" clId="{2ED4E828-463B-4600-BE38-21415A51AA09}" dt="2022-02-22T12:40:08.115" v="2767" actId="20577"/>
        <pc:sldMkLst>
          <pc:docMk/>
          <pc:sldMk cId="3566959379" sldId="262"/>
        </pc:sldMkLst>
        <pc:spChg chg="mod">
          <ac:chgData name="Adam Kaps" userId="1a5918cb-a9ca-4fb2-8c8a-33c837dd8534" providerId="ADAL" clId="{2ED4E828-463B-4600-BE38-21415A51AA09}" dt="2022-02-22T12:40:08.115" v="2767" actId="20577"/>
          <ac:spMkLst>
            <pc:docMk/>
            <pc:sldMk cId="3566959379" sldId="262"/>
            <ac:spMk id="3" creationId="{C3B4B5C5-F938-48F9-8A0D-4B958F055BCF}"/>
          </ac:spMkLst>
        </pc:spChg>
      </pc:sldChg>
      <pc:sldChg chg="modSp new mod">
        <pc:chgData name="Adam Kaps" userId="1a5918cb-a9ca-4fb2-8c8a-33c837dd8534" providerId="ADAL" clId="{2ED4E828-463B-4600-BE38-21415A51AA09}" dt="2022-02-22T11:38:38.980" v="2402" actId="20577"/>
        <pc:sldMkLst>
          <pc:docMk/>
          <pc:sldMk cId="711564742" sldId="263"/>
        </pc:sldMkLst>
        <pc:spChg chg="mod">
          <ac:chgData name="Adam Kaps" userId="1a5918cb-a9ca-4fb2-8c8a-33c837dd8534" providerId="ADAL" clId="{2ED4E828-463B-4600-BE38-21415A51AA09}" dt="2022-02-22T10:36:50.692" v="516"/>
          <ac:spMkLst>
            <pc:docMk/>
            <pc:sldMk cId="711564742" sldId="263"/>
            <ac:spMk id="2" creationId="{32004CD8-AEB5-479F-BFAE-34916570B6C4}"/>
          </ac:spMkLst>
        </pc:spChg>
        <pc:spChg chg="mod">
          <ac:chgData name="Adam Kaps" userId="1a5918cb-a9ca-4fb2-8c8a-33c837dd8534" providerId="ADAL" clId="{2ED4E828-463B-4600-BE38-21415A51AA09}" dt="2022-02-22T11:38:38.980" v="2402" actId="20577"/>
          <ac:spMkLst>
            <pc:docMk/>
            <pc:sldMk cId="711564742" sldId="263"/>
            <ac:spMk id="3" creationId="{22FC86B2-8C39-4528-B36F-8E5B36734CBF}"/>
          </ac:spMkLst>
        </pc:spChg>
      </pc:sldChg>
      <pc:sldChg chg="ord">
        <pc:chgData name="Adam Kaps" userId="1a5918cb-a9ca-4fb2-8c8a-33c837dd8534" providerId="ADAL" clId="{2ED4E828-463B-4600-BE38-21415A51AA09}" dt="2022-02-22T11:19:48.275" v="2309" actId="20578"/>
        <pc:sldMkLst>
          <pc:docMk/>
          <pc:sldMk cId="2351854666" sldId="265"/>
        </pc:sldMkLst>
      </pc:sldChg>
      <pc:sldChg chg="modSp new mod">
        <pc:chgData name="Adam Kaps" userId="1a5918cb-a9ca-4fb2-8c8a-33c837dd8534" providerId="ADAL" clId="{2ED4E828-463B-4600-BE38-21415A51AA09}" dt="2022-02-22T12:24:57.634" v="2454" actId="20577"/>
        <pc:sldMkLst>
          <pc:docMk/>
          <pc:sldMk cId="2445469262" sldId="268"/>
        </pc:sldMkLst>
        <pc:spChg chg="mod">
          <ac:chgData name="Adam Kaps" userId="1a5918cb-a9ca-4fb2-8c8a-33c837dd8534" providerId="ADAL" clId="{2ED4E828-463B-4600-BE38-21415A51AA09}" dt="2022-02-22T11:15:15.937" v="2085" actId="20577"/>
          <ac:spMkLst>
            <pc:docMk/>
            <pc:sldMk cId="2445469262" sldId="268"/>
            <ac:spMk id="2" creationId="{12FCF36B-7D0E-46CD-AB53-8F8A5D8F90EB}"/>
          </ac:spMkLst>
        </pc:spChg>
        <pc:spChg chg="mod">
          <ac:chgData name="Adam Kaps" userId="1a5918cb-a9ca-4fb2-8c8a-33c837dd8534" providerId="ADAL" clId="{2ED4E828-463B-4600-BE38-21415A51AA09}" dt="2022-02-22T12:24:57.634" v="2454" actId="20577"/>
          <ac:spMkLst>
            <pc:docMk/>
            <pc:sldMk cId="2445469262" sldId="268"/>
            <ac:spMk id="3" creationId="{25A1ED8E-06C2-4DB5-83F5-386F838DCCA3}"/>
          </ac:spMkLst>
        </pc:spChg>
      </pc:sldChg>
      <pc:sldChg chg="modSp new mod">
        <pc:chgData name="Adam Kaps" userId="1a5918cb-a9ca-4fb2-8c8a-33c837dd8534" providerId="ADAL" clId="{2ED4E828-463B-4600-BE38-21415A51AA09}" dt="2022-02-22T11:26:49.715" v="2348" actId="20577"/>
        <pc:sldMkLst>
          <pc:docMk/>
          <pc:sldMk cId="2256094589" sldId="269"/>
        </pc:sldMkLst>
        <pc:spChg chg="mod">
          <ac:chgData name="Adam Kaps" userId="1a5918cb-a9ca-4fb2-8c8a-33c837dd8534" providerId="ADAL" clId="{2ED4E828-463B-4600-BE38-21415A51AA09}" dt="2022-02-22T11:12:01.794" v="1942" actId="20577"/>
          <ac:spMkLst>
            <pc:docMk/>
            <pc:sldMk cId="2256094589" sldId="269"/>
            <ac:spMk id="2" creationId="{03732A3B-509C-44E7-947C-5CA59E5CD56B}"/>
          </ac:spMkLst>
        </pc:spChg>
        <pc:spChg chg="mod">
          <ac:chgData name="Adam Kaps" userId="1a5918cb-a9ca-4fb2-8c8a-33c837dd8534" providerId="ADAL" clId="{2ED4E828-463B-4600-BE38-21415A51AA09}" dt="2022-02-22T11:26:49.715" v="2348" actId="20577"/>
          <ac:spMkLst>
            <pc:docMk/>
            <pc:sldMk cId="2256094589" sldId="269"/>
            <ac:spMk id="3" creationId="{751947BB-9E11-4EDC-8845-7BAF02FA10F2}"/>
          </ac:spMkLst>
        </pc:spChg>
      </pc:sldChg>
      <pc:sldChg chg="new">
        <pc:chgData name="Adam Kaps" userId="1a5918cb-a9ca-4fb2-8c8a-33c837dd8534" providerId="ADAL" clId="{2ED4E828-463B-4600-BE38-21415A51AA09}" dt="2022-02-22T11:19:52.392" v="2310" actId="680"/>
        <pc:sldMkLst>
          <pc:docMk/>
          <pc:sldMk cId="2395110271" sldId="271"/>
        </pc:sldMkLst>
      </pc:sldChg>
      <pc:sldChg chg="modSp new mod ord">
        <pc:chgData name="Adam Kaps" userId="1a5918cb-a9ca-4fb2-8c8a-33c837dd8534" providerId="ADAL" clId="{2ED4E828-463B-4600-BE38-21415A51AA09}" dt="2022-02-22T12:25:51.172" v="2588" actId="20577"/>
        <pc:sldMkLst>
          <pc:docMk/>
          <pc:sldMk cId="1047193835" sldId="276"/>
        </pc:sldMkLst>
        <pc:spChg chg="mod">
          <ac:chgData name="Adam Kaps" userId="1a5918cb-a9ca-4fb2-8c8a-33c837dd8534" providerId="ADAL" clId="{2ED4E828-463B-4600-BE38-21415A51AA09}" dt="2022-02-22T12:10:33.912" v="2449" actId="20577"/>
          <ac:spMkLst>
            <pc:docMk/>
            <pc:sldMk cId="1047193835" sldId="276"/>
            <ac:spMk id="2" creationId="{BC1AA5EE-30ED-40DA-8E38-2940195DCA5F}"/>
          </ac:spMkLst>
        </pc:spChg>
        <pc:spChg chg="mod">
          <ac:chgData name="Adam Kaps" userId="1a5918cb-a9ca-4fb2-8c8a-33c837dd8534" providerId="ADAL" clId="{2ED4E828-463B-4600-BE38-21415A51AA09}" dt="2022-02-22T12:25:51.172" v="2588" actId="20577"/>
          <ac:spMkLst>
            <pc:docMk/>
            <pc:sldMk cId="1047193835" sldId="276"/>
            <ac:spMk id="3" creationId="{6871DBD7-C7C2-4B71-B6B7-DB5F38346D09}"/>
          </ac:spMkLst>
        </pc:spChg>
      </pc:sldChg>
    </pc:docChg>
  </pc:docChgLst>
  <pc:docChgLst>
    <pc:chgData name="Rachael Jenkins (1901453)" userId="S::1901453@student.uwtsd.ac.uk::fbe29391-ef9b-4c16-b0f4-c63e153625cf" providerId="AD" clId="Web-{509C9959-420D-4A36-8C68-A8A179634B2E}"/>
    <pc:docChg chg="addSld modSld sldOrd modSection">
      <pc:chgData name="Rachael Jenkins (1901453)" userId="S::1901453@student.uwtsd.ac.uk::fbe29391-ef9b-4c16-b0f4-c63e153625cf" providerId="AD" clId="Web-{509C9959-420D-4A36-8C68-A8A179634B2E}" dt="2022-03-09T11:58:32.288" v="345" actId="20577"/>
      <pc:docMkLst>
        <pc:docMk/>
      </pc:docMkLst>
      <pc:sldChg chg="modSp">
        <pc:chgData name="Rachael Jenkins (1901453)" userId="S::1901453@student.uwtsd.ac.uk::fbe29391-ef9b-4c16-b0f4-c63e153625cf" providerId="AD" clId="Web-{509C9959-420D-4A36-8C68-A8A179634B2E}" dt="2022-03-09T09:15:19.579" v="9" actId="1076"/>
        <pc:sldMkLst>
          <pc:docMk/>
          <pc:sldMk cId="11895792" sldId="260"/>
        </pc:sldMkLst>
        <pc:picChg chg="mod">
          <ac:chgData name="Rachael Jenkins (1901453)" userId="S::1901453@student.uwtsd.ac.uk::fbe29391-ef9b-4c16-b0f4-c63e153625cf" providerId="AD" clId="Web-{509C9959-420D-4A36-8C68-A8A179634B2E}" dt="2022-03-09T09:15:19.579" v="9" actId="1076"/>
          <ac:picMkLst>
            <pc:docMk/>
            <pc:sldMk cId="11895792" sldId="260"/>
            <ac:picMk id="4" creationId="{F1F52A1D-5D26-4F73-BFEB-052ABA792C6F}"/>
          </ac:picMkLst>
        </pc:picChg>
      </pc:sldChg>
      <pc:sldChg chg="modSp">
        <pc:chgData name="Rachael Jenkins (1901453)" userId="S::1901453@student.uwtsd.ac.uk::fbe29391-ef9b-4c16-b0f4-c63e153625cf" providerId="AD" clId="Web-{509C9959-420D-4A36-8C68-A8A179634B2E}" dt="2022-03-09T09:13:45.824" v="8" actId="20577"/>
        <pc:sldMkLst>
          <pc:docMk/>
          <pc:sldMk cId="928863404" sldId="266"/>
        </pc:sldMkLst>
        <pc:spChg chg="mod">
          <ac:chgData name="Rachael Jenkins (1901453)" userId="S::1901453@student.uwtsd.ac.uk::fbe29391-ef9b-4c16-b0f4-c63e153625cf" providerId="AD" clId="Web-{509C9959-420D-4A36-8C68-A8A179634B2E}" dt="2022-03-09T09:13:45.824" v="8" actId="20577"/>
          <ac:spMkLst>
            <pc:docMk/>
            <pc:sldMk cId="928863404" sldId="266"/>
            <ac:spMk id="6" creationId="{E88D53B7-FBAD-4E1C-928A-B0569C37DAC4}"/>
          </ac:spMkLst>
        </pc:spChg>
      </pc:sldChg>
      <pc:sldChg chg="modSp">
        <pc:chgData name="Rachael Jenkins (1901453)" userId="S::1901453@student.uwtsd.ac.uk::fbe29391-ef9b-4c16-b0f4-c63e153625cf" providerId="AD" clId="Web-{509C9959-420D-4A36-8C68-A8A179634B2E}" dt="2022-03-09T10:05:54.308" v="279" actId="20577"/>
        <pc:sldMkLst>
          <pc:docMk/>
          <pc:sldMk cId="1052789105" sldId="272"/>
        </pc:sldMkLst>
        <pc:spChg chg="mod">
          <ac:chgData name="Rachael Jenkins (1901453)" userId="S::1901453@student.uwtsd.ac.uk::fbe29391-ef9b-4c16-b0f4-c63e153625cf" providerId="AD" clId="Web-{509C9959-420D-4A36-8C68-A8A179634B2E}" dt="2022-03-09T10:05:08.555" v="230" actId="20577"/>
          <ac:spMkLst>
            <pc:docMk/>
            <pc:sldMk cId="1052789105" sldId="272"/>
            <ac:spMk id="2" creationId="{D2626EC0-3EBB-40BC-B80F-FE8473DF05AF}"/>
          </ac:spMkLst>
        </pc:spChg>
        <pc:spChg chg="mod">
          <ac:chgData name="Rachael Jenkins (1901453)" userId="S::1901453@student.uwtsd.ac.uk::fbe29391-ef9b-4c16-b0f4-c63e153625cf" providerId="AD" clId="Web-{509C9959-420D-4A36-8C68-A8A179634B2E}" dt="2022-03-09T10:05:54.308" v="279" actId="20577"/>
          <ac:spMkLst>
            <pc:docMk/>
            <pc:sldMk cId="1052789105" sldId="272"/>
            <ac:spMk id="3" creationId="{2A28B7A6-738D-42D9-A0CA-464999E08AAD}"/>
          </ac:spMkLst>
        </pc:spChg>
      </pc:sldChg>
      <pc:sldChg chg="addSp modSp">
        <pc:chgData name="Rachael Jenkins (1901453)" userId="S::1901453@student.uwtsd.ac.uk::fbe29391-ef9b-4c16-b0f4-c63e153625cf" providerId="AD" clId="Web-{509C9959-420D-4A36-8C68-A8A179634B2E}" dt="2022-03-09T11:57:58.600" v="328" actId="20577"/>
        <pc:sldMkLst>
          <pc:docMk/>
          <pc:sldMk cId="179888449" sldId="277"/>
        </pc:sldMkLst>
        <pc:spChg chg="add mod">
          <ac:chgData name="Rachael Jenkins (1901453)" userId="S::1901453@student.uwtsd.ac.uk::fbe29391-ef9b-4c16-b0f4-c63e153625cf" providerId="AD" clId="Web-{509C9959-420D-4A36-8C68-A8A179634B2E}" dt="2022-03-09T11:57:58.600" v="328" actId="20577"/>
          <ac:spMkLst>
            <pc:docMk/>
            <pc:sldMk cId="179888449" sldId="277"/>
            <ac:spMk id="3" creationId="{05393E8C-36B7-4CEE-A784-3D360B2F63E0}"/>
          </ac:spMkLst>
        </pc:spChg>
      </pc:sldChg>
      <pc:sldChg chg="modSp">
        <pc:chgData name="Rachael Jenkins (1901453)" userId="S::1901453@student.uwtsd.ac.uk::fbe29391-ef9b-4c16-b0f4-c63e153625cf" providerId="AD" clId="Web-{509C9959-420D-4A36-8C68-A8A179634B2E}" dt="2022-03-09T11:58:32.288" v="345" actId="20577"/>
        <pc:sldMkLst>
          <pc:docMk/>
          <pc:sldMk cId="2564533962" sldId="281"/>
        </pc:sldMkLst>
        <pc:spChg chg="mod">
          <ac:chgData name="Rachael Jenkins (1901453)" userId="S::1901453@student.uwtsd.ac.uk::fbe29391-ef9b-4c16-b0f4-c63e153625cf" providerId="AD" clId="Web-{509C9959-420D-4A36-8C68-A8A179634B2E}" dt="2022-03-09T11:58:32.288" v="345" actId="20577"/>
          <ac:spMkLst>
            <pc:docMk/>
            <pc:sldMk cId="2564533962" sldId="281"/>
            <ac:spMk id="5" creationId="{39829F73-F1C1-4060-97E3-983C3E32BA2A}"/>
          </ac:spMkLst>
        </pc:spChg>
      </pc:sldChg>
      <pc:sldChg chg="ord">
        <pc:chgData name="Rachael Jenkins (1901453)" userId="S::1901453@student.uwtsd.ac.uk::fbe29391-ef9b-4c16-b0f4-c63e153625cf" providerId="AD" clId="Web-{509C9959-420D-4A36-8C68-A8A179634B2E}" dt="2022-03-09T09:32:40.564" v="98"/>
        <pc:sldMkLst>
          <pc:docMk/>
          <pc:sldMk cId="1554878885" sldId="287"/>
        </pc:sldMkLst>
      </pc:sldChg>
      <pc:sldChg chg="modSp">
        <pc:chgData name="Rachael Jenkins (1901453)" userId="S::1901453@student.uwtsd.ac.uk::fbe29391-ef9b-4c16-b0f4-c63e153625cf" providerId="AD" clId="Web-{509C9959-420D-4A36-8C68-A8A179634B2E}" dt="2022-03-09T11:50:07.151" v="281" actId="20577"/>
        <pc:sldMkLst>
          <pc:docMk/>
          <pc:sldMk cId="4035076231" sldId="288"/>
        </pc:sldMkLst>
        <pc:spChg chg="mod">
          <ac:chgData name="Rachael Jenkins (1901453)" userId="S::1901453@student.uwtsd.ac.uk::fbe29391-ef9b-4c16-b0f4-c63e153625cf" providerId="AD" clId="Web-{509C9959-420D-4A36-8C68-A8A179634B2E}" dt="2022-03-09T11:50:07.151" v="281" actId="20577"/>
          <ac:spMkLst>
            <pc:docMk/>
            <pc:sldMk cId="4035076231" sldId="288"/>
            <ac:spMk id="37" creationId="{D7A5C87A-18B7-4666-8D21-B1A35A56865C}"/>
          </ac:spMkLst>
        </pc:spChg>
      </pc:sldChg>
      <pc:sldChg chg="modSp ord">
        <pc:chgData name="Rachael Jenkins (1901453)" userId="S::1901453@student.uwtsd.ac.uk::fbe29391-ef9b-4c16-b0f4-c63e153625cf" providerId="AD" clId="Web-{509C9959-420D-4A36-8C68-A8A179634B2E}" dt="2022-03-09T11:49:48.979" v="280" actId="20577"/>
        <pc:sldMkLst>
          <pc:docMk/>
          <pc:sldMk cId="3978917183" sldId="290"/>
        </pc:sldMkLst>
        <pc:spChg chg="mod">
          <ac:chgData name="Rachael Jenkins (1901453)" userId="S::1901453@student.uwtsd.ac.uk::fbe29391-ef9b-4c16-b0f4-c63e153625cf" providerId="AD" clId="Web-{509C9959-420D-4A36-8C68-A8A179634B2E}" dt="2022-03-09T11:49:48.979" v="280" actId="20577"/>
          <ac:spMkLst>
            <pc:docMk/>
            <pc:sldMk cId="3978917183" sldId="290"/>
            <ac:spMk id="3" creationId="{278803C8-2230-4C1B-9FE6-8007372274AF}"/>
          </ac:spMkLst>
        </pc:spChg>
      </pc:sldChg>
      <pc:sldChg chg="addSp delSp modSp new mod setBg">
        <pc:chgData name="Rachael Jenkins (1901453)" userId="S::1901453@student.uwtsd.ac.uk::fbe29391-ef9b-4c16-b0f4-c63e153625cf" providerId="AD" clId="Web-{509C9959-420D-4A36-8C68-A8A179634B2E}" dt="2022-03-09T11:56:27.910" v="316"/>
        <pc:sldMkLst>
          <pc:docMk/>
          <pc:sldMk cId="2862376354" sldId="293"/>
        </pc:sldMkLst>
        <pc:spChg chg="del">
          <ac:chgData name="Rachael Jenkins (1901453)" userId="S::1901453@student.uwtsd.ac.uk::fbe29391-ef9b-4c16-b0f4-c63e153625cf" providerId="AD" clId="Web-{509C9959-420D-4A36-8C68-A8A179634B2E}" dt="2022-03-09T11:55:29.315" v="310"/>
          <ac:spMkLst>
            <pc:docMk/>
            <pc:sldMk cId="2862376354" sldId="293"/>
            <ac:spMk id="2" creationId="{84FAA849-E40E-46F5-9899-5A17307EF908}"/>
          </ac:spMkLst>
        </pc:spChg>
        <pc:spChg chg="mod">
          <ac:chgData name="Rachael Jenkins (1901453)" userId="S::1901453@student.uwtsd.ac.uk::fbe29391-ef9b-4c16-b0f4-c63e153625cf" providerId="AD" clId="Web-{509C9959-420D-4A36-8C68-A8A179634B2E}" dt="2022-03-09T11:56:18.301" v="314"/>
          <ac:spMkLst>
            <pc:docMk/>
            <pc:sldMk cId="2862376354" sldId="293"/>
            <ac:spMk id="3" creationId="{0E543D06-3915-4702-A46C-EC52286E7419}"/>
          </ac:spMkLst>
        </pc:spChg>
        <pc:picChg chg="add mod">
          <ac:chgData name="Rachael Jenkins (1901453)" userId="S::1901453@student.uwtsd.ac.uk::fbe29391-ef9b-4c16-b0f4-c63e153625cf" providerId="AD" clId="Web-{509C9959-420D-4A36-8C68-A8A179634B2E}" dt="2022-03-09T11:56:27.910" v="316"/>
          <ac:picMkLst>
            <pc:docMk/>
            <pc:sldMk cId="2862376354" sldId="293"/>
            <ac:picMk id="4" creationId="{8D6073FA-5DBE-4EDF-AC9E-61D4711E1A01}"/>
          </ac:picMkLst>
        </pc:picChg>
      </pc:sldChg>
    </pc:docChg>
  </pc:docChgLst>
  <pc:docChgLst>
    <pc:chgData name="Toby Lugano (1901988)" userId="S::1901988@student.uwtsd.ac.uk::1ba21f7a-7519-4710-95c0-ecd97db91deb" providerId="AD" clId="Web-{BBDB94DF-CCCE-4015-B49F-316117B25A8E}"/>
    <pc:docChg chg="addSld delSld modSld modSection">
      <pc:chgData name="Toby Lugano (1901988)" userId="S::1901988@student.uwtsd.ac.uk::1ba21f7a-7519-4710-95c0-ecd97db91deb" providerId="AD" clId="Web-{BBDB94DF-CCCE-4015-B49F-316117B25A8E}" dt="2022-02-22T10:43:15.493" v="125" actId="20577"/>
      <pc:docMkLst>
        <pc:docMk/>
      </pc:docMkLst>
      <pc:sldChg chg="modSp add del">
        <pc:chgData name="Toby Lugano (1901988)" userId="S::1901988@student.uwtsd.ac.uk::1ba21f7a-7519-4710-95c0-ecd97db91deb" providerId="AD" clId="Web-{BBDB94DF-CCCE-4015-B49F-316117B25A8E}" dt="2022-02-22T10:43:15.493" v="125" actId="20577"/>
        <pc:sldMkLst>
          <pc:docMk/>
          <pc:sldMk cId="3272533988" sldId="259"/>
        </pc:sldMkLst>
        <pc:spChg chg="mod">
          <ac:chgData name="Toby Lugano (1901988)" userId="S::1901988@student.uwtsd.ac.uk::1ba21f7a-7519-4710-95c0-ecd97db91deb" providerId="AD" clId="Web-{BBDB94DF-CCCE-4015-B49F-316117B25A8E}" dt="2022-02-22T10:33:08.132" v="4" actId="20577"/>
          <ac:spMkLst>
            <pc:docMk/>
            <pc:sldMk cId="3272533988" sldId="259"/>
            <ac:spMk id="2" creationId="{27E667DC-08E2-4956-A3E2-13C907B6FD26}"/>
          </ac:spMkLst>
        </pc:spChg>
        <pc:spChg chg="mod">
          <ac:chgData name="Toby Lugano (1901988)" userId="S::1901988@student.uwtsd.ac.uk::1ba21f7a-7519-4710-95c0-ecd97db91deb" providerId="AD" clId="Web-{BBDB94DF-CCCE-4015-B49F-316117B25A8E}" dt="2022-02-22T10:43:15.493" v="125" actId="20577"/>
          <ac:spMkLst>
            <pc:docMk/>
            <pc:sldMk cId="3272533988" sldId="259"/>
            <ac:spMk id="3" creationId="{1AE78906-05B5-44EC-B038-A56E5E8910D4}"/>
          </ac:spMkLst>
        </pc:spChg>
      </pc:sldChg>
    </pc:docChg>
  </pc:docChgLst>
  <pc:docChgLst>
    <pc:chgData name="Rachael Jenkins (1901453)" userId="S::1901453@student.uwtsd.ac.uk::fbe29391-ef9b-4c16-b0f4-c63e153625cf" providerId="AD" clId="Web-{96971A6C-4F0A-4608-A7F0-8E1921D44C0C}"/>
    <pc:docChg chg="modSld">
      <pc:chgData name="Rachael Jenkins (1901453)" userId="S::1901453@student.uwtsd.ac.uk::fbe29391-ef9b-4c16-b0f4-c63e153625cf" providerId="AD" clId="Web-{96971A6C-4F0A-4608-A7F0-8E1921D44C0C}" dt="2022-02-22T15:20:24.547" v="9"/>
      <pc:docMkLst>
        <pc:docMk/>
      </pc:docMkLst>
      <pc:sldChg chg="modSp">
        <pc:chgData name="Rachael Jenkins (1901453)" userId="S::1901453@student.uwtsd.ac.uk::fbe29391-ef9b-4c16-b0f4-c63e153625cf" providerId="AD" clId="Web-{96971A6C-4F0A-4608-A7F0-8E1921D44C0C}" dt="2022-02-22T15:20:24.547" v="9"/>
        <pc:sldMkLst>
          <pc:docMk/>
          <pc:sldMk cId="2564533962" sldId="281"/>
        </pc:sldMkLst>
        <pc:graphicFrameChg chg="mod modGraphic">
          <ac:chgData name="Rachael Jenkins (1901453)" userId="S::1901453@student.uwtsd.ac.uk::fbe29391-ef9b-4c16-b0f4-c63e153625cf" providerId="AD" clId="Web-{96971A6C-4F0A-4608-A7F0-8E1921D44C0C}" dt="2022-02-22T15:20:24.547" v="9"/>
          <ac:graphicFrameMkLst>
            <pc:docMk/>
            <pc:sldMk cId="2564533962" sldId="281"/>
            <ac:graphicFrameMk id="4" creationId="{BE3ABED3-C364-42BB-ACB8-76387BEF75D9}"/>
          </ac:graphicFrameMkLst>
        </pc:graphicFrameChg>
      </pc:sldChg>
    </pc:docChg>
  </pc:docChgLst>
  <pc:docChgLst>
    <pc:chgData name="Rachael Jenkins (1901453)" userId="S::1901453@student.uwtsd.ac.uk::fbe29391-ef9b-4c16-b0f4-c63e153625cf" providerId="AD" clId="Web-{A336596A-80F1-4081-A848-6FD98077B11D}"/>
    <pc:docChg chg="addSld delSld modSld modSection">
      <pc:chgData name="Rachael Jenkins (1901453)" userId="S::1901453@student.uwtsd.ac.uk::fbe29391-ef9b-4c16-b0f4-c63e153625cf" providerId="AD" clId="Web-{A336596A-80F1-4081-A848-6FD98077B11D}" dt="2022-02-22T15:16:31.661" v="604"/>
      <pc:docMkLst>
        <pc:docMk/>
      </pc:docMkLst>
      <pc:sldChg chg="modSp">
        <pc:chgData name="Rachael Jenkins (1901453)" userId="S::1901453@student.uwtsd.ac.uk::fbe29391-ef9b-4c16-b0f4-c63e153625cf" providerId="AD" clId="Web-{A336596A-80F1-4081-A848-6FD98077B11D}" dt="2022-02-22T14:51:14.640" v="112" actId="20577"/>
        <pc:sldMkLst>
          <pc:docMk/>
          <pc:sldMk cId="2395110271" sldId="271"/>
        </pc:sldMkLst>
        <pc:spChg chg="mod">
          <ac:chgData name="Rachael Jenkins (1901453)" userId="S::1901453@student.uwtsd.ac.uk::fbe29391-ef9b-4c16-b0f4-c63e153625cf" providerId="AD" clId="Web-{A336596A-80F1-4081-A848-6FD98077B11D}" dt="2022-02-22T14:51:14.640" v="112" actId="20577"/>
          <ac:spMkLst>
            <pc:docMk/>
            <pc:sldMk cId="2395110271" sldId="271"/>
            <ac:spMk id="5" creationId="{71735E5C-67CE-4E7E-8671-0D1B11BF3EAD}"/>
          </ac:spMkLst>
        </pc:spChg>
      </pc:sldChg>
      <pc:sldChg chg="addSp modSp">
        <pc:chgData name="Rachael Jenkins (1901453)" userId="S::1901453@student.uwtsd.ac.uk::fbe29391-ef9b-4c16-b0f4-c63e153625cf" providerId="AD" clId="Web-{A336596A-80F1-4081-A848-6FD98077B11D}" dt="2022-02-22T14:58:28.963" v="199" actId="20577"/>
        <pc:sldMkLst>
          <pc:docMk/>
          <pc:sldMk cId="179888449" sldId="277"/>
        </pc:sldMkLst>
        <pc:spChg chg="add mod">
          <ac:chgData name="Rachael Jenkins (1901453)" userId="S::1901453@student.uwtsd.ac.uk::fbe29391-ef9b-4c16-b0f4-c63e153625cf" providerId="AD" clId="Web-{A336596A-80F1-4081-A848-6FD98077B11D}" dt="2022-02-22T14:56:45.273" v="128" actId="1076"/>
          <ac:spMkLst>
            <pc:docMk/>
            <pc:sldMk cId="179888449" sldId="277"/>
            <ac:spMk id="2" creationId="{66937673-32EA-4F29-BABF-8530FE1BFA30}"/>
          </ac:spMkLst>
        </pc:spChg>
        <pc:spChg chg="mod">
          <ac:chgData name="Rachael Jenkins (1901453)" userId="S::1901453@student.uwtsd.ac.uk::fbe29391-ef9b-4c16-b0f4-c63e153625cf" providerId="AD" clId="Web-{A336596A-80F1-4081-A848-6FD98077B11D}" dt="2022-02-22T14:58:28.963" v="199" actId="20577"/>
          <ac:spMkLst>
            <pc:docMk/>
            <pc:sldMk cId="179888449" sldId="277"/>
            <ac:spMk id="6" creationId="{FAF43966-3E3F-4409-899A-657C2692D0CA}"/>
          </ac:spMkLst>
        </pc:spChg>
      </pc:sldChg>
      <pc:sldChg chg="addSp new del">
        <pc:chgData name="Rachael Jenkins (1901453)" userId="S::1901453@student.uwtsd.ac.uk::fbe29391-ef9b-4c16-b0f4-c63e153625cf" providerId="AD" clId="Web-{A336596A-80F1-4081-A848-6FD98077B11D}" dt="2022-02-22T14:59:22.949" v="207"/>
        <pc:sldMkLst>
          <pc:docMk/>
          <pc:sldMk cId="1583975168" sldId="281"/>
        </pc:sldMkLst>
        <pc:inkChg chg="add">
          <ac:chgData name="Rachael Jenkins (1901453)" userId="S::1901453@student.uwtsd.ac.uk::fbe29391-ef9b-4c16-b0f4-c63e153625cf" providerId="AD" clId="Web-{A336596A-80F1-4081-A848-6FD98077B11D}" dt="2022-02-22T14:59:11.355" v="206"/>
          <ac:inkMkLst>
            <pc:docMk/>
            <pc:sldMk cId="1583975168" sldId="281"/>
            <ac:inkMk id="4" creationId="{A795A4D1-C341-4F4F-A3D5-201A15E223BB}"/>
          </ac:inkMkLst>
        </pc:inkChg>
      </pc:sldChg>
      <pc:sldChg chg="addSp delSp modSp new">
        <pc:chgData name="Rachael Jenkins (1901453)" userId="S::1901453@student.uwtsd.ac.uk::fbe29391-ef9b-4c16-b0f4-c63e153625cf" providerId="AD" clId="Web-{A336596A-80F1-4081-A848-6FD98077B11D}" dt="2022-02-22T15:16:31.661" v="604"/>
        <pc:sldMkLst>
          <pc:docMk/>
          <pc:sldMk cId="2564533962" sldId="281"/>
        </pc:sldMkLst>
        <pc:spChg chg="del">
          <ac:chgData name="Rachael Jenkins (1901453)" userId="S::1901453@student.uwtsd.ac.uk::fbe29391-ef9b-4c16-b0f4-c63e153625cf" providerId="AD" clId="Web-{A336596A-80F1-4081-A848-6FD98077B11D}" dt="2022-02-22T14:59:35.699" v="209"/>
          <ac:spMkLst>
            <pc:docMk/>
            <pc:sldMk cId="2564533962" sldId="281"/>
            <ac:spMk id="2" creationId="{01ECDDB5-672C-4CF6-A31B-F11B3E177465}"/>
          </ac:spMkLst>
        </pc:spChg>
        <pc:spChg chg="del">
          <ac:chgData name="Rachael Jenkins (1901453)" userId="S::1901453@student.uwtsd.ac.uk::fbe29391-ef9b-4c16-b0f4-c63e153625cf" providerId="AD" clId="Web-{A336596A-80F1-4081-A848-6FD98077B11D}" dt="2022-02-22T14:59:37.215" v="210"/>
          <ac:spMkLst>
            <pc:docMk/>
            <pc:sldMk cId="2564533962" sldId="281"/>
            <ac:spMk id="3" creationId="{1D7CF1BA-266B-4727-82CB-71BF0A222BBB}"/>
          </ac:spMkLst>
        </pc:spChg>
        <pc:spChg chg="add mod">
          <ac:chgData name="Rachael Jenkins (1901453)" userId="S::1901453@student.uwtsd.ac.uk::fbe29391-ef9b-4c16-b0f4-c63e153625cf" providerId="AD" clId="Web-{A336596A-80F1-4081-A848-6FD98077B11D}" dt="2022-02-22T15:02:19.156" v="368" actId="20577"/>
          <ac:spMkLst>
            <pc:docMk/>
            <pc:sldMk cId="2564533962" sldId="281"/>
            <ac:spMk id="5" creationId="{39829F73-F1C1-4060-97E3-983C3E32BA2A}"/>
          </ac:spMkLst>
        </pc:spChg>
        <pc:graphicFrameChg chg="add mod modGraphic">
          <ac:chgData name="Rachael Jenkins (1901453)" userId="S::1901453@student.uwtsd.ac.uk::fbe29391-ef9b-4c16-b0f4-c63e153625cf" providerId="AD" clId="Web-{A336596A-80F1-4081-A848-6FD98077B11D}" dt="2022-02-22T15:16:31.661" v="604"/>
          <ac:graphicFrameMkLst>
            <pc:docMk/>
            <pc:sldMk cId="2564533962" sldId="281"/>
            <ac:graphicFrameMk id="4" creationId="{BE3ABED3-C364-42BB-ACB8-76387BEF75D9}"/>
          </ac:graphicFrameMkLst>
        </pc:graphicFrameChg>
      </pc:sldChg>
      <pc:sldChg chg="addSp delSp new del">
        <pc:chgData name="Rachael Jenkins (1901453)" userId="S::1901453@student.uwtsd.ac.uk::fbe29391-ef9b-4c16-b0f4-c63e153625cf" providerId="AD" clId="Web-{A336596A-80F1-4081-A848-6FD98077B11D}" dt="2022-02-22T14:59:06.605" v="204"/>
        <pc:sldMkLst>
          <pc:docMk/>
          <pc:sldMk cId="3703455194" sldId="281"/>
        </pc:sldMkLst>
        <pc:spChg chg="del">
          <ac:chgData name="Rachael Jenkins (1901453)" userId="S::1901453@student.uwtsd.ac.uk::fbe29391-ef9b-4c16-b0f4-c63e153625cf" providerId="AD" clId="Web-{A336596A-80F1-4081-A848-6FD98077B11D}" dt="2022-02-22T14:58:52.933" v="201"/>
          <ac:spMkLst>
            <pc:docMk/>
            <pc:sldMk cId="3703455194" sldId="281"/>
            <ac:spMk id="2" creationId="{AE6B6D6E-9533-41A1-9509-0110A6A2C800}"/>
          </ac:spMkLst>
        </pc:spChg>
        <pc:spChg chg="del">
          <ac:chgData name="Rachael Jenkins (1901453)" userId="S::1901453@student.uwtsd.ac.uk::fbe29391-ef9b-4c16-b0f4-c63e153625cf" providerId="AD" clId="Web-{A336596A-80F1-4081-A848-6FD98077B11D}" dt="2022-02-22T14:58:54.542" v="202"/>
          <ac:spMkLst>
            <pc:docMk/>
            <pc:sldMk cId="3703455194" sldId="281"/>
            <ac:spMk id="3" creationId="{6A98E945-D59A-47E4-B212-281C468EBEAE}"/>
          </ac:spMkLst>
        </pc:spChg>
        <pc:inkChg chg="add">
          <ac:chgData name="Rachael Jenkins (1901453)" userId="S::1901453@student.uwtsd.ac.uk::fbe29391-ef9b-4c16-b0f4-c63e153625cf" providerId="AD" clId="Web-{A336596A-80F1-4081-A848-6FD98077B11D}" dt="2022-02-22T14:59:01.948" v="203"/>
          <ac:inkMkLst>
            <pc:docMk/>
            <pc:sldMk cId="3703455194" sldId="281"/>
            <ac:inkMk id="4" creationId="{9021F8E6-DE51-4D7F-B56F-11852F6A8397}"/>
          </ac:inkMkLst>
        </pc:inkChg>
      </pc:sldChg>
    </pc:docChg>
  </pc:docChgLst>
  <pc:docChgLst>
    <pc:chgData name="Ruth James (1803484)" userId="S::1803484@student.uwtsd.ac.uk::03697a74-a8c4-4c02-b3c5-0f92f35ccbbd" providerId="AD" clId="Web-{EB4EFE03-91DA-46D3-99B5-9212929B1A7B}"/>
    <pc:docChg chg="addSld delSld modSld modSection">
      <pc:chgData name="Ruth James (1803484)" userId="S::1803484@student.uwtsd.ac.uk::03697a74-a8c4-4c02-b3c5-0f92f35ccbbd" providerId="AD" clId="Web-{EB4EFE03-91DA-46D3-99B5-9212929B1A7B}" dt="2022-03-10T09:57:28.288" v="32" actId="20577"/>
      <pc:docMkLst>
        <pc:docMk/>
      </pc:docMkLst>
      <pc:sldChg chg="del">
        <pc:chgData name="Ruth James (1803484)" userId="S::1803484@student.uwtsd.ac.uk::03697a74-a8c4-4c02-b3c5-0f92f35ccbbd" providerId="AD" clId="Web-{EB4EFE03-91DA-46D3-99B5-9212929B1A7B}" dt="2022-03-10T09:53:35.220" v="0"/>
        <pc:sldMkLst>
          <pc:docMk/>
          <pc:sldMk cId="448876775" sldId="294"/>
        </pc:sldMkLst>
      </pc:sldChg>
      <pc:sldChg chg="addSp delSp modSp new">
        <pc:chgData name="Ruth James (1803484)" userId="S::1803484@student.uwtsd.ac.uk::03697a74-a8c4-4c02-b3c5-0f92f35ccbbd" providerId="AD" clId="Web-{EB4EFE03-91DA-46D3-99B5-9212929B1A7B}" dt="2022-03-10T09:57:28.288" v="32" actId="20577"/>
        <pc:sldMkLst>
          <pc:docMk/>
          <pc:sldMk cId="3638294510" sldId="299"/>
        </pc:sldMkLst>
        <pc:spChg chg="del">
          <ac:chgData name="Ruth James (1803484)" userId="S::1803484@student.uwtsd.ac.uk::03697a74-a8c4-4c02-b3c5-0f92f35ccbbd" providerId="AD" clId="Web-{EB4EFE03-91DA-46D3-99B5-9212929B1A7B}" dt="2022-03-10T09:54:33.737" v="7"/>
          <ac:spMkLst>
            <pc:docMk/>
            <pc:sldMk cId="3638294510" sldId="299"/>
            <ac:spMk id="2" creationId="{B9C72E93-99CA-4838-BDA2-54CD8935DD19}"/>
          </ac:spMkLst>
        </pc:spChg>
        <pc:spChg chg="del">
          <ac:chgData name="Ruth James (1803484)" userId="S::1803484@student.uwtsd.ac.uk::03697a74-a8c4-4c02-b3c5-0f92f35ccbbd" providerId="AD" clId="Web-{EB4EFE03-91DA-46D3-99B5-9212929B1A7B}" dt="2022-03-10T09:54:08.330" v="2"/>
          <ac:spMkLst>
            <pc:docMk/>
            <pc:sldMk cId="3638294510" sldId="299"/>
            <ac:spMk id="3" creationId="{43470C0D-647B-4B10-A49C-7C0B95590FB8}"/>
          </ac:spMkLst>
        </pc:spChg>
        <pc:spChg chg="add del mod">
          <ac:chgData name="Ruth James (1803484)" userId="S::1803484@student.uwtsd.ac.uk::03697a74-a8c4-4c02-b3c5-0f92f35ccbbd" providerId="AD" clId="Web-{EB4EFE03-91DA-46D3-99B5-9212929B1A7B}" dt="2022-03-10T09:54:39.847" v="8"/>
          <ac:spMkLst>
            <pc:docMk/>
            <pc:sldMk cId="3638294510" sldId="299"/>
            <ac:spMk id="6" creationId="{DBB3B7AC-1EB2-43F1-8170-F6AB7A64FA04}"/>
          </ac:spMkLst>
        </pc:spChg>
        <pc:spChg chg="add mod">
          <ac:chgData name="Ruth James (1803484)" userId="S::1803484@student.uwtsd.ac.uk::03697a74-a8c4-4c02-b3c5-0f92f35ccbbd" providerId="AD" clId="Web-{EB4EFE03-91DA-46D3-99B5-9212929B1A7B}" dt="2022-03-10T09:57:28.288" v="32" actId="20577"/>
          <ac:spMkLst>
            <pc:docMk/>
            <pc:sldMk cId="3638294510" sldId="299"/>
            <ac:spMk id="8" creationId="{9832B964-A9C1-4FC7-84E0-317AB0DE3783}"/>
          </ac:spMkLst>
        </pc:spChg>
        <pc:picChg chg="add del mod ord">
          <ac:chgData name="Ruth James (1803484)" userId="S::1803484@student.uwtsd.ac.uk::03697a74-a8c4-4c02-b3c5-0f92f35ccbbd" providerId="AD" clId="Web-{EB4EFE03-91DA-46D3-99B5-9212929B1A7B}" dt="2022-03-10T09:54:24.190" v="6"/>
          <ac:picMkLst>
            <pc:docMk/>
            <pc:sldMk cId="3638294510" sldId="299"/>
            <ac:picMk id="4" creationId="{B3B258B1-80FC-4FE9-A36E-9D998A6E2B26}"/>
          </ac:picMkLst>
        </pc:picChg>
        <pc:picChg chg="add mod">
          <ac:chgData name="Ruth James (1803484)" userId="S::1803484@student.uwtsd.ac.uk::03697a74-a8c4-4c02-b3c5-0f92f35ccbbd" providerId="AD" clId="Web-{EB4EFE03-91DA-46D3-99B5-9212929B1A7B}" dt="2022-03-10T09:55:44.411" v="11" actId="14100"/>
          <ac:picMkLst>
            <pc:docMk/>
            <pc:sldMk cId="3638294510" sldId="299"/>
            <ac:picMk id="7" creationId="{DA09C7F0-594D-4132-A568-C1801E7E3D1F}"/>
          </ac:picMkLst>
        </pc:picChg>
      </pc:sldChg>
    </pc:docChg>
  </pc:docChgLst>
  <pc:docChgLst>
    <pc:chgData name="Ruth James (1803484)" userId="S::1803484@student.uwtsd.ac.uk::03697a74-a8c4-4c02-b3c5-0f92f35ccbbd" providerId="AD" clId="Web-{0820AE85-90FC-42E6-A8C5-00882355E0BE}"/>
    <pc:docChg chg="addSld modSld modSection">
      <pc:chgData name="Ruth James (1803484)" userId="S::1803484@student.uwtsd.ac.uk::03697a74-a8c4-4c02-b3c5-0f92f35ccbbd" providerId="AD" clId="Web-{0820AE85-90FC-42E6-A8C5-00882355E0BE}" dt="2022-03-08T13:27:26.584" v="11" actId="20577"/>
      <pc:docMkLst>
        <pc:docMk/>
      </pc:docMkLst>
      <pc:sldChg chg="modSp new">
        <pc:chgData name="Ruth James (1803484)" userId="S::1803484@student.uwtsd.ac.uk::03697a74-a8c4-4c02-b3c5-0f92f35ccbbd" providerId="AD" clId="Web-{0820AE85-90FC-42E6-A8C5-00882355E0BE}" dt="2022-03-08T13:27:26.584" v="11" actId="20577"/>
        <pc:sldMkLst>
          <pc:docMk/>
          <pc:sldMk cId="1595528839" sldId="292"/>
        </pc:sldMkLst>
        <pc:spChg chg="mod">
          <ac:chgData name="Ruth James (1803484)" userId="S::1803484@student.uwtsd.ac.uk::03697a74-a8c4-4c02-b3c5-0f92f35ccbbd" providerId="AD" clId="Web-{0820AE85-90FC-42E6-A8C5-00882355E0BE}" dt="2022-03-08T13:27:15.272" v="5" actId="20577"/>
          <ac:spMkLst>
            <pc:docMk/>
            <pc:sldMk cId="1595528839" sldId="292"/>
            <ac:spMk id="2" creationId="{B21DDC6B-E479-4CEF-B09F-5A0FB603672C}"/>
          </ac:spMkLst>
        </pc:spChg>
        <pc:spChg chg="mod">
          <ac:chgData name="Ruth James (1803484)" userId="S::1803484@student.uwtsd.ac.uk::03697a74-a8c4-4c02-b3c5-0f92f35ccbbd" providerId="AD" clId="Web-{0820AE85-90FC-42E6-A8C5-00882355E0BE}" dt="2022-03-08T13:27:26.584" v="11" actId="20577"/>
          <ac:spMkLst>
            <pc:docMk/>
            <pc:sldMk cId="1595528839" sldId="292"/>
            <ac:spMk id="3" creationId="{FCB9A6E6-308A-4C09-B9AC-0705649A92AD}"/>
          </ac:spMkLst>
        </pc:spChg>
      </pc:sldChg>
    </pc:docChg>
  </pc:docChgLst>
  <pc:docChgLst>
    <pc:chgData name="Rachael Jenkins (1901453)" userId="S::1901453@student.uwtsd.ac.uk::fbe29391-ef9b-4c16-b0f4-c63e153625cf" providerId="AD" clId="Web-{89505C16-7AB8-4FB8-B990-E733753A3882}"/>
    <pc:docChg chg="addSld modSld sldOrd modSection">
      <pc:chgData name="Rachael Jenkins (1901453)" userId="S::1901453@student.uwtsd.ac.uk::fbe29391-ef9b-4c16-b0f4-c63e153625cf" providerId="AD" clId="Web-{89505C16-7AB8-4FB8-B990-E733753A3882}" dt="2022-03-07T19:32:08.013" v="408" actId="20577"/>
      <pc:docMkLst>
        <pc:docMk/>
      </pc:docMkLst>
      <pc:sldChg chg="modSp">
        <pc:chgData name="Rachael Jenkins (1901453)" userId="S::1901453@student.uwtsd.ac.uk::fbe29391-ef9b-4c16-b0f4-c63e153625cf" providerId="AD" clId="Web-{89505C16-7AB8-4FB8-B990-E733753A3882}" dt="2022-03-07T18:56:08.191" v="311" actId="20577"/>
        <pc:sldMkLst>
          <pc:docMk/>
          <pc:sldMk cId="1446927124" sldId="267"/>
        </pc:sldMkLst>
        <pc:spChg chg="mod">
          <ac:chgData name="Rachael Jenkins (1901453)" userId="S::1901453@student.uwtsd.ac.uk::fbe29391-ef9b-4c16-b0f4-c63e153625cf" providerId="AD" clId="Web-{89505C16-7AB8-4FB8-B990-E733753A3882}" dt="2022-03-07T18:56:08.191" v="311" actId="20577"/>
          <ac:spMkLst>
            <pc:docMk/>
            <pc:sldMk cId="1446927124" sldId="267"/>
            <ac:spMk id="8" creationId="{3527CE7A-D28D-44C5-9655-16F236616DA7}"/>
          </ac:spMkLst>
        </pc:spChg>
      </pc:sldChg>
      <pc:sldChg chg="modSp">
        <pc:chgData name="Rachael Jenkins (1901453)" userId="S::1901453@student.uwtsd.ac.uk::fbe29391-ef9b-4c16-b0f4-c63e153625cf" providerId="AD" clId="Web-{89505C16-7AB8-4FB8-B990-E733753A3882}" dt="2022-03-07T18:34:58.170" v="8" actId="20577"/>
        <pc:sldMkLst>
          <pc:docMk/>
          <pc:sldMk cId="2395110271" sldId="271"/>
        </pc:sldMkLst>
        <pc:spChg chg="mod">
          <ac:chgData name="Rachael Jenkins (1901453)" userId="S::1901453@student.uwtsd.ac.uk::fbe29391-ef9b-4c16-b0f4-c63e153625cf" providerId="AD" clId="Web-{89505C16-7AB8-4FB8-B990-E733753A3882}" dt="2022-03-07T18:34:58.170" v="8" actId="20577"/>
          <ac:spMkLst>
            <pc:docMk/>
            <pc:sldMk cId="2395110271" sldId="271"/>
            <ac:spMk id="5" creationId="{71735E5C-67CE-4E7E-8671-0D1B11BF3EAD}"/>
          </ac:spMkLst>
        </pc:spChg>
      </pc:sldChg>
      <pc:sldChg chg="modSp">
        <pc:chgData name="Rachael Jenkins (1901453)" userId="S::1901453@student.uwtsd.ac.uk::fbe29391-ef9b-4c16-b0f4-c63e153625cf" providerId="AD" clId="Web-{89505C16-7AB8-4FB8-B990-E733753A3882}" dt="2022-03-07T19:08:00.447" v="404" actId="20577"/>
        <pc:sldMkLst>
          <pc:docMk/>
          <pc:sldMk cId="179888449" sldId="277"/>
        </pc:sldMkLst>
        <pc:spChg chg="mod">
          <ac:chgData name="Rachael Jenkins (1901453)" userId="S::1901453@student.uwtsd.ac.uk::fbe29391-ef9b-4c16-b0f4-c63e153625cf" providerId="AD" clId="Web-{89505C16-7AB8-4FB8-B990-E733753A3882}" dt="2022-03-07T19:07:56.353" v="402" actId="20577"/>
          <ac:spMkLst>
            <pc:docMk/>
            <pc:sldMk cId="179888449" sldId="277"/>
            <ac:spMk id="2" creationId="{66937673-32EA-4F29-BABF-8530FE1BFA30}"/>
          </ac:spMkLst>
        </pc:spChg>
        <pc:spChg chg="mod">
          <ac:chgData name="Rachael Jenkins (1901453)" userId="S::1901453@student.uwtsd.ac.uk::fbe29391-ef9b-4c16-b0f4-c63e153625cf" providerId="AD" clId="Web-{89505C16-7AB8-4FB8-B990-E733753A3882}" dt="2022-03-07T19:08:00.447" v="404" actId="20577"/>
          <ac:spMkLst>
            <pc:docMk/>
            <pc:sldMk cId="179888449" sldId="277"/>
            <ac:spMk id="6" creationId="{FAF43966-3E3F-4409-899A-657C2692D0CA}"/>
          </ac:spMkLst>
        </pc:spChg>
      </pc:sldChg>
      <pc:sldChg chg="modSp new">
        <pc:chgData name="Rachael Jenkins (1901453)" userId="S::1901453@student.uwtsd.ac.uk::fbe29391-ef9b-4c16-b0f4-c63e153625cf" providerId="AD" clId="Web-{89505C16-7AB8-4FB8-B990-E733753A3882}" dt="2022-03-07T18:55:27.378" v="305" actId="20577"/>
        <pc:sldMkLst>
          <pc:docMk/>
          <pc:sldMk cId="1554878885" sldId="287"/>
        </pc:sldMkLst>
        <pc:spChg chg="mod">
          <ac:chgData name="Rachael Jenkins (1901453)" userId="S::1901453@student.uwtsd.ac.uk::fbe29391-ef9b-4c16-b0f4-c63e153625cf" providerId="AD" clId="Web-{89505C16-7AB8-4FB8-B990-E733753A3882}" dt="2022-03-07T18:33:04.135" v="3" actId="20577"/>
          <ac:spMkLst>
            <pc:docMk/>
            <pc:sldMk cId="1554878885" sldId="287"/>
            <ac:spMk id="2" creationId="{3F2315AD-35EC-4981-BFFF-D18CA68D442E}"/>
          </ac:spMkLst>
        </pc:spChg>
        <pc:spChg chg="mod">
          <ac:chgData name="Rachael Jenkins (1901453)" userId="S::1901453@student.uwtsd.ac.uk::fbe29391-ef9b-4c16-b0f4-c63e153625cf" providerId="AD" clId="Web-{89505C16-7AB8-4FB8-B990-E733753A3882}" dt="2022-03-07T18:55:27.378" v="305" actId="20577"/>
          <ac:spMkLst>
            <pc:docMk/>
            <pc:sldMk cId="1554878885" sldId="287"/>
            <ac:spMk id="3" creationId="{A58A72CF-CC95-4C96-9542-E910FAE8C9DC}"/>
          </ac:spMkLst>
        </pc:spChg>
      </pc:sldChg>
      <pc:sldChg chg="addSp delSp modSp new mod setBg setClrOvrMap">
        <pc:chgData name="Rachael Jenkins (1901453)" userId="S::1901453@student.uwtsd.ac.uk::fbe29391-ef9b-4c16-b0f4-c63e153625cf" providerId="AD" clId="Web-{89505C16-7AB8-4FB8-B990-E733753A3882}" dt="2022-03-07T18:54:05.141" v="271"/>
        <pc:sldMkLst>
          <pc:docMk/>
          <pc:sldMk cId="4035076231" sldId="288"/>
        </pc:sldMkLst>
        <pc:spChg chg="mod">
          <ac:chgData name="Rachael Jenkins (1901453)" userId="S::1901453@student.uwtsd.ac.uk::fbe29391-ef9b-4c16-b0f4-c63e153625cf" providerId="AD" clId="Web-{89505C16-7AB8-4FB8-B990-E733753A3882}" dt="2022-03-07T18:54:05.141" v="271"/>
          <ac:spMkLst>
            <pc:docMk/>
            <pc:sldMk cId="4035076231" sldId="288"/>
            <ac:spMk id="2" creationId="{1B786856-27C5-4D35-A3B9-317973C5B4EB}"/>
          </ac:spMkLst>
        </pc:spChg>
        <pc:spChg chg="add del mod">
          <ac:chgData name="Rachael Jenkins (1901453)" userId="S::1901453@student.uwtsd.ac.uk::fbe29391-ef9b-4c16-b0f4-c63e153625cf" providerId="AD" clId="Web-{89505C16-7AB8-4FB8-B990-E733753A3882}" dt="2022-03-07T18:54:05.141" v="271"/>
          <ac:spMkLst>
            <pc:docMk/>
            <pc:sldMk cId="4035076231" sldId="288"/>
            <ac:spMk id="3" creationId="{D7A5C87A-18B7-4666-8D21-B1A35A56865C}"/>
          </ac:spMkLst>
        </pc:spChg>
        <pc:spChg chg="add del">
          <ac:chgData name="Rachael Jenkins (1901453)" userId="S::1901453@student.uwtsd.ac.uk::fbe29391-ef9b-4c16-b0f4-c63e153625cf" providerId="AD" clId="Web-{89505C16-7AB8-4FB8-B990-E733753A3882}" dt="2022-03-07T18:53:59.109" v="268"/>
          <ac:spMkLst>
            <pc:docMk/>
            <pc:sldMk cId="4035076231" sldId="288"/>
            <ac:spMk id="8" creationId="{E80B86A7-A1EC-475B-9166-88902B033A38}"/>
          </ac:spMkLst>
        </pc:spChg>
        <pc:spChg chg="add del">
          <ac:chgData name="Rachael Jenkins (1901453)" userId="S::1901453@student.uwtsd.ac.uk::fbe29391-ef9b-4c16-b0f4-c63e153625cf" providerId="AD" clId="Web-{89505C16-7AB8-4FB8-B990-E733753A3882}" dt="2022-03-07T18:53:59.109" v="268"/>
          <ac:spMkLst>
            <pc:docMk/>
            <pc:sldMk cId="4035076231" sldId="288"/>
            <ac:spMk id="10" creationId="{C2C29CB1-9F74-4879-A6AF-AEA67B6F1F4D}"/>
          </ac:spMkLst>
        </pc:spChg>
        <pc:spChg chg="add del">
          <ac:chgData name="Rachael Jenkins (1901453)" userId="S::1901453@student.uwtsd.ac.uk::fbe29391-ef9b-4c16-b0f4-c63e153625cf" providerId="AD" clId="Web-{89505C16-7AB8-4FB8-B990-E733753A3882}" dt="2022-03-07T18:53:59.109" v="268"/>
          <ac:spMkLst>
            <pc:docMk/>
            <pc:sldMk cId="4035076231" sldId="288"/>
            <ac:spMk id="12" creationId="{7E2C7115-5336-410C-AD71-0F0952A2E5A7}"/>
          </ac:spMkLst>
        </pc:spChg>
        <pc:spChg chg="add">
          <ac:chgData name="Rachael Jenkins (1901453)" userId="S::1901453@student.uwtsd.ac.uk::fbe29391-ef9b-4c16-b0f4-c63e153625cf" providerId="AD" clId="Web-{89505C16-7AB8-4FB8-B990-E733753A3882}" dt="2022-03-07T18:54:05.141" v="271"/>
          <ac:spMkLst>
            <pc:docMk/>
            <pc:sldMk cId="4035076231" sldId="288"/>
            <ac:spMk id="14" creationId="{F10FD715-4DCE-4779-B634-EC78315EA213}"/>
          </ac:spMkLst>
        </pc:spChg>
        <pc:spChg chg="add del">
          <ac:chgData name="Rachael Jenkins (1901453)" userId="S::1901453@student.uwtsd.ac.uk::fbe29391-ef9b-4c16-b0f4-c63e153625cf" providerId="AD" clId="Web-{89505C16-7AB8-4FB8-B990-E733753A3882}" dt="2022-03-07T18:54:05.141" v="270"/>
          <ac:spMkLst>
            <pc:docMk/>
            <pc:sldMk cId="4035076231" sldId="288"/>
            <ac:spMk id="20" creationId="{27577DEC-D9A5-404D-9789-702F4319BEC8}"/>
          </ac:spMkLst>
        </pc:spChg>
        <pc:spChg chg="add">
          <ac:chgData name="Rachael Jenkins (1901453)" userId="S::1901453@student.uwtsd.ac.uk::fbe29391-ef9b-4c16-b0f4-c63e153625cf" providerId="AD" clId="Web-{89505C16-7AB8-4FB8-B990-E733753A3882}" dt="2022-03-07T18:54:05.141" v="271"/>
          <ac:spMkLst>
            <pc:docMk/>
            <pc:sldMk cId="4035076231" sldId="288"/>
            <ac:spMk id="34" creationId="{603AE127-802C-459A-A612-DB85B67F0DC0}"/>
          </ac:spMkLst>
        </pc:spChg>
        <pc:spChg chg="add">
          <ac:chgData name="Rachael Jenkins (1901453)" userId="S::1901453@student.uwtsd.ac.uk::fbe29391-ef9b-4c16-b0f4-c63e153625cf" providerId="AD" clId="Web-{89505C16-7AB8-4FB8-B990-E733753A3882}" dt="2022-03-07T18:54:05.141" v="271"/>
          <ac:spMkLst>
            <pc:docMk/>
            <pc:sldMk cId="4035076231" sldId="288"/>
            <ac:spMk id="35" creationId="{9323D83D-50D6-4040-A58B-FCEA340F886A}"/>
          </ac:spMkLst>
        </pc:spChg>
        <pc:spChg chg="add">
          <ac:chgData name="Rachael Jenkins (1901453)" userId="S::1901453@student.uwtsd.ac.uk::fbe29391-ef9b-4c16-b0f4-c63e153625cf" providerId="AD" clId="Web-{89505C16-7AB8-4FB8-B990-E733753A3882}" dt="2022-03-07T18:54:05.141" v="271"/>
          <ac:spMkLst>
            <pc:docMk/>
            <pc:sldMk cId="4035076231" sldId="288"/>
            <ac:spMk id="37" creationId="{D7A5C87A-18B7-4666-8D21-B1A35A56865C}"/>
          </ac:spMkLst>
        </pc:spChg>
        <pc:grpChg chg="add del">
          <ac:chgData name="Rachael Jenkins (1901453)" userId="S::1901453@student.uwtsd.ac.uk::fbe29391-ef9b-4c16-b0f4-c63e153625cf" providerId="AD" clId="Web-{89505C16-7AB8-4FB8-B990-E733753A3882}" dt="2022-03-07T18:54:05.141" v="270"/>
          <ac:grpSpMkLst>
            <pc:docMk/>
            <pc:sldMk cId="4035076231" sldId="288"/>
            <ac:grpSpMk id="19" creationId="{28460BD8-AE3F-4AC9-9D0B-717052AA5D3A}"/>
          </ac:grpSpMkLst>
        </pc:grpChg>
        <pc:grpChg chg="add del">
          <ac:chgData name="Rachael Jenkins (1901453)" userId="S::1901453@student.uwtsd.ac.uk::fbe29391-ef9b-4c16-b0f4-c63e153625cf" providerId="AD" clId="Web-{89505C16-7AB8-4FB8-B990-E733753A3882}" dt="2022-03-07T18:54:05.141" v="270"/>
          <ac:grpSpMkLst>
            <pc:docMk/>
            <pc:sldMk cId="4035076231" sldId="288"/>
            <ac:grpSpMk id="22" creationId="{CEEA9366-CEA8-4F23-B065-4337F0D836FE}"/>
          </ac:grpSpMkLst>
        </pc:grpChg>
        <pc:cxnChg chg="add">
          <ac:chgData name="Rachael Jenkins (1901453)" userId="S::1901453@student.uwtsd.ac.uk::fbe29391-ef9b-4c16-b0f4-c63e153625cf" providerId="AD" clId="Web-{89505C16-7AB8-4FB8-B990-E733753A3882}" dt="2022-03-07T18:54:05.141" v="271"/>
          <ac:cxnSpMkLst>
            <pc:docMk/>
            <pc:sldMk cId="4035076231" sldId="288"/>
            <ac:cxnSpMk id="36" creationId="{1A1FE6BB-DFB2-4080-9B5E-076EF5DDE67B}"/>
          </ac:cxnSpMkLst>
        </pc:cxnChg>
      </pc:sldChg>
      <pc:sldChg chg="modSp new ord">
        <pc:chgData name="Rachael Jenkins (1901453)" userId="S::1901453@student.uwtsd.ac.uk::fbe29391-ef9b-4c16-b0f4-c63e153625cf" providerId="AD" clId="Web-{89505C16-7AB8-4FB8-B990-E733753A3882}" dt="2022-03-07T19:32:08.013" v="408" actId="20577"/>
        <pc:sldMkLst>
          <pc:docMk/>
          <pc:sldMk cId="3978917183" sldId="290"/>
        </pc:sldMkLst>
        <pc:spChg chg="mod">
          <ac:chgData name="Rachael Jenkins (1901453)" userId="S::1901453@student.uwtsd.ac.uk::fbe29391-ef9b-4c16-b0f4-c63e153625cf" providerId="AD" clId="Web-{89505C16-7AB8-4FB8-B990-E733753A3882}" dt="2022-03-07T19:07:30.665" v="398" actId="20577"/>
          <ac:spMkLst>
            <pc:docMk/>
            <pc:sldMk cId="3978917183" sldId="290"/>
            <ac:spMk id="2" creationId="{B6543FC2-6CC4-4914-AC4D-FC0D943AC9A0}"/>
          </ac:spMkLst>
        </pc:spChg>
        <pc:spChg chg="mod">
          <ac:chgData name="Rachael Jenkins (1901453)" userId="S::1901453@student.uwtsd.ac.uk::fbe29391-ef9b-4c16-b0f4-c63e153625cf" providerId="AD" clId="Web-{89505C16-7AB8-4FB8-B990-E733753A3882}" dt="2022-03-07T19:32:08.013" v="408" actId="20577"/>
          <ac:spMkLst>
            <pc:docMk/>
            <pc:sldMk cId="3978917183" sldId="290"/>
            <ac:spMk id="3" creationId="{278803C8-2230-4C1B-9FE6-8007372274AF}"/>
          </ac:spMkLst>
        </pc:spChg>
      </pc:sldChg>
    </pc:docChg>
  </pc:docChgLst>
  <pc:docChgLst>
    <pc:chgData name="Adam Kaps (2104681)" userId="1a5918cb-a9ca-4fb2-8c8a-33c837dd8534" providerId="ADAL" clId="{2ED4E828-463B-4600-BE38-21415A51AA09}"/>
    <pc:docChg chg="custSel modSld sldOrd modSection">
      <pc:chgData name="Adam Kaps (2104681)" userId="1a5918cb-a9ca-4fb2-8c8a-33c837dd8534" providerId="ADAL" clId="{2ED4E828-463B-4600-BE38-21415A51AA09}" dt="2022-02-22T14:59:35.904" v="2517"/>
      <pc:docMkLst>
        <pc:docMk/>
      </pc:docMkLst>
      <pc:sldChg chg="modSp mod modNotesTx">
        <pc:chgData name="Adam Kaps (2104681)" userId="1a5918cb-a9ca-4fb2-8c8a-33c837dd8534" providerId="ADAL" clId="{2ED4E828-463B-4600-BE38-21415A51AA09}" dt="2022-02-22T14:11:53.871" v="1804" actId="20577"/>
        <pc:sldMkLst>
          <pc:docMk/>
          <pc:sldMk cId="3852238099" sldId="258"/>
        </pc:sldMkLst>
        <pc:spChg chg="mod">
          <ac:chgData name="Adam Kaps (2104681)" userId="1a5918cb-a9ca-4fb2-8c8a-33c837dd8534" providerId="ADAL" clId="{2ED4E828-463B-4600-BE38-21415A51AA09}" dt="2022-02-22T14:11:53.871" v="1804" actId="20577"/>
          <ac:spMkLst>
            <pc:docMk/>
            <pc:sldMk cId="3852238099" sldId="258"/>
            <ac:spMk id="3" creationId="{C66A4E7D-5D6E-4817-93A1-0730195BEADC}"/>
          </ac:spMkLst>
        </pc:spChg>
      </pc:sldChg>
      <pc:sldChg chg="modSp mod modNotesTx">
        <pc:chgData name="Adam Kaps (2104681)" userId="1a5918cb-a9ca-4fb2-8c8a-33c837dd8534" providerId="ADAL" clId="{2ED4E828-463B-4600-BE38-21415A51AA09}" dt="2022-02-22T14:52:05.619" v="2511" actId="27636"/>
        <pc:sldMkLst>
          <pc:docMk/>
          <pc:sldMk cId="711564742" sldId="263"/>
        </pc:sldMkLst>
        <pc:spChg chg="mod">
          <ac:chgData name="Adam Kaps (2104681)" userId="1a5918cb-a9ca-4fb2-8c8a-33c837dd8534" providerId="ADAL" clId="{2ED4E828-463B-4600-BE38-21415A51AA09}" dt="2022-02-22T14:52:05.619" v="2511" actId="27636"/>
          <ac:spMkLst>
            <pc:docMk/>
            <pc:sldMk cId="711564742" sldId="263"/>
            <ac:spMk id="3" creationId="{22FC86B2-8C39-4528-B36F-8E5B36734CBF}"/>
          </ac:spMkLst>
        </pc:spChg>
      </pc:sldChg>
      <pc:sldChg chg="modSp mod ord">
        <pc:chgData name="Adam Kaps (2104681)" userId="1a5918cb-a9ca-4fb2-8c8a-33c837dd8534" providerId="ADAL" clId="{2ED4E828-463B-4600-BE38-21415A51AA09}" dt="2022-02-22T14:59:30.260" v="2513"/>
        <pc:sldMkLst>
          <pc:docMk/>
          <pc:sldMk cId="3335600652" sldId="278"/>
        </pc:sldMkLst>
        <pc:spChg chg="mod">
          <ac:chgData name="Adam Kaps (2104681)" userId="1a5918cb-a9ca-4fb2-8c8a-33c837dd8534" providerId="ADAL" clId="{2ED4E828-463B-4600-BE38-21415A51AA09}" dt="2022-02-22T14:10:08.670" v="1463" actId="5793"/>
          <ac:spMkLst>
            <pc:docMk/>
            <pc:sldMk cId="3335600652" sldId="278"/>
            <ac:spMk id="3" creationId="{B5D3C6EE-89A4-4B01-9003-3F56554E24F4}"/>
          </ac:spMkLst>
        </pc:spChg>
      </pc:sldChg>
      <pc:sldChg chg="ord">
        <pc:chgData name="Adam Kaps (2104681)" userId="1a5918cb-a9ca-4fb2-8c8a-33c837dd8534" providerId="ADAL" clId="{2ED4E828-463B-4600-BE38-21415A51AA09}" dt="2022-02-22T14:59:33.230" v="2515"/>
        <pc:sldMkLst>
          <pc:docMk/>
          <pc:sldMk cId="1788103330" sldId="279"/>
        </pc:sldMkLst>
      </pc:sldChg>
      <pc:sldChg chg="ord">
        <pc:chgData name="Adam Kaps (2104681)" userId="1a5918cb-a9ca-4fb2-8c8a-33c837dd8534" providerId="ADAL" clId="{2ED4E828-463B-4600-BE38-21415A51AA09}" dt="2022-02-22T14:59:35.904" v="2517"/>
        <pc:sldMkLst>
          <pc:docMk/>
          <pc:sldMk cId="2775302099" sldId="280"/>
        </pc:sldMkLst>
      </pc:sldChg>
    </pc:docChg>
  </pc:docChgLst>
  <pc:docChgLst>
    <pc:chgData name="Rachael Jenkins (1901453)" userId="S::1901453@student.uwtsd.ac.uk::fbe29391-ef9b-4c16-b0f4-c63e153625cf" providerId="AD" clId="Web-{45EC00DB-14FA-4AAB-A7A4-980706120A68}"/>
    <pc:docChg chg="modSld">
      <pc:chgData name="Rachael Jenkins (1901453)" userId="S::1901453@student.uwtsd.ac.uk::fbe29391-ef9b-4c16-b0f4-c63e153625cf" providerId="AD" clId="Web-{45EC00DB-14FA-4AAB-A7A4-980706120A68}" dt="2022-02-22T15:26:13.032" v="1"/>
      <pc:docMkLst>
        <pc:docMk/>
      </pc:docMkLst>
      <pc:sldChg chg="modSp">
        <pc:chgData name="Rachael Jenkins (1901453)" userId="S::1901453@student.uwtsd.ac.uk::fbe29391-ef9b-4c16-b0f4-c63e153625cf" providerId="AD" clId="Web-{45EC00DB-14FA-4AAB-A7A4-980706120A68}" dt="2022-02-22T15:26:13.032" v="1"/>
        <pc:sldMkLst>
          <pc:docMk/>
          <pc:sldMk cId="2564533962" sldId="281"/>
        </pc:sldMkLst>
        <pc:graphicFrameChg chg="mod modGraphic">
          <ac:chgData name="Rachael Jenkins (1901453)" userId="S::1901453@student.uwtsd.ac.uk::fbe29391-ef9b-4c16-b0f4-c63e153625cf" providerId="AD" clId="Web-{45EC00DB-14FA-4AAB-A7A4-980706120A68}" dt="2022-02-22T15:26:13.032" v="1"/>
          <ac:graphicFrameMkLst>
            <pc:docMk/>
            <pc:sldMk cId="2564533962" sldId="281"/>
            <ac:graphicFrameMk id="4" creationId="{BE3ABED3-C364-42BB-ACB8-76387BEF75D9}"/>
          </ac:graphicFrameMkLst>
        </pc:graphicFrameChg>
      </pc:sldChg>
    </pc:docChg>
  </pc:docChgLst>
  <pc:docChgLst>
    <pc:chgData name="Toby Lugano (1901988)" userId="S::1901988@student.uwtsd.ac.uk::1ba21f7a-7519-4710-95c0-ecd97db91deb" providerId="AD" clId="Web-{EF613C36-EE06-4F7A-97CA-77D30F3A01CE}"/>
    <pc:docChg chg="modSld">
      <pc:chgData name="Toby Lugano (1901988)" userId="S::1901988@student.uwtsd.ac.uk::1ba21f7a-7519-4710-95c0-ecd97db91deb" providerId="AD" clId="Web-{EF613C36-EE06-4F7A-97CA-77D30F3A01CE}" dt="2022-02-22T10:55:05.372" v="268" actId="20577"/>
      <pc:docMkLst>
        <pc:docMk/>
      </pc:docMkLst>
      <pc:sldChg chg="modSp">
        <pc:chgData name="Toby Lugano (1901988)" userId="S::1901988@student.uwtsd.ac.uk::1ba21f7a-7519-4710-95c0-ecd97db91deb" providerId="AD" clId="Web-{EF613C36-EE06-4F7A-97CA-77D30F3A01CE}" dt="2022-02-22T10:55:05.372" v="268" actId="20577"/>
        <pc:sldMkLst>
          <pc:docMk/>
          <pc:sldMk cId="3272533988" sldId="259"/>
        </pc:sldMkLst>
        <pc:spChg chg="mod">
          <ac:chgData name="Toby Lugano (1901988)" userId="S::1901988@student.uwtsd.ac.uk::1ba21f7a-7519-4710-95c0-ecd97db91deb" providerId="AD" clId="Web-{EF613C36-EE06-4F7A-97CA-77D30F3A01CE}" dt="2022-02-22T10:55:05.372" v="268" actId="20577"/>
          <ac:spMkLst>
            <pc:docMk/>
            <pc:sldMk cId="3272533988" sldId="259"/>
            <ac:spMk id="3" creationId="{1AE78906-05B5-44EC-B038-A56E5E8910D4}"/>
          </ac:spMkLst>
        </pc:spChg>
      </pc:sldChg>
    </pc:docChg>
  </pc:docChgLst>
  <pc:docChgLst>
    <pc:chgData name="Adam Kaps (2104681)" userId="1a5918cb-a9ca-4fb2-8c8a-33c837dd8534" providerId="ADAL" clId="{6C011062-5832-45C9-8524-F52B4E93167E}"/>
    <pc:docChg chg="undo custSel delSld modSld sldOrd modSection">
      <pc:chgData name="Adam Kaps (2104681)" userId="1a5918cb-a9ca-4fb2-8c8a-33c837dd8534" providerId="ADAL" clId="{6C011062-5832-45C9-8524-F52B4E93167E}" dt="2022-03-10T10:30:40.862" v="669" actId="20577"/>
      <pc:docMkLst>
        <pc:docMk/>
      </pc:docMkLst>
      <pc:sldChg chg="modSp mod">
        <pc:chgData name="Adam Kaps (2104681)" userId="1a5918cb-a9ca-4fb2-8c8a-33c837dd8534" providerId="ADAL" clId="{6C011062-5832-45C9-8524-F52B4E93167E}" dt="2022-03-10T10:17:43.280" v="416" actId="20577"/>
        <pc:sldMkLst>
          <pc:docMk/>
          <pc:sldMk cId="2264708607" sldId="261"/>
        </pc:sldMkLst>
        <pc:spChg chg="mod">
          <ac:chgData name="Adam Kaps (2104681)" userId="1a5918cb-a9ca-4fb2-8c8a-33c837dd8534" providerId="ADAL" clId="{6C011062-5832-45C9-8524-F52B4E93167E}" dt="2022-03-10T10:17:43.280" v="416" actId="20577"/>
          <ac:spMkLst>
            <pc:docMk/>
            <pc:sldMk cId="2264708607" sldId="261"/>
            <ac:spMk id="3" creationId="{E8828C65-BC3D-4D8A-8F78-C394E1AE2B8E}"/>
          </ac:spMkLst>
        </pc:spChg>
      </pc:sldChg>
      <pc:sldChg chg="ord">
        <pc:chgData name="Adam Kaps (2104681)" userId="1a5918cb-a9ca-4fb2-8c8a-33c837dd8534" providerId="ADAL" clId="{6C011062-5832-45C9-8524-F52B4E93167E}" dt="2022-03-10T09:21:50.615" v="3"/>
        <pc:sldMkLst>
          <pc:docMk/>
          <pc:sldMk cId="3566959379" sldId="262"/>
        </pc:sldMkLst>
      </pc:sldChg>
      <pc:sldChg chg="ord">
        <pc:chgData name="Adam Kaps (2104681)" userId="1a5918cb-a9ca-4fb2-8c8a-33c837dd8534" providerId="ADAL" clId="{6C011062-5832-45C9-8524-F52B4E93167E}" dt="2022-03-10T09:21:49.167" v="1"/>
        <pc:sldMkLst>
          <pc:docMk/>
          <pc:sldMk cId="1789631774" sldId="264"/>
        </pc:sldMkLst>
      </pc:sldChg>
      <pc:sldChg chg="addSp modSp mod setBg">
        <pc:chgData name="Adam Kaps (2104681)" userId="1a5918cb-a9ca-4fb2-8c8a-33c837dd8534" providerId="ADAL" clId="{6C011062-5832-45C9-8524-F52B4E93167E}" dt="2022-03-10T10:29:43.985" v="667" actId="20577"/>
        <pc:sldMkLst>
          <pc:docMk/>
          <pc:sldMk cId="2445469262" sldId="268"/>
        </pc:sldMkLst>
        <pc:spChg chg="mod">
          <ac:chgData name="Adam Kaps (2104681)" userId="1a5918cb-a9ca-4fb2-8c8a-33c837dd8534" providerId="ADAL" clId="{6C011062-5832-45C9-8524-F52B4E93167E}" dt="2022-03-10T10:20:07.227" v="418" actId="26606"/>
          <ac:spMkLst>
            <pc:docMk/>
            <pc:sldMk cId="2445469262" sldId="268"/>
            <ac:spMk id="2" creationId="{12FCF36B-7D0E-46CD-AB53-8F8A5D8F90EB}"/>
          </ac:spMkLst>
        </pc:spChg>
        <pc:spChg chg="mod">
          <ac:chgData name="Adam Kaps (2104681)" userId="1a5918cb-a9ca-4fb2-8c8a-33c837dd8534" providerId="ADAL" clId="{6C011062-5832-45C9-8524-F52B4E93167E}" dt="2022-03-10T10:29:43.985" v="667" actId="20577"/>
          <ac:spMkLst>
            <pc:docMk/>
            <pc:sldMk cId="2445469262" sldId="268"/>
            <ac:spMk id="3" creationId="{25A1ED8E-06C2-4DB5-83F5-386F838DCCA3}"/>
          </ac:spMkLst>
        </pc:spChg>
        <pc:spChg chg="add">
          <ac:chgData name="Adam Kaps (2104681)" userId="1a5918cb-a9ca-4fb2-8c8a-33c837dd8534" providerId="ADAL" clId="{6C011062-5832-45C9-8524-F52B4E93167E}" dt="2022-03-10T10:20:07.227" v="418" actId="26606"/>
          <ac:spMkLst>
            <pc:docMk/>
            <pc:sldMk cId="2445469262" sldId="268"/>
            <ac:spMk id="9" creationId="{9F4444CE-BC8D-4D61-B303-4C05614E62AB}"/>
          </ac:spMkLst>
        </pc:spChg>
        <pc:spChg chg="add">
          <ac:chgData name="Adam Kaps (2104681)" userId="1a5918cb-a9ca-4fb2-8c8a-33c837dd8534" providerId="ADAL" clId="{6C011062-5832-45C9-8524-F52B4E93167E}" dt="2022-03-10T10:20:07.227" v="418" actId="26606"/>
          <ac:spMkLst>
            <pc:docMk/>
            <pc:sldMk cId="2445469262" sldId="268"/>
            <ac:spMk id="11" creationId="{62423CA5-E2E1-4789-B759-9906C1C94063}"/>
          </ac:spMkLst>
        </pc:spChg>
        <pc:spChg chg="add">
          <ac:chgData name="Adam Kaps (2104681)" userId="1a5918cb-a9ca-4fb2-8c8a-33c837dd8534" providerId="ADAL" clId="{6C011062-5832-45C9-8524-F52B4E93167E}" dt="2022-03-10T10:20:07.227" v="418" actId="26606"/>
          <ac:spMkLst>
            <pc:docMk/>
            <pc:sldMk cId="2445469262" sldId="268"/>
            <ac:spMk id="13" creationId="{73772B81-181F-48B7-8826-4D9686D15DF5}"/>
          </ac:spMkLst>
        </pc:spChg>
        <pc:spChg chg="add">
          <ac:chgData name="Adam Kaps (2104681)" userId="1a5918cb-a9ca-4fb2-8c8a-33c837dd8534" providerId="ADAL" clId="{6C011062-5832-45C9-8524-F52B4E93167E}" dt="2022-03-10T10:20:07.227" v="418" actId="26606"/>
          <ac:spMkLst>
            <pc:docMk/>
            <pc:sldMk cId="2445469262" sldId="268"/>
            <ac:spMk id="15" creationId="{B2205F6E-03C6-4E92-877C-E2482F6599AA}"/>
          </ac:spMkLst>
        </pc:spChg>
        <pc:graphicFrameChg chg="add mod modGraphic">
          <ac:chgData name="Adam Kaps (2104681)" userId="1a5918cb-a9ca-4fb2-8c8a-33c837dd8534" providerId="ADAL" clId="{6C011062-5832-45C9-8524-F52B4E93167E}" dt="2022-03-10T10:21:02.001" v="433" actId="20577"/>
          <ac:graphicFrameMkLst>
            <pc:docMk/>
            <pc:sldMk cId="2445469262" sldId="268"/>
            <ac:graphicFrameMk id="4" creationId="{74086B15-A55D-42BE-884A-556A9779E795}"/>
          </ac:graphicFrameMkLst>
        </pc:graphicFrameChg>
      </pc:sldChg>
      <pc:sldChg chg="modSp mod">
        <pc:chgData name="Adam Kaps (2104681)" userId="1a5918cb-a9ca-4fb2-8c8a-33c837dd8534" providerId="ADAL" clId="{6C011062-5832-45C9-8524-F52B4E93167E}" dt="2022-03-10T10:02:43.507" v="182" actId="20577"/>
        <pc:sldMkLst>
          <pc:docMk/>
          <pc:sldMk cId="2256094589" sldId="269"/>
        </pc:sldMkLst>
        <pc:spChg chg="mod">
          <ac:chgData name="Adam Kaps (2104681)" userId="1a5918cb-a9ca-4fb2-8c8a-33c837dd8534" providerId="ADAL" clId="{6C011062-5832-45C9-8524-F52B4E93167E}" dt="2022-03-10T10:02:43.507" v="182" actId="20577"/>
          <ac:spMkLst>
            <pc:docMk/>
            <pc:sldMk cId="2256094589" sldId="269"/>
            <ac:spMk id="3" creationId="{751947BB-9E11-4EDC-8845-7BAF02FA10F2}"/>
          </ac:spMkLst>
        </pc:spChg>
      </pc:sldChg>
      <pc:sldChg chg="modSp mod">
        <pc:chgData name="Adam Kaps (2104681)" userId="1a5918cb-a9ca-4fb2-8c8a-33c837dd8534" providerId="ADAL" clId="{6C011062-5832-45C9-8524-F52B4E93167E}" dt="2022-03-10T10:30:40.862" v="669" actId="20577"/>
        <pc:sldMkLst>
          <pc:docMk/>
          <pc:sldMk cId="1047193835" sldId="276"/>
        </pc:sldMkLst>
        <pc:spChg chg="mod">
          <ac:chgData name="Adam Kaps (2104681)" userId="1a5918cb-a9ca-4fb2-8c8a-33c837dd8534" providerId="ADAL" clId="{6C011062-5832-45C9-8524-F52B4E93167E}" dt="2022-03-10T10:30:40.862" v="669" actId="20577"/>
          <ac:spMkLst>
            <pc:docMk/>
            <pc:sldMk cId="1047193835" sldId="276"/>
            <ac:spMk id="3" creationId="{6871DBD7-C7C2-4B71-B6B7-DB5F38346D09}"/>
          </ac:spMkLst>
        </pc:spChg>
      </pc:sldChg>
      <pc:sldChg chg="ord">
        <pc:chgData name="Adam Kaps (2104681)" userId="1a5918cb-a9ca-4fb2-8c8a-33c837dd8534" providerId="ADAL" clId="{6C011062-5832-45C9-8524-F52B4E93167E}" dt="2022-03-10T09:21:52.414" v="4" actId="20578"/>
        <pc:sldMkLst>
          <pc:docMk/>
          <pc:sldMk cId="3335600652" sldId="278"/>
        </pc:sldMkLst>
      </pc:sldChg>
      <pc:sldChg chg="del ord">
        <pc:chgData name="Adam Kaps (2104681)" userId="1a5918cb-a9ca-4fb2-8c8a-33c837dd8534" providerId="ADAL" clId="{6C011062-5832-45C9-8524-F52B4E93167E}" dt="2022-03-10T09:58:31.615" v="108" actId="47"/>
        <pc:sldMkLst>
          <pc:docMk/>
          <pc:sldMk cId="1293694229" sldId="282"/>
        </pc:sldMkLst>
      </pc:sldChg>
      <pc:sldChg chg="ord">
        <pc:chgData name="Adam Kaps (2104681)" userId="1a5918cb-a9ca-4fb2-8c8a-33c837dd8534" providerId="ADAL" clId="{6C011062-5832-45C9-8524-F52B4E93167E}" dt="2022-03-10T09:32:06.036" v="10"/>
        <pc:sldMkLst>
          <pc:docMk/>
          <pc:sldMk cId="865577912" sldId="283"/>
        </pc:sldMkLst>
      </pc:sldChg>
    </pc:docChg>
  </pc:docChgLst>
  <pc:docChgLst>
    <pc:chgData name="Ruth James (1803484)" userId="S::1803484@student.uwtsd.ac.uk::03697a74-a8c4-4c02-b3c5-0f92f35ccbbd" providerId="AD" clId="Web-{E65157CA-C0AB-4980-BF6A-FB0332A30C5C}"/>
    <pc:docChg chg="addSld modSld modSection">
      <pc:chgData name="Ruth James (1803484)" userId="S::1803484@student.uwtsd.ac.uk::03697a74-a8c4-4c02-b3c5-0f92f35ccbbd" providerId="AD" clId="Web-{E65157CA-C0AB-4980-BF6A-FB0332A30C5C}" dt="2022-02-22T15:15:09.367" v="1087" actId="20577"/>
      <pc:docMkLst>
        <pc:docMk/>
      </pc:docMkLst>
      <pc:sldChg chg="addSp">
        <pc:chgData name="Ruth James (1803484)" userId="S::1803484@student.uwtsd.ac.uk::03697a74-a8c4-4c02-b3c5-0f92f35ccbbd" providerId="AD" clId="Web-{E65157CA-C0AB-4980-BF6A-FB0332A30C5C}" dt="2022-02-22T13:31:29.542" v="10"/>
        <pc:sldMkLst>
          <pc:docMk/>
          <pc:sldMk cId="3566959379" sldId="262"/>
        </pc:sldMkLst>
        <pc:spChg chg="add">
          <ac:chgData name="Ruth James (1803484)" userId="S::1803484@student.uwtsd.ac.uk::03697a74-a8c4-4c02-b3c5-0f92f35ccbbd" providerId="AD" clId="Web-{E65157CA-C0AB-4980-BF6A-FB0332A30C5C}" dt="2022-02-22T13:31:25.401" v="7"/>
          <ac:spMkLst>
            <pc:docMk/>
            <pc:sldMk cId="3566959379" sldId="262"/>
            <ac:spMk id="6" creationId="{9FE0C671-0ED5-4863-A6EA-98C76B871EBE}"/>
          </ac:spMkLst>
        </pc:spChg>
        <pc:spChg chg="add">
          <ac:chgData name="Ruth James (1803484)" userId="S::1803484@student.uwtsd.ac.uk::03697a74-a8c4-4c02-b3c5-0f92f35ccbbd" providerId="AD" clId="Web-{E65157CA-C0AB-4980-BF6A-FB0332A30C5C}" dt="2022-02-22T13:31:26.745" v="8"/>
          <ac:spMkLst>
            <pc:docMk/>
            <pc:sldMk cId="3566959379" sldId="262"/>
            <ac:spMk id="7" creationId="{673EC443-1B3D-4E6D-AB08-9D75CA25A0A4}"/>
          </ac:spMkLst>
        </pc:spChg>
        <pc:spChg chg="add">
          <ac:chgData name="Ruth James (1803484)" userId="S::1803484@student.uwtsd.ac.uk::03697a74-a8c4-4c02-b3c5-0f92f35ccbbd" providerId="AD" clId="Web-{E65157CA-C0AB-4980-BF6A-FB0332A30C5C}" dt="2022-02-22T13:31:28.043" v="9"/>
          <ac:spMkLst>
            <pc:docMk/>
            <pc:sldMk cId="3566959379" sldId="262"/>
            <ac:spMk id="8" creationId="{20F5B620-8A75-43C1-B5F4-D507390ED249}"/>
          </ac:spMkLst>
        </pc:spChg>
        <pc:spChg chg="add">
          <ac:chgData name="Ruth James (1803484)" userId="S::1803484@student.uwtsd.ac.uk::03697a74-a8c4-4c02-b3c5-0f92f35ccbbd" providerId="AD" clId="Web-{E65157CA-C0AB-4980-BF6A-FB0332A30C5C}" dt="2022-02-22T13:31:29.542" v="10"/>
          <ac:spMkLst>
            <pc:docMk/>
            <pc:sldMk cId="3566959379" sldId="262"/>
            <ac:spMk id="9" creationId="{2D53E9E5-3973-45BE-8EC4-E02404E6FDFA}"/>
          </ac:spMkLst>
        </pc:spChg>
      </pc:sldChg>
      <pc:sldChg chg="modSp">
        <pc:chgData name="Ruth James (1803484)" userId="S::1803484@student.uwtsd.ac.uk::03697a74-a8c4-4c02-b3c5-0f92f35ccbbd" providerId="AD" clId="Web-{E65157CA-C0AB-4980-BF6A-FB0332A30C5C}" dt="2022-02-22T13:47:36.319" v="270" actId="20577"/>
        <pc:sldMkLst>
          <pc:docMk/>
          <pc:sldMk cId="2351854666" sldId="265"/>
        </pc:sldMkLst>
        <pc:spChg chg="mod">
          <ac:chgData name="Ruth James (1803484)" userId="S::1803484@student.uwtsd.ac.uk::03697a74-a8c4-4c02-b3c5-0f92f35ccbbd" providerId="AD" clId="Web-{E65157CA-C0AB-4980-BF6A-FB0332A30C5C}" dt="2022-02-22T13:47:36.319" v="270" actId="20577"/>
          <ac:spMkLst>
            <pc:docMk/>
            <pc:sldMk cId="2351854666" sldId="265"/>
            <ac:spMk id="3" creationId="{DA236D15-48EE-4F02-9FDD-765366AD863E}"/>
          </ac:spMkLst>
        </pc:spChg>
      </pc:sldChg>
      <pc:sldChg chg="modSp">
        <pc:chgData name="Ruth James (1803484)" userId="S::1803484@student.uwtsd.ac.uk::03697a74-a8c4-4c02-b3c5-0f92f35ccbbd" providerId="AD" clId="Web-{E65157CA-C0AB-4980-BF6A-FB0332A30C5C}" dt="2022-02-22T15:13:55.709" v="1082" actId="20577"/>
        <pc:sldMkLst>
          <pc:docMk/>
          <pc:sldMk cId="3335600652" sldId="278"/>
        </pc:sldMkLst>
        <pc:spChg chg="mod">
          <ac:chgData name="Ruth James (1803484)" userId="S::1803484@student.uwtsd.ac.uk::03697a74-a8c4-4c02-b3c5-0f92f35ccbbd" providerId="AD" clId="Web-{E65157CA-C0AB-4980-BF6A-FB0332A30C5C}" dt="2022-02-22T13:31:03.073" v="6" actId="20577"/>
          <ac:spMkLst>
            <pc:docMk/>
            <pc:sldMk cId="3335600652" sldId="278"/>
            <ac:spMk id="2" creationId="{8868079D-4BA9-493A-88E5-C25D8FD6D276}"/>
          </ac:spMkLst>
        </pc:spChg>
        <pc:spChg chg="mod">
          <ac:chgData name="Ruth James (1803484)" userId="S::1803484@student.uwtsd.ac.uk::03697a74-a8c4-4c02-b3c5-0f92f35ccbbd" providerId="AD" clId="Web-{E65157CA-C0AB-4980-BF6A-FB0332A30C5C}" dt="2022-02-22T15:13:55.709" v="1082" actId="20577"/>
          <ac:spMkLst>
            <pc:docMk/>
            <pc:sldMk cId="3335600652" sldId="278"/>
            <ac:spMk id="3" creationId="{B5D3C6EE-89A4-4B01-9003-3F56554E24F4}"/>
          </ac:spMkLst>
        </pc:spChg>
      </pc:sldChg>
      <pc:sldChg chg="addSp delSp modSp new mod setBg">
        <pc:chgData name="Ruth James (1803484)" userId="S::1803484@student.uwtsd.ac.uk::03697a74-a8c4-4c02-b3c5-0f92f35ccbbd" providerId="AD" clId="Web-{E65157CA-C0AB-4980-BF6A-FB0332A30C5C}" dt="2022-02-22T14:58:22.499" v="1037" actId="20577"/>
        <pc:sldMkLst>
          <pc:docMk/>
          <pc:sldMk cId="1788103330" sldId="279"/>
        </pc:sldMkLst>
        <pc:spChg chg="mod">
          <ac:chgData name="Ruth James (1803484)" userId="S::1803484@student.uwtsd.ac.uk::03697a74-a8c4-4c02-b3c5-0f92f35ccbbd" providerId="AD" clId="Web-{E65157CA-C0AB-4980-BF6A-FB0332A30C5C}" dt="2022-02-22T14:54:15.024" v="1024"/>
          <ac:spMkLst>
            <pc:docMk/>
            <pc:sldMk cId="1788103330" sldId="279"/>
            <ac:spMk id="2" creationId="{F554BBB5-CF36-4B80-8A75-152D1EA0CEE3}"/>
          </ac:spMkLst>
        </pc:spChg>
        <pc:spChg chg="mod ord">
          <ac:chgData name="Ruth James (1803484)" userId="S::1803484@student.uwtsd.ac.uk::03697a74-a8c4-4c02-b3c5-0f92f35ccbbd" providerId="AD" clId="Web-{E65157CA-C0AB-4980-BF6A-FB0332A30C5C}" dt="2022-02-22T14:58:22.499" v="1037" actId="20577"/>
          <ac:spMkLst>
            <pc:docMk/>
            <pc:sldMk cId="1788103330" sldId="279"/>
            <ac:spMk id="3" creationId="{A7587784-7415-49B1-AAD7-115B88A6FA87}"/>
          </ac:spMkLst>
        </pc:spChg>
        <pc:spChg chg="add del">
          <ac:chgData name="Ruth James (1803484)" userId="S::1803484@student.uwtsd.ac.uk::03697a74-a8c4-4c02-b3c5-0f92f35ccbbd" providerId="AD" clId="Web-{E65157CA-C0AB-4980-BF6A-FB0332A30C5C}" dt="2022-02-22T14:43:13.492" v="976"/>
          <ac:spMkLst>
            <pc:docMk/>
            <pc:sldMk cId="1788103330" sldId="279"/>
            <ac:spMk id="4" creationId="{BB683DED-3889-4459-878E-0C77A59F5D7D}"/>
          </ac:spMkLst>
        </pc:spChg>
        <pc:spChg chg="add del">
          <ac:chgData name="Ruth James (1803484)" userId="S::1803484@student.uwtsd.ac.uk::03697a74-a8c4-4c02-b3c5-0f92f35ccbbd" providerId="AD" clId="Web-{E65157CA-C0AB-4980-BF6A-FB0332A30C5C}" dt="2022-02-22T14:50:00.815" v="988"/>
          <ac:spMkLst>
            <pc:docMk/>
            <pc:sldMk cId="1788103330" sldId="279"/>
            <ac:spMk id="11" creationId="{8267EEE4-6354-4F1C-9484-951F0EB92F1B}"/>
          </ac:spMkLst>
        </pc:spChg>
        <pc:spChg chg="add del">
          <ac:chgData name="Ruth James (1803484)" userId="S::1803484@student.uwtsd.ac.uk::03697a74-a8c4-4c02-b3c5-0f92f35ccbbd" providerId="AD" clId="Web-{E65157CA-C0AB-4980-BF6A-FB0332A30C5C}" dt="2022-02-22T14:50:00.815" v="988"/>
          <ac:spMkLst>
            <pc:docMk/>
            <pc:sldMk cId="1788103330" sldId="279"/>
            <ac:spMk id="13" creationId="{0E5A83F9-E6B8-40BD-9C0D-9A6F15650742}"/>
          </ac:spMkLst>
        </pc:spChg>
        <pc:spChg chg="add del">
          <ac:chgData name="Ruth James (1803484)" userId="S::1803484@student.uwtsd.ac.uk::03697a74-a8c4-4c02-b3c5-0f92f35ccbbd" providerId="AD" clId="Web-{E65157CA-C0AB-4980-BF6A-FB0332A30C5C}" dt="2022-02-22T14:52:29.037" v="1004"/>
          <ac:spMkLst>
            <pc:docMk/>
            <pc:sldMk cId="1788103330" sldId="279"/>
            <ac:spMk id="18" creationId="{5212AA65-AC96-4A92-A0FD-EE0749BFFB00}"/>
          </ac:spMkLst>
        </pc:spChg>
        <pc:spChg chg="add del">
          <ac:chgData name="Ruth James (1803484)" userId="S::1803484@student.uwtsd.ac.uk::03697a74-a8c4-4c02-b3c5-0f92f35ccbbd" providerId="AD" clId="Web-{E65157CA-C0AB-4980-BF6A-FB0332A30C5C}" dt="2022-02-22T14:54:15.024" v="1024"/>
          <ac:spMkLst>
            <pc:docMk/>
            <pc:sldMk cId="1788103330" sldId="279"/>
            <ac:spMk id="25" creationId="{82FCA8AA-470A-46EF-AC08-74C610468FA2}"/>
          </ac:spMkLst>
        </pc:spChg>
        <pc:spChg chg="add">
          <ac:chgData name="Ruth James (1803484)" userId="S::1803484@student.uwtsd.ac.uk::03697a74-a8c4-4c02-b3c5-0f92f35ccbbd" providerId="AD" clId="Web-{E65157CA-C0AB-4980-BF6A-FB0332A30C5C}" dt="2022-02-22T14:54:15.024" v="1024"/>
          <ac:spMkLst>
            <pc:docMk/>
            <pc:sldMk cId="1788103330" sldId="279"/>
            <ac:spMk id="27" creationId="{FD076C4F-CB47-4A2D-95A1-9D5E3C2B7683}"/>
          </ac:spMkLst>
        </pc:spChg>
        <pc:spChg chg="add del">
          <ac:chgData name="Ruth James (1803484)" userId="S::1803484@student.uwtsd.ac.uk::03697a74-a8c4-4c02-b3c5-0f92f35ccbbd" providerId="AD" clId="Web-{E65157CA-C0AB-4980-BF6A-FB0332A30C5C}" dt="2022-02-22T14:54:01.571" v="1021"/>
          <ac:spMkLst>
            <pc:docMk/>
            <pc:sldMk cId="1788103330" sldId="279"/>
            <ac:spMk id="30" creationId="{FD076C4F-CB47-4A2D-95A1-9D5E3C2B7683}"/>
          </ac:spMkLst>
        </pc:spChg>
        <pc:spChg chg="add">
          <ac:chgData name="Ruth James (1803484)" userId="S::1803484@student.uwtsd.ac.uk::03697a74-a8c4-4c02-b3c5-0f92f35ccbbd" providerId="AD" clId="Web-{E65157CA-C0AB-4980-BF6A-FB0332A30C5C}" dt="2022-02-22T14:54:15.024" v="1024"/>
          <ac:spMkLst>
            <pc:docMk/>
            <pc:sldMk cId="1788103330" sldId="279"/>
            <ac:spMk id="31" creationId="{6F953D60-C1AF-4BFA-9B22-BFE8F0BA1D30}"/>
          </ac:spMkLst>
        </pc:spChg>
        <pc:spChg chg="add del">
          <ac:chgData name="Ruth James (1803484)" userId="S::1803484@student.uwtsd.ac.uk::03697a74-a8c4-4c02-b3c5-0f92f35ccbbd" providerId="AD" clId="Web-{E65157CA-C0AB-4980-BF6A-FB0332A30C5C}" dt="2022-02-22T14:54:01.571" v="1021"/>
          <ac:spMkLst>
            <pc:docMk/>
            <pc:sldMk cId="1788103330" sldId="279"/>
            <ac:spMk id="36" creationId="{6F953D60-C1AF-4BFA-9B22-BFE8F0BA1D30}"/>
          </ac:spMkLst>
        </pc:spChg>
        <pc:picChg chg="add mod ord">
          <ac:chgData name="Ruth James (1803484)" userId="S::1803484@student.uwtsd.ac.uk::03697a74-a8c4-4c02-b3c5-0f92f35ccbbd" providerId="AD" clId="Web-{E65157CA-C0AB-4980-BF6A-FB0332A30C5C}" dt="2022-02-22T14:54:15.024" v="1024"/>
          <ac:picMkLst>
            <pc:docMk/>
            <pc:sldMk cId="1788103330" sldId="279"/>
            <ac:picMk id="5" creationId="{3A9403D3-8B08-4368-A959-CE5816C82719}"/>
          </ac:picMkLst>
        </pc:picChg>
        <pc:picChg chg="add mod ord">
          <ac:chgData name="Ruth James (1803484)" userId="S::1803484@student.uwtsd.ac.uk::03697a74-a8c4-4c02-b3c5-0f92f35ccbbd" providerId="AD" clId="Web-{E65157CA-C0AB-4980-BF6A-FB0332A30C5C}" dt="2022-02-22T14:54:15.024" v="1024"/>
          <ac:picMkLst>
            <pc:docMk/>
            <pc:sldMk cId="1788103330" sldId="279"/>
            <ac:picMk id="6" creationId="{772AF5B6-3787-4EB9-811C-A03CC5B45278}"/>
          </ac:picMkLst>
        </pc:picChg>
        <pc:picChg chg="add mod ord">
          <ac:chgData name="Ruth James (1803484)" userId="S::1803484@student.uwtsd.ac.uk::03697a74-a8c4-4c02-b3c5-0f92f35ccbbd" providerId="AD" clId="Web-{E65157CA-C0AB-4980-BF6A-FB0332A30C5C}" dt="2022-02-22T14:54:15.024" v="1024"/>
          <ac:picMkLst>
            <pc:docMk/>
            <pc:sldMk cId="1788103330" sldId="279"/>
            <ac:picMk id="7" creationId="{D956F3A5-E848-4555-B96D-B7463C3F5223}"/>
          </ac:picMkLst>
        </pc:picChg>
        <pc:cxnChg chg="add del">
          <ac:chgData name="Ruth James (1803484)" userId="S::1803484@student.uwtsd.ac.uk::03697a74-a8c4-4c02-b3c5-0f92f35ccbbd" providerId="AD" clId="Web-{E65157CA-C0AB-4980-BF6A-FB0332A30C5C}" dt="2022-02-22T14:52:29.037" v="1004"/>
          <ac:cxnSpMkLst>
            <pc:docMk/>
            <pc:sldMk cId="1788103330" sldId="279"/>
            <ac:cxnSpMk id="20" creationId="{38770F72-E528-4C5A-AE35-FC504F42AC88}"/>
          </ac:cxnSpMkLst>
        </pc:cxnChg>
        <pc:cxnChg chg="add">
          <ac:chgData name="Ruth James (1803484)" userId="S::1803484@student.uwtsd.ac.uk::03697a74-a8c4-4c02-b3c5-0f92f35ccbbd" providerId="AD" clId="Web-{E65157CA-C0AB-4980-BF6A-FB0332A30C5C}" dt="2022-02-22T14:54:15.024" v="1024"/>
          <ac:cxnSpMkLst>
            <pc:docMk/>
            <pc:sldMk cId="1788103330" sldId="279"/>
            <ac:cxnSpMk id="28" creationId="{EEAF915B-5344-46DC-8097-7DAF0627744D}"/>
          </ac:cxnSpMkLst>
        </pc:cxnChg>
        <pc:cxnChg chg="add">
          <ac:chgData name="Ruth James (1803484)" userId="S::1803484@student.uwtsd.ac.uk::03697a74-a8c4-4c02-b3c5-0f92f35ccbbd" providerId="AD" clId="Web-{E65157CA-C0AB-4980-BF6A-FB0332A30C5C}" dt="2022-02-22T14:54:15.024" v="1024"/>
          <ac:cxnSpMkLst>
            <pc:docMk/>
            <pc:sldMk cId="1788103330" sldId="279"/>
            <ac:cxnSpMk id="29" creationId="{70B738F4-B505-468D-996C-FEC3D1CA103C}"/>
          </ac:cxnSpMkLst>
        </pc:cxnChg>
        <pc:cxnChg chg="add del">
          <ac:chgData name="Ruth James (1803484)" userId="S::1803484@student.uwtsd.ac.uk::03697a74-a8c4-4c02-b3c5-0f92f35ccbbd" providerId="AD" clId="Web-{E65157CA-C0AB-4980-BF6A-FB0332A30C5C}" dt="2022-02-22T14:54:01.571" v="1021"/>
          <ac:cxnSpMkLst>
            <pc:docMk/>
            <pc:sldMk cId="1788103330" sldId="279"/>
            <ac:cxnSpMk id="32" creationId="{EEAF915B-5344-46DC-8097-7DAF0627744D}"/>
          </ac:cxnSpMkLst>
        </pc:cxnChg>
        <pc:cxnChg chg="add del">
          <ac:chgData name="Ruth James (1803484)" userId="S::1803484@student.uwtsd.ac.uk::03697a74-a8c4-4c02-b3c5-0f92f35ccbbd" providerId="AD" clId="Web-{E65157CA-C0AB-4980-BF6A-FB0332A30C5C}" dt="2022-02-22T14:54:01.571" v="1021"/>
          <ac:cxnSpMkLst>
            <pc:docMk/>
            <pc:sldMk cId="1788103330" sldId="279"/>
            <ac:cxnSpMk id="34" creationId="{70B738F4-B505-468D-996C-FEC3D1CA103C}"/>
          </ac:cxnSpMkLst>
        </pc:cxnChg>
      </pc:sldChg>
      <pc:sldChg chg="modSp new">
        <pc:chgData name="Ruth James (1803484)" userId="S::1803484@student.uwtsd.ac.uk::03697a74-a8c4-4c02-b3c5-0f92f35ccbbd" providerId="AD" clId="Web-{E65157CA-C0AB-4980-BF6A-FB0332A30C5C}" dt="2022-02-22T15:15:09.367" v="1087" actId="20577"/>
        <pc:sldMkLst>
          <pc:docMk/>
          <pc:sldMk cId="2775302099" sldId="280"/>
        </pc:sldMkLst>
        <pc:spChg chg="mod">
          <ac:chgData name="Ruth James (1803484)" userId="S::1803484@student.uwtsd.ac.uk::03697a74-a8c4-4c02-b3c5-0f92f35ccbbd" providerId="AD" clId="Web-{E65157CA-C0AB-4980-BF6A-FB0332A30C5C}" dt="2022-02-22T15:15:09.367" v="1087" actId="20577"/>
          <ac:spMkLst>
            <pc:docMk/>
            <pc:sldMk cId="2775302099" sldId="280"/>
            <ac:spMk id="3" creationId="{E79B9ECD-E0E2-4BCD-9A54-D1B199011530}"/>
          </ac:spMkLst>
        </pc:spChg>
      </pc:sldChg>
    </pc:docChg>
  </pc:docChgLst>
  <pc:docChgLst>
    <pc:chgData name="Rachael Jenkins (1901453)" userId="S::1901453@student.uwtsd.ac.uk::fbe29391-ef9b-4c16-b0f4-c63e153625cf" providerId="AD" clId="Web-{D9D12957-A457-4ACA-A3A9-0E565AAE2168}"/>
    <pc:docChg chg="addSld delSld modSld modSection">
      <pc:chgData name="Rachael Jenkins (1901453)" userId="S::1901453@student.uwtsd.ac.uk::fbe29391-ef9b-4c16-b0f4-c63e153625cf" providerId="AD" clId="Web-{D9D12957-A457-4ACA-A3A9-0E565AAE2168}" dt="2022-02-22T12:56:13.565" v="2271" actId="20577"/>
      <pc:docMkLst>
        <pc:docMk/>
      </pc:docMkLst>
      <pc:sldChg chg="addSp modSp mod setBg">
        <pc:chgData name="Rachael Jenkins (1901453)" userId="S::1901453@student.uwtsd.ac.uk::fbe29391-ef9b-4c16-b0f4-c63e153625cf" providerId="AD" clId="Web-{D9D12957-A457-4ACA-A3A9-0E565AAE2168}" dt="2022-02-22T10:50:53.498" v="688" actId="1076"/>
        <pc:sldMkLst>
          <pc:docMk/>
          <pc:sldMk cId="11895792" sldId="260"/>
        </pc:sldMkLst>
        <pc:spChg chg="mod">
          <ac:chgData name="Rachael Jenkins (1901453)" userId="S::1901453@student.uwtsd.ac.uk::fbe29391-ef9b-4c16-b0f4-c63e153625cf" providerId="AD" clId="Web-{D9D12957-A457-4ACA-A3A9-0E565AAE2168}" dt="2022-02-22T10:50:40.935" v="687"/>
          <ac:spMkLst>
            <pc:docMk/>
            <pc:sldMk cId="11895792" sldId="260"/>
            <ac:spMk id="2" creationId="{DCC56105-4BE6-402B-BE92-130D8D2711D6}"/>
          </ac:spMkLst>
        </pc:spChg>
        <pc:spChg chg="mod">
          <ac:chgData name="Rachael Jenkins (1901453)" userId="S::1901453@student.uwtsd.ac.uk::fbe29391-ef9b-4c16-b0f4-c63e153625cf" providerId="AD" clId="Web-{D9D12957-A457-4ACA-A3A9-0E565AAE2168}" dt="2022-02-22T10:50:40.935" v="687"/>
          <ac:spMkLst>
            <pc:docMk/>
            <pc:sldMk cId="11895792" sldId="260"/>
            <ac:spMk id="3" creationId="{E97E934F-04C3-42DE-9AD8-929479C32A21}"/>
          </ac:spMkLst>
        </pc:spChg>
        <pc:picChg chg="add mod">
          <ac:chgData name="Rachael Jenkins (1901453)" userId="S::1901453@student.uwtsd.ac.uk::fbe29391-ef9b-4c16-b0f4-c63e153625cf" providerId="AD" clId="Web-{D9D12957-A457-4ACA-A3A9-0E565AAE2168}" dt="2022-02-22T10:50:53.498" v="688" actId="1076"/>
          <ac:picMkLst>
            <pc:docMk/>
            <pc:sldMk cId="11895792" sldId="260"/>
            <ac:picMk id="4" creationId="{F1F52A1D-5D26-4F73-BFEB-052ABA792C6F}"/>
          </ac:picMkLst>
        </pc:picChg>
      </pc:sldChg>
      <pc:sldChg chg="addSp delSp modSp new">
        <pc:chgData name="Rachael Jenkins (1901453)" userId="S::1901453@student.uwtsd.ac.uk::fbe29391-ef9b-4c16-b0f4-c63e153625cf" providerId="AD" clId="Web-{D9D12957-A457-4ACA-A3A9-0E565AAE2168}" dt="2022-02-22T11:07:12.751" v="1114" actId="20577"/>
        <pc:sldMkLst>
          <pc:docMk/>
          <pc:sldMk cId="928863404" sldId="266"/>
        </pc:sldMkLst>
        <pc:spChg chg="mod">
          <ac:chgData name="Rachael Jenkins (1901453)" userId="S::1901453@student.uwtsd.ac.uk::fbe29391-ef9b-4c16-b0f4-c63e153625cf" providerId="AD" clId="Web-{D9D12957-A457-4ACA-A3A9-0E565AAE2168}" dt="2022-02-22T10:59:21.414" v="931" actId="14100"/>
          <ac:spMkLst>
            <pc:docMk/>
            <pc:sldMk cId="928863404" sldId="266"/>
            <ac:spMk id="2" creationId="{0E43B9DF-5D04-4FA9-A682-D9C9D1E939AC}"/>
          </ac:spMkLst>
        </pc:spChg>
        <pc:spChg chg="mod">
          <ac:chgData name="Rachael Jenkins (1901453)" userId="S::1901453@student.uwtsd.ac.uk::fbe29391-ef9b-4c16-b0f4-c63e153625cf" providerId="AD" clId="Web-{D9D12957-A457-4ACA-A3A9-0E565AAE2168}" dt="2022-02-22T10:57:50.803" v="889" actId="14100"/>
          <ac:spMkLst>
            <pc:docMk/>
            <pc:sldMk cId="928863404" sldId="266"/>
            <ac:spMk id="3" creationId="{5038A5F5-FD39-464D-950F-ECEB011310C0}"/>
          </ac:spMkLst>
        </pc:spChg>
        <pc:spChg chg="add del mod">
          <ac:chgData name="Rachael Jenkins (1901453)" userId="S::1901453@student.uwtsd.ac.uk::fbe29391-ef9b-4c16-b0f4-c63e153625cf" providerId="AD" clId="Web-{D9D12957-A457-4ACA-A3A9-0E565AAE2168}" dt="2022-02-22T10:58:58.976" v="921"/>
          <ac:spMkLst>
            <pc:docMk/>
            <pc:sldMk cId="928863404" sldId="266"/>
            <ac:spMk id="4" creationId="{5A4EFDB0-70A6-4F2C-9EAC-699F38E8B665}"/>
          </ac:spMkLst>
        </pc:spChg>
        <pc:spChg chg="add mod">
          <ac:chgData name="Rachael Jenkins (1901453)" userId="S::1901453@student.uwtsd.ac.uk::fbe29391-ef9b-4c16-b0f4-c63e153625cf" providerId="AD" clId="Web-{D9D12957-A457-4ACA-A3A9-0E565AAE2168}" dt="2022-02-22T11:00:13.383" v="941" actId="1076"/>
          <ac:spMkLst>
            <pc:docMk/>
            <pc:sldMk cId="928863404" sldId="266"/>
            <ac:spMk id="5" creationId="{723E50E5-1A47-4DB1-B97B-639F4CC353EF}"/>
          </ac:spMkLst>
        </pc:spChg>
        <pc:spChg chg="add mod">
          <ac:chgData name="Rachael Jenkins (1901453)" userId="S::1901453@student.uwtsd.ac.uk::fbe29391-ef9b-4c16-b0f4-c63e153625cf" providerId="AD" clId="Web-{D9D12957-A457-4ACA-A3A9-0E565AAE2168}" dt="2022-02-22T11:07:12.751" v="1114" actId="20577"/>
          <ac:spMkLst>
            <pc:docMk/>
            <pc:sldMk cId="928863404" sldId="266"/>
            <ac:spMk id="6" creationId="{E88D53B7-FBAD-4E1C-928A-B0569C37DAC4}"/>
          </ac:spMkLst>
        </pc:spChg>
        <pc:picChg chg="add mod">
          <ac:chgData name="Rachael Jenkins (1901453)" userId="S::1901453@student.uwtsd.ac.uk::fbe29391-ef9b-4c16-b0f4-c63e153625cf" providerId="AD" clId="Web-{D9D12957-A457-4ACA-A3A9-0E565AAE2168}" dt="2022-02-22T11:05:32.702" v="1092" actId="14100"/>
          <ac:picMkLst>
            <pc:docMk/>
            <pc:sldMk cId="928863404" sldId="266"/>
            <ac:picMk id="7" creationId="{B7F24ED6-2DE2-43AC-AB3A-58E361D37B25}"/>
          </ac:picMkLst>
        </pc:picChg>
      </pc:sldChg>
      <pc:sldChg chg="addSp delSp modSp new mod setBg">
        <pc:chgData name="Rachael Jenkins (1901453)" userId="S::1901453@student.uwtsd.ac.uk::fbe29391-ef9b-4c16-b0f4-c63e153625cf" providerId="AD" clId="Web-{D9D12957-A457-4ACA-A3A9-0E565AAE2168}" dt="2022-02-22T12:20:02.070" v="2056" actId="20577"/>
        <pc:sldMkLst>
          <pc:docMk/>
          <pc:sldMk cId="1446927124" sldId="267"/>
        </pc:sldMkLst>
        <pc:spChg chg="mod ord">
          <ac:chgData name="Rachael Jenkins (1901453)" userId="S::1901453@student.uwtsd.ac.uk::fbe29391-ef9b-4c16-b0f4-c63e153625cf" providerId="AD" clId="Web-{D9D12957-A457-4ACA-A3A9-0E565AAE2168}" dt="2022-02-22T11:31:45.717" v="1477"/>
          <ac:spMkLst>
            <pc:docMk/>
            <pc:sldMk cId="1446927124" sldId="267"/>
            <ac:spMk id="2" creationId="{C1E6DD6B-FA0E-4A6E-B3DB-4E8268C52433}"/>
          </ac:spMkLst>
        </pc:spChg>
        <pc:spChg chg="del">
          <ac:chgData name="Rachael Jenkins (1901453)" userId="S::1901453@student.uwtsd.ac.uk::fbe29391-ef9b-4c16-b0f4-c63e153625cf" providerId="AD" clId="Web-{D9D12957-A457-4ACA-A3A9-0E565AAE2168}" dt="2022-02-22T11:12:36.273" v="1170"/>
          <ac:spMkLst>
            <pc:docMk/>
            <pc:sldMk cId="1446927124" sldId="267"/>
            <ac:spMk id="3" creationId="{CBDFB95E-3FC2-4DC4-802F-EC4EB554CF29}"/>
          </ac:spMkLst>
        </pc:spChg>
        <pc:spChg chg="add mod">
          <ac:chgData name="Rachael Jenkins (1901453)" userId="S::1901453@student.uwtsd.ac.uk::fbe29391-ef9b-4c16-b0f4-c63e153625cf" providerId="AD" clId="Web-{D9D12957-A457-4ACA-A3A9-0E565AAE2168}" dt="2022-02-22T12:20:02.070" v="2056" actId="20577"/>
          <ac:spMkLst>
            <pc:docMk/>
            <pc:sldMk cId="1446927124" sldId="267"/>
            <ac:spMk id="5" creationId="{A4A0296A-ACE3-4925-B519-2B03366D33FF}"/>
          </ac:spMkLst>
        </pc:spChg>
        <pc:spChg chg="add mod">
          <ac:chgData name="Rachael Jenkins (1901453)" userId="S::1901453@student.uwtsd.ac.uk::fbe29391-ef9b-4c16-b0f4-c63e153625cf" providerId="AD" clId="Web-{D9D12957-A457-4ACA-A3A9-0E565AAE2168}" dt="2022-02-22T11:31:45.717" v="1477"/>
          <ac:spMkLst>
            <pc:docMk/>
            <pc:sldMk cId="1446927124" sldId="267"/>
            <ac:spMk id="8" creationId="{3527CE7A-D28D-44C5-9655-16F236616DA7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13:49.040" v="1173"/>
          <ac:spMkLst>
            <pc:docMk/>
            <pc:sldMk cId="1446927124" sldId="267"/>
            <ac:spMk id="15" creationId="{3F088236-D655-4F88-B238-E16762358025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13:49.040" v="1173"/>
          <ac:spMkLst>
            <pc:docMk/>
            <pc:sldMk cId="1446927124" sldId="267"/>
            <ac:spMk id="17" creationId="{3DAC0C92-199E-475C-9390-119A9B027276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13:49.040" v="1173"/>
          <ac:spMkLst>
            <pc:docMk/>
            <pc:sldMk cId="1446927124" sldId="267"/>
            <ac:spMk id="19" creationId="{C4CFB339-0ED8-4FE2-9EF1-6D1375B8499B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13:49.040" v="1173"/>
          <ac:spMkLst>
            <pc:docMk/>
            <pc:sldMk cId="1446927124" sldId="267"/>
            <ac:spMk id="21" creationId="{31896C80-2069-4431-9C19-83B913734490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13:49.040" v="1173"/>
          <ac:spMkLst>
            <pc:docMk/>
            <pc:sldMk cId="1446927124" sldId="267"/>
            <ac:spMk id="23" creationId="{BF120A21-0841-4823-B0C4-28AEBCEF9B78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13:49.040" v="1173"/>
          <ac:spMkLst>
            <pc:docMk/>
            <pc:sldMk cId="1446927124" sldId="267"/>
            <ac:spMk id="25" creationId="{DBB05BAE-BBD3-4289-899F-A6851503C6B0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13:49.040" v="1173"/>
          <ac:spMkLst>
            <pc:docMk/>
            <pc:sldMk cId="1446927124" sldId="267"/>
            <ac:spMk id="27" creationId="{9874D11C-36F5-4BBE-A490-019A54E953B0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1:31:45.717" v="1477"/>
          <ac:spMkLst>
            <pc:docMk/>
            <pc:sldMk cId="1446927124" sldId="267"/>
            <ac:spMk id="37" creationId="{603AE127-802C-459A-A612-DB85B67F0DC0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1:31:45.717" v="1477"/>
          <ac:spMkLst>
            <pc:docMk/>
            <pc:sldMk cId="1446927124" sldId="267"/>
            <ac:spMk id="39" creationId="{9323D83D-50D6-4040-A58B-FCEA340F886A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1:31:45.717" v="1477"/>
          <ac:spMkLst>
            <pc:docMk/>
            <pc:sldMk cId="1446927124" sldId="267"/>
            <ac:spMk id="43" creationId="{F10FD715-4DCE-4779-B634-EC78315EA213}"/>
          </ac:spMkLst>
        </pc:spChg>
        <pc:picChg chg="add del mod ord">
          <ac:chgData name="Rachael Jenkins (1901453)" userId="S::1901453@student.uwtsd.ac.uk::fbe29391-ef9b-4c16-b0f4-c63e153625cf" providerId="AD" clId="Web-{D9D12957-A457-4ACA-A3A9-0E565AAE2168}" dt="2022-02-22T11:13:16.383" v="1172"/>
          <ac:picMkLst>
            <pc:docMk/>
            <pc:sldMk cId="1446927124" sldId="267"/>
            <ac:picMk id="4" creationId="{EEED8E8B-0329-422D-BD5C-E4A8056A3389}"/>
          </ac:picMkLst>
        </pc:picChg>
        <pc:cxnChg chg="add del">
          <ac:chgData name="Rachael Jenkins (1901453)" userId="S::1901453@student.uwtsd.ac.uk::fbe29391-ef9b-4c16-b0f4-c63e153625cf" providerId="AD" clId="Web-{D9D12957-A457-4ACA-A3A9-0E565AAE2168}" dt="2022-02-22T11:13:49.040" v="1173"/>
          <ac:cxnSpMkLst>
            <pc:docMk/>
            <pc:sldMk cId="1446927124" sldId="267"/>
            <ac:cxnSpMk id="11" creationId="{64FA5DFF-7FE6-4855-84E6-DFA78EE978BD}"/>
          </ac:cxnSpMkLst>
        </pc:cxnChg>
        <pc:cxnChg chg="add del">
          <ac:chgData name="Rachael Jenkins (1901453)" userId="S::1901453@student.uwtsd.ac.uk::fbe29391-ef9b-4c16-b0f4-c63e153625cf" providerId="AD" clId="Web-{D9D12957-A457-4ACA-A3A9-0E565AAE2168}" dt="2022-02-22T11:13:49.040" v="1173"/>
          <ac:cxnSpMkLst>
            <pc:docMk/>
            <pc:sldMk cId="1446927124" sldId="267"/>
            <ac:cxnSpMk id="13" creationId="{2AFD8CBA-54A3-4363-991B-B9C631BBFA74}"/>
          </ac:cxnSpMkLst>
        </pc:cxnChg>
        <pc:cxnChg chg="add del">
          <ac:chgData name="Rachael Jenkins (1901453)" userId="S::1901453@student.uwtsd.ac.uk::fbe29391-ef9b-4c16-b0f4-c63e153625cf" providerId="AD" clId="Web-{D9D12957-A457-4ACA-A3A9-0E565AAE2168}" dt="2022-02-22T11:31:45.717" v="1477"/>
          <ac:cxnSpMkLst>
            <pc:docMk/>
            <pc:sldMk cId="1446927124" sldId="267"/>
            <ac:cxnSpMk id="32" creationId="{0B5F7E3B-C5F1-40E0-A491-558BAFBC1127}"/>
          </ac:cxnSpMkLst>
        </pc:cxnChg>
        <pc:cxnChg chg="add">
          <ac:chgData name="Rachael Jenkins (1901453)" userId="S::1901453@student.uwtsd.ac.uk::fbe29391-ef9b-4c16-b0f4-c63e153625cf" providerId="AD" clId="Web-{D9D12957-A457-4ACA-A3A9-0E565AAE2168}" dt="2022-02-22T11:31:45.717" v="1477"/>
          <ac:cxnSpMkLst>
            <pc:docMk/>
            <pc:sldMk cId="1446927124" sldId="267"/>
            <ac:cxnSpMk id="41" creationId="{1A1FE6BB-DFB2-4080-9B5E-076EF5DDE67B}"/>
          </ac:cxnSpMkLst>
        </pc:cxnChg>
      </pc:sldChg>
      <pc:sldChg chg="addSp delSp modSp new mod setBg">
        <pc:chgData name="Rachael Jenkins (1901453)" userId="S::1901453@student.uwtsd.ac.uk::fbe29391-ef9b-4c16-b0f4-c63e153625cf" providerId="AD" clId="Web-{D9D12957-A457-4ACA-A3A9-0E565AAE2168}" dt="2022-02-22T11:24:14.943" v="1321" actId="1076"/>
        <pc:sldMkLst>
          <pc:docMk/>
          <pc:sldMk cId="1709591824" sldId="270"/>
        </pc:sldMkLst>
        <pc:spChg chg="mod">
          <ac:chgData name="Rachael Jenkins (1901453)" userId="S::1901453@student.uwtsd.ac.uk::fbe29391-ef9b-4c16-b0f4-c63e153625cf" providerId="AD" clId="Web-{D9D12957-A457-4ACA-A3A9-0E565AAE2168}" dt="2022-02-22T11:22:28.941" v="1293"/>
          <ac:spMkLst>
            <pc:docMk/>
            <pc:sldMk cId="1709591824" sldId="270"/>
            <ac:spMk id="2" creationId="{3BD628D5-2CFD-4A47-8568-5D752550753E}"/>
          </ac:spMkLst>
        </pc:spChg>
        <pc:spChg chg="del mod">
          <ac:chgData name="Rachael Jenkins (1901453)" userId="S::1901453@student.uwtsd.ac.uk::fbe29391-ef9b-4c16-b0f4-c63e153625cf" providerId="AD" clId="Web-{D9D12957-A457-4ACA-A3A9-0E565AAE2168}" dt="2022-02-22T11:22:28.941" v="1293"/>
          <ac:spMkLst>
            <pc:docMk/>
            <pc:sldMk cId="1709591824" sldId="270"/>
            <ac:spMk id="3" creationId="{AA422F7F-2045-47BF-B12A-D35BD6BC6ABC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1:22:28.941" v="1293"/>
          <ac:spMkLst>
            <pc:docMk/>
            <pc:sldMk cId="1709591824" sldId="270"/>
            <ac:spMk id="9" creationId="{9F4444CE-BC8D-4D61-B303-4C05614E62AB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1:22:28.941" v="1293"/>
          <ac:spMkLst>
            <pc:docMk/>
            <pc:sldMk cId="1709591824" sldId="270"/>
            <ac:spMk id="11" creationId="{73772B81-181F-48B7-8826-4D9686D15DF5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1:22:28.941" v="1293"/>
          <ac:spMkLst>
            <pc:docMk/>
            <pc:sldMk cId="1709591824" sldId="270"/>
            <ac:spMk id="13" creationId="{B2205F6E-03C6-4E92-877C-E2482F6599AA}"/>
          </ac:spMkLst>
        </pc:spChg>
        <pc:graphicFrameChg chg="add mod modGraphic">
          <ac:chgData name="Rachael Jenkins (1901453)" userId="S::1901453@student.uwtsd.ac.uk::fbe29391-ef9b-4c16-b0f4-c63e153625cf" providerId="AD" clId="Web-{D9D12957-A457-4ACA-A3A9-0E565AAE2168}" dt="2022-02-22T11:24:14.943" v="1321" actId="1076"/>
          <ac:graphicFrameMkLst>
            <pc:docMk/>
            <pc:sldMk cId="1709591824" sldId="270"/>
            <ac:graphicFrameMk id="5" creationId="{75242124-DCD2-4502-A037-B3C7EA46E350}"/>
          </ac:graphicFrameMkLst>
        </pc:graphicFrameChg>
      </pc:sldChg>
      <pc:sldChg chg="addSp delSp modSp mod setBg">
        <pc:chgData name="Rachael Jenkins (1901453)" userId="S::1901453@student.uwtsd.ac.uk::fbe29391-ef9b-4c16-b0f4-c63e153625cf" providerId="AD" clId="Web-{D9D12957-A457-4ACA-A3A9-0E565AAE2168}" dt="2022-02-22T12:21:24.243" v="2073" actId="20577"/>
        <pc:sldMkLst>
          <pc:docMk/>
          <pc:sldMk cId="2395110271" sldId="271"/>
        </pc:sldMkLst>
        <pc:spChg chg="mod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2" creationId="{456CC597-396A-4784-9519-DED359591A9B}"/>
          </ac:spMkLst>
        </pc:spChg>
        <pc:spChg chg="mod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3" creationId="{328BBFC6-E919-42D8-9DD5-E5D62E719532}"/>
          </ac:spMkLst>
        </pc:spChg>
        <pc:spChg chg="add mod">
          <ac:chgData name="Rachael Jenkins (1901453)" userId="S::1901453@student.uwtsd.ac.uk::fbe29391-ef9b-4c16-b0f4-c63e153625cf" providerId="AD" clId="Web-{D9D12957-A457-4ACA-A3A9-0E565AAE2168}" dt="2022-02-22T12:20:46.696" v="2060" actId="14100"/>
          <ac:spMkLst>
            <pc:docMk/>
            <pc:sldMk cId="2395110271" sldId="271"/>
            <ac:spMk id="4" creationId="{A9FEE32F-C235-47E0-B17A-3C33196D1C9A}"/>
          </ac:spMkLst>
        </pc:spChg>
        <pc:spChg chg="add mod">
          <ac:chgData name="Rachael Jenkins (1901453)" userId="S::1901453@student.uwtsd.ac.uk::fbe29391-ef9b-4c16-b0f4-c63e153625cf" providerId="AD" clId="Web-{D9D12957-A457-4ACA-A3A9-0E565AAE2168}" dt="2022-02-22T12:21:24.243" v="2073" actId="20577"/>
          <ac:spMkLst>
            <pc:docMk/>
            <pc:sldMk cId="2395110271" sldId="271"/>
            <ac:spMk id="5" creationId="{71735E5C-67CE-4E7E-8671-0D1B11BF3EAD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14" creationId="{3F088236-D655-4F88-B238-E16762358025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16" creationId="{3DAC0C92-199E-475C-9390-119A9B027276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18" creationId="{C4CFB339-0ED8-4FE2-9EF1-6D1375B8499B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20" creationId="{31896C80-2069-4431-9C19-83B913734490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22" creationId="{BF120A21-0841-4823-B0C4-28AEBCEF9B78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24" creationId="{DBB05BAE-BBD3-4289-899F-A6851503C6B0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26" creationId="{9874D11C-36F5-4BBE-A490-019A54E953B0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31" creationId="{3BCB5F6A-9EB0-40B0-9D13-3023E9A20508}"/>
          </ac:spMkLst>
        </pc:spChg>
        <pc:picChg chg="add mod ord">
          <ac:chgData name="Rachael Jenkins (1901453)" userId="S::1901453@student.uwtsd.ac.uk::fbe29391-ef9b-4c16-b0f4-c63e153625cf" providerId="AD" clId="Web-{D9D12957-A457-4ACA-A3A9-0E565AAE2168}" dt="2022-02-22T12:20:58.384" v="2061"/>
          <ac:picMkLst>
            <pc:docMk/>
            <pc:sldMk cId="2395110271" sldId="271"/>
            <ac:picMk id="6" creationId="{CB7A612C-73FC-43E0-BE31-6A23B8C560AB}"/>
          </ac:picMkLst>
        </pc:picChg>
        <pc:cxnChg chg="add del">
          <ac:chgData name="Rachael Jenkins (1901453)" userId="S::1901453@student.uwtsd.ac.uk::fbe29391-ef9b-4c16-b0f4-c63e153625cf" providerId="AD" clId="Web-{D9D12957-A457-4ACA-A3A9-0E565AAE2168}" dt="2022-02-22T12:20:58.384" v="2061"/>
          <ac:cxnSpMkLst>
            <pc:docMk/>
            <pc:sldMk cId="2395110271" sldId="271"/>
            <ac:cxnSpMk id="10" creationId="{64FA5DFF-7FE6-4855-84E6-DFA78EE978BD}"/>
          </ac:cxnSpMkLst>
        </pc:cxnChg>
        <pc:cxnChg chg="add del">
          <ac:chgData name="Rachael Jenkins (1901453)" userId="S::1901453@student.uwtsd.ac.uk::fbe29391-ef9b-4c16-b0f4-c63e153625cf" providerId="AD" clId="Web-{D9D12957-A457-4ACA-A3A9-0E565AAE2168}" dt="2022-02-22T12:20:58.384" v="2061"/>
          <ac:cxnSpMkLst>
            <pc:docMk/>
            <pc:sldMk cId="2395110271" sldId="271"/>
            <ac:cxnSpMk id="12" creationId="{2AFD8CBA-54A3-4363-991B-B9C631BBFA74}"/>
          </ac:cxnSpMkLst>
        </pc:cxnChg>
      </pc:sldChg>
      <pc:sldChg chg="addSp delSp modSp new mod setBg">
        <pc:chgData name="Rachael Jenkins (1901453)" userId="S::1901453@student.uwtsd.ac.uk::fbe29391-ef9b-4c16-b0f4-c63e153625cf" providerId="AD" clId="Web-{D9D12957-A457-4ACA-A3A9-0E565AAE2168}" dt="2022-02-22T12:10:28.200" v="2026" actId="20577"/>
        <pc:sldMkLst>
          <pc:docMk/>
          <pc:sldMk cId="1052789105" sldId="272"/>
        </pc:sldMkLst>
        <pc:spChg chg="mod ord">
          <ac:chgData name="Rachael Jenkins (1901453)" userId="S::1901453@student.uwtsd.ac.uk::fbe29391-ef9b-4c16-b0f4-c63e153625cf" providerId="AD" clId="Web-{D9D12957-A457-4ACA-A3A9-0E565AAE2168}" dt="2022-02-22T12:02:15.534" v="2009" actId="20577"/>
          <ac:spMkLst>
            <pc:docMk/>
            <pc:sldMk cId="1052789105" sldId="272"/>
            <ac:spMk id="2" creationId="{D2626EC0-3EBB-40BC-B80F-FE8473DF05AF}"/>
          </ac:spMkLst>
        </pc:spChg>
        <pc:spChg chg="mod">
          <ac:chgData name="Rachael Jenkins (1901453)" userId="S::1901453@student.uwtsd.ac.uk::fbe29391-ef9b-4c16-b0f4-c63e153625cf" providerId="AD" clId="Web-{D9D12957-A457-4ACA-A3A9-0E565AAE2168}" dt="2022-02-22T12:10:28.200" v="2026" actId="20577"/>
          <ac:spMkLst>
            <pc:docMk/>
            <pc:sldMk cId="1052789105" sldId="272"/>
            <ac:spMk id="3" creationId="{2A28B7A6-738D-42D9-A0CA-464999E08AAD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07.604" v="1905"/>
          <ac:spMkLst>
            <pc:docMk/>
            <pc:sldMk cId="1052789105" sldId="272"/>
            <ac:spMk id="8" creationId="{C52ED567-06B3-4107-9773-BBB6BD78673C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07.604" v="1905"/>
          <ac:spMkLst>
            <pc:docMk/>
            <pc:sldMk cId="1052789105" sldId="272"/>
            <ac:spMk id="10" creationId="{AF551D8B-3775-4477-88B7-7B7C350D34E4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07.604" v="1905"/>
          <ac:spMkLst>
            <pc:docMk/>
            <pc:sldMk cId="1052789105" sldId="272"/>
            <ac:spMk id="16" creationId="{BB934D2B-85E2-4375-94EE-B66C16BF7999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07.604" v="1905"/>
          <ac:spMkLst>
            <pc:docMk/>
            <pc:sldMk cId="1052789105" sldId="272"/>
            <ac:spMk id="18" creationId="{9B445E02-D785-4565-B842-9567BBC09508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07.604" v="1905"/>
          <ac:spMkLst>
            <pc:docMk/>
            <pc:sldMk cId="1052789105" sldId="272"/>
            <ac:spMk id="20" creationId="{2C153736-D102-4F57-9DE7-615AFC02B0AC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07.604" v="1905"/>
          <ac:spMkLst>
            <pc:docMk/>
            <pc:sldMk cId="1052789105" sldId="272"/>
            <ac:spMk id="22" creationId="{BA407A52-66F4-4CDE-A726-FF79F3EC342D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07.604" v="1905"/>
          <ac:spMkLst>
            <pc:docMk/>
            <pc:sldMk cId="1052789105" sldId="272"/>
            <ac:spMk id="24" creationId="{D28FFB34-4FC3-46F5-B900-D3B774FD0BE6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07.604" v="1905"/>
          <ac:spMkLst>
            <pc:docMk/>
            <pc:sldMk cId="1052789105" sldId="272"/>
            <ac:spMk id="26" creationId="{205F7B13-ACB5-46BE-8070-0431266B183B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07.604" v="1905"/>
          <ac:spMkLst>
            <pc:docMk/>
            <pc:sldMk cId="1052789105" sldId="272"/>
            <ac:spMk id="28" creationId="{D52A0D23-45DD-4DF4-ADE6-A81F409BB9FB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12.464" v="1907"/>
          <ac:spMkLst>
            <pc:docMk/>
            <pc:sldMk cId="1052789105" sldId="272"/>
            <ac:spMk id="30" creationId="{8DF4D7F6-81B5-452A-9CE6-76D81F91D41B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12.464" v="1907"/>
          <ac:spMkLst>
            <pc:docMk/>
            <pc:sldMk cId="1052789105" sldId="272"/>
            <ac:spMk id="31" creationId="{4600514D-20FB-4559-97DC-D1DC39E6C3DE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12.464" v="1907"/>
          <ac:spMkLst>
            <pc:docMk/>
            <pc:sldMk cId="1052789105" sldId="272"/>
            <ac:spMk id="32" creationId="{266F638A-E405-4AC0-B984-72E5813B0DD1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12.464" v="1907"/>
          <ac:spMkLst>
            <pc:docMk/>
            <pc:sldMk cId="1052789105" sldId="272"/>
            <ac:spMk id="35" creationId="{27B538D5-95DB-47ED-9CB4-34AE5BF78E6B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15.104" v="1909"/>
          <ac:spMkLst>
            <pc:docMk/>
            <pc:sldMk cId="1052789105" sldId="272"/>
            <ac:spMk id="37" creationId="{CE3A6A76-AE5D-49AE-9D49-90C0F1548261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16.729" v="1911"/>
          <ac:spMkLst>
            <pc:docMk/>
            <pc:sldMk cId="1052789105" sldId="272"/>
            <ac:spMk id="45" creationId="{8DF4D7F6-81B5-452A-9CE6-76D81F91D41B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16.729" v="1911"/>
          <ac:spMkLst>
            <pc:docMk/>
            <pc:sldMk cId="1052789105" sldId="272"/>
            <ac:spMk id="46" creationId="{4600514D-20FB-4559-97DC-D1DC39E6C3DE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16.729" v="1911"/>
          <ac:spMkLst>
            <pc:docMk/>
            <pc:sldMk cId="1052789105" sldId="272"/>
            <ac:spMk id="47" creationId="{266F638A-E405-4AC0-B984-72E5813B0DD1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16.729" v="1911"/>
          <ac:spMkLst>
            <pc:docMk/>
            <pc:sldMk cId="1052789105" sldId="272"/>
            <ac:spMk id="50" creationId="{27B538D5-95DB-47ED-9CB4-34AE5BF78E6B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1:42:16.729" v="1912"/>
          <ac:spMkLst>
            <pc:docMk/>
            <pc:sldMk cId="1052789105" sldId="272"/>
            <ac:spMk id="52" creationId="{E80B86A7-A1EC-475B-9166-88902B033A38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1:42:16.729" v="1912"/>
          <ac:spMkLst>
            <pc:docMk/>
            <pc:sldMk cId="1052789105" sldId="272"/>
            <ac:spMk id="53" creationId="{C2C29CB1-9F74-4879-A6AF-AEA67B6F1F4D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1:42:16.729" v="1912"/>
          <ac:spMkLst>
            <pc:docMk/>
            <pc:sldMk cId="1052789105" sldId="272"/>
            <ac:spMk id="54" creationId="{7E2C7115-5336-410C-AD71-0F0952A2E5A7}"/>
          </ac:spMkLst>
        </pc:spChg>
        <pc:grpChg chg="add del">
          <ac:chgData name="Rachael Jenkins (1901453)" userId="S::1901453@student.uwtsd.ac.uk::fbe29391-ef9b-4c16-b0f4-c63e153625cf" providerId="AD" clId="Web-{D9D12957-A457-4ACA-A3A9-0E565AAE2168}" dt="2022-02-22T11:42:15.104" v="1909"/>
          <ac:grpSpMkLst>
            <pc:docMk/>
            <pc:sldMk cId="1052789105" sldId="272"/>
            <ac:grpSpMk id="38" creationId="{A9A5CCB5-EF7C-48C3-B6DF-ADC1771CCD09}"/>
          </ac:grpSpMkLst>
        </pc:grpChg>
        <pc:cxnChg chg="add del">
          <ac:chgData name="Rachael Jenkins (1901453)" userId="S::1901453@student.uwtsd.ac.uk::fbe29391-ef9b-4c16-b0f4-c63e153625cf" providerId="AD" clId="Web-{D9D12957-A457-4ACA-A3A9-0E565AAE2168}" dt="2022-02-22T11:42:07.604" v="1905"/>
          <ac:cxnSpMkLst>
            <pc:docMk/>
            <pc:sldMk cId="1052789105" sldId="272"/>
            <ac:cxnSpMk id="12" creationId="{1A901C3D-CFAE-460D-BD0E-7D22164D7DFB}"/>
          </ac:cxnSpMkLst>
        </pc:cxnChg>
        <pc:cxnChg chg="add del">
          <ac:chgData name="Rachael Jenkins (1901453)" userId="S::1901453@student.uwtsd.ac.uk::fbe29391-ef9b-4c16-b0f4-c63e153625cf" providerId="AD" clId="Web-{D9D12957-A457-4ACA-A3A9-0E565AAE2168}" dt="2022-02-22T11:42:07.604" v="1905"/>
          <ac:cxnSpMkLst>
            <pc:docMk/>
            <pc:sldMk cId="1052789105" sldId="272"/>
            <ac:cxnSpMk id="14" creationId="{837C0EA9-1437-4437-9D20-2BBDA1AA9FF8}"/>
          </ac:cxnSpMkLst>
        </pc:cxnChg>
        <pc:cxnChg chg="add del">
          <ac:chgData name="Rachael Jenkins (1901453)" userId="S::1901453@student.uwtsd.ac.uk::fbe29391-ef9b-4c16-b0f4-c63e153625cf" providerId="AD" clId="Web-{D9D12957-A457-4ACA-A3A9-0E565AAE2168}" dt="2022-02-22T11:42:12.464" v="1907"/>
          <ac:cxnSpMkLst>
            <pc:docMk/>
            <pc:sldMk cId="1052789105" sldId="272"/>
            <ac:cxnSpMk id="33" creationId="{7D1CBE93-B17D-4509-843C-82287C38032A}"/>
          </ac:cxnSpMkLst>
        </pc:cxnChg>
        <pc:cxnChg chg="add del">
          <ac:chgData name="Rachael Jenkins (1901453)" userId="S::1901453@student.uwtsd.ac.uk::fbe29391-ef9b-4c16-b0f4-c63e153625cf" providerId="AD" clId="Web-{D9D12957-A457-4ACA-A3A9-0E565AAE2168}" dt="2022-02-22T11:42:12.464" v="1907"/>
          <ac:cxnSpMkLst>
            <pc:docMk/>
            <pc:sldMk cId="1052789105" sldId="272"/>
            <ac:cxnSpMk id="34" creationId="{AE6277B4-6A43-48AB-89B2-3442221619CC}"/>
          </ac:cxnSpMkLst>
        </pc:cxnChg>
        <pc:cxnChg chg="add del">
          <ac:chgData name="Rachael Jenkins (1901453)" userId="S::1901453@student.uwtsd.ac.uk::fbe29391-ef9b-4c16-b0f4-c63e153625cf" providerId="AD" clId="Web-{D9D12957-A457-4ACA-A3A9-0E565AAE2168}" dt="2022-02-22T11:42:16.729" v="1911"/>
          <ac:cxnSpMkLst>
            <pc:docMk/>
            <pc:sldMk cId="1052789105" sldId="272"/>
            <ac:cxnSpMk id="48" creationId="{7D1CBE93-B17D-4509-843C-82287C38032A}"/>
          </ac:cxnSpMkLst>
        </pc:cxnChg>
        <pc:cxnChg chg="add del">
          <ac:chgData name="Rachael Jenkins (1901453)" userId="S::1901453@student.uwtsd.ac.uk::fbe29391-ef9b-4c16-b0f4-c63e153625cf" providerId="AD" clId="Web-{D9D12957-A457-4ACA-A3A9-0E565AAE2168}" dt="2022-02-22T11:42:16.729" v="1911"/>
          <ac:cxnSpMkLst>
            <pc:docMk/>
            <pc:sldMk cId="1052789105" sldId="272"/>
            <ac:cxnSpMk id="49" creationId="{AE6277B4-6A43-48AB-89B2-3442221619CC}"/>
          </ac:cxnSpMkLst>
        </pc:cxnChg>
      </pc:sldChg>
      <pc:sldChg chg="new del">
        <pc:chgData name="Rachael Jenkins (1901453)" userId="S::1901453@student.uwtsd.ac.uk::fbe29391-ef9b-4c16-b0f4-c63e153625cf" providerId="AD" clId="Web-{D9D12957-A457-4ACA-A3A9-0E565AAE2168}" dt="2022-02-22T12:17:31.817" v="2027"/>
        <pc:sldMkLst>
          <pc:docMk/>
          <pc:sldMk cId="3747511228" sldId="273"/>
        </pc:sldMkLst>
      </pc:sldChg>
      <pc:sldChg chg="modSp new del">
        <pc:chgData name="Rachael Jenkins (1901453)" userId="S::1901453@student.uwtsd.ac.uk::fbe29391-ef9b-4c16-b0f4-c63e153625cf" providerId="AD" clId="Web-{D9D12957-A457-4ACA-A3A9-0E565AAE2168}" dt="2022-02-22T12:19:30.382" v="2042"/>
        <pc:sldMkLst>
          <pc:docMk/>
          <pc:sldMk cId="3051230125" sldId="274"/>
        </pc:sldMkLst>
        <pc:spChg chg="mod">
          <ac:chgData name="Rachael Jenkins (1901453)" userId="S::1901453@student.uwtsd.ac.uk::fbe29391-ef9b-4c16-b0f4-c63e153625cf" providerId="AD" clId="Web-{D9D12957-A457-4ACA-A3A9-0E565AAE2168}" dt="2022-02-22T12:19:28.835" v="2041" actId="20577"/>
          <ac:spMkLst>
            <pc:docMk/>
            <pc:sldMk cId="3051230125" sldId="274"/>
            <ac:spMk id="2" creationId="{71FE129A-0387-4D03-95F8-E6155DD635EA}"/>
          </ac:spMkLst>
        </pc:spChg>
      </pc:sldChg>
      <pc:sldChg chg="addSp delSp modSp new mod setBg setClrOvrMap">
        <pc:chgData name="Rachael Jenkins (1901453)" userId="S::1901453@student.uwtsd.ac.uk::fbe29391-ef9b-4c16-b0f4-c63e153625cf" providerId="AD" clId="Web-{D9D12957-A457-4ACA-A3A9-0E565AAE2168}" dt="2022-02-22T12:56:13.565" v="2271" actId="20577"/>
        <pc:sldMkLst>
          <pc:docMk/>
          <pc:sldMk cId="179888449" sldId="277"/>
        </pc:sldMkLst>
        <pc:spChg chg="del mod">
          <ac:chgData name="Rachael Jenkins (1901453)" userId="S::1901453@student.uwtsd.ac.uk::fbe29391-ef9b-4c16-b0f4-c63e153625cf" providerId="AD" clId="Web-{D9D12957-A457-4ACA-A3A9-0E565AAE2168}" dt="2022-02-22T12:31:41.912" v="2084"/>
          <ac:spMkLst>
            <pc:docMk/>
            <pc:sldMk cId="179888449" sldId="277"/>
            <ac:spMk id="2" creationId="{939A5DC3-8109-4DB9-A6D5-20EE96FAFFE1}"/>
          </ac:spMkLst>
        </pc:spChg>
        <pc:spChg chg="del">
          <ac:chgData name="Rachael Jenkins (1901453)" userId="S::1901453@student.uwtsd.ac.uk::fbe29391-ef9b-4c16-b0f4-c63e153625cf" providerId="AD" clId="Web-{D9D12957-A457-4ACA-A3A9-0E565AAE2168}" dt="2022-02-22T12:31:08.708" v="2078"/>
          <ac:spMkLst>
            <pc:docMk/>
            <pc:sldMk cId="179888449" sldId="277"/>
            <ac:spMk id="3" creationId="{539C2D5D-7F23-437F-BBC1-178B2486A36A}"/>
          </ac:spMkLst>
        </pc:spChg>
        <pc:spChg chg="add mod ord">
          <ac:chgData name="Rachael Jenkins (1901453)" userId="S::1901453@student.uwtsd.ac.uk::fbe29391-ef9b-4c16-b0f4-c63e153625cf" providerId="AD" clId="Web-{D9D12957-A457-4ACA-A3A9-0E565AAE2168}" dt="2022-02-22T12:56:13.565" v="2271" actId="20577"/>
          <ac:spMkLst>
            <pc:docMk/>
            <pc:sldMk cId="179888449" sldId="277"/>
            <ac:spMk id="6" creationId="{FAF43966-3E3F-4409-899A-657C2692D0CA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50:59.122" v="2090"/>
          <ac:spMkLst>
            <pc:docMk/>
            <pc:sldMk cId="179888449" sldId="277"/>
            <ac:spMk id="7" creationId="{56855E53-0C92-4E66-9E83-CC282C0EB515}"/>
          </ac:spMkLst>
        </pc:spChg>
        <pc:spChg chg="add mod">
          <ac:chgData name="Rachael Jenkins (1901453)" userId="S::1901453@student.uwtsd.ac.uk::fbe29391-ef9b-4c16-b0f4-c63e153625cf" providerId="AD" clId="Web-{D9D12957-A457-4ACA-A3A9-0E565AAE2168}" dt="2022-02-22T12:53:07.187" v="2146" actId="20577"/>
          <ac:spMkLst>
            <pc:docMk/>
            <pc:sldMk cId="179888449" sldId="277"/>
            <ac:spMk id="8" creationId="{98B615C2-3473-4478-9E4B-44151EB21FA8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51:15.559" v="2103"/>
          <ac:spMkLst>
            <pc:docMk/>
            <pc:sldMk cId="179888449" sldId="277"/>
            <ac:spMk id="21" creationId="{03E8462A-FEBA-4848-81CC-3F8DA3E477BE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51:15.559" v="2103"/>
          <ac:spMkLst>
            <pc:docMk/>
            <pc:sldMk cId="179888449" sldId="277"/>
            <ac:spMk id="34" creationId="{7941F9B1-B01B-4A84-89D9-B169AEB4E456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52:14.295" v="2123"/>
          <ac:spMkLst>
            <pc:docMk/>
            <pc:sldMk cId="179888449" sldId="277"/>
            <ac:spMk id="40" creationId="{3BCB5F6A-9EB0-40B0-9D13-3023E9A20508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2:52:14.295" v="2123"/>
          <ac:spMkLst>
            <pc:docMk/>
            <pc:sldMk cId="179888449" sldId="277"/>
            <ac:spMk id="49" creationId="{3F088236-D655-4F88-B238-E16762358025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2:52:14.295" v="2123"/>
          <ac:spMkLst>
            <pc:docMk/>
            <pc:sldMk cId="179888449" sldId="277"/>
            <ac:spMk id="51" creationId="{3DAC0C92-199E-475C-9390-119A9B027276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2:52:14.295" v="2123"/>
          <ac:spMkLst>
            <pc:docMk/>
            <pc:sldMk cId="179888449" sldId="277"/>
            <ac:spMk id="53" creationId="{C4CFB339-0ED8-4FE2-9EF1-6D1375B8499B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2:52:14.295" v="2123"/>
          <ac:spMkLst>
            <pc:docMk/>
            <pc:sldMk cId="179888449" sldId="277"/>
            <ac:spMk id="55" creationId="{31896C80-2069-4431-9C19-83B913734490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2:52:14.295" v="2123"/>
          <ac:spMkLst>
            <pc:docMk/>
            <pc:sldMk cId="179888449" sldId="277"/>
            <ac:spMk id="57" creationId="{BF120A21-0841-4823-B0C4-28AEBCEF9B78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2:52:14.295" v="2123"/>
          <ac:spMkLst>
            <pc:docMk/>
            <pc:sldMk cId="179888449" sldId="277"/>
            <ac:spMk id="59" creationId="{DBB05BAE-BBD3-4289-899F-A6851503C6B0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2:52:14.295" v="2123"/>
          <ac:spMkLst>
            <pc:docMk/>
            <pc:sldMk cId="179888449" sldId="277"/>
            <ac:spMk id="61" creationId="{9874D11C-36F5-4BBE-A490-019A54E953B0}"/>
          </ac:spMkLst>
        </pc:spChg>
        <pc:grpChg chg="add del">
          <ac:chgData name="Rachael Jenkins (1901453)" userId="S::1901453@student.uwtsd.ac.uk::fbe29391-ef9b-4c16-b0f4-c63e153625cf" providerId="AD" clId="Web-{D9D12957-A457-4ACA-A3A9-0E565AAE2168}" dt="2022-02-22T12:51:15.559" v="2103"/>
          <ac:grpSpMkLst>
            <pc:docMk/>
            <pc:sldMk cId="179888449" sldId="277"/>
            <ac:grpSpMk id="9" creationId="{609316A9-990D-4EC3-A671-70EE5C1493A4}"/>
          </ac:grpSpMkLst>
        </pc:grpChg>
        <pc:grpChg chg="add del">
          <ac:chgData name="Rachael Jenkins (1901453)" userId="S::1901453@student.uwtsd.ac.uk::fbe29391-ef9b-4c16-b0f4-c63e153625cf" providerId="AD" clId="Web-{D9D12957-A457-4ACA-A3A9-0E565AAE2168}" dt="2022-02-22T12:51:15.559" v="2103"/>
          <ac:grpSpMkLst>
            <pc:docMk/>
            <pc:sldMk cId="179888449" sldId="277"/>
            <ac:grpSpMk id="23" creationId="{2109F83F-40FE-4DB3-84CC-09FB3340D06D}"/>
          </ac:grpSpMkLst>
        </pc:grpChg>
        <pc:picChg chg="add del mod ord">
          <ac:chgData name="Rachael Jenkins (1901453)" userId="S::1901453@student.uwtsd.ac.uk::fbe29391-ef9b-4c16-b0f4-c63e153625cf" providerId="AD" clId="Web-{D9D12957-A457-4ACA-A3A9-0E565AAE2168}" dt="2022-02-22T12:34:35.087" v="2088"/>
          <ac:picMkLst>
            <pc:docMk/>
            <pc:sldMk cId="179888449" sldId="277"/>
            <ac:picMk id="4" creationId="{28DD90CE-16E7-496C-A7F6-BBDE76452E4E}"/>
          </ac:picMkLst>
        </pc:picChg>
        <pc:picChg chg="add mod">
          <ac:chgData name="Rachael Jenkins (1901453)" userId="S::1901453@student.uwtsd.ac.uk::fbe29391-ef9b-4c16-b0f4-c63e153625cf" providerId="AD" clId="Web-{D9D12957-A457-4ACA-A3A9-0E565AAE2168}" dt="2022-02-22T12:52:34.498" v="2127" actId="1076"/>
          <ac:picMkLst>
            <pc:docMk/>
            <pc:sldMk cId="179888449" sldId="277"/>
            <ac:picMk id="36" creationId="{EFEEC68B-9CB8-453B-887D-3193478A6807}"/>
          </ac:picMkLst>
        </pc:picChg>
        <pc:cxnChg chg="add">
          <ac:chgData name="Rachael Jenkins (1901453)" userId="S::1901453@student.uwtsd.ac.uk::fbe29391-ef9b-4c16-b0f4-c63e153625cf" providerId="AD" clId="Web-{D9D12957-A457-4ACA-A3A9-0E565AAE2168}" dt="2022-02-22T12:52:14.295" v="2123"/>
          <ac:cxnSpMkLst>
            <pc:docMk/>
            <pc:sldMk cId="179888449" sldId="277"/>
            <ac:cxnSpMk id="45" creationId="{64FA5DFF-7FE6-4855-84E6-DFA78EE978BD}"/>
          </ac:cxnSpMkLst>
        </pc:cxnChg>
        <pc:cxnChg chg="add">
          <ac:chgData name="Rachael Jenkins (1901453)" userId="S::1901453@student.uwtsd.ac.uk::fbe29391-ef9b-4c16-b0f4-c63e153625cf" providerId="AD" clId="Web-{D9D12957-A457-4ACA-A3A9-0E565AAE2168}" dt="2022-02-22T12:52:14.295" v="2123"/>
          <ac:cxnSpMkLst>
            <pc:docMk/>
            <pc:sldMk cId="179888449" sldId="277"/>
            <ac:cxnSpMk id="47" creationId="{2AFD8CBA-54A3-4363-991B-B9C631BBFA74}"/>
          </ac:cxnSpMkLst>
        </pc:cxnChg>
      </pc:sldChg>
    </pc:docChg>
  </pc:docChgLst>
  <pc:docChgLst>
    <pc:chgData name="Toby Lugano (1901988)" userId="S::1901988@student.uwtsd.ac.uk::1ba21f7a-7519-4710-95c0-ecd97db91deb" providerId="AD" clId="Web-{CE30C84A-7791-4698-9AEA-AC3E93AD2941}"/>
    <pc:docChg chg="modSld">
      <pc:chgData name="Toby Lugano (1901988)" userId="S::1901988@student.uwtsd.ac.uk::1ba21f7a-7519-4710-95c0-ecd97db91deb" providerId="AD" clId="Web-{CE30C84A-7791-4698-9AEA-AC3E93AD2941}" dt="2022-02-22T10:30:16.182" v="103" actId="20577"/>
      <pc:docMkLst>
        <pc:docMk/>
      </pc:docMkLst>
      <pc:sldChg chg="modSp">
        <pc:chgData name="Toby Lugano (1901988)" userId="S::1901988@student.uwtsd.ac.uk::1ba21f7a-7519-4710-95c0-ecd97db91deb" providerId="AD" clId="Web-{CE30C84A-7791-4698-9AEA-AC3E93AD2941}" dt="2022-02-22T10:23:44.032" v="21" actId="20577"/>
        <pc:sldMkLst>
          <pc:docMk/>
          <pc:sldMk cId="109857222" sldId="256"/>
        </pc:sldMkLst>
        <pc:spChg chg="mod">
          <ac:chgData name="Toby Lugano (1901988)" userId="S::1901988@student.uwtsd.ac.uk::1ba21f7a-7519-4710-95c0-ecd97db91deb" providerId="AD" clId="Web-{CE30C84A-7791-4698-9AEA-AC3E93AD2941}" dt="2022-02-22T10:23:44.032" v="2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Toby Lugano (1901988)" userId="S::1901988@student.uwtsd.ac.uk::1ba21f7a-7519-4710-95c0-ecd97db91deb" providerId="AD" clId="Web-{CE30C84A-7791-4698-9AEA-AC3E93AD2941}" dt="2022-02-22T10:30:16.182" v="103" actId="20577"/>
        <pc:sldMkLst>
          <pc:docMk/>
          <pc:sldMk cId="3272533988" sldId="259"/>
        </pc:sldMkLst>
        <pc:spChg chg="mod">
          <ac:chgData name="Toby Lugano (1901988)" userId="S::1901988@student.uwtsd.ac.uk::1ba21f7a-7519-4710-95c0-ecd97db91deb" providerId="AD" clId="Web-{CE30C84A-7791-4698-9AEA-AC3E93AD2941}" dt="2022-02-22T10:30:16.182" v="103" actId="20577"/>
          <ac:spMkLst>
            <pc:docMk/>
            <pc:sldMk cId="3272533988" sldId="259"/>
            <ac:spMk id="2" creationId="{27E667DC-08E2-4956-A3E2-13C907B6FD26}"/>
          </ac:spMkLst>
        </pc:spChg>
      </pc:sldChg>
    </pc:docChg>
  </pc:docChgLst>
  <pc:docChgLst>
    <pc:chgData name="Toby Lugano (1901988)" userId="S::1901988@student.uwtsd.ac.uk::1ba21f7a-7519-4710-95c0-ecd97db91deb" providerId="AD" clId="Web-{B73C6524-B890-450D-8088-DB5B08EE0EB1}"/>
    <pc:docChg chg="addSld modSld modSection">
      <pc:chgData name="Toby Lugano (1901988)" userId="S::1901988@student.uwtsd.ac.uk::1ba21f7a-7519-4710-95c0-ecd97db91deb" providerId="AD" clId="Web-{B73C6524-B890-450D-8088-DB5B08EE0EB1}" dt="2022-02-22T12:13:05.687" v="109" actId="20577"/>
      <pc:docMkLst>
        <pc:docMk/>
      </pc:docMkLst>
      <pc:sldChg chg="modSp">
        <pc:chgData name="Toby Lugano (1901988)" userId="S::1901988@student.uwtsd.ac.uk::1ba21f7a-7519-4710-95c0-ecd97db91deb" providerId="AD" clId="Web-{B73C6524-B890-450D-8088-DB5B08EE0EB1}" dt="2022-02-22T11:52:45.019" v="28" actId="20577"/>
        <pc:sldMkLst>
          <pc:docMk/>
          <pc:sldMk cId="3272533988" sldId="259"/>
        </pc:sldMkLst>
        <pc:spChg chg="mod">
          <ac:chgData name="Toby Lugano (1901988)" userId="S::1901988@student.uwtsd.ac.uk::1ba21f7a-7519-4710-95c0-ecd97db91deb" providerId="AD" clId="Web-{B73C6524-B890-450D-8088-DB5B08EE0EB1}" dt="2022-02-22T11:52:45.019" v="28" actId="20577"/>
          <ac:spMkLst>
            <pc:docMk/>
            <pc:sldMk cId="3272533988" sldId="259"/>
            <ac:spMk id="3" creationId="{1AE78906-05B5-44EC-B038-A56E5E8910D4}"/>
          </ac:spMkLst>
        </pc:spChg>
      </pc:sldChg>
      <pc:sldChg chg="modSp new">
        <pc:chgData name="Toby Lugano (1901988)" userId="S::1901988@student.uwtsd.ac.uk::1ba21f7a-7519-4710-95c0-ecd97db91deb" providerId="AD" clId="Web-{B73C6524-B890-450D-8088-DB5B08EE0EB1}" dt="2022-02-22T12:13:05.687" v="109" actId="20577"/>
        <pc:sldMkLst>
          <pc:docMk/>
          <pc:sldMk cId="975331686" sldId="275"/>
        </pc:sldMkLst>
        <pc:spChg chg="mod">
          <ac:chgData name="Toby Lugano (1901988)" userId="S::1901988@student.uwtsd.ac.uk::1ba21f7a-7519-4710-95c0-ecd97db91deb" providerId="AD" clId="Web-{B73C6524-B890-450D-8088-DB5B08EE0EB1}" dt="2022-02-22T11:53:05.660" v="31" actId="20577"/>
          <ac:spMkLst>
            <pc:docMk/>
            <pc:sldMk cId="975331686" sldId="275"/>
            <ac:spMk id="2" creationId="{A95B8578-1626-4F71-9625-F8A9B584E5B3}"/>
          </ac:spMkLst>
        </pc:spChg>
        <pc:spChg chg="mod">
          <ac:chgData name="Toby Lugano (1901988)" userId="S::1901988@student.uwtsd.ac.uk::1ba21f7a-7519-4710-95c0-ecd97db91deb" providerId="AD" clId="Web-{B73C6524-B890-450D-8088-DB5B08EE0EB1}" dt="2022-02-22T12:13:05.687" v="109" actId="20577"/>
          <ac:spMkLst>
            <pc:docMk/>
            <pc:sldMk cId="975331686" sldId="275"/>
            <ac:spMk id="3" creationId="{8626C2A0-1362-4AE8-B379-CC68AD44FBBD}"/>
          </ac:spMkLst>
        </pc:spChg>
      </pc:sldChg>
    </pc:docChg>
  </pc:docChgLst>
  <pc:docChgLst>
    <pc:chgData name="Ruth James (1803484)" userId="S::1803484@student.uwtsd.ac.uk::03697a74-a8c4-4c02-b3c5-0f92f35ccbbd" providerId="AD" clId="Web-{05DCF2BE-67C0-464E-B03F-F950838582C6}"/>
    <pc:docChg chg="addSld delSld modSld modSection">
      <pc:chgData name="Ruth James (1803484)" userId="S::1803484@student.uwtsd.ac.uk::03697a74-a8c4-4c02-b3c5-0f92f35ccbbd" providerId="AD" clId="Web-{05DCF2BE-67C0-464E-B03F-F950838582C6}" dt="2022-03-08T23:47:52.695" v="37" actId="1076"/>
      <pc:docMkLst>
        <pc:docMk/>
      </pc:docMkLst>
      <pc:sldChg chg="modSp">
        <pc:chgData name="Ruth James (1803484)" userId="S::1803484@student.uwtsd.ac.uk::03697a74-a8c4-4c02-b3c5-0f92f35ccbbd" providerId="AD" clId="Web-{05DCF2BE-67C0-464E-B03F-F950838582C6}" dt="2022-03-08T23:47:52.695" v="37" actId="1076"/>
        <pc:sldMkLst>
          <pc:docMk/>
          <pc:sldMk cId="3566959379" sldId="262"/>
        </pc:sldMkLst>
        <pc:picChg chg="mod">
          <ac:chgData name="Ruth James (1803484)" userId="S::1803484@student.uwtsd.ac.uk::03697a74-a8c4-4c02-b3c5-0f92f35ccbbd" providerId="AD" clId="Web-{05DCF2BE-67C0-464E-B03F-F950838582C6}" dt="2022-03-08T23:47:52.695" v="37" actId="1076"/>
          <ac:picMkLst>
            <pc:docMk/>
            <pc:sldMk cId="3566959379" sldId="262"/>
            <ac:picMk id="4" creationId="{1DE8E9D1-5E78-4761-A954-EA137B9A5D07}"/>
          </ac:picMkLst>
        </pc:picChg>
      </pc:sldChg>
      <pc:sldChg chg="addSp modSp">
        <pc:chgData name="Ruth James (1803484)" userId="S::1803484@student.uwtsd.ac.uk::03697a74-a8c4-4c02-b3c5-0f92f35ccbbd" providerId="AD" clId="Web-{05DCF2BE-67C0-464E-B03F-F950838582C6}" dt="2022-03-08T23:41:33.018" v="35" actId="1076"/>
        <pc:sldMkLst>
          <pc:docMk/>
          <pc:sldMk cId="1293694229" sldId="282"/>
        </pc:sldMkLst>
        <pc:picChg chg="add mod">
          <ac:chgData name="Ruth James (1803484)" userId="S::1803484@student.uwtsd.ac.uk::03697a74-a8c4-4c02-b3c5-0f92f35ccbbd" providerId="AD" clId="Web-{05DCF2BE-67C0-464E-B03F-F950838582C6}" dt="2022-03-08T23:41:33.018" v="35" actId="1076"/>
          <ac:picMkLst>
            <pc:docMk/>
            <pc:sldMk cId="1293694229" sldId="282"/>
            <ac:picMk id="2" creationId="{0E2BC570-92C5-4887-878B-B40CFA408A70}"/>
          </ac:picMkLst>
        </pc:picChg>
        <pc:picChg chg="mod">
          <ac:chgData name="Ruth James (1803484)" userId="S::1803484@student.uwtsd.ac.uk::03697a74-a8c4-4c02-b3c5-0f92f35ccbbd" providerId="AD" clId="Web-{05DCF2BE-67C0-464E-B03F-F950838582C6}" dt="2022-03-08T23:40:54.017" v="33" actId="1076"/>
          <ac:picMkLst>
            <pc:docMk/>
            <pc:sldMk cId="1293694229" sldId="282"/>
            <ac:picMk id="4" creationId="{DB47C237-E02C-4376-9A62-7BA79235270A}"/>
          </ac:picMkLst>
        </pc:picChg>
        <pc:picChg chg="mod">
          <ac:chgData name="Ruth James (1803484)" userId="S::1803484@student.uwtsd.ac.uk::03697a74-a8c4-4c02-b3c5-0f92f35ccbbd" providerId="AD" clId="Web-{05DCF2BE-67C0-464E-B03F-F950838582C6}" dt="2022-03-08T23:40:44.908" v="30" actId="1076"/>
          <ac:picMkLst>
            <pc:docMk/>
            <pc:sldMk cId="1293694229" sldId="282"/>
            <ac:picMk id="5" creationId="{B4CBBA79-AE05-4ED7-B4AF-9AED607595F7}"/>
          </ac:picMkLst>
        </pc:picChg>
        <pc:picChg chg="mod">
          <ac:chgData name="Ruth James (1803484)" userId="S::1803484@student.uwtsd.ac.uk::03697a74-a8c4-4c02-b3c5-0f92f35ccbbd" providerId="AD" clId="Web-{05DCF2BE-67C0-464E-B03F-F950838582C6}" dt="2022-03-08T23:40:47.236" v="31" actId="1076"/>
          <ac:picMkLst>
            <pc:docMk/>
            <pc:sldMk cId="1293694229" sldId="282"/>
            <ac:picMk id="6" creationId="{4E09ABE2-A533-4500-8915-8F8BEA3CD830}"/>
          </ac:picMkLst>
        </pc:picChg>
        <pc:picChg chg="mod">
          <ac:chgData name="Ruth James (1803484)" userId="S::1803484@student.uwtsd.ac.uk::03697a74-a8c4-4c02-b3c5-0f92f35ccbbd" providerId="AD" clId="Web-{05DCF2BE-67C0-464E-B03F-F950838582C6}" dt="2022-03-08T23:39:51.562" v="19" actId="1076"/>
          <ac:picMkLst>
            <pc:docMk/>
            <pc:sldMk cId="1293694229" sldId="282"/>
            <ac:picMk id="7" creationId="{927816B7-EE17-4C4C-BE7F-6CF9DB339F30}"/>
          </ac:picMkLst>
        </pc:picChg>
        <pc:picChg chg="mod">
          <ac:chgData name="Ruth James (1803484)" userId="S::1803484@student.uwtsd.ac.uk::03697a74-a8c4-4c02-b3c5-0f92f35ccbbd" providerId="AD" clId="Web-{05DCF2BE-67C0-464E-B03F-F950838582C6}" dt="2022-03-08T23:40:50.017" v="32" actId="1076"/>
          <ac:picMkLst>
            <pc:docMk/>
            <pc:sldMk cId="1293694229" sldId="282"/>
            <ac:picMk id="8" creationId="{0B332C00-124A-44C3-A480-CACF4B7AB47F}"/>
          </ac:picMkLst>
        </pc:picChg>
        <pc:picChg chg="mod">
          <ac:chgData name="Ruth James (1803484)" userId="S::1803484@student.uwtsd.ac.uk::03697a74-a8c4-4c02-b3c5-0f92f35ccbbd" providerId="AD" clId="Web-{05DCF2BE-67C0-464E-B03F-F950838582C6}" dt="2022-03-08T23:39:10.374" v="5" actId="1076"/>
          <ac:picMkLst>
            <pc:docMk/>
            <pc:sldMk cId="1293694229" sldId="282"/>
            <ac:picMk id="9" creationId="{35EC2AE2-2994-40EB-B873-7418B8ACB8A4}"/>
          </ac:picMkLst>
        </pc:picChg>
      </pc:sldChg>
      <pc:sldChg chg="addSp delSp modSp new del">
        <pc:chgData name="Ruth James (1803484)" userId="S::1803484@student.uwtsd.ac.uk::03697a74-a8c4-4c02-b3c5-0f92f35ccbbd" providerId="AD" clId="Web-{05DCF2BE-67C0-464E-B03F-F950838582C6}" dt="2022-03-08T23:38:55.936" v="3"/>
        <pc:sldMkLst>
          <pc:docMk/>
          <pc:sldMk cId="3901809497" sldId="293"/>
        </pc:sldMkLst>
        <pc:spChg chg="add del">
          <ac:chgData name="Ruth James (1803484)" userId="S::1803484@student.uwtsd.ac.uk::03697a74-a8c4-4c02-b3c5-0f92f35ccbbd" providerId="AD" clId="Web-{05DCF2BE-67C0-464E-B03F-F950838582C6}" dt="2022-03-08T23:38:53.764" v="2"/>
          <ac:spMkLst>
            <pc:docMk/>
            <pc:sldMk cId="3901809497" sldId="293"/>
            <ac:spMk id="3" creationId="{7739A83F-804B-4CCB-8102-6CB3F011DED6}"/>
          </ac:spMkLst>
        </pc:spChg>
        <pc:picChg chg="add del mod ord">
          <ac:chgData name="Ruth James (1803484)" userId="S::1803484@student.uwtsd.ac.uk::03697a74-a8c4-4c02-b3c5-0f92f35ccbbd" providerId="AD" clId="Web-{05DCF2BE-67C0-464E-B03F-F950838582C6}" dt="2022-03-08T23:38:53.764" v="2"/>
          <ac:picMkLst>
            <pc:docMk/>
            <pc:sldMk cId="3901809497" sldId="293"/>
            <ac:picMk id="4" creationId="{14863C4B-DBF5-4EE3-9854-644D651AB74E}"/>
          </ac:picMkLst>
        </pc:picChg>
      </pc:sldChg>
    </pc:docChg>
  </pc:docChgLst>
  <pc:docChgLst>
    <pc:chgData name="Ruth James (1803484)" userId="S::1803484@student.uwtsd.ac.uk::03697a74-a8c4-4c02-b3c5-0f92f35ccbbd" providerId="AD" clId="Web-{B014BC56-ECB2-4034-B8D2-3147A460B7EF}"/>
    <pc:docChg chg="addSld delSld modSld sldOrd modSection">
      <pc:chgData name="Ruth James (1803484)" userId="S::1803484@student.uwtsd.ac.uk::03697a74-a8c4-4c02-b3c5-0f92f35ccbbd" providerId="AD" clId="Web-{B014BC56-ECB2-4034-B8D2-3147A460B7EF}" dt="2022-03-09T23:07:34.572" v="1235" actId="20577"/>
      <pc:docMkLst>
        <pc:docMk/>
      </pc:docMkLst>
      <pc:sldChg chg="modSp">
        <pc:chgData name="Ruth James (1803484)" userId="S::1803484@student.uwtsd.ac.uk::03697a74-a8c4-4c02-b3c5-0f92f35ccbbd" providerId="AD" clId="Web-{B014BC56-ECB2-4034-B8D2-3147A460B7EF}" dt="2022-03-09T15:48:06.491" v="706" actId="20577"/>
        <pc:sldMkLst>
          <pc:docMk/>
          <pc:sldMk cId="3566959379" sldId="262"/>
        </pc:sldMkLst>
        <pc:spChg chg="mod">
          <ac:chgData name="Ruth James (1803484)" userId="S::1803484@student.uwtsd.ac.uk::03697a74-a8c4-4c02-b3c5-0f92f35ccbbd" providerId="AD" clId="Web-{B014BC56-ECB2-4034-B8D2-3147A460B7EF}" dt="2022-03-09T15:48:06.491" v="706" actId="20577"/>
          <ac:spMkLst>
            <pc:docMk/>
            <pc:sldMk cId="3566959379" sldId="262"/>
            <ac:spMk id="3" creationId="{C3B4B5C5-F938-48F9-8A0D-4B958F055BCF}"/>
          </ac:spMkLst>
        </pc:spChg>
      </pc:sldChg>
      <pc:sldChg chg="modSp">
        <pc:chgData name="Ruth James (1803484)" userId="S::1803484@student.uwtsd.ac.uk::03697a74-a8c4-4c02-b3c5-0f92f35ccbbd" providerId="AD" clId="Web-{B014BC56-ECB2-4034-B8D2-3147A460B7EF}" dt="2022-03-09T16:11:48.736" v="743" actId="20577"/>
        <pc:sldMkLst>
          <pc:docMk/>
          <pc:sldMk cId="1789631774" sldId="264"/>
        </pc:sldMkLst>
        <pc:spChg chg="mod">
          <ac:chgData name="Ruth James (1803484)" userId="S::1803484@student.uwtsd.ac.uk::03697a74-a8c4-4c02-b3c5-0f92f35ccbbd" providerId="AD" clId="Web-{B014BC56-ECB2-4034-B8D2-3147A460B7EF}" dt="2022-03-09T15:59:30.597" v="710" actId="20577"/>
          <ac:spMkLst>
            <pc:docMk/>
            <pc:sldMk cId="1789631774" sldId="264"/>
            <ac:spMk id="2" creationId="{D8750DD1-42C2-4343-8019-AFC62FA43B36}"/>
          </ac:spMkLst>
        </pc:spChg>
        <pc:spChg chg="mod">
          <ac:chgData name="Ruth James (1803484)" userId="S::1803484@student.uwtsd.ac.uk::03697a74-a8c4-4c02-b3c5-0f92f35ccbbd" providerId="AD" clId="Web-{B014BC56-ECB2-4034-B8D2-3147A460B7EF}" dt="2022-03-09T16:11:48.736" v="743" actId="20577"/>
          <ac:spMkLst>
            <pc:docMk/>
            <pc:sldMk cId="1789631774" sldId="264"/>
            <ac:spMk id="3" creationId="{1B2B2772-D0FB-45FC-B0B0-81F4B40F2009}"/>
          </ac:spMkLst>
        </pc:spChg>
      </pc:sldChg>
      <pc:sldChg chg="modSp">
        <pc:chgData name="Ruth James (1803484)" userId="S::1803484@student.uwtsd.ac.uk::03697a74-a8c4-4c02-b3c5-0f92f35ccbbd" providerId="AD" clId="Web-{B014BC56-ECB2-4034-B8D2-3147A460B7EF}" dt="2022-03-09T23:07:34.572" v="1235" actId="20577"/>
        <pc:sldMkLst>
          <pc:docMk/>
          <pc:sldMk cId="2351854666" sldId="265"/>
        </pc:sldMkLst>
        <pc:spChg chg="mod">
          <ac:chgData name="Ruth James (1803484)" userId="S::1803484@student.uwtsd.ac.uk::03697a74-a8c4-4c02-b3c5-0f92f35ccbbd" providerId="AD" clId="Web-{B014BC56-ECB2-4034-B8D2-3147A460B7EF}" dt="2022-03-09T23:07:34.572" v="1235" actId="20577"/>
          <ac:spMkLst>
            <pc:docMk/>
            <pc:sldMk cId="2351854666" sldId="265"/>
            <ac:spMk id="3" creationId="{DA236D15-48EE-4F02-9FDD-765366AD863E}"/>
          </ac:spMkLst>
        </pc:spChg>
      </pc:sldChg>
      <pc:sldChg chg="addSp modSp mod setBg">
        <pc:chgData name="Ruth James (1803484)" userId="S::1803484@student.uwtsd.ac.uk::03697a74-a8c4-4c02-b3c5-0f92f35ccbbd" providerId="AD" clId="Web-{B014BC56-ECB2-4034-B8D2-3147A460B7EF}" dt="2022-03-09T15:41:34.374" v="700" actId="20577"/>
        <pc:sldMkLst>
          <pc:docMk/>
          <pc:sldMk cId="1114657192" sldId="286"/>
        </pc:sldMkLst>
        <pc:spChg chg="mod">
          <ac:chgData name="Ruth James (1803484)" userId="S::1803484@student.uwtsd.ac.uk::03697a74-a8c4-4c02-b3c5-0f92f35ccbbd" providerId="AD" clId="Web-{B014BC56-ECB2-4034-B8D2-3147A460B7EF}" dt="2022-03-09T15:40:20.466" v="653" actId="1076"/>
          <ac:spMkLst>
            <pc:docMk/>
            <pc:sldMk cId="1114657192" sldId="286"/>
            <ac:spMk id="2" creationId="{49594939-59A7-4EFA-8701-2817B7194478}"/>
          </ac:spMkLst>
        </pc:spChg>
        <pc:spChg chg="mod ord">
          <ac:chgData name="Ruth James (1803484)" userId="S::1803484@student.uwtsd.ac.uk::03697a74-a8c4-4c02-b3c5-0f92f35ccbbd" providerId="AD" clId="Web-{B014BC56-ECB2-4034-B8D2-3147A460B7EF}" dt="2022-03-09T15:41:34.374" v="700" actId="20577"/>
          <ac:spMkLst>
            <pc:docMk/>
            <pc:sldMk cId="1114657192" sldId="286"/>
            <ac:spMk id="3" creationId="{4814D78C-FEEC-4B89-8C13-F234E163206D}"/>
          </ac:spMkLst>
        </pc:spChg>
        <pc:spChg chg="add">
          <ac:chgData name="Ruth James (1803484)" userId="S::1803484@student.uwtsd.ac.uk::03697a74-a8c4-4c02-b3c5-0f92f35ccbbd" providerId="AD" clId="Web-{B014BC56-ECB2-4034-B8D2-3147A460B7EF}" dt="2022-03-09T15:39:17.731" v="648"/>
          <ac:spMkLst>
            <pc:docMk/>
            <pc:sldMk cId="1114657192" sldId="286"/>
            <ac:spMk id="9" creationId="{A65AC7D1-EAA9-48F5-B509-60A7F50BF703}"/>
          </ac:spMkLst>
        </pc:spChg>
        <pc:spChg chg="add">
          <ac:chgData name="Ruth James (1803484)" userId="S::1803484@student.uwtsd.ac.uk::03697a74-a8c4-4c02-b3c5-0f92f35ccbbd" providerId="AD" clId="Web-{B014BC56-ECB2-4034-B8D2-3147A460B7EF}" dt="2022-03-09T15:39:17.731" v="648"/>
          <ac:spMkLst>
            <pc:docMk/>
            <pc:sldMk cId="1114657192" sldId="286"/>
            <ac:spMk id="11" creationId="{D6320AF9-619A-4175-865B-5663E1AEF4C5}"/>
          </ac:spMkLst>
        </pc:spChg>
        <pc:spChg chg="add">
          <ac:chgData name="Ruth James (1803484)" userId="S::1803484@student.uwtsd.ac.uk::03697a74-a8c4-4c02-b3c5-0f92f35ccbbd" providerId="AD" clId="Web-{B014BC56-ECB2-4034-B8D2-3147A460B7EF}" dt="2022-03-09T15:39:17.731" v="648"/>
          <ac:spMkLst>
            <pc:docMk/>
            <pc:sldMk cId="1114657192" sldId="286"/>
            <ac:spMk id="17" creationId="{7E018740-5C2B-4A41-AC1A-7E68D1EC1954}"/>
          </ac:spMkLst>
        </pc:spChg>
        <pc:spChg chg="add">
          <ac:chgData name="Ruth James (1803484)" userId="S::1803484@student.uwtsd.ac.uk::03697a74-a8c4-4c02-b3c5-0f92f35ccbbd" providerId="AD" clId="Web-{B014BC56-ECB2-4034-B8D2-3147A460B7EF}" dt="2022-03-09T15:39:17.731" v="648"/>
          <ac:spMkLst>
            <pc:docMk/>
            <pc:sldMk cId="1114657192" sldId="286"/>
            <ac:spMk id="19" creationId="{166F75A4-C475-4941-8EE2-B80A06A2C1BB}"/>
          </ac:spMkLst>
        </pc:spChg>
        <pc:spChg chg="add">
          <ac:chgData name="Ruth James (1803484)" userId="S::1803484@student.uwtsd.ac.uk::03697a74-a8c4-4c02-b3c5-0f92f35ccbbd" providerId="AD" clId="Web-{B014BC56-ECB2-4034-B8D2-3147A460B7EF}" dt="2022-03-09T15:39:17.731" v="648"/>
          <ac:spMkLst>
            <pc:docMk/>
            <pc:sldMk cId="1114657192" sldId="286"/>
            <ac:spMk id="21" creationId="{A032553A-72E8-4B0D-8405-FF9771C9AF05}"/>
          </ac:spMkLst>
        </pc:spChg>
        <pc:spChg chg="add">
          <ac:chgData name="Ruth James (1803484)" userId="S::1803484@student.uwtsd.ac.uk::03697a74-a8c4-4c02-b3c5-0f92f35ccbbd" providerId="AD" clId="Web-{B014BC56-ECB2-4034-B8D2-3147A460B7EF}" dt="2022-03-09T15:39:17.731" v="648"/>
          <ac:spMkLst>
            <pc:docMk/>
            <pc:sldMk cId="1114657192" sldId="286"/>
            <ac:spMk id="23" creationId="{765800AC-C3B9-498E-87BC-29FAE4C76B21}"/>
          </ac:spMkLst>
        </pc:spChg>
        <pc:spChg chg="add">
          <ac:chgData name="Ruth James (1803484)" userId="S::1803484@student.uwtsd.ac.uk::03697a74-a8c4-4c02-b3c5-0f92f35ccbbd" providerId="AD" clId="Web-{B014BC56-ECB2-4034-B8D2-3147A460B7EF}" dt="2022-03-09T15:39:17.731" v="648"/>
          <ac:spMkLst>
            <pc:docMk/>
            <pc:sldMk cId="1114657192" sldId="286"/>
            <ac:spMk id="25" creationId="{1F9D6ACB-2FF4-49F9-978A-E0D5327FC635}"/>
          </ac:spMkLst>
        </pc:spChg>
        <pc:spChg chg="add">
          <ac:chgData name="Ruth James (1803484)" userId="S::1803484@student.uwtsd.ac.uk::03697a74-a8c4-4c02-b3c5-0f92f35ccbbd" providerId="AD" clId="Web-{B014BC56-ECB2-4034-B8D2-3147A460B7EF}" dt="2022-03-09T15:39:17.731" v="648"/>
          <ac:spMkLst>
            <pc:docMk/>
            <pc:sldMk cId="1114657192" sldId="286"/>
            <ac:spMk id="27" creationId="{A5EC319D-0FEA-4B95-A3EA-01E35672C95B}"/>
          </ac:spMkLst>
        </pc:spChg>
        <pc:picChg chg="add mod">
          <ac:chgData name="Ruth James (1803484)" userId="S::1803484@student.uwtsd.ac.uk::03697a74-a8c4-4c02-b3c5-0f92f35ccbbd" providerId="AD" clId="Web-{B014BC56-ECB2-4034-B8D2-3147A460B7EF}" dt="2022-03-09T15:39:30.559" v="651" actId="1076"/>
          <ac:picMkLst>
            <pc:docMk/>
            <pc:sldMk cId="1114657192" sldId="286"/>
            <ac:picMk id="4" creationId="{7AD4F7A3-60BF-4758-9303-69301355EF9B}"/>
          </ac:picMkLst>
        </pc:picChg>
        <pc:cxnChg chg="add">
          <ac:chgData name="Ruth James (1803484)" userId="S::1803484@student.uwtsd.ac.uk::03697a74-a8c4-4c02-b3c5-0f92f35ccbbd" providerId="AD" clId="Web-{B014BC56-ECB2-4034-B8D2-3147A460B7EF}" dt="2022-03-09T15:39:17.731" v="648"/>
          <ac:cxnSpMkLst>
            <pc:docMk/>
            <pc:sldMk cId="1114657192" sldId="286"/>
            <ac:cxnSpMk id="13" creationId="{063B6EC6-D752-4EE7-908B-F8F19E8C7FEA}"/>
          </ac:cxnSpMkLst>
        </pc:cxnChg>
        <pc:cxnChg chg="add">
          <ac:chgData name="Ruth James (1803484)" userId="S::1803484@student.uwtsd.ac.uk::03697a74-a8c4-4c02-b3c5-0f92f35ccbbd" providerId="AD" clId="Web-{B014BC56-ECB2-4034-B8D2-3147A460B7EF}" dt="2022-03-09T15:39:17.731" v="648"/>
          <ac:cxnSpMkLst>
            <pc:docMk/>
            <pc:sldMk cId="1114657192" sldId="286"/>
            <ac:cxnSpMk id="15" creationId="{EFECD4E8-AD3E-4228-82A2-9461958EA94D}"/>
          </ac:cxnSpMkLst>
        </pc:cxnChg>
      </pc:sldChg>
      <pc:sldChg chg="modSp">
        <pc:chgData name="Ruth James (1803484)" userId="S::1803484@student.uwtsd.ac.uk::03697a74-a8c4-4c02-b3c5-0f92f35ccbbd" providerId="AD" clId="Web-{B014BC56-ECB2-4034-B8D2-3147A460B7EF}" dt="2022-03-09T14:12:32.845" v="153" actId="20577"/>
        <pc:sldMkLst>
          <pc:docMk/>
          <pc:sldMk cId="1452765331" sldId="289"/>
        </pc:sldMkLst>
        <pc:spChg chg="mod">
          <ac:chgData name="Ruth James (1803484)" userId="S::1803484@student.uwtsd.ac.uk::03697a74-a8c4-4c02-b3c5-0f92f35ccbbd" providerId="AD" clId="Web-{B014BC56-ECB2-4034-B8D2-3147A460B7EF}" dt="2022-03-09T14:12:32.845" v="153" actId="20577"/>
          <ac:spMkLst>
            <pc:docMk/>
            <pc:sldMk cId="1452765331" sldId="289"/>
            <ac:spMk id="2" creationId="{D6DCD876-6C48-4B53-99EC-C3494FC27DAC}"/>
          </ac:spMkLst>
        </pc:spChg>
      </pc:sldChg>
      <pc:sldChg chg="addSp delSp modSp">
        <pc:chgData name="Ruth James (1803484)" userId="S::1803484@student.uwtsd.ac.uk::03697a74-a8c4-4c02-b3c5-0f92f35ccbbd" providerId="AD" clId="Web-{B014BC56-ECB2-4034-B8D2-3147A460B7EF}" dt="2022-03-09T21:47:56.474" v="1096" actId="20577"/>
        <pc:sldMkLst>
          <pc:docMk/>
          <pc:sldMk cId="1595528839" sldId="292"/>
        </pc:sldMkLst>
        <pc:spChg chg="mod">
          <ac:chgData name="Ruth James (1803484)" userId="S::1803484@student.uwtsd.ac.uk::03697a74-a8c4-4c02-b3c5-0f92f35ccbbd" providerId="AD" clId="Web-{B014BC56-ECB2-4034-B8D2-3147A460B7EF}" dt="2022-03-09T21:47:56.474" v="1096" actId="20577"/>
          <ac:spMkLst>
            <pc:docMk/>
            <pc:sldMk cId="1595528839" sldId="292"/>
            <ac:spMk id="3" creationId="{FCB9A6E6-308A-4C09-B9AC-0705649A92AD}"/>
          </ac:spMkLst>
        </pc:spChg>
        <pc:spChg chg="add del mod">
          <ac:chgData name="Ruth James (1803484)" userId="S::1803484@student.uwtsd.ac.uk::03697a74-a8c4-4c02-b3c5-0f92f35ccbbd" providerId="AD" clId="Web-{B014BC56-ECB2-4034-B8D2-3147A460B7EF}" dt="2022-03-09T21:47:21.473" v="1093"/>
          <ac:spMkLst>
            <pc:docMk/>
            <pc:sldMk cId="1595528839" sldId="292"/>
            <ac:spMk id="5" creationId="{21537AF8-6383-4770-BB7D-A77C32988C60}"/>
          </ac:spMkLst>
        </pc:spChg>
        <pc:picChg chg="add del mod">
          <ac:chgData name="Ruth James (1803484)" userId="S::1803484@student.uwtsd.ac.uk::03697a74-a8c4-4c02-b3c5-0f92f35ccbbd" providerId="AD" clId="Web-{B014BC56-ECB2-4034-B8D2-3147A460B7EF}" dt="2022-03-09T21:47:19.348" v="1092"/>
          <ac:picMkLst>
            <pc:docMk/>
            <pc:sldMk cId="1595528839" sldId="292"/>
            <ac:picMk id="4" creationId="{72289C6E-AC59-471E-978B-87A07F0A9BD4}"/>
          </ac:picMkLst>
        </pc:picChg>
      </pc:sldChg>
      <pc:sldChg chg="addSp delSp modSp new">
        <pc:chgData name="Ruth James (1803484)" userId="S::1803484@student.uwtsd.ac.uk::03697a74-a8c4-4c02-b3c5-0f92f35ccbbd" providerId="AD" clId="Web-{B014BC56-ECB2-4034-B8D2-3147A460B7EF}" dt="2022-03-09T15:45:09.144" v="702" actId="14100"/>
        <pc:sldMkLst>
          <pc:docMk/>
          <pc:sldMk cId="448876775" sldId="294"/>
        </pc:sldMkLst>
        <pc:spChg chg="mod">
          <ac:chgData name="Ruth James (1803484)" userId="S::1803484@student.uwtsd.ac.uk::03697a74-a8c4-4c02-b3c5-0f92f35ccbbd" providerId="AD" clId="Web-{B014BC56-ECB2-4034-B8D2-3147A460B7EF}" dt="2022-03-09T14:27:31.097" v="207" actId="20577"/>
          <ac:spMkLst>
            <pc:docMk/>
            <pc:sldMk cId="448876775" sldId="294"/>
            <ac:spMk id="2" creationId="{C7382E0E-BB0B-46CF-8D5F-E5B7A0AEC362}"/>
          </ac:spMkLst>
        </pc:spChg>
        <pc:spChg chg="del">
          <ac:chgData name="Ruth James (1803484)" userId="S::1803484@student.uwtsd.ac.uk::03697a74-a8c4-4c02-b3c5-0f92f35ccbbd" providerId="AD" clId="Web-{B014BC56-ECB2-4034-B8D2-3147A460B7EF}" dt="2022-03-09T14:26:18.017" v="184"/>
          <ac:spMkLst>
            <pc:docMk/>
            <pc:sldMk cId="448876775" sldId="294"/>
            <ac:spMk id="3" creationId="{3ECC8633-1A3A-4BC5-895F-197680FE0BF9}"/>
          </ac:spMkLst>
        </pc:spChg>
        <pc:spChg chg="add del mod">
          <ac:chgData name="Ruth James (1803484)" userId="S::1803484@student.uwtsd.ac.uk::03697a74-a8c4-4c02-b3c5-0f92f35ccbbd" providerId="AD" clId="Web-{B014BC56-ECB2-4034-B8D2-3147A460B7EF}" dt="2022-03-09T14:32:00.352" v="225"/>
          <ac:spMkLst>
            <pc:docMk/>
            <pc:sldMk cId="448876775" sldId="294"/>
            <ac:spMk id="5" creationId="{D1BE30EF-CBB6-4BF4-B61B-D39E728614C7}"/>
          </ac:spMkLst>
        </pc:spChg>
        <pc:spChg chg="add mod">
          <ac:chgData name="Ruth James (1803484)" userId="S::1803484@student.uwtsd.ac.uk::03697a74-a8c4-4c02-b3c5-0f92f35ccbbd" providerId="AD" clId="Web-{B014BC56-ECB2-4034-B8D2-3147A460B7EF}" dt="2022-03-09T15:45:09.144" v="702" actId="14100"/>
          <ac:spMkLst>
            <pc:docMk/>
            <pc:sldMk cId="448876775" sldId="294"/>
            <ac:spMk id="6" creationId="{867AAC39-03B8-4CBF-ADFE-0D73EED0B715}"/>
          </ac:spMkLst>
        </pc:spChg>
        <pc:picChg chg="add mod ord">
          <ac:chgData name="Ruth James (1803484)" userId="S::1803484@student.uwtsd.ac.uk::03697a74-a8c4-4c02-b3c5-0f92f35ccbbd" providerId="AD" clId="Web-{B014BC56-ECB2-4034-B8D2-3147A460B7EF}" dt="2022-03-09T15:44:57.143" v="701"/>
          <ac:picMkLst>
            <pc:docMk/>
            <pc:sldMk cId="448876775" sldId="294"/>
            <ac:picMk id="4" creationId="{772467B8-F188-446D-B1F5-71F534570390}"/>
          </ac:picMkLst>
        </pc:picChg>
      </pc:sldChg>
      <pc:sldChg chg="addSp modSp new mod ord setBg">
        <pc:chgData name="Ruth James (1803484)" userId="S::1803484@student.uwtsd.ac.uk::03697a74-a8c4-4c02-b3c5-0f92f35ccbbd" providerId="AD" clId="Web-{B014BC56-ECB2-4034-B8D2-3147A460B7EF}" dt="2022-03-09T18:53:07.422" v="744"/>
        <pc:sldMkLst>
          <pc:docMk/>
          <pc:sldMk cId="1823053462" sldId="295"/>
        </pc:sldMkLst>
        <pc:spChg chg="mod">
          <ac:chgData name="Ruth James (1803484)" userId="S::1803484@student.uwtsd.ac.uk::03697a74-a8c4-4c02-b3c5-0f92f35ccbbd" providerId="AD" clId="Web-{B014BC56-ECB2-4034-B8D2-3147A460B7EF}" dt="2022-03-09T15:36:28.681" v="642" actId="14100"/>
          <ac:spMkLst>
            <pc:docMk/>
            <pc:sldMk cId="1823053462" sldId="295"/>
            <ac:spMk id="2" creationId="{043A906B-6F58-49B7-82E5-74593929C472}"/>
          </ac:spMkLst>
        </pc:spChg>
        <pc:spChg chg="mod ord">
          <ac:chgData name="Ruth James (1803484)" userId="S::1803484@student.uwtsd.ac.uk::03697a74-a8c4-4c02-b3c5-0f92f35ccbbd" providerId="AD" clId="Web-{B014BC56-ECB2-4034-B8D2-3147A460B7EF}" dt="2022-03-09T15:36:34.275" v="643" actId="14100"/>
          <ac:spMkLst>
            <pc:docMk/>
            <pc:sldMk cId="1823053462" sldId="295"/>
            <ac:spMk id="3" creationId="{D3B2C721-0BA0-4612-89BF-C4C2C96A1919}"/>
          </ac:spMkLst>
        </pc:spChg>
        <pc:picChg chg="add mod ord">
          <ac:chgData name="Ruth James (1803484)" userId="S::1803484@student.uwtsd.ac.uk::03697a74-a8c4-4c02-b3c5-0f92f35ccbbd" providerId="AD" clId="Web-{B014BC56-ECB2-4034-B8D2-3147A460B7EF}" dt="2022-03-09T15:26:39.638" v="622"/>
          <ac:picMkLst>
            <pc:docMk/>
            <pc:sldMk cId="1823053462" sldId="295"/>
            <ac:picMk id="4" creationId="{8D6398D3-6CAD-444E-B8C8-19F269538DD0}"/>
          </ac:picMkLst>
        </pc:picChg>
        <pc:picChg chg="add mod">
          <ac:chgData name="Ruth James (1803484)" userId="S::1803484@student.uwtsd.ac.uk::03697a74-a8c4-4c02-b3c5-0f92f35ccbbd" providerId="AD" clId="Web-{B014BC56-ECB2-4034-B8D2-3147A460B7EF}" dt="2022-03-09T15:26:39.638" v="622"/>
          <ac:picMkLst>
            <pc:docMk/>
            <pc:sldMk cId="1823053462" sldId="295"/>
            <ac:picMk id="5" creationId="{D583409E-9746-4E47-9D1A-857958948F74}"/>
          </ac:picMkLst>
        </pc:picChg>
        <pc:picChg chg="add mod">
          <ac:chgData name="Ruth James (1803484)" userId="S::1803484@student.uwtsd.ac.uk::03697a74-a8c4-4c02-b3c5-0f92f35ccbbd" providerId="AD" clId="Web-{B014BC56-ECB2-4034-B8D2-3147A460B7EF}" dt="2022-03-09T15:32:08.441" v="632" actId="1076"/>
          <ac:picMkLst>
            <pc:docMk/>
            <pc:sldMk cId="1823053462" sldId="295"/>
            <ac:picMk id="6" creationId="{967CFFB0-2DBE-490A-B7A7-EA4CC4E80143}"/>
          </ac:picMkLst>
        </pc:picChg>
        <pc:picChg chg="add mod">
          <ac:chgData name="Ruth James (1803484)" userId="S::1803484@student.uwtsd.ac.uk::03697a74-a8c4-4c02-b3c5-0f92f35ccbbd" providerId="AD" clId="Web-{B014BC56-ECB2-4034-B8D2-3147A460B7EF}" dt="2022-03-09T15:35:58.290" v="638" actId="1076"/>
          <ac:picMkLst>
            <pc:docMk/>
            <pc:sldMk cId="1823053462" sldId="295"/>
            <ac:picMk id="7" creationId="{75471C33-EBD3-4DD6-9449-442438306E66}"/>
          </ac:picMkLst>
        </pc:picChg>
        <pc:picChg chg="add mod">
          <ac:chgData name="Ruth James (1803484)" userId="S::1803484@student.uwtsd.ac.uk::03697a74-a8c4-4c02-b3c5-0f92f35ccbbd" providerId="AD" clId="Web-{B014BC56-ECB2-4034-B8D2-3147A460B7EF}" dt="2022-03-09T15:31:52.926" v="630" actId="1076"/>
          <ac:picMkLst>
            <pc:docMk/>
            <pc:sldMk cId="1823053462" sldId="295"/>
            <ac:picMk id="8" creationId="{F1FB3C2D-5044-4B7B-A585-76AF98D0FF7A}"/>
          </ac:picMkLst>
        </pc:picChg>
        <pc:picChg chg="add mod">
          <ac:chgData name="Ruth James (1803484)" userId="S::1803484@student.uwtsd.ac.uk::03697a74-a8c4-4c02-b3c5-0f92f35ccbbd" providerId="AD" clId="Web-{B014BC56-ECB2-4034-B8D2-3147A460B7EF}" dt="2022-03-09T15:36:02.790" v="639" actId="1076"/>
          <ac:picMkLst>
            <pc:docMk/>
            <pc:sldMk cId="1823053462" sldId="295"/>
            <ac:picMk id="9" creationId="{76ACF97F-2605-4AE4-A7E5-FA32B63824C8}"/>
          </ac:picMkLst>
        </pc:picChg>
      </pc:sldChg>
      <pc:sldChg chg="addSp modSp new ord">
        <pc:chgData name="Ruth James (1803484)" userId="S::1803484@student.uwtsd.ac.uk::03697a74-a8c4-4c02-b3c5-0f92f35ccbbd" providerId="AD" clId="Web-{B014BC56-ECB2-4034-B8D2-3147A460B7EF}" dt="2022-03-09T23:06:25.883" v="1232" actId="20577"/>
        <pc:sldMkLst>
          <pc:docMk/>
          <pc:sldMk cId="522893888" sldId="296"/>
        </pc:sldMkLst>
        <pc:spChg chg="mod">
          <ac:chgData name="Ruth James (1803484)" userId="S::1803484@student.uwtsd.ac.uk::03697a74-a8c4-4c02-b3c5-0f92f35ccbbd" providerId="AD" clId="Web-{B014BC56-ECB2-4034-B8D2-3147A460B7EF}" dt="2022-03-09T19:01:17.855" v="789" actId="20577"/>
          <ac:spMkLst>
            <pc:docMk/>
            <pc:sldMk cId="522893888" sldId="296"/>
            <ac:spMk id="2" creationId="{D92F2F4C-7D3A-4988-9FAC-C8405404C419}"/>
          </ac:spMkLst>
        </pc:spChg>
        <pc:spChg chg="mod">
          <ac:chgData name="Ruth James (1803484)" userId="S::1803484@student.uwtsd.ac.uk::03697a74-a8c4-4c02-b3c5-0f92f35ccbbd" providerId="AD" clId="Web-{B014BC56-ECB2-4034-B8D2-3147A460B7EF}" dt="2022-03-09T23:06:25.883" v="1232" actId="20577"/>
          <ac:spMkLst>
            <pc:docMk/>
            <pc:sldMk cId="522893888" sldId="296"/>
            <ac:spMk id="3" creationId="{54D852E1-44C2-4D31-8887-BFEAD27BD5D4}"/>
          </ac:spMkLst>
        </pc:spChg>
        <pc:picChg chg="add mod">
          <ac:chgData name="Ruth James (1803484)" userId="S::1803484@student.uwtsd.ac.uk::03697a74-a8c4-4c02-b3c5-0f92f35ccbbd" providerId="AD" clId="Web-{B014BC56-ECB2-4034-B8D2-3147A460B7EF}" dt="2022-03-09T21:39:18.962" v="1008" actId="1076"/>
          <ac:picMkLst>
            <pc:docMk/>
            <pc:sldMk cId="522893888" sldId="296"/>
            <ac:picMk id="4" creationId="{88E40C11-DBB3-4985-AECA-2DC53ABC3FE9}"/>
          </ac:picMkLst>
        </pc:picChg>
      </pc:sldChg>
      <pc:sldChg chg="new del">
        <pc:chgData name="Ruth James (1803484)" userId="S::1803484@student.uwtsd.ac.uk::03697a74-a8c4-4c02-b3c5-0f92f35ccbbd" providerId="AD" clId="Web-{B014BC56-ECB2-4034-B8D2-3147A460B7EF}" dt="2022-03-09T19:18:37.380" v="845"/>
        <pc:sldMkLst>
          <pc:docMk/>
          <pc:sldMk cId="1432014797" sldId="297"/>
        </pc:sldMkLst>
      </pc:sldChg>
      <pc:sldChg chg="addSp delSp modSp new mod ord setBg">
        <pc:chgData name="Ruth James (1803484)" userId="S::1803484@student.uwtsd.ac.uk::03697a74-a8c4-4c02-b3c5-0f92f35ccbbd" providerId="AD" clId="Web-{B014BC56-ECB2-4034-B8D2-3147A460B7EF}" dt="2022-03-09T20:52:53.576" v="935"/>
        <pc:sldMkLst>
          <pc:docMk/>
          <pc:sldMk cId="2415447136" sldId="298"/>
        </pc:sldMkLst>
        <pc:spChg chg="mod ord">
          <ac:chgData name="Ruth James (1803484)" userId="S::1803484@student.uwtsd.ac.uk::03697a74-a8c4-4c02-b3c5-0f92f35ccbbd" providerId="AD" clId="Web-{B014BC56-ECB2-4034-B8D2-3147A460B7EF}" dt="2022-03-09T20:52:53.560" v="934"/>
          <ac:spMkLst>
            <pc:docMk/>
            <pc:sldMk cId="2415447136" sldId="298"/>
            <ac:spMk id="2" creationId="{686070EE-7587-4046-B9F1-BCCB9755C764}"/>
          </ac:spMkLst>
        </pc:spChg>
        <pc:spChg chg="del">
          <ac:chgData name="Ruth James (1803484)" userId="S::1803484@student.uwtsd.ac.uk::03697a74-a8c4-4c02-b3c5-0f92f35ccbbd" providerId="AD" clId="Web-{B014BC56-ECB2-4034-B8D2-3147A460B7EF}" dt="2022-03-09T19:32:24.602" v="846"/>
          <ac:spMkLst>
            <pc:docMk/>
            <pc:sldMk cId="2415447136" sldId="298"/>
            <ac:spMk id="3" creationId="{3964184E-427C-44E1-8F4B-2CD7D89F9FAE}"/>
          </ac:spMkLst>
        </pc:spChg>
        <pc:spChg chg="add del mod ord">
          <ac:chgData name="Ruth James (1803484)" userId="S::1803484@student.uwtsd.ac.uk::03697a74-a8c4-4c02-b3c5-0f92f35ccbbd" providerId="AD" clId="Web-{B014BC56-ECB2-4034-B8D2-3147A460B7EF}" dt="2022-03-09T20:52:53.576" v="935"/>
          <ac:spMkLst>
            <pc:docMk/>
            <pc:sldMk cId="2415447136" sldId="298"/>
            <ac:spMk id="5" creationId="{479A9AFB-602A-4E6A-8656-ABE6859325AA}"/>
          </ac:spMkLst>
        </pc:spChg>
        <pc:spChg chg="add del">
          <ac:chgData name="Ruth James (1803484)" userId="S::1803484@student.uwtsd.ac.uk::03697a74-a8c4-4c02-b3c5-0f92f35ccbbd" providerId="AD" clId="Web-{B014BC56-ECB2-4034-B8D2-3147A460B7EF}" dt="2022-03-09T19:32:33.212" v="848"/>
          <ac:spMkLst>
            <pc:docMk/>
            <pc:sldMk cId="2415447136" sldId="298"/>
            <ac:spMk id="8" creationId="{124E69FC-A9BA-4614-99BE-0C3E03244C54}"/>
          </ac:spMkLst>
        </pc:spChg>
        <pc:spChg chg="add del">
          <ac:chgData name="Ruth James (1803484)" userId="S::1803484@student.uwtsd.ac.uk::03697a74-a8c4-4c02-b3c5-0f92f35ccbbd" providerId="AD" clId="Web-{B014BC56-ECB2-4034-B8D2-3147A460B7EF}" dt="2022-03-09T20:52:53.560" v="934"/>
          <ac:spMkLst>
            <pc:docMk/>
            <pc:sldMk cId="2415447136" sldId="298"/>
            <ac:spMk id="11" creationId="{29FD90D9-0777-4927-90C9-E837E6773094}"/>
          </ac:spMkLst>
        </pc:spChg>
        <pc:spChg chg="add del">
          <ac:chgData name="Ruth James (1803484)" userId="S::1803484@student.uwtsd.ac.uk::03697a74-a8c4-4c02-b3c5-0f92f35ccbbd" providerId="AD" clId="Web-{B014BC56-ECB2-4034-B8D2-3147A460B7EF}" dt="2022-03-09T20:52:53.560" v="934"/>
          <ac:spMkLst>
            <pc:docMk/>
            <pc:sldMk cId="2415447136" sldId="298"/>
            <ac:spMk id="13" creationId="{F92D073F-0FE7-41B7-ADCD-5CE16DEEE09E}"/>
          </ac:spMkLst>
        </pc:spChg>
        <pc:graphicFrameChg chg="add">
          <ac:chgData name="Ruth James (1803484)" userId="S::1803484@student.uwtsd.ac.uk::03697a74-a8c4-4c02-b3c5-0f92f35ccbbd" providerId="AD" clId="Web-{B014BC56-ECB2-4034-B8D2-3147A460B7EF}" dt="2022-03-09T20:52:53.576" v="935"/>
          <ac:graphicFrameMkLst>
            <pc:docMk/>
            <pc:sldMk cId="2415447136" sldId="298"/>
            <ac:graphicFrameMk id="15" creationId="{579CC703-8A31-4828-9479-EDBA6DC20C13}"/>
          </ac:graphicFrameMkLst>
        </pc:graphicFrameChg>
        <pc:picChg chg="add mod">
          <ac:chgData name="Ruth James (1803484)" userId="S::1803484@student.uwtsd.ac.uk::03697a74-a8c4-4c02-b3c5-0f92f35ccbbd" providerId="AD" clId="Web-{B014BC56-ECB2-4034-B8D2-3147A460B7EF}" dt="2022-03-09T20:52:53.560" v="934"/>
          <ac:picMkLst>
            <pc:docMk/>
            <pc:sldMk cId="2415447136" sldId="298"/>
            <ac:picMk id="3" creationId="{AC96584B-43AE-4C63-8A30-0969BF9FC906}"/>
          </ac:picMkLst>
        </pc:picChg>
        <pc:picChg chg="add mod ord modCrop">
          <ac:chgData name="Ruth James (1803484)" userId="S::1803484@student.uwtsd.ac.uk::03697a74-a8c4-4c02-b3c5-0f92f35ccbbd" providerId="AD" clId="Web-{B014BC56-ECB2-4034-B8D2-3147A460B7EF}" dt="2022-03-09T20:52:53.560" v="934"/>
          <ac:picMkLst>
            <pc:docMk/>
            <pc:sldMk cId="2415447136" sldId="298"/>
            <ac:picMk id="4" creationId="{F2C1A8DA-A8E8-41AC-BC74-71A17D1D66A9}"/>
          </ac:picMkLst>
        </pc:picChg>
        <pc:picChg chg="add mod">
          <ac:chgData name="Ruth James (1803484)" userId="S::1803484@student.uwtsd.ac.uk::03697a74-a8c4-4c02-b3c5-0f92f35ccbbd" providerId="AD" clId="Web-{B014BC56-ECB2-4034-B8D2-3147A460B7EF}" dt="2022-03-09T20:52:53.560" v="934"/>
          <ac:picMkLst>
            <pc:docMk/>
            <pc:sldMk cId="2415447136" sldId="298"/>
            <ac:picMk id="6" creationId="{0ABC341C-8818-4590-A69A-4C221FEEDD18}"/>
          </ac:picMkLst>
        </pc:picChg>
      </pc:sldChg>
      <pc:sldChg chg="modSp new del">
        <pc:chgData name="Ruth James (1803484)" userId="S::1803484@student.uwtsd.ac.uk::03697a74-a8c4-4c02-b3c5-0f92f35ccbbd" providerId="AD" clId="Web-{B014BC56-ECB2-4034-B8D2-3147A460B7EF}" dt="2022-03-09T19:00:26.557" v="776"/>
        <pc:sldMkLst>
          <pc:docMk/>
          <pc:sldMk cId="4160694038" sldId="298"/>
        </pc:sldMkLst>
        <pc:spChg chg="mod">
          <ac:chgData name="Ruth James (1803484)" userId="S::1803484@student.uwtsd.ac.uk::03697a74-a8c4-4c02-b3c5-0f92f35ccbbd" providerId="AD" clId="Web-{B014BC56-ECB2-4034-B8D2-3147A460B7EF}" dt="2022-03-09T19:00:12.573" v="775" actId="20577"/>
          <ac:spMkLst>
            <pc:docMk/>
            <pc:sldMk cId="4160694038" sldId="298"/>
            <ac:spMk id="2" creationId="{3CF7CA1F-57F0-4147-9570-2391CB27F5E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93BDB5-79EC-4AF1-9C43-D37FACFCBA3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5424859-D95B-41CD-82D4-3DE45C38E262}">
      <dgm:prSet/>
      <dgm:spPr/>
      <dgm:t>
        <a:bodyPr/>
        <a:lstStyle/>
        <a:p>
          <a:pPr rtl="0"/>
          <a:r>
            <a:rPr lang="en-GB" dirty="0"/>
            <a:t>Anxiety </a:t>
          </a:r>
          <a:r>
            <a:rPr lang="en-GB" dirty="0">
              <a:latin typeface="Trebuchet MS" panose="020B0603020202020204"/>
            </a:rPr>
            <a:t>/ Panic attacks </a:t>
          </a:r>
          <a:endParaRPr lang="en-US" dirty="0"/>
        </a:p>
      </dgm:t>
    </dgm:pt>
    <dgm:pt modelId="{B99C7CB8-1DB9-483A-A6C9-384A85A9A26A}" type="parTrans" cxnId="{145A1143-5D74-44E1-B7CA-5A5D14E2D9C0}">
      <dgm:prSet/>
      <dgm:spPr/>
      <dgm:t>
        <a:bodyPr/>
        <a:lstStyle/>
        <a:p>
          <a:endParaRPr lang="en-US"/>
        </a:p>
      </dgm:t>
    </dgm:pt>
    <dgm:pt modelId="{01FDB2B3-D52F-4FE6-888E-8017B81F6620}" type="sibTrans" cxnId="{145A1143-5D74-44E1-B7CA-5A5D14E2D9C0}">
      <dgm:prSet/>
      <dgm:spPr/>
      <dgm:t>
        <a:bodyPr/>
        <a:lstStyle/>
        <a:p>
          <a:endParaRPr lang="en-US"/>
        </a:p>
      </dgm:t>
    </dgm:pt>
    <dgm:pt modelId="{50634873-3257-4588-A60E-21F9C74C794D}">
      <dgm:prSet/>
      <dgm:spPr/>
      <dgm:t>
        <a:bodyPr/>
        <a:lstStyle/>
        <a:p>
          <a:r>
            <a:rPr lang="en-GB" dirty="0"/>
            <a:t>Self-harm </a:t>
          </a:r>
          <a:endParaRPr lang="en-US" dirty="0"/>
        </a:p>
      </dgm:t>
    </dgm:pt>
    <dgm:pt modelId="{E4DE71BB-1857-4229-BAED-53A4F14868BA}" type="parTrans" cxnId="{F033D95F-5282-4952-AC29-64795E9D3A4C}">
      <dgm:prSet/>
      <dgm:spPr/>
      <dgm:t>
        <a:bodyPr/>
        <a:lstStyle/>
        <a:p>
          <a:endParaRPr lang="en-US"/>
        </a:p>
      </dgm:t>
    </dgm:pt>
    <dgm:pt modelId="{CD425B77-6A8C-4FDE-8118-FA619285CA01}" type="sibTrans" cxnId="{F033D95F-5282-4952-AC29-64795E9D3A4C}">
      <dgm:prSet/>
      <dgm:spPr/>
      <dgm:t>
        <a:bodyPr/>
        <a:lstStyle/>
        <a:p>
          <a:endParaRPr lang="en-US"/>
        </a:p>
      </dgm:t>
    </dgm:pt>
    <dgm:pt modelId="{3486B87E-7D7D-4842-B0F9-ECBECD3A6A43}">
      <dgm:prSet/>
      <dgm:spPr/>
      <dgm:t>
        <a:bodyPr/>
        <a:lstStyle/>
        <a:p>
          <a:r>
            <a:rPr lang="en-GB" dirty="0"/>
            <a:t>Eating disorders</a:t>
          </a:r>
        </a:p>
      </dgm:t>
    </dgm:pt>
    <dgm:pt modelId="{79871184-B839-4FC8-99D2-4312259ED294}" type="parTrans" cxnId="{37551D73-E098-4335-84A3-655F7D64C37D}">
      <dgm:prSet/>
      <dgm:spPr/>
      <dgm:t>
        <a:bodyPr/>
        <a:lstStyle/>
        <a:p>
          <a:endParaRPr lang="en-US"/>
        </a:p>
      </dgm:t>
    </dgm:pt>
    <dgm:pt modelId="{0A97E8B9-3E20-4C57-8DDC-DA6127CED0AF}" type="sibTrans" cxnId="{37551D73-E098-4335-84A3-655F7D64C37D}">
      <dgm:prSet/>
      <dgm:spPr/>
      <dgm:t>
        <a:bodyPr/>
        <a:lstStyle/>
        <a:p>
          <a:endParaRPr lang="en-US"/>
        </a:p>
      </dgm:t>
    </dgm:pt>
    <dgm:pt modelId="{3ADD556E-5202-4CE0-86E1-2104A5E4962D}">
      <dgm:prSet phldr="0"/>
      <dgm:spPr/>
      <dgm:t>
        <a:bodyPr/>
        <a:lstStyle/>
        <a:p>
          <a:pPr rtl="0"/>
          <a:r>
            <a:rPr lang="en-GB" dirty="0">
              <a:latin typeface="Trebuchet MS" panose="020B0603020202020204"/>
            </a:rPr>
            <a:t>Depression</a:t>
          </a:r>
          <a:r>
            <a:rPr lang="en-GB" dirty="0"/>
            <a:t> and low self-esteem</a:t>
          </a:r>
          <a:endParaRPr lang="en-GB" dirty="0">
            <a:latin typeface="Trebuchet MS" panose="020B0603020202020204"/>
          </a:endParaRPr>
        </a:p>
      </dgm:t>
    </dgm:pt>
    <dgm:pt modelId="{FFAF4A98-268A-4EF1-8481-5FFEFD79EEC8}" type="parTrans" cxnId="{6CE260B1-D976-4787-8DD8-F0428705CA2B}">
      <dgm:prSet/>
      <dgm:spPr/>
      <dgm:t>
        <a:bodyPr/>
        <a:lstStyle/>
        <a:p>
          <a:endParaRPr lang="en-US"/>
        </a:p>
      </dgm:t>
    </dgm:pt>
    <dgm:pt modelId="{70AD1240-F5F7-4C24-8E82-6E1C06869ED1}" type="sibTrans" cxnId="{6CE260B1-D976-4787-8DD8-F0428705CA2B}">
      <dgm:prSet/>
      <dgm:spPr/>
      <dgm:t>
        <a:bodyPr/>
        <a:lstStyle/>
        <a:p>
          <a:endParaRPr lang="en-US"/>
        </a:p>
      </dgm:t>
    </dgm:pt>
    <dgm:pt modelId="{B031801B-9611-4AEB-A210-09C807A62877}">
      <dgm:prSet phldr="0"/>
      <dgm:spPr/>
      <dgm:t>
        <a:bodyPr/>
        <a:lstStyle/>
        <a:p>
          <a:pPr rtl="0"/>
          <a:r>
            <a:rPr lang="en-GB" dirty="0">
              <a:latin typeface="Trebuchet MS" panose="020B0603020202020204"/>
            </a:rPr>
            <a:t>Self-blame</a:t>
          </a:r>
          <a:r>
            <a:rPr lang="en-GB" dirty="0"/>
            <a:t>.</a:t>
          </a:r>
          <a:endParaRPr lang="en-GB" dirty="0">
            <a:latin typeface="Trebuchet MS" panose="020B0603020202020204"/>
          </a:endParaRPr>
        </a:p>
      </dgm:t>
    </dgm:pt>
    <dgm:pt modelId="{8CC61426-9692-40D6-9734-D8B7B79FABFA}" type="parTrans" cxnId="{5094F2B4-D9D4-4122-8FF7-B6CE717E7551}">
      <dgm:prSet/>
      <dgm:spPr/>
      <dgm:t>
        <a:bodyPr/>
        <a:lstStyle/>
        <a:p>
          <a:endParaRPr lang="en-US"/>
        </a:p>
      </dgm:t>
    </dgm:pt>
    <dgm:pt modelId="{89E07D86-6334-493F-A1B3-A967DC560953}" type="sibTrans" cxnId="{5094F2B4-D9D4-4122-8FF7-B6CE717E7551}">
      <dgm:prSet/>
      <dgm:spPr/>
      <dgm:t>
        <a:bodyPr/>
        <a:lstStyle/>
        <a:p>
          <a:endParaRPr lang="en-US"/>
        </a:p>
      </dgm:t>
    </dgm:pt>
    <dgm:pt modelId="{0C5520BB-93E6-46DC-BE74-BE3E096E1D9E}" type="pres">
      <dgm:prSet presAssocID="{7C93BDB5-79EC-4AF1-9C43-D37FACFCBA3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C5809B1-A516-491D-991F-421A07CDFAA9}" type="pres">
      <dgm:prSet presAssocID="{C5424859-D95B-41CD-82D4-3DE45C38E262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4B394F0-FD66-41A2-8E24-830EA60B3360}" type="pres">
      <dgm:prSet presAssocID="{01FDB2B3-D52F-4FE6-888E-8017B81F6620}" presName="sibTrans" presStyleCnt="0"/>
      <dgm:spPr/>
    </dgm:pt>
    <dgm:pt modelId="{F93E9771-369F-4B1E-BF30-4074D988D06A}" type="pres">
      <dgm:prSet presAssocID="{50634873-3257-4588-A60E-21F9C74C794D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6B11FD3-9430-4AAE-A213-A783EB2D80D6}" type="pres">
      <dgm:prSet presAssocID="{CD425B77-6A8C-4FDE-8118-FA619285CA01}" presName="sibTrans" presStyleCnt="0"/>
      <dgm:spPr/>
    </dgm:pt>
    <dgm:pt modelId="{1C7FAE0A-C2B5-4A48-8FEA-670ABCA9E70F}" type="pres">
      <dgm:prSet presAssocID="{3486B87E-7D7D-4842-B0F9-ECBECD3A6A43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844BFF9-5ED1-465B-9624-22B99637EF22}" type="pres">
      <dgm:prSet presAssocID="{0A97E8B9-3E20-4C57-8DDC-DA6127CED0AF}" presName="sibTrans" presStyleCnt="0"/>
      <dgm:spPr/>
    </dgm:pt>
    <dgm:pt modelId="{DE41D759-6E3E-48E2-BF20-1855038007DF}" type="pres">
      <dgm:prSet presAssocID="{B031801B-9611-4AEB-A210-09C807A62877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56D874E-42C1-4B60-B3D7-BD958ECD9829}" type="pres">
      <dgm:prSet presAssocID="{89E07D86-6334-493F-A1B3-A967DC560953}" presName="sibTrans" presStyleCnt="0"/>
      <dgm:spPr/>
    </dgm:pt>
    <dgm:pt modelId="{2D01B646-6F37-42F7-BE28-8893893BDCA4}" type="pres">
      <dgm:prSet presAssocID="{3ADD556E-5202-4CE0-86E1-2104A5E4962D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7551D73-E098-4335-84A3-655F7D64C37D}" srcId="{7C93BDB5-79EC-4AF1-9C43-D37FACFCBA3C}" destId="{3486B87E-7D7D-4842-B0F9-ECBECD3A6A43}" srcOrd="2" destOrd="0" parTransId="{79871184-B839-4FC8-99D2-4312259ED294}" sibTransId="{0A97E8B9-3E20-4C57-8DDC-DA6127CED0AF}"/>
    <dgm:cxn modelId="{F033D95F-5282-4952-AC29-64795E9D3A4C}" srcId="{7C93BDB5-79EC-4AF1-9C43-D37FACFCBA3C}" destId="{50634873-3257-4588-A60E-21F9C74C794D}" srcOrd="1" destOrd="0" parTransId="{E4DE71BB-1857-4229-BAED-53A4F14868BA}" sibTransId="{CD425B77-6A8C-4FDE-8118-FA619285CA01}"/>
    <dgm:cxn modelId="{62E2B655-CEB9-47EE-86A1-16BE189F06D9}" type="presOf" srcId="{3486B87E-7D7D-4842-B0F9-ECBECD3A6A43}" destId="{1C7FAE0A-C2B5-4A48-8FEA-670ABCA9E70F}" srcOrd="0" destOrd="0" presId="urn:microsoft.com/office/officeart/2005/8/layout/default"/>
    <dgm:cxn modelId="{145A1143-5D74-44E1-B7CA-5A5D14E2D9C0}" srcId="{7C93BDB5-79EC-4AF1-9C43-D37FACFCBA3C}" destId="{C5424859-D95B-41CD-82D4-3DE45C38E262}" srcOrd="0" destOrd="0" parTransId="{B99C7CB8-1DB9-483A-A6C9-384A85A9A26A}" sibTransId="{01FDB2B3-D52F-4FE6-888E-8017B81F6620}"/>
    <dgm:cxn modelId="{F0E2F5EF-1D3E-4559-9E7D-504626C44922}" type="presOf" srcId="{B031801B-9611-4AEB-A210-09C807A62877}" destId="{DE41D759-6E3E-48E2-BF20-1855038007DF}" srcOrd="0" destOrd="0" presId="urn:microsoft.com/office/officeart/2005/8/layout/default"/>
    <dgm:cxn modelId="{EEB6D5A4-A39B-43DA-80FA-75BB29A5AD5B}" type="presOf" srcId="{3ADD556E-5202-4CE0-86E1-2104A5E4962D}" destId="{2D01B646-6F37-42F7-BE28-8893893BDCA4}" srcOrd="0" destOrd="0" presId="urn:microsoft.com/office/officeart/2005/8/layout/default"/>
    <dgm:cxn modelId="{6CE260B1-D976-4787-8DD8-F0428705CA2B}" srcId="{7C93BDB5-79EC-4AF1-9C43-D37FACFCBA3C}" destId="{3ADD556E-5202-4CE0-86E1-2104A5E4962D}" srcOrd="4" destOrd="0" parTransId="{FFAF4A98-268A-4EF1-8481-5FFEFD79EEC8}" sibTransId="{70AD1240-F5F7-4C24-8E82-6E1C06869ED1}"/>
    <dgm:cxn modelId="{7BED0BAD-FCA2-4E93-AE48-FB296A6FE082}" type="presOf" srcId="{7C93BDB5-79EC-4AF1-9C43-D37FACFCBA3C}" destId="{0C5520BB-93E6-46DC-BE74-BE3E096E1D9E}" srcOrd="0" destOrd="0" presId="urn:microsoft.com/office/officeart/2005/8/layout/default"/>
    <dgm:cxn modelId="{6FE0F19F-5673-41EC-BD89-531D6D6B1782}" type="presOf" srcId="{C5424859-D95B-41CD-82D4-3DE45C38E262}" destId="{5C5809B1-A516-491D-991F-421A07CDFAA9}" srcOrd="0" destOrd="0" presId="urn:microsoft.com/office/officeart/2005/8/layout/default"/>
    <dgm:cxn modelId="{5094F2B4-D9D4-4122-8FF7-B6CE717E7551}" srcId="{7C93BDB5-79EC-4AF1-9C43-D37FACFCBA3C}" destId="{B031801B-9611-4AEB-A210-09C807A62877}" srcOrd="3" destOrd="0" parTransId="{8CC61426-9692-40D6-9734-D8B7B79FABFA}" sibTransId="{89E07D86-6334-493F-A1B3-A967DC560953}"/>
    <dgm:cxn modelId="{FC12E3CA-BB17-4692-9FA8-24A4EF86C71B}" type="presOf" srcId="{50634873-3257-4588-A60E-21F9C74C794D}" destId="{F93E9771-369F-4B1E-BF30-4074D988D06A}" srcOrd="0" destOrd="0" presId="urn:microsoft.com/office/officeart/2005/8/layout/default"/>
    <dgm:cxn modelId="{AB2B3A80-7514-4569-9CB1-AFE62FAA7C4B}" type="presParOf" srcId="{0C5520BB-93E6-46DC-BE74-BE3E096E1D9E}" destId="{5C5809B1-A516-491D-991F-421A07CDFAA9}" srcOrd="0" destOrd="0" presId="urn:microsoft.com/office/officeart/2005/8/layout/default"/>
    <dgm:cxn modelId="{0B07E24C-4290-4AF5-959A-72612CA9296F}" type="presParOf" srcId="{0C5520BB-93E6-46DC-BE74-BE3E096E1D9E}" destId="{84B394F0-FD66-41A2-8E24-830EA60B3360}" srcOrd="1" destOrd="0" presId="urn:microsoft.com/office/officeart/2005/8/layout/default"/>
    <dgm:cxn modelId="{1ADFF70B-35DF-4001-AFA9-BD020C2C1216}" type="presParOf" srcId="{0C5520BB-93E6-46DC-BE74-BE3E096E1D9E}" destId="{F93E9771-369F-4B1E-BF30-4074D988D06A}" srcOrd="2" destOrd="0" presId="urn:microsoft.com/office/officeart/2005/8/layout/default"/>
    <dgm:cxn modelId="{A7E69EC7-E8E3-4452-ABDA-A6CB19CC213F}" type="presParOf" srcId="{0C5520BB-93E6-46DC-BE74-BE3E096E1D9E}" destId="{46B11FD3-9430-4AAE-A213-A783EB2D80D6}" srcOrd="3" destOrd="0" presId="urn:microsoft.com/office/officeart/2005/8/layout/default"/>
    <dgm:cxn modelId="{DACAF459-7CF6-4D9C-8791-3D0B1E50D82E}" type="presParOf" srcId="{0C5520BB-93E6-46DC-BE74-BE3E096E1D9E}" destId="{1C7FAE0A-C2B5-4A48-8FEA-670ABCA9E70F}" srcOrd="4" destOrd="0" presId="urn:microsoft.com/office/officeart/2005/8/layout/default"/>
    <dgm:cxn modelId="{BD87F10D-F31C-43C4-A7C9-8AEDF2332662}" type="presParOf" srcId="{0C5520BB-93E6-46DC-BE74-BE3E096E1D9E}" destId="{A844BFF9-5ED1-465B-9624-22B99637EF22}" srcOrd="5" destOrd="0" presId="urn:microsoft.com/office/officeart/2005/8/layout/default"/>
    <dgm:cxn modelId="{030565A5-8B6B-4309-B6ED-53F57EB16D6E}" type="presParOf" srcId="{0C5520BB-93E6-46DC-BE74-BE3E096E1D9E}" destId="{DE41D759-6E3E-48E2-BF20-1855038007DF}" srcOrd="6" destOrd="0" presId="urn:microsoft.com/office/officeart/2005/8/layout/default"/>
    <dgm:cxn modelId="{3A469E80-2F29-46E0-AAC7-2FFA2FE553EE}" type="presParOf" srcId="{0C5520BB-93E6-46DC-BE74-BE3E096E1D9E}" destId="{256D874E-42C1-4B60-B3D7-BD958ECD9829}" srcOrd="7" destOrd="0" presId="urn:microsoft.com/office/officeart/2005/8/layout/default"/>
    <dgm:cxn modelId="{431418A7-39D0-421E-942F-1D6D93D02858}" type="presParOf" srcId="{0C5520BB-93E6-46DC-BE74-BE3E096E1D9E}" destId="{2D01B646-6F37-42F7-BE28-8893893BDCA4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5809B1-A516-491D-991F-421A07CDFAA9}">
      <dsp:nvSpPr>
        <dsp:cNvPr id="0" name=""/>
        <dsp:cNvSpPr/>
      </dsp:nvSpPr>
      <dsp:spPr>
        <a:xfrm>
          <a:off x="0" y="93057"/>
          <a:ext cx="3005666" cy="180339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 dirty="0"/>
            <a:t>Anxiety </a:t>
          </a:r>
          <a:r>
            <a:rPr lang="en-GB" sz="3800" kern="1200" dirty="0">
              <a:latin typeface="Trebuchet MS" panose="020B0603020202020204"/>
            </a:rPr>
            <a:t>/ Panic attacks </a:t>
          </a:r>
          <a:endParaRPr lang="en-US" sz="3800" kern="1200" dirty="0"/>
        </a:p>
      </dsp:txBody>
      <dsp:txXfrm>
        <a:off x="0" y="93057"/>
        <a:ext cx="3005666" cy="1803399"/>
      </dsp:txXfrm>
    </dsp:sp>
    <dsp:sp modelId="{F93E9771-369F-4B1E-BF30-4074D988D06A}">
      <dsp:nvSpPr>
        <dsp:cNvPr id="0" name=""/>
        <dsp:cNvSpPr/>
      </dsp:nvSpPr>
      <dsp:spPr>
        <a:xfrm>
          <a:off x="3306233" y="93057"/>
          <a:ext cx="3005666" cy="180339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 dirty="0"/>
            <a:t>Self-harm </a:t>
          </a:r>
          <a:endParaRPr lang="en-US" sz="3800" kern="1200" dirty="0"/>
        </a:p>
      </dsp:txBody>
      <dsp:txXfrm>
        <a:off x="3306233" y="93057"/>
        <a:ext cx="3005666" cy="1803399"/>
      </dsp:txXfrm>
    </dsp:sp>
    <dsp:sp modelId="{1C7FAE0A-C2B5-4A48-8FEA-670ABCA9E70F}">
      <dsp:nvSpPr>
        <dsp:cNvPr id="0" name=""/>
        <dsp:cNvSpPr/>
      </dsp:nvSpPr>
      <dsp:spPr>
        <a:xfrm>
          <a:off x="6612466" y="93057"/>
          <a:ext cx="3005666" cy="180339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 dirty="0"/>
            <a:t>Eating disorders</a:t>
          </a:r>
        </a:p>
      </dsp:txBody>
      <dsp:txXfrm>
        <a:off x="6612466" y="93057"/>
        <a:ext cx="3005666" cy="1803399"/>
      </dsp:txXfrm>
    </dsp:sp>
    <dsp:sp modelId="{DE41D759-6E3E-48E2-BF20-1855038007DF}">
      <dsp:nvSpPr>
        <dsp:cNvPr id="0" name=""/>
        <dsp:cNvSpPr/>
      </dsp:nvSpPr>
      <dsp:spPr>
        <a:xfrm>
          <a:off x="1653116" y="2197024"/>
          <a:ext cx="3005666" cy="180339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 dirty="0">
              <a:latin typeface="Trebuchet MS" panose="020B0603020202020204"/>
            </a:rPr>
            <a:t>Self-blame</a:t>
          </a:r>
          <a:r>
            <a:rPr lang="en-GB" sz="3800" kern="1200" dirty="0"/>
            <a:t>.</a:t>
          </a:r>
          <a:endParaRPr lang="en-GB" sz="3800" kern="1200" dirty="0">
            <a:latin typeface="Trebuchet MS" panose="020B0603020202020204"/>
          </a:endParaRPr>
        </a:p>
      </dsp:txBody>
      <dsp:txXfrm>
        <a:off x="1653116" y="2197024"/>
        <a:ext cx="3005666" cy="1803399"/>
      </dsp:txXfrm>
    </dsp:sp>
    <dsp:sp modelId="{2D01B646-6F37-42F7-BE28-8893893BDCA4}">
      <dsp:nvSpPr>
        <dsp:cNvPr id="0" name=""/>
        <dsp:cNvSpPr/>
      </dsp:nvSpPr>
      <dsp:spPr>
        <a:xfrm>
          <a:off x="4959349" y="2197024"/>
          <a:ext cx="3005666" cy="180339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 dirty="0">
              <a:latin typeface="Trebuchet MS" panose="020B0603020202020204"/>
            </a:rPr>
            <a:t>Depression</a:t>
          </a:r>
          <a:r>
            <a:rPr lang="en-GB" sz="3800" kern="1200" dirty="0"/>
            <a:t> and low self-esteem</a:t>
          </a:r>
          <a:endParaRPr lang="en-GB" sz="3800" kern="1200" dirty="0">
            <a:latin typeface="Trebuchet MS" panose="020B0603020202020204"/>
          </a:endParaRPr>
        </a:p>
      </dsp:txBody>
      <dsp:txXfrm>
        <a:off x="4959349" y="2197024"/>
        <a:ext cx="3005666" cy="18033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88E4A-5353-492F-AAF3-4A53FBF500F6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2CD3C0-CE1C-4DC9-8514-196A552988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886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2CD3C0-CE1C-4DC9-8514-196A552988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8759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782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8236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0935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507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162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3634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204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915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550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457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95530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8400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126920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9046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4969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744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164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  <p:sldLayoutId id="2147483748" r:id="rId13"/>
    <p:sldLayoutId id="2147483749" r:id="rId14"/>
    <p:sldLayoutId id="2147483750" r:id="rId15"/>
    <p:sldLayoutId id="214748375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ferinternet.org.uk/" TargetMode="External"/><Relationship Id="rId2" Type="http://schemas.openxmlformats.org/officeDocument/2006/relationships/hyperlink" Target="https://www.thinkuknow.co.uk/parents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hyperlink" Target="https://www.ceop.police.uk/Safety-Centre/How-can-CEOP-help-me-YP/How-can-CEOP-help-me-parent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ferinternet.org.uk7/" TargetMode="External"/><Relationship Id="rId2" Type="http://schemas.openxmlformats.org/officeDocument/2006/relationships/hyperlink" Target="http://www.internetmatters.org/report-issue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hildrenssociety.org.uk/what-we-do/our-work/child-criminal-exploitation-and-county-lines" TargetMode="External"/><Relationship Id="rId3" Type="http://schemas.openxmlformats.org/officeDocument/2006/relationships/hyperlink" Target="https://www.nspcc.org.uk/about-us/news-opinion/2020/2020-09-03-cybercrimes-during-lockdown/" TargetMode="External"/><Relationship Id="rId7" Type="http://schemas.openxmlformats.org/officeDocument/2006/relationships/hyperlink" Target="https://edu.gcfglobal.org/en/internetsafetyforkids/staying-safe-from-online-predators/1/" TargetMode="External"/><Relationship Id="rId2" Type="http://schemas.openxmlformats.org/officeDocument/2006/relationships/hyperlink" Target="https://rehabbeyondcancer.com/signposting-or-referrin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ews.sky.com/story/record-levels-of-child-sexual-abuse-online-in-2021-internet-watchdog-finds-12514679" TargetMode="External"/><Relationship Id="rId5" Type="http://schemas.openxmlformats.org/officeDocument/2006/relationships/hyperlink" Target="https://hwb.gov.wales/news/articles/a8802a89-769c-4343-bffc-a45603d2a861" TargetMode="External"/><Relationship Id="rId4" Type="http://schemas.openxmlformats.org/officeDocument/2006/relationships/hyperlink" Target="https://cpdonline.co.uk/knowledge-base/safeguarding/online-abuse/" TargetMode="External"/><Relationship Id="rId9" Type="http://schemas.openxmlformats.org/officeDocument/2006/relationships/hyperlink" Target="https://www.cwvys.org.uk/wp-content/uploads/2018/11/YOUTH-WORK-IN-WALES-PRINCIPLES-AND-PURPOSE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Child Exploitation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By Adam, Rachael, Ruth, Toby.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56105-4BE6-402B-BE92-130D8D271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320800"/>
          </a:xfrm>
        </p:spPr>
        <p:txBody>
          <a:bodyPr anchor="ctr">
            <a:normAutofit/>
          </a:bodyPr>
          <a:lstStyle/>
          <a:p>
            <a:r>
              <a:rPr lang="en-GB"/>
              <a:t>Online Exploitation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E934F-04C3-42DE-9AD8-929479C32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906" y="2084389"/>
            <a:ext cx="3720916" cy="356073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700" dirty="0">
                <a:latin typeface="Calibri Light"/>
                <a:cs typeface="Calibri Light"/>
              </a:rPr>
              <a:t>Online exploitation is when someone online uses their power and influence to make a child/young person do sexual or criminal things whether it be online or offline (Children Society,2022). </a:t>
            </a:r>
            <a:endParaRPr lang="en-US" sz="1700" dirty="0">
              <a:latin typeface="Trebuchet MS" panose="020B0603020202020204"/>
              <a:cs typeface="Calibri Light"/>
            </a:endParaRPr>
          </a:p>
          <a:p>
            <a:pPr marL="0" indent="0">
              <a:buNone/>
            </a:pPr>
            <a:r>
              <a:rPr lang="en-GB" sz="1700" dirty="0" smtClean="0">
                <a:latin typeface="Calibri Light"/>
                <a:cs typeface="Calibri Light"/>
              </a:rPr>
              <a:t>M</a:t>
            </a:r>
            <a:r>
              <a:rPr lang="en-GB" sz="1700" dirty="0" smtClean="0">
                <a:latin typeface="Calibri Light"/>
                <a:cs typeface="Calibri Light"/>
              </a:rPr>
              <a:t>any </a:t>
            </a:r>
            <a:r>
              <a:rPr lang="en-GB" sz="1700" dirty="0">
                <a:latin typeface="Calibri Light"/>
                <a:cs typeface="Calibri Light"/>
              </a:rPr>
              <a:t>different types of </a:t>
            </a:r>
            <a:r>
              <a:rPr lang="en-GB" sz="1700" dirty="0" smtClean="0">
                <a:latin typeface="Calibri Light"/>
                <a:cs typeface="Calibri Light"/>
              </a:rPr>
              <a:t>exploitation </a:t>
            </a:r>
            <a:r>
              <a:rPr lang="en-GB" sz="1700" dirty="0">
                <a:latin typeface="Calibri Light"/>
                <a:cs typeface="Calibri Light"/>
              </a:rPr>
              <a:t>occur online and with </a:t>
            </a:r>
            <a:r>
              <a:rPr lang="en-GB" sz="1700" dirty="0" smtClean="0">
                <a:latin typeface="Calibri Light"/>
                <a:cs typeface="Calibri Light"/>
              </a:rPr>
              <a:t>a major</a:t>
            </a:r>
            <a:r>
              <a:rPr lang="en-GB" sz="1700" dirty="0" smtClean="0">
                <a:latin typeface="Calibri Light"/>
                <a:cs typeface="Calibri Light"/>
              </a:rPr>
              <a:t> </a:t>
            </a:r>
            <a:r>
              <a:rPr lang="en-GB" sz="1700" dirty="0">
                <a:latin typeface="Calibri Light"/>
                <a:cs typeface="Calibri Light"/>
              </a:rPr>
              <a:t>increase in Wales, in 2021 it was discovered that there was a 77% rise in online exploitation amongst children (HWB, 2021</a:t>
            </a:r>
            <a:r>
              <a:rPr lang="en-GB" sz="1700" dirty="0" smtClean="0">
                <a:latin typeface="Calibri Light"/>
                <a:cs typeface="Calibri Light"/>
              </a:rPr>
              <a:t>).</a:t>
            </a:r>
          </a:p>
          <a:p>
            <a:pPr marL="0" indent="0">
              <a:buNone/>
            </a:pPr>
            <a:endParaRPr lang="en-GB" sz="1700" dirty="0">
              <a:latin typeface="Calibri Light"/>
              <a:cs typeface="Calibri Light"/>
            </a:endParaRPr>
          </a:p>
          <a:p>
            <a:pPr marL="0" indent="0">
              <a:buNone/>
            </a:pPr>
            <a:endParaRPr lang="en-GB" sz="1700" dirty="0">
              <a:latin typeface="Calibri Light"/>
              <a:cs typeface="Calibri Light"/>
            </a:endParaRPr>
          </a:p>
        </p:txBody>
      </p:sp>
      <p:pic>
        <p:nvPicPr>
          <p:cNvPr id="4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F1F52A1D-5D26-4F73-BFEB-052ABA792C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4772" y="1149915"/>
            <a:ext cx="4602747" cy="3452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57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26EC0-3EBB-40BC-B80F-FE8473DF0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How has online explotation become more common?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8B7A6-738D-42D9-A0CA-464999E08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035" y="2092855"/>
            <a:ext cx="8596668" cy="388077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Technology has advanced which has allowed people to gain easy access to young people and abuse them from an online platform. </a:t>
            </a:r>
          </a:p>
          <a:p>
            <a:endParaRPr lang="en-GB" dirty="0"/>
          </a:p>
          <a:p>
            <a:r>
              <a:rPr lang="en-GB" dirty="0"/>
              <a:t>The online environment has made it easier for people to hide abuse that would have been obvious if it was happening face to face. (NSPCC, No date)</a:t>
            </a:r>
          </a:p>
          <a:p>
            <a:endParaRPr lang="en-GB" dirty="0"/>
          </a:p>
          <a:p>
            <a:r>
              <a:rPr lang="en-GB" dirty="0"/>
              <a:t>It is harder to get away from abuse online as they have a constant connection to a person and technology has a way to make someone feel powerless in a sense, they can't get away from it.</a:t>
            </a:r>
          </a:p>
          <a:p>
            <a:endParaRPr lang="en-GB" dirty="0"/>
          </a:p>
          <a:p>
            <a:r>
              <a:rPr lang="en-GB" dirty="0"/>
              <a:t>The guardian states that most children have a mobile phone by the age of seven (2020).</a:t>
            </a:r>
          </a:p>
        </p:txBody>
      </p:sp>
    </p:spTree>
    <p:extLst>
      <p:ext uri="{BB962C8B-B14F-4D97-AF65-F5344CB8AC3E}">
        <p14:creationId xmlns:p14="http://schemas.microsoft.com/office/powerpoint/2010/main" val="1052789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3B9DF-5D04-4FA9-A682-D9C9D1E939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5478484" cy="1320800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Different types of online exportation: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8A5F5-FD39-464D-950F-ECEB01131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352906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Online grooming </a:t>
            </a:r>
          </a:p>
          <a:p>
            <a:r>
              <a:rPr lang="en-GB" dirty="0"/>
              <a:t>Live streaming/ </a:t>
            </a:r>
          </a:p>
          <a:p>
            <a:r>
              <a:rPr lang="en-GB" dirty="0"/>
              <a:t>Online black mailing </a:t>
            </a:r>
          </a:p>
          <a:p>
            <a:r>
              <a:rPr lang="en-GB" dirty="0"/>
              <a:t>Possession of prohibited images of children </a:t>
            </a:r>
          </a:p>
          <a:p>
            <a:r>
              <a:rPr lang="en-GB" dirty="0"/>
              <a:t>Sexting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3E50E5-1A47-4DB1-B97B-639F4CC353EF}"/>
              </a:ext>
            </a:extLst>
          </p:cNvPr>
          <p:cNvSpPr txBox="1"/>
          <p:nvPr/>
        </p:nvSpPr>
        <p:spPr>
          <a:xfrm>
            <a:off x="5629274" y="1327985"/>
            <a:ext cx="303396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54A021"/>
                </a:solidFill>
                <a:ea typeface="+mn-lt"/>
                <a:cs typeface="+mn-lt"/>
              </a:rPr>
              <a:t>Where can it happen?</a:t>
            </a:r>
            <a:endParaRPr lang="en-US" sz="2400" b="1">
              <a:solidFill>
                <a:srgbClr val="54A02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8D53B7-FBAD-4E1C-928A-B0569C37DAC4}"/>
              </a:ext>
            </a:extLst>
          </p:cNvPr>
          <p:cNvSpPr txBox="1"/>
          <p:nvPr/>
        </p:nvSpPr>
        <p:spPr>
          <a:xfrm>
            <a:off x="5150518" y="2423361"/>
            <a:ext cx="3043989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Social Media platforms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Text message/Messaging apps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Emails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Online chat rooms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Online gaming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Live streaming sites </a:t>
            </a:r>
          </a:p>
          <a:p>
            <a:r>
              <a:rPr lang="en-GB"/>
              <a:t>(NSPCC, No Date)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B7F24ED6-2DE2-43AC-AB3A-58E361D37B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7558" y="4581922"/>
            <a:ext cx="2973805" cy="2236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863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628D5-2CFD-4A47-8568-5D7525507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/>
              <a:t>Effects of online exploitation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242124-DCD2-4502-A037-B3C7EA46E3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5746581"/>
              </p:ext>
            </p:extLst>
          </p:nvPr>
        </p:nvGraphicFramePr>
        <p:xfrm>
          <a:off x="1392036" y="1685784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95918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Up Arrow 3"/>
          <p:cNvSpPr/>
          <p:nvPr/>
        </p:nvSpPr>
        <p:spPr>
          <a:xfrm>
            <a:off x="2170545" y="3851679"/>
            <a:ext cx="914400" cy="160712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840508" y="1987675"/>
            <a:ext cx="3574473" cy="23275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E6DD6B-FA0E-4A6E-B3DB-4E8268C52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Signs of online exploitation </a:t>
            </a:r>
            <a:r>
              <a:rPr lang="en-GB" dirty="0"/>
              <a:t> 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527CE7A-D28D-44C5-9655-16F236616D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 Light"/>
                <a:cs typeface="Calibri Light"/>
              </a:rPr>
              <a:t>There are many signs to look out for when it comes to online exploitation such as:</a:t>
            </a:r>
          </a:p>
          <a:p>
            <a:r>
              <a:rPr lang="en-US" dirty="0">
                <a:latin typeface="Calibri Light"/>
                <a:ea typeface="+mn-lt"/>
                <a:cs typeface="+mn-lt"/>
              </a:rPr>
              <a:t>Unexplained relationships with older people online.</a:t>
            </a:r>
            <a:endParaRPr lang="en-US" dirty="0">
              <a:latin typeface="Calibri Light"/>
              <a:cs typeface="Calibri Light"/>
            </a:endParaRPr>
          </a:p>
          <a:p>
            <a:r>
              <a:rPr lang="en-US" dirty="0">
                <a:latin typeface="Calibri Light"/>
                <a:ea typeface="+mn-lt"/>
                <a:cs typeface="+mn-lt"/>
              </a:rPr>
              <a:t>A change in the use of words/language the young person uses</a:t>
            </a:r>
            <a:endParaRPr lang="en-US" dirty="0">
              <a:latin typeface="Calibri Light"/>
              <a:cs typeface="Calibri Light"/>
            </a:endParaRPr>
          </a:p>
          <a:p>
            <a:r>
              <a:rPr lang="en-US" dirty="0">
                <a:latin typeface="Calibri Light"/>
                <a:ea typeface="+mn-lt"/>
                <a:cs typeface="+mn-lt"/>
              </a:rPr>
              <a:t>Showing sexual behaviors which is not in line with their age/stage of development</a:t>
            </a:r>
            <a:endParaRPr lang="en-US" dirty="0">
              <a:latin typeface="Calibri Light"/>
              <a:cs typeface="Calibri Light"/>
            </a:endParaRPr>
          </a:p>
          <a:p>
            <a:r>
              <a:rPr lang="en-US" dirty="0">
                <a:latin typeface="Calibri Light"/>
                <a:ea typeface="+mn-lt"/>
                <a:cs typeface="+mn-lt"/>
              </a:rPr>
              <a:t>Changes in their online habits – spending more/less time online, only being online in private</a:t>
            </a:r>
            <a:endParaRPr lang="en-US" dirty="0">
              <a:latin typeface="Calibri Light"/>
              <a:cs typeface="Calibri Light"/>
            </a:endParaRPr>
          </a:p>
          <a:p>
            <a:r>
              <a:rPr lang="en-US" dirty="0">
                <a:latin typeface="Calibri Light"/>
                <a:ea typeface="+mn-lt"/>
                <a:cs typeface="+mn-lt"/>
              </a:rPr>
              <a:t>They have unexplained gifts, expensive clothes, new phone</a:t>
            </a:r>
            <a:endParaRPr lang="en-US" dirty="0">
              <a:latin typeface="Calibri Light"/>
            </a:endParaRPr>
          </a:p>
          <a:p>
            <a:pPr marL="0" indent="0">
              <a:buNone/>
            </a:pPr>
            <a:r>
              <a:rPr lang="en-US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(</a:t>
            </a:r>
            <a:r>
              <a:rPr lang="en-GB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L Allan, 2022)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A0296A-ACE3-4925-B519-2B03366D33FF}"/>
              </a:ext>
            </a:extLst>
          </p:cNvPr>
          <p:cNvSpPr txBox="1"/>
          <p:nvPr/>
        </p:nvSpPr>
        <p:spPr>
          <a:xfrm>
            <a:off x="1728952" y="5683469"/>
            <a:ext cx="8458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solidFill>
                  <a:srgbClr val="90C226"/>
                </a:solidFill>
              </a:rPr>
              <a:t>"Everyone deserves a happy and safe space online"</a:t>
            </a: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14469271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/>
        </p:nvSpPr>
        <p:spPr>
          <a:xfrm>
            <a:off x="677334" y="355241"/>
            <a:ext cx="7998691" cy="169025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43FC2-6CC4-4914-AC4D-FC0D943AC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How can youth workers encourage safety online?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803C8-2230-4C1B-9FE6-8007372274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Calibri Light"/>
                <a:ea typeface="+mn-lt"/>
                <a:cs typeface="+mn-lt"/>
              </a:rPr>
              <a:t>All organisations that work with children should have written policies and procedures that set out how they intend to promote online safety.</a:t>
            </a:r>
          </a:p>
          <a:p>
            <a:endParaRPr lang="en-GB" dirty="0">
              <a:latin typeface="Calibri Light"/>
              <a:cs typeface="Calibri Light"/>
            </a:endParaRPr>
          </a:p>
          <a:p>
            <a:r>
              <a:rPr lang="en-GB" dirty="0">
                <a:latin typeface="Calibri Light"/>
                <a:cs typeface="Calibri Light"/>
              </a:rPr>
              <a:t>Getting multi agencies with more knowledge and information about online safety to come in and do a talk with the young people.</a:t>
            </a:r>
          </a:p>
          <a:p>
            <a:endParaRPr lang="en-GB" dirty="0"/>
          </a:p>
          <a:p>
            <a:r>
              <a:rPr lang="en-GB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Work with schools.</a:t>
            </a:r>
          </a:p>
          <a:p>
            <a:pPr marL="0" indent="0">
              <a:buNone/>
            </a:pPr>
            <a:r>
              <a:rPr lang="en-GB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(WGEW, 2019)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191" y="3879272"/>
            <a:ext cx="2740121" cy="2903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9171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315AD-35EC-4981-BFFF-D18CA68D4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Understanding online safety</a:t>
            </a:r>
            <a:endParaRPr lang="en-US"/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A72CF-CC95-4C96-9542-E910FAE8C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latin typeface="Calibri Light"/>
                <a:cs typeface="Calibri Light"/>
              </a:rPr>
              <a:t>The online safety group found investigated 361,000 reports of online exploitation/criminal material in 2021 (</a:t>
            </a:r>
            <a:r>
              <a:rPr lang="en-GB" dirty="0">
                <a:latin typeface="Calibri Light"/>
                <a:ea typeface="+mn-lt"/>
                <a:cs typeface="+mn-lt"/>
              </a:rPr>
              <a:t>A Mehta 2022). </a:t>
            </a:r>
          </a:p>
          <a:p>
            <a:pPr marL="0" indent="0">
              <a:buNone/>
            </a:pPr>
            <a:endParaRPr lang="en-GB" dirty="0">
              <a:latin typeface="Calibri Light"/>
              <a:cs typeface="Calibri Light"/>
            </a:endParaRPr>
          </a:p>
          <a:p>
            <a:pPr marL="0" indent="0">
              <a:buNone/>
            </a:pPr>
            <a:r>
              <a:rPr lang="en-GB" dirty="0">
                <a:latin typeface="Calibri Light"/>
                <a:cs typeface="Calibri Light"/>
              </a:rPr>
              <a:t>Set boundaries</a:t>
            </a:r>
          </a:p>
          <a:p>
            <a:pPr>
              <a:buFont typeface="Wingdings 3"/>
              <a:buChar char=""/>
            </a:pPr>
            <a:r>
              <a:rPr lang="en-GB" dirty="0">
                <a:latin typeface="Calibri Light"/>
                <a:ea typeface="+mn-lt"/>
                <a:cs typeface="+mn-lt"/>
              </a:rPr>
              <a:t>Avoid using suggestive screen names or photos. </a:t>
            </a:r>
          </a:p>
          <a:p>
            <a:pPr>
              <a:buFont typeface="Wingdings 3"/>
              <a:buChar char=""/>
            </a:pPr>
            <a:r>
              <a:rPr lang="en-GB" dirty="0">
                <a:latin typeface="Calibri Light"/>
                <a:ea typeface="+mn-lt"/>
                <a:cs typeface="+mn-lt"/>
              </a:rPr>
              <a:t>If someone is flattering you online, you should be wary. </a:t>
            </a:r>
          </a:p>
          <a:p>
            <a:pPr>
              <a:buFont typeface="Wingdings 3"/>
              <a:buChar char=""/>
            </a:pPr>
            <a:r>
              <a:rPr lang="en-GB" dirty="0">
                <a:latin typeface="Calibri Light"/>
                <a:ea typeface="+mn-lt"/>
                <a:cs typeface="+mn-lt"/>
              </a:rPr>
              <a:t>Don't talk to anyone who wants to get too personal.</a:t>
            </a:r>
          </a:p>
          <a:p>
            <a:pPr>
              <a:buFont typeface="Wingdings 3"/>
              <a:buChar char=""/>
            </a:pPr>
            <a:r>
              <a:rPr lang="en-GB" dirty="0">
                <a:latin typeface="Calibri Light"/>
                <a:ea typeface="+mn-lt"/>
                <a:cs typeface="+mn-lt"/>
              </a:rPr>
              <a:t>Keep in mind that people are not always who they say they are. </a:t>
            </a:r>
          </a:p>
          <a:p>
            <a:pPr>
              <a:buFont typeface="Wingdings 3"/>
              <a:buChar char=""/>
            </a:pPr>
            <a:r>
              <a:rPr lang="en-GB" dirty="0">
                <a:latin typeface="Calibri Light"/>
                <a:ea typeface="+mn-lt"/>
                <a:cs typeface="+mn-lt"/>
              </a:rPr>
              <a:t>Never arrange to meet with someone you met online. </a:t>
            </a:r>
          </a:p>
          <a:p>
            <a:pPr>
              <a:buFont typeface="Wingdings 3"/>
              <a:buChar char=""/>
            </a:pPr>
            <a:r>
              <a:rPr lang="en-GB" dirty="0">
                <a:latin typeface="Calibri Light"/>
                <a:ea typeface="+mn-lt"/>
                <a:cs typeface="+mn-lt"/>
              </a:rPr>
              <a:t>Talk to someone if you encounter a problem online.</a:t>
            </a:r>
            <a:endParaRPr lang="en-GB" dirty="0">
              <a:latin typeface="Calibri Light"/>
              <a:cs typeface="Calibri Light"/>
            </a:endParaRPr>
          </a:p>
          <a:p>
            <a:pPr marL="0" indent="0">
              <a:buNone/>
            </a:pPr>
            <a:r>
              <a:rPr lang="en-GB" dirty="0">
                <a:latin typeface="Calibri Light"/>
                <a:cs typeface="Calibri Light"/>
              </a:rPr>
              <a:t>                                                                     (</a:t>
            </a:r>
            <a:r>
              <a:rPr lang="en-GB" dirty="0" smtClean="0">
                <a:latin typeface="Calibri Light"/>
                <a:cs typeface="Calibri Light"/>
              </a:rPr>
              <a:t>GCF, No Date).</a:t>
            </a:r>
            <a:endParaRPr lang="en-GB" dirty="0">
              <a:latin typeface="Calibri Light"/>
              <a:cs typeface="Calibri Light"/>
            </a:endParaRP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8892" y="2576257"/>
            <a:ext cx="3550708" cy="1995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8788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Olivia’s </a:t>
            </a:r>
            <a:r>
              <a:rPr lang="en-GB" dirty="0"/>
              <a:t>daughter </a:t>
            </a:r>
            <a:r>
              <a:rPr lang="en-GB" dirty="0" smtClean="0"/>
              <a:t>Emma was only six years </a:t>
            </a:r>
            <a:r>
              <a:rPr lang="en-GB" dirty="0"/>
              <a:t>old when she was groomed and sexually exploited through an online game </a:t>
            </a:r>
            <a:r>
              <a:rPr lang="en-GB" dirty="0" smtClean="0"/>
              <a:t>platform called </a:t>
            </a:r>
            <a:r>
              <a:rPr lang="en-GB" dirty="0"/>
              <a:t>Movie Star Planet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smtClean="0"/>
              <a:t>The </a:t>
            </a:r>
            <a:r>
              <a:rPr lang="en-GB" dirty="0"/>
              <a:t>man gained her trust then threatened her into sending him and other adults sexually explicit images. Then the online grooming moved to sexual abuse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smtClean="0"/>
              <a:t>(NSPCC, No Date)</a:t>
            </a:r>
          </a:p>
          <a:p>
            <a:endParaRPr lang="en-GB" dirty="0"/>
          </a:p>
          <a:p>
            <a:r>
              <a:rPr lang="en-GB" dirty="0" smtClean="0"/>
              <a:t>What could have been done to prevent this???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Emma's story</a:t>
            </a:r>
            <a:br>
              <a:rPr lang="en-GB" dirty="0"/>
            </a:b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69682" t="29083" r="18095" b="19700"/>
          <a:stretch/>
        </p:blipFill>
        <p:spPr>
          <a:xfrm>
            <a:off x="9216570" y="0"/>
            <a:ext cx="29754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8742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 Parents become a factor into online exploitation?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“Parents </a:t>
            </a:r>
            <a:r>
              <a:rPr lang="en-GB" dirty="0"/>
              <a:t>are already some of the biggest violators of their kids’ </a:t>
            </a:r>
            <a:r>
              <a:rPr lang="en-GB" dirty="0" smtClean="0"/>
              <a:t>privacy”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(J Barron,2018)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By sharing images of their child from a young age on the internet to share with their friends it is already opening a door for that child to future discrimination, identity theft etc. </a:t>
            </a:r>
          </a:p>
          <a:p>
            <a:pPr marL="0" indent="0">
              <a:buNone/>
            </a:pPr>
            <a:r>
              <a:rPr lang="en-GB" dirty="0" smtClean="0"/>
              <a:t>(J Barron,2018)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So is this the child’s fault?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167120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lowchart: Punched Tape 2"/>
          <p:cNvSpPr/>
          <p:nvPr/>
        </p:nvSpPr>
        <p:spPr>
          <a:xfrm>
            <a:off x="423333" y="667895"/>
            <a:ext cx="4351868" cy="5486400"/>
          </a:xfrm>
          <a:prstGeom prst="flowChartPunchedTap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786856-27C5-4D35-A3B9-317973C5B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How youth workers respond to Child exploitation?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D7A5C87A-18B7-4666-8D21-B1A35A568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endParaRPr lang="en-GB" dirty="0">
              <a:latin typeface="Calibri Light"/>
              <a:cs typeface="Calibri Light"/>
            </a:endParaRPr>
          </a:p>
          <a:p>
            <a:r>
              <a:rPr lang="en-GB" dirty="0">
                <a:latin typeface="Calibri Light"/>
                <a:ea typeface="+mn-lt"/>
                <a:cs typeface="+mn-lt"/>
              </a:rPr>
              <a:t>Youth workers have the ability to facilitate the learning and development of young people (NOS,2019)</a:t>
            </a:r>
            <a:endParaRPr lang="en-US" dirty="0">
              <a:latin typeface="Calibri Light"/>
              <a:ea typeface="+mn-lt"/>
              <a:cs typeface="+mn-lt"/>
            </a:endParaRPr>
          </a:p>
          <a:p>
            <a:endParaRPr lang="en-GB" dirty="0">
              <a:latin typeface="Calibri Light"/>
              <a:ea typeface="+mn-lt"/>
              <a:cs typeface="+mn-lt"/>
            </a:endParaRPr>
          </a:p>
          <a:p>
            <a:r>
              <a:rPr lang="en-GB" dirty="0">
                <a:latin typeface="Calibri Light"/>
                <a:ea typeface="+mn-lt"/>
                <a:cs typeface="+mn-lt"/>
              </a:rPr>
              <a:t>Workshops with young people around the dangers and risks of being exploited</a:t>
            </a:r>
            <a:r>
              <a:rPr lang="en-GB" dirty="0" smtClean="0">
                <a:latin typeface="Calibri Light"/>
                <a:ea typeface="+mn-lt"/>
                <a:cs typeface="+mn-lt"/>
              </a:rPr>
              <a:t>.</a:t>
            </a:r>
          </a:p>
          <a:p>
            <a:endParaRPr lang="en-GB" dirty="0">
              <a:latin typeface="Calibri Light"/>
              <a:ea typeface="+mn-lt"/>
              <a:cs typeface="+mn-lt"/>
            </a:endParaRPr>
          </a:p>
          <a:p>
            <a:r>
              <a:rPr lang="en-GB" dirty="0" smtClean="0">
                <a:latin typeface="Calibri Light"/>
                <a:ea typeface="+mn-lt"/>
                <a:cs typeface="+mn-lt"/>
              </a:rPr>
              <a:t>Impact of covid-19, how did this effect the way youth workers worked?</a:t>
            </a:r>
            <a:endParaRPr lang="en-GB" dirty="0">
              <a:latin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0350762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43D06-3915-4702-A46C-EC52286E7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957349" cy="374932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1400" dirty="0">
                <a:latin typeface="Calibri Light"/>
                <a:cs typeface="Calibri Light"/>
              </a:rPr>
              <a:t>Youth workers </a:t>
            </a:r>
            <a:r>
              <a:rPr lang="en-GB" sz="1400" dirty="0">
                <a:latin typeface="Calibri Light"/>
                <a:ea typeface="+mn-lt"/>
                <a:cs typeface="+mn-lt"/>
              </a:rPr>
              <a:t>help those who have been through  CE to rebuild their trust and hope.</a:t>
            </a:r>
            <a:endParaRPr lang="en-US" sz="1400" dirty="0"/>
          </a:p>
          <a:p>
            <a:pPr>
              <a:lnSpc>
                <a:spcPct val="90000"/>
              </a:lnSpc>
              <a:buFont typeface="Wingdings" charset="2"/>
              <a:buChar char="§"/>
            </a:pPr>
            <a:endParaRPr lang="en-GB" sz="1400" dirty="0">
              <a:latin typeface="Calibri Light"/>
              <a:ea typeface="+mn-lt"/>
              <a:cs typeface="+mn-lt"/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endParaRPr lang="en-GB" sz="1400" dirty="0">
              <a:latin typeface="Calibri Light"/>
              <a:ea typeface="+mn-lt"/>
              <a:cs typeface="+mn-lt"/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1400" dirty="0">
                <a:latin typeface="Calibri Light"/>
                <a:ea typeface="+mn-lt"/>
                <a:cs typeface="+mn-lt"/>
              </a:rPr>
              <a:t>raise awareness of the signs of CE</a:t>
            </a:r>
            <a:endParaRPr lang="en-GB" sz="1400" dirty="0">
              <a:latin typeface="Calibri Light"/>
              <a:cs typeface="Calibri Light"/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endParaRPr lang="en-GB" sz="1400" dirty="0">
              <a:latin typeface="Calibri Light"/>
              <a:ea typeface="+mn-lt"/>
              <a:cs typeface="+mn-lt"/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endParaRPr lang="en-GB" sz="1400" dirty="0">
              <a:latin typeface="Calibri Light"/>
              <a:ea typeface="+mn-lt"/>
              <a:cs typeface="+mn-lt"/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1400" dirty="0">
                <a:latin typeface="Calibri Light"/>
                <a:ea typeface="+mn-lt"/>
                <a:cs typeface="+mn-lt"/>
              </a:rPr>
              <a:t>Teach children and young people about healthy relationships</a:t>
            </a:r>
          </a:p>
          <a:p>
            <a:pPr>
              <a:lnSpc>
                <a:spcPct val="90000"/>
              </a:lnSpc>
              <a:buFont typeface="Wingdings" charset="2"/>
              <a:buChar char="§"/>
            </a:pPr>
            <a:endParaRPr lang="en-GB" sz="1400" dirty="0">
              <a:latin typeface="Calibri Light"/>
              <a:cs typeface="Calibri Light"/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endParaRPr lang="en-GB" sz="1400" dirty="0">
              <a:latin typeface="Calibri Light"/>
              <a:ea typeface="+mn-lt"/>
              <a:cs typeface="+mn-lt"/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1400" dirty="0">
                <a:latin typeface="Calibri Light"/>
                <a:ea typeface="+mn-lt"/>
                <a:cs typeface="+mn-lt"/>
              </a:rPr>
              <a:t>Make sure everyone knows how to report concerns (Coffey and Lloyd, 2014</a:t>
            </a:r>
            <a:r>
              <a:rPr lang="en-GB" sz="1400" dirty="0" smtClean="0">
                <a:latin typeface="Calibri Light"/>
                <a:ea typeface="+mn-lt"/>
                <a:cs typeface="+mn-lt"/>
              </a:rPr>
              <a:t>).</a:t>
            </a:r>
          </a:p>
          <a:p>
            <a:pPr>
              <a:lnSpc>
                <a:spcPct val="90000"/>
              </a:lnSpc>
              <a:buFont typeface="Wingdings" charset="2"/>
              <a:buChar char="§"/>
            </a:pPr>
            <a:endParaRPr lang="en-GB" sz="1400" dirty="0">
              <a:latin typeface="Calibri Light"/>
              <a:ea typeface="+mn-lt"/>
              <a:cs typeface="+mn-lt"/>
            </a:endParaRPr>
          </a:p>
        </p:txBody>
      </p:sp>
      <p:pic>
        <p:nvPicPr>
          <p:cNvPr id="4" name="Picture 4" descr="Hands holding each other">
            <a:extLst>
              <a:ext uri="{FF2B5EF4-FFF2-40B4-BE49-F238E27FC236}">
                <a16:creationId xmlns:a16="http://schemas.microsoft.com/office/drawing/2014/main" id="{8D6073FA-5DBE-4EDF-AC9E-61D4711E1A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7137" y="2159331"/>
            <a:ext cx="4204989" cy="2806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23763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 descr="Blank road sign">
            <a:extLst>
              <a:ext uri="{FF2B5EF4-FFF2-40B4-BE49-F238E27FC236}">
                <a16:creationId xmlns:a16="http://schemas.microsoft.com/office/drawing/2014/main" id="{EFEEC68B-9CB8-453B-887D-3193478A68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93" r="-2" b="-2"/>
          <a:stretch/>
        </p:blipFill>
        <p:spPr>
          <a:xfrm>
            <a:off x="4217302" y="13137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8B615C2-3473-4478-9E4B-44151EB21FA8}"/>
              </a:ext>
            </a:extLst>
          </p:cNvPr>
          <p:cNvSpPr txBox="1"/>
          <p:nvPr/>
        </p:nvSpPr>
        <p:spPr>
          <a:xfrm>
            <a:off x="8060851" y="2304393"/>
            <a:ext cx="3851123" cy="13208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rgbClr val="000000"/>
                </a:solidFill>
                <a:latin typeface="+mj-lt"/>
                <a:ea typeface="+mj-ea"/>
                <a:cs typeface="+mj-cs"/>
              </a:rPr>
              <a:t>Sign Posting</a:t>
            </a:r>
            <a:r>
              <a:rPr lang="en-US" sz="36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F43966-3E3F-4409-899A-657C2692D0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953" y="1278406"/>
            <a:ext cx="4188560" cy="43274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937673-32EA-4F29-BABF-8530FE1BFA30}"/>
              </a:ext>
            </a:extLst>
          </p:cNvPr>
          <p:cNvSpPr txBox="1"/>
          <p:nvPr/>
        </p:nvSpPr>
        <p:spPr>
          <a:xfrm>
            <a:off x="723900" y="4082716"/>
            <a:ext cx="21817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393E8C-36B7-4CEE-A784-3D360B2F63E0}"/>
              </a:ext>
            </a:extLst>
          </p:cNvPr>
          <p:cNvSpPr txBox="1"/>
          <p:nvPr/>
        </p:nvSpPr>
        <p:spPr>
          <a:xfrm>
            <a:off x="404209" y="735475"/>
            <a:ext cx="4387515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lgerian"/>
                <a:cs typeface="Calibri Light"/>
              </a:rPr>
              <a:t>How can signposting information help?</a:t>
            </a:r>
          </a:p>
          <a:p>
            <a:endParaRPr lang="en-GB" dirty="0">
              <a:latin typeface="Calibri Light"/>
              <a:cs typeface="Calibri Light"/>
            </a:endParaRPr>
          </a:p>
          <a:p>
            <a:endParaRPr lang="en-GB" dirty="0">
              <a:latin typeface="Calibri Light"/>
              <a:cs typeface="Calibri Light"/>
            </a:endParaRPr>
          </a:p>
          <a:p>
            <a:endParaRPr lang="en-GB" dirty="0">
              <a:latin typeface="Calibri Light"/>
              <a:cs typeface="Calibri Light"/>
            </a:endParaRPr>
          </a:p>
          <a:p>
            <a:endParaRPr lang="en-GB" dirty="0">
              <a:latin typeface="Calibri Light"/>
              <a:cs typeface="Calibri Light"/>
            </a:endParaRPr>
          </a:p>
          <a:p>
            <a:endParaRPr lang="en-GB" dirty="0">
              <a:latin typeface="Algerian"/>
              <a:cs typeface="Calibri Light"/>
            </a:endParaRPr>
          </a:p>
          <a:p>
            <a:r>
              <a:rPr lang="en-GB" dirty="0">
                <a:latin typeface="Algerian"/>
                <a:cs typeface="Calibri Light"/>
              </a:rPr>
              <a:t>What is signposting?</a:t>
            </a:r>
            <a:endParaRPr lang="en-GB" dirty="0">
              <a:latin typeface="Algerian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851" y="3190658"/>
            <a:ext cx="3684764" cy="366734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78926" y="4912880"/>
            <a:ext cx="23473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smtClean="0"/>
              <a:t>Rehab Beyond Cancer, No Date)</a:t>
            </a:r>
          </a:p>
        </p:txBody>
      </p:sp>
    </p:spTree>
    <p:extLst>
      <p:ext uri="{BB962C8B-B14F-4D97-AF65-F5344CB8AC3E}">
        <p14:creationId xmlns:p14="http://schemas.microsoft.com/office/powerpoint/2010/main" val="1798884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E3ABED3-C364-42BB-ACB8-76387BEF75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1713275"/>
              </p:ext>
            </p:extLst>
          </p:nvPr>
        </p:nvGraphicFramePr>
        <p:xfrm>
          <a:off x="918812" y="602060"/>
          <a:ext cx="8168640" cy="60859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1619399467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4192137541"/>
                    </a:ext>
                  </a:extLst>
                </a:gridCol>
              </a:tblGrid>
              <a:tr h="3042986">
                <a:tc>
                  <a:txBody>
                    <a:bodyPr/>
                    <a:lstStyle/>
                    <a:p>
                      <a:r>
                        <a:rPr lang="en-GB"/>
                        <a:t>Criminal exploitation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b="0"/>
                        <a:t>Talk to them and listen</a:t>
                      </a: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b="0"/>
                        <a:t>Be aware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b="0"/>
                        <a:t>Ask others for support 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b="0"/>
                        <a:t>Encourage a change in young people but don’t force change. 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Sexual exploitation 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listen carefully to what they're saying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let them know they've done the right thing by telling you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tell them it's not their fault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say you'll take them seriously</a:t>
                      </a:r>
                    </a:p>
                    <a:p>
                      <a:pPr lvl="0">
                        <a:buNone/>
                      </a:pPr>
                      <a:r>
                        <a:rPr lang="en-GB" dirty="0" smtClean="0"/>
                        <a:t>(NSPCC, No</a:t>
                      </a:r>
                      <a:r>
                        <a:rPr lang="en-GB" baseline="0" dirty="0" smtClean="0"/>
                        <a:t> Date)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787065"/>
                  </a:ext>
                </a:extLst>
              </a:tr>
              <a:tr h="3042986">
                <a:tc>
                  <a:txBody>
                    <a:bodyPr/>
                    <a:lstStyle/>
                    <a:p>
                      <a:r>
                        <a:rPr lang="en-GB" dirty="0"/>
                        <a:t>County lines  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Make sure you</a:t>
                      </a:r>
                      <a:r>
                        <a:rPr lang="en-GB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treat</a:t>
                      </a:r>
                      <a:r>
                        <a:rPr lang="en-GB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the young people 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 victims, not criminals.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Rebuild their trust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make sure they're not targeted by criminal groups again.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(Children's</a:t>
                      </a:r>
                      <a:r>
                        <a:rPr lang="en-GB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Society, No Date)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Online exploitation 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0" i="0" u="none" strike="noStrike" noProof="0" dirty="0">
                        <a:latin typeface="Trebuchet M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listen carefully to what they're saying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let them know they've done the right thing by telling you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tell them it's not their fault</a:t>
                      </a:r>
                    </a:p>
                    <a:p>
                      <a:pPr lvl="0">
                        <a:buNone/>
                      </a:pPr>
                      <a:r>
                        <a:rPr lang="en-GB" dirty="0" smtClean="0"/>
                        <a:t>(NSPCC, No</a:t>
                      </a:r>
                      <a:r>
                        <a:rPr lang="en-GB" baseline="0" dirty="0" smtClean="0"/>
                        <a:t> Date)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994304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9829F73-F1C1-4060-97E3-983C3E32BA2A}"/>
              </a:ext>
            </a:extLst>
          </p:cNvPr>
          <p:cNvSpPr txBox="1"/>
          <p:nvPr/>
        </p:nvSpPr>
        <p:spPr>
          <a:xfrm rot="4140000">
            <a:off x="9346532" y="2360059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Tips for helping young people.</a:t>
            </a:r>
          </a:p>
        </p:txBody>
      </p:sp>
    </p:spTree>
    <p:extLst>
      <p:ext uri="{BB962C8B-B14F-4D97-AF65-F5344CB8AC3E}">
        <p14:creationId xmlns:p14="http://schemas.microsoft.com/office/powerpoint/2010/main" val="25645339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677334" y="3995057"/>
            <a:ext cx="7944152" cy="740229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77334" y="2922247"/>
            <a:ext cx="8488437" cy="8003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youth workers know when to signpost??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80291" y="2032000"/>
            <a:ext cx="6465455" cy="69272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054670"/>
            <a:ext cx="8596668" cy="388077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Dependant on the circumstances?</a:t>
            </a:r>
          </a:p>
          <a:p>
            <a:pPr marL="0" indent="0">
              <a:buNone/>
            </a:pPr>
            <a:r>
              <a:rPr lang="en-GB" dirty="0" smtClean="0"/>
              <a:t> </a:t>
            </a:r>
          </a:p>
          <a:p>
            <a:r>
              <a:rPr lang="en-GB" dirty="0" smtClean="0"/>
              <a:t>When a young person disclose something to a youth worker and they need to correct information.</a:t>
            </a:r>
          </a:p>
          <a:p>
            <a:endParaRPr lang="en-GB" dirty="0"/>
          </a:p>
          <a:p>
            <a:r>
              <a:rPr lang="en-GB" dirty="0" smtClean="0"/>
              <a:t>When a parent might want information to help support their child.</a:t>
            </a:r>
            <a:endParaRPr lang="en-GB" dirty="0"/>
          </a:p>
        </p:txBody>
      </p:sp>
      <p:sp>
        <p:nvSpPr>
          <p:cNvPr id="7" name="AutoShape 4" descr="Online abuse Illustrations and Clip Art. 1,295 Online abuse royalty free  illustrations and drawings available to search from thousands of stock  vector EPS clipart graphic designers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873552" y="5311935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One of a youth workers main aim is to support </a:t>
            </a:r>
            <a:r>
              <a:rPr lang="en-GB" dirty="0"/>
              <a:t>and enable young people in keeping themselves safe. </a:t>
            </a:r>
            <a:r>
              <a:rPr lang="en-GB" dirty="0" smtClean="0"/>
              <a:t>(CWVYS,2018)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4043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CC597-396A-4784-9519-DED359591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2481" y="679049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Resources for young people and parents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BBFC6-E919-42D8-9DD5-E5D62E719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FEE32F-C235-47E0-B17A-3C33196D1C9A}"/>
              </a:ext>
            </a:extLst>
          </p:cNvPr>
          <p:cNvSpPr txBox="1"/>
          <p:nvPr/>
        </p:nvSpPr>
        <p:spPr>
          <a:xfrm>
            <a:off x="730469" y="1571297"/>
            <a:ext cx="4162096" cy="14311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735E5C-67CE-4E7E-8671-0D1B11BF3EAD}"/>
              </a:ext>
            </a:extLst>
          </p:cNvPr>
          <p:cNvSpPr txBox="1"/>
          <p:nvPr/>
        </p:nvSpPr>
        <p:spPr>
          <a:xfrm>
            <a:off x="5144814" y="1571297"/>
            <a:ext cx="7196958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>
                <a:hlinkClick r:id="rId2"/>
              </a:rPr>
              <a:t>ThinkUKnow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A website from National Crime Agency's CEOP Command about keeping children and young people safe on the internet.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hlinkClick r:id="rId3"/>
              </a:rPr>
              <a:t>UK Safer Internet Centre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Promoting the safe and responsible use of technology for young people.</a:t>
            </a:r>
          </a:p>
          <a:p>
            <a:r>
              <a:rPr lang="en-GB" dirty="0">
                <a:ea typeface="+mn-lt"/>
                <a:cs typeface="+mn-lt"/>
                <a:hlinkClick r:id="rId4"/>
              </a:rPr>
              <a:t>Child Exploitation Online Protection (CEOP)</a:t>
            </a:r>
            <a:r>
              <a:rPr lang="en-GB" dirty="0">
                <a:ea typeface="+mn-lt"/>
                <a:cs typeface="+mn-lt"/>
              </a:rPr>
              <a:t> or call the police on </a:t>
            </a:r>
            <a:r>
              <a:rPr lang="en-GB" b="1" dirty="0">
                <a:ea typeface="+mn-lt"/>
                <a:cs typeface="+mn-lt"/>
              </a:rPr>
              <a:t>101</a:t>
            </a:r>
            <a:r>
              <a:rPr lang="en-GB" dirty="0">
                <a:ea typeface="+mn-lt"/>
                <a:cs typeface="+mn-lt"/>
              </a:rPr>
              <a:t>. </a:t>
            </a:r>
            <a:endParaRPr lang="en-GB" dirty="0" smtClean="0">
              <a:ea typeface="+mn-lt"/>
              <a:cs typeface="+mn-lt"/>
            </a:endParaRPr>
          </a:p>
          <a:p>
            <a:r>
              <a:rPr lang="en-GB" b="1" u="sng" dirty="0"/>
              <a:t>Action for Children</a:t>
            </a:r>
          </a:p>
          <a:p>
            <a:r>
              <a:rPr lang="en-GB" dirty="0"/>
              <a:t>Call: 01923 361 500 </a:t>
            </a:r>
            <a:endParaRPr lang="en-GB" dirty="0" smtClean="0"/>
          </a:p>
          <a:p>
            <a:r>
              <a:rPr lang="en-GB" u="sng" dirty="0" smtClean="0"/>
              <a:t>Eighteen </a:t>
            </a:r>
            <a:r>
              <a:rPr lang="en-GB" u="sng" dirty="0"/>
              <a:t>and Under</a:t>
            </a:r>
          </a:p>
          <a:p>
            <a:r>
              <a:rPr lang="en-GB" dirty="0"/>
              <a:t>www.18u.org.uk</a:t>
            </a:r>
          </a:p>
          <a:p>
            <a:r>
              <a:rPr lang="en-GB" dirty="0"/>
              <a:t>Support, information and helpline for young people under 18 who have experienced any type of abuse.</a:t>
            </a:r>
          </a:p>
          <a:p>
            <a:r>
              <a:rPr lang="en-GB" dirty="0"/>
              <a:t>(Area served: Scotland)</a:t>
            </a:r>
            <a:endParaRPr lang="en-GB" dirty="0"/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/>
          <a:srcRect l="57549" t="28546" r="30588" b="24248"/>
          <a:stretch/>
        </p:blipFill>
        <p:spPr>
          <a:xfrm>
            <a:off x="858415" y="197223"/>
            <a:ext cx="2924691" cy="6546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1102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ounded Rectangle 29"/>
          <p:cNvSpPr/>
          <p:nvPr/>
        </p:nvSpPr>
        <p:spPr>
          <a:xfrm>
            <a:off x="0" y="0"/>
            <a:ext cx="3260437" cy="6858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662" y="128589"/>
            <a:ext cx="3303538" cy="6595484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dirty="0"/>
              <a:t>Action for Children</a:t>
            </a:r>
          </a:p>
          <a:p>
            <a:pPr marL="0" indent="0" algn="just">
              <a:buNone/>
            </a:pPr>
            <a:r>
              <a:rPr lang="en-GB" dirty="0" smtClean="0"/>
              <a:t>Call</a:t>
            </a:r>
            <a:r>
              <a:rPr lang="en-GB" dirty="0"/>
              <a:t>: 01923 361 500 (Mon – Fri: 9 -5pm)</a:t>
            </a:r>
          </a:p>
          <a:p>
            <a:pPr marL="0" indent="0" algn="just">
              <a:buNone/>
            </a:pPr>
            <a:r>
              <a:rPr lang="en-GB" dirty="0"/>
              <a:t>Email: ask.us@actionforchildren.org.uk</a:t>
            </a:r>
          </a:p>
          <a:p>
            <a:pPr marL="0" indent="0" algn="just">
              <a:buNone/>
            </a:pPr>
            <a:r>
              <a:rPr lang="en-GB" dirty="0"/>
              <a:t>Web: www.actionforchildren.org.uk</a:t>
            </a:r>
          </a:p>
          <a:p>
            <a:pPr marL="0" indent="0" algn="just">
              <a:buNone/>
            </a:pPr>
            <a:r>
              <a:rPr lang="en-GB" dirty="0"/>
              <a:t>0-5 Online Parent Support (DOTS: includes 1:1 live chat)</a:t>
            </a:r>
          </a:p>
          <a:p>
            <a:pPr marL="0" indent="0" algn="just">
              <a:buNone/>
            </a:pPr>
            <a:r>
              <a:rPr lang="en-GB" dirty="0"/>
              <a:t>Online Advice for Parents (includes 1:1 live chat)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 smtClean="0"/>
              <a:t>Barnardos</a:t>
            </a:r>
            <a:endParaRPr lang="en-GB" dirty="0"/>
          </a:p>
          <a:p>
            <a:pPr marL="0" indent="0" algn="just">
              <a:buNone/>
            </a:pPr>
            <a:r>
              <a:rPr lang="en-GB" dirty="0"/>
              <a:t>Call: 0208 550 8822 (general enquires)</a:t>
            </a:r>
          </a:p>
          <a:p>
            <a:pPr marL="0" indent="0" algn="just">
              <a:buNone/>
            </a:pPr>
            <a:r>
              <a:rPr lang="en-GB" dirty="0"/>
              <a:t>Web email: www.barnardos.org.uk/contact-us</a:t>
            </a:r>
          </a:p>
          <a:p>
            <a:pPr marL="0" indent="0" algn="just">
              <a:buNone/>
            </a:pPr>
            <a:r>
              <a:rPr lang="en-GB" dirty="0"/>
              <a:t>Web: www.barnardos.org.uk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Broken Rainbow</a:t>
            </a:r>
          </a:p>
          <a:p>
            <a:pPr marL="0" indent="0" algn="just">
              <a:buNone/>
            </a:pPr>
            <a:r>
              <a:rPr lang="en-GB" dirty="0" smtClean="0"/>
              <a:t>Helpline</a:t>
            </a:r>
            <a:r>
              <a:rPr lang="en-GB" dirty="0"/>
              <a:t>: 0300 999 5428 (local rate) or 0800 999 5428 (free)</a:t>
            </a:r>
          </a:p>
          <a:p>
            <a:pPr marL="0" indent="0" algn="just">
              <a:buNone/>
            </a:pPr>
            <a:r>
              <a:rPr lang="en-GB" dirty="0"/>
              <a:t>Online chat: www.brokenrainbow.org.uk/help/online-chat/</a:t>
            </a:r>
          </a:p>
          <a:p>
            <a:pPr marL="0" indent="0" algn="just">
              <a:buNone/>
            </a:pPr>
            <a:r>
              <a:rPr lang="en-GB" dirty="0"/>
              <a:t>Email: mail@brokenrainbow.org.uk</a:t>
            </a:r>
          </a:p>
          <a:p>
            <a:pPr marL="0" indent="0" algn="just">
              <a:buNone/>
            </a:pPr>
            <a:r>
              <a:rPr lang="en-GB" dirty="0"/>
              <a:t>Web: www.brokenrainbow.org.uk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Child Exploitation &amp; Online Protection Command (CEOP)</a:t>
            </a:r>
          </a:p>
          <a:p>
            <a:pPr marL="0" indent="0" algn="just">
              <a:buNone/>
            </a:pPr>
            <a:r>
              <a:rPr lang="en-GB" dirty="0" smtClean="0"/>
              <a:t>Reporting</a:t>
            </a:r>
            <a:r>
              <a:rPr lang="en-GB" dirty="0"/>
              <a:t>: www.ceop.police.uk/ceop-reporting/</a:t>
            </a:r>
          </a:p>
          <a:p>
            <a:pPr marL="0" indent="0" algn="just">
              <a:buNone/>
            </a:pPr>
            <a:r>
              <a:rPr lang="en-GB" dirty="0"/>
              <a:t>Call: 0370 496 7622 (National Crime Agency)</a:t>
            </a:r>
          </a:p>
          <a:p>
            <a:pPr marL="0" indent="0" algn="just">
              <a:buNone/>
            </a:pPr>
            <a:r>
              <a:rPr lang="en-GB" dirty="0"/>
              <a:t>Email: communication@nca.gov.uk</a:t>
            </a:r>
          </a:p>
          <a:p>
            <a:pPr marL="0" indent="0" algn="just">
              <a:buNone/>
            </a:pPr>
            <a:r>
              <a:rPr lang="en-GB" dirty="0"/>
              <a:t>Web: www.ceop.police.uk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 err="1"/>
              <a:t>ChildLine</a:t>
            </a:r>
            <a:endParaRPr lang="en-GB" dirty="0"/>
          </a:p>
          <a:p>
            <a:pPr marL="0" indent="0" algn="just">
              <a:buNone/>
            </a:pPr>
            <a:r>
              <a:rPr lang="en-GB" dirty="0" smtClean="0"/>
              <a:t>Call</a:t>
            </a:r>
            <a:r>
              <a:rPr lang="en-GB" dirty="0"/>
              <a:t>: 0800 111111</a:t>
            </a:r>
          </a:p>
          <a:p>
            <a:pPr marL="0" indent="0" algn="just">
              <a:buNone/>
            </a:pPr>
            <a:r>
              <a:rPr lang="en-GB" dirty="0"/>
              <a:t>Online 1-2-1 Chat: www.childline.org.uk/get-support/1-2-1-counsellor-chat/</a:t>
            </a:r>
          </a:p>
          <a:p>
            <a:pPr marL="0" indent="0" algn="just">
              <a:buNone/>
            </a:pPr>
            <a:r>
              <a:rPr lang="en-GB" dirty="0"/>
              <a:t>Web: www.childline.org.uk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 err="1"/>
              <a:t>Childnet</a:t>
            </a:r>
            <a:endParaRPr lang="en-GB" dirty="0"/>
          </a:p>
          <a:p>
            <a:pPr marL="0" indent="0" algn="just">
              <a:buNone/>
            </a:pPr>
            <a:r>
              <a:rPr lang="en-GB" dirty="0" smtClean="0"/>
              <a:t>Call</a:t>
            </a:r>
            <a:r>
              <a:rPr lang="en-GB" dirty="0"/>
              <a:t>: 020 7639 6967</a:t>
            </a:r>
          </a:p>
          <a:p>
            <a:pPr marL="0" indent="0" algn="just">
              <a:buNone/>
            </a:pPr>
            <a:r>
              <a:rPr lang="en-GB" dirty="0"/>
              <a:t>Email: info@childnet.com   </a:t>
            </a:r>
          </a:p>
          <a:p>
            <a:pPr marL="0" indent="0" algn="just">
              <a:buNone/>
            </a:pPr>
            <a:r>
              <a:rPr lang="en-GB" dirty="0"/>
              <a:t>Web: www.childnet.com</a:t>
            </a:r>
          </a:p>
          <a:p>
            <a:pPr marL="0" indent="0" algn="just">
              <a:buNone/>
            </a:pPr>
            <a:endParaRPr lang="en-GB" dirty="0"/>
          </a:p>
        </p:txBody>
      </p:sp>
      <p:sp>
        <p:nvSpPr>
          <p:cNvPr id="31" name="Rounded Rectangle 30"/>
          <p:cNvSpPr/>
          <p:nvPr/>
        </p:nvSpPr>
        <p:spPr>
          <a:xfrm>
            <a:off x="5273964" y="0"/>
            <a:ext cx="3879273" cy="68764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/>
          <p:cNvSpPr txBox="1"/>
          <p:nvPr/>
        </p:nvSpPr>
        <p:spPr>
          <a:xfrm>
            <a:off x="5634182" y="128589"/>
            <a:ext cx="3519055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endParaRPr lang="en-GB" sz="6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600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Fearless</a:t>
            </a:r>
            <a:endParaRPr lang="en-GB" sz="6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Email: Fearless@crimestoppers-uk.org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Web: www.fearless.org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Anonymous Reporting: www.fearless.org/en/give-info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Youth Resources: www.fearless.org/Campaigns/Youth-Resources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A-Z Crime Information: www.fearless.org/en#atoz</a:t>
            </a:r>
          </a:p>
          <a:p>
            <a:pPr algn="just">
              <a:lnSpc>
                <a:spcPct val="150000"/>
              </a:lnSpc>
            </a:pPr>
            <a:endParaRPr lang="en-GB" sz="6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Internet </a:t>
            </a:r>
            <a:r>
              <a:rPr lang="en-GB" sz="600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Matters</a:t>
            </a:r>
            <a:endParaRPr lang="en-GB" sz="6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Free helpline: 0808 800 2222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Email: info@internetmatters.org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Web: www.internetmatters.org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School Resources: www.internetmatters.org/schools-esafety/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Report an issue: </a:t>
            </a: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  <a:hlinkClick r:id="rId2"/>
              </a:rPr>
              <a:t>www.internetmatters.org/report-issue</a:t>
            </a:r>
            <a:r>
              <a:rPr lang="en-GB" sz="600" dirty="0" smtClean="0">
                <a:latin typeface="Calibri Light" panose="020F0302020204030204" pitchFamily="34" charset="0"/>
                <a:cs typeface="Calibri Light" panose="020F0302020204030204" pitchFamily="34" charset="0"/>
                <a:hlinkClick r:id="rId2"/>
              </a:rPr>
              <a:t>/</a:t>
            </a:r>
            <a:endParaRPr lang="en-GB" sz="600" dirty="0" smtClean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6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Safer Internet</a:t>
            </a:r>
          </a:p>
          <a:p>
            <a:pPr algn="just">
              <a:lnSpc>
                <a:spcPct val="150000"/>
              </a:lnSpc>
            </a:pPr>
            <a:r>
              <a:rPr lang="en-GB" sz="600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Helpline </a:t>
            </a: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for professionals: 0344 381 4772 (10-4pm)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Email: helpline@saferinternet.org.uk (For professionals)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Call: 0844 800 2382 (General enquiries)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Email: enquiries@saferinternet.org.uk (General enquiries)</a:t>
            </a:r>
          </a:p>
          <a:p>
            <a:pPr algn="just">
              <a:lnSpc>
                <a:spcPct val="150000"/>
              </a:lnSpc>
            </a:pPr>
            <a:r>
              <a:rPr lang="en-GB" sz="600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Web: </a:t>
            </a:r>
            <a:r>
              <a:rPr lang="en-GB" sz="600" dirty="0" smtClean="0">
                <a:latin typeface="Calibri Light" panose="020F0302020204030204" pitchFamily="34" charset="0"/>
                <a:cs typeface="Calibri Light" panose="020F0302020204030204" pitchFamily="34" charset="0"/>
                <a:hlinkClick r:id="rId3"/>
              </a:rPr>
              <a:t>www.saferinternet.org.uk7</a:t>
            </a:r>
            <a:endParaRPr lang="en-GB" sz="600" dirty="0" smtClean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6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National Society for the Prevention of Cruelty to Children (NSPCC)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0800 800 5000 (for adults concerned about a child)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0800 1111 (18 or under – </a:t>
            </a:r>
            <a:r>
              <a:rPr lang="en-GB" sz="6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Childline</a:t>
            </a: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 helpline)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nspcc.org.uk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Support and information for children and anyone worried about a child.</a:t>
            </a:r>
          </a:p>
          <a:p>
            <a:pPr algn="just">
              <a:lnSpc>
                <a:spcPct val="150000"/>
              </a:lnSpc>
            </a:pPr>
            <a:endParaRPr lang="en-GB" sz="6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6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YoungMinds</a:t>
            </a:r>
            <a:endParaRPr lang="en-GB" sz="6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0808 802 5544 (Parents Helpline)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85258 (Crisis Messenger for young people – text the letters YM)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youngminds.org.uk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Committed to improving the mental health of babies, children and young people, including support for parents and carers.</a:t>
            </a:r>
          </a:p>
          <a:p>
            <a:pPr algn="just">
              <a:lnSpc>
                <a:spcPct val="150000"/>
              </a:lnSpc>
            </a:pPr>
            <a:endParaRPr lang="en-GB" sz="6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Abuse support for older people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Hourglass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0808 808 8141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078 6005 2906 (free text line)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wearehourglass.org</a:t>
            </a:r>
          </a:p>
          <a:p>
            <a:pPr algn="just">
              <a:lnSpc>
                <a:spcPct val="150000"/>
              </a:lnSpc>
            </a:pPr>
            <a:r>
              <a:rPr lang="en-GB" sz="600" dirty="0">
                <a:latin typeface="Calibri Light" panose="020F0302020204030204" pitchFamily="34" charset="0"/>
                <a:cs typeface="Calibri Light" panose="020F0302020204030204" pitchFamily="34" charset="0"/>
              </a:rPr>
              <a:t>Offers a helpline, text line, information and advice for older people who have experienced abuse. Also supports those concerned about an older person, such as families, carers or practitioners.</a:t>
            </a:r>
            <a:endParaRPr lang="en-GB" sz="600" dirty="0" smtClean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600" dirty="0" smtClean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6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600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(Mind, No Date) </a:t>
            </a:r>
            <a:endParaRPr lang="en-GB" sz="6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6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4119418" y="333176"/>
            <a:ext cx="115454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H</a:t>
            </a:r>
          </a:p>
          <a:p>
            <a:r>
              <a:rPr lang="en-GB" sz="4400" dirty="0" smtClean="0"/>
              <a:t>E</a:t>
            </a:r>
          </a:p>
          <a:p>
            <a:r>
              <a:rPr lang="en-GB" sz="4400" dirty="0" smtClean="0"/>
              <a:t>L</a:t>
            </a:r>
          </a:p>
          <a:p>
            <a:r>
              <a:rPr lang="en-GB" sz="4400" dirty="0" smtClean="0"/>
              <a:t>P</a:t>
            </a:r>
          </a:p>
          <a:p>
            <a:r>
              <a:rPr lang="en-GB" sz="4400" dirty="0" smtClean="0"/>
              <a:t>L</a:t>
            </a:r>
          </a:p>
          <a:p>
            <a:r>
              <a:rPr lang="en-GB" sz="4400" dirty="0" smtClean="0"/>
              <a:t>I</a:t>
            </a:r>
          </a:p>
          <a:p>
            <a:r>
              <a:rPr lang="en-GB" sz="4400" dirty="0" smtClean="0"/>
              <a:t>N</a:t>
            </a:r>
          </a:p>
          <a:p>
            <a:r>
              <a:rPr lang="en-GB" sz="4400" dirty="0" smtClean="0"/>
              <a:t>E</a:t>
            </a:r>
          </a:p>
          <a:p>
            <a:r>
              <a:rPr lang="en-GB" sz="4400" dirty="0"/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31108647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270000"/>
            <a:ext cx="8596668" cy="4760686"/>
          </a:xfrm>
        </p:spPr>
        <p:txBody>
          <a:bodyPr>
            <a:normAutofit fontScale="47500" lnSpcReduction="20000"/>
          </a:bodyPr>
          <a:lstStyle/>
          <a:p>
            <a:pPr algn="just"/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NSPCC. (No Date)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Online 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abuse.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Available 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at: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https://www.nspcc.org.uk/what-is-child-abuse/types-of-abuse/online-abuse/</a:t>
            </a:r>
            <a:endParaRPr lang="en-GB" dirty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GB" i="1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Signposting </a:t>
            </a:r>
            <a:r>
              <a:rPr lang="en-GB" i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or </a:t>
            </a:r>
            <a:r>
              <a:rPr lang="en-GB" i="1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Referring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(No Date). 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Available at: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  <a:hlinkClick r:id="rId2"/>
              </a:rPr>
              <a:t>https://rehabbeyondcancer.com/signposting-or-referring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  <a:hlinkClick r:id="rId2"/>
              </a:rPr>
              <a:t>/</a:t>
            </a:r>
            <a:endParaRPr lang="en-GB" dirty="0" smtClean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NSPCC. (No Date).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Emma's 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story. Available at: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  <a:hlinkClick r:id="rId3"/>
              </a:rPr>
              <a:t>https://www.nspcc.org.uk/about-us/news-opinion/2020/2020-09-03-cybercrimes-during-lockdown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  <a:hlinkClick r:id="rId3"/>
              </a:rPr>
              <a:t>/</a:t>
            </a:r>
            <a:endParaRPr lang="en-GB" dirty="0" smtClean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Laura 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Allan. (08/02/2022)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Online 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Abuse.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Available at: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  <a:hlinkClick r:id="rId4"/>
              </a:rPr>
              <a:t>https://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  <a:hlinkClick r:id="rId4"/>
              </a:rPr>
              <a:t>cpdonline.co.uk/knowledge-base/safeguarding/online-abuse/</a:t>
            </a:r>
            <a:endParaRPr lang="en-GB" dirty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GB" dirty="0" err="1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Hwb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. (19/11/2021). 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Available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on: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  <a:hlinkClick r:id="rId5"/>
              </a:rPr>
              <a:t>https://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  <a:hlinkClick r:id="rId5"/>
              </a:rPr>
              <a:t>hwb.gov.wales/news/articles/a8802a89-769c-4343-bffc-a45603d2a861</a:t>
            </a:r>
            <a:endParaRPr lang="en-GB" dirty="0" smtClean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The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children Society. Keeping children safe online. (2022) 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Available at: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https://www.childrenssociety.org.uk/what-we-do/our-work/preventing-child-sexual-exploitation/online-safety</a:t>
            </a:r>
          </a:p>
          <a:p>
            <a:pPr algn="just"/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Welsh Government Educating Wales. (2019). Available 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at :https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://</a:t>
            </a:r>
            <a:r>
              <a:rPr lang="en-GB" dirty="0" err="1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gov.wales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/sites/default/files/publications/2019-10/online-safety-action-plan-for-children-and-young-people.pdf</a:t>
            </a:r>
          </a:p>
          <a:p>
            <a:pPr algn="just"/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Amar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Mehta. Sky News. (13/01/2021).</a:t>
            </a:r>
            <a:r>
              <a:rPr lang="en-GB" dirty="0" err="1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Avalible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at: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  <a:hlinkClick r:id="rId6"/>
              </a:rPr>
              <a:t>https://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  <a:hlinkClick r:id="rId6"/>
              </a:rPr>
              <a:t>news.sky.com/story/record-levels-of-child-sexual-abuse-online-in-2021-internet-watchdog-finds-12514679</a:t>
            </a:r>
            <a:endParaRPr lang="en-GB" dirty="0" smtClean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GFC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Learning. Staying safe from online predators. (No Date). Available 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at: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  <a:hlinkClick r:id="rId7"/>
              </a:rPr>
              <a:t>https://edu.gcfglobal.org/en/internetsafetyforkids/staying-safe-from-online-predators/1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  <a:hlinkClick r:id="rId7"/>
              </a:rPr>
              <a:t>/</a:t>
            </a:r>
            <a:endParaRPr lang="en-GB" dirty="0" smtClean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LSIS (2012), Vickers, L (2002). Youth Work National Occupational Standards 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Introduction. </a:t>
            </a:r>
          </a:p>
          <a:p>
            <a:pPr algn="just"/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CSN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Policy </a:t>
            </a:r>
            <a:r>
              <a:rPr lang="en-GB" dirty="0" err="1">
                <a:solidFill>
                  <a:schemeClr val="tx1"/>
                </a:solidFill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Brefing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.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Ann Coffey. (20/11/2014). 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Available at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: http://content.govdelivery.com/attachments/UKLGIU/2014/11/20/file_attachments/342685/Real%2Bvoices%2BCoffey%2Breport%2Bon%2Bchild%2Bsexual%2Bexploitation%2Bin%2BGreater%2BManchester.pdf</a:t>
            </a:r>
          </a:p>
          <a:p>
            <a:pPr algn="just"/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Children's Society : County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lines and child criminal 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exploitation. (No Date). Available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at: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  <a:hlinkClick r:id="rId8"/>
              </a:rPr>
              <a:t>https://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  <a:hlinkClick r:id="rId8"/>
              </a:rPr>
              <a:t>www.childrenssociety.org.uk/what-we-do/our-work/child-criminal-exploitation-and-county-lines</a:t>
            </a:r>
            <a:endParaRPr lang="en-GB" dirty="0" smtClean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Mind: Guide</a:t>
            </a:r>
            <a:r>
              <a:rPr lang="en-GB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to support options for </a:t>
            </a:r>
            <a:r>
              <a:rPr lang="en-GB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abuse. (No Date). Available 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at</a:t>
            </a:r>
            <a:r>
              <a:rPr lang="en-GB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: https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://www.mind.org.uk/information-support/guides-to-support-and-services/abuse/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CWYVS: Youth work in wales, principle and purpose. (2018). Available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at: </a:t>
            </a:r>
            <a:r>
              <a:rPr lang="en-GB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  <a:hlinkClick r:id="rId9"/>
              </a:rPr>
              <a:t>https://</a:t>
            </a:r>
            <a:r>
              <a:rPr lang="en-GB" dirty="0" smtClean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  <a:hlinkClick r:id="rId9"/>
              </a:rPr>
              <a:t>www.cwvys.org.uk/wp-content/uploads/2018/11/YOUTH-WORK-IN-WALES-PRINCIPLES-AND-PURPOSES.pdf</a:t>
            </a:r>
            <a:endParaRPr lang="en-GB" dirty="0" smtClean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Jessica Barron: Posting 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About Your Kids Online Could Damage Their </a:t>
            </a:r>
            <a:r>
              <a:rPr lang="en-GB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Futures. (16/12/2018). 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Available at: https://www.forbes.com/sites/jessicabaron/2018/12/16/parents-who-post-about-their-kids-online-could-be-damaging-their-futures/?sh=41844a27b711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391945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7AA9211839BE4A98E84508561A1038" ma:contentTypeVersion="2" ma:contentTypeDescription="Create a new document." ma:contentTypeScope="" ma:versionID="ca56e996208f9a99b8e5939a119b7b54">
  <xsd:schema xmlns:xsd="http://www.w3.org/2001/XMLSchema" xmlns:xs="http://www.w3.org/2001/XMLSchema" xmlns:p="http://schemas.microsoft.com/office/2006/metadata/properties" xmlns:ns2="b622e6b6-be37-4c19-996c-e7128692fbab" targetNamespace="http://schemas.microsoft.com/office/2006/metadata/properties" ma:root="true" ma:fieldsID="0cd687faed8df5665ba4327138a5c687" ns2:_="">
    <xsd:import namespace="b622e6b6-be37-4c19-996c-e7128692fba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22e6b6-be37-4c19-996c-e7128692fb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E515846-0B7E-488B-9DAD-87B3E3D187C5}">
  <ds:schemaRefs>
    <ds:schemaRef ds:uri="http://purl.org/dc/terms/"/>
    <ds:schemaRef ds:uri="http://schemas.openxmlformats.org/package/2006/metadata/core-properties"/>
    <ds:schemaRef ds:uri="b622e6b6-be37-4c19-996c-e7128692fbab"/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purl.org/dc/dcmitype/"/>
    <ds:schemaRef ds:uri="http://schemas.microsoft.com/office/infopath/2007/PartnerControl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C1DAEE24-7D95-4E34-BF04-BAA4199E48FA}">
  <ds:schemaRefs>
    <ds:schemaRef ds:uri="b622e6b6-be37-4c19-996c-e7128692fba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2A9BAA5D-6742-4095-963E-4E6E7FFEB19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4454</TotalTime>
  <Words>1832</Words>
  <Application>Microsoft Office PowerPoint</Application>
  <PresentationFormat>Widescreen</PresentationFormat>
  <Paragraphs>255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Algerian</vt:lpstr>
      <vt:lpstr>Arial</vt:lpstr>
      <vt:lpstr>Calibri</vt:lpstr>
      <vt:lpstr>Calibri Light</vt:lpstr>
      <vt:lpstr>Trebuchet MS</vt:lpstr>
      <vt:lpstr>Wingdings</vt:lpstr>
      <vt:lpstr>Wingdings 3</vt:lpstr>
      <vt:lpstr>Facet</vt:lpstr>
      <vt:lpstr>Child Exploitation</vt:lpstr>
      <vt:lpstr>Online Exploitation </vt:lpstr>
      <vt:lpstr>How has online explotation become more common?</vt:lpstr>
      <vt:lpstr>Different types of online exportation: </vt:lpstr>
      <vt:lpstr>Effects of online exploitation </vt:lpstr>
      <vt:lpstr>Signs of online exploitation  </vt:lpstr>
      <vt:lpstr>How can youth workers encourage safety online?</vt:lpstr>
      <vt:lpstr>Understanding online safety </vt:lpstr>
      <vt:lpstr>Emma's story </vt:lpstr>
      <vt:lpstr>Do Parents become a factor into online exploitation?</vt:lpstr>
      <vt:lpstr>How youth workers respond to Child exploitation?</vt:lpstr>
      <vt:lpstr>PowerPoint Presentation</vt:lpstr>
      <vt:lpstr>PowerPoint Presentation</vt:lpstr>
      <vt:lpstr>PowerPoint Presentation</vt:lpstr>
      <vt:lpstr>How do youth workers know when to signpost??</vt:lpstr>
      <vt:lpstr>Resources for young people and parents 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Jenkins, Rachael</dc:creator>
  <cp:lastModifiedBy>Jenkins, Rachael</cp:lastModifiedBy>
  <cp:revision>29</cp:revision>
  <dcterms:created xsi:type="dcterms:W3CDTF">2022-02-22T10:19:13Z</dcterms:created>
  <dcterms:modified xsi:type="dcterms:W3CDTF">2022-03-17T08:39:30Z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0x010100FD7AA9211839BE4A98E84508561A1038</vt:lpwstr>
  </property>
</Properties>
</file>