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4660"/>
  </p:normalViewPr>
  <p:slideViewPr>
    <p:cSldViewPr snapToGrid="0">
      <p:cViewPr varScale="1">
        <p:scale>
          <a:sx n="94" d="100"/>
          <a:sy n="94" d="100"/>
        </p:scale>
        <p:origin x="102" y="3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26F6AF1-4901-48D8-8F51-8CDE04703FA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E2F0BFD-8591-4208-844D-29CA7AFE047E}">
      <dgm:prSet/>
      <dgm:spPr/>
      <dgm:t>
        <a:bodyPr/>
        <a:lstStyle/>
        <a:p>
          <a:r>
            <a:rPr lang="en-US" b="0" i="0" baseline="0"/>
            <a:t>About the company</a:t>
          </a:r>
          <a:endParaRPr lang="en-US"/>
        </a:p>
      </dgm:t>
    </dgm:pt>
    <dgm:pt modelId="{23536A5A-4C56-4986-81AD-00A69675A30B}" type="parTrans" cxnId="{FEAC8380-DACF-46D7-AC42-8AD0A6D7374D}">
      <dgm:prSet/>
      <dgm:spPr/>
      <dgm:t>
        <a:bodyPr/>
        <a:lstStyle/>
        <a:p>
          <a:endParaRPr lang="en-US"/>
        </a:p>
      </dgm:t>
    </dgm:pt>
    <dgm:pt modelId="{24D07625-2E56-43AD-AD2A-9EEB933B2503}" type="sibTrans" cxnId="{FEAC8380-DACF-46D7-AC42-8AD0A6D7374D}">
      <dgm:prSet/>
      <dgm:spPr/>
      <dgm:t>
        <a:bodyPr/>
        <a:lstStyle/>
        <a:p>
          <a:endParaRPr lang="en-US"/>
        </a:p>
      </dgm:t>
    </dgm:pt>
    <dgm:pt modelId="{1FBB410D-7EEC-46B7-AB16-7967445A56F1}">
      <dgm:prSet/>
      <dgm:spPr/>
      <dgm:t>
        <a:bodyPr/>
        <a:lstStyle/>
        <a:p>
          <a:r>
            <a:rPr lang="en-US" b="0" i="0" baseline="0"/>
            <a:t>Steps to find the right person</a:t>
          </a:r>
          <a:endParaRPr lang="en-US"/>
        </a:p>
      </dgm:t>
    </dgm:pt>
    <dgm:pt modelId="{1AD7A678-ABCA-46FD-ABAC-B79156AAA7D2}" type="parTrans" cxnId="{5F53102C-37B1-4D4C-A882-494DCCA29554}">
      <dgm:prSet/>
      <dgm:spPr/>
      <dgm:t>
        <a:bodyPr/>
        <a:lstStyle/>
        <a:p>
          <a:endParaRPr lang="en-US"/>
        </a:p>
      </dgm:t>
    </dgm:pt>
    <dgm:pt modelId="{8DA4E79E-9214-43F2-A311-9E9B3B6B1658}" type="sibTrans" cxnId="{5F53102C-37B1-4D4C-A882-494DCCA29554}">
      <dgm:prSet/>
      <dgm:spPr/>
      <dgm:t>
        <a:bodyPr/>
        <a:lstStyle/>
        <a:p>
          <a:endParaRPr lang="en-US"/>
        </a:p>
      </dgm:t>
    </dgm:pt>
    <dgm:pt modelId="{28EB1E35-73DA-4758-A308-052A49526937}">
      <dgm:prSet/>
      <dgm:spPr/>
      <dgm:t>
        <a:bodyPr/>
        <a:lstStyle/>
        <a:p>
          <a:r>
            <a:rPr lang="en-US" b="0" i="0" baseline="0"/>
            <a:t>Job details</a:t>
          </a:r>
          <a:endParaRPr lang="en-US"/>
        </a:p>
      </dgm:t>
    </dgm:pt>
    <dgm:pt modelId="{7E52BC29-3DB0-4771-81F7-799AD0910B35}" type="parTrans" cxnId="{B750340E-38DA-4F56-A5E2-25A6FE393A33}">
      <dgm:prSet/>
      <dgm:spPr/>
      <dgm:t>
        <a:bodyPr/>
        <a:lstStyle/>
        <a:p>
          <a:endParaRPr lang="en-US"/>
        </a:p>
      </dgm:t>
    </dgm:pt>
    <dgm:pt modelId="{BF91AC78-EA93-4E15-8803-802C20ADC3ED}" type="sibTrans" cxnId="{B750340E-38DA-4F56-A5E2-25A6FE393A33}">
      <dgm:prSet/>
      <dgm:spPr/>
      <dgm:t>
        <a:bodyPr/>
        <a:lstStyle/>
        <a:p>
          <a:endParaRPr lang="en-US"/>
        </a:p>
      </dgm:t>
    </dgm:pt>
    <dgm:pt modelId="{1077EE25-59E7-47F3-B511-8C9F6EF87A4D}">
      <dgm:prSet/>
      <dgm:spPr/>
      <dgm:t>
        <a:bodyPr/>
        <a:lstStyle/>
        <a:p>
          <a:r>
            <a:rPr lang="en-US" b="0" i="0" baseline="0"/>
            <a:t>3 types of job interviews</a:t>
          </a:r>
          <a:endParaRPr lang="en-US"/>
        </a:p>
      </dgm:t>
    </dgm:pt>
    <dgm:pt modelId="{47B7C8B2-2E52-40D6-9815-AA15D235DA6B}" type="parTrans" cxnId="{19634298-ADAE-4BB4-8FE8-88E7D516C79E}">
      <dgm:prSet/>
      <dgm:spPr/>
      <dgm:t>
        <a:bodyPr/>
        <a:lstStyle/>
        <a:p>
          <a:endParaRPr lang="en-US"/>
        </a:p>
      </dgm:t>
    </dgm:pt>
    <dgm:pt modelId="{9DD8229D-C7B9-4551-8EF3-5BFF2DB60E8A}" type="sibTrans" cxnId="{19634298-ADAE-4BB4-8FE8-88E7D516C79E}">
      <dgm:prSet/>
      <dgm:spPr/>
      <dgm:t>
        <a:bodyPr/>
        <a:lstStyle/>
        <a:p>
          <a:endParaRPr lang="en-US"/>
        </a:p>
      </dgm:t>
    </dgm:pt>
    <dgm:pt modelId="{3DBD69D0-17E9-4CDF-8707-C246A35295AD}">
      <dgm:prSet/>
      <dgm:spPr/>
      <dgm:t>
        <a:bodyPr/>
        <a:lstStyle/>
        <a:p>
          <a:r>
            <a:rPr lang="en-US" b="0" i="0" baseline="0"/>
            <a:t>Good questions to ask</a:t>
          </a:r>
          <a:endParaRPr lang="en-US"/>
        </a:p>
      </dgm:t>
    </dgm:pt>
    <dgm:pt modelId="{109B724C-04DC-4040-AD2B-877FC1084005}" type="parTrans" cxnId="{DEF0FA8C-F084-49B1-B838-50FE45E76454}">
      <dgm:prSet/>
      <dgm:spPr/>
      <dgm:t>
        <a:bodyPr/>
        <a:lstStyle/>
        <a:p>
          <a:endParaRPr lang="en-US"/>
        </a:p>
      </dgm:t>
    </dgm:pt>
    <dgm:pt modelId="{445EAD5B-8638-49CF-B952-D8C2881F024E}" type="sibTrans" cxnId="{DEF0FA8C-F084-49B1-B838-50FE45E76454}">
      <dgm:prSet/>
      <dgm:spPr/>
      <dgm:t>
        <a:bodyPr/>
        <a:lstStyle/>
        <a:p>
          <a:endParaRPr lang="en-US"/>
        </a:p>
      </dgm:t>
    </dgm:pt>
    <dgm:pt modelId="{DED33519-2A41-413E-8023-1F293A725237}">
      <dgm:prSet/>
      <dgm:spPr/>
      <dgm:t>
        <a:bodyPr/>
        <a:lstStyle/>
        <a:p>
          <a:r>
            <a:rPr lang="en-US" b="0" i="0" baseline="0"/>
            <a:t>Face-to-face vs Online interview</a:t>
          </a:r>
          <a:endParaRPr lang="en-US"/>
        </a:p>
      </dgm:t>
    </dgm:pt>
    <dgm:pt modelId="{7042ADB4-2543-48C8-9A05-62092E91D37D}" type="parTrans" cxnId="{AC8AD737-4E04-4DF7-AF3F-DE0AC5648924}">
      <dgm:prSet/>
      <dgm:spPr/>
      <dgm:t>
        <a:bodyPr/>
        <a:lstStyle/>
        <a:p>
          <a:endParaRPr lang="en-US"/>
        </a:p>
      </dgm:t>
    </dgm:pt>
    <dgm:pt modelId="{C115D5E8-3144-41D4-98C5-4E2B8101DA90}" type="sibTrans" cxnId="{AC8AD737-4E04-4DF7-AF3F-DE0AC5648924}">
      <dgm:prSet/>
      <dgm:spPr/>
      <dgm:t>
        <a:bodyPr/>
        <a:lstStyle/>
        <a:p>
          <a:endParaRPr lang="en-US"/>
        </a:p>
      </dgm:t>
    </dgm:pt>
    <dgm:pt modelId="{859FC6BD-EB79-4277-8B58-1695DC034482}">
      <dgm:prSet/>
      <dgm:spPr/>
      <dgm:t>
        <a:bodyPr/>
        <a:lstStyle/>
        <a:p>
          <a:r>
            <a:rPr lang="en-US" b="0" i="0" baseline="0"/>
            <a:t>Conclusion</a:t>
          </a:r>
          <a:endParaRPr lang="en-US"/>
        </a:p>
      </dgm:t>
    </dgm:pt>
    <dgm:pt modelId="{E3B1ED42-1A8D-4C70-B549-91DDEB2600CE}" type="parTrans" cxnId="{C5010FBA-EEF1-4D0C-89F0-9953F2BD4E0B}">
      <dgm:prSet/>
      <dgm:spPr/>
      <dgm:t>
        <a:bodyPr/>
        <a:lstStyle/>
        <a:p>
          <a:endParaRPr lang="en-US"/>
        </a:p>
      </dgm:t>
    </dgm:pt>
    <dgm:pt modelId="{C4A27A9E-D542-47F2-BA7D-D0D9473A9764}" type="sibTrans" cxnId="{C5010FBA-EEF1-4D0C-89F0-9953F2BD4E0B}">
      <dgm:prSet/>
      <dgm:spPr/>
      <dgm:t>
        <a:bodyPr/>
        <a:lstStyle/>
        <a:p>
          <a:endParaRPr lang="en-US"/>
        </a:p>
      </dgm:t>
    </dgm:pt>
    <dgm:pt modelId="{4E59BE7E-6451-4A51-9376-11A9316FCC8C}">
      <dgm:prSet/>
      <dgm:spPr/>
      <dgm:t>
        <a:bodyPr/>
        <a:lstStyle/>
        <a:p>
          <a:r>
            <a:rPr lang="en-US" b="0" i="0" baseline="0"/>
            <a:t>References</a:t>
          </a:r>
          <a:endParaRPr lang="en-US"/>
        </a:p>
      </dgm:t>
    </dgm:pt>
    <dgm:pt modelId="{78434DA0-FB9D-4800-99A2-217E099109E1}" type="parTrans" cxnId="{F6E6E1CF-98CB-4E9F-9266-DB5CFDD63699}">
      <dgm:prSet/>
      <dgm:spPr/>
      <dgm:t>
        <a:bodyPr/>
        <a:lstStyle/>
        <a:p>
          <a:endParaRPr lang="en-US"/>
        </a:p>
      </dgm:t>
    </dgm:pt>
    <dgm:pt modelId="{5940D8A6-0657-4C61-A13D-AF7E48EAED98}" type="sibTrans" cxnId="{F6E6E1CF-98CB-4E9F-9266-DB5CFDD63699}">
      <dgm:prSet/>
      <dgm:spPr/>
      <dgm:t>
        <a:bodyPr/>
        <a:lstStyle/>
        <a:p>
          <a:endParaRPr lang="en-US"/>
        </a:p>
      </dgm:t>
    </dgm:pt>
    <dgm:pt modelId="{CD211325-B567-4957-A831-070B4828A16D}" type="pres">
      <dgm:prSet presAssocID="{526F6AF1-4901-48D8-8F51-8CDE04703FA6}" presName="vert0" presStyleCnt="0">
        <dgm:presLayoutVars>
          <dgm:dir/>
          <dgm:animOne val="branch"/>
          <dgm:animLvl val="lvl"/>
        </dgm:presLayoutVars>
      </dgm:prSet>
      <dgm:spPr/>
    </dgm:pt>
    <dgm:pt modelId="{9AF812F0-AD7B-4C53-A79D-820B6E97DB6D}" type="pres">
      <dgm:prSet presAssocID="{6E2F0BFD-8591-4208-844D-29CA7AFE047E}" presName="thickLine" presStyleLbl="alignNode1" presStyleIdx="0" presStyleCnt="8"/>
      <dgm:spPr/>
    </dgm:pt>
    <dgm:pt modelId="{92545CF9-1140-4A63-B2EA-B66F35B83A1D}" type="pres">
      <dgm:prSet presAssocID="{6E2F0BFD-8591-4208-844D-29CA7AFE047E}" presName="horz1" presStyleCnt="0"/>
      <dgm:spPr/>
    </dgm:pt>
    <dgm:pt modelId="{CC828483-7AA9-45D1-926E-6B5303D6A04F}" type="pres">
      <dgm:prSet presAssocID="{6E2F0BFD-8591-4208-844D-29CA7AFE047E}" presName="tx1" presStyleLbl="revTx" presStyleIdx="0" presStyleCnt="8"/>
      <dgm:spPr/>
    </dgm:pt>
    <dgm:pt modelId="{D5F56A7E-738B-4FFA-9D37-E5B8501C2BDB}" type="pres">
      <dgm:prSet presAssocID="{6E2F0BFD-8591-4208-844D-29CA7AFE047E}" presName="vert1" presStyleCnt="0"/>
      <dgm:spPr/>
    </dgm:pt>
    <dgm:pt modelId="{264C07D3-C9DC-432B-BF23-EC596DE7B998}" type="pres">
      <dgm:prSet presAssocID="{1FBB410D-7EEC-46B7-AB16-7967445A56F1}" presName="thickLine" presStyleLbl="alignNode1" presStyleIdx="1" presStyleCnt="8"/>
      <dgm:spPr/>
    </dgm:pt>
    <dgm:pt modelId="{CCAB8BE4-9786-40A4-BE86-F0AC8F4094EA}" type="pres">
      <dgm:prSet presAssocID="{1FBB410D-7EEC-46B7-AB16-7967445A56F1}" presName="horz1" presStyleCnt="0"/>
      <dgm:spPr/>
    </dgm:pt>
    <dgm:pt modelId="{ECFB9A6A-39F4-4B75-9AD1-DCA608EA3337}" type="pres">
      <dgm:prSet presAssocID="{1FBB410D-7EEC-46B7-AB16-7967445A56F1}" presName="tx1" presStyleLbl="revTx" presStyleIdx="1" presStyleCnt="8"/>
      <dgm:spPr/>
    </dgm:pt>
    <dgm:pt modelId="{D7F9D2BA-074D-4BA2-BA97-1A67F97E3EFF}" type="pres">
      <dgm:prSet presAssocID="{1FBB410D-7EEC-46B7-AB16-7967445A56F1}" presName="vert1" presStyleCnt="0"/>
      <dgm:spPr/>
    </dgm:pt>
    <dgm:pt modelId="{46F06158-6B9C-4703-A999-1BED64300D7B}" type="pres">
      <dgm:prSet presAssocID="{28EB1E35-73DA-4758-A308-052A49526937}" presName="thickLine" presStyleLbl="alignNode1" presStyleIdx="2" presStyleCnt="8"/>
      <dgm:spPr/>
    </dgm:pt>
    <dgm:pt modelId="{95AAFC7E-6F3F-4A17-9E6D-12C5664C2162}" type="pres">
      <dgm:prSet presAssocID="{28EB1E35-73DA-4758-A308-052A49526937}" presName="horz1" presStyleCnt="0"/>
      <dgm:spPr/>
    </dgm:pt>
    <dgm:pt modelId="{519C5CAA-DC8E-4508-BA02-2418FBA44AC2}" type="pres">
      <dgm:prSet presAssocID="{28EB1E35-73DA-4758-A308-052A49526937}" presName="tx1" presStyleLbl="revTx" presStyleIdx="2" presStyleCnt="8"/>
      <dgm:spPr/>
    </dgm:pt>
    <dgm:pt modelId="{44DC4D78-F9AD-41E6-8D30-560CF137EE9C}" type="pres">
      <dgm:prSet presAssocID="{28EB1E35-73DA-4758-A308-052A49526937}" presName="vert1" presStyleCnt="0"/>
      <dgm:spPr/>
    </dgm:pt>
    <dgm:pt modelId="{D5E92FB9-C89B-4B26-B8DC-081272C61872}" type="pres">
      <dgm:prSet presAssocID="{1077EE25-59E7-47F3-B511-8C9F6EF87A4D}" presName="thickLine" presStyleLbl="alignNode1" presStyleIdx="3" presStyleCnt="8"/>
      <dgm:spPr/>
    </dgm:pt>
    <dgm:pt modelId="{6B84D37D-DD69-4FC7-84C6-6C9942B0BFD9}" type="pres">
      <dgm:prSet presAssocID="{1077EE25-59E7-47F3-B511-8C9F6EF87A4D}" presName="horz1" presStyleCnt="0"/>
      <dgm:spPr/>
    </dgm:pt>
    <dgm:pt modelId="{63FA7CB8-9E33-43A4-BB03-E7F1FC017742}" type="pres">
      <dgm:prSet presAssocID="{1077EE25-59E7-47F3-B511-8C9F6EF87A4D}" presName="tx1" presStyleLbl="revTx" presStyleIdx="3" presStyleCnt="8"/>
      <dgm:spPr/>
    </dgm:pt>
    <dgm:pt modelId="{D52B4B3E-F0C7-4EC5-9B54-87CAE7CA97FF}" type="pres">
      <dgm:prSet presAssocID="{1077EE25-59E7-47F3-B511-8C9F6EF87A4D}" presName="vert1" presStyleCnt="0"/>
      <dgm:spPr/>
    </dgm:pt>
    <dgm:pt modelId="{813CB56B-4712-4D66-9C40-F2CFCDF419F1}" type="pres">
      <dgm:prSet presAssocID="{3DBD69D0-17E9-4CDF-8707-C246A35295AD}" presName="thickLine" presStyleLbl="alignNode1" presStyleIdx="4" presStyleCnt="8"/>
      <dgm:spPr/>
    </dgm:pt>
    <dgm:pt modelId="{F8D51867-3464-4273-89A0-CDCF8EE4095D}" type="pres">
      <dgm:prSet presAssocID="{3DBD69D0-17E9-4CDF-8707-C246A35295AD}" presName="horz1" presStyleCnt="0"/>
      <dgm:spPr/>
    </dgm:pt>
    <dgm:pt modelId="{137DD452-69E3-40EA-9F2E-A33C28FD8DDE}" type="pres">
      <dgm:prSet presAssocID="{3DBD69D0-17E9-4CDF-8707-C246A35295AD}" presName="tx1" presStyleLbl="revTx" presStyleIdx="4" presStyleCnt="8"/>
      <dgm:spPr/>
    </dgm:pt>
    <dgm:pt modelId="{972F477A-5714-4BC7-A128-3B1AEC14B996}" type="pres">
      <dgm:prSet presAssocID="{3DBD69D0-17E9-4CDF-8707-C246A35295AD}" presName="vert1" presStyleCnt="0"/>
      <dgm:spPr/>
    </dgm:pt>
    <dgm:pt modelId="{39E3A00D-23FA-40FC-8EC7-154CAB70079E}" type="pres">
      <dgm:prSet presAssocID="{DED33519-2A41-413E-8023-1F293A725237}" presName="thickLine" presStyleLbl="alignNode1" presStyleIdx="5" presStyleCnt="8"/>
      <dgm:spPr/>
    </dgm:pt>
    <dgm:pt modelId="{67D0DE10-C7AD-44D8-9932-474A7F806E60}" type="pres">
      <dgm:prSet presAssocID="{DED33519-2A41-413E-8023-1F293A725237}" presName="horz1" presStyleCnt="0"/>
      <dgm:spPr/>
    </dgm:pt>
    <dgm:pt modelId="{F960DF96-7056-4E27-AF91-F3788F61C618}" type="pres">
      <dgm:prSet presAssocID="{DED33519-2A41-413E-8023-1F293A725237}" presName="tx1" presStyleLbl="revTx" presStyleIdx="5" presStyleCnt="8"/>
      <dgm:spPr/>
    </dgm:pt>
    <dgm:pt modelId="{6C9F6645-D71E-4E44-81B7-352E450C662A}" type="pres">
      <dgm:prSet presAssocID="{DED33519-2A41-413E-8023-1F293A725237}" presName="vert1" presStyleCnt="0"/>
      <dgm:spPr/>
    </dgm:pt>
    <dgm:pt modelId="{0E00F349-A59A-4350-9C59-660B840FB924}" type="pres">
      <dgm:prSet presAssocID="{859FC6BD-EB79-4277-8B58-1695DC034482}" presName="thickLine" presStyleLbl="alignNode1" presStyleIdx="6" presStyleCnt="8"/>
      <dgm:spPr/>
    </dgm:pt>
    <dgm:pt modelId="{11B60538-3EAD-4466-B42C-D99B5A320F03}" type="pres">
      <dgm:prSet presAssocID="{859FC6BD-EB79-4277-8B58-1695DC034482}" presName="horz1" presStyleCnt="0"/>
      <dgm:spPr/>
    </dgm:pt>
    <dgm:pt modelId="{B1115EB4-88A0-4FE2-B587-6227704F80F4}" type="pres">
      <dgm:prSet presAssocID="{859FC6BD-EB79-4277-8B58-1695DC034482}" presName="tx1" presStyleLbl="revTx" presStyleIdx="6" presStyleCnt="8"/>
      <dgm:spPr/>
    </dgm:pt>
    <dgm:pt modelId="{04F1F90E-F5FD-44B2-8C65-0C0238B5BAE6}" type="pres">
      <dgm:prSet presAssocID="{859FC6BD-EB79-4277-8B58-1695DC034482}" presName="vert1" presStyleCnt="0"/>
      <dgm:spPr/>
    </dgm:pt>
    <dgm:pt modelId="{37E2F3F0-ED4A-4AD2-A691-09928C230CFB}" type="pres">
      <dgm:prSet presAssocID="{4E59BE7E-6451-4A51-9376-11A9316FCC8C}" presName="thickLine" presStyleLbl="alignNode1" presStyleIdx="7" presStyleCnt="8"/>
      <dgm:spPr/>
    </dgm:pt>
    <dgm:pt modelId="{1D719A87-184A-48A0-8568-24F2F15EB758}" type="pres">
      <dgm:prSet presAssocID="{4E59BE7E-6451-4A51-9376-11A9316FCC8C}" presName="horz1" presStyleCnt="0"/>
      <dgm:spPr/>
    </dgm:pt>
    <dgm:pt modelId="{E3AF859E-3C71-4B05-BBBC-F06EBE2F3CFE}" type="pres">
      <dgm:prSet presAssocID="{4E59BE7E-6451-4A51-9376-11A9316FCC8C}" presName="tx1" presStyleLbl="revTx" presStyleIdx="7" presStyleCnt="8"/>
      <dgm:spPr/>
    </dgm:pt>
    <dgm:pt modelId="{C245D59B-EECD-4DE7-AC4E-2A9CBF202841}" type="pres">
      <dgm:prSet presAssocID="{4E59BE7E-6451-4A51-9376-11A9316FCC8C}" presName="vert1" presStyleCnt="0"/>
      <dgm:spPr/>
    </dgm:pt>
  </dgm:ptLst>
  <dgm:cxnLst>
    <dgm:cxn modelId="{B750340E-38DA-4F56-A5E2-25A6FE393A33}" srcId="{526F6AF1-4901-48D8-8F51-8CDE04703FA6}" destId="{28EB1E35-73DA-4758-A308-052A49526937}" srcOrd="2" destOrd="0" parTransId="{7E52BC29-3DB0-4771-81F7-799AD0910B35}" sibTransId="{BF91AC78-EA93-4E15-8803-802C20ADC3ED}"/>
    <dgm:cxn modelId="{BF71D40E-A4DE-4731-AE4B-3C86A4794B28}" type="presOf" srcId="{4E59BE7E-6451-4A51-9376-11A9316FCC8C}" destId="{E3AF859E-3C71-4B05-BBBC-F06EBE2F3CFE}" srcOrd="0" destOrd="0" presId="urn:microsoft.com/office/officeart/2008/layout/LinedList"/>
    <dgm:cxn modelId="{5F53102C-37B1-4D4C-A882-494DCCA29554}" srcId="{526F6AF1-4901-48D8-8F51-8CDE04703FA6}" destId="{1FBB410D-7EEC-46B7-AB16-7967445A56F1}" srcOrd="1" destOrd="0" parTransId="{1AD7A678-ABCA-46FD-ABAC-B79156AAA7D2}" sibTransId="{8DA4E79E-9214-43F2-A311-9E9B3B6B1658}"/>
    <dgm:cxn modelId="{AC8AD737-4E04-4DF7-AF3F-DE0AC5648924}" srcId="{526F6AF1-4901-48D8-8F51-8CDE04703FA6}" destId="{DED33519-2A41-413E-8023-1F293A725237}" srcOrd="5" destOrd="0" parTransId="{7042ADB4-2543-48C8-9A05-62092E91D37D}" sibTransId="{C115D5E8-3144-41D4-98C5-4E2B8101DA90}"/>
    <dgm:cxn modelId="{9A3EC93E-2B3F-4E8F-AA6B-49886143C4E1}" type="presOf" srcId="{1FBB410D-7EEC-46B7-AB16-7967445A56F1}" destId="{ECFB9A6A-39F4-4B75-9AD1-DCA608EA3337}" srcOrd="0" destOrd="0" presId="urn:microsoft.com/office/officeart/2008/layout/LinedList"/>
    <dgm:cxn modelId="{B3C77061-9C02-4C12-899F-429CB78E85B3}" type="presOf" srcId="{859FC6BD-EB79-4277-8B58-1695DC034482}" destId="{B1115EB4-88A0-4FE2-B587-6227704F80F4}" srcOrd="0" destOrd="0" presId="urn:microsoft.com/office/officeart/2008/layout/LinedList"/>
    <dgm:cxn modelId="{E9934C6B-4A96-4BC4-A384-415F786E1FD0}" type="presOf" srcId="{1077EE25-59E7-47F3-B511-8C9F6EF87A4D}" destId="{63FA7CB8-9E33-43A4-BB03-E7F1FC017742}" srcOrd="0" destOrd="0" presId="urn:microsoft.com/office/officeart/2008/layout/LinedList"/>
    <dgm:cxn modelId="{BFD6C952-8F21-4056-8C90-A01D1407C369}" type="presOf" srcId="{6E2F0BFD-8591-4208-844D-29CA7AFE047E}" destId="{CC828483-7AA9-45D1-926E-6B5303D6A04F}" srcOrd="0" destOrd="0" presId="urn:microsoft.com/office/officeart/2008/layout/LinedList"/>
    <dgm:cxn modelId="{FEAC8380-DACF-46D7-AC42-8AD0A6D7374D}" srcId="{526F6AF1-4901-48D8-8F51-8CDE04703FA6}" destId="{6E2F0BFD-8591-4208-844D-29CA7AFE047E}" srcOrd="0" destOrd="0" parTransId="{23536A5A-4C56-4986-81AD-00A69675A30B}" sibTransId="{24D07625-2E56-43AD-AD2A-9EEB933B2503}"/>
    <dgm:cxn modelId="{DEF0FA8C-F084-49B1-B838-50FE45E76454}" srcId="{526F6AF1-4901-48D8-8F51-8CDE04703FA6}" destId="{3DBD69D0-17E9-4CDF-8707-C246A35295AD}" srcOrd="4" destOrd="0" parTransId="{109B724C-04DC-4040-AD2B-877FC1084005}" sibTransId="{445EAD5B-8638-49CF-B952-D8C2881F024E}"/>
    <dgm:cxn modelId="{19634298-ADAE-4BB4-8FE8-88E7D516C79E}" srcId="{526F6AF1-4901-48D8-8F51-8CDE04703FA6}" destId="{1077EE25-59E7-47F3-B511-8C9F6EF87A4D}" srcOrd="3" destOrd="0" parTransId="{47B7C8B2-2E52-40D6-9815-AA15D235DA6B}" sibTransId="{9DD8229D-C7B9-4551-8EF3-5BFF2DB60E8A}"/>
    <dgm:cxn modelId="{D78E82A3-2799-42DC-9996-505253274E61}" type="presOf" srcId="{526F6AF1-4901-48D8-8F51-8CDE04703FA6}" destId="{CD211325-B567-4957-A831-070B4828A16D}" srcOrd="0" destOrd="0" presId="urn:microsoft.com/office/officeart/2008/layout/LinedList"/>
    <dgm:cxn modelId="{C5010FBA-EEF1-4D0C-89F0-9953F2BD4E0B}" srcId="{526F6AF1-4901-48D8-8F51-8CDE04703FA6}" destId="{859FC6BD-EB79-4277-8B58-1695DC034482}" srcOrd="6" destOrd="0" parTransId="{E3B1ED42-1A8D-4C70-B549-91DDEB2600CE}" sibTransId="{C4A27A9E-D542-47F2-BA7D-D0D9473A9764}"/>
    <dgm:cxn modelId="{783113CD-119F-4FC7-BAAC-75F52405CBEC}" type="presOf" srcId="{3DBD69D0-17E9-4CDF-8707-C246A35295AD}" destId="{137DD452-69E3-40EA-9F2E-A33C28FD8DDE}" srcOrd="0" destOrd="0" presId="urn:microsoft.com/office/officeart/2008/layout/LinedList"/>
    <dgm:cxn modelId="{F6E6E1CF-98CB-4E9F-9266-DB5CFDD63699}" srcId="{526F6AF1-4901-48D8-8F51-8CDE04703FA6}" destId="{4E59BE7E-6451-4A51-9376-11A9316FCC8C}" srcOrd="7" destOrd="0" parTransId="{78434DA0-FB9D-4800-99A2-217E099109E1}" sibTransId="{5940D8A6-0657-4C61-A13D-AF7E48EAED98}"/>
    <dgm:cxn modelId="{D1545CF3-1715-48A3-ABEF-C0CCB648EBF6}" type="presOf" srcId="{28EB1E35-73DA-4758-A308-052A49526937}" destId="{519C5CAA-DC8E-4508-BA02-2418FBA44AC2}" srcOrd="0" destOrd="0" presId="urn:microsoft.com/office/officeart/2008/layout/LinedList"/>
    <dgm:cxn modelId="{877AF3FA-39C3-49E3-B9D6-A83866C6CA0F}" type="presOf" srcId="{DED33519-2A41-413E-8023-1F293A725237}" destId="{F960DF96-7056-4E27-AF91-F3788F61C618}" srcOrd="0" destOrd="0" presId="urn:microsoft.com/office/officeart/2008/layout/LinedList"/>
    <dgm:cxn modelId="{6B6280E9-0A5D-4DB4-8849-38E11F06864C}" type="presParOf" srcId="{CD211325-B567-4957-A831-070B4828A16D}" destId="{9AF812F0-AD7B-4C53-A79D-820B6E97DB6D}" srcOrd="0" destOrd="0" presId="urn:microsoft.com/office/officeart/2008/layout/LinedList"/>
    <dgm:cxn modelId="{E0CE0BB3-2CD7-481D-8F02-10502CF484D6}" type="presParOf" srcId="{CD211325-B567-4957-A831-070B4828A16D}" destId="{92545CF9-1140-4A63-B2EA-B66F35B83A1D}" srcOrd="1" destOrd="0" presId="urn:microsoft.com/office/officeart/2008/layout/LinedList"/>
    <dgm:cxn modelId="{8428F6E6-B04C-4D22-8784-F305B818EA7C}" type="presParOf" srcId="{92545CF9-1140-4A63-B2EA-B66F35B83A1D}" destId="{CC828483-7AA9-45D1-926E-6B5303D6A04F}" srcOrd="0" destOrd="0" presId="urn:microsoft.com/office/officeart/2008/layout/LinedList"/>
    <dgm:cxn modelId="{E1741588-F8FB-4ED3-88D4-69A989F48806}" type="presParOf" srcId="{92545CF9-1140-4A63-B2EA-B66F35B83A1D}" destId="{D5F56A7E-738B-4FFA-9D37-E5B8501C2BDB}" srcOrd="1" destOrd="0" presId="urn:microsoft.com/office/officeart/2008/layout/LinedList"/>
    <dgm:cxn modelId="{C265A577-5736-40F7-9541-CF62BFBB4B55}" type="presParOf" srcId="{CD211325-B567-4957-A831-070B4828A16D}" destId="{264C07D3-C9DC-432B-BF23-EC596DE7B998}" srcOrd="2" destOrd="0" presId="urn:microsoft.com/office/officeart/2008/layout/LinedList"/>
    <dgm:cxn modelId="{0A53A8A7-6DF0-413F-AF74-5A564C155B79}" type="presParOf" srcId="{CD211325-B567-4957-A831-070B4828A16D}" destId="{CCAB8BE4-9786-40A4-BE86-F0AC8F4094EA}" srcOrd="3" destOrd="0" presId="urn:microsoft.com/office/officeart/2008/layout/LinedList"/>
    <dgm:cxn modelId="{225ED070-C36F-4D0F-AAA1-AEF38C2AA588}" type="presParOf" srcId="{CCAB8BE4-9786-40A4-BE86-F0AC8F4094EA}" destId="{ECFB9A6A-39F4-4B75-9AD1-DCA608EA3337}" srcOrd="0" destOrd="0" presId="urn:microsoft.com/office/officeart/2008/layout/LinedList"/>
    <dgm:cxn modelId="{F87E60AD-A06D-4FD4-9680-7803F1679AE1}" type="presParOf" srcId="{CCAB8BE4-9786-40A4-BE86-F0AC8F4094EA}" destId="{D7F9D2BA-074D-4BA2-BA97-1A67F97E3EFF}" srcOrd="1" destOrd="0" presId="urn:microsoft.com/office/officeart/2008/layout/LinedList"/>
    <dgm:cxn modelId="{01693E08-5007-40E0-A5E3-918A44EA1C23}" type="presParOf" srcId="{CD211325-B567-4957-A831-070B4828A16D}" destId="{46F06158-6B9C-4703-A999-1BED64300D7B}" srcOrd="4" destOrd="0" presId="urn:microsoft.com/office/officeart/2008/layout/LinedList"/>
    <dgm:cxn modelId="{D7432749-2495-4216-B5B7-3F99281F0A73}" type="presParOf" srcId="{CD211325-B567-4957-A831-070B4828A16D}" destId="{95AAFC7E-6F3F-4A17-9E6D-12C5664C2162}" srcOrd="5" destOrd="0" presId="urn:microsoft.com/office/officeart/2008/layout/LinedList"/>
    <dgm:cxn modelId="{87F29BC6-3D8D-461D-8013-9690FE9AD065}" type="presParOf" srcId="{95AAFC7E-6F3F-4A17-9E6D-12C5664C2162}" destId="{519C5CAA-DC8E-4508-BA02-2418FBA44AC2}" srcOrd="0" destOrd="0" presId="urn:microsoft.com/office/officeart/2008/layout/LinedList"/>
    <dgm:cxn modelId="{8EF23DAB-687B-4320-AFDC-DB1E13B31778}" type="presParOf" srcId="{95AAFC7E-6F3F-4A17-9E6D-12C5664C2162}" destId="{44DC4D78-F9AD-41E6-8D30-560CF137EE9C}" srcOrd="1" destOrd="0" presId="urn:microsoft.com/office/officeart/2008/layout/LinedList"/>
    <dgm:cxn modelId="{5EB8C932-B790-4EB4-BC2A-5F471D513C2E}" type="presParOf" srcId="{CD211325-B567-4957-A831-070B4828A16D}" destId="{D5E92FB9-C89B-4B26-B8DC-081272C61872}" srcOrd="6" destOrd="0" presId="urn:microsoft.com/office/officeart/2008/layout/LinedList"/>
    <dgm:cxn modelId="{6FB11D88-5BCF-4481-86CC-67804958366B}" type="presParOf" srcId="{CD211325-B567-4957-A831-070B4828A16D}" destId="{6B84D37D-DD69-4FC7-84C6-6C9942B0BFD9}" srcOrd="7" destOrd="0" presId="urn:microsoft.com/office/officeart/2008/layout/LinedList"/>
    <dgm:cxn modelId="{7C8019BF-F63B-4ECF-8203-94060084E25E}" type="presParOf" srcId="{6B84D37D-DD69-4FC7-84C6-6C9942B0BFD9}" destId="{63FA7CB8-9E33-43A4-BB03-E7F1FC017742}" srcOrd="0" destOrd="0" presId="urn:microsoft.com/office/officeart/2008/layout/LinedList"/>
    <dgm:cxn modelId="{F4AC244A-0862-4299-BA44-46537F4A06FC}" type="presParOf" srcId="{6B84D37D-DD69-4FC7-84C6-6C9942B0BFD9}" destId="{D52B4B3E-F0C7-4EC5-9B54-87CAE7CA97FF}" srcOrd="1" destOrd="0" presId="urn:microsoft.com/office/officeart/2008/layout/LinedList"/>
    <dgm:cxn modelId="{34DE7E16-5201-400A-89AA-C0DCB8F90DB6}" type="presParOf" srcId="{CD211325-B567-4957-A831-070B4828A16D}" destId="{813CB56B-4712-4D66-9C40-F2CFCDF419F1}" srcOrd="8" destOrd="0" presId="urn:microsoft.com/office/officeart/2008/layout/LinedList"/>
    <dgm:cxn modelId="{A294C60A-3BB6-4603-8941-930C57997DF9}" type="presParOf" srcId="{CD211325-B567-4957-A831-070B4828A16D}" destId="{F8D51867-3464-4273-89A0-CDCF8EE4095D}" srcOrd="9" destOrd="0" presId="urn:microsoft.com/office/officeart/2008/layout/LinedList"/>
    <dgm:cxn modelId="{5FBBC4E8-A646-48B4-93D6-C73546A32AD7}" type="presParOf" srcId="{F8D51867-3464-4273-89A0-CDCF8EE4095D}" destId="{137DD452-69E3-40EA-9F2E-A33C28FD8DDE}" srcOrd="0" destOrd="0" presId="urn:microsoft.com/office/officeart/2008/layout/LinedList"/>
    <dgm:cxn modelId="{C2194FBC-132F-4ECF-8355-40F9735BB84F}" type="presParOf" srcId="{F8D51867-3464-4273-89A0-CDCF8EE4095D}" destId="{972F477A-5714-4BC7-A128-3B1AEC14B996}" srcOrd="1" destOrd="0" presId="urn:microsoft.com/office/officeart/2008/layout/LinedList"/>
    <dgm:cxn modelId="{1015388D-CD8E-4A74-829A-DC7BC797E0A5}" type="presParOf" srcId="{CD211325-B567-4957-A831-070B4828A16D}" destId="{39E3A00D-23FA-40FC-8EC7-154CAB70079E}" srcOrd="10" destOrd="0" presId="urn:microsoft.com/office/officeart/2008/layout/LinedList"/>
    <dgm:cxn modelId="{3596E2FD-08A4-49FA-AE54-10244BA64787}" type="presParOf" srcId="{CD211325-B567-4957-A831-070B4828A16D}" destId="{67D0DE10-C7AD-44D8-9932-474A7F806E60}" srcOrd="11" destOrd="0" presId="urn:microsoft.com/office/officeart/2008/layout/LinedList"/>
    <dgm:cxn modelId="{E0290594-6432-498E-8370-71978BD13F4C}" type="presParOf" srcId="{67D0DE10-C7AD-44D8-9932-474A7F806E60}" destId="{F960DF96-7056-4E27-AF91-F3788F61C618}" srcOrd="0" destOrd="0" presId="urn:microsoft.com/office/officeart/2008/layout/LinedList"/>
    <dgm:cxn modelId="{7A9F72C1-8FDC-4554-81B7-8E1468C1AFBD}" type="presParOf" srcId="{67D0DE10-C7AD-44D8-9932-474A7F806E60}" destId="{6C9F6645-D71E-4E44-81B7-352E450C662A}" srcOrd="1" destOrd="0" presId="urn:microsoft.com/office/officeart/2008/layout/LinedList"/>
    <dgm:cxn modelId="{6D1E2E93-7C91-4F1D-A1F1-48B2A5EAE33B}" type="presParOf" srcId="{CD211325-B567-4957-A831-070B4828A16D}" destId="{0E00F349-A59A-4350-9C59-660B840FB924}" srcOrd="12" destOrd="0" presId="urn:microsoft.com/office/officeart/2008/layout/LinedList"/>
    <dgm:cxn modelId="{E82B94A2-3CAA-46CB-97CC-01A5F7AA6AAE}" type="presParOf" srcId="{CD211325-B567-4957-A831-070B4828A16D}" destId="{11B60538-3EAD-4466-B42C-D99B5A320F03}" srcOrd="13" destOrd="0" presId="urn:microsoft.com/office/officeart/2008/layout/LinedList"/>
    <dgm:cxn modelId="{26DDD46B-23DB-4A24-9D8B-4480CA133612}" type="presParOf" srcId="{11B60538-3EAD-4466-B42C-D99B5A320F03}" destId="{B1115EB4-88A0-4FE2-B587-6227704F80F4}" srcOrd="0" destOrd="0" presId="urn:microsoft.com/office/officeart/2008/layout/LinedList"/>
    <dgm:cxn modelId="{A08FABC0-B0FE-4E08-825E-4766DBCDEAE9}" type="presParOf" srcId="{11B60538-3EAD-4466-B42C-D99B5A320F03}" destId="{04F1F90E-F5FD-44B2-8C65-0C0238B5BAE6}" srcOrd="1" destOrd="0" presId="urn:microsoft.com/office/officeart/2008/layout/LinedList"/>
    <dgm:cxn modelId="{47FD830C-F35B-4A16-BEB2-D77D36A762EB}" type="presParOf" srcId="{CD211325-B567-4957-A831-070B4828A16D}" destId="{37E2F3F0-ED4A-4AD2-A691-09928C230CFB}" srcOrd="14" destOrd="0" presId="urn:microsoft.com/office/officeart/2008/layout/LinedList"/>
    <dgm:cxn modelId="{9F3BA230-88E9-47F1-8FAB-F85E11806CFB}" type="presParOf" srcId="{CD211325-B567-4957-A831-070B4828A16D}" destId="{1D719A87-184A-48A0-8568-24F2F15EB758}" srcOrd="15" destOrd="0" presId="urn:microsoft.com/office/officeart/2008/layout/LinedList"/>
    <dgm:cxn modelId="{1BE90659-C639-4956-ADC9-E6D203D804F3}" type="presParOf" srcId="{1D719A87-184A-48A0-8568-24F2F15EB758}" destId="{E3AF859E-3C71-4B05-BBBC-F06EBE2F3CFE}" srcOrd="0" destOrd="0" presId="urn:microsoft.com/office/officeart/2008/layout/LinedList"/>
    <dgm:cxn modelId="{AB0F9031-E0FA-4B78-9979-9E95D7074F0C}" type="presParOf" srcId="{1D719A87-184A-48A0-8568-24F2F15EB758}" destId="{C245D59B-EECD-4DE7-AC4E-2A9CBF20284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5CB0FEE-568F-48CB-8C42-A1EA0F3E9244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C6DB092-B928-4C5E-BDC9-F5008723BFEC}">
      <dgm:prSet/>
      <dgm:spPr/>
      <dgm:t>
        <a:bodyPr/>
        <a:lstStyle/>
        <a:p>
          <a:r>
            <a:rPr lang="en-US" b="1" i="0" baseline="0"/>
            <a:t>Plan</a:t>
          </a:r>
          <a:r>
            <a:rPr lang="en-US" b="0" i="0" baseline="0"/>
            <a:t> – Know what job needs filling</a:t>
          </a:r>
          <a:endParaRPr lang="en-US"/>
        </a:p>
      </dgm:t>
    </dgm:pt>
    <dgm:pt modelId="{F430023F-E673-4585-9340-334CDA075617}" type="parTrans" cxnId="{77A88946-86C4-42C8-B3E5-CC7BF4CA7FFF}">
      <dgm:prSet/>
      <dgm:spPr/>
      <dgm:t>
        <a:bodyPr/>
        <a:lstStyle/>
        <a:p>
          <a:endParaRPr lang="en-US"/>
        </a:p>
      </dgm:t>
    </dgm:pt>
    <dgm:pt modelId="{86999962-2A88-4C67-9BEF-E0824892BD93}" type="sibTrans" cxnId="{77A88946-86C4-42C8-B3E5-CC7BF4CA7FFF}">
      <dgm:prSet/>
      <dgm:spPr/>
      <dgm:t>
        <a:bodyPr/>
        <a:lstStyle/>
        <a:p>
          <a:endParaRPr lang="en-US"/>
        </a:p>
      </dgm:t>
    </dgm:pt>
    <dgm:pt modelId="{1AC2E5FF-B5ED-407E-91A7-F78FA02E715A}">
      <dgm:prSet/>
      <dgm:spPr/>
      <dgm:t>
        <a:bodyPr/>
        <a:lstStyle/>
        <a:p>
          <a:r>
            <a:rPr lang="en-US" b="1" i="0" baseline="0"/>
            <a:t>Job Study (Job Analysis)</a:t>
          </a:r>
          <a:r>
            <a:rPr lang="en-US" b="0" i="0" baseline="0"/>
            <a:t> – Learn what the job needs</a:t>
          </a:r>
          <a:endParaRPr lang="en-US"/>
        </a:p>
      </dgm:t>
    </dgm:pt>
    <dgm:pt modelId="{14A60196-CF2E-4E99-94F2-419756D6A515}" type="parTrans" cxnId="{4C738F28-9711-4A68-AB0F-F724D10AEF52}">
      <dgm:prSet/>
      <dgm:spPr/>
      <dgm:t>
        <a:bodyPr/>
        <a:lstStyle/>
        <a:p>
          <a:endParaRPr lang="en-US"/>
        </a:p>
      </dgm:t>
    </dgm:pt>
    <dgm:pt modelId="{72801F3A-DDD2-48F4-A8BA-04D147D29ACD}" type="sibTrans" cxnId="{4C738F28-9711-4A68-AB0F-F724D10AEF52}">
      <dgm:prSet/>
      <dgm:spPr/>
      <dgm:t>
        <a:bodyPr/>
        <a:lstStyle/>
        <a:p>
          <a:endParaRPr lang="en-US"/>
        </a:p>
      </dgm:t>
    </dgm:pt>
    <dgm:pt modelId="{E9150CE2-76CF-4968-8E62-3609DDBEB63D}">
      <dgm:prSet/>
      <dgm:spPr/>
      <dgm:t>
        <a:bodyPr/>
        <a:lstStyle/>
        <a:p>
          <a:r>
            <a:rPr lang="en-US" b="1" i="0" baseline="0"/>
            <a:t>Write the Job Description</a:t>
          </a:r>
          <a:r>
            <a:rPr lang="en-US" b="0" i="0" baseline="0"/>
            <a:t> – Say what the person will do</a:t>
          </a:r>
          <a:endParaRPr lang="en-US"/>
        </a:p>
      </dgm:t>
    </dgm:pt>
    <dgm:pt modelId="{2C22C312-6C87-4642-9231-6F17EFD6ADF9}" type="parTrans" cxnId="{320570B0-9177-414F-AFB4-3862E6F21609}">
      <dgm:prSet/>
      <dgm:spPr/>
      <dgm:t>
        <a:bodyPr/>
        <a:lstStyle/>
        <a:p>
          <a:endParaRPr lang="en-US"/>
        </a:p>
      </dgm:t>
    </dgm:pt>
    <dgm:pt modelId="{E3F261EF-8E22-4BBB-881C-6E9FA5C156F0}" type="sibTrans" cxnId="{320570B0-9177-414F-AFB4-3862E6F21609}">
      <dgm:prSet/>
      <dgm:spPr/>
      <dgm:t>
        <a:bodyPr/>
        <a:lstStyle/>
        <a:p>
          <a:endParaRPr lang="en-US"/>
        </a:p>
      </dgm:t>
    </dgm:pt>
    <dgm:pt modelId="{4220FA55-C052-46A9-87D3-4B70F9EDF61B}">
      <dgm:prSet/>
      <dgm:spPr/>
      <dgm:t>
        <a:bodyPr/>
        <a:lstStyle/>
        <a:p>
          <a:r>
            <a:rPr lang="en-US" b="1" i="0" baseline="0"/>
            <a:t>Advertise the Job</a:t>
          </a:r>
          <a:r>
            <a:rPr lang="en-US" b="0" i="0" baseline="0"/>
            <a:t> – Tell people about it</a:t>
          </a:r>
          <a:endParaRPr lang="en-US"/>
        </a:p>
      </dgm:t>
    </dgm:pt>
    <dgm:pt modelId="{5EC381EC-8F46-415A-BF57-BE440268B667}" type="parTrans" cxnId="{BD511CFE-52CF-43B5-ADC2-0850370EF048}">
      <dgm:prSet/>
      <dgm:spPr/>
      <dgm:t>
        <a:bodyPr/>
        <a:lstStyle/>
        <a:p>
          <a:endParaRPr lang="en-US"/>
        </a:p>
      </dgm:t>
    </dgm:pt>
    <dgm:pt modelId="{C3421B79-BD58-4AA3-B929-A7CB7B2A9EE3}" type="sibTrans" cxnId="{BD511CFE-52CF-43B5-ADC2-0850370EF048}">
      <dgm:prSet/>
      <dgm:spPr/>
      <dgm:t>
        <a:bodyPr/>
        <a:lstStyle/>
        <a:p>
          <a:endParaRPr lang="en-US"/>
        </a:p>
      </dgm:t>
    </dgm:pt>
    <dgm:pt modelId="{B4DA43A3-2817-460A-BB94-7CFC48B12CB3}">
      <dgm:prSet/>
      <dgm:spPr/>
      <dgm:t>
        <a:bodyPr/>
        <a:lstStyle/>
        <a:p>
          <a:r>
            <a:rPr lang="en-US" b="1" i="0" baseline="0"/>
            <a:t>Check CVs</a:t>
          </a:r>
          <a:r>
            <a:rPr lang="en-US" b="0" i="0" baseline="0"/>
            <a:t> – Pick the best ones</a:t>
          </a:r>
          <a:endParaRPr lang="en-US"/>
        </a:p>
      </dgm:t>
    </dgm:pt>
    <dgm:pt modelId="{2EE39093-AED0-4498-9DCC-411C4F34C2F2}" type="parTrans" cxnId="{E1217A5C-D7D9-42C5-BE6F-C5A64F48E934}">
      <dgm:prSet/>
      <dgm:spPr/>
      <dgm:t>
        <a:bodyPr/>
        <a:lstStyle/>
        <a:p>
          <a:endParaRPr lang="en-US"/>
        </a:p>
      </dgm:t>
    </dgm:pt>
    <dgm:pt modelId="{7BACEE60-A31D-4437-A569-68002E57B6DA}" type="sibTrans" cxnId="{E1217A5C-D7D9-42C5-BE6F-C5A64F48E934}">
      <dgm:prSet/>
      <dgm:spPr/>
      <dgm:t>
        <a:bodyPr/>
        <a:lstStyle/>
        <a:p>
          <a:endParaRPr lang="en-US"/>
        </a:p>
      </dgm:t>
    </dgm:pt>
    <dgm:pt modelId="{44F77C68-8261-4B4D-8CDC-F4968EC4D4C4}">
      <dgm:prSet/>
      <dgm:spPr/>
      <dgm:t>
        <a:bodyPr/>
        <a:lstStyle/>
        <a:p>
          <a:r>
            <a:rPr lang="en-US" b="1" i="0" baseline="0"/>
            <a:t>Interview People</a:t>
          </a:r>
          <a:r>
            <a:rPr lang="en-US" b="0" i="0" baseline="0"/>
            <a:t> – Talk to them</a:t>
          </a:r>
          <a:endParaRPr lang="en-US"/>
        </a:p>
      </dgm:t>
    </dgm:pt>
    <dgm:pt modelId="{B687A7C9-5E8C-4151-B577-AF6D415BBD25}" type="parTrans" cxnId="{138FB53D-694C-4808-B5DA-1733515D977A}">
      <dgm:prSet/>
      <dgm:spPr/>
      <dgm:t>
        <a:bodyPr/>
        <a:lstStyle/>
        <a:p>
          <a:endParaRPr lang="en-US"/>
        </a:p>
      </dgm:t>
    </dgm:pt>
    <dgm:pt modelId="{8C9051AB-F835-4446-812D-C54CEC3C3134}" type="sibTrans" cxnId="{138FB53D-694C-4808-B5DA-1733515D977A}">
      <dgm:prSet/>
      <dgm:spPr/>
      <dgm:t>
        <a:bodyPr/>
        <a:lstStyle/>
        <a:p>
          <a:endParaRPr lang="en-US"/>
        </a:p>
      </dgm:t>
    </dgm:pt>
    <dgm:pt modelId="{5ECB2A84-CC89-4A59-9C9F-9DE86FAE2FC0}">
      <dgm:prSet/>
      <dgm:spPr/>
      <dgm:t>
        <a:bodyPr/>
        <a:lstStyle/>
        <a:p>
          <a:r>
            <a:rPr lang="en-US" b="1" i="0" baseline="0"/>
            <a:t>Choose the Best One</a:t>
          </a:r>
          <a:r>
            <a:rPr lang="en-US" b="0" i="0" baseline="0"/>
            <a:t> – Make the offer</a:t>
          </a:r>
          <a:endParaRPr lang="en-US"/>
        </a:p>
      </dgm:t>
    </dgm:pt>
    <dgm:pt modelId="{172FB8AF-9A3E-4185-920D-466706C5B10E}" type="parTrans" cxnId="{0E7387A3-0B47-472E-8719-681DC5EC6ED3}">
      <dgm:prSet/>
      <dgm:spPr/>
      <dgm:t>
        <a:bodyPr/>
        <a:lstStyle/>
        <a:p>
          <a:endParaRPr lang="en-US"/>
        </a:p>
      </dgm:t>
    </dgm:pt>
    <dgm:pt modelId="{3CCDB0ED-C523-4A86-A544-FE43EB4BF664}" type="sibTrans" cxnId="{0E7387A3-0B47-472E-8719-681DC5EC6ED3}">
      <dgm:prSet/>
      <dgm:spPr/>
      <dgm:t>
        <a:bodyPr/>
        <a:lstStyle/>
        <a:p>
          <a:endParaRPr lang="en-US"/>
        </a:p>
      </dgm:t>
    </dgm:pt>
    <dgm:pt modelId="{B1D23A5C-3E93-4FCF-B9FC-A878835932FC}">
      <dgm:prSet/>
      <dgm:spPr/>
      <dgm:t>
        <a:bodyPr/>
        <a:lstStyle/>
        <a:p>
          <a:r>
            <a:rPr lang="en-US" b="1" i="0" baseline="0"/>
            <a:t>Welcome Them</a:t>
          </a:r>
          <a:r>
            <a:rPr lang="en-US" b="0" i="0" baseline="0"/>
            <a:t> – Help them start well</a:t>
          </a:r>
          <a:endParaRPr lang="en-US"/>
        </a:p>
      </dgm:t>
    </dgm:pt>
    <dgm:pt modelId="{7EF62805-4988-4975-94F3-E6903A8A2A90}" type="parTrans" cxnId="{B89D5101-300F-4AD3-A816-A50D9CD5E633}">
      <dgm:prSet/>
      <dgm:spPr/>
      <dgm:t>
        <a:bodyPr/>
        <a:lstStyle/>
        <a:p>
          <a:endParaRPr lang="en-US"/>
        </a:p>
      </dgm:t>
    </dgm:pt>
    <dgm:pt modelId="{4FBA1CB5-E73B-4ABF-80FA-241F461D6439}" type="sibTrans" cxnId="{B89D5101-300F-4AD3-A816-A50D9CD5E633}">
      <dgm:prSet/>
      <dgm:spPr/>
      <dgm:t>
        <a:bodyPr/>
        <a:lstStyle/>
        <a:p>
          <a:endParaRPr lang="en-US"/>
        </a:p>
      </dgm:t>
    </dgm:pt>
    <dgm:pt modelId="{2DA67B69-77C7-4B7E-843C-20D33AFDBF4A}" type="pres">
      <dgm:prSet presAssocID="{75CB0FEE-568F-48CB-8C42-A1EA0F3E9244}" presName="Name0" presStyleCnt="0">
        <dgm:presLayoutVars>
          <dgm:dir/>
          <dgm:resizeHandles val="exact"/>
        </dgm:presLayoutVars>
      </dgm:prSet>
      <dgm:spPr/>
    </dgm:pt>
    <dgm:pt modelId="{17BF47F9-30E6-4B35-8EF0-6B24CB433D3A}" type="pres">
      <dgm:prSet presAssocID="{BC6DB092-B928-4C5E-BDC9-F5008723BFEC}" presName="node" presStyleLbl="node1" presStyleIdx="0" presStyleCnt="8">
        <dgm:presLayoutVars>
          <dgm:bulletEnabled val="1"/>
        </dgm:presLayoutVars>
      </dgm:prSet>
      <dgm:spPr/>
    </dgm:pt>
    <dgm:pt modelId="{FA192FE2-69F1-4675-AC95-784559C0DED2}" type="pres">
      <dgm:prSet presAssocID="{86999962-2A88-4C67-9BEF-E0824892BD93}" presName="sibTrans" presStyleLbl="sibTrans1D1" presStyleIdx="0" presStyleCnt="7"/>
      <dgm:spPr/>
    </dgm:pt>
    <dgm:pt modelId="{99ACFBBC-876B-42B2-93F7-CE1C6EE2B6FA}" type="pres">
      <dgm:prSet presAssocID="{86999962-2A88-4C67-9BEF-E0824892BD93}" presName="connectorText" presStyleLbl="sibTrans1D1" presStyleIdx="0" presStyleCnt="7"/>
      <dgm:spPr/>
    </dgm:pt>
    <dgm:pt modelId="{C96331B7-5A87-4746-B1F1-8695E4221896}" type="pres">
      <dgm:prSet presAssocID="{1AC2E5FF-B5ED-407E-91A7-F78FA02E715A}" presName="node" presStyleLbl="node1" presStyleIdx="1" presStyleCnt="8">
        <dgm:presLayoutVars>
          <dgm:bulletEnabled val="1"/>
        </dgm:presLayoutVars>
      </dgm:prSet>
      <dgm:spPr/>
    </dgm:pt>
    <dgm:pt modelId="{F7BD43C5-3099-4DBC-A826-675C9B4ED37F}" type="pres">
      <dgm:prSet presAssocID="{72801F3A-DDD2-48F4-A8BA-04D147D29ACD}" presName="sibTrans" presStyleLbl="sibTrans1D1" presStyleIdx="1" presStyleCnt="7"/>
      <dgm:spPr/>
    </dgm:pt>
    <dgm:pt modelId="{50FA6578-838F-41C2-9B8C-087AE1EFF558}" type="pres">
      <dgm:prSet presAssocID="{72801F3A-DDD2-48F4-A8BA-04D147D29ACD}" presName="connectorText" presStyleLbl="sibTrans1D1" presStyleIdx="1" presStyleCnt="7"/>
      <dgm:spPr/>
    </dgm:pt>
    <dgm:pt modelId="{D3122794-94EB-47DE-9F9D-A560C9C1D68F}" type="pres">
      <dgm:prSet presAssocID="{E9150CE2-76CF-4968-8E62-3609DDBEB63D}" presName="node" presStyleLbl="node1" presStyleIdx="2" presStyleCnt="8">
        <dgm:presLayoutVars>
          <dgm:bulletEnabled val="1"/>
        </dgm:presLayoutVars>
      </dgm:prSet>
      <dgm:spPr/>
    </dgm:pt>
    <dgm:pt modelId="{853B57C1-02F0-40D3-AA93-02E8008FE9C8}" type="pres">
      <dgm:prSet presAssocID="{E3F261EF-8E22-4BBB-881C-6E9FA5C156F0}" presName="sibTrans" presStyleLbl="sibTrans1D1" presStyleIdx="2" presStyleCnt="7"/>
      <dgm:spPr/>
    </dgm:pt>
    <dgm:pt modelId="{6E2125C3-B587-406C-9A8B-C3E98246C061}" type="pres">
      <dgm:prSet presAssocID="{E3F261EF-8E22-4BBB-881C-6E9FA5C156F0}" presName="connectorText" presStyleLbl="sibTrans1D1" presStyleIdx="2" presStyleCnt="7"/>
      <dgm:spPr/>
    </dgm:pt>
    <dgm:pt modelId="{72B49699-E57A-4E51-B5B9-317DAFF935E3}" type="pres">
      <dgm:prSet presAssocID="{4220FA55-C052-46A9-87D3-4B70F9EDF61B}" presName="node" presStyleLbl="node1" presStyleIdx="3" presStyleCnt="8">
        <dgm:presLayoutVars>
          <dgm:bulletEnabled val="1"/>
        </dgm:presLayoutVars>
      </dgm:prSet>
      <dgm:spPr/>
    </dgm:pt>
    <dgm:pt modelId="{86E3BE9F-97CE-442F-83F5-975A4E9DB1A2}" type="pres">
      <dgm:prSet presAssocID="{C3421B79-BD58-4AA3-B929-A7CB7B2A9EE3}" presName="sibTrans" presStyleLbl="sibTrans1D1" presStyleIdx="3" presStyleCnt="7"/>
      <dgm:spPr/>
    </dgm:pt>
    <dgm:pt modelId="{C7D3E202-2865-4CF6-9B89-8E75612524DC}" type="pres">
      <dgm:prSet presAssocID="{C3421B79-BD58-4AA3-B929-A7CB7B2A9EE3}" presName="connectorText" presStyleLbl="sibTrans1D1" presStyleIdx="3" presStyleCnt="7"/>
      <dgm:spPr/>
    </dgm:pt>
    <dgm:pt modelId="{EC2019F9-6850-4FDA-B49C-3188EA086278}" type="pres">
      <dgm:prSet presAssocID="{B4DA43A3-2817-460A-BB94-7CFC48B12CB3}" presName="node" presStyleLbl="node1" presStyleIdx="4" presStyleCnt="8">
        <dgm:presLayoutVars>
          <dgm:bulletEnabled val="1"/>
        </dgm:presLayoutVars>
      </dgm:prSet>
      <dgm:spPr/>
    </dgm:pt>
    <dgm:pt modelId="{A2DFEECB-678A-4873-BFF5-E0687FEE0F6D}" type="pres">
      <dgm:prSet presAssocID="{7BACEE60-A31D-4437-A569-68002E57B6DA}" presName="sibTrans" presStyleLbl="sibTrans1D1" presStyleIdx="4" presStyleCnt="7"/>
      <dgm:spPr/>
    </dgm:pt>
    <dgm:pt modelId="{8D5BE52E-A34B-47ED-9712-913A86CEDE24}" type="pres">
      <dgm:prSet presAssocID="{7BACEE60-A31D-4437-A569-68002E57B6DA}" presName="connectorText" presStyleLbl="sibTrans1D1" presStyleIdx="4" presStyleCnt="7"/>
      <dgm:spPr/>
    </dgm:pt>
    <dgm:pt modelId="{B859DA11-18CD-49FE-9F4C-073ACADFB4B2}" type="pres">
      <dgm:prSet presAssocID="{44F77C68-8261-4B4D-8CDC-F4968EC4D4C4}" presName="node" presStyleLbl="node1" presStyleIdx="5" presStyleCnt="8">
        <dgm:presLayoutVars>
          <dgm:bulletEnabled val="1"/>
        </dgm:presLayoutVars>
      </dgm:prSet>
      <dgm:spPr/>
    </dgm:pt>
    <dgm:pt modelId="{082EB61E-FD36-4ADB-AE3B-2FFCAF3891F4}" type="pres">
      <dgm:prSet presAssocID="{8C9051AB-F835-4446-812D-C54CEC3C3134}" presName="sibTrans" presStyleLbl="sibTrans1D1" presStyleIdx="5" presStyleCnt="7"/>
      <dgm:spPr/>
    </dgm:pt>
    <dgm:pt modelId="{E1CE8A71-CD13-40CB-A08E-422B92817670}" type="pres">
      <dgm:prSet presAssocID="{8C9051AB-F835-4446-812D-C54CEC3C3134}" presName="connectorText" presStyleLbl="sibTrans1D1" presStyleIdx="5" presStyleCnt="7"/>
      <dgm:spPr/>
    </dgm:pt>
    <dgm:pt modelId="{D1D7D114-43A7-42F3-B11A-E0FD285A46EB}" type="pres">
      <dgm:prSet presAssocID="{5ECB2A84-CC89-4A59-9C9F-9DE86FAE2FC0}" presName="node" presStyleLbl="node1" presStyleIdx="6" presStyleCnt="8">
        <dgm:presLayoutVars>
          <dgm:bulletEnabled val="1"/>
        </dgm:presLayoutVars>
      </dgm:prSet>
      <dgm:spPr/>
    </dgm:pt>
    <dgm:pt modelId="{0256619E-72FD-4CCC-866C-85AD78A4A0A5}" type="pres">
      <dgm:prSet presAssocID="{3CCDB0ED-C523-4A86-A544-FE43EB4BF664}" presName="sibTrans" presStyleLbl="sibTrans1D1" presStyleIdx="6" presStyleCnt="7"/>
      <dgm:spPr/>
    </dgm:pt>
    <dgm:pt modelId="{A16351DD-9B56-4B0C-8C26-496860B047AD}" type="pres">
      <dgm:prSet presAssocID="{3CCDB0ED-C523-4A86-A544-FE43EB4BF664}" presName="connectorText" presStyleLbl="sibTrans1D1" presStyleIdx="6" presStyleCnt="7"/>
      <dgm:spPr/>
    </dgm:pt>
    <dgm:pt modelId="{19358B6F-2617-4B17-9D47-375A964FA3AC}" type="pres">
      <dgm:prSet presAssocID="{B1D23A5C-3E93-4FCF-B9FC-A878835932FC}" presName="node" presStyleLbl="node1" presStyleIdx="7" presStyleCnt="8">
        <dgm:presLayoutVars>
          <dgm:bulletEnabled val="1"/>
        </dgm:presLayoutVars>
      </dgm:prSet>
      <dgm:spPr/>
    </dgm:pt>
  </dgm:ptLst>
  <dgm:cxnLst>
    <dgm:cxn modelId="{B89D5101-300F-4AD3-A816-A50D9CD5E633}" srcId="{75CB0FEE-568F-48CB-8C42-A1EA0F3E9244}" destId="{B1D23A5C-3E93-4FCF-B9FC-A878835932FC}" srcOrd="7" destOrd="0" parTransId="{7EF62805-4988-4975-94F3-E6903A8A2A90}" sibTransId="{4FBA1CB5-E73B-4ABF-80FA-241F461D6439}"/>
    <dgm:cxn modelId="{7714FF08-00D8-4447-BA2A-13320B028209}" type="presOf" srcId="{86999962-2A88-4C67-9BEF-E0824892BD93}" destId="{99ACFBBC-876B-42B2-93F7-CE1C6EE2B6FA}" srcOrd="1" destOrd="0" presId="urn:microsoft.com/office/officeart/2016/7/layout/RepeatingBendingProcessNew"/>
    <dgm:cxn modelId="{E24A7E0E-2448-4936-B9E8-DA014DE9490B}" type="presOf" srcId="{B1D23A5C-3E93-4FCF-B9FC-A878835932FC}" destId="{19358B6F-2617-4B17-9D47-375A964FA3AC}" srcOrd="0" destOrd="0" presId="urn:microsoft.com/office/officeart/2016/7/layout/RepeatingBendingProcessNew"/>
    <dgm:cxn modelId="{CE074E1E-1E9F-4F85-954D-5C1BCDC6BF53}" type="presOf" srcId="{72801F3A-DDD2-48F4-A8BA-04D147D29ACD}" destId="{F7BD43C5-3099-4DBC-A826-675C9B4ED37F}" srcOrd="0" destOrd="0" presId="urn:microsoft.com/office/officeart/2016/7/layout/RepeatingBendingProcessNew"/>
    <dgm:cxn modelId="{4C738F28-9711-4A68-AB0F-F724D10AEF52}" srcId="{75CB0FEE-568F-48CB-8C42-A1EA0F3E9244}" destId="{1AC2E5FF-B5ED-407E-91A7-F78FA02E715A}" srcOrd="1" destOrd="0" parTransId="{14A60196-CF2E-4E99-94F2-419756D6A515}" sibTransId="{72801F3A-DDD2-48F4-A8BA-04D147D29ACD}"/>
    <dgm:cxn modelId="{064C902E-1092-4057-BE51-B3529A28A490}" type="presOf" srcId="{E3F261EF-8E22-4BBB-881C-6E9FA5C156F0}" destId="{853B57C1-02F0-40D3-AA93-02E8008FE9C8}" srcOrd="0" destOrd="0" presId="urn:microsoft.com/office/officeart/2016/7/layout/RepeatingBendingProcessNew"/>
    <dgm:cxn modelId="{FF76442F-97D5-4F5C-9989-D17185027B92}" type="presOf" srcId="{4220FA55-C052-46A9-87D3-4B70F9EDF61B}" destId="{72B49699-E57A-4E51-B5B9-317DAFF935E3}" srcOrd="0" destOrd="0" presId="urn:microsoft.com/office/officeart/2016/7/layout/RepeatingBendingProcessNew"/>
    <dgm:cxn modelId="{40039D33-503E-4117-B04B-851CCBAEAB99}" type="presOf" srcId="{7BACEE60-A31D-4437-A569-68002E57B6DA}" destId="{8D5BE52E-A34B-47ED-9712-913A86CEDE24}" srcOrd="1" destOrd="0" presId="urn:microsoft.com/office/officeart/2016/7/layout/RepeatingBendingProcessNew"/>
    <dgm:cxn modelId="{A6019D3C-483B-44D0-8F2F-05B735F12D98}" type="presOf" srcId="{7BACEE60-A31D-4437-A569-68002E57B6DA}" destId="{A2DFEECB-678A-4873-BFF5-E0687FEE0F6D}" srcOrd="0" destOrd="0" presId="urn:microsoft.com/office/officeart/2016/7/layout/RepeatingBendingProcessNew"/>
    <dgm:cxn modelId="{138FB53D-694C-4808-B5DA-1733515D977A}" srcId="{75CB0FEE-568F-48CB-8C42-A1EA0F3E9244}" destId="{44F77C68-8261-4B4D-8CDC-F4968EC4D4C4}" srcOrd="5" destOrd="0" parTransId="{B687A7C9-5E8C-4151-B577-AF6D415BBD25}" sibTransId="{8C9051AB-F835-4446-812D-C54CEC3C3134}"/>
    <dgm:cxn modelId="{1B59F25B-44C0-46E8-B287-C9F3DF9FC1C6}" type="presOf" srcId="{72801F3A-DDD2-48F4-A8BA-04D147D29ACD}" destId="{50FA6578-838F-41C2-9B8C-087AE1EFF558}" srcOrd="1" destOrd="0" presId="urn:microsoft.com/office/officeart/2016/7/layout/RepeatingBendingProcessNew"/>
    <dgm:cxn modelId="{E1217A5C-D7D9-42C5-BE6F-C5A64F48E934}" srcId="{75CB0FEE-568F-48CB-8C42-A1EA0F3E9244}" destId="{B4DA43A3-2817-460A-BB94-7CFC48B12CB3}" srcOrd="4" destOrd="0" parTransId="{2EE39093-AED0-4498-9DCC-411C4F34C2F2}" sibTransId="{7BACEE60-A31D-4437-A569-68002E57B6DA}"/>
    <dgm:cxn modelId="{D910DB5E-E44F-4CB0-8F77-3657B49009E7}" type="presOf" srcId="{BC6DB092-B928-4C5E-BDC9-F5008723BFEC}" destId="{17BF47F9-30E6-4B35-8EF0-6B24CB433D3A}" srcOrd="0" destOrd="0" presId="urn:microsoft.com/office/officeart/2016/7/layout/RepeatingBendingProcessNew"/>
    <dgm:cxn modelId="{DD98C55F-851A-4C29-B7AB-2CE0C50B0F21}" type="presOf" srcId="{86999962-2A88-4C67-9BEF-E0824892BD93}" destId="{FA192FE2-69F1-4675-AC95-784559C0DED2}" srcOrd="0" destOrd="0" presId="urn:microsoft.com/office/officeart/2016/7/layout/RepeatingBendingProcessNew"/>
    <dgm:cxn modelId="{CFDA4C44-DC2C-4B67-9BE4-F912801748FD}" type="presOf" srcId="{3CCDB0ED-C523-4A86-A544-FE43EB4BF664}" destId="{A16351DD-9B56-4B0C-8C26-496860B047AD}" srcOrd="1" destOrd="0" presId="urn:microsoft.com/office/officeart/2016/7/layout/RepeatingBendingProcessNew"/>
    <dgm:cxn modelId="{77A88946-86C4-42C8-B3E5-CC7BF4CA7FFF}" srcId="{75CB0FEE-568F-48CB-8C42-A1EA0F3E9244}" destId="{BC6DB092-B928-4C5E-BDC9-F5008723BFEC}" srcOrd="0" destOrd="0" parTransId="{F430023F-E673-4585-9340-334CDA075617}" sibTransId="{86999962-2A88-4C67-9BEF-E0824892BD93}"/>
    <dgm:cxn modelId="{7DCE176E-00BF-424F-ABA8-423FBF178341}" type="presOf" srcId="{75CB0FEE-568F-48CB-8C42-A1EA0F3E9244}" destId="{2DA67B69-77C7-4B7E-843C-20D33AFDBF4A}" srcOrd="0" destOrd="0" presId="urn:microsoft.com/office/officeart/2016/7/layout/RepeatingBendingProcessNew"/>
    <dgm:cxn modelId="{2F832A4E-7632-43CD-AD48-09EEAA2A08C8}" type="presOf" srcId="{8C9051AB-F835-4446-812D-C54CEC3C3134}" destId="{E1CE8A71-CD13-40CB-A08E-422B92817670}" srcOrd="1" destOrd="0" presId="urn:microsoft.com/office/officeart/2016/7/layout/RepeatingBendingProcessNew"/>
    <dgm:cxn modelId="{4A160182-ED7A-4A71-A176-73364DC4EA2D}" type="presOf" srcId="{44F77C68-8261-4B4D-8CDC-F4968EC4D4C4}" destId="{B859DA11-18CD-49FE-9F4C-073ACADFB4B2}" srcOrd="0" destOrd="0" presId="urn:microsoft.com/office/officeart/2016/7/layout/RepeatingBendingProcessNew"/>
    <dgm:cxn modelId="{CE7FB699-5415-479C-B680-7278CEC4F7A5}" type="presOf" srcId="{C3421B79-BD58-4AA3-B929-A7CB7B2A9EE3}" destId="{86E3BE9F-97CE-442F-83F5-975A4E9DB1A2}" srcOrd="0" destOrd="0" presId="urn:microsoft.com/office/officeart/2016/7/layout/RepeatingBendingProcessNew"/>
    <dgm:cxn modelId="{0E7387A3-0B47-472E-8719-681DC5EC6ED3}" srcId="{75CB0FEE-568F-48CB-8C42-A1EA0F3E9244}" destId="{5ECB2A84-CC89-4A59-9C9F-9DE86FAE2FC0}" srcOrd="6" destOrd="0" parTransId="{172FB8AF-9A3E-4185-920D-466706C5B10E}" sibTransId="{3CCDB0ED-C523-4A86-A544-FE43EB4BF664}"/>
    <dgm:cxn modelId="{320570B0-9177-414F-AFB4-3862E6F21609}" srcId="{75CB0FEE-568F-48CB-8C42-A1EA0F3E9244}" destId="{E9150CE2-76CF-4968-8E62-3609DDBEB63D}" srcOrd="2" destOrd="0" parTransId="{2C22C312-6C87-4642-9231-6F17EFD6ADF9}" sibTransId="{E3F261EF-8E22-4BBB-881C-6E9FA5C156F0}"/>
    <dgm:cxn modelId="{5E43E7B0-A745-4805-B791-635A22D204D6}" type="presOf" srcId="{1AC2E5FF-B5ED-407E-91A7-F78FA02E715A}" destId="{C96331B7-5A87-4746-B1F1-8695E4221896}" srcOrd="0" destOrd="0" presId="urn:microsoft.com/office/officeart/2016/7/layout/RepeatingBendingProcessNew"/>
    <dgm:cxn modelId="{BA54BAB5-7071-4015-8130-31EA477609FD}" type="presOf" srcId="{E3F261EF-8E22-4BBB-881C-6E9FA5C156F0}" destId="{6E2125C3-B587-406C-9A8B-C3E98246C061}" srcOrd="1" destOrd="0" presId="urn:microsoft.com/office/officeart/2016/7/layout/RepeatingBendingProcessNew"/>
    <dgm:cxn modelId="{B3359FC9-84FC-4BF5-92A8-C7391832FAB8}" type="presOf" srcId="{3CCDB0ED-C523-4A86-A544-FE43EB4BF664}" destId="{0256619E-72FD-4CCC-866C-85AD78A4A0A5}" srcOrd="0" destOrd="0" presId="urn:microsoft.com/office/officeart/2016/7/layout/RepeatingBendingProcessNew"/>
    <dgm:cxn modelId="{2ABE1BCC-82EA-4F7B-924F-FD73D5CE88B3}" type="presOf" srcId="{8C9051AB-F835-4446-812D-C54CEC3C3134}" destId="{082EB61E-FD36-4ADB-AE3B-2FFCAF3891F4}" srcOrd="0" destOrd="0" presId="urn:microsoft.com/office/officeart/2016/7/layout/RepeatingBendingProcessNew"/>
    <dgm:cxn modelId="{4510EFDB-494E-4436-966A-1DF79E8134BB}" type="presOf" srcId="{5ECB2A84-CC89-4A59-9C9F-9DE86FAE2FC0}" destId="{D1D7D114-43A7-42F3-B11A-E0FD285A46EB}" srcOrd="0" destOrd="0" presId="urn:microsoft.com/office/officeart/2016/7/layout/RepeatingBendingProcessNew"/>
    <dgm:cxn modelId="{01FFF3EF-D92A-4E7F-87A1-0F0B46CED92E}" type="presOf" srcId="{B4DA43A3-2817-460A-BB94-7CFC48B12CB3}" destId="{EC2019F9-6850-4FDA-B49C-3188EA086278}" srcOrd="0" destOrd="0" presId="urn:microsoft.com/office/officeart/2016/7/layout/RepeatingBendingProcessNew"/>
    <dgm:cxn modelId="{685870F1-2FC6-4583-8212-915BA9D27786}" type="presOf" srcId="{E9150CE2-76CF-4968-8E62-3609DDBEB63D}" destId="{D3122794-94EB-47DE-9F9D-A560C9C1D68F}" srcOrd="0" destOrd="0" presId="urn:microsoft.com/office/officeart/2016/7/layout/RepeatingBendingProcessNew"/>
    <dgm:cxn modelId="{107805FC-92C1-4CF3-8310-FC9F82C5E6C3}" type="presOf" srcId="{C3421B79-BD58-4AA3-B929-A7CB7B2A9EE3}" destId="{C7D3E202-2865-4CF6-9B89-8E75612524DC}" srcOrd="1" destOrd="0" presId="urn:microsoft.com/office/officeart/2016/7/layout/RepeatingBendingProcessNew"/>
    <dgm:cxn modelId="{BD511CFE-52CF-43B5-ADC2-0850370EF048}" srcId="{75CB0FEE-568F-48CB-8C42-A1EA0F3E9244}" destId="{4220FA55-C052-46A9-87D3-4B70F9EDF61B}" srcOrd="3" destOrd="0" parTransId="{5EC381EC-8F46-415A-BF57-BE440268B667}" sibTransId="{C3421B79-BD58-4AA3-B929-A7CB7B2A9EE3}"/>
    <dgm:cxn modelId="{1995B859-23D5-4132-8EE2-C2A509B7F6DF}" type="presParOf" srcId="{2DA67B69-77C7-4B7E-843C-20D33AFDBF4A}" destId="{17BF47F9-30E6-4B35-8EF0-6B24CB433D3A}" srcOrd="0" destOrd="0" presId="urn:microsoft.com/office/officeart/2016/7/layout/RepeatingBendingProcessNew"/>
    <dgm:cxn modelId="{3F8CA4F5-C0EF-41B0-9CAB-E68A1B6B4651}" type="presParOf" srcId="{2DA67B69-77C7-4B7E-843C-20D33AFDBF4A}" destId="{FA192FE2-69F1-4675-AC95-784559C0DED2}" srcOrd="1" destOrd="0" presId="urn:microsoft.com/office/officeart/2016/7/layout/RepeatingBendingProcessNew"/>
    <dgm:cxn modelId="{85A9942E-F8F1-43A2-B4A6-955E1F54C845}" type="presParOf" srcId="{FA192FE2-69F1-4675-AC95-784559C0DED2}" destId="{99ACFBBC-876B-42B2-93F7-CE1C6EE2B6FA}" srcOrd="0" destOrd="0" presId="urn:microsoft.com/office/officeart/2016/7/layout/RepeatingBendingProcessNew"/>
    <dgm:cxn modelId="{60DA5BF1-8131-4D20-959B-A092E2975D34}" type="presParOf" srcId="{2DA67B69-77C7-4B7E-843C-20D33AFDBF4A}" destId="{C96331B7-5A87-4746-B1F1-8695E4221896}" srcOrd="2" destOrd="0" presId="urn:microsoft.com/office/officeart/2016/7/layout/RepeatingBendingProcessNew"/>
    <dgm:cxn modelId="{07F07110-F2D1-4A42-A836-1D8F47734F1A}" type="presParOf" srcId="{2DA67B69-77C7-4B7E-843C-20D33AFDBF4A}" destId="{F7BD43C5-3099-4DBC-A826-675C9B4ED37F}" srcOrd="3" destOrd="0" presId="urn:microsoft.com/office/officeart/2016/7/layout/RepeatingBendingProcessNew"/>
    <dgm:cxn modelId="{6545D460-A0BE-46FF-8980-209EC66DFD2A}" type="presParOf" srcId="{F7BD43C5-3099-4DBC-A826-675C9B4ED37F}" destId="{50FA6578-838F-41C2-9B8C-087AE1EFF558}" srcOrd="0" destOrd="0" presId="urn:microsoft.com/office/officeart/2016/7/layout/RepeatingBendingProcessNew"/>
    <dgm:cxn modelId="{E2DC6ACA-246D-41F4-8E86-BDAE1ED4EA30}" type="presParOf" srcId="{2DA67B69-77C7-4B7E-843C-20D33AFDBF4A}" destId="{D3122794-94EB-47DE-9F9D-A560C9C1D68F}" srcOrd="4" destOrd="0" presId="urn:microsoft.com/office/officeart/2016/7/layout/RepeatingBendingProcessNew"/>
    <dgm:cxn modelId="{76508D6F-E4E0-4DD0-A19E-2B14E2FE5829}" type="presParOf" srcId="{2DA67B69-77C7-4B7E-843C-20D33AFDBF4A}" destId="{853B57C1-02F0-40D3-AA93-02E8008FE9C8}" srcOrd="5" destOrd="0" presId="urn:microsoft.com/office/officeart/2016/7/layout/RepeatingBendingProcessNew"/>
    <dgm:cxn modelId="{4C03D288-7F52-43BF-A8C8-2A428CCA7D1B}" type="presParOf" srcId="{853B57C1-02F0-40D3-AA93-02E8008FE9C8}" destId="{6E2125C3-B587-406C-9A8B-C3E98246C061}" srcOrd="0" destOrd="0" presId="urn:microsoft.com/office/officeart/2016/7/layout/RepeatingBendingProcessNew"/>
    <dgm:cxn modelId="{0DA388C6-B08E-4885-B780-AA938DCE484C}" type="presParOf" srcId="{2DA67B69-77C7-4B7E-843C-20D33AFDBF4A}" destId="{72B49699-E57A-4E51-B5B9-317DAFF935E3}" srcOrd="6" destOrd="0" presId="urn:microsoft.com/office/officeart/2016/7/layout/RepeatingBendingProcessNew"/>
    <dgm:cxn modelId="{D0A40E68-184B-44F5-941B-162D2DBE499D}" type="presParOf" srcId="{2DA67B69-77C7-4B7E-843C-20D33AFDBF4A}" destId="{86E3BE9F-97CE-442F-83F5-975A4E9DB1A2}" srcOrd="7" destOrd="0" presId="urn:microsoft.com/office/officeart/2016/7/layout/RepeatingBendingProcessNew"/>
    <dgm:cxn modelId="{78E7A648-1723-4E1B-ABBD-13DF5A52A9C5}" type="presParOf" srcId="{86E3BE9F-97CE-442F-83F5-975A4E9DB1A2}" destId="{C7D3E202-2865-4CF6-9B89-8E75612524DC}" srcOrd="0" destOrd="0" presId="urn:microsoft.com/office/officeart/2016/7/layout/RepeatingBendingProcessNew"/>
    <dgm:cxn modelId="{F120C7BB-27B2-4C3F-8B64-A31E4B6FE46D}" type="presParOf" srcId="{2DA67B69-77C7-4B7E-843C-20D33AFDBF4A}" destId="{EC2019F9-6850-4FDA-B49C-3188EA086278}" srcOrd="8" destOrd="0" presId="urn:microsoft.com/office/officeart/2016/7/layout/RepeatingBendingProcessNew"/>
    <dgm:cxn modelId="{88D73C15-B967-4C30-AB0B-FFB2DFDBD91A}" type="presParOf" srcId="{2DA67B69-77C7-4B7E-843C-20D33AFDBF4A}" destId="{A2DFEECB-678A-4873-BFF5-E0687FEE0F6D}" srcOrd="9" destOrd="0" presId="urn:microsoft.com/office/officeart/2016/7/layout/RepeatingBendingProcessNew"/>
    <dgm:cxn modelId="{FC83F31C-FCD3-46C3-9257-1AB1216732FD}" type="presParOf" srcId="{A2DFEECB-678A-4873-BFF5-E0687FEE0F6D}" destId="{8D5BE52E-A34B-47ED-9712-913A86CEDE24}" srcOrd="0" destOrd="0" presId="urn:microsoft.com/office/officeart/2016/7/layout/RepeatingBendingProcessNew"/>
    <dgm:cxn modelId="{5456A8E7-F6B1-439A-A860-F4906416226D}" type="presParOf" srcId="{2DA67B69-77C7-4B7E-843C-20D33AFDBF4A}" destId="{B859DA11-18CD-49FE-9F4C-073ACADFB4B2}" srcOrd="10" destOrd="0" presId="urn:microsoft.com/office/officeart/2016/7/layout/RepeatingBendingProcessNew"/>
    <dgm:cxn modelId="{B27C3209-5FE6-4B11-A5F5-11EB4148BEA4}" type="presParOf" srcId="{2DA67B69-77C7-4B7E-843C-20D33AFDBF4A}" destId="{082EB61E-FD36-4ADB-AE3B-2FFCAF3891F4}" srcOrd="11" destOrd="0" presId="urn:microsoft.com/office/officeart/2016/7/layout/RepeatingBendingProcessNew"/>
    <dgm:cxn modelId="{973478F9-2314-49F7-9867-77FF98135E72}" type="presParOf" srcId="{082EB61E-FD36-4ADB-AE3B-2FFCAF3891F4}" destId="{E1CE8A71-CD13-40CB-A08E-422B92817670}" srcOrd="0" destOrd="0" presId="urn:microsoft.com/office/officeart/2016/7/layout/RepeatingBendingProcessNew"/>
    <dgm:cxn modelId="{10321140-8CD3-4555-93EE-10F854D3CF10}" type="presParOf" srcId="{2DA67B69-77C7-4B7E-843C-20D33AFDBF4A}" destId="{D1D7D114-43A7-42F3-B11A-E0FD285A46EB}" srcOrd="12" destOrd="0" presId="urn:microsoft.com/office/officeart/2016/7/layout/RepeatingBendingProcessNew"/>
    <dgm:cxn modelId="{FF36566A-9A33-4F23-8843-72A0C56D6115}" type="presParOf" srcId="{2DA67B69-77C7-4B7E-843C-20D33AFDBF4A}" destId="{0256619E-72FD-4CCC-866C-85AD78A4A0A5}" srcOrd="13" destOrd="0" presId="urn:microsoft.com/office/officeart/2016/7/layout/RepeatingBendingProcessNew"/>
    <dgm:cxn modelId="{CA427900-FA2D-4224-9AAA-78F3DECD31FC}" type="presParOf" srcId="{0256619E-72FD-4CCC-866C-85AD78A4A0A5}" destId="{A16351DD-9B56-4B0C-8C26-496860B047AD}" srcOrd="0" destOrd="0" presId="urn:microsoft.com/office/officeart/2016/7/layout/RepeatingBendingProcessNew"/>
    <dgm:cxn modelId="{A2C1D37B-6EA0-46DC-937C-17267E7728FE}" type="presParOf" srcId="{2DA67B69-77C7-4B7E-843C-20D33AFDBF4A}" destId="{19358B6F-2617-4B17-9D47-375A964FA3AC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DF3E436-82AA-41B1-975A-0FBAFAA1EF20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DC33A81-AD0B-41AA-B3FD-E50C5177E2EA}">
      <dgm:prSet/>
      <dgm:spPr/>
      <dgm:t>
        <a:bodyPr/>
        <a:lstStyle/>
        <a:p>
          <a:r>
            <a:rPr lang="en-GB"/>
            <a:t>Purpose to understand what the job entails and what the organization requires from a candidate</a:t>
          </a:r>
          <a:endParaRPr lang="en-US"/>
        </a:p>
      </dgm:t>
    </dgm:pt>
    <dgm:pt modelId="{7B6C7562-3975-4481-A6D0-B5FF1BD1F4D3}" type="parTrans" cxnId="{9F977CF2-895C-4F8C-A8FC-582270416B9B}">
      <dgm:prSet/>
      <dgm:spPr/>
      <dgm:t>
        <a:bodyPr/>
        <a:lstStyle/>
        <a:p>
          <a:endParaRPr lang="en-US"/>
        </a:p>
      </dgm:t>
    </dgm:pt>
    <dgm:pt modelId="{5BCFFC4F-D1E7-4FA8-AB73-A9C48B47A09B}" type="sibTrans" cxnId="{9F977CF2-895C-4F8C-A8FC-582270416B9B}">
      <dgm:prSet/>
      <dgm:spPr/>
      <dgm:t>
        <a:bodyPr/>
        <a:lstStyle/>
        <a:p>
          <a:endParaRPr lang="en-US"/>
        </a:p>
      </dgm:t>
    </dgm:pt>
    <dgm:pt modelId="{6CA55C4F-9595-4968-802F-003A5CC4B150}">
      <dgm:prSet/>
      <dgm:spPr/>
      <dgm:t>
        <a:bodyPr/>
        <a:lstStyle/>
        <a:p>
          <a:r>
            <a:rPr lang="en-GB"/>
            <a:t>Method use: observation, interviews with current staff, reviewing organization goals</a:t>
          </a:r>
          <a:endParaRPr lang="en-US"/>
        </a:p>
      </dgm:t>
    </dgm:pt>
    <dgm:pt modelId="{E662C1F8-FF7E-41C1-B9B4-D7A8FF2989A5}" type="parTrans" cxnId="{7098A040-D6A7-4E78-BF2D-12BA9A145B4B}">
      <dgm:prSet/>
      <dgm:spPr/>
      <dgm:t>
        <a:bodyPr/>
        <a:lstStyle/>
        <a:p>
          <a:endParaRPr lang="en-US"/>
        </a:p>
      </dgm:t>
    </dgm:pt>
    <dgm:pt modelId="{9D174F37-DFCE-4142-805F-EF25647E8671}" type="sibTrans" cxnId="{7098A040-D6A7-4E78-BF2D-12BA9A145B4B}">
      <dgm:prSet/>
      <dgm:spPr/>
      <dgm:t>
        <a:bodyPr/>
        <a:lstStyle/>
        <a:p>
          <a:endParaRPr lang="en-US"/>
        </a:p>
      </dgm:t>
    </dgm:pt>
    <dgm:pt modelId="{194B6262-2F60-4498-B7A2-6A2E53E189EF}">
      <dgm:prSet/>
      <dgm:spPr/>
      <dgm:t>
        <a:bodyPr/>
        <a:lstStyle/>
        <a:p>
          <a:r>
            <a:rPr lang="en-GB"/>
            <a:t>Outcome: Define the key functions and competencies required for the change manager role.</a:t>
          </a:r>
          <a:endParaRPr lang="en-US"/>
        </a:p>
      </dgm:t>
    </dgm:pt>
    <dgm:pt modelId="{34C8A7BF-3714-43CB-B87A-828D3E26BB75}" type="parTrans" cxnId="{413DD9E8-8B27-4388-9994-B3A260D41CED}">
      <dgm:prSet/>
      <dgm:spPr/>
      <dgm:t>
        <a:bodyPr/>
        <a:lstStyle/>
        <a:p>
          <a:endParaRPr lang="en-US"/>
        </a:p>
      </dgm:t>
    </dgm:pt>
    <dgm:pt modelId="{BD447485-DE9C-4DC3-8DEE-56F3623B7153}" type="sibTrans" cxnId="{413DD9E8-8B27-4388-9994-B3A260D41CED}">
      <dgm:prSet/>
      <dgm:spPr/>
      <dgm:t>
        <a:bodyPr/>
        <a:lstStyle/>
        <a:p>
          <a:endParaRPr lang="en-US"/>
        </a:p>
      </dgm:t>
    </dgm:pt>
    <dgm:pt modelId="{CE1652A2-BB7F-416B-8133-BE59DA93B277}" type="pres">
      <dgm:prSet presAssocID="{EDF3E436-82AA-41B1-975A-0FBAFAA1EF20}" presName="vert0" presStyleCnt="0">
        <dgm:presLayoutVars>
          <dgm:dir/>
          <dgm:animOne val="branch"/>
          <dgm:animLvl val="lvl"/>
        </dgm:presLayoutVars>
      </dgm:prSet>
      <dgm:spPr/>
    </dgm:pt>
    <dgm:pt modelId="{EEB08FD1-6729-4F07-AEFF-CAF28E87AB9E}" type="pres">
      <dgm:prSet presAssocID="{8DC33A81-AD0B-41AA-B3FD-E50C5177E2EA}" presName="thickLine" presStyleLbl="alignNode1" presStyleIdx="0" presStyleCnt="3"/>
      <dgm:spPr/>
    </dgm:pt>
    <dgm:pt modelId="{B0C9E15A-10B4-49EC-88A3-F6DFFA5F06C7}" type="pres">
      <dgm:prSet presAssocID="{8DC33A81-AD0B-41AA-B3FD-E50C5177E2EA}" presName="horz1" presStyleCnt="0"/>
      <dgm:spPr/>
    </dgm:pt>
    <dgm:pt modelId="{5915A8C7-7C0B-4F3C-A615-AC56D199EC7D}" type="pres">
      <dgm:prSet presAssocID="{8DC33A81-AD0B-41AA-B3FD-E50C5177E2EA}" presName="tx1" presStyleLbl="revTx" presStyleIdx="0" presStyleCnt="3"/>
      <dgm:spPr/>
    </dgm:pt>
    <dgm:pt modelId="{EC968E3B-9357-4BC7-91BD-9CA27EEEC504}" type="pres">
      <dgm:prSet presAssocID="{8DC33A81-AD0B-41AA-B3FD-E50C5177E2EA}" presName="vert1" presStyleCnt="0"/>
      <dgm:spPr/>
    </dgm:pt>
    <dgm:pt modelId="{1349BA56-0D80-4488-9D38-93A46BD2088C}" type="pres">
      <dgm:prSet presAssocID="{6CA55C4F-9595-4968-802F-003A5CC4B150}" presName="thickLine" presStyleLbl="alignNode1" presStyleIdx="1" presStyleCnt="3"/>
      <dgm:spPr/>
    </dgm:pt>
    <dgm:pt modelId="{EF0ADE30-2397-4C72-8AAF-1CB4464D77B6}" type="pres">
      <dgm:prSet presAssocID="{6CA55C4F-9595-4968-802F-003A5CC4B150}" presName="horz1" presStyleCnt="0"/>
      <dgm:spPr/>
    </dgm:pt>
    <dgm:pt modelId="{BBC76A2A-0A90-43F7-8E05-1F4706E2B062}" type="pres">
      <dgm:prSet presAssocID="{6CA55C4F-9595-4968-802F-003A5CC4B150}" presName="tx1" presStyleLbl="revTx" presStyleIdx="1" presStyleCnt="3"/>
      <dgm:spPr/>
    </dgm:pt>
    <dgm:pt modelId="{6718438F-88E7-488F-9C50-FD4CF790A007}" type="pres">
      <dgm:prSet presAssocID="{6CA55C4F-9595-4968-802F-003A5CC4B150}" presName="vert1" presStyleCnt="0"/>
      <dgm:spPr/>
    </dgm:pt>
    <dgm:pt modelId="{5B2951E2-5F1A-49FB-9584-DF8921A75439}" type="pres">
      <dgm:prSet presAssocID="{194B6262-2F60-4498-B7A2-6A2E53E189EF}" presName="thickLine" presStyleLbl="alignNode1" presStyleIdx="2" presStyleCnt="3"/>
      <dgm:spPr/>
    </dgm:pt>
    <dgm:pt modelId="{B2FB886C-61A8-4897-A414-480E5EF16E13}" type="pres">
      <dgm:prSet presAssocID="{194B6262-2F60-4498-B7A2-6A2E53E189EF}" presName="horz1" presStyleCnt="0"/>
      <dgm:spPr/>
    </dgm:pt>
    <dgm:pt modelId="{BACB380B-CFED-4B4A-9C32-ADF0823BAD94}" type="pres">
      <dgm:prSet presAssocID="{194B6262-2F60-4498-B7A2-6A2E53E189EF}" presName="tx1" presStyleLbl="revTx" presStyleIdx="2" presStyleCnt="3"/>
      <dgm:spPr/>
    </dgm:pt>
    <dgm:pt modelId="{47F2C139-AD07-41D1-9DFE-58DD5DDD67C0}" type="pres">
      <dgm:prSet presAssocID="{194B6262-2F60-4498-B7A2-6A2E53E189EF}" presName="vert1" presStyleCnt="0"/>
      <dgm:spPr/>
    </dgm:pt>
  </dgm:ptLst>
  <dgm:cxnLst>
    <dgm:cxn modelId="{BD4D1F3C-1AAF-425A-BE6C-E70F41D3D51A}" type="presOf" srcId="{6CA55C4F-9595-4968-802F-003A5CC4B150}" destId="{BBC76A2A-0A90-43F7-8E05-1F4706E2B062}" srcOrd="0" destOrd="0" presId="urn:microsoft.com/office/officeart/2008/layout/LinedList"/>
    <dgm:cxn modelId="{7098A040-D6A7-4E78-BF2D-12BA9A145B4B}" srcId="{EDF3E436-82AA-41B1-975A-0FBAFAA1EF20}" destId="{6CA55C4F-9595-4968-802F-003A5CC4B150}" srcOrd="1" destOrd="0" parTransId="{E662C1F8-FF7E-41C1-B9B4-D7A8FF2989A5}" sibTransId="{9D174F37-DFCE-4142-805F-EF25647E8671}"/>
    <dgm:cxn modelId="{23DC3D62-CD56-4EA7-A580-80835D3DC67A}" type="presOf" srcId="{EDF3E436-82AA-41B1-975A-0FBAFAA1EF20}" destId="{CE1652A2-BB7F-416B-8133-BE59DA93B277}" srcOrd="0" destOrd="0" presId="urn:microsoft.com/office/officeart/2008/layout/LinedList"/>
    <dgm:cxn modelId="{EA17A8D1-58F4-44BF-A222-8BAB3101BA57}" type="presOf" srcId="{8DC33A81-AD0B-41AA-B3FD-E50C5177E2EA}" destId="{5915A8C7-7C0B-4F3C-A615-AC56D199EC7D}" srcOrd="0" destOrd="0" presId="urn:microsoft.com/office/officeart/2008/layout/LinedList"/>
    <dgm:cxn modelId="{413DD9E8-8B27-4388-9994-B3A260D41CED}" srcId="{EDF3E436-82AA-41B1-975A-0FBAFAA1EF20}" destId="{194B6262-2F60-4498-B7A2-6A2E53E189EF}" srcOrd="2" destOrd="0" parTransId="{34C8A7BF-3714-43CB-B87A-828D3E26BB75}" sibTransId="{BD447485-DE9C-4DC3-8DEE-56F3623B7153}"/>
    <dgm:cxn modelId="{1F8777EF-1102-4E0B-BF3A-3128AB348759}" type="presOf" srcId="{194B6262-2F60-4498-B7A2-6A2E53E189EF}" destId="{BACB380B-CFED-4B4A-9C32-ADF0823BAD94}" srcOrd="0" destOrd="0" presId="urn:microsoft.com/office/officeart/2008/layout/LinedList"/>
    <dgm:cxn modelId="{9F977CF2-895C-4F8C-A8FC-582270416B9B}" srcId="{EDF3E436-82AA-41B1-975A-0FBAFAA1EF20}" destId="{8DC33A81-AD0B-41AA-B3FD-E50C5177E2EA}" srcOrd="0" destOrd="0" parTransId="{7B6C7562-3975-4481-A6D0-B5FF1BD1F4D3}" sibTransId="{5BCFFC4F-D1E7-4FA8-AB73-A9C48B47A09B}"/>
    <dgm:cxn modelId="{25530DF6-9B22-495D-BF0D-3F27ECFDB2F8}" type="presParOf" srcId="{CE1652A2-BB7F-416B-8133-BE59DA93B277}" destId="{EEB08FD1-6729-4F07-AEFF-CAF28E87AB9E}" srcOrd="0" destOrd="0" presId="urn:microsoft.com/office/officeart/2008/layout/LinedList"/>
    <dgm:cxn modelId="{565F0609-4240-45BC-A121-37CC09A8B983}" type="presParOf" srcId="{CE1652A2-BB7F-416B-8133-BE59DA93B277}" destId="{B0C9E15A-10B4-49EC-88A3-F6DFFA5F06C7}" srcOrd="1" destOrd="0" presId="urn:microsoft.com/office/officeart/2008/layout/LinedList"/>
    <dgm:cxn modelId="{FED2E148-2BF8-40DE-93B3-EE124E60C612}" type="presParOf" srcId="{B0C9E15A-10B4-49EC-88A3-F6DFFA5F06C7}" destId="{5915A8C7-7C0B-4F3C-A615-AC56D199EC7D}" srcOrd="0" destOrd="0" presId="urn:microsoft.com/office/officeart/2008/layout/LinedList"/>
    <dgm:cxn modelId="{185E8E01-AE41-45C8-9258-E9AC2D0936F7}" type="presParOf" srcId="{B0C9E15A-10B4-49EC-88A3-F6DFFA5F06C7}" destId="{EC968E3B-9357-4BC7-91BD-9CA27EEEC504}" srcOrd="1" destOrd="0" presId="urn:microsoft.com/office/officeart/2008/layout/LinedList"/>
    <dgm:cxn modelId="{3D604CAF-8BBE-4F1F-B3CB-FE2F7B8CCE00}" type="presParOf" srcId="{CE1652A2-BB7F-416B-8133-BE59DA93B277}" destId="{1349BA56-0D80-4488-9D38-93A46BD2088C}" srcOrd="2" destOrd="0" presId="urn:microsoft.com/office/officeart/2008/layout/LinedList"/>
    <dgm:cxn modelId="{4356223A-DDAE-426C-91D5-0F2640588188}" type="presParOf" srcId="{CE1652A2-BB7F-416B-8133-BE59DA93B277}" destId="{EF0ADE30-2397-4C72-8AAF-1CB4464D77B6}" srcOrd="3" destOrd="0" presId="urn:microsoft.com/office/officeart/2008/layout/LinedList"/>
    <dgm:cxn modelId="{8AF10789-C613-46E7-B77D-D706B90D365A}" type="presParOf" srcId="{EF0ADE30-2397-4C72-8AAF-1CB4464D77B6}" destId="{BBC76A2A-0A90-43F7-8E05-1F4706E2B062}" srcOrd="0" destOrd="0" presId="urn:microsoft.com/office/officeart/2008/layout/LinedList"/>
    <dgm:cxn modelId="{649A422F-00EC-482A-BA1F-442C8BCD53D5}" type="presParOf" srcId="{EF0ADE30-2397-4C72-8AAF-1CB4464D77B6}" destId="{6718438F-88E7-488F-9C50-FD4CF790A007}" srcOrd="1" destOrd="0" presId="urn:microsoft.com/office/officeart/2008/layout/LinedList"/>
    <dgm:cxn modelId="{D275E8DD-4195-4834-9607-4144632FDBA1}" type="presParOf" srcId="{CE1652A2-BB7F-416B-8133-BE59DA93B277}" destId="{5B2951E2-5F1A-49FB-9584-DF8921A75439}" srcOrd="4" destOrd="0" presId="urn:microsoft.com/office/officeart/2008/layout/LinedList"/>
    <dgm:cxn modelId="{AAB26714-19C3-4D91-B834-9B543A80D92B}" type="presParOf" srcId="{CE1652A2-BB7F-416B-8133-BE59DA93B277}" destId="{B2FB886C-61A8-4897-A414-480E5EF16E13}" srcOrd="5" destOrd="0" presId="urn:microsoft.com/office/officeart/2008/layout/LinedList"/>
    <dgm:cxn modelId="{DE9B22C1-D9DA-45E6-8ACC-2DFDF014D248}" type="presParOf" srcId="{B2FB886C-61A8-4897-A414-480E5EF16E13}" destId="{BACB380B-CFED-4B4A-9C32-ADF0823BAD94}" srcOrd="0" destOrd="0" presId="urn:microsoft.com/office/officeart/2008/layout/LinedList"/>
    <dgm:cxn modelId="{120BEF14-7BAC-4B96-B4E6-ACA9691FA239}" type="presParOf" srcId="{B2FB886C-61A8-4897-A414-480E5EF16E13}" destId="{47F2C139-AD07-41D1-9DFE-58DD5DDD67C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24273C8-2548-4417-A16D-9B6167F3A34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EE50D82-256A-42B3-A27B-EE844E3FE4E8}">
      <dgm:prSet/>
      <dgm:spPr/>
      <dgm:t>
        <a:bodyPr/>
        <a:lstStyle/>
        <a:p>
          <a:r>
            <a:rPr lang="en-US" b="0" i="0" baseline="0"/>
            <a:t>All people get the </a:t>
          </a:r>
          <a:r>
            <a:rPr lang="en-US" b="1" i="0" baseline="0"/>
            <a:t>same questions</a:t>
          </a:r>
          <a:endParaRPr lang="en-US"/>
        </a:p>
      </dgm:t>
    </dgm:pt>
    <dgm:pt modelId="{A67ABCAA-9BDB-4203-8ADA-F49B1250E281}" type="parTrans" cxnId="{F97286CD-BF3B-47D6-95F0-DC51AABB83D5}">
      <dgm:prSet/>
      <dgm:spPr/>
      <dgm:t>
        <a:bodyPr/>
        <a:lstStyle/>
        <a:p>
          <a:endParaRPr lang="en-US"/>
        </a:p>
      </dgm:t>
    </dgm:pt>
    <dgm:pt modelId="{A83D220F-2A5F-47D5-BBAE-0BB313C86BC4}" type="sibTrans" cxnId="{F97286CD-BF3B-47D6-95F0-DC51AABB83D5}">
      <dgm:prSet/>
      <dgm:spPr/>
      <dgm:t>
        <a:bodyPr/>
        <a:lstStyle/>
        <a:p>
          <a:endParaRPr lang="en-US"/>
        </a:p>
      </dgm:t>
    </dgm:pt>
    <dgm:pt modelId="{69FA67D0-83C1-4F32-B9BB-BC26D39688D1}">
      <dgm:prSet/>
      <dgm:spPr/>
      <dgm:t>
        <a:bodyPr/>
        <a:lstStyle/>
        <a:p>
          <a:r>
            <a:rPr lang="en-US" b="1" i="0" baseline="0"/>
            <a:t>Fair</a:t>
          </a:r>
          <a:r>
            <a:rPr lang="en-US" b="0" i="0" baseline="0"/>
            <a:t> and </a:t>
          </a:r>
          <a:r>
            <a:rPr lang="en-US" b="1" i="0" baseline="0"/>
            <a:t>easy to compare</a:t>
          </a:r>
          <a:r>
            <a:rPr lang="en-US" b="0" i="0" baseline="0"/>
            <a:t> answers</a:t>
          </a:r>
          <a:endParaRPr lang="en-US"/>
        </a:p>
      </dgm:t>
    </dgm:pt>
    <dgm:pt modelId="{A6BC9513-5674-421D-B600-8102B40C5506}" type="parTrans" cxnId="{E06A7D68-438B-45FD-B2B1-8A9A6BF84946}">
      <dgm:prSet/>
      <dgm:spPr/>
      <dgm:t>
        <a:bodyPr/>
        <a:lstStyle/>
        <a:p>
          <a:endParaRPr lang="en-US"/>
        </a:p>
      </dgm:t>
    </dgm:pt>
    <dgm:pt modelId="{E3BBB713-93D2-43D8-AADA-A6827C335BB7}" type="sibTrans" cxnId="{E06A7D68-438B-45FD-B2B1-8A9A6BF84946}">
      <dgm:prSet/>
      <dgm:spPr/>
      <dgm:t>
        <a:bodyPr/>
        <a:lstStyle/>
        <a:p>
          <a:endParaRPr lang="en-US"/>
        </a:p>
      </dgm:t>
    </dgm:pt>
    <dgm:pt modelId="{D37E3BED-49BC-4BB2-8800-CF7779988EEA}">
      <dgm:prSet/>
      <dgm:spPr/>
      <dgm:t>
        <a:bodyPr/>
        <a:lstStyle/>
        <a:p>
          <a:r>
            <a:rPr lang="en-US" b="0" i="0" baseline="0"/>
            <a:t>Good for jobs that need clear thinking</a:t>
          </a:r>
          <a:br>
            <a:rPr lang="en-US" b="0" i="0" baseline="0"/>
          </a:br>
          <a:r>
            <a:rPr lang="en-US" b="0" i="1" baseline="0"/>
            <a:t>(Example question:</a:t>
          </a:r>
          <a:r>
            <a:rPr lang="en-US" b="0" i="0" baseline="0"/>
            <a:t> “What is your biggest success at work?”*)</a:t>
          </a:r>
          <a:endParaRPr lang="en-US"/>
        </a:p>
      </dgm:t>
    </dgm:pt>
    <dgm:pt modelId="{57AD90C9-43F4-4946-A662-F846D52C850D}" type="parTrans" cxnId="{8BA464A2-785E-4393-ADB9-B56769C7375A}">
      <dgm:prSet/>
      <dgm:spPr/>
      <dgm:t>
        <a:bodyPr/>
        <a:lstStyle/>
        <a:p>
          <a:endParaRPr lang="en-US"/>
        </a:p>
      </dgm:t>
    </dgm:pt>
    <dgm:pt modelId="{943FD1AC-B417-4F5E-BF28-92070371BF1B}" type="sibTrans" cxnId="{8BA464A2-785E-4393-ADB9-B56769C7375A}">
      <dgm:prSet/>
      <dgm:spPr/>
      <dgm:t>
        <a:bodyPr/>
        <a:lstStyle/>
        <a:p>
          <a:endParaRPr lang="en-US"/>
        </a:p>
      </dgm:t>
    </dgm:pt>
    <dgm:pt modelId="{2631E562-7DB2-416C-9FF1-182A4DA39175}" type="pres">
      <dgm:prSet presAssocID="{124273C8-2548-4417-A16D-9B6167F3A34A}" presName="root" presStyleCnt="0">
        <dgm:presLayoutVars>
          <dgm:dir/>
          <dgm:resizeHandles val="exact"/>
        </dgm:presLayoutVars>
      </dgm:prSet>
      <dgm:spPr/>
    </dgm:pt>
    <dgm:pt modelId="{FB334747-08AE-45AB-96F1-6BB6BFF09C4F}" type="pres">
      <dgm:prSet presAssocID="{0EE50D82-256A-42B3-A27B-EE844E3FE4E8}" presName="compNode" presStyleCnt="0"/>
      <dgm:spPr/>
    </dgm:pt>
    <dgm:pt modelId="{3674CA7F-9BFB-498E-B119-B1F8F9275E8E}" type="pres">
      <dgm:prSet presAssocID="{0EE50D82-256A-42B3-A27B-EE844E3FE4E8}" presName="bgRect" presStyleLbl="bgShp" presStyleIdx="0" presStyleCnt="3"/>
      <dgm:spPr/>
    </dgm:pt>
    <dgm:pt modelId="{4097610E-34D8-4B83-B183-0E983BF8082E}" type="pres">
      <dgm:prSet presAssocID="{0EE50D82-256A-42B3-A27B-EE844E3FE4E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74C92769-3433-40EC-8F94-C2912BDCD17D}" type="pres">
      <dgm:prSet presAssocID="{0EE50D82-256A-42B3-A27B-EE844E3FE4E8}" presName="spaceRect" presStyleCnt="0"/>
      <dgm:spPr/>
    </dgm:pt>
    <dgm:pt modelId="{96A04188-86FB-47AA-AE1D-0EC2376D4230}" type="pres">
      <dgm:prSet presAssocID="{0EE50D82-256A-42B3-A27B-EE844E3FE4E8}" presName="parTx" presStyleLbl="revTx" presStyleIdx="0" presStyleCnt="3">
        <dgm:presLayoutVars>
          <dgm:chMax val="0"/>
          <dgm:chPref val="0"/>
        </dgm:presLayoutVars>
      </dgm:prSet>
      <dgm:spPr/>
    </dgm:pt>
    <dgm:pt modelId="{0E7C81CE-09A0-4F86-9D41-6853CAEA72D4}" type="pres">
      <dgm:prSet presAssocID="{A83D220F-2A5F-47D5-BBAE-0BB313C86BC4}" presName="sibTrans" presStyleCnt="0"/>
      <dgm:spPr/>
    </dgm:pt>
    <dgm:pt modelId="{6C8CB927-D975-45A7-9589-09F183D0079E}" type="pres">
      <dgm:prSet presAssocID="{69FA67D0-83C1-4F32-B9BB-BC26D39688D1}" presName="compNode" presStyleCnt="0"/>
      <dgm:spPr/>
    </dgm:pt>
    <dgm:pt modelId="{77C10D55-A5B0-4B3D-BF12-5BD3CFDCCAFA}" type="pres">
      <dgm:prSet presAssocID="{69FA67D0-83C1-4F32-B9BB-BC26D39688D1}" presName="bgRect" presStyleLbl="bgShp" presStyleIdx="1" presStyleCnt="3"/>
      <dgm:spPr/>
    </dgm:pt>
    <dgm:pt modelId="{669278D3-E13A-4CDA-BC3C-1EBDDA12351B}" type="pres">
      <dgm:prSet presAssocID="{69FA67D0-83C1-4F32-B9BB-BC26D39688D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2B28F8CD-CD26-4951-A065-D096EFCBC9F8}" type="pres">
      <dgm:prSet presAssocID="{69FA67D0-83C1-4F32-B9BB-BC26D39688D1}" presName="spaceRect" presStyleCnt="0"/>
      <dgm:spPr/>
    </dgm:pt>
    <dgm:pt modelId="{A11E49EB-0C2A-4915-88E8-06B5E6A44389}" type="pres">
      <dgm:prSet presAssocID="{69FA67D0-83C1-4F32-B9BB-BC26D39688D1}" presName="parTx" presStyleLbl="revTx" presStyleIdx="1" presStyleCnt="3">
        <dgm:presLayoutVars>
          <dgm:chMax val="0"/>
          <dgm:chPref val="0"/>
        </dgm:presLayoutVars>
      </dgm:prSet>
      <dgm:spPr/>
    </dgm:pt>
    <dgm:pt modelId="{FDF7DECC-37CF-4FC2-9B00-0D7DFE451E1F}" type="pres">
      <dgm:prSet presAssocID="{E3BBB713-93D2-43D8-AADA-A6827C335BB7}" presName="sibTrans" presStyleCnt="0"/>
      <dgm:spPr/>
    </dgm:pt>
    <dgm:pt modelId="{54E808BF-3BA1-4884-8EEB-68A52F18440F}" type="pres">
      <dgm:prSet presAssocID="{D37E3BED-49BC-4BB2-8800-CF7779988EEA}" presName="compNode" presStyleCnt="0"/>
      <dgm:spPr/>
    </dgm:pt>
    <dgm:pt modelId="{ADC82BAC-010B-466B-BE17-812F82CA8481}" type="pres">
      <dgm:prSet presAssocID="{D37E3BED-49BC-4BB2-8800-CF7779988EEA}" presName="bgRect" presStyleLbl="bgShp" presStyleIdx="2" presStyleCnt="3"/>
      <dgm:spPr/>
    </dgm:pt>
    <dgm:pt modelId="{3DE3C1E1-AEE6-45E0-8968-EA4113BC7CE2}" type="pres">
      <dgm:prSet presAssocID="{D37E3BED-49BC-4BB2-8800-CF7779988EE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308F167B-4862-47B7-8935-7AA65947DF36}" type="pres">
      <dgm:prSet presAssocID="{D37E3BED-49BC-4BB2-8800-CF7779988EEA}" presName="spaceRect" presStyleCnt="0"/>
      <dgm:spPr/>
    </dgm:pt>
    <dgm:pt modelId="{FE54C827-AEB1-438E-BD5E-C5B8060C4D4C}" type="pres">
      <dgm:prSet presAssocID="{D37E3BED-49BC-4BB2-8800-CF7779988EE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FB2D836-656A-40CD-A181-5374762F64DD}" type="presOf" srcId="{69FA67D0-83C1-4F32-B9BB-BC26D39688D1}" destId="{A11E49EB-0C2A-4915-88E8-06B5E6A44389}" srcOrd="0" destOrd="0" presId="urn:microsoft.com/office/officeart/2018/2/layout/IconVerticalSolidList"/>
    <dgm:cxn modelId="{E06A7D68-438B-45FD-B2B1-8A9A6BF84946}" srcId="{124273C8-2548-4417-A16D-9B6167F3A34A}" destId="{69FA67D0-83C1-4F32-B9BB-BC26D39688D1}" srcOrd="1" destOrd="0" parTransId="{A6BC9513-5674-421D-B600-8102B40C5506}" sibTransId="{E3BBB713-93D2-43D8-AADA-A6827C335BB7}"/>
    <dgm:cxn modelId="{4B01A36D-1B5B-4E16-8F22-DD70FC0B022A}" type="presOf" srcId="{124273C8-2548-4417-A16D-9B6167F3A34A}" destId="{2631E562-7DB2-416C-9FF1-182A4DA39175}" srcOrd="0" destOrd="0" presId="urn:microsoft.com/office/officeart/2018/2/layout/IconVerticalSolidList"/>
    <dgm:cxn modelId="{04AB5858-E547-49D8-AEA0-06F339095F58}" type="presOf" srcId="{D37E3BED-49BC-4BB2-8800-CF7779988EEA}" destId="{FE54C827-AEB1-438E-BD5E-C5B8060C4D4C}" srcOrd="0" destOrd="0" presId="urn:microsoft.com/office/officeart/2018/2/layout/IconVerticalSolidList"/>
    <dgm:cxn modelId="{8BA464A2-785E-4393-ADB9-B56769C7375A}" srcId="{124273C8-2548-4417-A16D-9B6167F3A34A}" destId="{D37E3BED-49BC-4BB2-8800-CF7779988EEA}" srcOrd="2" destOrd="0" parTransId="{57AD90C9-43F4-4946-A662-F846D52C850D}" sibTransId="{943FD1AC-B417-4F5E-BF28-92070371BF1B}"/>
    <dgm:cxn modelId="{F39AEDAF-782D-4D39-AEFB-EC894B370AEB}" type="presOf" srcId="{0EE50D82-256A-42B3-A27B-EE844E3FE4E8}" destId="{96A04188-86FB-47AA-AE1D-0EC2376D4230}" srcOrd="0" destOrd="0" presId="urn:microsoft.com/office/officeart/2018/2/layout/IconVerticalSolidList"/>
    <dgm:cxn modelId="{F97286CD-BF3B-47D6-95F0-DC51AABB83D5}" srcId="{124273C8-2548-4417-A16D-9B6167F3A34A}" destId="{0EE50D82-256A-42B3-A27B-EE844E3FE4E8}" srcOrd="0" destOrd="0" parTransId="{A67ABCAA-9BDB-4203-8ADA-F49B1250E281}" sibTransId="{A83D220F-2A5F-47D5-BBAE-0BB313C86BC4}"/>
    <dgm:cxn modelId="{EB03B85C-1EA9-4656-9261-D70BC27D41B0}" type="presParOf" srcId="{2631E562-7DB2-416C-9FF1-182A4DA39175}" destId="{FB334747-08AE-45AB-96F1-6BB6BFF09C4F}" srcOrd="0" destOrd="0" presId="urn:microsoft.com/office/officeart/2018/2/layout/IconVerticalSolidList"/>
    <dgm:cxn modelId="{AA7D7500-B225-4853-B226-C109EB9DD41B}" type="presParOf" srcId="{FB334747-08AE-45AB-96F1-6BB6BFF09C4F}" destId="{3674CA7F-9BFB-498E-B119-B1F8F9275E8E}" srcOrd="0" destOrd="0" presId="urn:microsoft.com/office/officeart/2018/2/layout/IconVerticalSolidList"/>
    <dgm:cxn modelId="{EBFF0DD1-2AD6-4C82-A28B-C5A502415B1B}" type="presParOf" srcId="{FB334747-08AE-45AB-96F1-6BB6BFF09C4F}" destId="{4097610E-34D8-4B83-B183-0E983BF8082E}" srcOrd="1" destOrd="0" presId="urn:microsoft.com/office/officeart/2018/2/layout/IconVerticalSolidList"/>
    <dgm:cxn modelId="{83163E28-9A58-4A2C-B61A-70F360FEC767}" type="presParOf" srcId="{FB334747-08AE-45AB-96F1-6BB6BFF09C4F}" destId="{74C92769-3433-40EC-8F94-C2912BDCD17D}" srcOrd="2" destOrd="0" presId="urn:microsoft.com/office/officeart/2018/2/layout/IconVerticalSolidList"/>
    <dgm:cxn modelId="{9229A4FC-6B10-42C4-9085-8239C9999834}" type="presParOf" srcId="{FB334747-08AE-45AB-96F1-6BB6BFF09C4F}" destId="{96A04188-86FB-47AA-AE1D-0EC2376D4230}" srcOrd="3" destOrd="0" presId="urn:microsoft.com/office/officeart/2018/2/layout/IconVerticalSolidList"/>
    <dgm:cxn modelId="{154A4E91-582F-4FAC-9B0B-FF31BF6E35F0}" type="presParOf" srcId="{2631E562-7DB2-416C-9FF1-182A4DA39175}" destId="{0E7C81CE-09A0-4F86-9D41-6853CAEA72D4}" srcOrd="1" destOrd="0" presId="urn:microsoft.com/office/officeart/2018/2/layout/IconVerticalSolidList"/>
    <dgm:cxn modelId="{3A2756F1-CA61-45C6-9AEA-0E44CC99E65B}" type="presParOf" srcId="{2631E562-7DB2-416C-9FF1-182A4DA39175}" destId="{6C8CB927-D975-45A7-9589-09F183D0079E}" srcOrd="2" destOrd="0" presId="urn:microsoft.com/office/officeart/2018/2/layout/IconVerticalSolidList"/>
    <dgm:cxn modelId="{E42D5B5A-FAE6-4202-B0C9-FC39EF55FBFC}" type="presParOf" srcId="{6C8CB927-D975-45A7-9589-09F183D0079E}" destId="{77C10D55-A5B0-4B3D-BF12-5BD3CFDCCAFA}" srcOrd="0" destOrd="0" presId="urn:microsoft.com/office/officeart/2018/2/layout/IconVerticalSolidList"/>
    <dgm:cxn modelId="{27232C80-8A76-4D20-8E03-54D8307D2328}" type="presParOf" srcId="{6C8CB927-D975-45A7-9589-09F183D0079E}" destId="{669278D3-E13A-4CDA-BC3C-1EBDDA12351B}" srcOrd="1" destOrd="0" presId="urn:microsoft.com/office/officeart/2018/2/layout/IconVerticalSolidList"/>
    <dgm:cxn modelId="{21FE724E-6EA2-43E4-9494-DCDAE181A04C}" type="presParOf" srcId="{6C8CB927-D975-45A7-9589-09F183D0079E}" destId="{2B28F8CD-CD26-4951-A065-D096EFCBC9F8}" srcOrd="2" destOrd="0" presId="urn:microsoft.com/office/officeart/2018/2/layout/IconVerticalSolidList"/>
    <dgm:cxn modelId="{B14AA89A-3BEA-4801-9948-7BBC8E9DEFED}" type="presParOf" srcId="{6C8CB927-D975-45A7-9589-09F183D0079E}" destId="{A11E49EB-0C2A-4915-88E8-06B5E6A44389}" srcOrd="3" destOrd="0" presId="urn:microsoft.com/office/officeart/2018/2/layout/IconVerticalSolidList"/>
    <dgm:cxn modelId="{F4CF2E4B-716F-4398-9174-3AE577B8317A}" type="presParOf" srcId="{2631E562-7DB2-416C-9FF1-182A4DA39175}" destId="{FDF7DECC-37CF-4FC2-9B00-0D7DFE451E1F}" srcOrd="3" destOrd="0" presId="urn:microsoft.com/office/officeart/2018/2/layout/IconVerticalSolidList"/>
    <dgm:cxn modelId="{AD695A34-7D15-4C97-9187-DFB9186EB6F4}" type="presParOf" srcId="{2631E562-7DB2-416C-9FF1-182A4DA39175}" destId="{54E808BF-3BA1-4884-8EEB-68A52F18440F}" srcOrd="4" destOrd="0" presId="urn:microsoft.com/office/officeart/2018/2/layout/IconVerticalSolidList"/>
    <dgm:cxn modelId="{69652AB4-C11E-469B-B654-BC3A7E9AEE56}" type="presParOf" srcId="{54E808BF-3BA1-4884-8EEB-68A52F18440F}" destId="{ADC82BAC-010B-466B-BE17-812F82CA8481}" srcOrd="0" destOrd="0" presId="urn:microsoft.com/office/officeart/2018/2/layout/IconVerticalSolidList"/>
    <dgm:cxn modelId="{113D234B-54D6-421D-A288-FE841E11D508}" type="presParOf" srcId="{54E808BF-3BA1-4884-8EEB-68A52F18440F}" destId="{3DE3C1E1-AEE6-45E0-8968-EA4113BC7CE2}" srcOrd="1" destOrd="0" presId="urn:microsoft.com/office/officeart/2018/2/layout/IconVerticalSolidList"/>
    <dgm:cxn modelId="{EEB61555-66A8-4DD6-A84A-42640E7EEB76}" type="presParOf" srcId="{54E808BF-3BA1-4884-8EEB-68A52F18440F}" destId="{308F167B-4862-47B7-8935-7AA65947DF36}" srcOrd="2" destOrd="0" presId="urn:microsoft.com/office/officeart/2018/2/layout/IconVerticalSolidList"/>
    <dgm:cxn modelId="{F099B63D-F61B-42C6-9784-AD2B03E1FB29}" type="presParOf" srcId="{54E808BF-3BA1-4884-8EEB-68A52F18440F}" destId="{FE54C827-AEB1-438E-BD5E-C5B8060C4D4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F3CACE6-7CEE-4293-9ED1-465F694C010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1534221-A93B-4205-A06E-D12C5C76F6ED}">
      <dgm:prSet/>
      <dgm:spPr/>
      <dgm:t>
        <a:bodyPr/>
        <a:lstStyle/>
        <a:p>
          <a:r>
            <a:rPr lang="en-US" b="0" i="0" baseline="0"/>
            <a:t>Ask about </a:t>
          </a:r>
          <a:r>
            <a:rPr lang="en-US" b="1" i="0" baseline="0"/>
            <a:t>past actions</a:t>
          </a:r>
          <a:endParaRPr lang="en-US"/>
        </a:p>
      </dgm:t>
    </dgm:pt>
    <dgm:pt modelId="{B0F72BB2-0BCF-47D1-B35E-5B48FAA3A2EC}" type="parTrans" cxnId="{686E8124-DDA8-4E31-B48B-96E0EE3BE12C}">
      <dgm:prSet/>
      <dgm:spPr/>
      <dgm:t>
        <a:bodyPr/>
        <a:lstStyle/>
        <a:p>
          <a:endParaRPr lang="en-US"/>
        </a:p>
      </dgm:t>
    </dgm:pt>
    <dgm:pt modelId="{00B2787F-EAD3-41FB-A99F-872C64066717}" type="sibTrans" cxnId="{686E8124-DDA8-4E31-B48B-96E0EE3BE12C}">
      <dgm:prSet/>
      <dgm:spPr/>
      <dgm:t>
        <a:bodyPr/>
        <a:lstStyle/>
        <a:p>
          <a:endParaRPr lang="en-US"/>
        </a:p>
      </dgm:t>
    </dgm:pt>
    <dgm:pt modelId="{E73E7F5B-2802-4774-A7F2-E4455B0A58F8}">
      <dgm:prSet/>
      <dgm:spPr/>
      <dgm:t>
        <a:bodyPr/>
        <a:lstStyle/>
        <a:p>
          <a:r>
            <a:rPr lang="en-US" b="0" i="0" baseline="0"/>
            <a:t>Helps see how people </a:t>
          </a:r>
          <a:r>
            <a:rPr lang="en-US" b="1" i="0" baseline="0"/>
            <a:t>solve problems</a:t>
          </a:r>
          <a:br>
            <a:rPr lang="en-US" b="0" i="0" baseline="0"/>
          </a:br>
          <a:r>
            <a:rPr lang="en-US" b="0" i="1" baseline="0"/>
            <a:t>(Example:</a:t>
          </a:r>
          <a:r>
            <a:rPr lang="en-US" b="0" i="0" baseline="0"/>
            <a:t> “Tell me about a time you helped a team change.”*)</a:t>
          </a:r>
          <a:endParaRPr lang="en-US"/>
        </a:p>
      </dgm:t>
    </dgm:pt>
    <dgm:pt modelId="{5BCE8EBF-9AC7-465D-BCCF-E807B3F5BFF6}" type="parTrans" cxnId="{DA1C3CAA-D511-4240-B8ED-36DFC0D98C0C}">
      <dgm:prSet/>
      <dgm:spPr/>
      <dgm:t>
        <a:bodyPr/>
        <a:lstStyle/>
        <a:p>
          <a:endParaRPr lang="en-US"/>
        </a:p>
      </dgm:t>
    </dgm:pt>
    <dgm:pt modelId="{CB5C06ED-EBF0-4077-AC13-76F7EE39889A}" type="sibTrans" cxnId="{DA1C3CAA-D511-4240-B8ED-36DFC0D98C0C}">
      <dgm:prSet/>
      <dgm:spPr/>
      <dgm:t>
        <a:bodyPr/>
        <a:lstStyle/>
        <a:p>
          <a:endParaRPr lang="en-US"/>
        </a:p>
      </dgm:t>
    </dgm:pt>
    <dgm:pt modelId="{57DEF530-E647-4FF0-B5C7-311B7CB1F027}">
      <dgm:prSet/>
      <dgm:spPr/>
      <dgm:t>
        <a:bodyPr/>
        <a:lstStyle/>
        <a:p>
          <a:r>
            <a:rPr lang="en-US" b="0" i="0" baseline="0"/>
            <a:t>Uses the </a:t>
          </a:r>
          <a:r>
            <a:rPr lang="en-US" b="1" i="0" baseline="0"/>
            <a:t>STAR method:</a:t>
          </a:r>
          <a:r>
            <a:rPr lang="en-US" b="0" i="0" baseline="0"/>
            <a:t> Situation, Task, Action, Result</a:t>
          </a:r>
          <a:endParaRPr lang="en-US"/>
        </a:p>
      </dgm:t>
    </dgm:pt>
    <dgm:pt modelId="{1064F70E-AD67-40E4-9CCC-37566E37299B}" type="parTrans" cxnId="{00CA5B45-8B34-4CC6-AB50-7B33F45990C5}">
      <dgm:prSet/>
      <dgm:spPr/>
      <dgm:t>
        <a:bodyPr/>
        <a:lstStyle/>
        <a:p>
          <a:endParaRPr lang="en-US"/>
        </a:p>
      </dgm:t>
    </dgm:pt>
    <dgm:pt modelId="{1143DD97-C04D-4E56-BF50-DFF1BED9775A}" type="sibTrans" cxnId="{00CA5B45-8B34-4CC6-AB50-7B33F45990C5}">
      <dgm:prSet/>
      <dgm:spPr/>
      <dgm:t>
        <a:bodyPr/>
        <a:lstStyle/>
        <a:p>
          <a:endParaRPr lang="en-US"/>
        </a:p>
      </dgm:t>
    </dgm:pt>
    <dgm:pt modelId="{C0D68072-734A-4432-9FAE-1952B4330BFE}" type="pres">
      <dgm:prSet presAssocID="{7F3CACE6-7CEE-4293-9ED1-465F694C0100}" presName="root" presStyleCnt="0">
        <dgm:presLayoutVars>
          <dgm:dir/>
          <dgm:resizeHandles val="exact"/>
        </dgm:presLayoutVars>
      </dgm:prSet>
      <dgm:spPr/>
    </dgm:pt>
    <dgm:pt modelId="{B16C41CB-9AF3-4EF5-9BAA-203D3CB823DD}" type="pres">
      <dgm:prSet presAssocID="{F1534221-A93B-4205-A06E-D12C5C76F6ED}" presName="compNode" presStyleCnt="0"/>
      <dgm:spPr/>
    </dgm:pt>
    <dgm:pt modelId="{48872B18-0BAF-4565-9773-9A036B24B32E}" type="pres">
      <dgm:prSet presAssocID="{F1534221-A93B-4205-A06E-D12C5C76F6ED}" presName="bgRect" presStyleLbl="bgShp" presStyleIdx="0" presStyleCnt="3"/>
      <dgm:spPr/>
    </dgm:pt>
    <dgm:pt modelId="{C694C908-2E1D-4292-9CBB-F71C9CF48D2B}" type="pres">
      <dgm:prSet presAssocID="{F1534221-A93B-4205-A06E-D12C5C76F6E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3D2B1493-BC8E-4079-9A1E-D75DF4F5BE50}" type="pres">
      <dgm:prSet presAssocID="{F1534221-A93B-4205-A06E-D12C5C76F6ED}" presName="spaceRect" presStyleCnt="0"/>
      <dgm:spPr/>
    </dgm:pt>
    <dgm:pt modelId="{3A476AE9-DCF9-4D30-9CF7-D9C0EC857E3B}" type="pres">
      <dgm:prSet presAssocID="{F1534221-A93B-4205-A06E-D12C5C76F6ED}" presName="parTx" presStyleLbl="revTx" presStyleIdx="0" presStyleCnt="3">
        <dgm:presLayoutVars>
          <dgm:chMax val="0"/>
          <dgm:chPref val="0"/>
        </dgm:presLayoutVars>
      </dgm:prSet>
      <dgm:spPr/>
    </dgm:pt>
    <dgm:pt modelId="{FBF85A9B-B74F-46C5-8392-1E661AA3438C}" type="pres">
      <dgm:prSet presAssocID="{00B2787F-EAD3-41FB-A99F-872C64066717}" presName="sibTrans" presStyleCnt="0"/>
      <dgm:spPr/>
    </dgm:pt>
    <dgm:pt modelId="{CE61A5B5-A9BE-4DF5-BE66-88F7379FFD22}" type="pres">
      <dgm:prSet presAssocID="{E73E7F5B-2802-4774-A7F2-E4455B0A58F8}" presName="compNode" presStyleCnt="0"/>
      <dgm:spPr/>
    </dgm:pt>
    <dgm:pt modelId="{FB59EBEE-E84B-42A0-B867-22B825CBFB0D}" type="pres">
      <dgm:prSet presAssocID="{E73E7F5B-2802-4774-A7F2-E4455B0A58F8}" presName="bgRect" presStyleLbl="bgShp" presStyleIdx="1" presStyleCnt="3"/>
      <dgm:spPr/>
    </dgm:pt>
    <dgm:pt modelId="{DF76D442-5589-4E39-9520-F7C6A613F25D}" type="pres">
      <dgm:prSet presAssocID="{E73E7F5B-2802-4774-A7F2-E4455B0A58F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477041ED-0466-41D0-8E7F-9D7DF0797D4C}" type="pres">
      <dgm:prSet presAssocID="{E73E7F5B-2802-4774-A7F2-E4455B0A58F8}" presName="spaceRect" presStyleCnt="0"/>
      <dgm:spPr/>
    </dgm:pt>
    <dgm:pt modelId="{8CD77F31-FDD9-4B4B-AAB4-BA943392668B}" type="pres">
      <dgm:prSet presAssocID="{E73E7F5B-2802-4774-A7F2-E4455B0A58F8}" presName="parTx" presStyleLbl="revTx" presStyleIdx="1" presStyleCnt="3">
        <dgm:presLayoutVars>
          <dgm:chMax val="0"/>
          <dgm:chPref val="0"/>
        </dgm:presLayoutVars>
      </dgm:prSet>
      <dgm:spPr/>
    </dgm:pt>
    <dgm:pt modelId="{B8C51DAB-63E5-4815-8C40-2D6EBCF464E5}" type="pres">
      <dgm:prSet presAssocID="{CB5C06ED-EBF0-4077-AC13-76F7EE39889A}" presName="sibTrans" presStyleCnt="0"/>
      <dgm:spPr/>
    </dgm:pt>
    <dgm:pt modelId="{66819A61-4DA2-4F4A-A03D-C08B361B5F06}" type="pres">
      <dgm:prSet presAssocID="{57DEF530-E647-4FF0-B5C7-311B7CB1F027}" presName="compNode" presStyleCnt="0"/>
      <dgm:spPr/>
    </dgm:pt>
    <dgm:pt modelId="{9321F11B-600D-415D-B7AA-935C33A0D146}" type="pres">
      <dgm:prSet presAssocID="{57DEF530-E647-4FF0-B5C7-311B7CB1F027}" presName="bgRect" presStyleLbl="bgShp" presStyleIdx="2" presStyleCnt="3"/>
      <dgm:spPr/>
    </dgm:pt>
    <dgm:pt modelId="{C6730B55-45DA-4E61-9BF5-C40D32894B8D}" type="pres">
      <dgm:prSet presAssocID="{57DEF530-E647-4FF0-B5C7-311B7CB1F02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r"/>
        </a:ext>
      </dgm:extLst>
    </dgm:pt>
    <dgm:pt modelId="{C89A5610-1597-4E2D-8EE6-B7A3616D0541}" type="pres">
      <dgm:prSet presAssocID="{57DEF530-E647-4FF0-B5C7-311B7CB1F027}" presName="spaceRect" presStyleCnt="0"/>
      <dgm:spPr/>
    </dgm:pt>
    <dgm:pt modelId="{1523BA60-2067-484B-A6CE-22E12624FCC2}" type="pres">
      <dgm:prSet presAssocID="{57DEF530-E647-4FF0-B5C7-311B7CB1F02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86E8124-DDA8-4E31-B48B-96E0EE3BE12C}" srcId="{7F3CACE6-7CEE-4293-9ED1-465F694C0100}" destId="{F1534221-A93B-4205-A06E-D12C5C76F6ED}" srcOrd="0" destOrd="0" parTransId="{B0F72BB2-0BCF-47D1-B35E-5B48FAA3A2EC}" sibTransId="{00B2787F-EAD3-41FB-A99F-872C64066717}"/>
    <dgm:cxn modelId="{00CA5B45-8B34-4CC6-AB50-7B33F45990C5}" srcId="{7F3CACE6-7CEE-4293-9ED1-465F694C0100}" destId="{57DEF530-E647-4FF0-B5C7-311B7CB1F027}" srcOrd="2" destOrd="0" parTransId="{1064F70E-AD67-40E4-9CCC-37566E37299B}" sibTransId="{1143DD97-C04D-4E56-BF50-DFF1BED9775A}"/>
    <dgm:cxn modelId="{D092E355-9A93-4D6E-87C4-B020C1A40035}" type="presOf" srcId="{F1534221-A93B-4205-A06E-D12C5C76F6ED}" destId="{3A476AE9-DCF9-4D30-9CF7-D9C0EC857E3B}" srcOrd="0" destOrd="0" presId="urn:microsoft.com/office/officeart/2018/2/layout/IconVerticalSolidList"/>
    <dgm:cxn modelId="{AD9C3183-C0DD-4870-85E0-723663397989}" type="presOf" srcId="{E73E7F5B-2802-4774-A7F2-E4455B0A58F8}" destId="{8CD77F31-FDD9-4B4B-AAB4-BA943392668B}" srcOrd="0" destOrd="0" presId="urn:microsoft.com/office/officeart/2018/2/layout/IconVerticalSolidList"/>
    <dgm:cxn modelId="{86A3658D-EF07-4C71-AF57-5F135327FEFE}" type="presOf" srcId="{57DEF530-E647-4FF0-B5C7-311B7CB1F027}" destId="{1523BA60-2067-484B-A6CE-22E12624FCC2}" srcOrd="0" destOrd="0" presId="urn:microsoft.com/office/officeart/2018/2/layout/IconVerticalSolidList"/>
    <dgm:cxn modelId="{DA1C3CAA-D511-4240-B8ED-36DFC0D98C0C}" srcId="{7F3CACE6-7CEE-4293-9ED1-465F694C0100}" destId="{E73E7F5B-2802-4774-A7F2-E4455B0A58F8}" srcOrd="1" destOrd="0" parTransId="{5BCE8EBF-9AC7-465D-BCCF-E807B3F5BFF6}" sibTransId="{CB5C06ED-EBF0-4077-AC13-76F7EE39889A}"/>
    <dgm:cxn modelId="{1F119BCE-83FF-486B-8E98-B94503CBF122}" type="presOf" srcId="{7F3CACE6-7CEE-4293-9ED1-465F694C0100}" destId="{C0D68072-734A-4432-9FAE-1952B4330BFE}" srcOrd="0" destOrd="0" presId="urn:microsoft.com/office/officeart/2018/2/layout/IconVerticalSolidList"/>
    <dgm:cxn modelId="{65238811-F6A3-4354-8517-7B22FA3042FE}" type="presParOf" srcId="{C0D68072-734A-4432-9FAE-1952B4330BFE}" destId="{B16C41CB-9AF3-4EF5-9BAA-203D3CB823DD}" srcOrd="0" destOrd="0" presId="urn:microsoft.com/office/officeart/2018/2/layout/IconVerticalSolidList"/>
    <dgm:cxn modelId="{38DF9D34-B431-4D2A-A38B-09729B03D03B}" type="presParOf" srcId="{B16C41CB-9AF3-4EF5-9BAA-203D3CB823DD}" destId="{48872B18-0BAF-4565-9773-9A036B24B32E}" srcOrd="0" destOrd="0" presId="urn:microsoft.com/office/officeart/2018/2/layout/IconVerticalSolidList"/>
    <dgm:cxn modelId="{87CBD3A5-ADB2-497E-BC3C-29DECCA574DF}" type="presParOf" srcId="{B16C41CB-9AF3-4EF5-9BAA-203D3CB823DD}" destId="{C694C908-2E1D-4292-9CBB-F71C9CF48D2B}" srcOrd="1" destOrd="0" presId="urn:microsoft.com/office/officeart/2018/2/layout/IconVerticalSolidList"/>
    <dgm:cxn modelId="{BD27C5DC-1301-4CE0-AFA4-1713E3141CF7}" type="presParOf" srcId="{B16C41CB-9AF3-4EF5-9BAA-203D3CB823DD}" destId="{3D2B1493-BC8E-4079-9A1E-D75DF4F5BE50}" srcOrd="2" destOrd="0" presId="urn:microsoft.com/office/officeart/2018/2/layout/IconVerticalSolidList"/>
    <dgm:cxn modelId="{F5AD7BA0-9E60-42FC-9135-EDD15E6BDC2A}" type="presParOf" srcId="{B16C41CB-9AF3-4EF5-9BAA-203D3CB823DD}" destId="{3A476AE9-DCF9-4D30-9CF7-D9C0EC857E3B}" srcOrd="3" destOrd="0" presId="urn:microsoft.com/office/officeart/2018/2/layout/IconVerticalSolidList"/>
    <dgm:cxn modelId="{64A2CFFC-99F1-47EF-8B7D-11BA273D0842}" type="presParOf" srcId="{C0D68072-734A-4432-9FAE-1952B4330BFE}" destId="{FBF85A9B-B74F-46C5-8392-1E661AA3438C}" srcOrd="1" destOrd="0" presId="urn:microsoft.com/office/officeart/2018/2/layout/IconVerticalSolidList"/>
    <dgm:cxn modelId="{39670296-FC5D-4912-BE1C-0E75E95CDAB6}" type="presParOf" srcId="{C0D68072-734A-4432-9FAE-1952B4330BFE}" destId="{CE61A5B5-A9BE-4DF5-BE66-88F7379FFD22}" srcOrd="2" destOrd="0" presId="urn:microsoft.com/office/officeart/2018/2/layout/IconVerticalSolidList"/>
    <dgm:cxn modelId="{5B49BDC1-D176-4EC9-900A-10AC7AC3032E}" type="presParOf" srcId="{CE61A5B5-A9BE-4DF5-BE66-88F7379FFD22}" destId="{FB59EBEE-E84B-42A0-B867-22B825CBFB0D}" srcOrd="0" destOrd="0" presId="urn:microsoft.com/office/officeart/2018/2/layout/IconVerticalSolidList"/>
    <dgm:cxn modelId="{22F36F68-3C6F-4EEE-A6DF-0C6AD4FA756E}" type="presParOf" srcId="{CE61A5B5-A9BE-4DF5-BE66-88F7379FFD22}" destId="{DF76D442-5589-4E39-9520-F7C6A613F25D}" srcOrd="1" destOrd="0" presId="urn:microsoft.com/office/officeart/2018/2/layout/IconVerticalSolidList"/>
    <dgm:cxn modelId="{CB579D05-C75E-4075-B8A2-EBE13E038B94}" type="presParOf" srcId="{CE61A5B5-A9BE-4DF5-BE66-88F7379FFD22}" destId="{477041ED-0466-41D0-8E7F-9D7DF0797D4C}" srcOrd="2" destOrd="0" presId="urn:microsoft.com/office/officeart/2018/2/layout/IconVerticalSolidList"/>
    <dgm:cxn modelId="{1FF9675A-2B12-434D-849C-47B74CDB6469}" type="presParOf" srcId="{CE61A5B5-A9BE-4DF5-BE66-88F7379FFD22}" destId="{8CD77F31-FDD9-4B4B-AAB4-BA943392668B}" srcOrd="3" destOrd="0" presId="urn:microsoft.com/office/officeart/2018/2/layout/IconVerticalSolidList"/>
    <dgm:cxn modelId="{BF0BF4EC-2197-4EAE-9918-4895C747A867}" type="presParOf" srcId="{C0D68072-734A-4432-9FAE-1952B4330BFE}" destId="{B8C51DAB-63E5-4815-8C40-2D6EBCF464E5}" srcOrd="3" destOrd="0" presId="urn:microsoft.com/office/officeart/2018/2/layout/IconVerticalSolidList"/>
    <dgm:cxn modelId="{66572F54-C591-4271-A822-BE3ECCF50A71}" type="presParOf" srcId="{C0D68072-734A-4432-9FAE-1952B4330BFE}" destId="{66819A61-4DA2-4F4A-A03D-C08B361B5F06}" srcOrd="4" destOrd="0" presId="urn:microsoft.com/office/officeart/2018/2/layout/IconVerticalSolidList"/>
    <dgm:cxn modelId="{2CC4D7D9-18E1-4348-9C92-81B9E8F812E1}" type="presParOf" srcId="{66819A61-4DA2-4F4A-A03D-C08B361B5F06}" destId="{9321F11B-600D-415D-B7AA-935C33A0D146}" srcOrd="0" destOrd="0" presId="urn:microsoft.com/office/officeart/2018/2/layout/IconVerticalSolidList"/>
    <dgm:cxn modelId="{286D1A42-9456-4F4B-82E0-C9C42CC82000}" type="presParOf" srcId="{66819A61-4DA2-4F4A-A03D-C08B361B5F06}" destId="{C6730B55-45DA-4E61-9BF5-C40D32894B8D}" srcOrd="1" destOrd="0" presId="urn:microsoft.com/office/officeart/2018/2/layout/IconVerticalSolidList"/>
    <dgm:cxn modelId="{92EB4D9D-9927-4C79-BDC4-F6F358F03BD2}" type="presParOf" srcId="{66819A61-4DA2-4F4A-A03D-C08B361B5F06}" destId="{C89A5610-1597-4E2D-8EE6-B7A3616D0541}" srcOrd="2" destOrd="0" presId="urn:microsoft.com/office/officeart/2018/2/layout/IconVerticalSolidList"/>
    <dgm:cxn modelId="{4D3F0A2F-DE0B-4F95-8632-D571E84CDB12}" type="presParOf" srcId="{66819A61-4DA2-4F4A-A03D-C08B361B5F06}" destId="{1523BA60-2067-484B-A6CE-22E12624FCC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CA82F99-A04D-4A63-8DB8-82330EB0DE2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6D89CDD-126E-4CEE-BF57-F268A5437F48}">
      <dgm:prSet/>
      <dgm:spPr/>
      <dgm:t>
        <a:bodyPr/>
        <a:lstStyle/>
        <a:p>
          <a:r>
            <a:rPr lang="en-US" b="0" i="0" baseline="0"/>
            <a:t>More than one interviewer</a:t>
          </a:r>
          <a:endParaRPr lang="en-US"/>
        </a:p>
      </dgm:t>
    </dgm:pt>
    <dgm:pt modelId="{9C0C399F-19B7-491B-8C0B-E40F76368764}" type="parTrans" cxnId="{807335CD-C521-483D-AE36-5F36659F50C5}">
      <dgm:prSet/>
      <dgm:spPr/>
      <dgm:t>
        <a:bodyPr/>
        <a:lstStyle/>
        <a:p>
          <a:endParaRPr lang="en-US"/>
        </a:p>
      </dgm:t>
    </dgm:pt>
    <dgm:pt modelId="{E89A74B9-2E8A-4C84-8BD8-FB0DDD967CF3}" type="sibTrans" cxnId="{807335CD-C521-483D-AE36-5F36659F50C5}">
      <dgm:prSet/>
      <dgm:spPr/>
      <dgm:t>
        <a:bodyPr/>
        <a:lstStyle/>
        <a:p>
          <a:endParaRPr lang="en-US"/>
        </a:p>
      </dgm:t>
    </dgm:pt>
    <dgm:pt modelId="{7F744446-57EF-4585-8777-3EDCF872F304}">
      <dgm:prSet/>
      <dgm:spPr/>
      <dgm:t>
        <a:bodyPr/>
        <a:lstStyle/>
        <a:p>
          <a:r>
            <a:rPr lang="en-US" b="0" i="0" baseline="0"/>
            <a:t>Each person asks different questions</a:t>
          </a:r>
          <a:endParaRPr lang="en-US"/>
        </a:p>
      </dgm:t>
    </dgm:pt>
    <dgm:pt modelId="{E3830C12-0F23-458B-AF70-55BD7260F31F}" type="parTrans" cxnId="{57DE9FB6-943A-4291-B1F9-8AD93EF1E265}">
      <dgm:prSet/>
      <dgm:spPr/>
      <dgm:t>
        <a:bodyPr/>
        <a:lstStyle/>
        <a:p>
          <a:endParaRPr lang="en-US"/>
        </a:p>
      </dgm:t>
    </dgm:pt>
    <dgm:pt modelId="{7274715B-FB26-45E4-97CC-9729A03C401F}" type="sibTrans" cxnId="{57DE9FB6-943A-4291-B1F9-8AD93EF1E265}">
      <dgm:prSet/>
      <dgm:spPr/>
      <dgm:t>
        <a:bodyPr/>
        <a:lstStyle/>
        <a:p>
          <a:endParaRPr lang="en-US"/>
        </a:p>
      </dgm:t>
    </dgm:pt>
    <dgm:pt modelId="{02F24119-AE4D-4624-84A5-46CF5E795636}">
      <dgm:prSet/>
      <dgm:spPr/>
      <dgm:t>
        <a:bodyPr/>
        <a:lstStyle/>
        <a:p>
          <a:r>
            <a:rPr lang="en-US" b="0" i="0" baseline="0"/>
            <a:t>Gives </a:t>
          </a:r>
          <a:r>
            <a:rPr lang="en-US" b="1" i="0" baseline="0"/>
            <a:t>fair and balanced</a:t>
          </a:r>
          <a:r>
            <a:rPr lang="en-US" b="0" i="0" baseline="0"/>
            <a:t> choice</a:t>
          </a:r>
          <a:endParaRPr lang="en-US"/>
        </a:p>
      </dgm:t>
    </dgm:pt>
    <dgm:pt modelId="{D9F40B30-7010-4356-A98E-93A792217F50}" type="parTrans" cxnId="{14ACD8CB-804B-4478-9E1B-8C5DCD818A65}">
      <dgm:prSet/>
      <dgm:spPr/>
      <dgm:t>
        <a:bodyPr/>
        <a:lstStyle/>
        <a:p>
          <a:endParaRPr lang="en-US"/>
        </a:p>
      </dgm:t>
    </dgm:pt>
    <dgm:pt modelId="{42059E62-C63E-434C-906D-83A4AF305CCA}" type="sibTrans" cxnId="{14ACD8CB-804B-4478-9E1B-8C5DCD818A65}">
      <dgm:prSet/>
      <dgm:spPr/>
      <dgm:t>
        <a:bodyPr/>
        <a:lstStyle/>
        <a:p>
          <a:endParaRPr lang="en-US"/>
        </a:p>
      </dgm:t>
    </dgm:pt>
    <dgm:pt modelId="{A6CDF204-D513-4839-A0BF-91963F48D7BB}" type="pres">
      <dgm:prSet presAssocID="{4CA82F99-A04D-4A63-8DB8-82330EB0DE28}" presName="root" presStyleCnt="0">
        <dgm:presLayoutVars>
          <dgm:dir/>
          <dgm:resizeHandles val="exact"/>
        </dgm:presLayoutVars>
      </dgm:prSet>
      <dgm:spPr/>
    </dgm:pt>
    <dgm:pt modelId="{626255F7-5534-4E76-810B-3DC208BB8A0E}" type="pres">
      <dgm:prSet presAssocID="{16D89CDD-126E-4CEE-BF57-F268A5437F48}" presName="compNode" presStyleCnt="0"/>
      <dgm:spPr/>
    </dgm:pt>
    <dgm:pt modelId="{07362E5B-305A-4921-B063-26869BF48046}" type="pres">
      <dgm:prSet presAssocID="{16D89CDD-126E-4CEE-BF57-F268A5437F48}" presName="bgRect" presStyleLbl="bgShp" presStyleIdx="0" presStyleCnt="3"/>
      <dgm:spPr/>
    </dgm:pt>
    <dgm:pt modelId="{23AB3B24-3485-4823-B8E0-669DDAF10C20}" type="pres">
      <dgm:prSet presAssocID="{16D89CDD-126E-4CEE-BF57-F268A5437F4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3A87F911-3406-4943-922D-1E52916D8F4F}" type="pres">
      <dgm:prSet presAssocID="{16D89CDD-126E-4CEE-BF57-F268A5437F48}" presName="spaceRect" presStyleCnt="0"/>
      <dgm:spPr/>
    </dgm:pt>
    <dgm:pt modelId="{91EF5550-914E-4C6C-9C68-E82B891294C6}" type="pres">
      <dgm:prSet presAssocID="{16D89CDD-126E-4CEE-BF57-F268A5437F48}" presName="parTx" presStyleLbl="revTx" presStyleIdx="0" presStyleCnt="3">
        <dgm:presLayoutVars>
          <dgm:chMax val="0"/>
          <dgm:chPref val="0"/>
        </dgm:presLayoutVars>
      </dgm:prSet>
      <dgm:spPr/>
    </dgm:pt>
    <dgm:pt modelId="{3E17E2AA-26D6-4758-B94C-51C648D1B30A}" type="pres">
      <dgm:prSet presAssocID="{E89A74B9-2E8A-4C84-8BD8-FB0DDD967CF3}" presName="sibTrans" presStyleCnt="0"/>
      <dgm:spPr/>
    </dgm:pt>
    <dgm:pt modelId="{3651485B-7451-4C86-AD8D-698219FE6405}" type="pres">
      <dgm:prSet presAssocID="{7F744446-57EF-4585-8777-3EDCF872F304}" presName="compNode" presStyleCnt="0"/>
      <dgm:spPr/>
    </dgm:pt>
    <dgm:pt modelId="{BD8E43C2-9AEE-43F1-93ED-3C18D307BED7}" type="pres">
      <dgm:prSet presAssocID="{7F744446-57EF-4585-8777-3EDCF872F304}" presName="bgRect" presStyleLbl="bgShp" presStyleIdx="1" presStyleCnt="3"/>
      <dgm:spPr/>
    </dgm:pt>
    <dgm:pt modelId="{291F500D-482B-4617-AAB0-D9E5E7E799F2}" type="pres">
      <dgm:prSet presAssocID="{7F744446-57EF-4585-8777-3EDCF872F30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29CA52DA-5A78-4E37-84CC-9F37770B3A47}" type="pres">
      <dgm:prSet presAssocID="{7F744446-57EF-4585-8777-3EDCF872F304}" presName="spaceRect" presStyleCnt="0"/>
      <dgm:spPr/>
    </dgm:pt>
    <dgm:pt modelId="{0542F305-6478-49B9-8DD9-04C9469B706D}" type="pres">
      <dgm:prSet presAssocID="{7F744446-57EF-4585-8777-3EDCF872F304}" presName="parTx" presStyleLbl="revTx" presStyleIdx="1" presStyleCnt="3">
        <dgm:presLayoutVars>
          <dgm:chMax val="0"/>
          <dgm:chPref val="0"/>
        </dgm:presLayoutVars>
      </dgm:prSet>
      <dgm:spPr/>
    </dgm:pt>
    <dgm:pt modelId="{84479BE4-F3E2-4D5B-82A8-07EB55BC8588}" type="pres">
      <dgm:prSet presAssocID="{7274715B-FB26-45E4-97CC-9729A03C401F}" presName="sibTrans" presStyleCnt="0"/>
      <dgm:spPr/>
    </dgm:pt>
    <dgm:pt modelId="{08E1E255-F9DD-4FE6-9115-E6B372FE7E5A}" type="pres">
      <dgm:prSet presAssocID="{02F24119-AE4D-4624-84A5-46CF5E795636}" presName="compNode" presStyleCnt="0"/>
      <dgm:spPr/>
    </dgm:pt>
    <dgm:pt modelId="{6EAFB9E1-5E99-4F57-A9EF-CBBFAE70A938}" type="pres">
      <dgm:prSet presAssocID="{02F24119-AE4D-4624-84A5-46CF5E795636}" presName="bgRect" presStyleLbl="bgShp" presStyleIdx="2" presStyleCnt="3"/>
      <dgm:spPr/>
    </dgm:pt>
    <dgm:pt modelId="{8C40C271-2F18-4D96-B32F-252420C5D6F2}" type="pres">
      <dgm:prSet presAssocID="{02F24119-AE4D-4624-84A5-46CF5E79563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2DE98DDA-F606-4984-8C9B-249A1C3EB43E}" type="pres">
      <dgm:prSet presAssocID="{02F24119-AE4D-4624-84A5-46CF5E795636}" presName="spaceRect" presStyleCnt="0"/>
      <dgm:spPr/>
    </dgm:pt>
    <dgm:pt modelId="{D67B33B3-D6FE-4E08-8FC6-9A726FF2F5DC}" type="pres">
      <dgm:prSet presAssocID="{02F24119-AE4D-4624-84A5-46CF5E79563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2057FA6-6E49-44A8-AE92-993354EC4E06}" type="presOf" srcId="{02F24119-AE4D-4624-84A5-46CF5E795636}" destId="{D67B33B3-D6FE-4E08-8FC6-9A726FF2F5DC}" srcOrd="0" destOrd="0" presId="urn:microsoft.com/office/officeart/2018/2/layout/IconVerticalSolidList"/>
    <dgm:cxn modelId="{1B4432AD-AFA9-4C88-9521-1A79A39B9FBD}" type="presOf" srcId="{7F744446-57EF-4585-8777-3EDCF872F304}" destId="{0542F305-6478-49B9-8DD9-04C9469B706D}" srcOrd="0" destOrd="0" presId="urn:microsoft.com/office/officeart/2018/2/layout/IconVerticalSolidList"/>
    <dgm:cxn modelId="{57DE9FB6-943A-4291-B1F9-8AD93EF1E265}" srcId="{4CA82F99-A04D-4A63-8DB8-82330EB0DE28}" destId="{7F744446-57EF-4585-8777-3EDCF872F304}" srcOrd="1" destOrd="0" parTransId="{E3830C12-0F23-458B-AF70-55BD7260F31F}" sibTransId="{7274715B-FB26-45E4-97CC-9729A03C401F}"/>
    <dgm:cxn modelId="{135A98CA-FAAF-499C-9B31-C6B8C647DF35}" type="presOf" srcId="{4CA82F99-A04D-4A63-8DB8-82330EB0DE28}" destId="{A6CDF204-D513-4839-A0BF-91963F48D7BB}" srcOrd="0" destOrd="0" presId="urn:microsoft.com/office/officeart/2018/2/layout/IconVerticalSolidList"/>
    <dgm:cxn modelId="{14ACD8CB-804B-4478-9E1B-8C5DCD818A65}" srcId="{4CA82F99-A04D-4A63-8DB8-82330EB0DE28}" destId="{02F24119-AE4D-4624-84A5-46CF5E795636}" srcOrd="2" destOrd="0" parTransId="{D9F40B30-7010-4356-A98E-93A792217F50}" sibTransId="{42059E62-C63E-434C-906D-83A4AF305CCA}"/>
    <dgm:cxn modelId="{807335CD-C521-483D-AE36-5F36659F50C5}" srcId="{4CA82F99-A04D-4A63-8DB8-82330EB0DE28}" destId="{16D89CDD-126E-4CEE-BF57-F268A5437F48}" srcOrd="0" destOrd="0" parTransId="{9C0C399F-19B7-491B-8C0B-E40F76368764}" sibTransId="{E89A74B9-2E8A-4C84-8BD8-FB0DDD967CF3}"/>
    <dgm:cxn modelId="{411195D3-F178-436F-A305-D5598F72D6D8}" type="presOf" srcId="{16D89CDD-126E-4CEE-BF57-F268A5437F48}" destId="{91EF5550-914E-4C6C-9C68-E82B891294C6}" srcOrd="0" destOrd="0" presId="urn:microsoft.com/office/officeart/2018/2/layout/IconVerticalSolidList"/>
    <dgm:cxn modelId="{446F90F4-B6A9-4A41-A761-ADF457B54A07}" type="presParOf" srcId="{A6CDF204-D513-4839-A0BF-91963F48D7BB}" destId="{626255F7-5534-4E76-810B-3DC208BB8A0E}" srcOrd="0" destOrd="0" presId="urn:microsoft.com/office/officeart/2018/2/layout/IconVerticalSolidList"/>
    <dgm:cxn modelId="{F0A8F634-D37C-4C7D-8591-3A69F58821E7}" type="presParOf" srcId="{626255F7-5534-4E76-810B-3DC208BB8A0E}" destId="{07362E5B-305A-4921-B063-26869BF48046}" srcOrd="0" destOrd="0" presId="urn:microsoft.com/office/officeart/2018/2/layout/IconVerticalSolidList"/>
    <dgm:cxn modelId="{AA6D9F51-BB20-4B0B-B5A2-7D6696486FAB}" type="presParOf" srcId="{626255F7-5534-4E76-810B-3DC208BB8A0E}" destId="{23AB3B24-3485-4823-B8E0-669DDAF10C20}" srcOrd="1" destOrd="0" presId="urn:microsoft.com/office/officeart/2018/2/layout/IconVerticalSolidList"/>
    <dgm:cxn modelId="{26594444-81B2-424A-B56F-A444F4652A76}" type="presParOf" srcId="{626255F7-5534-4E76-810B-3DC208BB8A0E}" destId="{3A87F911-3406-4943-922D-1E52916D8F4F}" srcOrd="2" destOrd="0" presId="urn:microsoft.com/office/officeart/2018/2/layout/IconVerticalSolidList"/>
    <dgm:cxn modelId="{F4282E17-2F3E-4102-AA08-F65AB6C0D77E}" type="presParOf" srcId="{626255F7-5534-4E76-810B-3DC208BB8A0E}" destId="{91EF5550-914E-4C6C-9C68-E82B891294C6}" srcOrd="3" destOrd="0" presId="urn:microsoft.com/office/officeart/2018/2/layout/IconVerticalSolidList"/>
    <dgm:cxn modelId="{5D8353C2-9D80-4A55-BB04-CF397FCA991B}" type="presParOf" srcId="{A6CDF204-D513-4839-A0BF-91963F48D7BB}" destId="{3E17E2AA-26D6-4758-B94C-51C648D1B30A}" srcOrd="1" destOrd="0" presId="urn:microsoft.com/office/officeart/2018/2/layout/IconVerticalSolidList"/>
    <dgm:cxn modelId="{24DC8648-9D63-4EC3-911F-A012D3F81BF0}" type="presParOf" srcId="{A6CDF204-D513-4839-A0BF-91963F48D7BB}" destId="{3651485B-7451-4C86-AD8D-698219FE6405}" srcOrd="2" destOrd="0" presId="urn:microsoft.com/office/officeart/2018/2/layout/IconVerticalSolidList"/>
    <dgm:cxn modelId="{D9B29B4E-5B18-450F-B148-C56399400AC8}" type="presParOf" srcId="{3651485B-7451-4C86-AD8D-698219FE6405}" destId="{BD8E43C2-9AEE-43F1-93ED-3C18D307BED7}" srcOrd="0" destOrd="0" presId="urn:microsoft.com/office/officeart/2018/2/layout/IconVerticalSolidList"/>
    <dgm:cxn modelId="{493413A4-23FF-4ECD-9960-2639815273B9}" type="presParOf" srcId="{3651485B-7451-4C86-AD8D-698219FE6405}" destId="{291F500D-482B-4617-AAB0-D9E5E7E799F2}" srcOrd="1" destOrd="0" presId="urn:microsoft.com/office/officeart/2018/2/layout/IconVerticalSolidList"/>
    <dgm:cxn modelId="{7888A07B-B74B-49B2-961A-E5DB4BD73AB6}" type="presParOf" srcId="{3651485B-7451-4C86-AD8D-698219FE6405}" destId="{29CA52DA-5A78-4E37-84CC-9F37770B3A47}" srcOrd="2" destOrd="0" presId="urn:microsoft.com/office/officeart/2018/2/layout/IconVerticalSolidList"/>
    <dgm:cxn modelId="{989D53F2-AD31-4837-B77F-D7D3334EBE16}" type="presParOf" srcId="{3651485B-7451-4C86-AD8D-698219FE6405}" destId="{0542F305-6478-49B9-8DD9-04C9469B706D}" srcOrd="3" destOrd="0" presId="urn:microsoft.com/office/officeart/2018/2/layout/IconVerticalSolidList"/>
    <dgm:cxn modelId="{FD79608E-2683-4A6C-9AEA-2FE85B095C7A}" type="presParOf" srcId="{A6CDF204-D513-4839-A0BF-91963F48D7BB}" destId="{84479BE4-F3E2-4D5B-82A8-07EB55BC8588}" srcOrd="3" destOrd="0" presId="urn:microsoft.com/office/officeart/2018/2/layout/IconVerticalSolidList"/>
    <dgm:cxn modelId="{6F0A97F2-441E-426A-8E6D-6ADD201A4747}" type="presParOf" srcId="{A6CDF204-D513-4839-A0BF-91963F48D7BB}" destId="{08E1E255-F9DD-4FE6-9115-E6B372FE7E5A}" srcOrd="4" destOrd="0" presId="urn:microsoft.com/office/officeart/2018/2/layout/IconVerticalSolidList"/>
    <dgm:cxn modelId="{E1E2E730-9491-44E3-A0F7-4F9BA9C5FCFD}" type="presParOf" srcId="{08E1E255-F9DD-4FE6-9115-E6B372FE7E5A}" destId="{6EAFB9E1-5E99-4F57-A9EF-CBBFAE70A938}" srcOrd="0" destOrd="0" presId="urn:microsoft.com/office/officeart/2018/2/layout/IconVerticalSolidList"/>
    <dgm:cxn modelId="{97A806F8-42DA-42FB-9AB7-1E8E2C1C12B1}" type="presParOf" srcId="{08E1E255-F9DD-4FE6-9115-E6B372FE7E5A}" destId="{8C40C271-2F18-4D96-B32F-252420C5D6F2}" srcOrd="1" destOrd="0" presId="urn:microsoft.com/office/officeart/2018/2/layout/IconVerticalSolidList"/>
    <dgm:cxn modelId="{22CC84AC-A944-4DE3-AB39-6735AE879B92}" type="presParOf" srcId="{08E1E255-F9DD-4FE6-9115-E6B372FE7E5A}" destId="{2DE98DDA-F606-4984-8C9B-249A1C3EB43E}" srcOrd="2" destOrd="0" presId="urn:microsoft.com/office/officeart/2018/2/layout/IconVerticalSolidList"/>
    <dgm:cxn modelId="{7A142B73-0FA4-4A43-9A42-2F732963B20E}" type="presParOf" srcId="{08E1E255-F9DD-4FE6-9115-E6B372FE7E5A}" destId="{D67B33B3-D6FE-4E08-8FC6-9A726FF2F5D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931C277-E8BE-4457-BA49-0BB7BBBBAA6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BF3B385-E252-4186-A088-4332680BC2EE}">
      <dgm:prSet/>
      <dgm:spPr/>
      <dgm:t>
        <a:bodyPr/>
        <a:lstStyle/>
        <a:p>
          <a:r>
            <a:rPr lang="en-US" i="0" baseline="0"/>
            <a:t>Good hiring helps the company grow</a:t>
          </a:r>
          <a:endParaRPr lang="en-US"/>
        </a:p>
      </dgm:t>
    </dgm:pt>
    <dgm:pt modelId="{21B75AD8-DE7B-4CC6-ABC9-AD6BC822DC55}" type="parTrans" cxnId="{B49F779D-F1D5-4619-90DA-11A9EA97A1A5}">
      <dgm:prSet/>
      <dgm:spPr/>
      <dgm:t>
        <a:bodyPr/>
        <a:lstStyle/>
        <a:p>
          <a:endParaRPr lang="en-US"/>
        </a:p>
      </dgm:t>
    </dgm:pt>
    <dgm:pt modelId="{2BDF5284-0BFB-43B2-926E-8391FF273501}" type="sibTrans" cxnId="{B49F779D-F1D5-4619-90DA-11A9EA97A1A5}">
      <dgm:prSet/>
      <dgm:spPr/>
      <dgm:t>
        <a:bodyPr/>
        <a:lstStyle/>
        <a:p>
          <a:endParaRPr lang="en-US"/>
        </a:p>
      </dgm:t>
    </dgm:pt>
    <dgm:pt modelId="{E3E8FDE3-0228-4406-9BAB-B55B1522DA6C}">
      <dgm:prSet/>
      <dgm:spPr/>
      <dgm:t>
        <a:bodyPr/>
        <a:lstStyle/>
        <a:p>
          <a:r>
            <a:rPr lang="en-US" i="0" baseline="0"/>
            <a:t>Asking the right questions finds the right person</a:t>
          </a:r>
          <a:endParaRPr lang="en-US"/>
        </a:p>
      </dgm:t>
    </dgm:pt>
    <dgm:pt modelId="{446743A6-8A95-430B-A2FD-7CE8CD74116A}" type="parTrans" cxnId="{FB104BD0-11D6-48B9-BA3E-A7415968B625}">
      <dgm:prSet/>
      <dgm:spPr/>
      <dgm:t>
        <a:bodyPr/>
        <a:lstStyle/>
        <a:p>
          <a:endParaRPr lang="en-US"/>
        </a:p>
      </dgm:t>
    </dgm:pt>
    <dgm:pt modelId="{4A3707D9-93C7-4EA6-B9CA-D1312AA98A29}" type="sibTrans" cxnId="{FB104BD0-11D6-48B9-BA3E-A7415968B625}">
      <dgm:prSet/>
      <dgm:spPr/>
      <dgm:t>
        <a:bodyPr/>
        <a:lstStyle/>
        <a:p>
          <a:endParaRPr lang="en-US"/>
        </a:p>
      </dgm:t>
    </dgm:pt>
    <dgm:pt modelId="{9D9EFCEF-06B6-462D-B266-90020A485CF8}">
      <dgm:prSet/>
      <dgm:spPr/>
      <dgm:t>
        <a:bodyPr/>
        <a:lstStyle/>
        <a:p>
          <a:r>
            <a:rPr lang="en-US" i="0" baseline="0"/>
            <a:t>Use both online and face-to-face interviews for best results</a:t>
          </a:r>
          <a:endParaRPr lang="en-US"/>
        </a:p>
      </dgm:t>
    </dgm:pt>
    <dgm:pt modelId="{A4E72DDA-8A43-4A5C-A5F2-138D42C07A9E}" type="parTrans" cxnId="{4A308E74-001A-47CD-9CEB-FCAF8034CF14}">
      <dgm:prSet/>
      <dgm:spPr/>
      <dgm:t>
        <a:bodyPr/>
        <a:lstStyle/>
        <a:p>
          <a:endParaRPr lang="en-US"/>
        </a:p>
      </dgm:t>
    </dgm:pt>
    <dgm:pt modelId="{E52A05BC-0E42-471B-8276-6EEBDDD503B8}" type="sibTrans" cxnId="{4A308E74-001A-47CD-9CEB-FCAF8034CF14}">
      <dgm:prSet/>
      <dgm:spPr/>
      <dgm:t>
        <a:bodyPr/>
        <a:lstStyle/>
        <a:p>
          <a:endParaRPr lang="en-US"/>
        </a:p>
      </dgm:t>
    </dgm:pt>
    <dgm:pt modelId="{8AD72A77-F2F5-4804-ADF1-322FFE09FC44}">
      <dgm:prSet/>
      <dgm:spPr/>
      <dgm:t>
        <a:bodyPr/>
        <a:lstStyle/>
        <a:p>
          <a:r>
            <a:rPr lang="en-US" i="0" baseline="0"/>
            <a:t>Right people = happy team and success!</a:t>
          </a:r>
          <a:endParaRPr lang="en-US"/>
        </a:p>
      </dgm:t>
    </dgm:pt>
    <dgm:pt modelId="{66D250DC-FB67-48B8-A4A4-12678EE06435}" type="parTrans" cxnId="{E3611B8A-FEB1-4D88-9788-460F8E4046FA}">
      <dgm:prSet/>
      <dgm:spPr/>
      <dgm:t>
        <a:bodyPr/>
        <a:lstStyle/>
        <a:p>
          <a:endParaRPr lang="en-US"/>
        </a:p>
      </dgm:t>
    </dgm:pt>
    <dgm:pt modelId="{A1A35210-CDB3-4DC9-9A26-170212C69F64}" type="sibTrans" cxnId="{E3611B8A-FEB1-4D88-9788-460F8E4046FA}">
      <dgm:prSet/>
      <dgm:spPr/>
      <dgm:t>
        <a:bodyPr/>
        <a:lstStyle/>
        <a:p>
          <a:endParaRPr lang="en-US"/>
        </a:p>
      </dgm:t>
    </dgm:pt>
    <dgm:pt modelId="{9BEF6BF0-32C3-4CB3-BA9E-66ADAF3666D6}" type="pres">
      <dgm:prSet presAssocID="{D931C277-E8BE-4457-BA49-0BB7BBBBAA63}" presName="linear" presStyleCnt="0">
        <dgm:presLayoutVars>
          <dgm:animLvl val="lvl"/>
          <dgm:resizeHandles val="exact"/>
        </dgm:presLayoutVars>
      </dgm:prSet>
      <dgm:spPr/>
    </dgm:pt>
    <dgm:pt modelId="{6A686568-B78F-4A47-B7DE-0D1441C53001}" type="pres">
      <dgm:prSet presAssocID="{5BF3B385-E252-4186-A088-4332680BC2E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BE2CBAA-83EC-47B3-813C-CA47C2D60BFD}" type="pres">
      <dgm:prSet presAssocID="{2BDF5284-0BFB-43B2-926E-8391FF273501}" presName="spacer" presStyleCnt="0"/>
      <dgm:spPr/>
    </dgm:pt>
    <dgm:pt modelId="{3B38AD4F-D33D-42A8-8763-BCA70A65445F}" type="pres">
      <dgm:prSet presAssocID="{E3E8FDE3-0228-4406-9BAB-B55B1522DA6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30F571C-069A-496F-B8D1-4989C9C14F68}" type="pres">
      <dgm:prSet presAssocID="{4A3707D9-93C7-4EA6-B9CA-D1312AA98A29}" presName="spacer" presStyleCnt="0"/>
      <dgm:spPr/>
    </dgm:pt>
    <dgm:pt modelId="{74533362-2FB1-403F-A337-CECD6681E680}" type="pres">
      <dgm:prSet presAssocID="{9D9EFCEF-06B6-462D-B266-90020A485CF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4FB9BFE-6261-42E8-AED8-CBB76235F160}" type="pres">
      <dgm:prSet presAssocID="{E52A05BC-0E42-471B-8276-6EEBDDD503B8}" presName="spacer" presStyleCnt="0"/>
      <dgm:spPr/>
    </dgm:pt>
    <dgm:pt modelId="{5F26B249-DA3D-41F2-B4CA-6F1736AD1CB7}" type="pres">
      <dgm:prSet presAssocID="{8AD72A77-F2F5-4804-ADF1-322FFE09FC4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E29260C-9E1C-4353-85FC-F2C952C7009B}" type="presOf" srcId="{D931C277-E8BE-4457-BA49-0BB7BBBBAA63}" destId="{9BEF6BF0-32C3-4CB3-BA9E-66ADAF3666D6}" srcOrd="0" destOrd="0" presId="urn:microsoft.com/office/officeart/2005/8/layout/vList2"/>
    <dgm:cxn modelId="{09B6D667-0380-40C5-A8E2-E1F5C1524C98}" type="presOf" srcId="{E3E8FDE3-0228-4406-9BAB-B55B1522DA6C}" destId="{3B38AD4F-D33D-42A8-8763-BCA70A65445F}" srcOrd="0" destOrd="0" presId="urn:microsoft.com/office/officeart/2005/8/layout/vList2"/>
    <dgm:cxn modelId="{3B45266D-20E3-46FF-8865-2315BBBC49AF}" type="presOf" srcId="{8AD72A77-F2F5-4804-ADF1-322FFE09FC44}" destId="{5F26B249-DA3D-41F2-B4CA-6F1736AD1CB7}" srcOrd="0" destOrd="0" presId="urn:microsoft.com/office/officeart/2005/8/layout/vList2"/>
    <dgm:cxn modelId="{E24CD971-E800-4A77-A166-474CD982A84E}" type="presOf" srcId="{5BF3B385-E252-4186-A088-4332680BC2EE}" destId="{6A686568-B78F-4A47-B7DE-0D1441C53001}" srcOrd="0" destOrd="0" presId="urn:microsoft.com/office/officeart/2005/8/layout/vList2"/>
    <dgm:cxn modelId="{4A308E74-001A-47CD-9CEB-FCAF8034CF14}" srcId="{D931C277-E8BE-4457-BA49-0BB7BBBBAA63}" destId="{9D9EFCEF-06B6-462D-B266-90020A485CF8}" srcOrd="2" destOrd="0" parTransId="{A4E72DDA-8A43-4A5C-A5F2-138D42C07A9E}" sibTransId="{E52A05BC-0E42-471B-8276-6EEBDDD503B8}"/>
    <dgm:cxn modelId="{FA365987-BD06-41B4-A9D2-BFF57CD380D9}" type="presOf" srcId="{9D9EFCEF-06B6-462D-B266-90020A485CF8}" destId="{74533362-2FB1-403F-A337-CECD6681E680}" srcOrd="0" destOrd="0" presId="urn:microsoft.com/office/officeart/2005/8/layout/vList2"/>
    <dgm:cxn modelId="{E3611B8A-FEB1-4D88-9788-460F8E4046FA}" srcId="{D931C277-E8BE-4457-BA49-0BB7BBBBAA63}" destId="{8AD72A77-F2F5-4804-ADF1-322FFE09FC44}" srcOrd="3" destOrd="0" parTransId="{66D250DC-FB67-48B8-A4A4-12678EE06435}" sibTransId="{A1A35210-CDB3-4DC9-9A26-170212C69F64}"/>
    <dgm:cxn modelId="{B49F779D-F1D5-4619-90DA-11A9EA97A1A5}" srcId="{D931C277-E8BE-4457-BA49-0BB7BBBBAA63}" destId="{5BF3B385-E252-4186-A088-4332680BC2EE}" srcOrd="0" destOrd="0" parTransId="{21B75AD8-DE7B-4CC6-ABC9-AD6BC822DC55}" sibTransId="{2BDF5284-0BFB-43B2-926E-8391FF273501}"/>
    <dgm:cxn modelId="{FB104BD0-11D6-48B9-BA3E-A7415968B625}" srcId="{D931C277-E8BE-4457-BA49-0BB7BBBBAA63}" destId="{E3E8FDE3-0228-4406-9BAB-B55B1522DA6C}" srcOrd="1" destOrd="0" parTransId="{446743A6-8A95-430B-A2FD-7CE8CD74116A}" sibTransId="{4A3707D9-93C7-4EA6-B9CA-D1312AA98A29}"/>
    <dgm:cxn modelId="{9ED9E4D9-DBA0-4D23-8C4E-94640E3B5863}" type="presParOf" srcId="{9BEF6BF0-32C3-4CB3-BA9E-66ADAF3666D6}" destId="{6A686568-B78F-4A47-B7DE-0D1441C53001}" srcOrd="0" destOrd="0" presId="urn:microsoft.com/office/officeart/2005/8/layout/vList2"/>
    <dgm:cxn modelId="{9F9A8E01-26C4-4316-B98A-CF9211512D7B}" type="presParOf" srcId="{9BEF6BF0-32C3-4CB3-BA9E-66ADAF3666D6}" destId="{EBE2CBAA-83EC-47B3-813C-CA47C2D60BFD}" srcOrd="1" destOrd="0" presId="urn:microsoft.com/office/officeart/2005/8/layout/vList2"/>
    <dgm:cxn modelId="{0A4F9DEA-F706-4F3B-8D6F-896CCAB05BAE}" type="presParOf" srcId="{9BEF6BF0-32C3-4CB3-BA9E-66ADAF3666D6}" destId="{3B38AD4F-D33D-42A8-8763-BCA70A65445F}" srcOrd="2" destOrd="0" presId="urn:microsoft.com/office/officeart/2005/8/layout/vList2"/>
    <dgm:cxn modelId="{BDB6643A-72BE-423A-815D-CE604D35E290}" type="presParOf" srcId="{9BEF6BF0-32C3-4CB3-BA9E-66ADAF3666D6}" destId="{A30F571C-069A-496F-B8D1-4989C9C14F68}" srcOrd="3" destOrd="0" presId="urn:microsoft.com/office/officeart/2005/8/layout/vList2"/>
    <dgm:cxn modelId="{B8CACA9D-718B-4D00-9571-E9986AFD55AB}" type="presParOf" srcId="{9BEF6BF0-32C3-4CB3-BA9E-66ADAF3666D6}" destId="{74533362-2FB1-403F-A337-CECD6681E680}" srcOrd="4" destOrd="0" presId="urn:microsoft.com/office/officeart/2005/8/layout/vList2"/>
    <dgm:cxn modelId="{9CA0F409-815F-4B8F-9E13-363891C3C10F}" type="presParOf" srcId="{9BEF6BF0-32C3-4CB3-BA9E-66ADAF3666D6}" destId="{84FB9BFE-6261-42E8-AED8-CBB76235F160}" srcOrd="5" destOrd="0" presId="urn:microsoft.com/office/officeart/2005/8/layout/vList2"/>
    <dgm:cxn modelId="{EE6C0757-468E-4F7F-AC25-B9D84858ABA1}" type="presParOf" srcId="{9BEF6BF0-32C3-4CB3-BA9E-66ADAF3666D6}" destId="{5F26B249-DA3D-41F2-B4CA-6F1736AD1CB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F812F0-AD7B-4C53-A79D-820B6E97DB6D}">
      <dsp:nvSpPr>
        <dsp:cNvPr id="0" name=""/>
        <dsp:cNvSpPr/>
      </dsp:nvSpPr>
      <dsp:spPr>
        <a:xfrm>
          <a:off x="0" y="0"/>
          <a:ext cx="10668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828483-7AA9-45D1-926E-6B5303D6A04F}">
      <dsp:nvSpPr>
        <dsp:cNvPr id="0" name=""/>
        <dsp:cNvSpPr/>
      </dsp:nvSpPr>
      <dsp:spPr>
        <a:xfrm>
          <a:off x="0" y="0"/>
          <a:ext cx="10668000" cy="381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About the company</a:t>
          </a:r>
          <a:endParaRPr lang="en-US" sz="1700" kern="1200"/>
        </a:p>
      </dsp:txBody>
      <dsp:txXfrm>
        <a:off x="0" y="0"/>
        <a:ext cx="10668000" cy="381000"/>
      </dsp:txXfrm>
    </dsp:sp>
    <dsp:sp modelId="{264C07D3-C9DC-432B-BF23-EC596DE7B998}">
      <dsp:nvSpPr>
        <dsp:cNvPr id="0" name=""/>
        <dsp:cNvSpPr/>
      </dsp:nvSpPr>
      <dsp:spPr>
        <a:xfrm>
          <a:off x="0" y="381000"/>
          <a:ext cx="10668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FB9A6A-39F4-4B75-9AD1-DCA608EA3337}">
      <dsp:nvSpPr>
        <dsp:cNvPr id="0" name=""/>
        <dsp:cNvSpPr/>
      </dsp:nvSpPr>
      <dsp:spPr>
        <a:xfrm>
          <a:off x="0" y="381000"/>
          <a:ext cx="10668000" cy="381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Steps to find the right person</a:t>
          </a:r>
          <a:endParaRPr lang="en-US" sz="1700" kern="1200"/>
        </a:p>
      </dsp:txBody>
      <dsp:txXfrm>
        <a:off x="0" y="381000"/>
        <a:ext cx="10668000" cy="381000"/>
      </dsp:txXfrm>
    </dsp:sp>
    <dsp:sp modelId="{46F06158-6B9C-4703-A999-1BED64300D7B}">
      <dsp:nvSpPr>
        <dsp:cNvPr id="0" name=""/>
        <dsp:cNvSpPr/>
      </dsp:nvSpPr>
      <dsp:spPr>
        <a:xfrm>
          <a:off x="0" y="762000"/>
          <a:ext cx="10668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9C5CAA-DC8E-4508-BA02-2418FBA44AC2}">
      <dsp:nvSpPr>
        <dsp:cNvPr id="0" name=""/>
        <dsp:cNvSpPr/>
      </dsp:nvSpPr>
      <dsp:spPr>
        <a:xfrm>
          <a:off x="0" y="762000"/>
          <a:ext cx="10668000" cy="381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Job details</a:t>
          </a:r>
          <a:endParaRPr lang="en-US" sz="1700" kern="1200"/>
        </a:p>
      </dsp:txBody>
      <dsp:txXfrm>
        <a:off x="0" y="762000"/>
        <a:ext cx="10668000" cy="381000"/>
      </dsp:txXfrm>
    </dsp:sp>
    <dsp:sp modelId="{D5E92FB9-C89B-4B26-B8DC-081272C61872}">
      <dsp:nvSpPr>
        <dsp:cNvPr id="0" name=""/>
        <dsp:cNvSpPr/>
      </dsp:nvSpPr>
      <dsp:spPr>
        <a:xfrm>
          <a:off x="0" y="1143000"/>
          <a:ext cx="10668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FA7CB8-9E33-43A4-BB03-E7F1FC017742}">
      <dsp:nvSpPr>
        <dsp:cNvPr id="0" name=""/>
        <dsp:cNvSpPr/>
      </dsp:nvSpPr>
      <dsp:spPr>
        <a:xfrm>
          <a:off x="0" y="1143000"/>
          <a:ext cx="10668000" cy="381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3 types of job interviews</a:t>
          </a:r>
          <a:endParaRPr lang="en-US" sz="1700" kern="1200"/>
        </a:p>
      </dsp:txBody>
      <dsp:txXfrm>
        <a:off x="0" y="1143000"/>
        <a:ext cx="10668000" cy="381000"/>
      </dsp:txXfrm>
    </dsp:sp>
    <dsp:sp modelId="{813CB56B-4712-4D66-9C40-F2CFCDF419F1}">
      <dsp:nvSpPr>
        <dsp:cNvPr id="0" name=""/>
        <dsp:cNvSpPr/>
      </dsp:nvSpPr>
      <dsp:spPr>
        <a:xfrm>
          <a:off x="0" y="1524000"/>
          <a:ext cx="10668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7DD452-69E3-40EA-9F2E-A33C28FD8DDE}">
      <dsp:nvSpPr>
        <dsp:cNvPr id="0" name=""/>
        <dsp:cNvSpPr/>
      </dsp:nvSpPr>
      <dsp:spPr>
        <a:xfrm>
          <a:off x="0" y="1524000"/>
          <a:ext cx="10668000" cy="381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Good questions to ask</a:t>
          </a:r>
          <a:endParaRPr lang="en-US" sz="1700" kern="1200"/>
        </a:p>
      </dsp:txBody>
      <dsp:txXfrm>
        <a:off x="0" y="1524000"/>
        <a:ext cx="10668000" cy="381000"/>
      </dsp:txXfrm>
    </dsp:sp>
    <dsp:sp modelId="{39E3A00D-23FA-40FC-8EC7-154CAB70079E}">
      <dsp:nvSpPr>
        <dsp:cNvPr id="0" name=""/>
        <dsp:cNvSpPr/>
      </dsp:nvSpPr>
      <dsp:spPr>
        <a:xfrm>
          <a:off x="0" y="1905000"/>
          <a:ext cx="10668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60DF96-7056-4E27-AF91-F3788F61C618}">
      <dsp:nvSpPr>
        <dsp:cNvPr id="0" name=""/>
        <dsp:cNvSpPr/>
      </dsp:nvSpPr>
      <dsp:spPr>
        <a:xfrm>
          <a:off x="0" y="1905000"/>
          <a:ext cx="10668000" cy="381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Face-to-face vs Online interview</a:t>
          </a:r>
          <a:endParaRPr lang="en-US" sz="1700" kern="1200"/>
        </a:p>
      </dsp:txBody>
      <dsp:txXfrm>
        <a:off x="0" y="1905000"/>
        <a:ext cx="10668000" cy="381000"/>
      </dsp:txXfrm>
    </dsp:sp>
    <dsp:sp modelId="{0E00F349-A59A-4350-9C59-660B840FB924}">
      <dsp:nvSpPr>
        <dsp:cNvPr id="0" name=""/>
        <dsp:cNvSpPr/>
      </dsp:nvSpPr>
      <dsp:spPr>
        <a:xfrm>
          <a:off x="0" y="2286000"/>
          <a:ext cx="10668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115EB4-88A0-4FE2-B587-6227704F80F4}">
      <dsp:nvSpPr>
        <dsp:cNvPr id="0" name=""/>
        <dsp:cNvSpPr/>
      </dsp:nvSpPr>
      <dsp:spPr>
        <a:xfrm>
          <a:off x="0" y="2286000"/>
          <a:ext cx="10668000" cy="381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Conclusion</a:t>
          </a:r>
          <a:endParaRPr lang="en-US" sz="1700" kern="1200"/>
        </a:p>
      </dsp:txBody>
      <dsp:txXfrm>
        <a:off x="0" y="2286000"/>
        <a:ext cx="10668000" cy="381000"/>
      </dsp:txXfrm>
    </dsp:sp>
    <dsp:sp modelId="{37E2F3F0-ED4A-4AD2-A691-09928C230CFB}">
      <dsp:nvSpPr>
        <dsp:cNvPr id="0" name=""/>
        <dsp:cNvSpPr/>
      </dsp:nvSpPr>
      <dsp:spPr>
        <a:xfrm>
          <a:off x="0" y="2667000"/>
          <a:ext cx="10668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AF859E-3C71-4B05-BBBC-F06EBE2F3CFE}">
      <dsp:nvSpPr>
        <dsp:cNvPr id="0" name=""/>
        <dsp:cNvSpPr/>
      </dsp:nvSpPr>
      <dsp:spPr>
        <a:xfrm>
          <a:off x="0" y="2667000"/>
          <a:ext cx="10668000" cy="381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References</a:t>
          </a:r>
          <a:endParaRPr lang="en-US" sz="1700" kern="1200"/>
        </a:p>
      </dsp:txBody>
      <dsp:txXfrm>
        <a:off x="0" y="2667000"/>
        <a:ext cx="10668000" cy="381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192FE2-69F1-4675-AC95-784559C0DED2}">
      <dsp:nvSpPr>
        <dsp:cNvPr id="0" name=""/>
        <dsp:cNvSpPr/>
      </dsp:nvSpPr>
      <dsp:spPr>
        <a:xfrm>
          <a:off x="1762021" y="1158826"/>
          <a:ext cx="37400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4004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38908" y="1202523"/>
        <a:ext cx="20230" cy="4046"/>
      </dsp:txXfrm>
    </dsp:sp>
    <dsp:sp modelId="{17BF47F9-30E6-4B35-8EF0-6B24CB433D3A}">
      <dsp:nvSpPr>
        <dsp:cNvPr id="0" name=""/>
        <dsp:cNvSpPr/>
      </dsp:nvSpPr>
      <dsp:spPr>
        <a:xfrm>
          <a:off x="4673" y="676802"/>
          <a:ext cx="1759148" cy="105548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200" tIns="90482" rIns="86200" bIns="90482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baseline="0"/>
            <a:t>Plan</a:t>
          </a:r>
          <a:r>
            <a:rPr lang="en-US" sz="1500" b="0" i="0" kern="1200" baseline="0"/>
            <a:t> – Know what job needs filling</a:t>
          </a:r>
          <a:endParaRPr lang="en-US" sz="1500" kern="1200"/>
        </a:p>
      </dsp:txBody>
      <dsp:txXfrm>
        <a:off x="4673" y="676802"/>
        <a:ext cx="1759148" cy="1055489"/>
      </dsp:txXfrm>
    </dsp:sp>
    <dsp:sp modelId="{F7BD43C5-3099-4DBC-A826-675C9B4ED37F}">
      <dsp:nvSpPr>
        <dsp:cNvPr id="0" name=""/>
        <dsp:cNvSpPr/>
      </dsp:nvSpPr>
      <dsp:spPr>
        <a:xfrm>
          <a:off x="3925774" y="1158826"/>
          <a:ext cx="37400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4004" y="45720"/>
              </a:lnTo>
            </a:path>
          </a:pathLst>
        </a:custGeom>
        <a:noFill/>
        <a:ln w="6350" cap="flat" cmpd="sng" algn="ctr">
          <a:solidFill>
            <a:schemeClr val="accent2">
              <a:hueOff val="532536"/>
              <a:satOff val="-6525"/>
              <a:lumOff val="-343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102661" y="1202523"/>
        <a:ext cx="20230" cy="4046"/>
      </dsp:txXfrm>
    </dsp:sp>
    <dsp:sp modelId="{C96331B7-5A87-4746-B1F1-8695E4221896}">
      <dsp:nvSpPr>
        <dsp:cNvPr id="0" name=""/>
        <dsp:cNvSpPr/>
      </dsp:nvSpPr>
      <dsp:spPr>
        <a:xfrm>
          <a:off x="2168425" y="676802"/>
          <a:ext cx="1759148" cy="1055489"/>
        </a:xfrm>
        <a:prstGeom prst="rect">
          <a:avLst/>
        </a:prstGeom>
        <a:solidFill>
          <a:schemeClr val="accent2">
            <a:hueOff val="456460"/>
            <a:satOff val="-5593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200" tIns="90482" rIns="86200" bIns="90482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baseline="0"/>
            <a:t>Job Study (Job Analysis)</a:t>
          </a:r>
          <a:r>
            <a:rPr lang="en-US" sz="1500" b="0" i="0" kern="1200" baseline="0"/>
            <a:t> – Learn what the job needs</a:t>
          </a:r>
          <a:endParaRPr lang="en-US" sz="1500" kern="1200"/>
        </a:p>
      </dsp:txBody>
      <dsp:txXfrm>
        <a:off x="2168425" y="676802"/>
        <a:ext cx="1759148" cy="1055489"/>
      </dsp:txXfrm>
    </dsp:sp>
    <dsp:sp modelId="{853B57C1-02F0-40D3-AA93-02E8008FE9C8}">
      <dsp:nvSpPr>
        <dsp:cNvPr id="0" name=""/>
        <dsp:cNvSpPr/>
      </dsp:nvSpPr>
      <dsp:spPr>
        <a:xfrm>
          <a:off x="884247" y="1730491"/>
          <a:ext cx="4327505" cy="374004"/>
        </a:xfrm>
        <a:custGeom>
          <a:avLst/>
          <a:gdLst/>
          <a:ahLst/>
          <a:cxnLst/>
          <a:rect l="0" t="0" r="0" b="0"/>
          <a:pathLst>
            <a:path>
              <a:moveTo>
                <a:pt x="4327505" y="0"/>
              </a:moveTo>
              <a:lnTo>
                <a:pt x="4327505" y="204102"/>
              </a:lnTo>
              <a:lnTo>
                <a:pt x="0" y="204102"/>
              </a:lnTo>
              <a:lnTo>
                <a:pt x="0" y="374004"/>
              </a:lnTo>
            </a:path>
          </a:pathLst>
        </a:custGeom>
        <a:noFill/>
        <a:ln w="6350" cap="flat" cmpd="sng" algn="ctr">
          <a:solidFill>
            <a:schemeClr val="accent2">
              <a:hueOff val="1065072"/>
              <a:satOff val="-13050"/>
              <a:lumOff val="-6863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39340" y="1915470"/>
        <a:ext cx="217318" cy="4046"/>
      </dsp:txXfrm>
    </dsp:sp>
    <dsp:sp modelId="{D3122794-94EB-47DE-9F9D-A560C9C1D68F}">
      <dsp:nvSpPr>
        <dsp:cNvPr id="0" name=""/>
        <dsp:cNvSpPr/>
      </dsp:nvSpPr>
      <dsp:spPr>
        <a:xfrm>
          <a:off x="4332178" y="676802"/>
          <a:ext cx="1759148" cy="1055489"/>
        </a:xfrm>
        <a:prstGeom prst="rect">
          <a:avLst/>
        </a:prstGeom>
        <a:solidFill>
          <a:schemeClr val="accent2">
            <a:hueOff val="912919"/>
            <a:satOff val="-11186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200" tIns="90482" rIns="86200" bIns="90482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baseline="0"/>
            <a:t>Write the Job Description</a:t>
          </a:r>
          <a:r>
            <a:rPr lang="en-US" sz="1500" b="0" i="0" kern="1200" baseline="0"/>
            <a:t> – Say what the person will do</a:t>
          </a:r>
          <a:endParaRPr lang="en-US" sz="1500" kern="1200"/>
        </a:p>
      </dsp:txBody>
      <dsp:txXfrm>
        <a:off x="4332178" y="676802"/>
        <a:ext cx="1759148" cy="1055489"/>
      </dsp:txXfrm>
    </dsp:sp>
    <dsp:sp modelId="{86E3BE9F-97CE-442F-83F5-975A4E9DB1A2}">
      <dsp:nvSpPr>
        <dsp:cNvPr id="0" name=""/>
        <dsp:cNvSpPr/>
      </dsp:nvSpPr>
      <dsp:spPr>
        <a:xfrm>
          <a:off x="1762021" y="2618920"/>
          <a:ext cx="37400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4004" y="45720"/>
              </a:lnTo>
            </a:path>
          </a:pathLst>
        </a:custGeom>
        <a:noFill/>
        <a:ln w="6350" cap="flat" cmpd="sng" algn="ctr">
          <a:solidFill>
            <a:schemeClr val="accent2">
              <a:hueOff val="1597608"/>
              <a:satOff val="-19575"/>
              <a:lumOff val="-1029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38908" y="2662616"/>
        <a:ext cx="20230" cy="4046"/>
      </dsp:txXfrm>
    </dsp:sp>
    <dsp:sp modelId="{72B49699-E57A-4E51-B5B9-317DAFF935E3}">
      <dsp:nvSpPr>
        <dsp:cNvPr id="0" name=""/>
        <dsp:cNvSpPr/>
      </dsp:nvSpPr>
      <dsp:spPr>
        <a:xfrm>
          <a:off x="4673" y="2136895"/>
          <a:ext cx="1759148" cy="1055489"/>
        </a:xfrm>
        <a:prstGeom prst="rect">
          <a:avLst/>
        </a:prstGeom>
        <a:solidFill>
          <a:schemeClr val="accent2">
            <a:hueOff val="1369379"/>
            <a:satOff val="-16779"/>
            <a:lumOff val="-88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200" tIns="90482" rIns="86200" bIns="90482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baseline="0"/>
            <a:t>Advertise the Job</a:t>
          </a:r>
          <a:r>
            <a:rPr lang="en-US" sz="1500" b="0" i="0" kern="1200" baseline="0"/>
            <a:t> – Tell people about it</a:t>
          </a:r>
          <a:endParaRPr lang="en-US" sz="1500" kern="1200"/>
        </a:p>
      </dsp:txBody>
      <dsp:txXfrm>
        <a:off x="4673" y="2136895"/>
        <a:ext cx="1759148" cy="1055489"/>
      </dsp:txXfrm>
    </dsp:sp>
    <dsp:sp modelId="{A2DFEECB-678A-4873-BFF5-E0687FEE0F6D}">
      <dsp:nvSpPr>
        <dsp:cNvPr id="0" name=""/>
        <dsp:cNvSpPr/>
      </dsp:nvSpPr>
      <dsp:spPr>
        <a:xfrm>
          <a:off x="3925774" y="2618920"/>
          <a:ext cx="37400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4004" y="45720"/>
              </a:lnTo>
            </a:path>
          </a:pathLst>
        </a:custGeom>
        <a:noFill/>
        <a:ln w="6350" cap="flat" cmpd="sng" algn="ctr">
          <a:solidFill>
            <a:schemeClr val="accent2">
              <a:hueOff val="2130145"/>
              <a:satOff val="-26100"/>
              <a:lumOff val="-1372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102661" y="2662616"/>
        <a:ext cx="20230" cy="4046"/>
      </dsp:txXfrm>
    </dsp:sp>
    <dsp:sp modelId="{EC2019F9-6850-4FDA-B49C-3188EA086278}">
      <dsp:nvSpPr>
        <dsp:cNvPr id="0" name=""/>
        <dsp:cNvSpPr/>
      </dsp:nvSpPr>
      <dsp:spPr>
        <a:xfrm>
          <a:off x="2168425" y="2136895"/>
          <a:ext cx="1759148" cy="1055489"/>
        </a:xfrm>
        <a:prstGeom prst="rect">
          <a:avLst/>
        </a:prstGeom>
        <a:solidFill>
          <a:schemeClr val="accent2">
            <a:hueOff val="1825838"/>
            <a:satOff val="-22371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200" tIns="90482" rIns="86200" bIns="90482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baseline="0"/>
            <a:t>Check CVs</a:t>
          </a:r>
          <a:r>
            <a:rPr lang="en-US" sz="1500" b="0" i="0" kern="1200" baseline="0"/>
            <a:t> – Pick the best ones</a:t>
          </a:r>
          <a:endParaRPr lang="en-US" sz="1500" kern="1200"/>
        </a:p>
      </dsp:txBody>
      <dsp:txXfrm>
        <a:off x="2168425" y="2136895"/>
        <a:ext cx="1759148" cy="1055489"/>
      </dsp:txXfrm>
    </dsp:sp>
    <dsp:sp modelId="{082EB61E-FD36-4ADB-AE3B-2FFCAF3891F4}">
      <dsp:nvSpPr>
        <dsp:cNvPr id="0" name=""/>
        <dsp:cNvSpPr/>
      </dsp:nvSpPr>
      <dsp:spPr>
        <a:xfrm>
          <a:off x="884247" y="3190584"/>
          <a:ext cx="4327505" cy="374004"/>
        </a:xfrm>
        <a:custGeom>
          <a:avLst/>
          <a:gdLst/>
          <a:ahLst/>
          <a:cxnLst/>
          <a:rect l="0" t="0" r="0" b="0"/>
          <a:pathLst>
            <a:path>
              <a:moveTo>
                <a:pt x="4327505" y="0"/>
              </a:moveTo>
              <a:lnTo>
                <a:pt x="4327505" y="204102"/>
              </a:lnTo>
              <a:lnTo>
                <a:pt x="0" y="204102"/>
              </a:lnTo>
              <a:lnTo>
                <a:pt x="0" y="374004"/>
              </a:lnTo>
            </a:path>
          </a:pathLst>
        </a:custGeom>
        <a:noFill/>
        <a:ln w="6350" cap="flat" cmpd="sng" algn="ctr">
          <a:solidFill>
            <a:schemeClr val="accent2">
              <a:hueOff val="2662681"/>
              <a:satOff val="-32625"/>
              <a:lumOff val="-1715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39340" y="3375563"/>
        <a:ext cx="217318" cy="4046"/>
      </dsp:txXfrm>
    </dsp:sp>
    <dsp:sp modelId="{B859DA11-18CD-49FE-9F4C-073ACADFB4B2}">
      <dsp:nvSpPr>
        <dsp:cNvPr id="0" name=""/>
        <dsp:cNvSpPr/>
      </dsp:nvSpPr>
      <dsp:spPr>
        <a:xfrm>
          <a:off x="4332178" y="2136895"/>
          <a:ext cx="1759148" cy="1055489"/>
        </a:xfrm>
        <a:prstGeom prst="rect">
          <a:avLst/>
        </a:prstGeom>
        <a:solidFill>
          <a:schemeClr val="accent2">
            <a:hueOff val="2282298"/>
            <a:satOff val="-27964"/>
            <a:lumOff val="-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200" tIns="90482" rIns="86200" bIns="90482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baseline="0"/>
            <a:t>Interview People</a:t>
          </a:r>
          <a:r>
            <a:rPr lang="en-US" sz="1500" b="0" i="0" kern="1200" baseline="0"/>
            <a:t> – Talk to them</a:t>
          </a:r>
          <a:endParaRPr lang="en-US" sz="1500" kern="1200"/>
        </a:p>
      </dsp:txBody>
      <dsp:txXfrm>
        <a:off x="4332178" y="2136895"/>
        <a:ext cx="1759148" cy="1055489"/>
      </dsp:txXfrm>
    </dsp:sp>
    <dsp:sp modelId="{0256619E-72FD-4CCC-866C-85AD78A4A0A5}">
      <dsp:nvSpPr>
        <dsp:cNvPr id="0" name=""/>
        <dsp:cNvSpPr/>
      </dsp:nvSpPr>
      <dsp:spPr>
        <a:xfrm>
          <a:off x="1762021" y="4079013"/>
          <a:ext cx="37400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4004" y="45720"/>
              </a:lnTo>
            </a:path>
          </a:pathLst>
        </a:custGeom>
        <a:noFill/>
        <a:ln w="6350" cap="flat" cmpd="sng" algn="ctr">
          <a:solidFill>
            <a:schemeClr val="accent2">
              <a:hueOff val="3195217"/>
              <a:satOff val="-39150"/>
              <a:lumOff val="-20588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38908" y="4122710"/>
        <a:ext cx="20230" cy="4046"/>
      </dsp:txXfrm>
    </dsp:sp>
    <dsp:sp modelId="{D1D7D114-43A7-42F3-B11A-E0FD285A46EB}">
      <dsp:nvSpPr>
        <dsp:cNvPr id="0" name=""/>
        <dsp:cNvSpPr/>
      </dsp:nvSpPr>
      <dsp:spPr>
        <a:xfrm>
          <a:off x="4673" y="3596988"/>
          <a:ext cx="1759148" cy="1055489"/>
        </a:xfrm>
        <a:prstGeom prst="rect">
          <a:avLst/>
        </a:prstGeom>
        <a:solidFill>
          <a:schemeClr val="accent2">
            <a:hueOff val="2738757"/>
            <a:satOff val="-33557"/>
            <a:lumOff val="-176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200" tIns="90482" rIns="86200" bIns="90482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baseline="0"/>
            <a:t>Choose the Best One</a:t>
          </a:r>
          <a:r>
            <a:rPr lang="en-US" sz="1500" b="0" i="0" kern="1200" baseline="0"/>
            <a:t> – Make the offer</a:t>
          </a:r>
          <a:endParaRPr lang="en-US" sz="1500" kern="1200"/>
        </a:p>
      </dsp:txBody>
      <dsp:txXfrm>
        <a:off x="4673" y="3596988"/>
        <a:ext cx="1759148" cy="1055489"/>
      </dsp:txXfrm>
    </dsp:sp>
    <dsp:sp modelId="{19358B6F-2617-4B17-9D47-375A964FA3AC}">
      <dsp:nvSpPr>
        <dsp:cNvPr id="0" name=""/>
        <dsp:cNvSpPr/>
      </dsp:nvSpPr>
      <dsp:spPr>
        <a:xfrm>
          <a:off x="2168425" y="3596988"/>
          <a:ext cx="1759148" cy="1055489"/>
        </a:xfrm>
        <a:prstGeom prst="rect">
          <a:avLst/>
        </a:prstGeom>
        <a:solidFill>
          <a:schemeClr val="accent2">
            <a:hueOff val="3195217"/>
            <a:satOff val="-39150"/>
            <a:lumOff val="-20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200" tIns="90482" rIns="86200" bIns="90482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baseline="0"/>
            <a:t>Welcome Them</a:t>
          </a:r>
          <a:r>
            <a:rPr lang="en-US" sz="1500" b="0" i="0" kern="1200" baseline="0"/>
            <a:t> – Help them start well</a:t>
          </a:r>
          <a:endParaRPr lang="en-US" sz="1500" kern="1200"/>
        </a:p>
      </dsp:txBody>
      <dsp:txXfrm>
        <a:off x="2168425" y="3596988"/>
        <a:ext cx="1759148" cy="10554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B08FD1-6729-4F07-AEFF-CAF28E87AB9E}">
      <dsp:nvSpPr>
        <dsp:cNvPr id="0" name=""/>
        <dsp:cNvSpPr/>
      </dsp:nvSpPr>
      <dsp:spPr>
        <a:xfrm>
          <a:off x="0" y="2602"/>
          <a:ext cx="6096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15A8C7-7C0B-4F3C-A615-AC56D199EC7D}">
      <dsp:nvSpPr>
        <dsp:cNvPr id="0" name=""/>
        <dsp:cNvSpPr/>
      </dsp:nvSpPr>
      <dsp:spPr>
        <a:xfrm>
          <a:off x="0" y="2602"/>
          <a:ext cx="6096000" cy="17746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Purpose to understand what the job entails and what the organization requires from a candidate</a:t>
          </a:r>
          <a:endParaRPr lang="en-US" sz="3200" kern="1200"/>
        </a:p>
      </dsp:txBody>
      <dsp:txXfrm>
        <a:off x="0" y="2602"/>
        <a:ext cx="6096000" cy="1774691"/>
      </dsp:txXfrm>
    </dsp:sp>
    <dsp:sp modelId="{1349BA56-0D80-4488-9D38-93A46BD2088C}">
      <dsp:nvSpPr>
        <dsp:cNvPr id="0" name=""/>
        <dsp:cNvSpPr/>
      </dsp:nvSpPr>
      <dsp:spPr>
        <a:xfrm>
          <a:off x="0" y="1777294"/>
          <a:ext cx="6096000" cy="0"/>
        </a:xfrm>
        <a:prstGeom prst="line">
          <a:avLst/>
        </a:prstGeom>
        <a:solidFill>
          <a:schemeClr val="accent2">
            <a:hueOff val="1597608"/>
            <a:satOff val="-19575"/>
            <a:lumOff val="-10294"/>
            <a:alphaOff val="0"/>
          </a:schemeClr>
        </a:solidFill>
        <a:ln w="12700" cap="flat" cmpd="sng" algn="ctr">
          <a:solidFill>
            <a:schemeClr val="accent2">
              <a:hueOff val="1597608"/>
              <a:satOff val="-19575"/>
              <a:lumOff val="-1029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C76A2A-0A90-43F7-8E05-1F4706E2B062}">
      <dsp:nvSpPr>
        <dsp:cNvPr id="0" name=""/>
        <dsp:cNvSpPr/>
      </dsp:nvSpPr>
      <dsp:spPr>
        <a:xfrm>
          <a:off x="0" y="1777294"/>
          <a:ext cx="6096000" cy="17746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Method use: observation, interviews with current staff, reviewing organization goals</a:t>
          </a:r>
          <a:endParaRPr lang="en-US" sz="3200" kern="1200"/>
        </a:p>
      </dsp:txBody>
      <dsp:txXfrm>
        <a:off x="0" y="1777294"/>
        <a:ext cx="6096000" cy="1774691"/>
      </dsp:txXfrm>
    </dsp:sp>
    <dsp:sp modelId="{5B2951E2-5F1A-49FB-9584-DF8921A75439}">
      <dsp:nvSpPr>
        <dsp:cNvPr id="0" name=""/>
        <dsp:cNvSpPr/>
      </dsp:nvSpPr>
      <dsp:spPr>
        <a:xfrm>
          <a:off x="0" y="3551985"/>
          <a:ext cx="6096000" cy="0"/>
        </a:xfrm>
        <a:prstGeom prst="line">
          <a:avLst/>
        </a:prstGeom>
        <a:solidFill>
          <a:schemeClr val="accent2">
            <a:hueOff val="3195217"/>
            <a:satOff val="-39150"/>
            <a:lumOff val="-20588"/>
            <a:alphaOff val="0"/>
          </a:schemeClr>
        </a:solidFill>
        <a:ln w="12700" cap="flat" cmpd="sng" algn="ctr">
          <a:solidFill>
            <a:schemeClr val="accent2">
              <a:hueOff val="3195217"/>
              <a:satOff val="-39150"/>
              <a:lumOff val="-2058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CB380B-CFED-4B4A-9C32-ADF0823BAD94}">
      <dsp:nvSpPr>
        <dsp:cNvPr id="0" name=""/>
        <dsp:cNvSpPr/>
      </dsp:nvSpPr>
      <dsp:spPr>
        <a:xfrm>
          <a:off x="0" y="3551985"/>
          <a:ext cx="6096000" cy="17746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Outcome: Define the key functions and competencies required for the change manager role.</a:t>
          </a:r>
          <a:endParaRPr lang="en-US" sz="3200" kern="1200"/>
        </a:p>
      </dsp:txBody>
      <dsp:txXfrm>
        <a:off x="0" y="3551985"/>
        <a:ext cx="6096000" cy="177469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74CA7F-9BFB-498E-B119-B1F8F9275E8E}">
      <dsp:nvSpPr>
        <dsp:cNvPr id="0" name=""/>
        <dsp:cNvSpPr/>
      </dsp:nvSpPr>
      <dsp:spPr>
        <a:xfrm>
          <a:off x="0" y="650"/>
          <a:ext cx="6096000" cy="15222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97610E-34D8-4B83-B183-0E983BF8082E}">
      <dsp:nvSpPr>
        <dsp:cNvPr id="0" name=""/>
        <dsp:cNvSpPr/>
      </dsp:nvSpPr>
      <dsp:spPr>
        <a:xfrm>
          <a:off x="460489" y="343163"/>
          <a:ext cx="837253" cy="83725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A04188-86FB-47AA-AE1D-0EC2376D4230}">
      <dsp:nvSpPr>
        <dsp:cNvPr id="0" name=""/>
        <dsp:cNvSpPr/>
      </dsp:nvSpPr>
      <dsp:spPr>
        <a:xfrm>
          <a:off x="1758233" y="650"/>
          <a:ext cx="4337766" cy="1522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108" tIns="161108" rIns="161108" bIns="16110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All people get the </a:t>
          </a:r>
          <a:r>
            <a:rPr lang="en-US" sz="2100" b="1" i="0" kern="1200" baseline="0"/>
            <a:t>same questions</a:t>
          </a:r>
          <a:endParaRPr lang="en-US" sz="2100" kern="1200"/>
        </a:p>
      </dsp:txBody>
      <dsp:txXfrm>
        <a:off x="1758233" y="650"/>
        <a:ext cx="4337766" cy="1522279"/>
      </dsp:txXfrm>
    </dsp:sp>
    <dsp:sp modelId="{77C10D55-A5B0-4B3D-BF12-5BD3CFDCCAFA}">
      <dsp:nvSpPr>
        <dsp:cNvPr id="0" name=""/>
        <dsp:cNvSpPr/>
      </dsp:nvSpPr>
      <dsp:spPr>
        <a:xfrm>
          <a:off x="0" y="1903500"/>
          <a:ext cx="6096000" cy="15222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9278D3-E13A-4CDA-BC3C-1EBDDA12351B}">
      <dsp:nvSpPr>
        <dsp:cNvPr id="0" name=""/>
        <dsp:cNvSpPr/>
      </dsp:nvSpPr>
      <dsp:spPr>
        <a:xfrm>
          <a:off x="460489" y="2246013"/>
          <a:ext cx="837253" cy="83725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1E49EB-0C2A-4915-88E8-06B5E6A44389}">
      <dsp:nvSpPr>
        <dsp:cNvPr id="0" name=""/>
        <dsp:cNvSpPr/>
      </dsp:nvSpPr>
      <dsp:spPr>
        <a:xfrm>
          <a:off x="1758233" y="1903500"/>
          <a:ext cx="4337766" cy="1522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108" tIns="161108" rIns="161108" bIns="16110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i="0" kern="1200" baseline="0"/>
            <a:t>Fair</a:t>
          </a:r>
          <a:r>
            <a:rPr lang="en-US" sz="2100" b="0" i="0" kern="1200" baseline="0"/>
            <a:t> and </a:t>
          </a:r>
          <a:r>
            <a:rPr lang="en-US" sz="2100" b="1" i="0" kern="1200" baseline="0"/>
            <a:t>easy to compare</a:t>
          </a:r>
          <a:r>
            <a:rPr lang="en-US" sz="2100" b="0" i="0" kern="1200" baseline="0"/>
            <a:t> answers</a:t>
          </a:r>
          <a:endParaRPr lang="en-US" sz="2100" kern="1200"/>
        </a:p>
      </dsp:txBody>
      <dsp:txXfrm>
        <a:off x="1758233" y="1903500"/>
        <a:ext cx="4337766" cy="1522279"/>
      </dsp:txXfrm>
    </dsp:sp>
    <dsp:sp modelId="{ADC82BAC-010B-466B-BE17-812F82CA8481}">
      <dsp:nvSpPr>
        <dsp:cNvPr id="0" name=""/>
        <dsp:cNvSpPr/>
      </dsp:nvSpPr>
      <dsp:spPr>
        <a:xfrm>
          <a:off x="0" y="3806349"/>
          <a:ext cx="6096000" cy="15222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E3C1E1-AEE6-45E0-8968-EA4113BC7CE2}">
      <dsp:nvSpPr>
        <dsp:cNvPr id="0" name=""/>
        <dsp:cNvSpPr/>
      </dsp:nvSpPr>
      <dsp:spPr>
        <a:xfrm>
          <a:off x="460489" y="4148862"/>
          <a:ext cx="837253" cy="83725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54C827-AEB1-438E-BD5E-C5B8060C4D4C}">
      <dsp:nvSpPr>
        <dsp:cNvPr id="0" name=""/>
        <dsp:cNvSpPr/>
      </dsp:nvSpPr>
      <dsp:spPr>
        <a:xfrm>
          <a:off x="1758233" y="3806349"/>
          <a:ext cx="4337766" cy="1522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108" tIns="161108" rIns="161108" bIns="16110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Good for jobs that need clear thinking</a:t>
          </a:r>
          <a:br>
            <a:rPr lang="en-US" sz="2100" b="0" i="0" kern="1200" baseline="0"/>
          </a:br>
          <a:r>
            <a:rPr lang="en-US" sz="2100" b="0" i="1" kern="1200" baseline="0"/>
            <a:t>(Example question:</a:t>
          </a:r>
          <a:r>
            <a:rPr lang="en-US" sz="2100" b="0" i="0" kern="1200" baseline="0"/>
            <a:t> “What is your biggest success at work?”*)</a:t>
          </a:r>
          <a:endParaRPr lang="en-US" sz="2100" kern="1200"/>
        </a:p>
      </dsp:txBody>
      <dsp:txXfrm>
        <a:off x="1758233" y="3806349"/>
        <a:ext cx="4337766" cy="152227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872B18-0BAF-4565-9773-9A036B24B32E}">
      <dsp:nvSpPr>
        <dsp:cNvPr id="0" name=""/>
        <dsp:cNvSpPr/>
      </dsp:nvSpPr>
      <dsp:spPr>
        <a:xfrm>
          <a:off x="0" y="650"/>
          <a:ext cx="6096000" cy="15222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94C908-2E1D-4292-9CBB-F71C9CF48D2B}">
      <dsp:nvSpPr>
        <dsp:cNvPr id="0" name=""/>
        <dsp:cNvSpPr/>
      </dsp:nvSpPr>
      <dsp:spPr>
        <a:xfrm>
          <a:off x="460489" y="343163"/>
          <a:ext cx="837253" cy="83725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476AE9-DCF9-4D30-9CF7-D9C0EC857E3B}">
      <dsp:nvSpPr>
        <dsp:cNvPr id="0" name=""/>
        <dsp:cNvSpPr/>
      </dsp:nvSpPr>
      <dsp:spPr>
        <a:xfrm>
          <a:off x="1758233" y="650"/>
          <a:ext cx="4337766" cy="1522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108" tIns="161108" rIns="161108" bIns="16110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Ask about </a:t>
          </a:r>
          <a:r>
            <a:rPr lang="en-US" sz="2100" b="1" i="0" kern="1200" baseline="0"/>
            <a:t>past actions</a:t>
          </a:r>
          <a:endParaRPr lang="en-US" sz="2100" kern="1200"/>
        </a:p>
      </dsp:txBody>
      <dsp:txXfrm>
        <a:off x="1758233" y="650"/>
        <a:ext cx="4337766" cy="1522279"/>
      </dsp:txXfrm>
    </dsp:sp>
    <dsp:sp modelId="{FB59EBEE-E84B-42A0-B867-22B825CBFB0D}">
      <dsp:nvSpPr>
        <dsp:cNvPr id="0" name=""/>
        <dsp:cNvSpPr/>
      </dsp:nvSpPr>
      <dsp:spPr>
        <a:xfrm>
          <a:off x="0" y="1903500"/>
          <a:ext cx="6096000" cy="15222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76D442-5589-4E39-9520-F7C6A613F25D}">
      <dsp:nvSpPr>
        <dsp:cNvPr id="0" name=""/>
        <dsp:cNvSpPr/>
      </dsp:nvSpPr>
      <dsp:spPr>
        <a:xfrm>
          <a:off x="460489" y="2246013"/>
          <a:ext cx="837253" cy="83725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D77F31-FDD9-4B4B-AAB4-BA943392668B}">
      <dsp:nvSpPr>
        <dsp:cNvPr id="0" name=""/>
        <dsp:cNvSpPr/>
      </dsp:nvSpPr>
      <dsp:spPr>
        <a:xfrm>
          <a:off x="1758233" y="1903500"/>
          <a:ext cx="4337766" cy="1522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108" tIns="161108" rIns="161108" bIns="16110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Helps see how people </a:t>
          </a:r>
          <a:r>
            <a:rPr lang="en-US" sz="2100" b="1" i="0" kern="1200" baseline="0"/>
            <a:t>solve problems</a:t>
          </a:r>
          <a:br>
            <a:rPr lang="en-US" sz="2100" b="0" i="0" kern="1200" baseline="0"/>
          </a:br>
          <a:r>
            <a:rPr lang="en-US" sz="2100" b="0" i="1" kern="1200" baseline="0"/>
            <a:t>(Example:</a:t>
          </a:r>
          <a:r>
            <a:rPr lang="en-US" sz="2100" b="0" i="0" kern="1200" baseline="0"/>
            <a:t> “Tell me about a time you helped a team change.”*)</a:t>
          </a:r>
          <a:endParaRPr lang="en-US" sz="2100" kern="1200"/>
        </a:p>
      </dsp:txBody>
      <dsp:txXfrm>
        <a:off x="1758233" y="1903500"/>
        <a:ext cx="4337766" cy="1522279"/>
      </dsp:txXfrm>
    </dsp:sp>
    <dsp:sp modelId="{9321F11B-600D-415D-B7AA-935C33A0D146}">
      <dsp:nvSpPr>
        <dsp:cNvPr id="0" name=""/>
        <dsp:cNvSpPr/>
      </dsp:nvSpPr>
      <dsp:spPr>
        <a:xfrm>
          <a:off x="0" y="3806349"/>
          <a:ext cx="6096000" cy="15222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730B55-45DA-4E61-9BF5-C40D32894B8D}">
      <dsp:nvSpPr>
        <dsp:cNvPr id="0" name=""/>
        <dsp:cNvSpPr/>
      </dsp:nvSpPr>
      <dsp:spPr>
        <a:xfrm>
          <a:off x="460489" y="4148862"/>
          <a:ext cx="837253" cy="83725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23BA60-2067-484B-A6CE-22E12624FCC2}">
      <dsp:nvSpPr>
        <dsp:cNvPr id="0" name=""/>
        <dsp:cNvSpPr/>
      </dsp:nvSpPr>
      <dsp:spPr>
        <a:xfrm>
          <a:off x="1758233" y="3806349"/>
          <a:ext cx="4337766" cy="1522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108" tIns="161108" rIns="161108" bIns="16110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Uses the </a:t>
          </a:r>
          <a:r>
            <a:rPr lang="en-US" sz="2100" b="1" i="0" kern="1200" baseline="0"/>
            <a:t>STAR method:</a:t>
          </a:r>
          <a:r>
            <a:rPr lang="en-US" sz="2100" b="0" i="0" kern="1200" baseline="0"/>
            <a:t> Situation, Task, Action, Result</a:t>
          </a:r>
          <a:endParaRPr lang="en-US" sz="2100" kern="1200"/>
        </a:p>
      </dsp:txBody>
      <dsp:txXfrm>
        <a:off x="1758233" y="3806349"/>
        <a:ext cx="4337766" cy="152227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362E5B-305A-4921-B063-26869BF48046}">
      <dsp:nvSpPr>
        <dsp:cNvPr id="0" name=""/>
        <dsp:cNvSpPr/>
      </dsp:nvSpPr>
      <dsp:spPr>
        <a:xfrm>
          <a:off x="0" y="652"/>
          <a:ext cx="6858000" cy="15263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AB3B24-3485-4823-B8E0-669DDAF10C20}">
      <dsp:nvSpPr>
        <dsp:cNvPr id="0" name=""/>
        <dsp:cNvSpPr/>
      </dsp:nvSpPr>
      <dsp:spPr>
        <a:xfrm>
          <a:off x="461720" y="344080"/>
          <a:ext cx="839491" cy="8394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EF5550-914E-4C6C-9C68-E82B891294C6}">
      <dsp:nvSpPr>
        <dsp:cNvPr id="0" name=""/>
        <dsp:cNvSpPr/>
      </dsp:nvSpPr>
      <dsp:spPr>
        <a:xfrm>
          <a:off x="1762933" y="652"/>
          <a:ext cx="5095066" cy="15263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539" tIns="161539" rIns="161539" bIns="16153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More than one interviewer</a:t>
          </a:r>
          <a:endParaRPr lang="en-US" sz="2500" kern="1200"/>
        </a:p>
      </dsp:txBody>
      <dsp:txXfrm>
        <a:off x="1762933" y="652"/>
        <a:ext cx="5095066" cy="1526348"/>
      </dsp:txXfrm>
    </dsp:sp>
    <dsp:sp modelId="{BD8E43C2-9AEE-43F1-93ED-3C18D307BED7}">
      <dsp:nvSpPr>
        <dsp:cNvPr id="0" name=""/>
        <dsp:cNvSpPr/>
      </dsp:nvSpPr>
      <dsp:spPr>
        <a:xfrm>
          <a:off x="0" y="1908588"/>
          <a:ext cx="6858000" cy="15263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1F500D-482B-4617-AAB0-D9E5E7E799F2}">
      <dsp:nvSpPr>
        <dsp:cNvPr id="0" name=""/>
        <dsp:cNvSpPr/>
      </dsp:nvSpPr>
      <dsp:spPr>
        <a:xfrm>
          <a:off x="461720" y="2252017"/>
          <a:ext cx="839491" cy="8394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42F305-6478-49B9-8DD9-04C9469B706D}">
      <dsp:nvSpPr>
        <dsp:cNvPr id="0" name=""/>
        <dsp:cNvSpPr/>
      </dsp:nvSpPr>
      <dsp:spPr>
        <a:xfrm>
          <a:off x="1762933" y="1908588"/>
          <a:ext cx="5095066" cy="15263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539" tIns="161539" rIns="161539" bIns="16153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Each person asks different questions</a:t>
          </a:r>
          <a:endParaRPr lang="en-US" sz="2500" kern="1200"/>
        </a:p>
      </dsp:txBody>
      <dsp:txXfrm>
        <a:off x="1762933" y="1908588"/>
        <a:ext cx="5095066" cy="1526348"/>
      </dsp:txXfrm>
    </dsp:sp>
    <dsp:sp modelId="{6EAFB9E1-5E99-4F57-A9EF-CBBFAE70A938}">
      <dsp:nvSpPr>
        <dsp:cNvPr id="0" name=""/>
        <dsp:cNvSpPr/>
      </dsp:nvSpPr>
      <dsp:spPr>
        <a:xfrm>
          <a:off x="0" y="3816524"/>
          <a:ext cx="6858000" cy="15263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40C271-2F18-4D96-B32F-252420C5D6F2}">
      <dsp:nvSpPr>
        <dsp:cNvPr id="0" name=""/>
        <dsp:cNvSpPr/>
      </dsp:nvSpPr>
      <dsp:spPr>
        <a:xfrm>
          <a:off x="461720" y="4159953"/>
          <a:ext cx="839491" cy="83949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7B33B3-D6FE-4E08-8FC6-9A726FF2F5DC}">
      <dsp:nvSpPr>
        <dsp:cNvPr id="0" name=""/>
        <dsp:cNvSpPr/>
      </dsp:nvSpPr>
      <dsp:spPr>
        <a:xfrm>
          <a:off x="1762933" y="3816524"/>
          <a:ext cx="5095066" cy="15263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539" tIns="161539" rIns="161539" bIns="16153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Gives </a:t>
          </a:r>
          <a:r>
            <a:rPr lang="en-US" sz="2500" b="1" i="0" kern="1200" baseline="0"/>
            <a:t>fair and balanced</a:t>
          </a:r>
          <a:r>
            <a:rPr lang="en-US" sz="2500" b="0" i="0" kern="1200" baseline="0"/>
            <a:t> choice</a:t>
          </a:r>
          <a:endParaRPr lang="en-US" sz="2500" kern="1200"/>
        </a:p>
      </dsp:txBody>
      <dsp:txXfrm>
        <a:off x="1762933" y="3816524"/>
        <a:ext cx="5095066" cy="152634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686568-B78F-4A47-B7DE-0D1441C53001}">
      <dsp:nvSpPr>
        <dsp:cNvPr id="0" name=""/>
        <dsp:cNvSpPr/>
      </dsp:nvSpPr>
      <dsp:spPr>
        <a:xfrm>
          <a:off x="0" y="64360"/>
          <a:ext cx="6096000" cy="12331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i="0" kern="1200" baseline="0"/>
            <a:t>Good hiring helps the company grow</a:t>
          </a:r>
          <a:endParaRPr lang="en-US" sz="3100" kern="1200"/>
        </a:p>
      </dsp:txBody>
      <dsp:txXfrm>
        <a:off x="60199" y="124559"/>
        <a:ext cx="5975602" cy="1112781"/>
      </dsp:txXfrm>
    </dsp:sp>
    <dsp:sp modelId="{3B38AD4F-D33D-42A8-8763-BCA70A65445F}">
      <dsp:nvSpPr>
        <dsp:cNvPr id="0" name=""/>
        <dsp:cNvSpPr/>
      </dsp:nvSpPr>
      <dsp:spPr>
        <a:xfrm>
          <a:off x="0" y="1386820"/>
          <a:ext cx="6096000" cy="1233179"/>
        </a:xfrm>
        <a:prstGeom prst="roundRect">
          <a:avLst/>
        </a:prstGeom>
        <a:solidFill>
          <a:schemeClr val="accent2">
            <a:hueOff val="1065072"/>
            <a:satOff val="-13050"/>
            <a:lumOff val="-686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i="0" kern="1200" baseline="0"/>
            <a:t>Asking the right questions finds the right person</a:t>
          </a:r>
          <a:endParaRPr lang="en-US" sz="3100" kern="1200"/>
        </a:p>
      </dsp:txBody>
      <dsp:txXfrm>
        <a:off x="60199" y="1447019"/>
        <a:ext cx="5975602" cy="1112781"/>
      </dsp:txXfrm>
    </dsp:sp>
    <dsp:sp modelId="{74533362-2FB1-403F-A337-CECD6681E680}">
      <dsp:nvSpPr>
        <dsp:cNvPr id="0" name=""/>
        <dsp:cNvSpPr/>
      </dsp:nvSpPr>
      <dsp:spPr>
        <a:xfrm>
          <a:off x="0" y="2709280"/>
          <a:ext cx="6096000" cy="1233179"/>
        </a:xfrm>
        <a:prstGeom prst="roundRect">
          <a:avLst/>
        </a:prstGeom>
        <a:solidFill>
          <a:schemeClr val="accent2">
            <a:hueOff val="2130145"/>
            <a:satOff val="-26100"/>
            <a:lumOff val="-1372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i="0" kern="1200" baseline="0"/>
            <a:t>Use both online and face-to-face interviews for best results</a:t>
          </a:r>
          <a:endParaRPr lang="en-US" sz="3100" kern="1200"/>
        </a:p>
      </dsp:txBody>
      <dsp:txXfrm>
        <a:off x="60199" y="2769479"/>
        <a:ext cx="5975602" cy="1112781"/>
      </dsp:txXfrm>
    </dsp:sp>
    <dsp:sp modelId="{5F26B249-DA3D-41F2-B4CA-6F1736AD1CB7}">
      <dsp:nvSpPr>
        <dsp:cNvPr id="0" name=""/>
        <dsp:cNvSpPr/>
      </dsp:nvSpPr>
      <dsp:spPr>
        <a:xfrm>
          <a:off x="0" y="4031740"/>
          <a:ext cx="6096000" cy="1233179"/>
        </a:xfrm>
        <a:prstGeom prst="roundRect">
          <a:avLst/>
        </a:prstGeom>
        <a:solidFill>
          <a:schemeClr val="accent2">
            <a:hueOff val="3195217"/>
            <a:satOff val="-39150"/>
            <a:lumOff val="-20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i="0" kern="1200" baseline="0"/>
            <a:t>Right people = happy team and success!</a:t>
          </a:r>
          <a:endParaRPr lang="en-US" sz="3100" kern="1200"/>
        </a:p>
      </dsp:txBody>
      <dsp:txXfrm>
        <a:off x="60199" y="4091939"/>
        <a:ext cx="5975602" cy="11127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C81A0-FB7A-4357-8B37-1EC930D1E0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3999"/>
            <a:ext cx="10668000" cy="1985963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3C075C-7238-4F43-87E7-63A35BE690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3809999"/>
            <a:ext cx="10667998" cy="19859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67EEB-ABA8-4DA9-803B-0C6CD8A12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b" anchorCtr="0"/>
          <a:lstStyle/>
          <a:p>
            <a:fld id="{F4D57BDD-E64A-4D27-8978-82FFCA18A12C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FD314-1E75-41B9-A585-4F4A32A34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0CC8E8-C649-4A81-BF53-F078B2A98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55975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6A6A6-C260-4F8B-99DF-249C907BE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6F8CB-5C97-4437-A672-4E43D0E5AE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90C990-05C1-4ECD-A899-722057AEA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9811C-37A0-4DD1-8607-EFD4226E5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AB506-9570-4D3E-804F-A184A73DB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1167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569B8-DEA4-4F12-9078-ECD731F2A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30351"/>
            <a:ext cx="10668000" cy="2279650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0D1F3B-E79C-4822-999D-205B0E76C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4"/>
            <a:ext cx="10668000" cy="118318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5166-621E-4C71-A40F-64E514536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B8A175-E39F-477F-997B-99FF8677A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9115F-5456-4FA3-8484-B1806E7C4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75502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8BC5C-CCF0-4BA5-B102-213AC6FD5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37E63-3B4F-4C2F-A87C-9533227EB6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8ACE3E-2FED-4289-B138-3EC2826909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55DB51-20DA-4BEF-90BA-DDD37DC08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6D22E1-F0DB-4CB7-B2E3-D578EEAA6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29146B-54D6-4291-8EA2-643002482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1847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B4AE7-507A-4E14-96E2-5412FF8EA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7048"/>
            <a:ext cx="10668000" cy="75895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DEEE83-2945-4C22-9597-57F1F1262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C2494D-AD1D-4CB7-A17C-B69079113D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1" y="3059113"/>
            <a:ext cx="4572000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3E4950-830D-4EE3-9F51-DD730255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7998" y="2286000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F244AA-BDAA-4FDD-B742-449DF90573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58000" y="3059113"/>
            <a:ext cx="4571998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B78494-ECE0-41D2-97E2-CFAC0434A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5E4C20-6CC5-4259-B554-B19F1A7AA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09AB13-CCCC-4074-9B66-CE0B37902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88278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FB5FF-4FD1-4CE4-BBC5-E6402FE06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3810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71AAD-C5B9-485B-84DD-60DAFD5F1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7CACFF-0406-4EE2-9E8F-F594B952C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52A47E-1990-4B6B-BCCB-75B6F213A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423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C8FE4C-64F1-4C88-9D30-17F8131ED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5D8FB3-6FA4-40A7-BDBF-76CD0F22F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649F41-A021-4490-BB80-C89DF0293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06558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EF60-874B-45DE-BF65-CF0D08577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3821113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757B0-722D-425F-8BD4-9CD9093BC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1524000"/>
            <a:ext cx="6096000" cy="3810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DB0F60-AADF-41C3-8BFC-B405E0A3F9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3048000"/>
            <a:ext cx="3821113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AB1E11-97B6-42FD-9F45-6EDC3B83F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4D7DA9-F910-4337-99A2-91F4EA361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93A2F2-339E-4406-9A90-534A38C5A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8362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71599-6E07-4A55-9B93-4CA5EFE3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0"/>
            <a:ext cx="3810000" cy="15240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2C2D26-DACA-4941-955E-18F7E23675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3999" y="1524000"/>
            <a:ext cx="6095999" cy="3810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EDB26D-C5B0-41D6-A75F-F89A87BE24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3048000"/>
            <a:ext cx="3810000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9304B6-48DF-41FA-A089-8C83BBA63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DFB82F-A17A-4BC7-A522-CD934BC35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CC530C-8824-4BE3-884E-2AFF30B57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0843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CE73F-2F7C-4941-9B13-ACB43A498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5239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BC107E-F2BE-4057-B06B-1E50FD12B5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3048000"/>
            <a:ext cx="10668000" cy="3048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9D7D8-1932-4215-A6E0-C16DA0DDB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78B662-65E3-47B2-AD95-B041B57F3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93DBC5-88B5-4F2A-A0E3-752CB4217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7501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6599DF-5B13-4800-ADD7-3A2A2F1C48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1523999"/>
            <a:ext cx="2705100" cy="4572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191E12-22D9-4DA9-A336-EA6A8B9B55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1524000"/>
            <a:ext cx="7620000" cy="4572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22A1D5-B7EF-43A4-81EF-B5A7EA356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09DFB-4410-42BF-B886-C984E3A53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6487E8-E9A0-429E-88E5-34B1BE86B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5533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1B49B9-8C94-4604-AEEE-CB5051962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C3204E-CAF5-48A1-928F-757507EC48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3047999"/>
            <a:ext cx="10668000" cy="3048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40D12-4B42-4790-8677-C9250F3CDD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401594"/>
            <a:ext cx="3048000" cy="365125"/>
          </a:xfrm>
          <a:prstGeom prst="rect">
            <a:avLst/>
          </a:prstGeom>
        </p:spPr>
        <p:txBody>
          <a:bodyPr vert="horz" lIns="91440" tIns="45720" rIns="91440" bIns="45720" rtlCol="0" anchor="b" anchorCtr="0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10/12/2025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B17CD-6C27-4CD1-B20D-EA4B8E54F4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858000" y="6096000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A934F-C817-4C99-A2CF-C763A3F20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0" y="401594"/>
            <a:ext cx="2286000" cy="762000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4000">
                <a:solidFill>
                  <a:schemeClr val="tx1"/>
                </a:solidFill>
                <a:latin typeface="+mj-lt"/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581345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40" r:id="rId5"/>
    <p:sldLayoutId id="2147483741" r:id="rId6"/>
    <p:sldLayoutId id="2147483746" r:id="rId7"/>
    <p:sldLayoutId id="2147483742" r:id="rId8"/>
    <p:sldLayoutId id="2147483743" r:id="rId9"/>
    <p:sldLayoutId id="2147483744" r:id="rId10"/>
    <p:sldLayoutId id="214748374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ED1376E-C4D0-F8CB-0982-DF7961850E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384" r="1" b="9386"/>
          <a:stretch>
            <a:fillRect/>
          </a:stretch>
        </p:blipFill>
        <p:spPr>
          <a:xfrm>
            <a:off x="20" y="10"/>
            <a:ext cx="12191435" cy="6857989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ADA7B28A-56E6-40AC-BFEB-4CC5F2F13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62038"/>
            <a:ext cx="12192001" cy="4733924"/>
          </a:xfrm>
          <a:prstGeom prst="rect">
            <a:avLst/>
          </a:prstGeom>
          <a:gradFill flip="none" rotWithShape="1">
            <a:gsLst>
              <a:gs pos="41000">
                <a:srgbClr val="000000">
                  <a:alpha val="30000"/>
                </a:srgbClr>
              </a:gs>
              <a:gs pos="60000">
                <a:srgbClr val="000000">
                  <a:alpha val="30000"/>
                </a:srgb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F375B4-E512-2D34-D1F1-C3B0993B88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062037"/>
            <a:ext cx="6096000" cy="2447925"/>
          </a:xfrm>
        </p:spPr>
        <p:txBody>
          <a:bodyPr>
            <a:normAutofit/>
          </a:bodyPr>
          <a:lstStyle/>
          <a:p>
            <a:pPr algn="l"/>
            <a:r>
              <a:rPr lang="en-GB" sz="5000">
                <a:solidFill>
                  <a:srgbClr val="FFFFFF"/>
                </a:solidFill>
              </a:rPr>
              <a:t>Recruiting the right candidate for the right job at the right time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6A6180-121B-C6E8-7974-6E450A52FA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3809999"/>
            <a:ext cx="6096000" cy="1985963"/>
          </a:xfrm>
        </p:spPr>
        <p:txBody>
          <a:bodyPr>
            <a:normAutofit/>
          </a:bodyPr>
          <a:lstStyle/>
          <a:p>
            <a:pPr algn="l"/>
            <a:r>
              <a:rPr lang="en-GB">
                <a:solidFill>
                  <a:srgbClr val="FFFFFF"/>
                </a:solidFill>
              </a:rPr>
              <a:t>Ion Magureanu</a:t>
            </a:r>
          </a:p>
          <a:p>
            <a:pPr algn="l"/>
            <a:r>
              <a:rPr lang="en-GB">
                <a:solidFill>
                  <a:srgbClr val="FFFFFF"/>
                </a:solidFill>
              </a:rPr>
              <a:t>LCLM5002 Presentation</a:t>
            </a:r>
          </a:p>
        </p:txBody>
      </p:sp>
    </p:spTree>
    <p:extLst>
      <p:ext uri="{BB962C8B-B14F-4D97-AF65-F5344CB8AC3E}">
        <p14:creationId xmlns:p14="http://schemas.microsoft.com/office/powerpoint/2010/main" val="10336791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21B06-5282-CE84-DAB3-32707F09D8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of contents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2C0CF794-6508-A84C-418F-3F731776FBB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62000" y="3047999"/>
          <a:ext cx="10668000" cy="30480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370633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CE902-E971-BF39-4BF7-79DD3B2161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Company introduction</a:t>
            </a:r>
            <a:br>
              <a:rPr lang="en-GB" dirty="0"/>
            </a:br>
            <a:r>
              <a:rPr lang="en-GB" dirty="0" err="1"/>
              <a:t>Innov</a:t>
            </a:r>
            <a:r>
              <a:rPr lang="en-GB" dirty="0"/>
              <a:t> Solution Ltd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88B21F-21DD-A4F5-7CE7-4882E3A34F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Company : </a:t>
            </a:r>
            <a:r>
              <a:rPr lang="en-GB" dirty="0" err="1"/>
              <a:t>Innov</a:t>
            </a:r>
            <a:r>
              <a:rPr lang="en-GB" dirty="0"/>
              <a:t> Solution Ltd</a:t>
            </a:r>
          </a:p>
          <a:p>
            <a:r>
              <a:rPr lang="en-GB" dirty="0"/>
              <a:t>Location: London</a:t>
            </a:r>
          </a:p>
          <a:p>
            <a:r>
              <a:rPr lang="en-GB" dirty="0"/>
              <a:t>Industry: Business</a:t>
            </a:r>
          </a:p>
          <a:p>
            <a:r>
              <a:rPr lang="en-GB" dirty="0"/>
              <a:t>Hiring a Change manager to lead transformation initiative</a:t>
            </a:r>
          </a:p>
        </p:txBody>
      </p:sp>
    </p:spTree>
    <p:extLst>
      <p:ext uri="{BB962C8B-B14F-4D97-AF65-F5344CB8AC3E}">
        <p14:creationId xmlns:p14="http://schemas.microsoft.com/office/powerpoint/2010/main" val="30739044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60DB02BD-FF61-4042-BC21-4EFF543EC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E203B6-035C-C94A-C681-8A6176DA1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1"/>
            <a:ext cx="3047999" cy="3810000"/>
          </a:xfrm>
        </p:spPr>
        <p:txBody>
          <a:bodyPr anchor="b">
            <a:normAutofit/>
          </a:bodyPr>
          <a:lstStyle/>
          <a:p>
            <a:r>
              <a:rPr lang="en-GB" dirty="0"/>
              <a:t>Step to find the right person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5811A85E-38EA-465A-84F9-6230CF743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8285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66290A3-7E80-441D-AA1E-5263326B1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8285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blipFill dpi="0" rotWithShape="1">
            <a:blip r:embed="rId2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15" name="Rectangle 1">
            <a:extLst>
              <a:ext uri="{FF2B5EF4-FFF2-40B4-BE49-F238E27FC236}">
                <a16:creationId xmlns:a16="http://schemas.microsoft.com/office/drawing/2014/main" id="{4A2EFEC5-8203-12B5-89A3-2CD7E36B7E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8636423"/>
              </p:ext>
            </p:extLst>
          </p:nvPr>
        </p:nvGraphicFramePr>
        <p:xfrm>
          <a:off x="5334000" y="766719"/>
          <a:ext cx="6096000" cy="5329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513959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DB02BD-FF61-4042-BC21-4EFF543EC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A076B6-C09A-7589-8141-64AF8BE1A0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1"/>
            <a:ext cx="3047999" cy="3810000"/>
          </a:xfrm>
        </p:spPr>
        <p:txBody>
          <a:bodyPr anchor="b">
            <a:normAutofit/>
          </a:bodyPr>
          <a:lstStyle/>
          <a:p>
            <a:r>
              <a:rPr lang="en-GB" dirty="0"/>
              <a:t>Job Analysis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11A85E-38EA-465A-84F9-6230CF743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8285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66290A3-7E80-441D-AA1E-5263326B1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8285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blipFill dpi="0" rotWithShape="1">
            <a:blip r:embed="rId2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564BC58-DBEE-7E28-0CFB-61F9588AF1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2198778"/>
              </p:ext>
            </p:extLst>
          </p:nvPr>
        </p:nvGraphicFramePr>
        <p:xfrm>
          <a:off x="5334000" y="766719"/>
          <a:ext cx="6096000" cy="5329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507282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ECA313-3C92-C885-BCF9-3C401A911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Job Description and person specification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B42AF8-A842-2B27-3B75-3CD1A91DEF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Job Description: Change manger</a:t>
            </a:r>
          </a:p>
          <a:p>
            <a:r>
              <a:rPr lang="en-GB" dirty="0"/>
              <a:t>Reports to: Project director</a:t>
            </a:r>
          </a:p>
          <a:p>
            <a:r>
              <a:rPr lang="en-GB" dirty="0"/>
              <a:t>Duty: oversee business transformation strategy manage change initiative, coordinate cross-functional teams</a:t>
            </a:r>
          </a:p>
          <a:p>
            <a:r>
              <a:rPr lang="en-GB" dirty="0"/>
              <a:t>Person specification: 3+ years in business transformation projects</a:t>
            </a:r>
          </a:p>
        </p:txBody>
      </p:sp>
    </p:spTree>
    <p:extLst>
      <p:ext uri="{BB962C8B-B14F-4D97-AF65-F5344CB8AC3E}">
        <p14:creationId xmlns:p14="http://schemas.microsoft.com/office/powerpoint/2010/main" val="14446207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0DB02BD-FF61-4042-BC21-4EFF543EC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8804FC-0C96-C128-0457-4F24A57FF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1"/>
            <a:ext cx="3047999" cy="3810000"/>
          </a:xfrm>
        </p:spPr>
        <p:txBody>
          <a:bodyPr anchor="b">
            <a:normAutofit/>
          </a:bodyPr>
          <a:lstStyle/>
          <a:p>
            <a:r>
              <a:rPr lang="en-GB" dirty="0"/>
              <a:t>Interview type 1</a:t>
            </a:r>
          </a:p>
        </p:txBody>
      </p:sp>
      <p:sp>
        <p:nvSpPr>
          <p:cNvPr id="18" name="Freeform: Shape 12">
            <a:extLst>
              <a:ext uri="{FF2B5EF4-FFF2-40B4-BE49-F238E27FC236}">
                <a16:creationId xmlns:a16="http://schemas.microsoft.com/office/drawing/2014/main" id="{5811A85E-38EA-465A-84F9-6230CF743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8285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Freeform: Shape 14">
            <a:extLst>
              <a:ext uri="{FF2B5EF4-FFF2-40B4-BE49-F238E27FC236}">
                <a16:creationId xmlns:a16="http://schemas.microsoft.com/office/drawing/2014/main" id="{866290A3-7E80-441D-AA1E-5263326B1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8285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blipFill dpi="0" rotWithShape="1">
            <a:blip r:embed="rId2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7" name="Rectangle 2">
            <a:extLst>
              <a:ext uri="{FF2B5EF4-FFF2-40B4-BE49-F238E27FC236}">
                <a16:creationId xmlns:a16="http://schemas.microsoft.com/office/drawing/2014/main" id="{F49E8F27-3A33-C9C4-CAA9-E9ED856421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7333071"/>
              </p:ext>
            </p:extLst>
          </p:nvPr>
        </p:nvGraphicFramePr>
        <p:xfrm>
          <a:off x="5334000" y="766719"/>
          <a:ext cx="6096000" cy="5329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637894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0DB02BD-FF61-4042-BC21-4EFF543EC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4502BC-DE8F-3DF0-F851-5C9DADE879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1"/>
            <a:ext cx="3047999" cy="3810000"/>
          </a:xfrm>
        </p:spPr>
        <p:txBody>
          <a:bodyPr anchor="b">
            <a:normAutofit/>
          </a:bodyPr>
          <a:lstStyle/>
          <a:p>
            <a:r>
              <a:rPr lang="en-GB" dirty="0"/>
              <a:t>Interview type 2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811A85E-38EA-465A-84F9-6230CF743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8285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66290A3-7E80-441D-AA1E-5263326B1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8285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blipFill dpi="0" rotWithShape="1">
            <a:blip r:embed="rId2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078CA3F5-930A-8640-EBCF-EA72479829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0532010"/>
              </p:ext>
            </p:extLst>
          </p:nvPr>
        </p:nvGraphicFramePr>
        <p:xfrm>
          <a:off x="5334000" y="766719"/>
          <a:ext cx="6096000" cy="5329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760717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0479F5-59EA-43F3-BAFC-2606376EB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5E74FB-D04E-55EE-8ADA-8DEB0E7B3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8717"/>
            <a:ext cx="3810000" cy="3805283"/>
          </a:xfrm>
        </p:spPr>
        <p:txBody>
          <a:bodyPr anchor="ctr">
            <a:normAutofit/>
          </a:bodyPr>
          <a:lstStyle/>
          <a:p>
            <a:r>
              <a:rPr lang="en-GB" dirty="0"/>
              <a:t>Interview type 3</a:t>
            </a:r>
          </a:p>
        </p:txBody>
      </p:sp>
      <p:graphicFrame>
        <p:nvGraphicFramePr>
          <p:cNvPr id="7" name="Rectangle 2">
            <a:extLst>
              <a:ext uri="{FF2B5EF4-FFF2-40B4-BE49-F238E27FC236}">
                <a16:creationId xmlns:a16="http://schemas.microsoft.com/office/drawing/2014/main" id="{EEB8267D-FCC8-6206-321C-5282ACF37F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37321"/>
              </p:ext>
            </p:extLst>
          </p:nvPr>
        </p:nvGraphicFramePr>
        <p:xfrm>
          <a:off x="4572000" y="761999"/>
          <a:ext cx="6858000" cy="53435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211983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2926D-EAB3-AE66-41D1-1F7E038C8C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Good Question styles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02A747-3B02-BB8C-4827-4162AC631A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389631"/>
            <a:ext cx="10668000" cy="3048001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Probing Questions:</a:t>
            </a:r>
            <a:r>
              <a:rPr lang="en-GB" dirty="0"/>
              <a:t> Ask for more details</a:t>
            </a:r>
            <a:br>
              <a:rPr lang="en-GB" dirty="0"/>
            </a:br>
            <a:r>
              <a:rPr lang="en-GB" dirty="0"/>
              <a:t>→ “Can you tell me more about that?”</a:t>
            </a:r>
          </a:p>
          <a:p>
            <a:r>
              <a:rPr lang="en-GB" dirty="0"/>
              <a:t> </a:t>
            </a:r>
            <a:r>
              <a:rPr lang="en-GB" b="1" dirty="0"/>
              <a:t>Socratic Questions:</a:t>
            </a:r>
            <a:r>
              <a:rPr lang="en-GB" dirty="0"/>
              <a:t> Make people think</a:t>
            </a:r>
            <a:br>
              <a:rPr lang="en-GB" dirty="0"/>
            </a:br>
            <a:r>
              <a:rPr lang="en-GB" dirty="0"/>
              <a:t>→ “Why do you think that way?”</a:t>
            </a:r>
          </a:p>
          <a:p>
            <a:r>
              <a:rPr lang="en-GB" dirty="0"/>
              <a:t> </a:t>
            </a:r>
            <a:r>
              <a:rPr lang="en-GB" b="1" dirty="0"/>
              <a:t>Situational Questions:</a:t>
            </a:r>
            <a:r>
              <a:rPr lang="en-GB" dirty="0"/>
              <a:t> Use “What if…”</a:t>
            </a:r>
            <a:br>
              <a:rPr lang="en-GB" dirty="0"/>
            </a:br>
            <a:r>
              <a:rPr lang="en-GB" dirty="0"/>
              <a:t> “What if a team didn’t like your plan?”</a:t>
            </a:r>
          </a:p>
          <a:p>
            <a:r>
              <a:rPr lang="en-GB" dirty="0"/>
              <a:t> </a:t>
            </a:r>
            <a:r>
              <a:rPr lang="en-GB" b="1" dirty="0"/>
              <a:t>Don’t ask Leading Questions</a:t>
            </a:r>
            <a:r>
              <a:rPr lang="en-GB" dirty="0"/>
              <a:t> (They show the answer)</a:t>
            </a:r>
            <a:br>
              <a:rPr lang="en-GB" dirty="0"/>
            </a:br>
            <a:r>
              <a:rPr lang="en-GB" dirty="0"/>
              <a:t> “You like teamwork, don’t you?”</a:t>
            </a:r>
          </a:p>
        </p:txBody>
      </p:sp>
    </p:spTree>
    <p:extLst>
      <p:ext uri="{BB962C8B-B14F-4D97-AF65-F5344CB8AC3E}">
        <p14:creationId xmlns:p14="http://schemas.microsoft.com/office/powerpoint/2010/main" val="40765220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CE27A-38AF-B7CB-F496-ABFA1EC3BB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Face to face and Online interviews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ECD3C15-2C4A-1CFC-5493-02F9C65DBAC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6629282"/>
              </p:ext>
            </p:extLst>
          </p:nvPr>
        </p:nvGraphicFramePr>
        <p:xfrm>
          <a:off x="762000" y="2787649"/>
          <a:ext cx="10668000" cy="1828800"/>
        </p:xfrm>
        <a:graphic>
          <a:graphicData uri="http://schemas.openxmlformats.org/drawingml/2006/table">
            <a:tbl>
              <a:tblPr/>
              <a:tblGrid>
                <a:gridCol w="3556000">
                  <a:extLst>
                    <a:ext uri="{9D8B030D-6E8A-4147-A177-3AD203B41FA5}">
                      <a16:colId xmlns:a16="http://schemas.microsoft.com/office/drawing/2014/main" val="2551192559"/>
                    </a:ext>
                  </a:extLst>
                </a:gridCol>
                <a:gridCol w="3556000">
                  <a:extLst>
                    <a:ext uri="{9D8B030D-6E8A-4147-A177-3AD203B41FA5}">
                      <a16:colId xmlns:a16="http://schemas.microsoft.com/office/drawing/2014/main" val="394595056"/>
                    </a:ext>
                  </a:extLst>
                </a:gridCol>
                <a:gridCol w="3556000">
                  <a:extLst>
                    <a:ext uri="{9D8B030D-6E8A-4147-A177-3AD203B41FA5}">
                      <a16:colId xmlns:a16="http://schemas.microsoft.com/office/drawing/2014/main" val="416880693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Thing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Face-to-Face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Online (Zoom/Teams)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974269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Where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 the office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On computer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0132395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Good Points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See body language, friendly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Save time, easy for everyone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5137872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Bad Points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Travel time, more cost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Internet can break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7292487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Best For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Final stage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First meeting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754410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39155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0DB02BD-FF61-4042-BC21-4EFF543EC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92A623-B95C-E1B2-F15B-BC1C622F3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1"/>
            <a:ext cx="3047999" cy="3810000"/>
          </a:xfrm>
        </p:spPr>
        <p:txBody>
          <a:bodyPr anchor="b"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811A85E-38EA-465A-84F9-6230CF743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8285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66290A3-7E80-441D-AA1E-5263326B1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8285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blipFill dpi="0" rotWithShape="1">
            <a:blip r:embed="rId2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8" name="Rectangle 3">
            <a:extLst>
              <a:ext uri="{FF2B5EF4-FFF2-40B4-BE49-F238E27FC236}">
                <a16:creationId xmlns:a16="http://schemas.microsoft.com/office/drawing/2014/main" id="{F7E00D50-29B8-DC1E-A062-0728B827E6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5805212"/>
              </p:ext>
            </p:extLst>
          </p:nvPr>
        </p:nvGraphicFramePr>
        <p:xfrm>
          <a:off x="5334000" y="766719"/>
          <a:ext cx="6096000" cy="5329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458891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B3044-871D-2256-02ED-8ED202DCC9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3996371-98CE-7036-691F-AC4DAAA060B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62000" y="4102640"/>
            <a:ext cx="8536311" cy="938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Armstrong, M. &amp; Taylor, S. (2020).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Armstrong’s Handbook of Human Resource Management Practice.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15th ed. London: Kogan Page.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Foot, M. &amp; Hook, C. (2019).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Introducing Human Resource Management.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8th ed. Pearson.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Rees, G. &amp; Smith, P. (2017).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Strategic Human Resource Management: An International Perspective.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Sage.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Dessler, G. (2020).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Human Resource Management.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16th ed. Pearson.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Bratton, J. &amp; Gold, J. (2022).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Human Resource Management: Theory and Practice.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7th ed. Palgrave Macmillan.</a:t>
            </a:r>
          </a:p>
        </p:txBody>
      </p:sp>
    </p:spTree>
    <p:extLst>
      <p:ext uri="{BB962C8B-B14F-4D97-AF65-F5344CB8AC3E}">
        <p14:creationId xmlns:p14="http://schemas.microsoft.com/office/powerpoint/2010/main" val="2149198622"/>
      </p:ext>
    </p:extLst>
  </p:cSld>
  <p:clrMapOvr>
    <a:masterClrMapping/>
  </p:clrMapOvr>
</p:sld>
</file>

<file path=ppt/theme/theme1.xml><?xml version="1.0" encoding="utf-8"?>
<a:theme xmlns:a="http://schemas.openxmlformats.org/drawingml/2006/main" name="TornVTI">
  <a:themeElements>
    <a:clrScheme name="Custom 1">
      <a:dk1>
        <a:sysClr val="windowText" lastClr="000000"/>
      </a:dk1>
      <a:lt1>
        <a:sysClr val="window" lastClr="FFFFFF"/>
      </a:lt1>
      <a:dk2>
        <a:srgbClr val="131523"/>
      </a:dk2>
      <a:lt2>
        <a:srgbClr val="E7E6E6"/>
      </a:lt2>
      <a:accent1>
        <a:srgbClr val="3FB96C"/>
      </a:accent1>
      <a:accent2>
        <a:srgbClr val="699EFA"/>
      </a:accent2>
      <a:accent3>
        <a:srgbClr val="8039C1"/>
      </a:accent3>
      <a:accent4>
        <a:srgbClr val="D1971A"/>
      </a:accent4>
      <a:accent5>
        <a:srgbClr val="E62B59"/>
      </a:accent5>
      <a:accent6>
        <a:srgbClr val="9CA2AB"/>
      </a:accent6>
      <a:hlink>
        <a:srgbClr val="FFFFFF"/>
      </a:hlink>
      <a:folHlink>
        <a:srgbClr val="57618E"/>
      </a:folHlink>
    </a:clrScheme>
    <a:fontScheme name="Torn">
      <a:majorFont>
        <a:latin typeface="Impact"/>
        <a:ea typeface=""/>
        <a:cs typeface=""/>
      </a:majorFont>
      <a:minorFont>
        <a:latin typeface="Arial Nova C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ornVTI" id="{D93270A2-BAD7-4DCC-9D1D-3427EACCFA88}" vid="{1B17486C-9B79-43FC-98F9-5BF7AA5600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596</Words>
  <Application>Microsoft Office PowerPoint</Application>
  <PresentationFormat>Widescreen</PresentationFormat>
  <Paragraphs>79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Arial Nova Cond</vt:lpstr>
      <vt:lpstr>Impact</vt:lpstr>
      <vt:lpstr>TornVTI</vt:lpstr>
      <vt:lpstr>Recruiting the right candidate for the right job at the right time</vt:lpstr>
      <vt:lpstr>Table of contents</vt:lpstr>
      <vt:lpstr>Company introduction Innov Solution Ltd</vt:lpstr>
      <vt:lpstr>Step to find the right person</vt:lpstr>
      <vt:lpstr>Job Analysis</vt:lpstr>
      <vt:lpstr>Job Description and person specification</vt:lpstr>
      <vt:lpstr>Interview type 1</vt:lpstr>
      <vt:lpstr>Interview type 2</vt:lpstr>
      <vt:lpstr>Interview type 3</vt:lpstr>
      <vt:lpstr>Good Question styles </vt:lpstr>
      <vt:lpstr>Face to face and Online interviews</vt:lpstr>
      <vt:lpstr>Conclusion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Florin Magureanu</dc:creator>
  <cp:lastModifiedBy>Florin Magureanu</cp:lastModifiedBy>
  <cp:revision>1</cp:revision>
  <dcterms:created xsi:type="dcterms:W3CDTF">2025-10-12T13:54:27Z</dcterms:created>
  <dcterms:modified xsi:type="dcterms:W3CDTF">2025-10-12T14:27:49Z</dcterms:modified>
</cp:coreProperties>
</file>