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57" r:id="rId3"/>
    <p:sldId id="263" r:id="rId4"/>
    <p:sldId id="259" r:id="rId5"/>
    <p:sldId id="260" r:id="rId6"/>
    <p:sldId id="261" r:id="rId7"/>
    <p:sldId id="262" r:id="rId8"/>
    <p:sldId id="269" r:id="rId9"/>
    <p:sldId id="268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1" autoAdjust="0"/>
    <p:restoredTop sz="94660"/>
  </p:normalViewPr>
  <p:slideViewPr>
    <p:cSldViewPr snapToGrid="0">
      <p:cViewPr varScale="1">
        <p:scale>
          <a:sx n="75" d="100"/>
          <a:sy n="75" d="100"/>
        </p:scale>
        <p:origin x="6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83EE55-7B56-4E69-B70C-A39F2A93A4F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36CC968-7159-407C-8224-C84E1BCAA9B9}">
      <dgm:prSet/>
      <dgm:spPr/>
      <dgm:t>
        <a:bodyPr/>
        <a:lstStyle/>
        <a:p>
          <a:r>
            <a:rPr lang="en-GB" dirty="0"/>
            <a:t>An interrogatory statement that directs a study and poses a relationship between variables</a:t>
          </a:r>
          <a:endParaRPr lang="en-US" dirty="0"/>
        </a:p>
      </dgm:t>
    </dgm:pt>
    <dgm:pt modelId="{77BF6CD4-E280-46B7-8815-033E8218ED7F}" type="parTrans" cxnId="{9B45C29A-80BA-498F-A833-00F15DAB7A6B}">
      <dgm:prSet/>
      <dgm:spPr/>
      <dgm:t>
        <a:bodyPr/>
        <a:lstStyle/>
        <a:p>
          <a:endParaRPr lang="en-US"/>
        </a:p>
      </dgm:t>
    </dgm:pt>
    <dgm:pt modelId="{F368F5FE-A9BB-40DE-8128-03A126373618}" type="sibTrans" cxnId="{9B45C29A-80BA-498F-A833-00F15DAB7A6B}">
      <dgm:prSet/>
      <dgm:spPr/>
      <dgm:t>
        <a:bodyPr/>
        <a:lstStyle/>
        <a:p>
          <a:endParaRPr lang="en-US"/>
        </a:p>
      </dgm:t>
    </dgm:pt>
    <dgm:pt modelId="{785B0E6C-CF18-44B4-913B-09D5ECE3F87C}">
      <dgm:prSet/>
      <dgm:spPr/>
      <dgm:t>
        <a:bodyPr/>
        <a:lstStyle/>
        <a:p>
          <a:r>
            <a:rPr lang="en-GB" dirty="0"/>
            <a:t>Discuss</a:t>
          </a:r>
          <a:endParaRPr lang="en-US" dirty="0"/>
        </a:p>
      </dgm:t>
    </dgm:pt>
    <dgm:pt modelId="{F35D49AB-E8DB-4962-A152-FD18FEAE3A40}" type="parTrans" cxnId="{3C25A0A6-BD46-488B-80CF-6A9D03D4ADF1}">
      <dgm:prSet/>
      <dgm:spPr/>
      <dgm:t>
        <a:bodyPr/>
        <a:lstStyle/>
        <a:p>
          <a:endParaRPr lang="en-US"/>
        </a:p>
      </dgm:t>
    </dgm:pt>
    <dgm:pt modelId="{1D2E521B-73D2-4810-8576-B57F60ABE206}" type="sibTrans" cxnId="{3C25A0A6-BD46-488B-80CF-6A9D03D4ADF1}">
      <dgm:prSet/>
      <dgm:spPr/>
      <dgm:t>
        <a:bodyPr/>
        <a:lstStyle/>
        <a:p>
          <a:endParaRPr lang="en-US"/>
        </a:p>
      </dgm:t>
    </dgm:pt>
    <dgm:pt modelId="{B235E193-BF26-4DBE-9557-C1925F7C28B0}" type="pres">
      <dgm:prSet presAssocID="{EC83EE55-7B56-4E69-B70C-A39F2A93A4F8}" presName="root" presStyleCnt="0">
        <dgm:presLayoutVars>
          <dgm:dir/>
          <dgm:resizeHandles val="exact"/>
        </dgm:presLayoutVars>
      </dgm:prSet>
      <dgm:spPr/>
    </dgm:pt>
    <dgm:pt modelId="{B93600DC-9458-4DAF-8227-7442C063AEE5}" type="pres">
      <dgm:prSet presAssocID="{EC83EE55-7B56-4E69-B70C-A39F2A93A4F8}" presName="container" presStyleCnt="0">
        <dgm:presLayoutVars>
          <dgm:dir/>
          <dgm:resizeHandles val="exact"/>
        </dgm:presLayoutVars>
      </dgm:prSet>
      <dgm:spPr/>
    </dgm:pt>
    <dgm:pt modelId="{698DE0BB-A8A9-427F-A3FE-0CBF3EC76E56}" type="pres">
      <dgm:prSet presAssocID="{636CC968-7159-407C-8224-C84E1BCAA9B9}" presName="compNode" presStyleCnt="0"/>
      <dgm:spPr/>
    </dgm:pt>
    <dgm:pt modelId="{A29DFFDC-F1EB-48CD-8360-69D6211F1B3A}" type="pres">
      <dgm:prSet presAssocID="{636CC968-7159-407C-8224-C84E1BCAA9B9}" presName="iconBgRect" presStyleLbl="bgShp" presStyleIdx="0" presStyleCnt="2"/>
      <dgm:spPr/>
    </dgm:pt>
    <dgm:pt modelId="{A090BAEB-CF60-4B28-9BEC-FD645E02E70F}" type="pres">
      <dgm:prSet presAssocID="{636CC968-7159-407C-8224-C84E1BCAA9B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CCB10F0-8329-43BE-9BA9-83142DA5B659}" type="pres">
      <dgm:prSet presAssocID="{636CC968-7159-407C-8224-C84E1BCAA9B9}" presName="spaceRect" presStyleCnt="0"/>
      <dgm:spPr/>
    </dgm:pt>
    <dgm:pt modelId="{07EC687D-30D7-45FA-B56B-52A7C0946D28}" type="pres">
      <dgm:prSet presAssocID="{636CC968-7159-407C-8224-C84E1BCAA9B9}" presName="textRect" presStyleLbl="revTx" presStyleIdx="0" presStyleCnt="2">
        <dgm:presLayoutVars>
          <dgm:chMax val="1"/>
          <dgm:chPref val="1"/>
        </dgm:presLayoutVars>
      </dgm:prSet>
      <dgm:spPr/>
    </dgm:pt>
    <dgm:pt modelId="{8C2EBCEE-1735-4453-89F0-CCBCCE2FF274}" type="pres">
      <dgm:prSet presAssocID="{F368F5FE-A9BB-40DE-8128-03A126373618}" presName="sibTrans" presStyleLbl="sibTrans2D1" presStyleIdx="0" presStyleCnt="0"/>
      <dgm:spPr/>
    </dgm:pt>
    <dgm:pt modelId="{7737783C-C96F-4A89-8480-EE7C84B41905}" type="pres">
      <dgm:prSet presAssocID="{785B0E6C-CF18-44B4-913B-09D5ECE3F87C}" presName="compNode" presStyleCnt="0"/>
      <dgm:spPr/>
    </dgm:pt>
    <dgm:pt modelId="{68812C31-8207-47DC-B455-E43985CF28B3}" type="pres">
      <dgm:prSet presAssocID="{785B0E6C-CF18-44B4-913B-09D5ECE3F87C}" presName="iconBgRect" presStyleLbl="bgShp" presStyleIdx="1" presStyleCnt="2"/>
      <dgm:spPr/>
    </dgm:pt>
    <dgm:pt modelId="{F6A8D6C1-0075-4255-BFBB-4539BBA43E0C}" type="pres">
      <dgm:prSet presAssocID="{785B0E6C-CF18-44B4-913B-09D5ECE3F87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260A5C6-8E0C-48D3-AD0B-E0B5ACB296C2}" type="pres">
      <dgm:prSet presAssocID="{785B0E6C-CF18-44B4-913B-09D5ECE3F87C}" presName="spaceRect" presStyleCnt="0"/>
      <dgm:spPr/>
    </dgm:pt>
    <dgm:pt modelId="{2EB4D056-2F20-4FC3-8004-94D8286FC4BF}" type="pres">
      <dgm:prSet presAssocID="{785B0E6C-CF18-44B4-913B-09D5ECE3F87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6FBD36F-A49F-4AF9-BFEF-C5288A658E14}" type="presOf" srcId="{636CC968-7159-407C-8224-C84E1BCAA9B9}" destId="{07EC687D-30D7-45FA-B56B-52A7C0946D28}" srcOrd="0" destOrd="0" presId="urn:microsoft.com/office/officeart/2018/2/layout/IconCircleList"/>
    <dgm:cxn modelId="{E599D97E-E706-49F5-A720-142C668703D2}" type="presOf" srcId="{785B0E6C-CF18-44B4-913B-09D5ECE3F87C}" destId="{2EB4D056-2F20-4FC3-8004-94D8286FC4BF}" srcOrd="0" destOrd="0" presId="urn:microsoft.com/office/officeart/2018/2/layout/IconCircleList"/>
    <dgm:cxn modelId="{B22A7581-BEA8-450C-B1BA-932943A80305}" type="presOf" srcId="{F368F5FE-A9BB-40DE-8128-03A126373618}" destId="{8C2EBCEE-1735-4453-89F0-CCBCCE2FF274}" srcOrd="0" destOrd="0" presId="urn:microsoft.com/office/officeart/2018/2/layout/IconCircleList"/>
    <dgm:cxn modelId="{9B45C29A-80BA-498F-A833-00F15DAB7A6B}" srcId="{EC83EE55-7B56-4E69-B70C-A39F2A93A4F8}" destId="{636CC968-7159-407C-8224-C84E1BCAA9B9}" srcOrd="0" destOrd="0" parTransId="{77BF6CD4-E280-46B7-8815-033E8218ED7F}" sibTransId="{F368F5FE-A9BB-40DE-8128-03A126373618}"/>
    <dgm:cxn modelId="{3C25A0A6-BD46-488B-80CF-6A9D03D4ADF1}" srcId="{EC83EE55-7B56-4E69-B70C-A39F2A93A4F8}" destId="{785B0E6C-CF18-44B4-913B-09D5ECE3F87C}" srcOrd="1" destOrd="0" parTransId="{F35D49AB-E8DB-4962-A152-FD18FEAE3A40}" sibTransId="{1D2E521B-73D2-4810-8576-B57F60ABE206}"/>
    <dgm:cxn modelId="{D1C9BBB6-3B13-4ED1-974F-B7E53C6131C8}" type="presOf" srcId="{EC83EE55-7B56-4E69-B70C-A39F2A93A4F8}" destId="{B235E193-BF26-4DBE-9557-C1925F7C28B0}" srcOrd="0" destOrd="0" presId="urn:microsoft.com/office/officeart/2018/2/layout/IconCircleList"/>
    <dgm:cxn modelId="{384152F0-505D-49EC-83CD-FD6290D4C276}" type="presParOf" srcId="{B235E193-BF26-4DBE-9557-C1925F7C28B0}" destId="{B93600DC-9458-4DAF-8227-7442C063AEE5}" srcOrd="0" destOrd="0" presId="urn:microsoft.com/office/officeart/2018/2/layout/IconCircleList"/>
    <dgm:cxn modelId="{B61F5952-614C-4957-9F16-84EA16E7B4A1}" type="presParOf" srcId="{B93600DC-9458-4DAF-8227-7442C063AEE5}" destId="{698DE0BB-A8A9-427F-A3FE-0CBF3EC76E56}" srcOrd="0" destOrd="0" presId="urn:microsoft.com/office/officeart/2018/2/layout/IconCircleList"/>
    <dgm:cxn modelId="{EC64D3E4-5EBB-4BB7-A7F6-D624F57B11F9}" type="presParOf" srcId="{698DE0BB-A8A9-427F-A3FE-0CBF3EC76E56}" destId="{A29DFFDC-F1EB-48CD-8360-69D6211F1B3A}" srcOrd="0" destOrd="0" presId="urn:microsoft.com/office/officeart/2018/2/layout/IconCircleList"/>
    <dgm:cxn modelId="{18898CE9-21B2-45D0-B132-C2A1F10BA02A}" type="presParOf" srcId="{698DE0BB-A8A9-427F-A3FE-0CBF3EC76E56}" destId="{A090BAEB-CF60-4B28-9BEC-FD645E02E70F}" srcOrd="1" destOrd="0" presId="urn:microsoft.com/office/officeart/2018/2/layout/IconCircleList"/>
    <dgm:cxn modelId="{BF096F24-A54D-4FB6-9604-DCDB8C73BFB7}" type="presParOf" srcId="{698DE0BB-A8A9-427F-A3FE-0CBF3EC76E56}" destId="{FCCB10F0-8329-43BE-9BA9-83142DA5B659}" srcOrd="2" destOrd="0" presId="urn:microsoft.com/office/officeart/2018/2/layout/IconCircleList"/>
    <dgm:cxn modelId="{C84A73B7-A50E-4F66-9BCE-10D97EDA3194}" type="presParOf" srcId="{698DE0BB-A8A9-427F-A3FE-0CBF3EC76E56}" destId="{07EC687D-30D7-45FA-B56B-52A7C0946D28}" srcOrd="3" destOrd="0" presId="urn:microsoft.com/office/officeart/2018/2/layout/IconCircleList"/>
    <dgm:cxn modelId="{F32BA25A-9F40-4DD1-B432-D9236E736BBB}" type="presParOf" srcId="{B93600DC-9458-4DAF-8227-7442C063AEE5}" destId="{8C2EBCEE-1735-4453-89F0-CCBCCE2FF274}" srcOrd="1" destOrd="0" presId="urn:microsoft.com/office/officeart/2018/2/layout/IconCircleList"/>
    <dgm:cxn modelId="{1CFAE239-B32E-41CE-B043-50DA76A6A710}" type="presParOf" srcId="{B93600DC-9458-4DAF-8227-7442C063AEE5}" destId="{7737783C-C96F-4A89-8480-EE7C84B41905}" srcOrd="2" destOrd="0" presId="urn:microsoft.com/office/officeart/2018/2/layout/IconCircleList"/>
    <dgm:cxn modelId="{79484AA3-A533-43C2-AA27-90745243CE83}" type="presParOf" srcId="{7737783C-C96F-4A89-8480-EE7C84B41905}" destId="{68812C31-8207-47DC-B455-E43985CF28B3}" srcOrd="0" destOrd="0" presId="urn:microsoft.com/office/officeart/2018/2/layout/IconCircleList"/>
    <dgm:cxn modelId="{3E357410-7E84-44FF-86DF-AE9EA47CB89E}" type="presParOf" srcId="{7737783C-C96F-4A89-8480-EE7C84B41905}" destId="{F6A8D6C1-0075-4255-BFBB-4539BBA43E0C}" srcOrd="1" destOrd="0" presId="urn:microsoft.com/office/officeart/2018/2/layout/IconCircleList"/>
    <dgm:cxn modelId="{6DDF1D14-0662-48EE-BADF-E70031BF1867}" type="presParOf" srcId="{7737783C-C96F-4A89-8480-EE7C84B41905}" destId="{9260A5C6-8E0C-48D3-AD0B-E0B5ACB296C2}" srcOrd="2" destOrd="0" presId="urn:microsoft.com/office/officeart/2018/2/layout/IconCircleList"/>
    <dgm:cxn modelId="{338740F3-F0F5-40BC-996E-78BB7CF217CC}" type="presParOf" srcId="{7737783C-C96F-4A89-8480-EE7C84B41905}" destId="{2EB4D056-2F20-4FC3-8004-94D8286FC4B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46F71F-EB3E-4A13-B9D4-DCB75DCFA6C2}" type="doc">
      <dgm:prSet loTypeId="urn:microsoft.com/office/officeart/2005/8/layout/orgChart1" loCatId="hierarchy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DAED68A-7F43-44AA-93DA-F7F318ABD6AD}">
      <dgm:prSet/>
      <dgm:spPr/>
      <dgm:t>
        <a:bodyPr/>
        <a:lstStyle/>
        <a:p>
          <a:r>
            <a:rPr lang="en-GB" dirty="0"/>
            <a:t>A clear statement of what your research is about.</a:t>
          </a:r>
          <a:endParaRPr lang="en-US" dirty="0"/>
        </a:p>
      </dgm:t>
    </dgm:pt>
    <dgm:pt modelId="{D3B159CA-00DF-4F55-8ECC-7B0301FDEB60}" type="parTrans" cxnId="{FCE68E70-22B7-4130-B70C-AAA59A7A33B1}">
      <dgm:prSet/>
      <dgm:spPr/>
      <dgm:t>
        <a:bodyPr/>
        <a:lstStyle/>
        <a:p>
          <a:endParaRPr lang="en-US"/>
        </a:p>
      </dgm:t>
    </dgm:pt>
    <dgm:pt modelId="{6F526C6A-0A62-4E69-8355-12B58A01EA70}" type="sibTrans" cxnId="{FCE68E70-22B7-4130-B70C-AAA59A7A33B1}">
      <dgm:prSet/>
      <dgm:spPr/>
      <dgm:t>
        <a:bodyPr/>
        <a:lstStyle/>
        <a:p>
          <a:endParaRPr lang="en-US"/>
        </a:p>
      </dgm:t>
    </dgm:pt>
    <dgm:pt modelId="{00146395-8D6D-4B90-B267-B9009F656DEA}">
      <dgm:prSet/>
      <dgm:spPr/>
      <dgm:t>
        <a:bodyPr/>
        <a:lstStyle/>
        <a:p>
          <a:r>
            <a:rPr lang="en-GB" dirty="0"/>
            <a:t>Capture the readers attention</a:t>
          </a:r>
          <a:endParaRPr lang="en-US" dirty="0"/>
        </a:p>
      </dgm:t>
    </dgm:pt>
    <dgm:pt modelId="{EFCD0C30-A513-42EA-BD02-DDDB4A85601E}" type="parTrans" cxnId="{7D7D1DC5-1D83-43D3-93ED-008FE809032B}">
      <dgm:prSet/>
      <dgm:spPr/>
      <dgm:t>
        <a:bodyPr/>
        <a:lstStyle/>
        <a:p>
          <a:endParaRPr lang="en-US"/>
        </a:p>
      </dgm:t>
    </dgm:pt>
    <dgm:pt modelId="{B94F2E98-245E-4076-974D-73A40BDEDB80}" type="sibTrans" cxnId="{7D7D1DC5-1D83-43D3-93ED-008FE809032B}">
      <dgm:prSet/>
      <dgm:spPr/>
      <dgm:t>
        <a:bodyPr/>
        <a:lstStyle/>
        <a:p>
          <a:endParaRPr lang="en-US"/>
        </a:p>
      </dgm:t>
    </dgm:pt>
    <dgm:pt modelId="{E74D46DF-4099-435C-AF2E-5DE660BDD64E}">
      <dgm:prSet/>
      <dgm:spPr/>
      <dgm:t>
        <a:bodyPr/>
        <a:lstStyle/>
        <a:p>
          <a:r>
            <a:rPr lang="en-GB" dirty="0"/>
            <a:t>Differentiates your study from others</a:t>
          </a:r>
          <a:endParaRPr lang="en-US" dirty="0"/>
        </a:p>
      </dgm:t>
    </dgm:pt>
    <dgm:pt modelId="{5226689E-0F5B-4CC2-ABF7-51513BD26DF8}" type="parTrans" cxnId="{F7ED0F1F-AE68-44B3-87C8-DDECB59218FB}">
      <dgm:prSet/>
      <dgm:spPr/>
      <dgm:t>
        <a:bodyPr/>
        <a:lstStyle/>
        <a:p>
          <a:endParaRPr lang="en-US"/>
        </a:p>
      </dgm:t>
    </dgm:pt>
    <dgm:pt modelId="{82B51C0C-A4B8-43FF-A1FE-E58D3B906F77}" type="sibTrans" cxnId="{F7ED0F1F-AE68-44B3-87C8-DDECB59218FB}">
      <dgm:prSet/>
      <dgm:spPr/>
      <dgm:t>
        <a:bodyPr/>
        <a:lstStyle/>
        <a:p>
          <a:endParaRPr lang="en-US"/>
        </a:p>
      </dgm:t>
    </dgm:pt>
    <dgm:pt modelId="{C44C0686-AD1C-4525-86FF-0C8EF2B344D8}">
      <dgm:prSet/>
      <dgm:spPr/>
      <dgm:t>
        <a:bodyPr/>
        <a:lstStyle/>
        <a:p>
          <a:r>
            <a:rPr lang="en-GB" dirty="0"/>
            <a:t>Use the fewest possible words to adequately describe the content and purpose of the study in a manner to fulfil the above criteria.</a:t>
          </a:r>
          <a:endParaRPr lang="en-US" dirty="0"/>
        </a:p>
      </dgm:t>
    </dgm:pt>
    <dgm:pt modelId="{A9F22671-492C-463A-8610-33EA9693B344}" type="parTrans" cxnId="{FCFCBEB2-B3CA-4C10-84DA-FCA3527F03E6}">
      <dgm:prSet/>
      <dgm:spPr/>
      <dgm:t>
        <a:bodyPr/>
        <a:lstStyle/>
        <a:p>
          <a:endParaRPr lang="en-US"/>
        </a:p>
      </dgm:t>
    </dgm:pt>
    <dgm:pt modelId="{36C1E82F-E8F1-40EF-9E44-24FDDE742EE1}" type="sibTrans" cxnId="{FCFCBEB2-B3CA-4C10-84DA-FCA3527F03E6}">
      <dgm:prSet/>
      <dgm:spPr/>
      <dgm:t>
        <a:bodyPr/>
        <a:lstStyle/>
        <a:p>
          <a:endParaRPr lang="en-US"/>
        </a:p>
      </dgm:t>
    </dgm:pt>
    <dgm:pt modelId="{714605C9-96F7-4C3B-9598-43AFA18B5538}" type="pres">
      <dgm:prSet presAssocID="{5346F71F-EB3E-4A13-B9D4-DCB75DCFA6C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7CB5A43-3AD2-4CC4-9F5A-456D2FBCC65D}" type="pres">
      <dgm:prSet presAssocID="{1DAED68A-7F43-44AA-93DA-F7F318ABD6AD}" presName="hierRoot1" presStyleCnt="0">
        <dgm:presLayoutVars>
          <dgm:hierBranch val="init"/>
        </dgm:presLayoutVars>
      </dgm:prSet>
      <dgm:spPr/>
    </dgm:pt>
    <dgm:pt modelId="{94F3B578-C7C1-4B39-82FE-A24ACF06FBDC}" type="pres">
      <dgm:prSet presAssocID="{1DAED68A-7F43-44AA-93DA-F7F318ABD6AD}" presName="rootComposite1" presStyleCnt="0"/>
      <dgm:spPr/>
    </dgm:pt>
    <dgm:pt modelId="{B7C89C98-31B2-4FB5-9B77-6F87A9779F59}" type="pres">
      <dgm:prSet presAssocID="{1DAED68A-7F43-44AA-93DA-F7F318ABD6AD}" presName="rootText1" presStyleLbl="node0" presStyleIdx="0" presStyleCnt="4">
        <dgm:presLayoutVars>
          <dgm:chPref val="3"/>
        </dgm:presLayoutVars>
      </dgm:prSet>
      <dgm:spPr/>
    </dgm:pt>
    <dgm:pt modelId="{46E1DB57-1524-40CC-9667-521612E12A2F}" type="pres">
      <dgm:prSet presAssocID="{1DAED68A-7F43-44AA-93DA-F7F318ABD6AD}" presName="rootConnector1" presStyleLbl="node1" presStyleIdx="0" presStyleCnt="0"/>
      <dgm:spPr/>
    </dgm:pt>
    <dgm:pt modelId="{B2E203CE-F6A4-4C82-B97A-A9A9E08C9D5B}" type="pres">
      <dgm:prSet presAssocID="{1DAED68A-7F43-44AA-93DA-F7F318ABD6AD}" presName="hierChild2" presStyleCnt="0"/>
      <dgm:spPr/>
    </dgm:pt>
    <dgm:pt modelId="{F5D0A1C9-B32B-42D6-B02F-7C8BEB204BB6}" type="pres">
      <dgm:prSet presAssocID="{1DAED68A-7F43-44AA-93DA-F7F318ABD6AD}" presName="hierChild3" presStyleCnt="0"/>
      <dgm:spPr/>
    </dgm:pt>
    <dgm:pt modelId="{CECE37AC-797D-437A-BEA0-2779794C7E7A}" type="pres">
      <dgm:prSet presAssocID="{00146395-8D6D-4B90-B267-B9009F656DEA}" presName="hierRoot1" presStyleCnt="0">
        <dgm:presLayoutVars>
          <dgm:hierBranch val="init"/>
        </dgm:presLayoutVars>
      </dgm:prSet>
      <dgm:spPr/>
    </dgm:pt>
    <dgm:pt modelId="{88165A24-E7C8-4FD5-BDD6-1FD819CBCA81}" type="pres">
      <dgm:prSet presAssocID="{00146395-8D6D-4B90-B267-B9009F656DEA}" presName="rootComposite1" presStyleCnt="0"/>
      <dgm:spPr/>
    </dgm:pt>
    <dgm:pt modelId="{3416E199-D7B5-4A7B-ACF8-A17CA9B81CB4}" type="pres">
      <dgm:prSet presAssocID="{00146395-8D6D-4B90-B267-B9009F656DEA}" presName="rootText1" presStyleLbl="node0" presStyleIdx="1" presStyleCnt="4">
        <dgm:presLayoutVars>
          <dgm:chPref val="3"/>
        </dgm:presLayoutVars>
      </dgm:prSet>
      <dgm:spPr/>
    </dgm:pt>
    <dgm:pt modelId="{5F20AAFE-3DCF-4B1C-9AA0-F3298AC3B858}" type="pres">
      <dgm:prSet presAssocID="{00146395-8D6D-4B90-B267-B9009F656DEA}" presName="rootConnector1" presStyleLbl="node1" presStyleIdx="0" presStyleCnt="0"/>
      <dgm:spPr/>
    </dgm:pt>
    <dgm:pt modelId="{B8548065-37B8-4B08-9E92-548CC8290EFF}" type="pres">
      <dgm:prSet presAssocID="{00146395-8D6D-4B90-B267-B9009F656DEA}" presName="hierChild2" presStyleCnt="0"/>
      <dgm:spPr/>
    </dgm:pt>
    <dgm:pt modelId="{096F8FB6-4E9B-49A7-B01A-B86BB0D44792}" type="pres">
      <dgm:prSet presAssocID="{00146395-8D6D-4B90-B267-B9009F656DEA}" presName="hierChild3" presStyleCnt="0"/>
      <dgm:spPr/>
    </dgm:pt>
    <dgm:pt modelId="{9FC90464-430A-4DAE-8B99-D07C491EF088}" type="pres">
      <dgm:prSet presAssocID="{E74D46DF-4099-435C-AF2E-5DE660BDD64E}" presName="hierRoot1" presStyleCnt="0">
        <dgm:presLayoutVars>
          <dgm:hierBranch val="init"/>
        </dgm:presLayoutVars>
      </dgm:prSet>
      <dgm:spPr/>
    </dgm:pt>
    <dgm:pt modelId="{7865ED50-2748-49EB-86B0-F17746E98D8C}" type="pres">
      <dgm:prSet presAssocID="{E74D46DF-4099-435C-AF2E-5DE660BDD64E}" presName="rootComposite1" presStyleCnt="0"/>
      <dgm:spPr/>
    </dgm:pt>
    <dgm:pt modelId="{6DC496FB-FAB7-44DA-AB39-6327F26FDD5C}" type="pres">
      <dgm:prSet presAssocID="{E74D46DF-4099-435C-AF2E-5DE660BDD64E}" presName="rootText1" presStyleLbl="node0" presStyleIdx="2" presStyleCnt="4">
        <dgm:presLayoutVars>
          <dgm:chPref val="3"/>
        </dgm:presLayoutVars>
      </dgm:prSet>
      <dgm:spPr/>
    </dgm:pt>
    <dgm:pt modelId="{181E9588-654C-416D-8F84-767448329E99}" type="pres">
      <dgm:prSet presAssocID="{E74D46DF-4099-435C-AF2E-5DE660BDD64E}" presName="rootConnector1" presStyleLbl="node1" presStyleIdx="0" presStyleCnt="0"/>
      <dgm:spPr/>
    </dgm:pt>
    <dgm:pt modelId="{C7EDDF70-8A19-4074-8D3C-8B71A2F103BE}" type="pres">
      <dgm:prSet presAssocID="{E74D46DF-4099-435C-AF2E-5DE660BDD64E}" presName="hierChild2" presStyleCnt="0"/>
      <dgm:spPr/>
    </dgm:pt>
    <dgm:pt modelId="{807450FD-6621-477D-A6AE-AC1F3DA63927}" type="pres">
      <dgm:prSet presAssocID="{E74D46DF-4099-435C-AF2E-5DE660BDD64E}" presName="hierChild3" presStyleCnt="0"/>
      <dgm:spPr/>
    </dgm:pt>
    <dgm:pt modelId="{C3B076AC-5203-4B53-A6A2-C0278550BDB4}" type="pres">
      <dgm:prSet presAssocID="{C44C0686-AD1C-4525-86FF-0C8EF2B344D8}" presName="hierRoot1" presStyleCnt="0">
        <dgm:presLayoutVars>
          <dgm:hierBranch val="init"/>
        </dgm:presLayoutVars>
      </dgm:prSet>
      <dgm:spPr/>
    </dgm:pt>
    <dgm:pt modelId="{0A87748C-9A14-4168-8C21-54EA7FF49FB4}" type="pres">
      <dgm:prSet presAssocID="{C44C0686-AD1C-4525-86FF-0C8EF2B344D8}" presName="rootComposite1" presStyleCnt="0"/>
      <dgm:spPr/>
    </dgm:pt>
    <dgm:pt modelId="{7B1E5EC6-A0E9-41AF-AD0E-223B32F2C26E}" type="pres">
      <dgm:prSet presAssocID="{C44C0686-AD1C-4525-86FF-0C8EF2B344D8}" presName="rootText1" presStyleLbl="node0" presStyleIdx="3" presStyleCnt="4">
        <dgm:presLayoutVars>
          <dgm:chPref val="3"/>
        </dgm:presLayoutVars>
      </dgm:prSet>
      <dgm:spPr/>
    </dgm:pt>
    <dgm:pt modelId="{30D1E27B-B126-45D0-8BCF-D9CC64DB17B4}" type="pres">
      <dgm:prSet presAssocID="{C44C0686-AD1C-4525-86FF-0C8EF2B344D8}" presName="rootConnector1" presStyleLbl="node1" presStyleIdx="0" presStyleCnt="0"/>
      <dgm:spPr/>
    </dgm:pt>
    <dgm:pt modelId="{7A762E89-D014-4EF4-A001-BF40D2E69D4F}" type="pres">
      <dgm:prSet presAssocID="{C44C0686-AD1C-4525-86FF-0C8EF2B344D8}" presName="hierChild2" presStyleCnt="0"/>
      <dgm:spPr/>
    </dgm:pt>
    <dgm:pt modelId="{FC5C6EA5-0AE5-4104-9747-3A46DE38BCD1}" type="pres">
      <dgm:prSet presAssocID="{C44C0686-AD1C-4525-86FF-0C8EF2B344D8}" presName="hierChild3" presStyleCnt="0"/>
      <dgm:spPr/>
    </dgm:pt>
  </dgm:ptLst>
  <dgm:cxnLst>
    <dgm:cxn modelId="{F8782918-E090-4E65-9126-AE981981B357}" type="presOf" srcId="{C44C0686-AD1C-4525-86FF-0C8EF2B344D8}" destId="{7B1E5EC6-A0E9-41AF-AD0E-223B32F2C26E}" srcOrd="0" destOrd="0" presId="urn:microsoft.com/office/officeart/2005/8/layout/orgChart1"/>
    <dgm:cxn modelId="{F7ED0F1F-AE68-44B3-87C8-DDECB59218FB}" srcId="{5346F71F-EB3E-4A13-B9D4-DCB75DCFA6C2}" destId="{E74D46DF-4099-435C-AF2E-5DE660BDD64E}" srcOrd="2" destOrd="0" parTransId="{5226689E-0F5B-4CC2-ABF7-51513BD26DF8}" sibTransId="{82B51C0C-A4B8-43FF-A1FE-E58D3B906F77}"/>
    <dgm:cxn modelId="{43D82831-7212-40EF-A3CD-D93A7E6A83CE}" type="presOf" srcId="{E74D46DF-4099-435C-AF2E-5DE660BDD64E}" destId="{6DC496FB-FAB7-44DA-AB39-6327F26FDD5C}" srcOrd="0" destOrd="0" presId="urn:microsoft.com/office/officeart/2005/8/layout/orgChart1"/>
    <dgm:cxn modelId="{E17A404E-93CE-46BF-A8B6-D4D00F076974}" type="presOf" srcId="{C44C0686-AD1C-4525-86FF-0C8EF2B344D8}" destId="{30D1E27B-B126-45D0-8BCF-D9CC64DB17B4}" srcOrd="1" destOrd="0" presId="urn:microsoft.com/office/officeart/2005/8/layout/orgChart1"/>
    <dgm:cxn modelId="{FCE68E70-22B7-4130-B70C-AAA59A7A33B1}" srcId="{5346F71F-EB3E-4A13-B9D4-DCB75DCFA6C2}" destId="{1DAED68A-7F43-44AA-93DA-F7F318ABD6AD}" srcOrd="0" destOrd="0" parTransId="{D3B159CA-00DF-4F55-8ECC-7B0301FDEB60}" sibTransId="{6F526C6A-0A62-4E69-8355-12B58A01EA70}"/>
    <dgm:cxn modelId="{46983755-4B9B-40C9-B19D-FB3439FA8E77}" type="presOf" srcId="{00146395-8D6D-4B90-B267-B9009F656DEA}" destId="{3416E199-D7B5-4A7B-ACF8-A17CA9B81CB4}" srcOrd="0" destOrd="0" presId="urn:microsoft.com/office/officeart/2005/8/layout/orgChart1"/>
    <dgm:cxn modelId="{88BBB385-DDE4-4FB8-BE38-67E4D445BBA9}" type="presOf" srcId="{00146395-8D6D-4B90-B267-B9009F656DEA}" destId="{5F20AAFE-3DCF-4B1C-9AA0-F3298AC3B858}" srcOrd="1" destOrd="0" presId="urn:microsoft.com/office/officeart/2005/8/layout/orgChart1"/>
    <dgm:cxn modelId="{D9BAF59F-D4CF-42B0-B7A7-145B05E767F0}" type="presOf" srcId="{1DAED68A-7F43-44AA-93DA-F7F318ABD6AD}" destId="{46E1DB57-1524-40CC-9667-521612E12A2F}" srcOrd="1" destOrd="0" presId="urn:microsoft.com/office/officeart/2005/8/layout/orgChart1"/>
    <dgm:cxn modelId="{FCFCBEB2-B3CA-4C10-84DA-FCA3527F03E6}" srcId="{5346F71F-EB3E-4A13-B9D4-DCB75DCFA6C2}" destId="{C44C0686-AD1C-4525-86FF-0C8EF2B344D8}" srcOrd="3" destOrd="0" parTransId="{A9F22671-492C-463A-8610-33EA9693B344}" sibTransId="{36C1E82F-E8F1-40EF-9E44-24FDDE742EE1}"/>
    <dgm:cxn modelId="{6B58B4BE-0AD5-4117-8E9A-4AE57154F25B}" type="presOf" srcId="{1DAED68A-7F43-44AA-93DA-F7F318ABD6AD}" destId="{B7C89C98-31B2-4FB5-9B77-6F87A9779F59}" srcOrd="0" destOrd="0" presId="urn:microsoft.com/office/officeart/2005/8/layout/orgChart1"/>
    <dgm:cxn modelId="{7D7D1DC5-1D83-43D3-93ED-008FE809032B}" srcId="{5346F71F-EB3E-4A13-B9D4-DCB75DCFA6C2}" destId="{00146395-8D6D-4B90-B267-B9009F656DEA}" srcOrd="1" destOrd="0" parTransId="{EFCD0C30-A513-42EA-BD02-DDDB4A85601E}" sibTransId="{B94F2E98-245E-4076-974D-73A40BDEDB80}"/>
    <dgm:cxn modelId="{A6C548CC-BA5E-4D40-835E-4EA1BB003CE1}" type="presOf" srcId="{5346F71F-EB3E-4A13-B9D4-DCB75DCFA6C2}" destId="{714605C9-96F7-4C3B-9598-43AFA18B5538}" srcOrd="0" destOrd="0" presId="urn:microsoft.com/office/officeart/2005/8/layout/orgChart1"/>
    <dgm:cxn modelId="{ACC5EFF8-0ADA-4467-918E-132CDC14FBD3}" type="presOf" srcId="{E74D46DF-4099-435C-AF2E-5DE660BDD64E}" destId="{181E9588-654C-416D-8F84-767448329E99}" srcOrd="1" destOrd="0" presId="urn:microsoft.com/office/officeart/2005/8/layout/orgChart1"/>
    <dgm:cxn modelId="{1FEE29D7-2226-4FB9-B69E-3069B8B3DC15}" type="presParOf" srcId="{714605C9-96F7-4C3B-9598-43AFA18B5538}" destId="{E7CB5A43-3AD2-4CC4-9F5A-456D2FBCC65D}" srcOrd="0" destOrd="0" presId="urn:microsoft.com/office/officeart/2005/8/layout/orgChart1"/>
    <dgm:cxn modelId="{176E5E27-D14D-46F8-BE61-FF63DA164D65}" type="presParOf" srcId="{E7CB5A43-3AD2-4CC4-9F5A-456D2FBCC65D}" destId="{94F3B578-C7C1-4B39-82FE-A24ACF06FBDC}" srcOrd="0" destOrd="0" presId="urn:microsoft.com/office/officeart/2005/8/layout/orgChart1"/>
    <dgm:cxn modelId="{8F5DFB91-3550-471F-9888-7544DC0A1175}" type="presParOf" srcId="{94F3B578-C7C1-4B39-82FE-A24ACF06FBDC}" destId="{B7C89C98-31B2-4FB5-9B77-6F87A9779F59}" srcOrd="0" destOrd="0" presId="urn:microsoft.com/office/officeart/2005/8/layout/orgChart1"/>
    <dgm:cxn modelId="{15FE1DAA-6940-479B-96D0-4E1BE572F7C8}" type="presParOf" srcId="{94F3B578-C7C1-4B39-82FE-A24ACF06FBDC}" destId="{46E1DB57-1524-40CC-9667-521612E12A2F}" srcOrd="1" destOrd="0" presId="urn:microsoft.com/office/officeart/2005/8/layout/orgChart1"/>
    <dgm:cxn modelId="{FB015F4C-C85A-4920-A076-E5C71D801854}" type="presParOf" srcId="{E7CB5A43-3AD2-4CC4-9F5A-456D2FBCC65D}" destId="{B2E203CE-F6A4-4C82-B97A-A9A9E08C9D5B}" srcOrd="1" destOrd="0" presId="urn:microsoft.com/office/officeart/2005/8/layout/orgChart1"/>
    <dgm:cxn modelId="{910DB153-845B-4FA2-A490-303AEF3F9086}" type="presParOf" srcId="{E7CB5A43-3AD2-4CC4-9F5A-456D2FBCC65D}" destId="{F5D0A1C9-B32B-42D6-B02F-7C8BEB204BB6}" srcOrd="2" destOrd="0" presId="urn:microsoft.com/office/officeart/2005/8/layout/orgChart1"/>
    <dgm:cxn modelId="{4B1E0BBB-140C-413B-8231-56CEBB41B94D}" type="presParOf" srcId="{714605C9-96F7-4C3B-9598-43AFA18B5538}" destId="{CECE37AC-797D-437A-BEA0-2779794C7E7A}" srcOrd="1" destOrd="0" presId="urn:microsoft.com/office/officeart/2005/8/layout/orgChart1"/>
    <dgm:cxn modelId="{A8096323-1E78-4943-A1BE-CDA91DD5E079}" type="presParOf" srcId="{CECE37AC-797D-437A-BEA0-2779794C7E7A}" destId="{88165A24-E7C8-4FD5-BDD6-1FD819CBCA81}" srcOrd="0" destOrd="0" presId="urn:microsoft.com/office/officeart/2005/8/layout/orgChart1"/>
    <dgm:cxn modelId="{F88C38ED-917C-46BF-B695-A24972990D84}" type="presParOf" srcId="{88165A24-E7C8-4FD5-BDD6-1FD819CBCA81}" destId="{3416E199-D7B5-4A7B-ACF8-A17CA9B81CB4}" srcOrd="0" destOrd="0" presId="urn:microsoft.com/office/officeart/2005/8/layout/orgChart1"/>
    <dgm:cxn modelId="{CC37C291-46CE-4AB7-B838-8CE5CCCF9C05}" type="presParOf" srcId="{88165A24-E7C8-4FD5-BDD6-1FD819CBCA81}" destId="{5F20AAFE-3DCF-4B1C-9AA0-F3298AC3B858}" srcOrd="1" destOrd="0" presId="urn:microsoft.com/office/officeart/2005/8/layout/orgChart1"/>
    <dgm:cxn modelId="{CE029BEC-1A52-4DE5-BEA7-A81BB4E22F8D}" type="presParOf" srcId="{CECE37AC-797D-437A-BEA0-2779794C7E7A}" destId="{B8548065-37B8-4B08-9E92-548CC8290EFF}" srcOrd="1" destOrd="0" presId="urn:microsoft.com/office/officeart/2005/8/layout/orgChart1"/>
    <dgm:cxn modelId="{46CA0BE2-40F0-4003-96BD-DB7F74E06723}" type="presParOf" srcId="{CECE37AC-797D-437A-BEA0-2779794C7E7A}" destId="{096F8FB6-4E9B-49A7-B01A-B86BB0D44792}" srcOrd="2" destOrd="0" presId="urn:microsoft.com/office/officeart/2005/8/layout/orgChart1"/>
    <dgm:cxn modelId="{5B1A6436-580F-4BF9-BCD1-5D2E951AAFE6}" type="presParOf" srcId="{714605C9-96F7-4C3B-9598-43AFA18B5538}" destId="{9FC90464-430A-4DAE-8B99-D07C491EF088}" srcOrd="2" destOrd="0" presId="urn:microsoft.com/office/officeart/2005/8/layout/orgChart1"/>
    <dgm:cxn modelId="{FAA495BD-5302-4407-9FD9-8F5D76427991}" type="presParOf" srcId="{9FC90464-430A-4DAE-8B99-D07C491EF088}" destId="{7865ED50-2748-49EB-86B0-F17746E98D8C}" srcOrd="0" destOrd="0" presId="urn:microsoft.com/office/officeart/2005/8/layout/orgChart1"/>
    <dgm:cxn modelId="{AEC86146-D9D6-4E95-9FFA-B0E51814269B}" type="presParOf" srcId="{7865ED50-2748-49EB-86B0-F17746E98D8C}" destId="{6DC496FB-FAB7-44DA-AB39-6327F26FDD5C}" srcOrd="0" destOrd="0" presId="urn:microsoft.com/office/officeart/2005/8/layout/orgChart1"/>
    <dgm:cxn modelId="{119A34E0-766D-4C65-A733-8E38CB4EC06B}" type="presParOf" srcId="{7865ED50-2748-49EB-86B0-F17746E98D8C}" destId="{181E9588-654C-416D-8F84-767448329E99}" srcOrd="1" destOrd="0" presId="urn:microsoft.com/office/officeart/2005/8/layout/orgChart1"/>
    <dgm:cxn modelId="{9EBBABBE-B596-432F-83FA-AEAFA4AC5C46}" type="presParOf" srcId="{9FC90464-430A-4DAE-8B99-D07C491EF088}" destId="{C7EDDF70-8A19-4074-8D3C-8B71A2F103BE}" srcOrd="1" destOrd="0" presId="urn:microsoft.com/office/officeart/2005/8/layout/orgChart1"/>
    <dgm:cxn modelId="{AD1F37B3-851A-42E6-BC5F-A19163CBEE67}" type="presParOf" srcId="{9FC90464-430A-4DAE-8B99-D07C491EF088}" destId="{807450FD-6621-477D-A6AE-AC1F3DA63927}" srcOrd="2" destOrd="0" presId="urn:microsoft.com/office/officeart/2005/8/layout/orgChart1"/>
    <dgm:cxn modelId="{7951481F-5A78-46F6-8A60-5CDBE8CDD48B}" type="presParOf" srcId="{714605C9-96F7-4C3B-9598-43AFA18B5538}" destId="{C3B076AC-5203-4B53-A6A2-C0278550BDB4}" srcOrd="3" destOrd="0" presId="urn:microsoft.com/office/officeart/2005/8/layout/orgChart1"/>
    <dgm:cxn modelId="{AE3B014E-E868-4568-91AF-1BF204B2CECD}" type="presParOf" srcId="{C3B076AC-5203-4B53-A6A2-C0278550BDB4}" destId="{0A87748C-9A14-4168-8C21-54EA7FF49FB4}" srcOrd="0" destOrd="0" presId="urn:microsoft.com/office/officeart/2005/8/layout/orgChart1"/>
    <dgm:cxn modelId="{93EA0EC0-8B20-4D88-8C7E-CCC52618CDC5}" type="presParOf" srcId="{0A87748C-9A14-4168-8C21-54EA7FF49FB4}" destId="{7B1E5EC6-A0E9-41AF-AD0E-223B32F2C26E}" srcOrd="0" destOrd="0" presId="urn:microsoft.com/office/officeart/2005/8/layout/orgChart1"/>
    <dgm:cxn modelId="{B4ED64F9-1DE9-426E-8926-DFDEF3EDD39A}" type="presParOf" srcId="{0A87748C-9A14-4168-8C21-54EA7FF49FB4}" destId="{30D1E27B-B126-45D0-8BCF-D9CC64DB17B4}" srcOrd="1" destOrd="0" presId="urn:microsoft.com/office/officeart/2005/8/layout/orgChart1"/>
    <dgm:cxn modelId="{4249740F-8901-4D48-9517-6160CA225AB7}" type="presParOf" srcId="{C3B076AC-5203-4B53-A6A2-C0278550BDB4}" destId="{7A762E89-D014-4EF4-A001-BF40D2E69D4F}" srcOrd="1" destOrd="0" presId="urn:microsoft.com/office/officeart/2005/8/layout/orgChart1"/>
    <dgm:cxn modelId="{87112FF3-A019-4F66-ADD2-EBDC45AA98E4}" type="presParOf" srcId="{C3B076AC-5203-4B53-A6A2-C0278550BDB4}" destId="{FC5C6EA5-0AE5-4104-9747-3A46DE38BCD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6B060F-A15D-4099-B98B-4E3EABAD507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F7089D-9476-4DD3-99EE-9055BD5AE6A2}">
      <dgm:prSet/>
      <dgm:spPr/>
      <dgm:t>
        <a:bodyPr/>
        <a:lstStyle/>
        <a:p>
          <a:r>
            <a:rPr lang="en-GB" dirty="0"/>
            <a:t>Pico Framework</a:t>
          </a:r>
          <a:endParaRPr lang="en-US" dirty="0"/>
        </a:p>
      </dgm:t>
    </dgm:pt>
    <dgm:pt modelId="{809917A9-0610-436F-A3E1-F8504CB60010}" type="parTrans" cxnId="{98C11879-91F8-4FBF-B3A5-04D2C766F7F5}">
      <dgm:prSet/>
      <dgm:spPr/>
      <dgm:t>
        <a:bodyPr/>
        <a:lstStyle/>
        <a:p>
          <a:endParaRPr lang="en-US"/>
        </a:p>
      </dgm:t>
    </dgm:pt>
    <dgm:pt modelId="{FCE71029-019C-4DB0-9254-87C9CDE6A6E5}" type="sibTrans" cxnId="{98C11879-91F8-4FBF-B3A5-04D2C766F7F5}">
      <dgm:prSet/>
      <dgm:spPr/>
      <dgm:t>
        <a:bodyPr/>
        <a:lstStyle/>
        <a:p>
          <a:endParaRPr lang="en-US"/>
        </a:p>
      </dgm:t>
    </dgm:pt>
    <dgm:pt modelId="{E49B06FD-760C-40FF-8900-879874D64D3C}">
      <dgm:prSet/>
      <dgm:spPr/>
      <dgm:t>
        <a:bodyPr/>
        <a:lstStyle/>
        <a:p>
          <a:r>
            <a:rPr lang="en-GB" dirty="0"/>
            <a:t>P –participants, population – is there a group you want to look at?</a:t>
          </a:r>
          <a:endParaRPr lang="en-US" dirty="0"/>
        </a:p>
      </dgm:t>
    </dgm:pt>
    <dgm:pt modelId="{6461CB18-2FF6-4D24-BA04-A39DE6B942EE}" type="parTrans" cxnId="{728D044A-4BBA-44CF-8CCA-8DBC0716E7C6}">
      <dgm:prSet/>
      <dgm:spPr/>
      <dgm:t>
        <a:bodyPr/>
        <a:lstStyle/>
        <a:p>
          <a:endParaRPr lang="en-US"/>
        </a:p>
      </dgm:t>
    </dgm:pt>
    <dgm:pt modelId="{FE8F4065-B287-4376-BFC4-7E2340424EEB}" type="sibTrans" cxnId="{728D044A-4BBA-44CF-8CCA-8DBC0716E7C6}">
      <dgm:prSet/>
      <dgm:spPr/>
      <dgm:t>
        <a:bodyPr/>
        <a:lstStyle/>
        <a:p>
          <a:endParaRPr lang="en-US"/>
        </a:p>
      </dgm:t>
    </dgm:pt>
    <dgm:pt modelId="{5B21AC4A-E745-4653-B819-93CF8852FA5F}">
      <dgm:prSet/>
      <dgm:spPr/>
      <dgm:t>
        <a:bodyPr/>
        <a:lstStyle/>
        <a:p>
          <a:r>
            <a:rPr lang="en-GB" dirty="0"/>
            <a:t>I – intervention or observation?</a:t>
          </a:r>
          <a:endParaRPr lang="en-US" dirty="0"/>
        </a:p>
      </dgm:t>
    </dgm:pt>
    <dgm:pt modelId="{F77444CC-626B-408E-B5F9-1FC0BF16FF38}" type="parTrans" cxnId="{3F0E1FDC-C50E-41AC-AE09-577D0BC5841C}">
      <dgm:prSet/>
      <dgm:spPr/>
      <dgm:t>
        <a:bodyPr/>
        <a:lstStyle/>
        <a:p>
          <a:endParaRPr lang="en-US"/>
        </a:p>
      </dgm:t>
    </dgm:pt>
    <dgm:pt modelId="{79CC5229-DD2F-41C2-8083-322120726FE2}" type="sibTrans" cxnId="{3F0E1FDC-C50E-41AC-AE09-577D0BC5841C}">
      <dgm:prSet/>
      <dgm:spPr/>
      <dgm:t>
        <a:bodyPr/>
        <a:lstStyle/>
        <a:p>
          <a:endParaRPr lang="en-US"/>
        </a:p>
      </dgm:t>
    </dgm:pt>
    <dgm:pt modelId="{6DD08A71-DF98-4F86-AFE8-54B329EA91B8}">
      <dgm:prSet/>
      <dgm:spPr/>
      <dgm:t>
        <a:bodyPr/>
        <a:lstStyle/>
        <a:p>
          <a:r>
            <a:rPr lang="en-GB" dirty="0"/>
            <a:t>C – comparison – what do you want o compare if anything?</a:t>
          </a:r>
          <a:endParaRPr lang="en-US" dirty="0"/>
        </a:p>
      </dgm:t>
    </dgm:pt>
    <dgm:pt modelId="{D6C7AC56-8BA4-4F78-983A-E551E96E223E}" type="parTrans" cxnId="{B34430A1-F9D1-422E-8B6A-B85E159495A8}">
      <dgm:prSet/>
      <dgm:spPr/>
      <dgm:t>
        <a:bodyPr/>
        <a:lstStyle/>
        <a:p>
          <a:endParaRPr lang="en-US"/>
        </a:p>
      </dgm:t>
    </dgm:pt>
    <dgm:pt modelId="{CE180D8C-D12C-4502-B94C-5539752E07CA}" type="sibTrans" cxnId="{B34430A1-F9D1-422E-8B6A-B85E159495A8}">
      <dgm:prSet/>
      <dgm:spPr/>
      <dgm:t>
        <a:bodyPr/>
        <a:lstStyle/>
        <a:p>
          <a:endParaRPr lang="en-US"/>
        </a:p>
      </dgm:t>
    </dgm:pt>
    <dgm:pt modelId="{4B732A83-E912-4FCA-BB61-C3D47C6C0C94}">
      <dgm:prSet/>
      <dgm:spPr/>
      <dgm:t>
        <a:bodyPr/>
        <a:lstStyle/>
        <a:p>
          <a:r>
            <a:rPr lang="en-GB" dirty="0"/>
            <a:t>O – outcome – what outcomes do you want to examine?</a:t>
          </a:r>
          <a:endParaRPr lang="en-US" dirty="0"/>
        </a:p>
      </dgm:t>
    </dgm:pt>
    <dgm:pt modelId="{8FC217F7-65AC-4551-A663-1206EE4897A7}" type="parTrans" cxnId="{DFB2DC3A-25CB-4AEE-A32A-29A9BFF1B8BC}">
      <dgm:prSet/>
      <dgm:spPr/>
      <dgm:t>
        <a:bodyPr/>
        <a:lstStyle/>
        <a:p>
          <a:endParaRPr lang="en-US"/>
        </a:p>
      </dgm:t>
    </dgm:pt>
    <dgm:pt modelId="{60FA433A-E5E0-4D77-AA53-1BCC52106209}" type="sibTrans" cxnId="{DFB2DC3A-25CB-4AEE-A32A-29A9BFF1B8BC}">
      <dgm:prSet/>
      <dgm:spPr/>
      <dgm:t>
        <a:bodyPr/>
        <a:lstStyle/>
        <a:p>
          <a:endParaRPr lang="en-US"/>
        </a:p>
      </dgm:t>
    </dgm:pt>
    <dgm:pt modelId="{C994821D-32B1-411F-A406-DF74E710AB0F}" type="pres">
      <dgm:prSet presAssocID="{ED6B060F-A15D-4099-B98B-4E3EABAD5079}" presName="linear" presStyleCnt="0">
        <dgm:presLayoutVars>
          <dgm:animLvl val="lvl"/>
          <dgm:resizeHandles val="exact"/>
        </dgm:presLayoutVars>
      </dgm:prSet>
      <dgm:spPr/>
    </dgm:pt>
    <dgm:pt modelId="{C53FB7C5-8CD3-4AC1-A715-E2E15F4F8C78}" type="pres">
      <dgm:prSet presAssocID="{3AF7089D-9476-4DD3-99EE-9055BD5AE6A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621FEA7-C534-427C-808F-6D68C63386F0}" type="pres">
      <dgm:prSet presAssocID="{FCE71029-019C-4DB0-9254-87C9CDE6A6E5}" presName="spacer" presStyleCnt="0"/>
      <dgm:spPr/>
    </dgm:pt>
    <dgm:pt modelId="{B5A9081A-858A-4C27-B658-4291AE62095C}" type="pres">
      <dgm:prSet presAssocID="{E49B06FD-760C-40FF-8900-879874D64D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6CEA838-5ED9-4BDD-BB71-706957F10A2A}" type="pres">
      <dgm:prSet presAssocID="{FE8F4065-B287-4376-BFC4-7E2340424EEB}" presName="spacer" presStyleCnt="0"/>
      <dgm:spPr/>
    </dgm:pt>
    <dgm:pt modelId="{CB435616-6292-48DC-86CB-92FCEE582B3F}" type="pres">
      <dgm:prSet presAssocID="{5B21AC4A-E745-4653-B819-93CF8852FA5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8C590B5-5382-459A-ADAF-A06D6E251738}" type="pres">
      <dgm:prSet presAssocID="{79CC5229-DD2F-41C2-8083-322120726FE2}" presName="spacer" presStyleCnt="0"/>
      <dgm:spPr/>
    </dgm:pt>
    <dgm:pt modelId="{739C20F2-64D2-481A-A2C0-7E2D7BB7FBC9}" type="pres">
      <dgm:prSet presAssocID="{6DD08A71-DF98-4F86-AFE8-54B329EA91B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36E28E2-D32B-4BA7-A0B4-532A11B46680}" type="pres">
      <dgm:prSet presAssocID="{CE180D8C-D12C-4502-B94C-5539752E07CA}" presName="spacer" presStyleCnt="0"/>
      <dgm:spPr/>
    </dgm:pt>
    <dgm:pt modelId="{AAE6B86D-9BC1-46B6-A964-B998B2771DE3}" type="pres">
      <dgm:prSet presAssocID="{4B732A83-E912-4FCA-BB61-C3D47C6C0C9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FB2DC3A-25CB-4AEE-A32A-29A9BFF1B8BC}" srcId="{ED6B060F-A15D-4099-B98B-4E3EABAD5079}" destId="{4B732A83-E912-4FCA-BB61-C3D47C6C0C94}" srcOrd="4" destOrd="0" parTransId="{8FC217F7-65AC-4551-A663-1206EE4897A7}" sibTransId="{60FA433A-E5E0-4D77-AA53-1BCC52106209}"/>
    <dgm:cxn modelId="{5241663B-3428-47DB-BA13-3BA1BB04DDBC}" type="presOf" srcId="{4B732A83-E912-4FCA-BB61-C3D47C6C0C94}" destId="{AAE6B86D-9BC1-46B6-A964-B998B2771DE3}" srcOrd="0" destOrd="0" presId="urn:microsoft.com/office/officeart/2005/8/layout/vList2"/>
    <dgm:cxn modelId="{728D044A-4BBA-44CF-8CCA-8DBC0716E7C6}" srcId="{ED6B060F-A15D-4099-B98B-4E3EABAD5079}" destId="{E49B06FD-760C-40FF-8900-879874D64D3C}" srcOrd="1" destOrd="0" parTransId="{6461CB18-2FF6-4D24-BA04-A39DE6B942EE}" sibTransId="{FE8F4065-B287-4376-BFC4-7E2340424EEB}"/>
    <dgm:cxn modelId="{9CF10F4E-F0E0-481E-9239-8D7C50569DE4}" type="presOf" srcId="{5B21AC4A-E745-4653-B819-93CF8852FA5F}" destId="{CB435616-6292-48DC-86CB-92FCEE582B3F}" srcOrd="0" destOrd="0" presId="urn:microsoft.com/office/officeart/2005/8/layout/vList2"/>
    <dgm:cxn modelId="{98C11879-91F8-4FBF-B3A5-04D2C766F7F5}" srcId="{ED6B060F-A15D-4099-B98B-4E3EABAD5079}" destId="{3AF7089D-9476-4DD3-99EE-9055BD5AE6A2}" srcOrd="0" destOrd="0" parTransId="{809917A9-0610-436F-A3E1-F8504CB60010}" sibTransId="{FCE71029-019C-4DB0-9254-87C9CDE6A6E5}"/>
    <dgm:cxn modelId="{01CE5897-6DB1-44A4-9FF2-3A8B4FCE540B}" type="presOf" srcId="{3AF7089D-9476-4DD3-99EE-9055BD5AE6A2}" destId="{C53FB7C5-8CD3-4AC1-A715-E2E15F4F8C78}" srcOrd="0" destOrd="0" presId="urn:microsoft.com/office/officeart/2005/8/layout/vList2"/>
    <dgm:cxn modelId="{B34430A1-F9D1-422E-8B6A-B85E159495A8}" srcId="{ED6B060F-A15D-4099-B98B-4E3EABAD5079}" destId="{6DD08A71-DF98-4F86-AFE8-54B329EA91B8}" srcOrd="3" destOrd="0" parTransId="{D6C7AC56-8BA4-4F78-983A-E551E96E223E}" sibTransId="{CE180D8C-D12C-4502-B94C-5539752E07CA}"/>
    <dgm:cxn modelId="{7F6981BB-FEF6-4705-A06E-706B36745C31}" type="presOf" srcId="{ED6B060F-A15D-4099-B98B-4E3EABAD5079}" destId="{C994821D-32B1-411F-A406-DF74E710AB0F}" srcOrd="0" destOrd="0" presId="urn:microsoft.com/office/officeart/2005/8/layout/vList2"/>
    <dgm:cxn modelId="{0A7E2CCC-F8D0-41E0-BB7A-F2CEC4402B8A}" type="presOf" srcId="{6DD08A71-DF98-4F86-AFE8-54B329EA91B8}" destId="{739C20F2-64D2-481A-A2C0-7E2D7BB7FBC9}" srcOrd="0" destOrd="0" presId="urn:microsoft.com/office/officeart/2005/8/layout/vList2"/>
    <dgm:cxn modelId="{3F0E1FDC-C50E-41AC-AE09-577D0BC5841C}" srcId="{ED6B060F-A15D-4099-B98B-4E3EABAD5079}" destId="{5B21AC4A-E745-4653-B819-93CF8852FA5F}" srcOrd="2" destOrd="0" parTransId="{F77444CC-626B-408E-B5F9-1FC0BF16FF38}" sibTransId="{79CC5229-DD2F-41C2-8083-322120726FE2}"/>
    <dgm:cxn modelId="{A92934E0-1301-4A19-A453-70F6471B5A71}" type="presOf" srcId="{E49B06FD-760C-40FF-8900-879874D64D3C}" destId="{B5A9081A-858A-4C27-B658-4291AE62095C}" srcOrd="0" destOrd="0" presId="urn:microsoft.com/office/officeart/2005/8/layout/vList2"/>
    <dgm:cxn modelId="{D7F077D5-C766-489E-BF4D-E16F836CDC16}" type="presParOf" srcId="{C994821D-32B1-411F-A406-DF74E710AB0F}" destId="{C53FB7C5-8CD3-4AC1-A715-E2E15F4F8C78}" srcOrd="0" destOrd="0" presId="urn:microsoft.com/office/officeart/2005/8/layout/vList2"/>
    <dgm:cxn modelId="{57EF71C0-A72E-4ED8-94E4-4D4756398E1A}" type="presParOf" srcId="{C994821D-32B1-411F-A406-DF74E710AB0F}" destId="{B621FEA7-C534-427C-808F-6D68C63386F0}" srcOrd="1" destOrd="0" presId="urn:microsoft.com/office/officeart/2005/8/layout/vList2"/>
    <dgm:cxn modelId="{9E8F2850-83BA-42D5-904B-BD42BBA4B3DD}" type="presParOf" srcId="{C994821D-32B1-411F-A406-DF74E710AB0F}" destId="{B5A9081A-858A-4C27-B658-4291AE62095C}" srcOrd="2" destOrd="0" presId="urn:microsoft.com/office/officeart/2005/8/layout/vList2"/>
    <dgm:cxn modelId="{C1663C8F-C612-4E9C-BF72-C6BF5B3F6563}" type="presParOf" srcId="{C994821D-32B1-411F-A406-DF74E710AB0F}" destId="{36CEA838-5ED9-4BDD-BB71-706957F10A2A}" srcOrd="3" destOrd="0" presId="urn:microsoft.com/office/officeart/2005/8/layout/vList2"/>
    <dgm:cxn modelId="{40322422-D707-49FA-99AC-090675C6545E}" type="presParOf" srcId="{C994821D-32B1-411F-A406-DF74E710AB0F}" destId="{CB435616-6292-48DC-86CB-92FCEE582B3F}" srcOrd="4" destOrd="0" presId="urn:microsoft.com/office/officeart/2005/8/layout/vList2"/>
    <dgm:cxn modelId="{242D72E0-F48E-4FE3-ABCC-6FC84B35FA47}" type="presParOf" srcId="{C994821D-32B1-411F-A406-DF74E710AB0F}" destId="{38C590B5-5382-459A-ADAF-A06D6E251738}" srcOrd="5" destOrd="0" presId="urn:microsoft.com/office/officeart/2005/8/layout/vList2"/>
    <dgm:cxn modelId="{5227727A-0517-42E9-9F61-8147ACDBA62A}" type="presParOf" srcId="{C994821D-32B1-411F-A406-DF74E710AB0F}" destId="{739C20F2-64D2-481A-A2C0-7E2D7BB7FBC9}" srcOrd="6" destOrd="0" presId="urn:microsoft.com/office/officeart/2005/8/layout/vList2"/>
    <dgm:cxn modelId="{D110BAAF-1500-45EC-86E5-1BC4E21663A8}" type="presParOf" srcId="{C994821D-32B1-411F-A406-DF74E710AB0F}" destId="{036E28E2-D32B-4BA7-A0B4-532A11B46680}" srcOrd="7" destOrd="0" presId="urn:microsoft.com/office/officeart/2005/8/layout/vList2"/>
    <dgm:cxn modelId="{6836091C-0658-4A52-BAE7-81529A1C6F2F}" type="presParOf" srcId="{C994821D-32B1-411F-A406-DF74E710AB0F}" destId="{AAE6B86D-9BC1-46B6-A964-B998B2771DE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D3591C-E67B-424F-8752-908E49197A2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CAAA4A-AB6C-42A0-9C41-0DBC7F930B36}">
      <dgm:prSet/>
      <dgm:spPr/>
      <dgm:t>
        <a:bodyPr/>
        <a:lstStyle/>
        <a:p>
          <a:r>
            <a:rPr lang="en-GB" dirty="0"/>
            <a:t>Is there a significant problem</a:t>
          </a:r>
          <a:endParaRPr lang="en-US" dirty="0"/>
        </a:p>
      </dgm:t>
    </dgm:pt>
    <dgm:pt modelId="{FAB02DBB-EA8B-4835-A568-3D3AFA88A9DB}" type="parTrans" cxnId="{CCC58EF5-8756-48D2-A7D3-06EBA7C415A0}">
      <dgm:prSet/>
      <dgm:spPr/>
      <dgm:t>
        <a:bodyPr/>
        <a:lstStyle/>
        <a:p>
          <a:endParaRPr lang="en-US"/>
        </a:p>
      </dgm:t>
    </dgm:pt>
    <dgm:pt modelId="{E17F5800-3184-48C3-BE1F-AACDAF923FE8}" type="sibTrans" cxnId="{CCC58EF5-8756-48D2-A7D3-06EBA7C415A0}">
      <dgm:prSet/>
      <dgm:spPr/>
      <dgm:t>
        <a:bodyPr/>
        <a:lstStyle/>
        <a:p>
          <a:endParaRPr lang="en-US"/>
        </a:p>
      </dgm:t>
    </dgm:pt>
    <dgm:pt modelId="{48E278EB-8503-4EED-AC89-8936E19E913B}">
      <dgm:prSet/>
      <dgm:spPr/>
      <dgm:t>
        <a:bodyPr/>
        <a:lstStyle/>
        <a:p>
          <a:r>
            <a:rPr lang="en-GB" dirty="0"/>
            <a:t>Is it relevant</a:t>
          </a:r>
          <a:endParaRPr lang="en-US" dirty="0"/>
        </a:p>
      </dgm:t>
    </dgm:pt>
    <dgm:pt modelId="{54129273-34F4-4A76-8F3E-D13907ED4B3F}" type="parTrans" cxnId="{771FE75F-8B83-4895-BB62-601D9A89D00D}">
      <dgm:prSet/>
      <dgm:spPr/>
      <dgm:t>
        <a:bodyPr/>
        <a:lstStyle/>
        <a:p>
          <a:endParaRPr lang="en-US"/>
        </a:p>
      </dgm:t>
    </dgm:pt>
    <dgm:pt modelId="{F495C886-9EAE-46CA-A9B0-46E919774099}" type="sibTrans" cxnId="{771FE75F-8B83-4895-BB62-601D9A89D00D}">
      <dgm:prSet/>
      <dgm:spPr/>
      <dgm:t>
        <a:bodyPr/>
        <a:lstStyle/>
        <a:p>
          <a:endParaRPr lang="en-US"/>
        </a:p>
      </dgm:t>
    </dgm:pt>
    <dgm:pt modelId="{70C540D9-F919-4D9B-A5B2-F6F35F6FA9AC}">
      <dgm:prSet/>
      <dgm:spPr/>
      <dgm:t>
        <a:bodyPr/>
        <a:lstStyle/>
        <a:p>
          <a:r>
            <a:rPr lang="en-GB" dirty="0"/>
            <a:t>Is the topic to broad</a:t>
          </a:r>
          <a:endParaRPr lang="en-US" dirty="0"/>
        </a:p>
      </dgm:t>
    </dgm:pt>
    <dgm:pt modelId="{BCC9D74D-3DCE-4D31-9C1F-C215C495E71D}" type="parTrans" cxnId="{FA6CECAD-BAE9-4C73-983F-6C49D1F415DB}">
      <dgm:prSet/>
      <dgm:spPr/>
      <dgm:t>
        <a:bodyPr/>
        <a:lstStyle/>
        <a:p>
          <a:endParaRPr lang="en-US"/>
        </a:p>
      </dgm:t>
    </dgm:pt>
    <dgm:pt modelId="{2B4010A1-C4CE-4FA0-A434-0CE361D6CEDB}" type="sibTrans" cxnId="{FA6CECAD-BAE9-4C73-983F-6C49D1F415DB}">
      <dgm:prSet/>
      <dgm:spPr/>
      <dgm:t>
        <a:bodyPr/>
        <a:lstStyle/>
        <a:p>
          <a:endParaRPr lang="en-US"/>
        </a:p>
      </dgm:t>
    </dgm:pt>
    <dgm:pt modelId="{0A1C37E6-8BC1-46A3-8EA4-C42F5F45C7D7}">
      <dgm:prSet/>
      <dgm:spPr/>
      <dgm:t>
        <a:bodyPr/>
        <a:lstStyle/>
        <a:p>
          <a:r>
            <a:rPr lang="en-GB" dirty="0"/>
            <a:t>Is there much in the published literature</a:t>
          </a:r>
          <a:endParaRPr lang="en-US" dirty="0"/>
        </a:p>
      </dgm:t>
    </dgm:pt>
    <dgm:pt modelId="{03C3EC06-F88F-4298-A941-B29B8D6AC289}" type="parTrans" cxnId="{D0396EC2-077F-42FD-B895-A55D0B2D1379}">
      <dgm:prSet/>
      <dgm:spPr/>
      <dgm:t>
        <a:bodyPr/>
        <a:lstStyle/>
        <a:p>
          <a:endParaRPr lang="en-US"/>
        </a:p>
      </dgm:t>
    </dgm:pt>
    <dgm:pt modelId="{DE05F45F-2D6D-46C0-A7AD-1E0E75205258}" type="sibTrans" cxnId="{D0396EC2-077F-42FD-B895-A55D0B2D1379}">
      <dgm:prSet/>
      <dgm:spPr/>
      <dgm:t>
        <a:bodyPr/>
        <a:lstStyle/>
        <a:p>
          <a:endParaRPr lang="en-US"/>
        </a:p>
      </dgm:t>
    </dgm:pt>
    <dgm:pt modelId="{3A48E257-014C-4ACC-ACC2-DE5F5D29010F}">
      <dgm:prSet/>
      <dgm:spPr/>
      <dgm:t>
        <a:bodyPr/>
        <a:lstStyle/>
        <a:p>
          <a:r>
            <a:rPr lang="en-GB" dirty="0"/>
            <a:t>Is it ethical</a:t>
          </a:r>
          <a:endParaRPr lang="en-US" dirty="0"/>
        </a:p>
      </dgm:t>
    </dgm:pt>
    <dgm:pt modelId="{F8D41279-8663-4974-8EFA-5E618588340D}" type="parTrans" cxnId="{D2D24A63-7028-401D-B9AA-B81593DC5FCD}">
      <dgm:prSet/>
      <dgm:spPr/>
      <dgm:t>
        <a:bodyPr/>
        <a:lstStyle/>
        <a:p>
          <a:endParaRPr lang="en-US"/>
        </a:p>
      </dgm:t>
    </dgm:pt>
    <dgm:pt modelId="{C0D30679-7763-42CE-8777-DEEF0758FB29}" type="sibTrans" cxnId="{D2D24A63-7028-401D-B9AA-B81593DC5FCD}">
      <dgm:prSet/>
      <dgm:spPr/>
      <dgm:t>
        <a:bodyPr/>
        <a:lstStyle/>
        <a:p>
          <a:endParaRPr lang="en-US"/>
        </a:p>
      </dgm:t>
    </dgm:pt>
    <dgm:pt modelId="{254B486C-2782-47FE-9575-D6EF2A15B363}">
      <dgm:prSet/>
      <dgm:spPr/>
      <dgm:t>
        <a:bodyPr/>
        <a:lstStyle/>
        <a:p>
          <a:r>
            <a:rPr lang="en-GB" dirty="0"/>
            <a:t>Is it feasible</a:t>
          </a:r>
          <a:endParaRPr lang="en-US" dirty="0"/>
        </a:p>
      </dgm:t>
    </dgm:pt>
    <dgm:pt modelId="{69647F01-C30F-4F26-BEC0-D5997D524DDB}" type="parTrans" cxnId="{26F0F520-8973-4ABA-8E79-FADE80340C73}">
      <dgm:prSet/>
      <dgm:spPr/>
      <dgm:t>
        <a:bodyPr/>
        <a:lstStyle/>
        <a:p>
          <a:endParaRPr lang="en-US"/>
        </a:p>
      </dgm:t>
    </dgm:pt>
    <dgm:pt modelId="{B8FFBFB3-2798-40C2-8044-911B81B4554A}" type="sibTrans" cxnId="{26F0F520-8973-4ABA-8E79-FADE80340C73}">
      <dgm:prSet/>
      <dgm:spPr/>
      <dgm:t>
        <a:bodyPr/>
        <a:lstStyle/>
        <a:p>
          <a:endParaRPr lang="en-US"/>
        </a:p>
      </dgm:t>
    </dgm:pt>
    <dgm:pt modelId="{F14DC251-DD61-4D16-9088-982D5AE36F4A}" type="pres">
      <dgm:prSet presAssocID="{5ED3591C-E67B-424F-8752-908E49197A2E}" presName="linear" presStyleCnt="0">
        <dgm:presLayoutVars>
          <dgm:animLvl val="lvl"/>
          <dgm:resizeHandles val="exact"/>
        </dgm:presLayoutVars>
      </dgm:prSet>
      <dgm:spPr/>
    </dgm:pt>
    <dgm:pt modelId="{B0053E20-E434-4DF6-8E5B-4B7BED5BA923}" type="pres">
      <dgm:prSet presAssocID="{C4CAAA4A-AB6C-42A0-9C41-0DBC7F930B3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B1DD54E-CEEF-4CBD-960F-D8802726B24A}" type="pres">
      <dgm:prSet presAssocID="{E17F5800-3184-48C3-BE1F-AACDAF923FE8}" presName="spacer" presStyleCnt="0"/>
      <dgm:spPr/>
    </dgm:pt>
    <dgm:pt modelId="{8DF5F246-D6E9-4E91-B41E-24BEB09A4864}" type="pres">
      <dgm:prSet presAssocID="{48E278EB-8503-4EED-AC89-8936E19E913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F3493D6-66F6-4FDA-BD7D-1677A9581F33}" type="pres">
      <dgm:prSet presAssocID="{F495C886-9EAE-46CA-A9B0-46E919774099}" presName="spacer" presStyleCnt="0"/>
      <dgm:spPr/>
    </dgm:pt>
    <dgm:pt modelId="{B13985A9-1371-4E12-808F-4614A9D2A079}" type="pres">
      <dgm:prSet presAssocID="{70C540D9-F919-4D9B-A5B2-F6F35F6FA9A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7AC66D8-C06C-416E-9175-A78BCE8BA824}" type="pres">
      <dgm:prSet presAssocID="{2B4010A1-C4CE-4FA0-A434-0CE361D6CEDB}" presName="spacer" presStyleCnt="0"/>
      <dgm:spPr/>
    </dgm:pt>
    <dgm:pt modelId="{CCD87AD7-C79F-41AE-8D95-4CBAB864B9A0}" type="pres">
      <dgm:prSet presAssocID="{0A1C37E6-8BC1-46A3-8EA4-C42F5F45C7D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9703093-DB8F-4CCF-8EF4-0F1C62BD6788}" type="pres">
      <dgm:prSet presAssocID="{DE05F45F-2D6D-46C0-A7AD-1E0E75205258}" presName="spacer" presStyleCnt="0"/>
      <dgm:spPr/>
    </dgm:pt>
    <dgm:pt modelId="{828F787E-482B-4CC8-9C34-2EE9E28DF377}" type="pres">
      <dgm:prSet presAssocID="{3A48E257-014C-4ACC-ACC2-DE5F5D29010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FB37AF0-9D58-4E39-B684-C5D9B9A2478F}" type="pres">
      <dgm:prSet presAssocID="{C0D30679-7763-42CE-8777-DEEF0758FB29}" presName="spacer" presStyleCnt="0"/>
      <dgm:spPr/>
    </dgm:pt>
    <dgm:pt modelId="{09FD1825-C224-4447-B7E5-78E9CFE41323}" type="pres">
      <dgm:prSet presAssocID="{254B486C-2782-47FE-9575-D6EF2A15B36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6F0F520-8973-4ABA-8E79-FADE80340C73}" srcId="{5ED3591C-E67B-424F-8752-908E49197A2E}" destId="{254B486C-2782-47FE-9575-D6EF2A15B363}" srcOrd="5" destOrd="0" parTransId="{69647F01-C30F-4F26-BEC0-D5997D524DDB}" sibTransId="{B8FFBFB3-2798-40C2-8044-911B81B4554A}"/>
    <dgm:cxn modelId="{771FE75F-8B83-4895-BB62-601D9A89D00D}" srcId="{5ED3591C-E67B-424F-8752-908E49197A2E}" destId="{48E278EB-8503-4EED-AC89-8936E19E913B}" srcOrd="1" destOrd="0" parTransId="{54129273-34F4-4A76-8F3E-D13907ED4B3F}" sibTransId="{F495C886-9EAE-46CA-A9B0-46E919774099}"/>
    <dgm:cxn modelId="{8CDCCF42-CAB5-471C-BD05-3EA220314C50}" type="presOf" srcId="{254B486C-2782-47FE-9575-D6EF2A15B363}" destId="{09FD1825-C224-4447-B7E5-78E9CFE41323}" srcOrd="0" destOrd="0" presId="urn:microsoft.com/office/officeart/2005/8/layout/vList2"/>
    <dgm:cxn modelId="{D2D24A63-7028-401D-B9AA-B81593DC5FCD}" srcId="{5ED3591C-E67B-424F-8752-908E49197A2E}" destId="{3A48E257-014C-4ACC-ACC2-DE5F5D29010F}" srcOrd="4" destOrd="0" parTransId="{F8D41279-8663-4974-8EFA-5E618588340D}" sibTransId="{C0D30679-7763-42CE-8777-DEEF0758FB29}"/>
    <dgm:cxn modelId="{9ACF546D-C502-44BB-8916-8BC501BFC439}" type="presOf" srcId="{C4CAAA4A-AB6C-42A0-9C41-0DBC7F930B36}" destId="{B0053E20-E434-4DF6-8E5B-4B7BED5BA923}" srcOrd="0" destOrd="0" presId="urn:microsoft.com/office/officeart/2005/8/layout/vList2"/>
    <dgm:cxn modelId="{49C62A73-08CB-4618-AA24-53DA16ACF6EC}" type="presOf" srcId="{48E278EB-8503-4EED-AC89-8936E19E913B}" destId="{8DF5F246-D6E9-4E91-B41E-24BEB09A4864}" srcOrd="0" destOrd="0" presId="urn:microsoft.com/office/officeart/2005/8/layout/vList2"/>
    <dgm:cxn modelId="{742EE57F-CE86-4CEF-9287-F0129E2D19C2}" type="presOf" srcId="{5ED3591C-E67B-424F-8752-908E49197A2E}" destId="{F14DC251-DD61-4D16-9088-982D5AE36F4A}" srcOrd="0" destOrd="0" presId="urn:microsoft.com/office/officeart/2005/8/layout/vList2"/>
    <dgm:cxn modelId="{49D76580-D47A-47FB-8362-3AE12ECA719D}" type="presOf" srcId="{0A1C37E6-8BC1-46A3-8EA4-C42F5F45C7D7}" destId="{CCD87AD7-C79F-41AE-8D95-4CBAB864B9A0}" srcOrd="0" destOrd="0" presId="urn:microsoft.com/office/officeart/2005/8/layout/vList2"/>
    <dgm:cxn modelId="{4AD28785-6A7E-474F-B149-56D20096CFEA}" type="presOf" srcId="{70C540D9-F919-4D9B-A5B2-F6F35F6FA9AC}" destId="{B13985A9-1371-4E12-808F-4614A9D2A079}" srcOrd="0" destOrd="0" presId="urn:microsoft.com/office/officeart/2005/8/layout/vList2"/>
    <dgm:cxn modelId="{78882CA5-5782-4404-A119-CD2F927AC729}" type="presOf" srcId="{3A48E257-014C-4ACC-ACC2-DE5F5D29010F}" destId="{828F787E-482B-4CC8-9C34-2EE9E28DF377}" srcOrd="0" destOrd="0" presId="urn:microsoft.com/office/officeart/2005/8/layout/vList2"/>
    <dgm:cxn modelId="{FA6CECAD-BAE9-4C73-983F-6C49D1F415DB}" srcId="{5ED3591C-E67B-424F-8752-908E49197A2E}" destId="{70C540D9-F919-4D9B-A5B2-F6F35F6FA9AC}" srcOrd="2" destOrd="0" parTransId="{BCC9D74D-3DCE-4D31-9C1F-C215C495E71D}" sibTransId="{2B4010A1-C4CE-4FA0-A434-0CE361D6CEDB}"/>
    <dgm:cxn modelId="{D0396EC2-077F-42FD-B895-A55D0B2D1379}" srcId="{5ED3591C-E67B-424F-8752-908E49197A2E}" destId="{0A1C37E6-8BC1-46A3-8EA4-C42F5F45C7D7}" srcOrd="3" destOrd="0" parTransId="{03C3EC06-F88F-4298-A941-B29B8D6AC289}" sibTransId="{DE05F45F-2D6D-46C0-A7AD-1E0E75205258}"/>
    <dgm:cxn modelId="{CCC58EF5-8756-48D2-A7D3-06EBA7C415A0}" srcId="{5ED3591C-E67B-424F-8752-908E49197A2E}" destId="{C4CAAA4A-AB6C-42A0-9C41-0DBC7F930B36}" srcOrd="0" destOrd="0" parTransId="{FAB02DBB-EA8B-4835-A568-3D3AFA88A9DB}" sibTransId="{E17F5800-3184-48C3-BE1F-AACDAF923FE8}"/>
    <dgm:cxn modelId="{60089572-8B4D-4D32-AF87-4A75273E82CC}" type="presParOf" srcId="{F14DC251-DD61-4D16-9088-982D5AE36F4A}" destId="{B0053E20-E434-4DF6-8E5B-4B7BED5BA923}" srcOrd="0" destOrd="0" presId="urn:microsoft.com/office/officeart/2005/8/layout/vList2"/>
    <dgm:cxn modelId="{442BBC38-0CCC-4218-96FF-AF0FE4CE2917}" type="presParOf" srcId="{F14DC251-DD61-4D16-9088-982D5AE36F4A}" destId="{DB1DD54E-CEEF-4CBD-960F-D8802726B24A}" srcOrd="1" destOrd="0" presId="urn:microsoft.com/office/officeart/2005/8/layout/vList2"/>
    <dgm:cxn modelId="{19FFD930-9D0D-412C-BC62-4AAA7BADD080}" type="presParOf" srcId="{F14DC251-DD61-4D16-9088-982D5AE36F4A}" destId="{8DF5F246-D6E9-4E91-B41E-24BEB09A4864}" srcOrd="2" destOrd="0" presId="urn:microsoft.com/office/officeart/2005/8/layout/vList2"/>
    <dgm:cxn modelId="{E60EDF8C-2737-437B-BE6C-82C3EAE62E07}" type="presParOf" srcId="{F14DC251-DD61-4D16-9088-982D5AE36F4A}" destId="{3F3493D6-66F6-4FDA-BD7D-1677A9581F33}" srcOrd="3" destOrd="0" presId="urn:microsoft.com/office/officeart/2005/8/layout/vList2"/>
    <dgm:cxn modelId="{302B9765-AC2B-4751-8B00-AF4F8BBB3F5E}" type="presParOf" srcId="{F14DC251-DD61-4D16-9088-982D5AE36F4A}" destId="{B13985A9-1371-4E12-808F-4614A9D2A079}" srcOrd="4" destOrd="0" presId="urn:microsoft.com/office/officeart/2005/8/layout/vList2"/>
    <dgm:cxn modelId="{21035404-9C86-422C-A4C0-93EFAE92E883}" type="presParOf" srcId="{F14DC251-DD61-4D16-9088-982D5AE36F4A}" destId="{F7AC66D8-C06C-416E-9175-A78BCE8BA824}" srcOrd="5" destOrd="0" presId="urn:microsoft.com/office/officeart/2005/8/layout/vList2"/>
    <dgm:cxn modelId="{2063CF76-90B4-4C09-9184-78EE17EBE40E}" type="presParOf" srcId="{F14DC251-DD61-4D16-9088-982D5AE36F4A}" destId="{CCD87AD7-C79F-41AE-8D95-4CBAB864B9A0}" srcOrd="6" destOrd="0" presId="urn:microsoft.com/office/officeart/2005/8/layout/vList2"/>
    <dgm:cxn modelId="{2EB9BA77-D9E4-4A2B-BDF0-CFCCB6E79B4F}" type="presParOf" srcId="{F14DC251-DD61-4D16-9088-982D5AE36F4A}" destId="{C9703093-DB8F-4CCF-8EF4-0F1C62BD6788}" srcOrd="7" destOrd="0" presId="urn:microsoft.com/office/officeart/2005/8/layout/vList2"/>
    <dgm:cxn modelId="{A4B0B5AC-2944-41D5-968B-F9EFBFE87D25}" type="presParOf" srcId="{F14DC251-DD61-4D16-9088-982D5AE36F4A}" destId="{828F787E-482B-4CC8-9C34-2EE9E28DF377}" srcOrd="8" destOrd="0" presId="urn:microsoft.com/office/officeart/2005/8/layout/vList2"/>
    <dgm:cxn modelId="{B1B4AF78-3AC8-43CC-9DCD-DDB4BA8C3198}" type="presParOf" srcId="{F14DC251-DD61-4D16-9088-982D5AE36F4A}" destId="{CFB37AF0-9D58-4E39-B684-C5D9B9A2478F}" srcOrd="9" destOrd="0" presId="urn:microsoft.com/office/officeart/2005/8/layout/vList2"/>
    <dgm:cxn modelId="{526DA0B0-C4ED-497B-AFE0-CBF0DF182D43}" type="presParOf" srcId="{F14DC251-DD61-4D16-9088-982D5AE36F4A}" destId="{09FD1825-C224-4447-B7E5-78E9CFE4132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67E7B9-F9D0-436D-8422-E81CC4210881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4BFA51F-3DDC-409D-9AFE-69277C66D573}">
      <dgm:prSet/>
      <dgm:spPr/>
      <dgm:t>
        <a:bodyPr/>
        <a:lstStyle/>
        <a:p>
          <a:r>
            <a:rPr lang="en-GB" dirty="0"/>
            <a:t>This is very important </a:t>
          </a:r>
          <a:endParaRPr lang="en-US" dirty="0"/>
        </a:p>
      </dgm:t>
    </dgm:pt>
    <dgm:pt modelId="{4170C06F-F59E-45FE-8B6D-C54065C28C81}" type="parTrans" cxnId="{8505E8D8-300F-44C3-83F9-5A477D2C5CA9}">
      <dgm:prSet/>
      <dgm:spPr/>
      <dgm:t>
        <a:bodyPr/>
        <a:lstStyle/>
        <a:p>
          <a:endParaRPr lang="en-US"/>
        </a:p>
      </dgm:t>
    </dgm:pt>
    <dgm:pt modelId="{65728B6E-21FA-4CD7-81F8-64EFD05FF30B}" type="sibTrans" cxnId="{8505E8D8-300F-44C3-83F9-5A477D2C5CA9}">
      <dgm:prSet/>
      <dgm:spPr/>
      <dgm:t>
        <a:bodyPr/>
        <a:lstStyle/>
        <a:p>
          <a:endParaRPr lang="en-US"/>
        </a:p>
      </dgm:t>
    </dgm:pt>
    <dgm:pt modelId="{B164D983-9594-45E7-AB14-D685151071FB}">
      <dgm:prSet/>
      <dgm:spPr/>
      <dgm:t>
        <a:bodyPr/>
        <a:lstStyle/>
        <a:p>
          <a:r>
            <a:rPr lang="en-GB" dirty="0"/>
            <a:t>Use the library </a:t>
          </a:r>
          <a:endParaRPr lang="en-US" dirty="0"/>
        </a:p>
      </dgm:t>
    </dgm:pt>
    <dgm:pt modelId="{43098ECB-30DA-433F-B88F-5796A049C709}" type="parTrans" cxnId="{684EDEF4-D2F7-460A-87CE-4F718597C46B}">
      <dgm:prSet/>
      <dgm:spPr/>
      <dgm:t>
        <a:bodyPr/>
        <a:lstStyle/>
        <a:p>
          <a:endParaRPr lang="en-US"/>
        </a:p>
      </dgm:t>
    </dgm:pt>
    <dgm:pt modelId="{6832D083-016B-496F-A6A4-4B8826564D34}" type="sibTrans" cxnId="{684EDEF4-D2F7-460A-87CE-4F718597C46B}">
      <dgm:prSet/>
      <dgm:spPr/>
      <dgm:t>
        <a:bodyPr/>
        <a:lstStyle/>
        <a:p>
          <a:endParaRPr lang="en-US"/>
        </a:p>
      </dgm:t>
    </dgm:pt>
    <dgm:pt modelId="{F2560D61-C115-4489-8A34-D1E324BB8083}">
      <dgm:prSet/>
      <dgm:spPr/>
      <dgm:t>
        <a:bodyPr/>
        <a:lstStyle/>
        <a:p>
          <a:r>
            <a:rPr lang="en-GB" dirty="0"/>
            <a:t>Other sites – Medline, Cochrane, PubMed etc</a:t>
          </a:r>
          <a:endParaRPr lang="en-US" dirty="0"/>
        </a:p>
      </dgm:t>
    </dgm:pt>
    <dgm:pt modelId="{A30E0163-1EFC-44F2-8C5A-B7FC7772C4AC}" type="parTrans" cxnId="{FA42D112-E36B-41F6-8AAD-A5416B8E941F}">
      <dgm:prSet/>
      <dgm:spPr/>
      <dgm:t>
        <a:bodyPr/>
        <a:lstStyle/>
        <a:p>
          <a:endParaRPr lang="en-US"/>
        </a:p>
      </dgm:t>
    </dgm:pt>
    <dgm:pt modelId="{31861608-D476-4EFF-9B21-A1F9FDADB788}" type="sibTrans" cxnId="{FA42D112-E36B-41F6-8AAD-A5416B8E941F}">
      <dgm:prSet/>
      <dgm:spPr/>
      <dgm:t>
        <a:bodyPr/>
        <a:lstStyle/>
        <a:p>
          <a:endParaRPr lang="en-US"/>
        </a:p>
      </dgm:t>
    </dgm:pt>
    <dgm:pt modelId="{60654970-0559-4B4C-B212-5841B7332B8A}">
      <dgm:prSet/>
      <dgm:spPr/>
      <dgm:t>
        <a:bodyPr/>
        <a:lstStyle/>
        <a:p>
          <a:r>
            <a:rPr lang="en-GB" dirty="0"/>
            <a:t>Google Scholar</a:t>
          </a:r>
          <a:endParaRPr lang="en-US" dirty="0"/>
        </a:p>
      </dgm:t>
    </dgm:pt>
    <dgm:pt modelId="{BD2EC2D6-772D-4DA2-BD89-B3391C5DA58A}" type="parTrans" cxnId="{843F13B0-67FB-4813-A765-C3E2B06AE7B7}">
      <dgm:prSet/>
      <dgm:spPr/>
      <dgm:t>
        <a:bodyPr/>
        <a:lstStyle/>
        <a:p>
          <a:endParaRPr lang="en-US"/>
        </a:p>
      </dgm:t>
    </dgm:pt>
    <dgm:pt modelId="{87B17DBA-DCAD-4DB1-B582-C1D36D7A7CF8}" type="sibTrans" cxnId="{843F13B0-67FB-4813-A765-C3E2B06AE7B7}">
      <dgm:prSet/>
      <dgm:spPr/>
      <dgm:t>
        <a:bodyPr/>
        <a:lstStyle/>
        <a:p>
          <a:endParaRPr lang="en-US"/>
        </a:p>
      </dgm:t>
    </dgm:pt>
    <dgm:pt modelId="{2F1BB06B-2592-46C0-9067-0BB88896FDE4}" type="pres">
      <dgm:prSet presAssocID="{7D67E7B9-F9D0-436D-8422-E81CC4210881}" presName="linear" presStyleCnt="0">
        <dgm:presLayoutVars>
          <dgm:dir/>
          <dgm:animLvl val="lvl"/>
          <dgm:resizeHandles val="exact"/>
        </dgm:presLayoutVars>
      </dgm:prSet>
      <dgm:spPr/>
    </dgm:pt>
    <dgm:pt modelId="{EA2E11D8-0178-4973-826B-2E9046C59890}" type="pres">
      <dgm:prSet presAssocID="{F4BFA51F-3DDC-409D-9AFE-69277C66D573}" presName="parentLin" presStyleCnt="0"/>
      <dgm:spPr/>
    </dgm:pt>
    <dgm:pt modelId="{AB8E958F-02F5-4BEB-8AC6-2D287248AE89}" type="pres">
      <dgm:prSet presAssocID="{F4BFA51F-3DDC-409D-9AFE-69277C66D573}" presName="parentLeftMargin" presStyleLbl="node1" presStyleIdx="0" presStyleCnt="4"/>
      <dgm:spPr/>
    </dgm:pt>
    <dgm:pt modelId="{21CCF684-B1A0-4394-A4C6-69A98571A7AA}" type="pres">
      <dgm:prSet presAssocID="{F4BFA51F-3DDC-409D-9AFE-69277C66D57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53B75AF-066A-48AA-AA1A-EABC43CF1C71}" type="pres">
      <dgm:prSet presAssocID="{F4BFA51F-3DDC-409D-9AFE-69277C66D573}" presName="negativeSpace" presStyleCnt="0"/>
      <dgm:spPr/>
    </dgm:pt>
    <dgm:pt modelId="{9C8CDE5B-98CF-4BDE-8BD4-EF2B948225B2}" type="pres">
      <dgm:prSet presAssocID="{F4BFA51F-3DDC-409D-9AFE-69277C66D573}" presName="childText" presStyleLbl="conFgAcc1" presStyleIdx="0" presStyleCnt="4">
        <dgm:presLayoutVars>
          <dgm:bulletEnabled val="1"/>
        </dgm:presLayoutVars>
      </dgm:prSet>
      <dgm:spPr/>
    </dgm:pt>
    <dgm:pt modelId="{EB8C9480-907E-4F96-92DB-0920E8EFD2EF}" type="pres">
      <dgm:prSet presAssocID="{65728B6E-21FA-4CD7-81F8-64EFD05FF30B}" presName="spaceBetweenRectangles" presStyleCnt="0"/>
      <dgm:spPr/>
    </dgm:pt>
    <dgm:pt modelId="{75C4B1A3-2378-4998-A753-41C93243C792}" type="pres">
      <dgm:prSet presAssocID="{B164D983-9594-45E7-AB14-D685151071FB}" presName="parentLin" presStyleCnt="0"/>
      <dgm:spPr/>
    </dgm:pt>
    <dgm:pt modelId="{0330C292-DFA9-4833-99FE-2C0FF0B49AE2}" type="pres">
      <dgm:prSet presAssocID="{B164D983-9594-45E7-AB14-D685151071FB}" presName="parentLeftMargin" presStyleLbl="node1" presStyleIdx="0" presStyleCnt="4"/>
      <dgm:spPr/>
    </dgm:pt>
    <dgm:pt modelId="{E3EAA979-1ACE-4912-9362-525460526C4B}" type="pres">
      <dgm:prSet presAssocID="{B164D983-9594-45E7-AB14-D685151071F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2D57679-2186-4E0F-83AE-55F1BB2DCE71}" type="pres">
      <dgm:prSet presAssocID="{B164D983-9594-45E7-AB14-D685151071FB}" presName="negativeSpace" presStyleCnt="0"/>
      <dgm:spPr/>
    </dgm:pt>
    <dgm:pt modelId="{57ED5F04-C1DF-4A2A-8B1A-9FB9BB97B296}" type="pres">
      <dgm:prSet presAssocID="{B164D983-9594-45E7-AB14-D685151071FB}" presName="childText" presStyleLbl="conFgAcc1" presStyleIdx="1" presStyleCnt="4">
        <dgm:presLayoutVars>
          <dgm:bulletEnabled val="1"/>
        </dgm:presLayoutVars>
      </dgm:prSet>
      <dgm:spPr/>
    </dgm:pt>
    <dgm:pt modelId="{E6276B34-F802-40EB-92D1-31AAEB8115A7}" type="pres">
      <dgm:prSet presAssocID="{6832D083-016B-496F-A6A4-4B8826564D34}" presName="spaceBetweenRectangles" presStyleCnt="0"/>
      <dgm:spPr/>
    </dgm:pt>
    <dgm:pt modelId="{C85831EC-5E42-4881-8178-0EC917930704}" type="pres">
      <dgm:prSet presAssocID="{F2560D61-C115-4489-8A34-D1E324BB8083}" presName="parentLin" presStyleCnt="0"/>
      <dgm:spPr/>
    </dgm:pt>
    <dgm:pt modelId="{A624C23A-C0BF-428C-866A-58F6A277B92B}" type="pres">
      <dgm:prSet presAssocID="{F2560D61-C115-4489-8A34-D1E324BB8083}" presName="parentLeftMargin" presStyleLbl="node1" presStyleIdx="1" presStyleCnt="4"/>
      <dgm:spPr/>
    </dgm:pt>
    <dgm:pt modelId="{87EFF2B1-7599-4B70-849D-3F67025AD74C}" type="pres">
      <dgm:prSet presAssocID="{F2560D61-C115-4489-8A34-D1E324BB808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8173B7F-2D83-4FF6-B591-583F86719C28}" type="pres">
      <dgm:prSet presAssocID="{F2560D61-C115-4489-8A34-D1E324BB8083}" presName="negativeSpace" presStyleCnt="0"/>
      <dgm:spPr/>
    </dgm:pt>
    <dgm:pt modelId="{943A5E3C-7C66-4783-95AC-2E101E334AA6}" type="pres">
      <dgm:prSet presAssocID="{F2560D61-C115-4489-8A34-D1E324BB8083}" presName="childText" presStyleLbl="conFgAcc1" presStyleIdx="2" presStyleCnt="4">
        <dgm:presLayoutVars>
          <dgm:bulletEnabled val="1"/>
        </dgm:presLayoutVars>
      </dgm:prSet>
      <dgm:spPr/>
    </dgm:pt>
    <dgm:pt modelId="{F79BE07F-D4BE-4EAB-B560-E1629804D469}" type="pres">
      <dgm:prSet presAssocID="{31861608-D476-4EFF-9B21-A1F9FDADB788}" presName="spaceBetweenRectangles" presStyleCnt="0"/>
      <dgm:spPr/>
    </dgm:pt>
    <dgm:pt modelId="{F6A6D796-6A0F-472C-BD2B-348C53293D68}" type="pres">
      <dgm:prSet presAssocID="{60654970-0559-4B4C-B212-5841B7332B8A}" presName="parentLin" presStyleCnt="0"/>
      <dgm:spPr/>
    </dgm:pt>
    <dgm:pt modelId="{C3A94760-D3C5-425B-AECB-F47FF78E5399}" type="pres">
      <dgm:prSet presAssocID="{60654970-0559-4B4C-B212-5841B7332B8A}" presName="parentLeftMargin" presStyleLbl="node1" presStyleIdx="2" presStyleCnt="4"/>
      <dgm:spPr/>
    </dgm:pt>
    <dgm:pt modelId="{FEF9D47A-7820-4AFF-A5A3-85BB7F134393}" type="pres">
      <dgm:prSet presAssocID="{60654970-0559-4B4C-B212-5841B7332B8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62145B8-D2F5-417F-A843-12DDC1091BDC}" type="pres">
      <dgm:prSet presAssocID="{60654970-0559-4B4C-B212-5841B7332B8A}" presName="negativeSpace" presStyleCnt="0"/>
      <dgm:spPr/>
    </dgm:pt>
    <dgm:pt modelId="{A1DC5C1B-4030-4A99-A189-FBB7FA258515}" type="pres">
      <dgm:prSet presAssocID="{60654970-0559-4B4C-B212-5841B7332B8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A27D8011-C9B9-4112-BAAE-A566418B8398}" type="presOf" srcId="{7D67E7B9-F9D0-436D-8422-E81CC4210881}" destId="{2F1BB06B-2592-46C0-9067-0BB88896FDE4}" srcOrd="0" destOrd="0" presId="urn:microsoft.com/office/officeart/2005/8/layout/list1"/>
    <dgm:cxn modelId="{FA42D112-E36B-41F6-8AAD-A5416B8E941F}" srcId="{7D67E7B9-F9D0-436D-8422-E81CC4210881}" destId="{F2560D61-C115-4489-8A34-D1E324BB8083}" srcOrd="2" destOrd="0" parTransId="{A30E0163-1EFC-44F2-8C5A-B7FC7772C4AC}" sibTransId="{31861608-D476-4EFF-9B21-A1F9FDADB788}"/>
    <dgm:cxn modelId="{9FE3AF1E-D8B0-496A-8324-48D53A43B1A4}" type="presOf" srcId="{60654970-0559-4B4C-B212-5841B7332B8A}" destId="{C3A94760-D3C5-425B-AECB-F47FF78E5399}" srcOrd="0" destOrd="0" presId="urn:microsoft.com/office/officeart/2005/8/layout/list1"/>
    <dgm:cxn modelId="{91D8EE35-EC75-48EB-9224-8B0CB0810E6E}" type="presOf" srcId="{B164D983-9594-45E7-AB14-D685151071FB}" destId="{E3EAA979-1ACE-4912-9362-525460526C4B}" srcOrd="1" destOrd="0" presId="urn:microsoft.com/office/officeart/2005/8/layout/list1"/>
    <dgm:cxn modelId="{9118E248-B669-4A95-8E49-B6BC5EC7117C}" type="presOf" srcId="{F4BFA51F-3DDC-409D-9AFE-69277C66D573}" destId="{AB8E958F-02F5-4BEB-8AC6-2D287248AE89}" srcOrd="0" destOrd="0" presId="urn:microsoft.com/office/officeart/2005/8/layout/list1"/>
    <dgm:cxn modelId="{1D8EC072-DC7F-429F-A7ED-CE41B3175497}" type="presOf" srcId="{60654970-0559-4B4C-B212-5841B7332B8A}" destId="{FEF9D47A-7820-4AFF-A5A3-85BB7F134393}" srcOrd="1" destOrd="0" presId="urn:microsoft.com/office/officeart/2005/8/layout/list1"/>
    <dgm:cxn modelId="{9E000973-18C3-43AE-B9D4-72D59F178DF0}" type="presOf" srcId="{B164D983-9594-45E7-AB14-D685151071FB}" destId="{0330C292-DFA9-4833-99FE-2C0FF0B49AE2}" srcOrd="0" destOrd="0" presId="urn:microsoft.com/office/officeart/2005/8/layout/list1"/>
    <dgm:cxn modelId="{D683C38E-B681-4F26-978D-628BDF3D16F6}" type="presOf" srcId="{F2560D61-C115-4489-8A34-D1E324BB8083}" destId="{A624C23A-C0BF-428C-866A-58F6A277B92B}" srcOrd="0" destOrd="0" presId="urn:microsoft.com/office/officeart/2005/8/layout/list1"/>
    <dgm:cxn modelId="{192DEE90-E481-47D8-A917-1985D009B642}" type="presOf" srcId="{F4BFA51F-3DDC-409D-9AFE-69277C66D573}" destId="{21CCF684-B1A0-4394-A4C6-69A98571A7AA}" srcOrd="1" destOrd="0" presId="urn:microsoft.com/office/officeart/2005/8/layout/list1"/>
    <dgm:cxn modelId="{23EDF0A3-C21D-4EF8-B6F2-4455F67E764A}" type="presOf" srcId="{F2560D61-C115-4489-8A34-D1E324BB8083}" destId="{87EFF2B1-7599-4B70-849D-3F67025AD74C}" srcOrd="1" destOrd="0" presId="urn:microsoft.com/office/officeart/2005/8/layout/list1"/>
    <dgm:cxn modelId="{843F13B0-67FB-4813-A765-C3E2B06AE7B7}" srcId="{7D67E7B9-F9D0-436D-8422-E81CC4210881}" destId="{60654970-0559-4B4C-B212-5841B7332B8A}" srcOrd="3" destOrd="0" parTransId="{BD2EC2D6-772D-4DA2-BD89-B3391C5DA58A}" sibTransId="{87B17DBA-DCAD-4DB1-B582-C1D36D7A7CF8}"/>
    <dgm:cxn modelId="{8505E8D8-300F-44C3-83F9-5A477D2C5CA9}" srcId="{7D67E7B9-F9D0-436D-8422-E81CC4210881}" destId="{F4BFA51F-3DDC-409D-9AFE-69277C66D573}" srcOrd="0" destOrd="0" parTransId="{4170C06F-F59E-45FE-8B6D-C54065C28C81}" sibTransId="{65728B6E-21FA-4CD7-81F8-64EFD05FF30B}"/>
    <dgm:cxn modelId="{684EDEF4-D2F7-460A-87CE-4F718597C46B}" srcId="{7D67E7B9-F9D0-436D-8422-E81CC4210881}" destId="{B164D983-9594-45E7-AB14-D685151071FB}" srcOrd="1" destOrd="0" parTransId="{43098ECB-30DA-433F-B88F-5796A049C709}" sibTransId="{6832D083-016B-496F-A6A4-4B8826564D34}"/>
    <dgm:cxn modelId="{5FCDBBB7-18BC-49EE-9516-F6FEF45618F7}" type="presParOf" srcId="{2F1BB06B-2592-46C0-9067-0BB88896FDE4}" destId="{EA2E11D8-0178-4973-826B-2E9046C59890}" srcOrd="0" destOrd="0" presId="urn:microsoft.com/office/officeart/2005/8/layout/list1"/>
    <dgm:cxn modelId="{FAFD20A8-9CB0-4F70-B0E1-D896F78781C8}" type="presParOf" srcId="{EA2E11D8-0178-4973-826B-2E9046C59890}" destId="{AB8E958F-02F5-4BEB-8AC6-2D287248AE89}" srcOrd="0" destOrd="0" presId="urn:microsoft.com/office/officeart/2005/8/layout/list1"/>
    <dgm:cxn modelId="{A7A9A0F5-03F2-4C38-BE33-B65231DFE88D}" type="presParOf" srcId="{EA2E11D8-0178-4973-826B-2E9046C59890}" destId="{21CCF684-B1A0-4394-A4C6-69A98571A7AA}" srcOrd="1" destOrd="0" presId="urn:microsoft.com/office/officeart/2005/8/layout/list1"/>
    <dgm:cxn modelId="{71B363C6-81B3-42BF-A0D7-2C20AC648CAB}" type="presParOf" srcId="{2F1BB06B-2592-46C0-9067-0BB88896FDE4}" destId="{353B75AF-066A-48AA-AA1A-EABC43CF1C71}" srcOrd="1" destOrd="0" presId="urn:microsoft.com/office/officeart/2005/8/layout/list1"/>
    <dgm:cxn modelId="{F666E836-2A2A-4703-A1FE-2BD56D277FE0}" type="presParOf" srcId="{2F1BB06B-2592-46C0-9067-0BB88896FDE4}" destId="{9C8CDE5B-98CF-4BDE-8BD4-EF2B948225B2}" srcOrd="2" destOrd="0" presId="urn:microsoft.com/office/officeart/2005/8/layout/list1"/>
    <dgm:cxn modelId="{5E336A52-DB27-4DC3-B8B0-8FEC25D4CB06}" type="presParOf" srcId="{2F1BB06B-2592-46C0-9067-0BB88896FDE4}" destId="{EB8C9480-907E-4F96-92DB-0920E8EFD2EF}" srcOrd="3" destOrd="0" presId="urn:microsoft.com/office/officeart/2005/8/layout/list1"/>
    <dgm:cxn modelId="{A57D0F0C-EF07-499B-9B97-D4919A3A11FB}" type="presParOf" srcId="{2F1BB06B-2592-46C0-9067-0BB88896FDE4}" destId="{75C4B1A3-2378-4998-A753-41C93243C792}" srcOrd="4" destOrd="0" presId="urn:microsoft.com/office/officeart/2005/8/layout/list1"/>
    <dgm:cxn modelId="{2DA29894-037A-49CE-9FAD-7E5CE78B046D}" type="presParOf" srcId="{75C4B1A3-2378-4998-A753-41C93243C792}" destId="{0330C292-DFA9-4833-99FE-2C0FF0B49AE2}" srcOrd="0" destOrd="0" presId="urn:microsoft.com/office/officeart/2005/8/layout/list1"/>
    <dgm:cxn modelId="{3FAD1345-40F0-45C6-BA6E-DE93E8390D86}" type="presParOf" srcId="{75C4B1A3-2378-4998-A753-41C93243C792}" destId="{E3EAA979-1ACE-4912-9362-525460526C4B}" srcOrd="1" destOrd="0" presId="urn:microsoft.com/office/officeart/2005/8/layout/list1"/>
    <dgm:cxn modelId="{7A5BEA35-80CD-4AC0-B10B-8A5C7F5107BE}" type="presParOf" srcId="{2F1BB06B-2592-46C0-9067-0BB88896FDE4}" destId="{E2D57679-2186-4E0F-83AE-55F1BB2DCE71}" srcOrd="5" destOrd="0" presId="urn:microsoft.com/office/officeart/2005/8/layout/list1"/>
    <dgm:cxn modelId="{4D811115-C3E4-451C-9F69-04023F9354BC}" type="presParOf" srcId="{2F1BB06B-2592-46C0-9067-0BB88896FDE4}" destId="{57ED5F04-C1DF-4A2A-8B1A-9FB9BB97B296}" srcOrd="6" destOrd="0" presId="urn:microsoft.com/office/officeart/2005/8/layout/list1"/>
    <dgm:cxn modelId="{DB4233BE-4E23-4B4B-B760-8D94B75F58DC}" type="presParOf" srcId="{2F1BB06B-2592-46C0-9067-0BB88896FDE4}" destId="{E6276B34-F802-40EB-92D1-31AAEB8115A7}" srcOrd="7" destOrd="0" presId="urn:microsoft.com/office/officeart/2005/8/layout/list1"/>
    <dgm:cxn modelId="{92B3D51E-5738-4CF9-8CCF-6C4097CBE2A9}" type="presParOf" srcId="{2F1BB06B-2592-46C0-9067-0BB88896FDE4}" destId="{C85831EC-5E42-4881-8178-0EC917930704}" srcOrd="8" destOrd="0" presId="urn:microsoft.com/office/officeart/2005/8/layout/list1"/>
    <dgm:cxn modelId="{9759F990-F383-4F0A-B72F-7CDE0C1970E7}" type="presParOf" srcId="{C85831EC-5E42-4881-8178-0EC917930704}" destId="{A624C23A-C0BF-428C-866A-58F6A277B92B}" srcOrd="0" destOrd="0" presId="urn:microsoft.com/office/officeart/2005/8/layout/list1"/>
    <dgm:cxn modelId="{AC262F6C-9806-4A42-B16A-174DE8C9537A}" type="presParOf" srcId="{C85831EC-5E42-4881-8178-0EC917930704}" destId="{87EFF2B1-7599-4B70-849D-3F67025AD74C}" srcOrd="1" destOrd="0" presId="urn:microsoft.com/office/officeart/2005/8/layout/list1"/>
    <dgm:cxn modelId="{19856326-BE46-441F-9631-F85E1C7A04CF}" type="presParOf" srcId="{2F1BB06B-2592-46C0-9067-0BB88896FDE4}" destId="{B8173B7F-2D83-4FF6-B591-583F86719C28}" srcOrd="9" destOrd="0" presId="urn:microsoft.com/office/officeart/2005/8/layout/list1"/>
    <dgm:cxn modelId="{22089D0E-65D8-41EF-912A-1B4C067AF8C2}" type="presParOf" srcId="{2F1BB06B-2592-46C0-9067-0BB88896FDE4}" destId="{943A5E3C-7C66-4783-95AC-2E101E334AA6}" srcOrd="10" destOrd="0" presId="urn:microsoft.com/office/officeart/2005/8/layout/list1"/>
    <dgm:cxn modelId="{146E32CC-BD52-43AD-AACE-F650ACE41740}" type="presParOf" srcId="{2F1BB06B-2592-46C0-9067-0BB88896FDE4}" destId="{F79BE07F-D4BE-4EAB-B560-E1629804D469}" srcOrd="11" destOrd="0" presId="urn:microsoft.com/office/officeart/2005/8/layout/list1"/>
    <dgm:cxn modelId="{DD8717AC-AE5F-48D6-9BCD-C7993E4A1D87}" type="presParOf" srcId="{2F1BB06B-2592-46C0-9067-0BB88896FDE4}" destId="{F6A6D796-6A0F-472C-BD2B-348C53293D68}" srcOrd="12" destOrd="0" presId="urn:microsoft.com/office/officeart/2005/8/layout/list1"/>
    <dgm:cxn modelId="{17EEB14A-1426-4F34-A25B-AE6BD6D3AA8B}" type="presParOf" srcId="{F6A6D796-6A0F-472C-BD2B-348C53293D68}" destId="{C3A94760-D3C5-425B-AECB-F47FF78E5399}" srcOrd="0" destOrd="0" presId="urn:microsoft.com/office/officeart/2005/8/layout/list1"/>
    <dgm:cxn modelId="{09556187-487F-4703-B4DA-3156D91A09B4}" type="presParOf" srcId="{F6A6D796-6A0F-472C-BD2B-348C53293D68}" destId="{FEF9D47A-7820-4AFF-A5A3-85BB7F134393}" srcOrd="1" destOrd="0" presId="urn:microsoft.com/office/officeart/2005/8/layout/list1"/>
    <dgm:cxn modelId="{94BB8D18-F421-4328-8366-D7A108209489}" type="presParOf" srcId="{2F1BB06B-2592-46C0-9067-0BB88896FDE4}" destId="{E62145B8-D2F5-417F-A843-12DDC1091BDC}" srcOrd="13" destOrd="0" presId="urn:microsoft.com/office/officeart/2005/8/layout/list1"/>
    <dgm:cxn modelId="{EB2F78A4-CB66-4AB3-A90F-ED5952934C85}" type="presParOf" srcId="{2F1BB06B-2592-46C0-9067-0BB88896FDE4}" destId="{A1DC5C1B-4030-4A99-A189-FBB7FA25851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DFFDC-F1EB-48CD-8360-69D6211F1B3A}">
      <dsp:nvSpPr>
        <dsp:cNvPr id="0" name=""/>
        <dsp:cNvSpPr/>
      </dsp:nvSpPr>
      <dsp:spPr>
        <a:xfrm>
          <a:off x="455659" y="946682"/>
          <a:ext cx="1250051" cy="12500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90BAEB-CF60-4B28-9BEC-FD645E02E70F}">
      <dsp:nvSpPr>
        <dsp:cNvPr id="0" name=""/>
        <dsp:cNvSpPr/>
      </dsp:nvSpPr>
      <dsp:spPr>
        <a:xfrm>
          <a:off x="718170" y="1209192"/>
          <a:ext cx="725030" cy="7250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C687D-30D7-45FA-B56B-52A7C0946D28}">
      <dsp:nvSpPr>
        <dsp:cNvPr id="0" name=""/>
        <dsp:cNvSpPr/>
      </dsp:nvSpPr>
      <dsp:spPr>
        <a:xfrm>
          <a:off x="1973579" y="946682"/>
          <a:ext cx="2946550" cy="1250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 interrogatory statement that directs a study and poses a relationship between variables</a:t>
          </a:r>
          <a:endParaRPr lang="en-US" sz="2100" kern="1200" dirty="0"/>
        </a:p>
      </dsp:txBody>
      <dsp:txXfrm>
        <a:off x="1973579" y="946682"/>
        <a:ext cx="2946550" cy="1250051"/>
      </dsp:txXfrm>
    </dsp:sp>
    <dsp:sp modelId="{68812C31-8207-47DC-B455-E43985CF28B3}">
      <dsp:nvSpPr>
        <dsp:cNvPr id="0" name=""/>
        <dsp:cNvSpPr/>
      </dsp:nvSpPr>
      <dsp:spPr>
        <a:xfrm>
          <a:off x="5433544" y="946682"/>
          <a:ext cx="1250051" cy="125005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8D6C1-0075-4255-BFBB-4539BBA43E0C}">
      <dsp:nvSpPr>
        <dsp:cNvPr id="0" name=""/>
        <dsp:cNvSpPr/>
      </dsp:nvSpPr>
      <dsp:spPr>
        <a:xfrm>
          <a:off x="5696055" y="1209192"/>
          <a:ext cx="725030" cy="7250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4D056-2F20-4FC3-8004-94D8286FC4BF}">
      <dsp:nvSpPr>
        <dsp:cNvPr id="0" name=""/>
        <dsp:cNvSpPr/>
      </dsp:nvSpPr>
      <dsp:spPr>
        <a:xfrm>
          <a:off x="6951464" y="946682"/>
          <a:ext cx="2946550" cy="1250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Discuss</a:t>
          </a:r>
          <a:endParaRPr lang="en-US" sz="2100" kern="1200" dirty="0"/>
        </a:p>
      </dsp:txBody>
      <dsp:txXfrm>
        <a:off x="6951464" y="946682"/>
        <a:ext cx="2946550" cy="12500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89C98-31B2-4FB5-9B77-6F87A9779F59}">
      <dsp:nvSpPr>
        <dsp:cNvPr id="0" name=""/>
        <dsp:cNvSpPr/>
      </dsp:nvSpPr>
      <dsp:spPr>
        <a:xfrm>
          <a:off x="5355" y="1013232"/>
          <a:ext cx="2233901" cy="11169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clear statement of what your research is about.</a:t>
          </a:r>
          <a:endParaRPr lang="en-US" sz="1400" kern="1200" dirty="0"/>
        </a:p>
      </dsp:txBody>
      <dsp:txXfrm>
        <a:off x="5355" y="1013232"/>
        <a:ext cx="2233901" cy="1116950"/>
      </dsp:txXfrm>
    </dsp:sp>
    <dsp:sp modelId="{3416E199-D7B5-4A7B-ACF8-A17CA9B81CB4}">
      <dsp:nvSpPr>
        <dsp:cNvPr id="0" name=""/>
        <dsp:cNvSpPr/>
      </dsp:nvSpPr>
      <dsp:spPr>
        <a:xfrm>
          <a:off x="2708376" y="1013232"/>
          <a:ext cx="2233901" cy="11169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Capture the readers attention</a:t>
          </a:r>
          <a:endParaRPr lang="en-US" sz="1400" kern="1200" dirty="0"/>
        </a:p>
      </dsp:txBody>
      <dsp:txXfrm>
        <a:off x="2708376" y="1013232"/>
        <a:ext cx="2233901" cy="1116950"/>
      </dsp:txXfrm>
    </dsp:sp>
    <dsp:sp modelId="{6DC496FB-FAB7-44DA-AB39-6327F26FDD5C}">
      <dsp:nvSpPr>
        <dsp:cNvPr id="0" name=""/>
        <dsp:cNvSpPr/>
      </dsp:nvSpPr>
      <dsp:spPr>
        <a:xfrm>
          <a:off x="5411397" y="1013232"/>
          <a:ext cx="2233901" cy="11169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Differentiates your study from others</a:t>
          </a:r>
          <a:endParaRPr lang="en-US" sz="1400" kern="1200" dirty="0"/>
        </a:p>
      </dsp:txBody>
      <dsp:txXfrm>
        <a:off x="5411397" y="1013232"/>
        <a:ext cx="2233901" cy="1116950"/>
      </dsp:txXfrm>
    </dsp:sp>
    <dsp:sp modelId="{7B1E5EC6-A0E9-41AF-AD0E-223B32F2C26E}">
      <dsp:nvSpPr>
        <dsp:cNvPr id="0" name=""/>
        <dsp:cNvSpPr/>
      </dsp:nvSpPr>
      <dsp:spPr>
        <a:xfrm>
          <a:off x="8114417" y="1013232"/>
          <a:ext cx="2233901" cy="11169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Use the fewest possible words to adequately describe the content and purpose of the study in a manner to fulfil the above criteria.</a:t>
          </a:r>
          <a:endParaRPr lang="en-US" sz="1400" kern="1200" dirty="0"/>
        </a:p>
      </dsp:txBody>
      <dsp:txXfrm>
        <a:off x="8114417" y="1013232"/>
        <a:ext cx="2233901" cy="11169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3FB7C5-8CD3-4AC1-A715-E2E15F4F8C78}">
      <dsp:nvSpPr>
        <dsp:cNvPr id="0" name=""/>
        <dsp:cNvSpPr/>
      </dsp:nvSpPr>
      <dsp:spPr>
        <a:xfrm>
          <a:off x="0" y="58095"/>
          <a:ext cx="10353675" cy="65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Pico Framework</a:t>
          </a:r>
          <a:endParaRPr lang="en-US" sz="2800" kern="1200" dirty="0"/>
        </a:p>
      </dsp:txBody>
      <dsp:txXfrm>
        <a:off x="31984" y="90079"/>
        <a:ext cx="10289707" cy="591232"/>
      </dsp:txXfrm>
    </dsp:sp>
    <dsp:sp modelId="{B5A9081A-858A-4C27-B658-4291AE62095C}">
      <dsp:nvSpPr>
        <dsp:cNvPr id="0" name=""/>
        <dsp:cNvSpPr/>
      </dsp:nvSpPr>
      <dsp:spPr>
        <a:xfrm>
          <a:off x="0" y="793935"/>
          <a:ext cx="10353675" cy="655200"/>
        </a:xfrm>
        <a:prstGeom prst="roundRect">
          <a:avLst/>
        </a:prstGeom>
        <a:gradFill rotWithShape="0">
          <a:gsLst>
            <a:gs pos="0">
              <a:schemeClr val="accent2">
                <a:hueOff val="377221"/>
                <a:satOff val="-2717"/>
                <a:lumOff val="-50"/>
                <a:alphaOff val="0"/>
                <a:tint val="96000"/>
                <a:lumMod val="104000"/>
              </a:schemeClr>
            </a:gs>
            <a:gs pos="100000">
              <a:schemeClr val="accent2">
                <a:hueOff val="377221"/>
                <a:satOff val="-2717"/>
                <a:lumOff val="-5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 –participants, population – is there a group you want to look at?</a:t>
          </a:r>
          <a:endParaRPr lang="en-US" sz="2800" kern="1200" dirty="0"/>
        </a:p>
      </dsp:txBody>
      <dsp:txXfrm>
        <a:off x="31984" y="825919"/>
        <a:ext cx="10289707" cy="591232"/>
      </dsp:txXfrm>
    </dsp:sp>
    <dsp:sp modelId="{CB435616-6292-48DC-86CB-92FCEE582B3F}">
      <dsp:nvSpPr>
        <dsp:cNvPr id="0" name=""/>
        <dsp:cNvSpPr/>
      </dsp:nvSpPr>
      <dsp:spPr>
        <a:xfrm>
          <a:off x="0" y="1529775"/>
          <a:ext cx="10353675" cy="655200"/>
        </a:xfrm>
        <a:prstGeom prst="roundRect">
          <a:avLst/>
        </a:prstGeom>
        <a:gradFill rotWithShape="0">
          <a:gsLst>
            <a:gs pos="0">
              <a:schemeClr val="accent2">
                <a:hueOff val="754442"/>
                <a:satOff val="-5435"/>
                <a:lumOff val="-99"/>
                <a:alphaOff val="0"/>
                <a:tint val="96000"/>
                <a:lumMod val="104000"/>
              </a:schemeClr>
            </a:gs>
            <a:gs pos="100000">
              <a:schemeClr val="accent2">
                <a:hueOff val="754442"/>
                <a:satOff val="-5435"/>
                <a:lumOff val="-9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 – intervention or observation?</a:t>
          </a:r>
          <a:endParaRPr lang="en-US" sz="2800" kern="1200" dirty="0"/>
        </a:p>
      </dsp:txBody>
      <dsp:txXfrm>
        <a:off x="31984" y="1561759"/>
        <a:ext cx="10289707" cy="591232"/>
      </dsp:txXfrm>
    </dsp:sp>
    <dsp:sp modelId="{739C20F2-64D2-481A-A2C0-7E2D7BB7FBC9}">
      <dsp:nvSpPr>
        <dsp:cNvPr id="0" name=""/>
        <dsp:cNvSpPr/>
      </dsp:nvSpPr>
      <dsp:spPr>
        <a:xfrm>
          <a:off x="0" y="2265615"/>
          <a:ext cx="10353675" cy="655200"/>
        </a:xfrm>
        <a:prstGeom prst="roundRect">
          <a:avLst/>
        </a:prstGeom>
        <a:gradFill rotWithShape="0">
          <a:gsLst>
            <a:gs pos="0">
              <a:schemeClr val="accent2">
                <a:hueOff val="1131662"/>
                <a:satOff val="-8152"/>
                <a:lumOff val="-149"/>
                <a:alphaOff val="0"/>
                <a:tint val="96000"/>
                <a:lumMod val="104000"/>
              </a:schemeClr>
            </a:gs>
            <a:gs pos="100000">
              <a:schemeClr val="accent2">
                <a:hueOff val="1131662"/>
                <a:satOff val="-8152"/>
                <a:lumOff val="-14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 – comparison – what do you want o compare if anything?</a:t>
          </a:r>
          <a:endParaRPr lang="en-US" sz="2800" kern="1200" dirty="0"/>
        </a:p>
      </dsp:txBody>
      <dsp:txXfrm>
        <a:off x="31984" y="2297599"/>
        <a:ext cx="10289707" cy="591232"/>
      </dsp:txXfrm>
    </dsp:sp>
    <dsp:sp modelId="{AAE6B86D-9BC1-46B6-A964-B998B2771DE3}">
      <dsp:nvSpPr>
        <dsp:cNvPr id="0" name=""/>
        <dsp:cNvSpPr/>
      </dsp:nvSpPr>
      <dsp:spPr>
        <a:xfrm>
          <a:off x="0" y="3001455"/>
          <a:ext cx="10353675" cy="655200"/>
        </a:xfrm>
        <a:prstGeom prst="roundRect">
          <a:avLst/>
        </a:prstGeom>
        <a:gradFill rotWithShape="0">
          <a:gsLst>
            <a:gs pos="0">
              <a:schemeClr val="accent2">
                <a:hueOff val="1508883"/>
                <a:satOff val="-10870"/>
                <a:lumOff val="-198"/>
                <a:alphaOff val="0"/>
                <a:tint val="96000"/>
                <a:lumMod val="104000"/>
              </a:schemeClr>
            </a:gs>
            <a:gs pos="100000">
              <a:schemeClr val="accent2">
                <a:hueOff val="1508883"/>
                <a:satOff val="-10870"/>
                <a:lumOff val="-19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 – outcome – what outcomes do you want to examine?</a:t>
          </a:r>
          <a:endParaRPr lang="en-US" sz="2800" kern="1200" dirty="0"/>
        </a:p>
      </dsp:txBody>
      <dsp:txXfrm>
        <a:off x="31984" y="3033439"/>
        <a:ext cx="10289707" cy="5912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53E20-E434-4DF6-8E5B-4B7BED5BA923}">
      <dsp:nvSpPr>
        <dsp:cNvPr id="0" name=""/>
        <dsp:cNvSpPr/>
      </dsp:nvSpPr>
      <dsp:spPr>
        <a:xfrm>
          <a:off x="0" y="282573"/>
          <a:ext cx="6266011" cy="65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Is there a significant problem</a:t>
          </a:r>
          <a:endParaRPr lang="en-US" sz="2800" kern="1200" dirty="0"/>
        </a:p>
      </dsp:txBody>
      <dsp:txXfrm>
        <a:off x="31984" y="314557"/>
        <a:ext cx="6202043" cy="591232"/>
      </dsp:txXfrm>
    </dsp:sp>
    <dsp:sp modelId="{8DF5F246-D6E9-4E91-B41E-24BEB09A4864}">
      <dsp:nvSpPr>
        <dsp:cNvPr id="0" name=""/>
        <dsp:cNvSpPr/>
      </dsp:nvSpPr>
      <dsp:spPr>
        <a:xfrm>
          <a:off x="0" y="1018413"/>
          <a:ext cx="6266011" cy="655200"/>
        </a:xfrm>
        <a:prstGeom prst="roundRect">
          <a:avLst/>
        </a:prstGeom>
        <a:gradFill rotWithShape="0">
          <a:gsLst>
            <a:gs pos="0">
              <a:schemeClr val="accent2">
                <a:hueOff val="301777"/>
                <a:satOff val="-2174"/>
                <a:lumOff val="-40"/>
                <a:alphaOff val="0"/>
                <a:tint val="96000"/>
                <a:lumMod val="104000"/>
              </a:schemeClr>
            </a:gs>
            <a:gs pos="100000">
              <a:schemeClr val="accent2">
                <a:hueOff val="301777"/>
                <a:satOff val="-2174"/>
                <a:lumOff val="-4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Is it relevant</a:t>
          </a:r>
          <a:endParaRPr lang="en-US" sz="2800" kern="1200" dirty="0"/>
        </a:p>
      </dsp:txBody>
      <dsp:txXfrm>
        <a:off x="31984" y="1050397"/>
        <a:ext cx="6202043" cy="591232"/>
      </dsp:txXfrm>
    </dsp:sp>
    <dsp:sp modelId="{B13985A9-1371-4E12-808F-4614A9D2A079}">
      <dsp:nvSpPr>
        <dsp:cNvPr id="0" name=""/>
        <dsp:cNvSpPr/>
      </dsp:nvSpPr>
      <dsp:spPr>
        <a:xfrm>
          <a:off x="0" y="1754253"/>
          <a:ext cx="6266011" cy="655200"/>
        </a:xfrm>
        <a:prstGeom prst="roundRect">
          <a:avLst/>
        </a:prstGeom>
        <a:gradFill rotWithShape="0">
          <a:gsLst>
            <a:gs pos="0">
              <a:schemeClr val="accent2">
                <a:hueOff val="603553"/>
                <a:satOff val="-4348"/>
                <a:lumOff val="-79"/>
                <a:alphaOff val="0"/>
                <a:tint val="96000"/>
                <a:lumMod val="104000"/>
              </a:schemeClr>
            </a:gs>
            <a:gs pos="100000">
              <a:schemeClr val="accent2">
                <a:hueOff val="603553"/>
                <a:satOff val="-4348"/>
                <a:lumOff val="-7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Is the topic to broad</a:t>
          </a:r>
          <a:endParaRPr lang="en-US" sz="2800" kern="1200" dirty="0"/>
        </a:p>
      </dsp:txBody>
      <dsp:txXfrm>
        <a:off x="31984" y="1786237"/>
        <a:ext cx="6202043" cy="591232"/>
      </dsp:txXfrm>
    </dsp:sp>
    <dsp:sp modelId="{CCD87AD7-C79F-41AE-8D95-4CBAB864B9A0}">
      <dsp:nvSpPr>
        <dsp:cNvPr id="0" name=""/>
        <dsp:cNvSpPr/>
      </dsp:nvSpPr>
      <dsp:spPr>
        <a:xfrm>
          <a:off x="0" y="2490093"/>
          <a:ext cx="6266011" cy="655200"/>
        </a:xfrm>
        <a:prstGeom prst="roundRect">
          <a:avLst/>
        </a:prstGeom>
        <a:gradFill rotWithShape="0">
          <a:gsLst>
            <a:gs pos="0">
              <a:schemeClr val="accent2">
                <a:hueOff val="905330"/>
                <a:satOff val="-6522"/>
                <a:lumOff val="-119"/>
                <a:alphaOff val="0"/>
                <a:tint val="96000"/>
                <a:lumMod val="104000"/>
              </a:schemeClr>
            </a:gs>
            <a:gs pos="100000">
              <a:schemeClr val="accent2">
                <a:hueOff val="905330"/>
                <a:satOff val="-6522"/>
                <a:lumOff val="-11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Is there much in the published literature</a:t>
          </a:r>
          <a:endParaRPr lang="en-US" sz="2800" kern="1200" dirty="0"/>
        </a:p>
      </dsp:txBody>
      <dsp:txXfrm>
        <a:off x="31984" y="2522077"/>
        <a:ext cx="6202043" cy="591232"/>
      </dsp:txXfrm>
    </dsp:sp>
    <dsp:sp modelId="{828F787E-482B-4CC8-9C34-2EE9E28DF377}">
      <dsp:nvSpPr>
        <dsp:cNvPr id="0" name=""/>
        <dsp:cNvSpPr/>
      </dsp:nvSpPr>
      <dsp:spPr>
        <a:xfrm>
          <a:off x="0" y="3225933"/>
          <a:ext cx="6266011" cy="655200"/>
        </a:xfrm>
        <a:prstGeom prst="roundRect">
          <a:avLst/>
        </a:prstGeom>
        <a:gradFill rotWithShape="0">
          <a:gsLst>
            <a:gs pos="0">
              <a:schemeClr val="accent2">
                <a:hueOff val="1207107"/>
                <a:satOff val="-8696"/>
                <a:lumOff val="-158"/>
                <a:alphaOff val="0"/>
                <a:tint val="96000"/>
                <a:lumMod val="104000"/>
              </a:schemeClr>
            </a:gs>
            <a:gs pos="100000">
              <a:schemeClr val="accent2">
                <a:hueOff val="1207107"/>
                <a:satOff val="-8696"/>
                <a:lumOff val="-15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Is it ethical</a:t>
          </a:r>
          <a:endParaRPr lang="en-US" sz="2800" kern="1200" dirty="0"/>
        </a:p>
      </dsp:txBody>
      <dsp:txXfrm>
        <a:off x="31984" y="3257917"/>
        <a:ext cx="6202043" cy="591232"/>
      </dsp:txXfrm>
    </dsp:sp>
    <dsp:sp modelId="{09FD1825-C224-4447-B7E5-78E9CFE41323}">
      <dsp:nvSpPr>
        <dsp:cNvPr id="0" name=""/>
        <dsp:cNvSpPr/>
      </dsp:nvSpPr>
      <dsp:spPr>
        <a:xfrm>
          <a:off x="0" y="3961773"/>
          <a:ext cx="6266011" cy="655200"/>
        </a:xfrm>
        <a:prstGeom prst="roundRect">
          <a:avLst/>
        </a:prstGeom>
        <a:gradFill rotWithShape="0">
          <a:gsLst>
            <a:gs pos="0">
              <a:schemeClr val="accent2">
                <a:hueOff val="1508883"/>
                <a:satOff val="-10870"/>
                <a:lumOff val="-198"/>
                <a:alphaOff val="0"/>
                <a:tint val="96000"/>
                <a:lumMod val="104000"/>
              </a:schemeClr>
            </a:gs>
            <a:gs pos="100000">
              <a:schemeClr val="accent2">
                <a:hueOff val="1508883"/>
                <a:satOff val="-10870"/>
                <a:lumOff val="-19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Is it feasible</a:t>
          </a:r>
          <a:endParaRPr lang="en-US" sz="2800" kern="1200" dirty="0"/>
        </a:p>
      </dsp:txBody>
      <dsp:txXfrm>
        <a:off x="31984" y="3993757"/>
        <a:ext cx="6202043" cy="5912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CDE5B-98CF-4BDE-8BD4-EF2B948225B2}">
      <dsp:nvSpPr>
        <dsp:cNvPr id="0" name=""/>
        <dsp:cNvSpPr/>
      </dsp:nvSpPr>
      <dsp:spPr>
        <a:xfrm>
          <a:off x="0" y="318914"/>
          <a:ext cx="1035367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CF684-B1A0-4394-A4C6-69A98571A7AA}">
      <dsp:nvSpPr>
        <dsp:cNvPr id="0" name=""/>
        <dsp:cNvSpPr/>
      </dsp:nvSpPr>
      <dsp:spPr>
        <a:xfrm>
          <a:off x="517683" y="8954"/>
          <a:ext cx="7247572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941" tIns="0" rIns="2739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is very important </a:t>
          </a:r>
          <a:endParaRPr lang="en-US" sz="2100" kern="1200" dirty="0"/>
        </a:p>
      </dsp:txBody>
      <dsp:txXfrm>
        <a:off x="547945" y="39216"/>
        <a:ext cx="7187048" cy="559396"/>
      </dsp:txXfrm>
    </dsp:sp>
    <dsp:sp modelId="{57ED5F04-C1DF-4A2A-8B1A-9FB9BB97B296}">
      <dsp:nvSpPr>
        <dsp:cNvPr id="0" name=""/>
        <dsp:cNvSpPr/>
      </dsp:nvSpPr>
      <dsp:spPr>
        <a:xfrm>
          <a:off x="0" y="1271474"/>
          <a:ext cx="1035367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AA979-1ACE-4912-9362-525460526C4B}">
      <dsp:nvSpPr>
        <dsp:cNvPr id="0" name=""/>
        <dsp:cNvSpPr/>
      </dsp:nvSpPr>
      <dsp:spPr>
        <a:xfrm>
          <a:off x="517683" y="961514"/>
          <a:ext cx="7247572" cy="6199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941" tIns="0" rIns="2739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Use the library </a:t>
          </a:r>
          <a:endParaRPr lang="en-US" sz="2100" kern="1200" dirty="0"/>
        </a:p>
      </dsp:txBody>
      <dsp:txXfrm>
        <a:off x="547945" y="991776"/>
        <a:ext cx="7187048" cy="559396"/>
      </dsp:txXfrm>
    </dsp:sp>
    <dsp:sp modelId="{943A5E3C-7C66-4783-95AC-2E101E334AA6}">
      <dsp:nvSpPr>
        <dsp:cNvPr id="0" name=""/>
        <dsp:cNvSpPr/>
      </dsp:nvSpPr>
      <dsp:spPr>
        <a:xfrm>
          <a:off x="0" y="2224035"/>
          <a:ext cx="1035367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FF2B1-7599-4B70-849D-3F67025AD74C}">
      <dsp:nvSpPr>
        <dsp:cNvPr id="0" name=""/>
        <dsp:cNvSpPr/>
      </dsp:nvSpPr>
      <dsp:spPr>
        <a:xfrm>
          <a:off x="517683" y="1914075"/>
          <a:ext cx="7247572" cy="6199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941" tIns="0" rIns="2739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Other sites – Medline, Cochrane, PubMed etc</a:t>
          </a:r>
          <a:endParaRPr lang="en-US" sz="2100" kern="1200" dirty="0"/>
        </a:p>
      </dsp:txBody>
      <dsp:txXfrm>
        <a:off x="547945" y="1944337"/>
        <a:ext cx="7187048" cy="559396"/>
      </dsp:txXfrm>
    </dsp:sp>
    <dsp:sp modelId="{A1DC5C1B-4030-4A99-A189-FBB7FA258515}">
      <dsp:nvSpPr>
        <dsp:cNvPr id="0" name=""/>
        <dsp:cNvSpPr/>
      </dsp:nvSpPr>
      <dsp:spPr>
        <a:xfrm>
          <a:off x="0" y="3176595"/>
          <a:ext cx="10353675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F9D47A-7820-4AFF-A5A3-85BB7F134393}">
      <dsp:nvSpPr>
        <dsp:cNvPr id="0" name=""/>
        <dsp:cNvSpPr/>
      </dsp:nvSpPr>
      <dsp:spPr>
        <a:xfrm>
          <a:off x="517683" y="2866635"/>
          <a:ext cx="7247572" cy="6199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941" tIns="0" rIns="2739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Google Scholar</a:t>
          </a:r>
          <a:endParaRPr lang="en-US" sz="2100" kern="1200" dirty="0"/>
        </a:p>
      </dsp:txBody>
      <dsp:txXfrm>
        <a:off x="547945" y="2896897"/>
        <a:ext cx="7187048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88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021D3-A068-4367-BE80-E089D79E7816}" type="datetimeFigureOut">
              <a:rPr lang="en-GB" smtClean="0"/>
              <a:t>11/10/2019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6648-8C26-470E-B813-807B19158BC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732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8617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80" r:id="rId2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CF65A-8ABE-4D39-859B-6C4E440D0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1791" y="835383"/>
            <a:ext cx="3382832" cy="3499549"/>
          </a:xfrm>
        </p:spPr>
        <p:txBody>
          <a:bodyPr>
            <a:normAutofit/>
          </a:bodyPr>
          <a:lstStyle/>
          <a:p>
            <a:pPr algn="l"/>
            <a:r>
              <a:rPr lang="en-GB" sz="2900" dirty="0"/>
              <a:t>Research Ideas- generation of topic of interest. Development of an idea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D3B391-4905-4CDF-8E9B-3DA10819A3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789" y="4334933"/>
            <a:ext cx="3382831" cy="1185333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5E835"/>
                </a:solidFill>
              </a:rPr>
              <a:t>Chris Cashin</a:t>
            </a: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9864818E-E699-45ED-81F4-E18EB43E1D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405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866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FC186A-5A9F-4A9A-A72D-DFBBE9934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EE1E2B-262B-4EE5-9AB3-125FAB1A8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F53AF-EAC2-4C74-9B1D-2B95C14B8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4444" y="966851"/>
            <a:ext cx="6889930" cy="4626864"/>
          </a:xfrm>
          <a:effectLst/>
        </p:spPr>
        <p:txBody>
          <a:bodyPr anchor="ctr">
            <a:normAutofit/>
          </a:bodyPr>
          <a:lstStyle/>
          <a:p>
            <a:r>
              <a:rPr lang="en-GB" dirty="0"/>
              <a:t>Start by making a list of areas of interest! </a:t>
            </a:r>
            <a:br>
              <a:rPr lang="en-GB" dirty="0"/>
            </a:br>
            <a:r>
              <a:rPr lang="en-GB" dirty="0"/>
              <a:t>Write down the areas you are currently thinking about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9E124C-3D94-446D-91AE-CF8C345A18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7843" y="966851"/>
            <a:ext cx="2820362" cy="4626864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dirty="0"/>
              <a:t>What are you interested in?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62CADB7-E9BE-4376-8036-0D21CBDC9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6109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5309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75286-F658-4C59-9408-CD1337C45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a research question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8F5A9E-74D9-4909-A27D-5A1D7DA4F2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593068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0830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Title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CC4ADB-02C0-4F3A-86B7-2827099CDB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1781472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80141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FCCCB-8575-40D0-BF24-CD8E94D8B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</a:rPr>
              <a:t>Refining the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40421-7C82-4045-A95A-5594C7975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167" y="1078263"/>
            <a:ext cx="6117578" cy="4701474"/>
          </a:xfrm>
          <a:effectLst/>
        </p:spPr>
        <p:txBody>
          <a:bodyPr anchor="ctr">
            <a:normAutofit/>
          </a:bodyPr>
          <a:lstStyle/>
          <a:p>
            <a:r>
              <a:rPr lang="en-GB" dirty="0"/>
              <a:t>You may find you refine the title – that is common</a:t>
            </a:r>
          </a:p>
        </p:txBody>
      </p:sp>
    </p:spTree>
    <p:extLst>
      <p:ext uri="{BB962C8B-B14F-4D97-AF65-F5344CB8AC3E}">
        <p14:creationId xmlns:p14="http://schemas.microsoft.com/office/powerpoint/2010/main" val="17388078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FC186A-5A9F-4A9A-A72D-DFBBE9934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EE1E2B-262B-4EE5-9AB3-125FAB1A8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BDC4A-BA09-47D9-916D-D911A8922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4" y="966851"/>
            <a:ext cx="6889930" cy="4626864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The research question will influence the type of research you do!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62CADB7-E9BE-4376-8036-0D21CBDC9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6109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3130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FC186A-5A9F-4A9A-A72D-DFBBE9934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EE1E2B-262B-4EE5-9AB3-125FAB1A8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079E2-6282-4A5D-AF29-579028136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4" y="966851"/>
            <a:ext cx="6889930" cy="4626864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Your own personal experiences may also influence the research question</a:t>
            </a:r>
            <a:br>
              <a:rPr lang="en-US" sz="5400" dirty="0"/>
            </a:br>
            <a:r>
              <a:rPr lang="en-US" sz="5400" dirty="0"/>
              <a:t>Some examples!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62CADB7-E9BE-4376-8036-0D21CBDC9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6109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834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A2D69-AA8D-4824-8217-B12FE129C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</a:rPr>
              <a:t>My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FC33D-AD8C-4399-8BB6-6914B3812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167" y="1078263"/>
            <a:ext cx="6117578" cy="4701474"/>
          </a:xfrm>
          <a:effectLst/>
        </p:spPr>
        <p:txBody>
          <a:bodyPr anchor="ctr">
            <a:normAutofit/>
          </a:bodyPr>
          <a:lstStyle/>
          <a:p>
            <a:r>
              <a:rPr lang="en-GB" dirty="0"/>
              <a:t>Low Carb diets</a:t>
            </a:r>
          </a:p>
          <a:p>
            <a:r>
              <a:rPr lang="en-GB" dirty="0"/>
              <a:t>Rugby</a:t>
            </a:r>
          </a:p>
          <a:p>
            <a:r>
              <a:rPr lang="en-GB" dirty="0"/>
              <a:t>Kids diets</a:t>
            </a:r>
          </a:p>
          <a:p>
            <a:r>
              <a:rPr lang="en-GB" dirty="0"/>
              <a:t>What families are eating</a:t>
            </a:r>
          </a:p>
          <a:p>
            <a:r>
              <a:rPr lang="en-GB" dirty="0"/>
              <a:t>Do people keep to diet guidelines</a:t>
            </a:r>
          </a:p>
        </p:txBody>
      </p:sp>
    </p:spTree>
    <p:extLst>
      <p:ext uri="{BB962C8B-B14F-4D97-AF65-F5344CB8AC3E}">
        <p14:creationId xmlns:p14="http://schemas.microsoft.com/office/powerpoint/2010/main" val="22720347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A446A-757E-45C3-B859-4B8DC0E51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</a:rPr>
              <a:t>My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270EC-4935-4F3A-8432-59C276B5A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167" y="1078263"/>
            <a:ext cx="6117578" cy="4701474"/>
          </a:xfrm>
          <a:effectLst/>
        </p:spPr>
        <p:txBody>
          <a:bodyPr anchor="ctr">
            <a:normAutofit/>
          </a:bodyPr>
          <a:lstStyle/>
          <a:p>
            <a:r>
              <a:rPr lang="en-GB" dirty="0"/>
              <a:t>A Case Study investigating the nutrition intake and some aspects of nutrition literacy of families of young male rugby players aged 10 – 16 years in South East Wales’</a:t>
            </a:r>
          </a:p>
        </p:txBody>
      </p:sp>
    </p:spTree>
    <p:extLst>
      <p:ext uri="{BB962C8B-B14F-4D97-AF65-F5344CB8AC3E}">
        <p14:creationId xmlns:p14="http://schemas.microsoft.com/office/powerpoint/2010/main" val="25003062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D699C-CB6D-4347-9BEA-FFFEAFC5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dirty="0"/>
              <a:t>Identify a topic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9990D6-F89F-43E5-9121-628430778C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785365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0935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DFF4-7214-4303-995A-6BBC181D5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 dirty="0"/>
              <a:t>Some tips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0BF8B54-7818-4969-A956-FAE381EBF6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284528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92582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EA124-5EE7-4C9E-8BDD-7BB6D1F0C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dirty="0"/>
              <a:t>Search the literature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E0A9B6-DCDA-4E60-B06E-1B84A92B56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4980113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01020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FC954-E133-4A86-AA9C-5A01BD7E0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67071-580B-45C8-BD2D-CA539289DC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79176"/>
            <a:ext cx="5978072" cy="3415672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E272D1-E5D2-4201-80E9-300FD1B401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998" r="5006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460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">
      <a:dk1>
        <a:srgbClr val="000000"/>
      </a:dk1>
      <a:lt1>
        <a:srgbClr val="FFFFFF"/>
      </a:lt1>
      <a:dk2>
        <a:srgbClr val="413C24"/>
      </a:dk2>
      <a:lt2>
        <a:srgbClr val="EBEDEF"/>
      </a:lt2>
      <a:accent1>
        <a:srgbClr val="E77B29"/>
      </a:accent1>
      <a:accent2>
        <a:srgbClr val="B9A014"/>
      </a:accent2>
      <a:accent3>
        <a:srgbClr val="87AD1F"/>
      </a:accent3>
      <a:accent4>
        <a:srgbClr val="49BA14"/>
      </a:accent4>
      <a:accent5>
        <a:srgbClr val="21BC31"/>
      </a:accent5>
      <a:accent6>
        <a:srgbClr val="14BA6A"/>
      </a:accent6>
      <a:hlink>
        <a:srgbClr val="478CC1"/>
      </a:hlink>
      <a:folHlink>
        <a:srgbClr val="878787"/>
      </a:folHlink>
    </a:clrScheme>
    <a:fontScheme name="Slate">
      <a:majorFont>
        <a:latin typeface="Georgia Pro Cond Ligh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Speak Pro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282</Words>
  <Application>Microsoft Office PowerPoint</Application>
  <PresentationFormat>Widescreen</PresentationFormat>
  <Paragraphs>43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Georgia Pro Cond Light</vt:lpstr>
      <vt:lpstr>Speak Pro</vt:lpstr>
      <vt:lpstr>Wingdings 2</vt:lpstr>
      <vt:lpstr>SlateVTI</vt:lpstr>
      <vt:lpstr>Research Ideas- generation of topic of interest. Development of an idea</vt:lpstr>
      <vt:lpstr>Start by making a list of areas of interest!  Write down the areas you are currently thinking about</vt:lpstr>
      <vt:lpstr>What is a research question</vt:lpstr>
      <vt:lpstr>Title</vt:lpstr>
      <vt:lpstr>Refining the title</vt:lpstr>
      <vt:lpstr>The research question will influence the type of research you do! </vt:lpstr>
      <vt:lpstr>Your own personal experiences may also influence the research question Some examples! </vt:lpstr>
      <vt:lpstr>My Interests</vt:lpstr>
      <vt:lpstr>My Title</vt:lpstr>
      <vt:lpstr>Identify a topic</vt:lpstr>
      <vt:lpstr>Some tips</vt:lpstr>
      <vt:lpstr>Search the literature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Ideas- generation of topic of interest. Development of an idea</dc:title>
  <dc:creator>chris cashin</dc:creator>
  <cp:lastModifiedBy>chris cashin</cp:lastModifiedBy>
  <cp:revision>1</cp:revision>
  <dcterms:created xsi:type="dcterms:W3CDTF">2019-10-11T05:22:35Z</dcterms:created>
  <dcterms:modified xsi:type="dcterms:W3CDTF">2019-10-11T05:23:49Z</dcterms:modified>
</cp:coreProperties>
</file>