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9" r:id="rId3"/>
    <p:sldId id="265" r:id="rId4"/>
    <p:sldId id="264" r:id="rId5"/>
    <p:sldId id="257" r:id="rId6"/>
    <p:sldId id="258" r:id="rId7"/>
    <p:sldId id="268" r:id="rId8"/>
    <p:sldId id="266" r:id="rId9"/>
    <p:sldId id="267" r:id="rId10"/>
    <p:sldId id="261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C37F93-C855-6F43-96EF-620F8A4CFCFF}" v="262" dt="2026-07-09T18:29:43.040"/>
    <p1510:client id="{A5BF9FF8-55A9-92A1-DBC5-0AB892E037A6}" v="1087" dt="2026-07-11T16:33:23.4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dmir Osvaldo Monteiro De Carvalho (2532849)" userId="S::2532849@student.uwtsd.ac.uk::6b95a03c-da98-431b-8ff6-5a209c6f34e7" providerId="AD" clId="Web-{F74E363C-0D13-0BE2-02DC-18CF80771561}"/>
    <pc:docChg chg="delSld modSld">
      <pc:chgData name="Eldmir Osvaldo Monteiro De Carvalho (2532849)" userId="S::2532849@student.uwtsd.ac.uk::6b95a03c-da98-431b-8ff6-5a209c6f34e7" providerId="AD" clId="Web-{F74E363C-0D13-0BE2-02DC-18CF80771561}" dt="2026-07-07T20:45:56.670" v="1332"/>
      <pc:docMkLst>
        <pc:docMk/>
      </pc:docMkLst>
      <pc:sldChg chg="modSp addAnim delAnim modAnim">
        <pc:chgData name="Eldmir Osvaldo Monteiro De Carvalho (2532849)" userId="S::2532849@student.uwtsd.ac.uk::6b95a03c-da98-431b-8ff6-5a209c6f34e7" providerId="AD" clId="Web-{F74E363C-0D13-0BE2-02DC-18CF80771561}" dt="2026-07-07T16:12:20.203" v="350" actId="1076"/>
        <pc:sldMkLst>
          <pc:docMk/>
          <pc:sldMk cId="409731906" sldId="264"/>
        </pc:sldMkLst>
        <pc:spChg chg="mod">
          <ac:chgData name="Eldmir Osvaldo Monteiro De Carvalho (2532849)" userId="S::2532849@student.uwtsd.ac.uk::6b95a03c-da98-431b-8ff6-5a209c6f34e7" providerId="AD" clId="Web-{F74E363C-0D13-0BE2-02DC-18CF80771561}" dt="2026-07-07T16:12:20.203" v="350" actId="1076"/>
          <ac:spMkLst>
            <pc:docMk/>
            <pc:sldMk cId="409731906" sldId="264"/>
            <ac:spMk id="3" creationId="{AD82BC39-C02F-BF6B-F973-2A84F4CEB127}"/>
          </ac:spMkLst>
        </pc:spChg>
      </pc:sldChg>
      <pc:sldChg chg="addSp delSp modSp mod setBg">
        <pc:chgData name="Eldmir Osvaldo Monteiro De Carvalho (2532849)" userId="S::2532849@student.uwtsd.ac.uk::6b95a03c-da98-431b-8ff6-5a209c6f34e7" providerId="AD" clId="Web-{F74E363C-0D13-0BE2-02DC-18CF80771561}" dt="2026-07-07T20:45:56.670" v="1332"/>
        <pc:sldMkLst>
          <pc:docMk/>
          <pc:sldMk cId="3904787732" sldId="265"/>
        </pc:sldMkLst>
        <pc:spChg chg="mod or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2" creationId="{986809BE-642E-281B-B54E-C0E7B0E031FC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8" creationId="{F823DF94-55D1-2FB4-A4AB-FEA1F663DF0A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15" creationId="{3F088236-D655-4F88-B238-E16762358025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17" creationId="{3DAC0C92-199E-475C-9390-119A9B027276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19" creationId="{C4CFB339-0ED8-4FE2-9EF1-6D1375B8499B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21" creationId="{31896C80-2069-4431-9C19-83B913734490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23" creationId="{BF120A21-0841-4823-B0C4-28AEBCEF9B78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25" creationId="{DBB05BAE-BBD3-4289-899F-A6851503C6B0}"/>
          </ac:spMkLst>
        </pc:spChg>
        <pc:spChg chg="add">
          <ac:chgData name="Eldmir Osvaldo Monteiro De Carvalho (2532849)" userId="S::2532849@student.uwtsd.ac.uk::6b95a03c-da98-431b-8ff6-5a209c6f34e7" providerId="AD" clId="Web-{F74E363C-0D13-0BE2-02DC-18CF80771561}" dt="2026-07-07T20:45:56.670" v="1332"/>
          <ac:spMkLst>
            <pc:docMk/>
            <pc:sldMk cId="3904787732" sldId="265"/>
            <ac:spMk id="27" creationId="{9874D11C-36F5-4BBE-A490-019A54E953B0}"/>
          </ac:spMkLst>
        </pc:spChg>
        <pc:picChg chg="add mod ord">
          <ac:chgData name="Eldmir Osvaldo Monteiro De Carvalho (2532849)" userId="S::2532849@student.uwtsd.ac.uk::6b95a03c-da98-431b-8ff6-5a209c6f34e7" providerId="AD" clId="Web-{F74E363C-0D13-0BE2-02DC-18CF80771561}" dt="2026-07-07T20:45:56.670" v="1332"/>
          <ac:picMkLst>
            <pc:docMk/>
            <pc:sldMk cId="3904787732" sldId="265"/>
            <ac:picMk id="4" creationId="{1EA3AB8F-D41C-9956-61E8-E3721E78F9C0}"/>
          </ac:picMkLst>
        </pc:picChg>
      </pc:sldChg>
      <pc:sldChg chg="addSp delSp modSp">
        <pc:chgData name="Eldmir Osvaldo Monteiro De Carvalho (2532849)" userId="S::2532849@student.uwtsd.ac.uk::6b95a03c-da98-431b-8ff6-5a209c6f34e7" providerId="AD" clId="Web-{F74E363C-0D13-0BE2-02DC-18CF80771561}" dt="2026-07-07T20:42:10.733" v="1313" actId="20577"/>
        <pc:sldMkLst>
          <pc:docMk/>
          <pc:sldMk cId="922952650" sldId="266"/>
        </pc:sldMkLst>
        <pc:spChg chg="mod">
          <ac:chgData name="Eldmir Osvaldo Monteiro De Carvalho (2532849)" userId="S::2532849@student.uwtsd.ac.uk::6b95a03c-da98-431b-8ff6-5a209c6f34e7" providerId="AD" clId="Web-{F74E363C-0D13-0BE2-02DC-18CF80771561}" dt="2026-07-07T19:14:07.043" v="1037" actId="14100"/>
          <ac:spMkLst>
            <pc:docMk/>
            <pc:sldMk cId="922952650" sldId="266"/>
            <ac:spMk id="2" creationId="{EA6C0416-F7A7-91D6-6ADF-F1C0209AC1D5}"/>
          </ac:spMkLst>
        </pc:spChg>
        <pc:spChg chg="mod">
          <ac:chgData name="Eldmir Osvaldo Monteiro De Carvalho (2532849)" userId="S::2532849@student.uwtsd.ac.uk::6b95a03c-da98-431b-8ff6-5a209c6f34e7" providerId="AD" clId="Web-{F74E363C-0D13-0BE2-02DC-18CF80771561}" dt="2026-07-07T20:42:10.733" v="1313" actId="20577"/>
          <ac:spMkLst>
            <pc:docMk/>
            <pc:sldMk cId="922952650" sldId="266"/>
            <ac:spMk id="3" creationId="{ED366C39-792E-3A2F-FF4D-DA9940315C34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40:45.588" v="1312" actId="20577"/>
          <ac:spMkLst>
            <pc:docMk/>
            <pc:sldMk cId="922952650" sldId="266"/>
            <ac:spMk id="4" creationId="{4DE6E674-BDFF-3DBB-E683-F8735D96DFF4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39:42.835" v="1305" actId="20577"/>
          <ac:spMkLst>
            <pc:docMk/>
            <pc:sldMk cId="922952650" sldId="266"/>
            <ac:spMk id="12" creationId="{69C4956D-A314-2388-744F-FA81F58D1AD4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39:58.227" v="1307" actId="20577"/>
          <ac:spMkLst>
            <pc:docMk/>
            <pc:sldMk cId="922952650" sldId="266"/>
            <ac:spMk id="14" creationId="{439DB598-88A9-447F-D303-9D82AE188987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40:04.711" v="1308" actId="20577"/>
          <ac:spMkLst>
            <pc:docMk/>
            <pc:sldMk cId="922952650" sldId="266"/>
            <ac:spMk id="15" creationId="{B467AD39-87F6-F76D-3299-05758A8C93B0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40:22.681" v="1311" actId="20577"/>
          <ac:spMkLst>
            <pc:docMk/>
            <pc:sldMk cId="922952650" sldId="266"/>
            <ac:spMk id="16" creationId="{1D8A10FC-A8C7-1C63-3A2A-78A84EC14B60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40:16.993" v="1310" actId="20577"/>
          <ac:spMkLst>
            <pc:docMk/>
            <pc:sldMk cId="922952650" sldId="266"/>
            <ac:spMk id="17" creationId="{18622881-E903-0093-FC5E-748251B48FE5}"/>
          </ac:spMkLst>
        </pc:spChg>
        <pc:spChg chg="add mod">
          <ac:chgData name="Eldmir Osvaldo Monteiro De Carvalho (2532849)" userId="S::2532849@student.uwtsd.ac.uk::6b95a03c-da98-431b-8ff6-5a209c6f34e7" providerId="AD" clId="Web-{F74E363C-0D13-0BE2-02DC-18CF80771561}" dt="2026-07-07T20:40:11.133" v="1309" actId="20577"/>
          <ac:spMkLst>
            <pc:docMk/>
            <pc:sldMk cId="922952650" sldId="266"/>
            <ac:spMk id="18" creationId="{95C45E5B-68EC-91CF-64B5-16403934B714}"/>
          </ac:spMkLst>
        </pc:spChg>
        <pc:cxnChg chg="add mod">
          <ac:chgData name="Eldmir Osvaldo Monteiro De Carvalho (2532849)" userId="S::2532849@student.uwtsd.ac.uk::6b95a03c-da98-431b-8ff6-5a209c6f34e7" providerId="AD" clId="Web-{F74E363C-0D13-0BE2-02DC-18CF80771561}" dt="2026-07-07T20:09:21.998" v="1080" actId="1076"/>
          <ac:cxnSpMkLst>
            <pc:docMk/>
            <pc:sldMk cId="922952650" sldId="266"/>
            <ac:cxnSpMk id="5" creationId="{58A84E46-9C63-E0C1-5D7D-FA3D41EBE245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29:39.740" v="1225" actId="1076"/>
          <ac:cxnSpMkLst>
            <pc:docMk/>
            <pc:sldMk cId="922952650" sldId="266"/>
            <ac:cxnSpMk id="6" creationId="{DD96EEF0-519B-228E-6666-7B0F2F28E0CC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11:58.489" v="1095" actId="1076"/>
          <ac:cxnSpMkLst>
            <pc:docMk/>
            <pc:sldMk cId="922952650" sldId="266"/>
            <ac:cxnSpMk id="7" creationId="{C46269D5-4D82-5685-6AE8-8FA26B676678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29:02.395" v="1224" actId="14100"/>
          <ac:cxnSpMkLst>
            <pc:docMk/>
            <pc:sldMk cId="922952650" sldId="266"/>
            <ac:cxnSpMk id="8" creationId="{4ECF3614-4BBD-695D-A992-66011E0042F1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28:25.362" v="1220" actId="14100"/>
          <ac:cxnSpMkLst>
            <pc:docMk/>
            <pc:sldMk cId="922952650" sldId="266"/>
            <ac:cxnSpMk id="9" creationId="{155FFA86-374D-0109-DCA1-AACE46A19329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13:05.976" v="1106" actId="14100"/>
          <ac:cxnSpMkLst>
            <pc:docMk/>
            <pc:sldMk cId="922952650" sldId="266"/>
            <ac:cxnSpMk id="10" creationId="{72BADD38-74DA-C081-5FB7-3ACBC543753A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28:55.191" v="1223" actId="14100"/>
          <ac:cxnSpMkLst>
            <pc:docMk/>
            <pc:sldMk cId="922952650" sldId="266"/>
            <ac:cxnSpMk id="11" creationId="{8CAE0F4A-0F9E-3107-2E1D-0F92F689A208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2:40.363" v="1246"/>
          <ac:cxnSpMkLst>
            <pc:docMk/>
            <pc:sldMk cId="922952650" sldId="266"/>
            <ac:cxnSpMk id="19" creationId="{7A78FD90-A518-2DE4-C864-119994010A39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2:37.269" v="1245"/>
          <ac:cxnSpMkLst>
            <pc:docMk/>
            <pc:sldMk cId="922952650" sldId="266"/>
            <ac:cxnSpMk id="20" creationId="{42EB3ED3-8E5D-E2EC-7D19-27E396A32054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2:47.207" v="1248"/>
          <ac:cxnSpMkLst>
            <pc:docMk/>
            <pc:sldMk cId="922952650" sldId="266"/>
            <ac:cxnSpMk id="21" creationId="{495061F3-B225-1E43-1E6F-D97E5271DC07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59.070" v="1272"/>
          <ac:cxnSpMkLst>
            <pc:docMk/>
            <pc:sldMk cId="922952650" sldId="266"/>
            <ac:cxnSpMk id="22" creationId="{891733D0-8171-CE08-B2A6-3D1F3D273484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54.554" v="1270"/>
          <ac:cxnSpMkLst>
            <pc:docMk/>
            <pc:sldMk cId="922952650" sldId="266"/>
            <ac:cxnSpMk id="23" creationId="{DC2017E6-92A7-D174-7992-A7E649625FE8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48.835" v="1268"/>
          <ac:cxnSpMkLst>
            <pc:docMk/>
            <pc:sldMk cId="922952650" sldId="266"/>
            <ac:cxnSpMk id="24" creationId="{CB04B0B8-0731-1780-FE53-FEA0FF745069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39.538" v="1266"/>
          <ac:cxnSpMkLst>
            <pc:docMk/>
            <pc:sldMk cId="922952650" sldId="266"/>
            <ac:cxnSpMk id="25" creationId="{E0960CF0-7E26-05D3-213B-41DC21D0B131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34.506" v="1264"/>
          <ac:cxnSpMkLst>
            <pc:docMk/>
            <pc:sldMk cId="922952650" sldId="266"/>
            <ac:cxnSpMk id="26" creationId="{0217F99A-2D16-1121-AE23-1F4DE276A54E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28.990" v="1262"/>
          <ac:cxnSpMkLst>
            <pc:docMk/>
            <pc:sldMk cId="922952650" sldId="266"/>
            <ac:cxnSpMk id="27" creationId="{A19FF78A-FB14-3318-392D-E530C894D652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21.927" v="1260"/>
          <ac:cxnSpMkLst>
            <pc:docMk/>
            <pc:sldMk cId="922952650" sldId="266"/>
            <ac:cxnSpMk id="28" creationId="{67A0FC10-7F8D-6369-D036-E800BAC22154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17.615" v="1258"/>
          <ac:cxnSpMkLst>
            <pc:docMk/>
            <pc:sldMk cId="922952650" sldId="266"/>
            <ac:cxnSpMk id="29" creationId="{9C8A708C-A4DC-2406-304C-CFD455844C08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12.427" v="1256"/>
          <ac:cxnSpMkLst>
            <pc:docMk/>
            <pc:sldMk cId="922952650" sldId="266"/>
            <ac:cxnSpMk id="30" creationId="{C24B2AF4-2B2C-0E3E-DE69-229393149B15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3:05.724" v="1254"/>
          <ac:cxnSpMkLst>
            <pc:docMk/>
            <pc:sldMk cId="922952650" sldId="266"/>
            <ac:cxnSpMk id="31" creationId="{D40A2F53-FF5B-E753-1BD4-00D6263B61AE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2:59.989" v="1252"/>
          <ac:cxnSpMkLst>
            <pc:docMk/>
            <pc:sldMk cId="922952650" sldId="266"/>
            <ac:cxnSpMk id="32" creationId="{DAB41A78-C648-CBF9-3CFD-15C64FF5F064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2:54.004" v="1250"/>
          <ac:cxnSpMkLst>
            <pc:docMk/>
            <pc:sldMk cId="922952650" sldId="266"/>
            <ac:cxnSpMk id="33" creationId="{74B5B277-073C-8014-B884-14B2AECA7EFE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4:21.414" v="1274" actId="1076"/>
          <ac:cxnSpMkLst>
            <pc:docMk/>
            <pc:sldMk cId="922952650" sldId="266"/>
            <ac:cxnSpMk id="34" creationId="{1CD61597-E925-72DF-3D50-18AD3C9A360E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4:36.290" v="1277" actId="1076"/>
          <ac:cxnSpMkLst>
            <pc:docMk/>
            <pc:sldMk cId="922952650" sldId="266"/>
            <ac:cxnSpMk id="35" creationId="{52A126E3-6367-1022-5D99-F1136922E6C9}"/>
          </ac:cxnSpMkLst>
        </pc:cxnChg>
        <pc:cxnChg chg="add mod">
          <ac:chgData name="Eldmir Osvaldo Monteiro De Carvalho (2532849)" userId="S::2532849@student.uwtsd.ac.uk::6b95a03c-da98-431b-8ff6-5a209c6f34e7" providerId="AD" clId="Web-{F74E363C-0D13-0BE2-02DC-18CF80771561}" dt="2026-07-07T20:34:46.244" v="1278" actId="1076"/>
          <ac:cxnSpMkLst>
            <pc:docMk/>
            <pc:sldMk cId="922952650" sldId="266"/>
            <ac:cxnSpMk id="36" creationId="{DF6016C5-B007-629F-2A58-E49516FB7325}"/>
          </ac:cxnSpMkLst>
        </pc:cxnChg>
      </pc:sldChg>
      <pc:sldChg chg="modSp addAnim delAnim">
        <pc:chgData name="Eldmir Osvaldo Monteiro De Carvalho (2532849)" userId="S::2532849@student.uwtsd.ac.uk::6b95a03c-da98-431b-8ff6-5a209c6f34e7" providerId="AD" clId="Web-{F74E363C-0D13-0BE2-02DC-18CF80771561}" dt="2026-07-07T18:51:47.235" v="993"/>
        <pc:sldMkLst>
          <pc:docMk/>
          <pc:sldMk cId="1951867048" sldId="267"/>
        </pc:sldMkLst>
        <pc:spChg chg="mod">
          <ac:chgData name="Eldmir Osvaldo Monteiro De Carvalho (2532849)" userId="S::2532849@student.uwtsd.ac.uk::6b95a03c-da98-431b-8ff6-5a209c6f34e7" providerId="AD" clId="Web-{F74E363C-0D13-0BE2-02DC-18CF80771561}" dt="2026-07-07T18:50:58.327" v="987" actId="14100"/>
          <ac:spMkLst>
            <pc:docMk/>
            <pc:sldMk cId="1951867048" sldId="267"/>
            <ac:spMk id="3" creationId="{AC96362B-7C49-2452-709E-5B3A70A306DC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60E16130-2D73-3979-03FB-EB6A47F08C29}"/>
    <pc:docChg chg="addSld modSld sldOrd">
      <pc:chgData name="Eldmir Osvaldo Monteiro De Carvalho (2532849)" userId="S::2532849@student.uwtsd.ac.uk::6b95a03c-da98-431b-8ff6-5a209c6f34e7" providerId="AD" clId="Web-{60E16130-2D73-3979-03FB-EB6A47F08C29}" dt="2026-07-02T05:05:40.682" v="415" actId="20577"/>
      <pc:docMkLst>
        <pc:docMk/>
      </pc:docMkLst>
    </pc:docChg>
  </pc:docChgLst>
  <pc:docChgLst>
    <pc:chgData name="Eldmir Osvaldo Monteiro De Carvalho (2532849)" userId="S::2532849@student.uwtsd.ac.uk::6b95a03c-da98-431b-8ff6-5a209c6f34e7" providerId="AD" clId="Web-{0FC83096-4C91-32C9-26EC-A031FFA16033}"/>
    <pc:docChg chg="addSld modSld sldOrd">
      <pc:chgData name="Eldmir Osvaldo Monteiro De Carvalho (2532849)" userId="S::2532849@student.uwtsd.ac.uk::6b95a03c-da98-431b-8ff6-5a209c6f34e7" providerId="AD" clId="Web-{0FC83096-4C91-32C9-26EC-A031FFA16033}" dt="2026-07-02T03:21:02.661" v="1622"/>
      <pc:docMkLst>
        <pc:docMk/>
      </pc:docMkLst>
      <pc:sldChg chg="modSp">
        <pc:chgData name="Eldmir Osvaldo Monteiro De Carvalho (2532849)" userId="S::2532849@student.uwtsd.ac.uk::6b95a03c-da98-431b-8ff6-5a209c6f34e7" providerId="AD" clId="Web-{0FC83096-4C91-32C9-26EC-A031FFA16033}" dt="2026-07-02T02:30:34.387" v="716" actId="14100"/>
        <pc:sldMkLst>
          <pc:docMk/>
          <pc:sldMk cId="2920502981" sldId="257"/>
        </pc:sldMkLst>
        <pc:spChg chg="mod">
          <ac:chgData name="Eldmir Osvaldo Monteiro De Carvalho (2532849)" userId="S::2532849@student.uwtsd.ac.uk::6b95a03c-da98-431b-8ff6-5a209c6f34e7" providerId="AD" clId="Web-{0FC83096-4C91-32C9-26EC-A031FFA16033}" dt="2026-07-02T02:30:34.387" v="716" actId="14100"/>
          <ac:spMkLst>
            <pc:docMk/>
            <pc:sldMk cId="2920502981" sldId="257"/>
            <ac:spMk id="2" creationId="{ED02F3E6-D485-04C6-C8FA-6DF26D0B2CC9}"/>
          </ac:spMkLst>
        </pc:spChg>
        <pc:spChg chg="mod">
          <ac:chgData name="Eldmir Osvaldo Monteiro De Carvalho (2532849)" userId="S::2532849@student.uwtsd.ac.uk::6b95a03c-da98-431b-8ff6-5a209c6f34e7" providerId="AD" clId="Web-{0FC83096-4C91-32C9-26EC-A031FFA16033}" dt="2026-07-02T02:29:14.978" v="711" actId="20577"/>
          <ac:spMkLst>
            <pc:docMk/>
            <pc:sldMk cId="2920502981" sldId="257"/>
            <ac:spMk id="3" creationId="{92344020-5262-5B54-2C95-73F6E6542F1E}"/>
          </ac:spMkLst>
        </pc:spChg>
      </pc:sldChg>
      <pc:sldChg chg="modSp ord">
        <pc:chgData name="Eldmir Osvaldo Monteiro De Carvalho (2532849)" userId="S::2532849@student.uwtsd.ac.uk::6b95a03c-da98-431b-8ff6-5a209c6f34e7" providerId="AD" clId="Web-{0FC83096-4C91-32C9-26EC-A031FFA16033}" dt="2026-07-02T02:26:03.357" v="699" actId="20577"/>
        <pc:sldMkLst>
          <pc:docMk/>
          <pc:sldMk cId="2969538258" sldId="258"/>
        </pc:sldMkLst>
        <pc:spChg chg="mod">
          <ac:chgData name="Eldmir Osvaldo Monteiro De Carvalho (2532849)" userId="S::2532849@student.uwtsd.ac.uk::6b95a03c-da98-431b-8ff6-5a209c6f34e7" providerId="AD" clId="Web-{0FC83096-4C91-32C9-26EC-A031FFA16033}" dt="2026-07-02T02:26:03.357" v="699" actId="20577"/>
          <ac:spMkLst>
            <pc:docMk/>
            <pc:sldMk cId="2969538258" sldId="258"/>
            <ac:spMk id="2" creationId="{B60C48A7-91E4-1FE7-A2E0-BF7DC275B393}"/>
          </ac:spMkLst>
        </pc:spChg>
        <pc:spChg chg="mod">
          <ac:chgData name="Eldmir Osvaldo Monteiro De Carvalho (2532849)" userId="S::2532849@student.uwtsd.ac.uk::6b95a03c-da98-431b-8ff6-5a209c6f34e7" providerId="AD" clId="Web-{0FC83096-4C91-32C9-26EC-A031FFA16033}" dt="2026-07-02T01:48:29.098" v="565" actId="14100"/>
          <ac:spMkLst>
            <pc:docMk/>
            <pc:sldMk cId="2969538258" sldId="258"/>
            <ac:spMk id="3" creationId="{636C3CC4-A363-3D58-B5A6-E64CE231422C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7B614A28-02AF-27D9-2BC8-6941292CAE26}"/>
    <pc:docChg chg="modSld">
      <pc:chgData name="Eldmir Osvaldo Monteiro De Carvalho (2532849)" userId="S::2532849@student.uwtsd.ac.uk::6b95a03c-da98-431b-8ff6-5a209c6f34e7" providerId="AD" clId="Web-{7B614A28-02AF-27D9-2BC8-6941292CAE26}" dt="2026-07-04T16:13:19.584" v="3" actId="20577"/>
      <pc:docMkLst>
        <pc:docMk/>
      </pc:docMkLst>
      <pc:sldChg chg="modSp">
        <pc:chgData name="Eldmir Osvaldo Monteiro De Carvalho (2532849)" userId="S::2532849@student.uwtsd.ac.uk::6b95a03c-da98-431b-8ff6-5a209c6f34e7" providerId="AD" clId="Web-{7B614A28-02AF-27D9-2BC8-6941292CAE26}" dt="2026-07-04T16:13:19.584" v="3" actId="20577"/>
        <pc:sldMkLst>
          <pc:docMk/>
          <pc:sldMk cId="409731906" sldId="264"/>
        </pc:sldMkLst>
        <pc:spChg chg="mod">
          <ac:chgData name="Eldmir Osvaldo Monteiro De Carvalho (2532849)" userId="S::2532849@student.uwtsd.ac.uk::6b95a03c-da98-431b-8ff6-5a209c6f34e7" providerId="AD" clId="Web-{7B614A28-02AF-27D9-2BC8-6941292CAE26}" dt="2026-07-04T16:13:19.584" v="3" actId="20577"/>
          <ac:spMkLst>
            <pc:docMk/>
            <pc:sldMk cId="409731906" sldId="264"/>
            <ac:spMk id="3" creationId="{AD82BC39-C02F-BF6B-F973-2A84F4CEB127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5FC37F93-C855-6F43-96EF-620F8A4CFCFF}"/>
    <pc:docChg chg="addSld delSld modSld">
      <pc:chgData name="Eldmir Osvaldo Monteiro De Carvalho (2532849)" userId="S::2532849@student.uwtsd.ac.uk::6b95a03c-da98-431b-8ff6-5a209c6f34e7" providerId="AD" clId="Web-{5FC37F93-C855-6F43-96EF-620F8A4CFCFF}" dt="2026-07-09T18:29:43.040" v="273" actId="20577"/>
      <pc:docMkLst>
        <pc:docMk/>
      </pc:docMkLst>
      <pc:sldChg chg="modSp">
        <pc:chgData name="Eldmir Osvaldo Monteiro De Carvalho (2532849)" userId="S::2532849@student.uwtsd.ac.uk::6b95a03c-da98-431b-8ff6-5a209c6f34e7" providerId="AD" clId="Web-{5FC37F93-C855-6F43-96EF-620F8A4CFCFF}" dt="2026-07-09T18:29:43.040" v="273" actId="20577"/>
        <pc:sldMkLst>
          <pc:docMk/>
          <pc:sldMk cId="2713699622" sldId="261"/>
        </pc:sldMkLst>
        <pc:spChg chg="mod">
          <ac:chgData name="Eldmir Osvaldo Monteiro De Carvalho (2532849)" userId="S::2532849@student.uwtsd.ac.uk::6b95a03c-da98-431b-8ff6-5a209c6f34e7" providerId="AD" clId="Web-{5FC37F93-C855-6F43-96EF-620F8A4CFCFF}" dt="2026-07-09T18:29:23.805" v="267" actId="20577"/>
          <ac:spMkLst>
            <pc:docMk/>
            <pc:sldMk cId="2713699622" sldId="261"/>
            <ac:spMk id="8" creationId="{A65AC7D1-EAA9-48F5-B509-60A7F50BF703}"/>
          </ac:spMkLst>
        </pc:spChg>
        <pc:spChg chg="mod">
          <ac:chgData name="Eldmir Osvaldo Monteiro De Carvalho (2532849)" userId="S::2532849@student.uwtsd.ac.uk::6b95a03c-da98-431b-8ff6-5a209c6f34e7" providerId="AD" clId="Web-{5FC37F93-C855-6F43-96EF-620F8A4CFCFF}" dt="2026-07-09T18:29:43.040" v="273" actId="20577"/>
          <ac:spMkLst>
            <pc:docMk/>
            <pc:sldMk cId="2713699622" sldId="261"/>
            <ac:spMk id="39" creationId="{78DBDABE-0372-B041-0FF2-E1D6B32CDA8C}"/>
          </ac:spMkLst>
        </pc:spChg>
      </pc:sldChg>
      <pc:sldChg chg="modSp new">
        <pc:chgData name="Eldmir Osvaldo Monteiro De Carvalho (2532849)" userId="S::2532849@student.uwtsd.ac.uk::6b95a03c-da98-431b-8ff6-5a209c6f34e7" providerId="AD" clId="Web-{5FC37F93-C855-6F43-96EF-620F8A4CFCFF}" dt="2026-07-09T17:43:52.065" v="55" actId="1076"/>
        <pc:sldMkLst>
          <pc:docMk/>
          <pc:sldMk cId="2521437935" sldId="269"/>
        </pc:sldMkLst>
        <pc:spChg chg="mod">
          <ac:chgData name="Eldmir Osvaldo Monteiro De Carvalho (2532849)" userId="S::2532849@student.uwtsd.ac.uk::6b95a03c-da98-431b-8ff6-5a209c6f34e7" providerId="AD" clId="Web-{5FC37F93-C855-6F43-96EF-620F8A4CFCFF}" dt="2026-07-09T17:43:52.065" v="55" actId="1076"/>
          <ac:spMkLst>
            <pc:docMk/>
            <pc:sldMk cId="2521437935" sldId="269"/>
            <ac:spMk id="2" creationId="{93043721-7F4A-85F1-AFB7-50CE8E23C575}"/>
          </ac:spMkLst>
        </pc:spChg>
        <pc:spChg chg="mod">
          <ac:chgData name="Eldmir Osvaldo Monteiro De Carvalho (2532849)" userId="S::2532849@student.uwtsd.ac.uk::6b95a03c-da98-431b-8ff6-5a209c6f34e7" providerId="AD" clId="Web-{5FC37F93-C855-6F43-96EF-620F8A4CFCFF}" dt="2026-07-09T17:43:34.580" v="54" actId="1076"/>
          <ac:spMkLst>
            <pc:docMk/>
            <pc:sldMk cId="2521437935" sldId="269"/>
            <ac:spMk id="3" creationId="{79943419-F203-80DF-01C5-465E03BE64BA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EA1A845F-B0D4-C2ED-3B88-0FB8671C7BBC}"/>
    <pc:docChg chg="addSld delSld modSld sldOrd">
      <pc:chgData name="Eldmir Osvaldo Monteiro De Carvalho (2532849)" userId="S::2532849@student.uwtsd.ac.uk::6b95a03c-da98-431b-8ff6-5a209c6f34e7" providerId="AD" clId="Web-{EA1A845F-B0D4-C2ED-3B88-0FB8671C7BBC}" dt="2026-07-08T21:24:13.135" v="2100" actId="20577"/>
      <pc:docMkLst>
        <pc:docMk/>
      </pc:docMkLst>
      <pc:sldChg chg="modSp addAnim delAnim modAnim">
        <pc:chgData name="Eldmir Osvaldo Monteiro De Carvalho (2532849)" userId="S::2532849@student.uwtsd.ac.uk::6b95a03c-da98-431b-8ff6-5a209c6f34e7" providerId="AD" clId="Web-{EA1A845F-B0D4-C2ED-3B88-0FB8671C7BBC}" dt="2026-07-08T20:52:10.207" v="1979" actId="20577"/>
        <pc:sldMkLst>
          <pc:docMk/>
          <pc:sldMk cId="2920502981" sldId="257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20:52:10.207" v="1979" actId="20577"/>
          <ac:spMkLst>
            <pc:docMk/>
            <pc:sldMk cId="2920502981" sldId="257"/>
            <ac:spMk id="2" creationId="{ED02F3E6-D485-04C6-C8FA-6DF26D0B2CC9}"/>
          </ac:spMkLst>
        </pc:spChg>
        <pc:spChg chg="mod">
          <ac:chgData name="Eldmir Osvaldo Monteiro De Carvalho (2532849)" userId="S::2532849@student.uwtsd.ac.uk::6b95a03c-da98-431b-8ff6-5a209c6f34e7" providerId="AD" clId="Web-{EA1A845F-B0D4-C2ED-3B88-0FB8671C7BBC}" dt="2026-07-08T19:18:57.913" v="1865" actId="20577"/>
          <ac:spMkLst>
            <pc:docMk/>
            <pc:sldMk cId="2920502981" sldId="257"/>
            <ac:spMk id="3" creationId="{92344020-5262-5B54-2C95-73F6E6542F1E}"/>
          </ac:spMkLst>
        </pc:spChg>
      </pc:sldChg>
      <pc:sldChg chg="addSp delSp modSp addAnim delAnim modAnim">
        <pc:chgData name="Eldmir Osvaldo Monteiro De Carvalho (2532849)" userId="S::2532849@student.uwtsd.ac.uk::6b95a03c-da98-431b-8ff6-5a209c6f34e7" providerId="AD" clId="Web-{EA1A845F-B0D4-C2ED-3B88-0FB8671C7BBC}" dt="2026-07-08T20:52:29.301" v="1980" actId="20577"/>
        <pc:sldMkLst>
          <pc:docMk/>
          <pc:sldMk cId="2969538258" sldId="258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20:52:29.301" v="1980" actId="20577"/>
          <ac:spMkLst>
            <pc:docMk/>
            <pc:sldMk cId="2969538258" sldId="258"/>
            <ac:spMk id="2" creationId="{B60C48A7-91E4-1FE7-A2E0-BF7DC275B393}"/>
          </ac:spMkLst>
        </pc:spChg>
        <pc:spChg chg="add del mod">
          <ac:chgData name="Eldmir Osvaldo Monteiro De Carvalho (2532849)" userId="S::2532849@student.uwtsd.ac.uk::6b95a03c-da98-431b-8ff6-5a209c6f34e7" providerId="AD" clId="Web-{EA1A845F-B0D4-C2ED-3B88-0FB8671C7BBC}" dt="2026-07-08T19:00:19.879" v="1439" actId="20577"/>
          <ac:spMkLst>
            <pc:docMk/>
            <pc:sldMk cId="2969538258" sldId="258"/>
            <ac:spMk id="3" creationId="{636C3CC4-A363-3D58-B5A6-E64CE231422C}"/>
          </ac:spMkLst>
        </pc:spChg>
      </pc:sldChg>
      <pc:sldChg chg="modSp">
        <pc:chgData name="Eldmir Osvaldo Monteiro De Carvalho (2532849)" userId="S::2532849@student.uwtsd.ac.uk::6b95a03c-da98-431b-8ff6-5a209c6f34e7" providerId="AD" clId="Web-{EA1A845F-B0D4-C2ED-3B88-0FB8671C7BBC}" dt="2026-07-08T21:24:13.135" v="2100" actId="20577"/>
        <pc:sldMkLst>
          <pc:docMk/>
          <pc:sldMk cId="2713699622" sldId="261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16:27:45.966" v="662" actId="20577"/>
          <ac:spMkLst>
            <pc:docMk/>
            <pc:sldMk cId="2713699622" sldId="261"/>
            <ac:spMk id="2" creationId="{B7284B0E-361F-E156-215B-205D74891BF2}"/>
          </ac:spMkLst>
        </pc:spChg>
        <pc:spChg chg="mod">
          <ac:chgData name="Eldmir Osvaldo Monteiro De Carvalho (2532849)" userId="S::2532849@student.uwtsd.ac.uk::6b95a03c-da98-431b-8ff6-5a209c6f34e7" providerId="AD" clId="Web-{EA1A845F-B0D4-C2ED-3B88-0FB8671C7BBC}" dt="2026-07-08T21:24:13.135" v="2100" actId="20577"/>
          <ac:spMkLst>
            <pc:docMk/>
            <pc:sldMk cId="2713699622" sldId="261"/>
            <ac:spMk id="39" creationId="{78DBDABE-0372-B041-0FF2-E1D6B32CDA8C}"/>
          </ac:spMkLst>
        </pc:spChg>
      </pc:sldChg>
      <pc:sldChg chg="addSp modSp addAnim delAnim">
        <pc:chgData name="Eldmir Osvaldo Monteiro De Carvalho (2532849)" userId="S::2532849@student.uwtsd.ac.uk::6b95a03c-da98-431b-8ff6-5a209c6f34e7" providerId="AD" clId="Web-{EA1A845F-B0D4-C2ED-3B88-0FB8671C7BBC}" dt="2026-07-08T21:18:19.390" v="2038" actId="20577"/>
        <pc:sldMkLst>
          <pc:docMk/>
          <pc:sldMk cId="3904787732" sldId="265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16:14:22.572" v="598" actId="20577"/>
          <ac:spMkLst>
            <pc:docMk/>
            <pc:sldMk cId="3904787732" sldId="265"/>
            <ac:spMk id="2" creationId="{986809BE-642E-281B-B54E-C0E7B0E031FC}"/>
          </ac:spMkLst>
        </pc:spChg>
        <pc:spChg chg="mod">
          <ac:chgData name="Eldmir Osvaldo Monteiro De Carvalho (2532849)" userId="S::2532849@student.uwtsd.ac.uk::6b95a03c-da98-431b-8ff6-5a209c6f34e7" providerId="AD" clId="Web-{EA1A845F-B0D4-C2ED-3B88-0FB8671C7BBC}" dt="2026-07-08T21:18:19.390" v="2038" actId="20577"/>
          <ac:spMkLst>
            <pc:docMk/>
            <pc:sldMk cId="3904787732" sldId="265"/>
            <ac:spMk id="8" creationId="{F823DF94-55D1-2FB4-A4AB-FEA1F663DF0A}"/>
          </ac:spMkLst>
        </pc:spChg>
        <pc:picChg chg="add mod">
          <ac:chgData name="Eldmir Osvaldo Monteiro De Carvalho (2532849)" userId="S::2532849@student.uwtsd.ac.uk::6b95a03c-da98-431b-8ff6-5a209c6f34e7" providerId="AD" clId="Web-{EA1A845F-B0D4-C2ED-3B88-0FB8671C7BBC}" dt="2026-07-08T21:07:08.765" v="2023" actId="1076"/>
          <ac:picMkLst>
            <pc:docMk/>
            <pc:sldMk cId="3904787732" sldId="265"/>
            <ac:picMk id="3" creationId="{5E3FE6C2-03BE-C7B0-7F06-083ACFB71920}"/>
          </ac:picMkLst>
        </pc:picChg>
        <pc:picChg chg="mod">
          <ac:chgData name="Eldmir Osvaldo Monteiro De Carvalho (2532849)" userId="S::2532849@student.uwtsd.ac.uk::6b95a03c-da98-431b-8ff6-5a209c6f34e7" providerId="AD" clId="Web-{EA1A845F-B0D4-C2ED-3B88-0FB8671C7BBC}" dt="2026-07-08T16:12:35.411" v="587" actId="14100"/>
          <ac:picMkLst>
            <pc:docMk/>
            <pc:sldMk cId="3904787732" sldId="265"/>
            <ac:picMk id="4" creationId="{1EA3AB8F-D41C-9956-61E8-E3721E78F9C0}"/>
          </ac:picMkLst>
        </pc:picChg>
      </pc:sldChg>
      <pc:sldChg chg="modSp">
        <pc:chgData name="Eldmir Osvaldo Monteiro De Carvalho (2532849)" userId="S::2532849@student.uwtsd.ac.uk::6b95a03c-da98-431b-8ff6-5a209c6f34e7" providerId="AD" clId="Web-{EA1A845F-B0D4-C2ED-3B88-0FB8671C7BBC}" dt="2026-07-08T21:19:24.846" v="2039" actId="20577"/>
        <pc:sldMkLst>
          <pc:docMk/>
          <pc:sldMk cId="922952650" sldId="266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21:19:24.846" v="2039" actId="20577"/>
          <ac:spMkLst>
            <pc:docMk/>
            <pc:sldMk cId="922952650" sldId="266"/>
            <ac:spMk id="2" creationId="{EA6C0416-F7A7-91D6-6ADF-F1C0209AC1D5}"/>
          </ac:spMkLst>
        </pc:spChg>
        <pc:spChg chg="mod">
          <ac:chgData name="Eldmir Osvaldo Monteiro De Carvalho (2532849)" userId="S::2532849@student.uwtsd.ac.uk::6b95a03c-da98-431b-8ff6-5a209c6f34e7" providerId="AD" clId="Web-{EA1A845F-B0D4-C2ED-3B88-0FB8671C7BBC}" dt="2026-07-08T16:25:27.710" v="650" actId="1076"/>
          <ac:spMkLst>
            <pc:docMk/>
            <pc:sldMk cId="922952650" sldId="266"/>
            <ac:spMk id="3" creationId="{ED366C39-792E-3A2F-FF4D-DA9940315C34}"/>
          </ac:spMkLst>
        </pc:spChg>
      </pc:sldChg>
      <pc:sldChg chg="modSp addAnim delAnim">
        <pc:chgData name="Eldmir Osvaldo Monteiro De Carvalho (2532849)" userId="S::2532849@student.uwtsd.ac.uk::6b95a03c-da98-431b-8ff6-5a209c6f34e7" providerId="AD" clId="Web-{EA1A845F-B0D4-C2ED-3B88-0FB8671C7BBC}" dt="2026-07-08T21:13:32.288" v="2033" actId="1076"/>
        <pc:sldMkLst>
          <pc:docMk/>
          <pc:sldMk cId="1951867048" sldId="267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20:53:08.599" v="1982" actId="20577"/>
          <ac:spMkLst>
            <pc:docMk/>
            <pc:sldMk cId="1951867048" sldId="267"/>
            <ac:spMk id="2" creationId="{6F6275B2-9CBF-3CCE-A85D-1898D53BF8D8}"/>
          </ac:spMkLst>
        </pc:spChg>
        <pc:spChg chg="mod">
          <ac:chgData name="Eldmir Osvaldo Monteiro De Carvalho (2532849)" userId="S::2532849@student.uwtsd.ac.uk::6b95a03c-da98-431b-8ff6-5a209c6f34e7" providerId="AD" clId="Web-{EA1A845F-B0D4-C2ED-3B88-0FB8671C7BBC}" dt="2026-07-08T21:13:32.288" v="2033" actId="1076"/>
          <ac:spMkLst>
            <pc:docMk/>
            <pc:sldMk cId="1951867048" sldId="267"/>
            <ac:spMk id="3" creationId="{AC96362B-7C49-2452-709E-5B3A70A306DC}"/>
          </ac:spMkLst>
        </pc:spChg>
      </pc:sldChg>
      <pc:sldChg chg="addSp modSp new mod ord setBg addAnim modAnim setClrOvrMap">
        <pc:chgData name="Eldmir Osvaldo Monteiro De Carvalho (2532849)" userId="S::2532849@student.uwtsd.ac.uk::6b95a03c-da98-431b-8ff6-5a209c6f34e7" providerId="AD" clId="Web-{EA1A845F-B0D4-C2ED-3B88-0FB8671C7BBC}" dt="2026-07-08T20:52:37.973" v="1981" actId="20577"/>
        <pc:sldMkLst>
          <pc:docMk/>
          <pc:sldMk cId="4037487098" sldId="268"/>
        </pc:sldMkLst>
        <pc:spChg chg="mod">
          <ac:chgData name="Eldmir Osvaldo Monteiro De Carvalho (2532849)" userId="S::2532849@student.uwtsd.ac.uk::6b95a03c-da98-431b-8ff6-5a209c6f34e7" providerId="AD" clId="Web-{EA1A845F-B0D4-C2ED-3B88-0FB8671C7BBC}" dt="2026-07-08T20:52:37.973" v="1981" actId="20577"/>
          <ac:spMkLst>
            <pc:docMk/>
            <pc:sldMk cId="4037487098" sldId="268"/>
            <ac:spMk id="2" creationId="{909DBEF9-BAAB-FAA6-EDBA-70C7C7D200BF}"/>
          </ac:spMkLst>
        </pc:spChg>
        <pc:spChg chg="mod">
          <ac:chgData name="Eldmir Osvaldo Monteiro De Carvalho (2532849)" userId="S::2532849@student.uwtsd.ac.uk::6b95a03c-da98-431b-8ff6-5a209c6f34e7" providerId="AD" clId="Web-{EA1A845F-B0D4-C2ED-3B88-0FB8671C7BBC}" dt="2026-07-08T19:08:29.174" v="1723" actId="1076"/>
          <ac:spMkLst>
            <pc:docMk/>
            <pc:sldMk cId="4037487098" sldId="268"/>
            <ac:spMk id="3" creationId="{BE491F8C-CA40-1CD4-AE64-B972D170F185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8" creationId="{A65AC7D1-EAA9-48F5-B509-60A7F50BF703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10" creationId="{D6320AF9-619A-4175-865B-5663E1AEF4C5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16" creationId="{7E018740-5C2B-4A41-AC1A-7E68D1EC1954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18" creationId="{166F75A4-C475-4941-8EE2-B80A06A2C1BB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20" creationId="{A032553A-72E8-4B0D-8405-FF9771C9AF05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22" creationId="{765800AC-C3B9-498E-87BC-29FAE4C76B21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24" creationId="{1F9D6ACB-2FF4-49F9-978A-E0D5327FC635}"/>
          </ac:spMkLst>
        </pc:spChg>
        <pc:spChg chg="add">
          <ac:chgData name="Eldmir Osvaldo Monteiro De Carvalho (2532849)" userId="S::2532849@student.uwtsd.ac.uk::6b95a03c-da98-431b-8ff6-5a209c6f34e7" providerId="AD" clId="Web-{EA1A845F-B0D4-C2ED-3B88-0FB8671C7BBC}" dt="2026-07-08T18:39:09.280" v="908"/>
          <ac:spMkLst>
            <pc:docMk/>
            <pc:sldMk cId="4037487098" sldId="268"/>
            <ac:spMk id="26" creationId="{142BFA2A-77A0-4F60-A32A-685681C84889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3F48D662-24E7-625C-F103-16ADF678BBD4}"/>
    <pc:docChg chg="mod addSld modSld sldOrd addMainMaster delMainMaster">
      <pc:chgData name="Eldmir Osvaldo Monteiro De Carvalho (2532849)" userId="S::2532849@student.uwtsd.ac.uk::6b95a03c-da98-431b-8ff6-5a209c6f34e7" providerId="AD" clId="Web-{3F48D662-24E7-625C-F103-16ADF678BBD4}" dt="2026-07-01T03:07:38.680" v="2066" actId="20577"/>
      <pc:docMkLst>
        <pc:docMk/>
      </pc:docMkLst>
      <pc:sldChg chg="addSp delSp modSp mod setBg modClrScheme setClrOvrMap delDesignElem chgLayout">
        <pc:chgData name="Eldmir Osvaldo Monteiro De Carvalho (2532849)" userId="S::2532849@student.uwtsd.ac.uk::6b95a03c-da98-431b-8ff6-5a209c6f34e7" providerId="AD" clId="Web-{3F48D662-24E7-625C-F103-16ADF678BBD4}" dt="2026-07-01T01:25:01.652" v="1314" actId="20577"/>
        <pc:sldMkLst>
          <pc:docMk/>
          <pc:sldMk cId="109857222" sldId="256"/>
        </pc:sldMkLst>
        <pc:spChg chg="mod ord">
          <ac:chgData name="Eldmir Osvaldo Monteiro De Carvalho (2532849)" userId="S::2532849@student.uwtsd.ac.uk::6b95a03c-da98-431b-8ff6-5a209c6f34e7" providerId="AD" clId="Web-{3F48D662-24E7-625C-F103-16ADF678BBD4}" dt="2026-07-01T01:24:49.402" v="131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ldmir Osvaldo Monteiro De Carvalho (2532849)" userId="S::2532849@student.uwtsd.ac.uk::6b95a03c-da98-431b-8ff6-5a209c6f34e7" providerId="AD" clId="Web-{3F48D662-24E7-625C-F103-16ADF678BBD4}" dt="2026-07-01T01:25:01.652" v="131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 modClrScheme addAnim delAnim setClrOvrMap chgLayout">
        <pc:chgData name="Eldmir Osvaldo Monteiro De Carvalho (2532849)" userId="S::2532849@student.uwtsd.ac.uk::6b95a03c-da98-431b-8ff6-5a209c6f34e7" providerId="AD" clId="Web-{3F48D662-24E7-625C-F103-16ADF678BBD4}" dt="2026-07-01T03:02:32.716" v="2062" actId="20577"/>
        <pc:sldMkLst>
          <pc:docMk/>
          <pc:sldMk cId="2920502981" sldId="257"/>
        </pc:sldMkLst>
        <pc:spChg chg="mod ord">
          <ac:chgData name="Eldmir Osvaldo Monteiro De Carvalho (2532849)" userId="S::2532849@student.uwtsd.ac.uk::6b95a03c-da98-431b-8ff6-5a209c6f34e7" providerId="AD" clId="Web-{3F48D662-24E7-625C-F103-16ADF678BBD4}" dt="2026-07-01T03:02:32.716" v="2062" actId="20577"/>
          <ac:spMkLst>
            <pc:docMk/>
            <pc:sldMk cId="2920502981" sldId="257"/>
            <ac:spMk id="2" creationId="{ED02F3E6-D485-04C6-C8FA-6DF26D0B2CC9}"/>
          </ac:spMkLst>
        </pc:spChg>
        <pc:spChg chg="mod ord">
          <ac:chgData name="Eldmir Osvaldo Monteiro De Carvalho (2532849)" userId="S::2532849@student.uwtsd.ac.uk::6b95a03c-da98-431b-8ff6-5a209c6f34e7" providerId="AD" clId="Web-{3F48D662-24E7-625C-F103-16ADF678BBD4}" dt="2026-07-01T02:53:32.684" v="1954" actId="20577"/>
          <ac:spMkLst>
            <pc:docMk/>
            <pc:sldMk cId="2920502981" sldId="257"/>
            <ac:spMk id="3" creationId="{92344020-5262-5B54-2C95-73F6E6542F1E}"/>
          </ac:spMkLst>
        </pc:spChg>
        <pc:spChg chg="add mod">
          <ac:chgData name="Eldmir Osvaldo Monteiro De Carvalho (2532849)" userId="S::2532849@student.uwtsd.ac.uk::6b95a03c-da98-431b-8ff6-5a209c6f34e7" providerId="AD" clId="Web-{3F48D662-24E7-625C-F103-16ADF678BBD4}" dt="2026-07-01T00:42:53.642" v="791" actId="20577"/>
          <ac:spMkLst>
            <pc:docMk/>
            <pc:sldMk cId="2920502981" sldId="257"/>
            <ac:spMk id="8" creationId="{A65AC7D1-EAA9-48F5-B509-60A7F50BF703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10" creationId="{D6320AF9-619A-4175-865B-5663E1AEF4C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16" creationId="{7E018740-5C2B-4A41-AC1A-7E68D1EC1954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18" creationId="{166F75A4-C475-4941-8EE2-B80A06A2C1BB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20" creationId="{A032553A-72E8-4B0D-8405-FF9771C9AF0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22" creationId="{765800AC-C3B9-498E-87BC-29FAE4C76B21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24" creationId="{1F9D6ACB-2FF4-49F9-978A-E0D5327FC63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14:58.275" v="583"/>
          <ac:spMkLst>
            <pc:docMk/>
            <pc:sldMk cId="2920502981" sldId="257"/>
            <ac:spMk id="26" creationId="{142BFA2A-77A0-4F60-A32A-685681C84889}"/>
          </ac:spMkLst>
        </pc:spChg>
      </pc:sldChg>
      <pc:sldChg chg="addSp delSp modSp new mod setBg addAnim delAnim setClrOvrMap">
        <pc:chgData name="Eldmir Osvaldo Monteiro De Carvalho (2532849)" userId="S::2532849@student.uwtsd.ac.uk::6b95a03c-da98-431b-8ff6-5a209c6f34e7" providerId="AD" clId="Web-{3F48D662-24E7-625C-F103-16ADF678BBD4}" dt="2026-07-01T02:48:30.254" v="1923" actId="20577"/>
        <pc:sldMkLst>
          <pc:docMk/>
          <pc:sldMk cId="2969538258" sldId="258"/>
        </pc:sldMkLst>
        <pc:spChg chg="mod">
          <ac:chgData name="Eldmir Osvaldo Monteiro De Carvalho (2532849)" userId="S::2532849@student.uwtsd.ac.uk::6b95a03c-da98-431b-8ff6-5a209c6f34e7" providerId="AD" clId="Web-{3F48D662-24E7-625C-F103-16ADF678BBD4}" dt="2026-07-01T02:48:30.254" v="1923" actId="20577"/>
          <ac:spMkLst>
            <pc:docMk/>
            <pc:sldMk cId="2969538258" sldId="258"/>
            <ac:spMk id="2" creationId="{B60C48A7-91E4-1FE7-A2E0-BF7DC275B393}"/>
          </ac:spMkLst>
        </pc:spChg>
        <pc:spChg chg="mod">
          <ac:chgData name="Eldmir Osvaldo Monteiro De Carvalho (2532849)" userId="S::2532849@student.uwtsd.ac.uk::6b95a03c-da98-431b-8ff6-5a209c6f34e7" providerId="AD" clId="Web-{3F48D662-24E7-625C-F103-16ADF678BBD4}" dt="2026-07-01T01:10:13.363" v="1289" actId="20577"/>
          <ac:spMkLst>
            <pc:docMk/>
            <pc:sldMk cId="2969538258" sldId="258"/>
            <ac:spMk id="3" creationId="{636C3CC4-A363-3D58-B5A6-E64CE231422C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8" creationId="{A65AC7D1-EAA9-48F5-B509-60A7F50BF703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10" creationId="{D6320AF9-619A-4175-865B-5663E1AEF4C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16" creationId="{7E018740-5C2B-4A41-AC1A-7E68D1EC1954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18" creationId="{166F75A4-C475-4941-8EE2-B80A06A2C1BB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20" creationId="{A032553A-72E8-4B0D-8405-FF9771C9AF0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22" creationId="{765800AC-C3B9-498E-87BC-29FAE4C76B21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24" creationId="{1F9D6ACB-2FF4-49F9-978A-E0D5327FC63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0:50:47.866" v="890"/>
          <ac:spMkLst>
            <pc:docMk/>
            <pc:sldMk cId="2969538258" sldId="258"/>
            <ac:spMk id="26" creationId="{142BFA2A-77A0-4F60-A32A-685681C84889}"/>
          </ac:spMkLst>
        </pc:spChg>
      </pc:sldChg>
      <pc:sldChg chg="addSp delSp modSp new mod setBg setClrOvrMap">
        <pc:chgData name="Eldmir Osvaldo Monteiro De Carvalho (2532849)" userId="S::2532849@student.uwtsd.ac.uk::6b95a03c-da98-431b-8ff6-5a209c6f34e7" providerId="AD" clId="Web-{3F48D662-24E7-625C-F103-16ADF678BBD4}" dt="2026-07-01T03:07:38.680" v="2066" actId="20577"/>
        <pc:sldMkLst>
          <pc:docMk/>
          <pc:sldMk cId="2713699622" sldId="261"/>
        </pc:sldMkLst>
        <pc:spChg chg="mod">
          <ac:chgData name="Eldmir Osvaldo Monteiro De Carvalho (2532849)" userId="S::2532849@student.uwtsd.ac.uk::6b95a03c-da98-431b-8ff6-5a209c6f34e7" providerId="AD" clId="Web-{3F48D662-24E7-625C-F103-16ADF678BBD4}" dt="2026-07-01T02:44:11.762" v="1878" actId="14100"/>
          <ac:spMkLst>
            <pc:docMk/>
            <pc:sldMk cId="2713699622" sldId="261"/>
            <ac:spMk id="2" creationId="{B7284B0E-361F-E156-215B-205D74891BF2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8" creationId="{A65AC7D1-EAA9-48F5-B509-60A7F50BF703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10" creationId="{D6320AF9-619A-4175-865B-5663E1AEF4C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16" creationId="{7E018740-5C2B-4A41-AC1A-7E68D1EC1954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18" creationId="{166F75A4-C475-4941-8EE2-B80A06A2C1BB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20" creationId="{A032553A-72E8-4B0D-8405-FF9771C9AF0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24" creationId="{1F9D6ACB-2FF4-49F9-978A-E0D5327FC635}"/>
          </ac:spMkLst>
        </pc:spChg>
        <pc:spChg chg="add">
          <ac:chgData name="Eldmir Osvaldo Monteiro De Carvalho (2532849)" userId="S::2532849@student.uwtsd.ac.uk::6b95a03c-da98-431b-8ff6-5a209c6f34e7" providerId="AD" clId="Web-{3F48D662-24E7-625C-F103-16ADF678BBD4}" dt="2026-07-01T02:28:19.291" v="1783"/>
          <ac:spMkLst>
            <pc:docMk/>
            <pc:sldMk cId="2713699622" sldId="261"/>
            <ac:spMk id="26" creationId="{142BFA2A-77A0-4F60-A32A-685681C84889}"/>
          </ac:spMkLst>
        </pc:spChg>
        <pc:spChg chg="add mod">
          <ac:chgData name="Eldmir Osvaldo Monteiro De Carvalho (2532849)" userId="S::2532849@student.uwtsd.ac.uk::6b95a03c-da98-431b-8ff6-5a209c6f34e7" providerId="AD" clId="Web-{3F48D662-24E7-625C-F103-16ADF678BBD4}" dt="2026-07-01T03:07:38.680" v="2066" actId="20577"/>
          <ac:spMkLst>
            <pc:docMk/>
            <pc:sldMk cId="2713699622" sldId="261"/>
            <ac:spMk id="39" creationId="{78DBDABE-0372-B041-0FF2-E1D6B32CDA8C}"/>
          </ac:spMkLst>
        </pc:spChg>
      </pc:sldChg>
      <pc:sldMasterChg chg="add addSldLayout modSldLayout">
        <pc:chgData name="Eldmir Osvaldo Monteiro De Carvalho (2532849)" userId="S::2532849@student.uwtsd.ac.uk::6b95a03c-da98-431b-8ff6-5a209c6f34e7" providerId="AD" clId="Web-{3F48D662-24E7-625C-F103-16ADF678BBD4}" dt="2026-07-01T00:13:47.085" v="562"/>
        <pc:sldMasterMkLst>
          <pc:docMk/>
          <pc:sldMasterMk cId="2168255048" sldId="2147483720"/>
        </pc:sldMasterMkLst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1163033178" sldId="2147483721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2984519954" sldId="2147483722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555224126" sldId="2147483723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1803540358" sldId="2147483724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3744232715" sldId="2147483725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464949777" sldId="2147483726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1382755239" sldId="2147483727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2343347080" sldId="2147483728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326711086" sldId="2147483729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3426043705" sldId="2147483730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977770090" sldId="2147483731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902217302" sldId="2147483732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464132841" sldId="2147483733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3786344668" sldId="2147483734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972291968" sldId="2147483735"/>
          </pc:sldLayoutMkLst>
        </pc:sldLayoutChg>
        <pc:sldLayoutChg chg="add mod replId">
          <pc:chgData name="Eldmir Osvaldo Monteiro De Carvalho (2532849)" userId="S::2532849@student.uwtsd.ac.uk::6b95a03c-da98-431b-8ff6-5a209c6f34e7" providerId="AD" clId="Web-{3F48D662-24E7-625C-F103-16ADF678BBD4}" dt="2026-07-01T00:13:47.085" v="562"/>
          <pc:sldLayoutMkLst>
            <pc:docMk/>
            <pc:sldMasterMk cId="2168255048" sldId="2147483720"/>
            <pc:sldLayoutMk cId="2007927887" sldId="2147483736"/>
          </pc:sldLayoutMkLst>
        </pc:sldLayoutChg>
      </pc:sldMasterChg>
    </pc:docChg>
  </pc:docChgLst>
  <pc:docChgLst>
    <pc:chgData name="Eldmir Osvaldo Monteiro De Carvalho (2532849)" userId="S::2532849@student.uwtsd.ac.uk::6b95a03c-da98-431b-8ff6-5a209c6f34e7" providerId="AD" clId="Web-{F48E59D8-C07D-5B4B-C6EF-5AC9CEF890ED}"/>
    <pc:docChg chg="addSld modSld sldOrd">
      <pc:chgData name="Eldmir Osvaldo Monteiro De Carvalho (2532849)" userId="S::2532849@student.uwtsd.ac.uk::6b95a03c-da98-431b-8ff6-5a209c6f34e7" providerId="AD" clId="Web-{F48E59D8-C07D-5B4B-C6EF-5AC9CEF890ED}" dt="2026-07-06T19:01:41.676" v="682" actId="20577"/>
      <pc:docMkLst>
        <pc:docMk/>
      </pc:docMkLst>
      <pc:sldChg chg="modSp">
        <pc:chgData name="Eldmir Osvaldo Monteiro De Carvalho (2532849)" userId="S::2532849@student.uwtsd.ac.uk::6b95a03c-da98-431b-8ff6-5a209c6f34e7" providerId="AD" clId="Web-{F48E59D8-C07D-5B4B-C6EF-5AC9CEF890ED}" dt="2026-07-06T17:56:07.167" v="17" actId="14100"/>
        <pc:sldMkLst>
          <pc:docMk/>
          <pc:sldMk cId="109857222" sldId="256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7:56:07.167" v="17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 ord">
        <pc:chgData name="Eldmir Osvaldo Monteiro De Carvalho (2532849)" userId="S::2532849@student.uwtsd.ac.uk::6b95a03c-da98-431b-8ff6-5a209c6f34e7" providerId="AD" clId="Web-{F48E59D8-C07D-5B4B-C6EF-5AC9CEF890ED}" dt="2026-07-06T18:47:44.911" v="450" actId="20577"/>
        <pc:sldMkLst>
          <pc:docMk/>
          <pc:sldMk cId="2920502981" sldId="257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47:44.911" v="450" actId="20577"/>
          <ac:spMkLst>
            <pc:docMk/>
            <pc:sldMk cId="2920502981" sldId="257"/>
            <ac:spMk id="2" creationId="{ED02F3E6-D485-04C6-C8FA-6DF26D0B2CC9}"/>
          </ac:spMkLst>
        </pc:spChg>
        <pc:spChg chg="mod">
          <ac:chgData name="Eldmir Osvaldo Monteiro De Carvalho (2532849)" userId="S::2532849@student.uwtsd.ac.uk::6b95a03c-da98-431b-8ff6-5a209c6f34e7" providerId="AD" clId="Web-{F48E59D8-C07D-5B4B-C6EF-5AC9CEF890ED}" dt="2026-07-06T18:24:05.446" v="294" actId="20577"/>
          <ac:spMkLst>
            <pc:docMk/>
            <pc:sldMk cId="2920502981" sldId="257"/>
            <ac:spMk id="3" creationId="{92344020-5262-5B54-2C95-73F6E6542F1E}"/>
          </ac:spMkLst>
        </pc:spChg>
      </pc:sldChg>
      <pc:sldChg chg="modSp ord">
        <pc:chgData name="Eldmir Osvaldo Monteiro De Carvalho (2532849)" userId="S::2532849@student.uwtsd.ac.uk::6b95a03c-da98-431b-8ff6-5a209c6f34e7" providerId="AD" clId="Web-{F48E59D8-C07D-5B4B-C6EF-5AC9CEF890ED}" dt="2026-07-06T18:48:00.146" v="451" actId="20577"/>
        <pc:sldMkLst>
          <pc:docMk/>
          <pc:sldMk cId="2969538258" sldId="258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48:00.146" v="451" actId="20577"/>
          <ac:spMkLst>
            <pc:docMk/>
            <pc:sldMk cId="2969538258" sldId="258"/>
            <ac:spMk id="2" creationId="{B60C48A7-91E4-1FE7-A2E0-BF7DC275B393}"/>
          </ac:spMkLst>
        </pc:spChg>
      </pc:sldChg>
      <pc:sldChg chg="modSp ord">
        <pc:chgData name="Eldmir Osvaldo Monteiro De Carvalho (2532849)" userId="S::2532849@student.uwtsd.ac.uk::6b95a03c-da98-431b-8ff6-5a209c6f34e7" providerId="AD" clId="Web-{F48E59D8-C07D-5B4B-C6EF-5AC9CEF890ED}" dt="2026-07-06T18:58:09.793" v="662" actId="20577"/>
        <pc:sldMkLst>
          <pc:docMk/>
          <pc:sldMk cId="2713699622" sldId="261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38:42.282" v="406" actId="20577"/>
          <ac:spMkLst>
            <pc:docMk/>
            <pc:sldMk cId="2713699622" sldId="261"/>
            <ac:spMk id="2" creationId="{B7284B0E-361F-E156-215B-205D74891BF2}"/>
          </ac:spMkLst>
        </pc:spChg>
        <pc:spChg chg="mod">
          <ac:chgData name="Eldmir Osvaldo Monteiro De Carvalho (2532849)" userId="S::2532849@student.uwtsd.ac.uk::6b95a03c-da98-431b-8ff6-5a209c6f34e7" providerId="AD" clId="Web-{F48E59D8-C07D-5B4B-C6EF-5AC9CEF890ED}" dt="2026-07-06T18:58:09.793" v="662" actId="20577"/>
          <ac:spMkLst>
            <pc:docMk/>
            <pc:sldMk cId="2713699622" sldId="261"/>
            <ac:spMk id="39" creationId="{78DBDABE-0372-B041-0FF2-E1D6B32CDA8C}"/>
          </ac:spMkLst>
        </pc:spChg>
      </pc:sldChg>
      <pc:sldChg chg="modSp ord">
        <pc:chgData name="Eldmir Osvaldo Monteiro De Carvalho (2532849)" userId="S::2532849@student.uwtsd.ac.uk::6b95a03c-da98-431b-8ff6-5a209c6f34e7" providerId="AD" clId="Web-{F48E59D8-C07D-5B4B-C6EF-5AC9CEF890ED}" dt="2026-07-06T19:01:41.676" v="682" actId="20577"/>
        <pc:sldMkLst>
          <pc:docMk/>
          <pc:sldMk cId="409731906" sldId="264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34:42.305" v="361" actId="20577"/>
          <ac:spMkLst>
            <pc:docMk/>
            <pc:sldMk cId="409731906" sldId="264"/>
            <ac:spMk id="2" creationId="{BFBA37C5-75F4-DFB0-C35C-B227A613B015}"/>
          </ac:spMkLst>
        </pc:spChg>
        <pc:spChg chg="mod">
          <ac:chgData name="Eldmir Osvaldo Monteiro De Carvalho (2532849)" userId="S::2532849@student.uwtsd.ac.uk::6b95a03c-da98-431b-8ff6-5a209c6f34e7" providerId="AD" clId="Web-{F48E59D8-C07D-5B4B-C6EF-5AC9CEF890ED}" dt="2026-07-06T19:01:41.676" v="682" actId="20577"/>
          <ac:spMkLst>
            <pc:docMk/>
            <pc:sldMk cId="409731906" sldId="264"/>
            <ac:spMk id="3" creationId="{AD82BC39-C02F-BF6B-F973-2A84F4CEB127}"/>
          </ac:spMkLst>
        </pc:spChg>
      </pc:sldChg>
      <pc:sldChg chg="modSp new ord">
        <pc:chgData name="Eldmir Osvaldo Monteiro De Carvalho (2532849)" userId="S::2532849@student.uwtsd.ac.uk::6b95a03c-da98-431b-8ff6-5a209c6f34e7" providerId="AD" clId="Web-{F48E59D8-C07D-5B4B-C6EF-5AC9CEF890ED}" dt="2026-07-06T18:34:55.211" v="363" actId="20577"/>
        <pc:sldMkLst>
          <pc:docMk/>
          <pc:sldMk cId="3904787732" sldId="265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34:55.211" v="363" actId="20577"/>
          <ac:spMkLst>
            <pc:docMk/>
            <pc:sldMk cId="3904787732" sldId="265"/>
            <ac:spMk id="2" creationId="{986809BE-642E-281B-B54E-C0E7B0E031FC}"/>
          </ac:spMkLst>
        </pc:spChg>
      </pc:sldChg>
      <pc:sldChg chg="modSp new ord">
        <pc:chgData name="Eldmir Osvaldo Monteiro De Carvalho (2532849)" userId="S::2532849@student.uwtsd.ac.uk::6b95a03c-da98-431b-8ff6-5a209c6f34e7" providerId="AD" clId="Web-{F48E59D8-C07D-5B4B-C6EF-5AC9CEF890ED}" dt="2026-07-06T18:48:30.475" v="455" actId="20577"/>
        <pc:sldMkLst>
          <pc:docMk/>
          <pc:sldMk cId="922952650" sldId="266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48:30.475" v="455" actId="20577"/>
          <ac:spMkLst>
            <pc:docMk/>
            <pc:sldMk cId="922952650" sldId="266"/>
            <ac:spMk id="2" creationId="{EA6C0416-F7A7-91D6-6ADF-F1C0209AC1D5}"/>
          </ac:spMkLst>
        </pc:spChg>
      </pc:sldChg>
      <pc:sldChg chg="modSp new ord">
        <pc:chgData name="Eldmir Osvaldo Monteiro De Carvalho (2532849)" userId="S::2532849@student.uwtsd.ac.uk::6b95a03c-da98-431b-8ff6-5a209c6f34e7" providerId="AD" clId="Web-{F48E59D8-C07D-5B4B-C6EF-5AC9CEF890ED}" dt="2026-07-06T18:40:00.019" v="415" actId="20577"/>
        <pc:sldMkLst>
          <pc:docMk/>
          <pc:sldMk cId="1951867048" sldId="267"/>
        </pc:sldMkLst>
        <pc:spChg chg="mod">
          <ac:chgData name="Eldmir Osvaldo Monteiro De Carvalho (2532849)" userId="S::2532849@student.uwtsd.ac.uk::6b95a03c-da98-431b-8ff6-5a209c6f34e7" providerId="AD" clId="Web-{F48E59D8-C07D-5B4B-C6EF-5AC9CEF890ED}" dt="2026-07-06T18:40:00.019" v="415" actId="20577"/>
          <ac:spMkLst>
            <pc:docMk/>
            <pc:sldMk cId="1951867048" sldId="267"/>
            <ac:spMk id="2" creationId="{6F6275B2-9CBF-3CCE-A85D-1898D53BF8D8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A5BF9FF8-55A9-92A1-DBC5-0AB892E037A6}"/>
    <pc:docChg chg="modSld">
      <pc:chgData name="Eldmir Osvaldo Monteiro De Carvalho (2532849)" userId="S::2532849@student.uwtsd.ac.uk::6b95a03c-da98-431b-8ff6-5a209c6f34e7" providerId="AD" clId="Web-{A5BF9FF8-55A9-92A1-DBC5-0AB892E037A6}" dt="2026-07-11T16:33:23.446" v="737" actId="1076"/>
      <pc:docMkLst>
        <pc:docMk/>
      </pc:docMkLst>
      <pc:sldChg chg="modSp">
        <pc:chgData name="Eldmir Osvaldo Monteiro De Carvalho (2532849)" userId="S::2532849@student.uwtsd.ac.uk::6b95a03c-da98-431b-8ff6-5a209c6f34e7" providerId="AD" clId="Web-{A5BF9FF8-55A9-92A1-DBC5-0AB892E037A6}" dt="2026-07-11T16:32:24.148" v="735" actId="20577"/>
        <pc:sldMkLst>
          <pc:docMk/>
          <pc:sldMk cId="2920502981" sldId="257"/>
        </pc:sldMkLst>
        <pc:spChg chg="mod">
          <ac:chgData name="Eldmir Osvaldo Monteiro De Carvalho (2532849)" userId="S::2532849@student.uwtsd.ac.uk::6b95a03c-da98-431b-8ff6-5a209c6f34e7" providerId="AD" clId="Web-{A5BF9FF8-55A9-92A1-DBC5-0AB892E037A6}" dt="2026-07-11T16:32:24.148" v="735" actId="20577"/>
          <ac:spMkLst>
            <pc:docMk/>
            <pc:sldMk cId="2920502981" sldId="257"/>
            <ac:spMk id="3" creationId="{92344020-5262-5B54-2C95-73F6E6542F1E}"/>
          </ac:spMkLst>
        </pc:spChg>
      </pc:sldChg>
      <pc:sldChg chg="modSp">
        <pc:chgData name="Eldmir Osvaldo Monteiro De Carvalho (2532849)" userId="S::2532849@student.uwtsd.ac.uk::6b95a03c-da98-431b-8ff6-5a209c6f34e7" providerId="AD" clId="Web-{A5BF9FF8-55A9-92A1-DBC5-0AB892E037A6}" dt="2026-07-11T16:33:03.039" v="736" actId="1076"/>
        <pc:sldMkLst>
          <pc:docMk/>
          <pc:sldMk cId="2969538258" sldId="258"/>
        </pc:sldMkLst>
        <pc:spChg chg="mod">
          <ac:chgData name="Eldmir Osvaldo Monteiro De Carvalho (2532849)" userId="S::2532849@student.uwtsd.ac.uk::6b95a03c-da98-431b-8ff6-5a209c6f34e7" providerId="AD" clId="Web-{A5BF9FF8-55A9-92A1-DBC5-0AB892E037A6}" dt="2026-07-11T16:22:11.351" v="576" actId="20577"/>
          <ac:spMkLst>
            <pc:docMk/>
            <pc:sldMk cId="2969538258" sldId="258"/>
            <ac:spMk id="2" creationId="{B60C48A7-91E4-1FE7-A2E0-BF7DC275B393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33:03.039" v="736" actId="1076"/>
          <ac:spMkLst>
            <pc:docMk/>
            <pc:sldMk cId="2969538258" sldId="258"/>
            <ac:spMk id="3" creationId="{636C3CC4-A363-3D58-B5A6-E64CE231422C}"/>
          </ac:spMkLst>
        </pc:spChg>
      </pc:sldChg>
      <pc:sldChg chg="modSp">
        <pc:chgData name="Eldmir Osvaldo Monteiro De Carvalho (2532849)" userId="S::2532849@student.uwtsd.ac.uk::6b95a03c-da98-431b-8ff6-5a209c6f34e7" providerId="AD" clId="Web-{A5BF9FF8-55A9-92A1-DBC5-0AB892E037A6}" dt="2026-07-11T16:06:57.795" v="563" actId="20577"/>
        <pc:sldMkLst>
          <pc:docMk/>
          <pc:sldMk cId="2713699622" sldId="261"/>
        </pc:sldMkLst>
        <pc:spChg chg="mod">
          <ac:chgData name="Eldmir Osvaldo Monteiro De Carvalho (2532849)" userId="S::2532849@student.uwtsd.ac.uk::6b95a03c-da98-431b-8ff6-5a209c6f34e7" providerId="AD" clId="Web-{A5BF9FF8-55A9-92A1-DBC5-0AB892E037A6}" dt="2026-07-11T16:05:21.449" v="544" actId="20577"/>
          <ac:spMkLst>
            <pc:docMk/>
            <pc:sldMk cId="2713699622" sldId="261"/>
            <ac:spMk id="8" creationId="{A65AC7D1-EAA9-48F5-B509-60A7F50BF703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06:57.795" v="563" actId="20577"/>
          <ac:spMkLst>
            <pc:docMk/>
            <pc:sldMk cId="2713699622" sldId="261"/>
            <ac:spMk id="39" creationId="{78DBDABE-0372-B041-0FF2-E1D6B32CDA8C}"/>
          </ac:spMkLst>
        </pc:spChg>
      </pc:sldChg>
      <pc:sldChg chg="modSp">
        <pc:chgData name="Eldmir Osvaldo Monteiro De Carvalho (2532849)" userId="S::2532849@student.uwtsd.ac.uk::6b95a03c-da98-431b-8ff6-5a209c6f34e7" providerId="AD" clId="Web-{A5BF9FF8-55A9-92A1-DBC5-0AB892E037A6}" dt="2026-07-11T16:31:00.865" v="715" actId="20577"/>
        <pc:sldMkLst>
          <pc:docMk/>
          <pc:sldMk cId="3904787732" sldId="265"/>
        </pc:sldMkLst>
        <pc:spChg chg="mod">
          <ac:chgData name="Eldmir Osvaldo Monteiro De Carvalho (2532849)" userId="S::2532849@student.uwtsd.ac.uk::6b95a03c-da98-431b-8ff6-5a209c6f34e7" providerId="AD" clId="Web-{A5BF9FF8-55A9-92A1-DBC5-0AB892E037A6}" dt="2026-07-11T16:31:00.865" v="715" actId="20577"/>
          <ac:spMkLst>
            <pc:docMk/>
            <pc:sldMk cId="3904787732" sldId="265"/>
            <ac:spMk id="8" creationId="{F823DF94-55D1-2FB4-A4AB-FEA1F663DF0A}"/>
          </ac:spMkLst>
        </pc:spChg>
      </pc:sldChg>
      <pc:sldChg chg="addSp delSp modSp">
        <pc:chgData name="Eldmir Osvaldo Monteiro De Carvalho (2532849)" userId="S::2532849@student.uwtsd.ac.uk::6b95a03c-da98-431b-8ff6-5a209c6f34e7" providerId="AD" clId="Web-{A5BF9FF8-55A9-92A1-DBC5-0AB892E037A6}" dt="2026-07-11T16:27:59.187" v="711" actId="20577"/>
        <pc:sldMkLst>
          <pc:docMk/>
          <pc:sldMk cId="922952650" sldId="266"/>
        </pc:sldMkLst>
        <pc:spChg chg="mod">
          <ac:chgData name="Eldmir Osvaldo Monteiro De Carvalho (2532849)" userId="S::2532849@student.uwtsd.ac.uk::6b95a03c-da98-431b-8ff6-5a209c6f34e7" providerId="AD" clId="Web-{A5BF9FF8-55A9-92A1-DBC5-0AB892E037A6}" dt="2026-07-11T16:27:59.187" v="711" actId="20577"/>
          <ac:spMkLst>
            <pc:docMk/>
            <pc:sldMk cId="922952650" sldId="266"/>
            <ac:spMk id="2" creationId="{EA6C0416-F7A7-91D6-6ADF-F1C0209AC1D5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5:24:34.700" v="143" actId="20577"/>
          <ac:spMkLst>
            <pc:docMk/>
            <pc:sldMk cId="922952650" sldId="266"/>
            <ac:spMk id="3" creationId="{ED366C39-792E-3A2F-FF4D-DA9940315C34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5:58:16.658" v="530" actId="20577"/>
          <ac:spMkLst>
            <pc:docMk/>
            <pc:sldMk cId="922952650" sldId="266"/>
            <ac:spMk id="4" creationId="{4DE6E674-BDFF-3DBB-E683-F8735D96DFF4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26:21.076" v="694" actId="14100"/>
          <ac:spMkLst>
            <pc:docMk/>
            <pc:sldMk cId="922952650" sldId="266"/>
            <ac:spMk id="12" creationId="{69C4956D-A314-2388-744F-FA81F58D1AD4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6:00:18.864" v="543" actId="1076"/>
          <ac:spMkLst>
            <pc:docMk/>
            <pc:sldMk cId="922952650" sldId="266"/>
            <ac:spMk id="13" creationId="{DD7BBEB9-97AB-601E-0B81-50595111A2DE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25:49.997" v="684" actId="14100"/>
          <ac:spMkLst>
            <pc:docMk/>
            <pc:sldMk cId="922952650" sldId="266"/>
            <ac:spMk id="14" creationId="{439DB598-88A9-447F-D303-9D82AE188987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27:11.983" v="710" actId="14100"/>
          <ac:spMkLst>
            <pc:docMk/>
            <pc:sldMk cId="922952650" sldId="266"/>
            <ac:spMk id="15" creationId="{B467AD39-87F6-F76D-3299-05758A8C93B0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10:29.175" v="571"/>
          <ac:spMkLst>
            <pc:docMk/>
            <pc:sldMk cId="922952650" sldId="266"/>
            <ac:spMk id="16" creationId="{1D8A10FC-A8C7-1C63-3A2A-78A84EC14B60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10:24.331" v="570"/>
          <ac:spMkLst>
            <pc:docMk/>
            <pc:sldMk cId="922952650" sldId="266"/>
            <ac:spMk id="17" creationId="{18622881-E903-0093-FC5E-748251B48FE5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26:50.764" v="708" actId="20577"/>
          <ac:spMkLst>
            <pc:docMk/>
            <pc:sldMk cId="922952650" sldId="266"/>
            <ac:spMk id="18" creationId="{95C45E5B-68EC-91CF-64B5-16403934B714}"/>
          </ac:spMkLst>
        </pc:spChg>
        <pc:spChg chg="del mod">
          <ac:chgData name="Eldmir Osvaldo Monteiro De Carvalho (2532849)" userId="S::2532849@student.uwtsd.ac.uk::6b95a03c-da98-431b-8ff6-5a209c6f34e7" providerId="AD" clId="Web-{A5BF9FF8-55A9-92A1-DBC5-0AB892E037A6}" dt="2026-07-11T14:44:39.455" v="26"/>
          <ac:spMkLst>
            <pc:docMk/>
            <pc:sldMk cId="922952650" sldId="266"/>
            <ac:spMk id="37" creationId="{2D3C41FE-927F-4BE7-D17D-01CC5BEE2B9F}"/>
          </ac:spMkLst>
        </pc:spChg>
        <pc:spChg chg="add del mod">
          <ac:chgData name="Eldmir Osvaldo Monteiro De Carvalho (2532849)" userId="S::2532849@student.uwtsd.ac.uk::6b95a03c-da98-431b-8ff6-5a209c6f34e7" providerId="AD" clId="Web-{A5BF9FF8-55A9-92A1-DBC5-0AB892E037A6}" dt="2026-07-11T15:22:17.509" v="140"/>
          <ac:spMkLst>
            <pc:docMk/>
            <pc:sldMk cId="922952650" sldId="266"/>
            <ac:spMk id="38" creationId="{DD361316-68C2-59F5-3F20-F15AC4C3737A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57:41.048" v="528" actId="20577"/>
          <ac:spMkLst>
            <pc:docMk/>
            <pc:sldMk cId="922952650" sldId="266"/>
            <ac:spMk id="39" creationId="{E5231D92-70AC-4694-BB05-BC3D34BA3A7C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33:31.119" v="230" actId="20577"/>
          <ac:spMkLst>
            <pc:docMk/>
            <pc:sldMk cId="922952650" sldId="266"/>
            <ac:spMk id="40" creationId="{A9215220-1AD5-629F-B907-B1779C317AB0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52:24.804" v="498" actId="1076"/>
          <ac:spMkLst>
            <pc:docMk/>
            <pc:sldMk cId="922952650" sldId="266"/>
            <ac:spMk id="41" creationId="{EE7E5F79-1788-2C8B-B5D0-3FD483CBD219}"/>
          </ac:spMkLst>
        </pc:spChg>
        <pc:spChg chg="add del mod">
          <ac:chgData name="Eldmir Osvaldo Monteiro De Carvalho (2532849)" userId="S::2532849@student.uwtsd.ac.uk::6b95a03c-da98-431b-8ff6-5a209c6f34e7" providerId="AD" clId="Web-{A5BF9FF8-55A9-92A1-DBC5-0AB892E037A6}" dt="2026-07-11T15:33:24.072" v="229"/>
          <ac:spMkLst>
            <pc:docMk/>
            <pc:sldMk cId="922952650" sldId="266"/>
            <ac:spMk id="42" creationId="{19B86CB9-3138-9875-8B79-82024F9AD579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34:45.964" v="255" actId="1076"/>
          <ac:spMkLst>
            <pc:docMk/>
            <pc:sldMk cId="922952650" sldId="266"/>
            <ac:spMk id="43" creationId="{9972DBBB-8E11-72A3-8E97-7493161D9D72}"/>
          </ac:spMkLst>
        </pc:spChg>
        <pc:spChg chg="add del">
          <ac:chgData name="Eldmir Osvaldo Monteiro De Carvalho (2532849)" userId="S::2532849@student.uwtsd.ac.uk::6b95a03c-da98-431b-8ff6-5a209c6f34e7" providerId="AD" clId="Web-{A5BF9FF8-55A9-92A1-DBC5-0AB892E037A6}" dt="2026-07-11T15:35:34.762" v="257"/>
          <ac:spMkLst>
            <pc:docMk/>
            <pc:sldMk cId="922952650" sldId="266"/>
            <ac:spMk id="44" creationId="{CF0633A4-2CFC-ABAC-0C26-2D009EC184B7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36:14.357" v="269" actId="1076"/>
          <ac:spMkLst>
            <pc:docMk/>
            <pc:sldMk cId="922952650" sldId="266"/>
            <ac:spMk id="45" creationId="{F25CF9A5-7FC9-9311-A1CB-1239EC4A449D}"/>
          </ac:spMkLst>
        </pc:spChg>
        <pc:spChg chg="add del">
          <ac:chgData name="Eldmir Osvaldo Monteiro De Carvalho (2532849)" userId="S::2532849@student.uwtsd.ac.uk::6b95a03c-da98-431b-8ff6-5a209c6f34e7" providerId="AD" clId="Web-{A5BF9FF8-55A9-92A1-DBC5-0AB892E037A6}" dt="2026-07-11T15:36:27.544" v="271"/>
          <ac:spMkLst>
            <pc:docMk/>
            <pc:sldMk cId="922952650" sldId="266"/>
            <ac:spMk id="46" creationId="{35B69178-5C91-00D1-CC4E-AB7CECB571FC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37:15.358" v="288" actId="1076"/>
          <ac:spMkLst>
            <pc:docMk/>
            <pc:sldMk cId="922952650" sldId="266"/>
            <ac:spMk id="47" creationId="{55D7FB46-4869-284E-C58E-D72A4C1E0E87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0:17.519" v="324" actId="20577"/>
          <ac:spMkLst>
            <pc:docMk/>
            <pc:sldMk cId="922952650" sldId="266"/>
            <ac:spMk id="48" creationId="{0C4B9681-DEF7-BACA-5F95-18EC7827AE5F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2:42.226" v="349" actId="1076"/>
          <ac:spMkLst>
            <pc:docMk/>
            <pc:sldMk cId="922952650" sldId="266"/>
            <ac:spMk id="49" creationId="{9C656C19-2ED1-D1F9-B638-490DB66F6CC6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3:44.181" v="374" actId="1076"/>
          <ac:spMkLst>
            <pc:docMk/>
            <pc:sldMk cId="922952650" sldId="266"/>
            <ac:spMk id="50" creationId="{4A5FC367-D041-0605-2A2A-780C78FD5368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4:40.604" v="398" actId="1076"/>
          <ac:spMkLst>
            <pc:docMk/>
            <pc:sldMk cId="922952650" sldId="266"/>
            <ac:spMk id="51" creationId="{395B540C-5C64-28D0-9639-0CB51BFA648B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5:59.309" v="415" actId="1076"/>
          <ac:spMkLst>
            <pc:docMk/>
            <pc:sldMk cId="922952650" sldId="266"/>
            <ac:spMk id="52" creationId="{F06B1120-09A1-FEDC-8107-78ADDDDF5B3C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6:49.107" v="431" actId="1076"/>
          <ac:spMkLst>
            <pc:docMk/>
            <pc:sldMk cId="922952650" sldId="266"/>
            <ac:spMk id="53" creationId="{1B8D8A5A-4561-9B65-9CA2-4CCC0E475F1C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47:41.046" v="440" actId="1076"/>
          <ac:spMkLst>
            <pc:docMk/>
            <pc:sldMk cId="922952650" sldId="266"/>
            <ac:spMk id="54" creationId="{E332C5AC-E58A-AA9C-EA07-871CAFEF9E97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50:38.145" v="466" actId="1076"/>
          <ac:spMkLst>
            <pc:docMk/>
            <pc:sldMk cId="922952650" sldId="266"/>
            <ac:spMk id="55" creationId="{7D2DD746-9D80-BDB2-27E4-90F163826D7E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51:26.490" v="484" actId="1076"/>
          <ac:spMkLst>
            <pc:docMk/>
            <pc:sldMk cId="922952650" sldId="266"/>
            <ac:spMk id="56" creationId="{2DC7F7E4-7C50-93EF-4CB3-7DE3FD632D0D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52:11.366" v="497" actId="1076"/>
          <ac:spMkLst>
            <pc:docMk/>
            <pc:sldMk cId="922952650" sldId="266"/>
            <ac:spMk id="57" creationId="{DDA2749C-23DE-9ED4-94DE-F45FDD4039E5}"/>
          </ac:spMkLst>
        </pc:spChg>
        <pc:spChg chg="add mod">
          <ac:chgData name="Eldmir Osvaldo Monteiro De Carvalho (2532849)" userId="S::2532849@student.uwtsd.ac.uk::6b95a03c-da98-431b-8ff6-5a209c6f34e7" providerId="AD" clId="Web-{A5BF9FF8-55A9-92A1-DBC5-0AB892E037A6}" dt="2026-07-11T15:57:56.501" v="529" actId="1076"/>
          <ac:spMkLst>
            <pc:docMk/>
            <pc:sldMk cId="922952650" sldId="266"/>
            <ac:spMk id="58" creationId="{138C5F40-5457-94EB-8BEC-21B3D6F55BB4}"/>
          </ac:spMkLst>
        </pc:spChg>
        <pc:cxnChg chg="mod">
          <ac:chgData name="Eldmir Osvaldo Monteiro De Carvalho (2532849)" userId="S::2532849@student.uwtsd.ac.uk::6b95a03c-da98-431b-8ff6-5a209c6f34e7" providerId="AD" clId="Web-{A5BF9FF8-55A9-92A1-DBC5-0AB892E037A6}" dt="2026-07-11T14:45:56.660" v="28" actId="14100"/>
          <ac:cxnSpMkLst>
            <pc:docMk/>
            <pc:sldMk cId="922952650" sldId="266"/>
            <ac:cxnSpMk id="5" creationId="{58A84E46-9C63-E0C1-5D7D-FA3D41EBE245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1:02.526" v="60" actId="14100"/>
          <ac:cxnSpMkLst>
            <pc:docMk/>
            <pc:sldMk cId="922952650" sldId="266"/>
            <ac:cxnSpMk id="6" creationId="{DD96EEF0-519B-228E-6666-7B0F2F28E0CC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2:27.107" v="65" actId="14100"/>
          <ac:cxnSpMkLst>
            <pc:docMk/>
            <pc:sldMk cId="922952650" sldId="266"/>
            <ac:cxnSpMk id="7" creationId="{C46269D5-4D82-5685-6AE8-8FA26B676678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2:58.076" v="68" actId="14100"/>
          <ac:cxnSpMkLst>
            <pc:docMk/>
            <pc:sldMk cId="922952650" sldId="266"/>
            <ac:cxnSpMk id="8" creationId="{4ECF3614-4BBD-695D-A992-66011E0042F1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0:38.807" v="59" actId="14100"/>
          <ac:cxnSpMkLst>
            <pc:docMk/>
            <pc:sldMk cId="922952650" sldId="266"/>
            <ac:cxnSpMk id="9" creationId="{155FFA86-374D-0109-DCA1-AACE46A19329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8:20.208" v="91" actId="14100"/>
          <ac:cxnSpMkLst>
            <pc:docMk/>
            <pc:sldMk cId="922952650" sldId="266"/>
            <ac:cxnSpMk id="10" creationId="{72BADD38-74DA-C081-5FB7-3ACBC543753A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2:36.013" v="66" actId="14100"/>
          <ac:cxnSpMkLst>
            <pc:docMk/>
            <pc:sldMk cId="922952650" sldId="266"/>
            <ac:cxnSpMk id="11" creationId="{8CAE0F4A-0F9E-3107-2E1D-0F92F689A208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1:12.058" v="61" actId="1076"/>
          <ac:cxnSpMkLst>
            <pc:docMk/>
            <pc:sldMk cId="922952650" sldId="266"/>
            <ac:cxnSpMk id="19" creationId="{7A78FD90-A518-2DE4-C864-119994010A39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1:30.168" v="62" actId="1076"/>
          <ac:cxnSpMkLst>
            <pc:docMk/>
            <pc:sldMk cId="922952650" sldId="266"/>
            <ac:cxnSpMk id="20" creationId="{42EB3ED3-8E5D-E2EC-7D19-27E396A32054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5:17.595" v="81" actId="14100"/>
          <ac:cxnSpMkLst>
            <pc:docMk/>
            <pc:sldMk cId="922952650" sldId="266"/>
            <ac:cxnSpMk id="21" creationId="{495061F3-B225-1E43-1E6F-D97E5271DC07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4:36.125" v="80" actId="1076"/>
          <ac:cxnSpMkLst>
            <pc:docMk/>
            <pc:sldMk cId="922952650" sldId="266"/>
            <ac:cxnSpMk id="22" creationId="{891733D0-8171-CE08-B2A6-3D1F3D273484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4:31.609" v="79" actId="1076"/>
          <ac:cxnSpMkLst>
            <pc:docMk/>
            <pc:sldMk cId="922952650" sldId="266"/>
            <ac:cxnSpMk id="23" creationId="{DC2017E6-92A7-D174-7992-A7E649625FE8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4:27.766" v="78" actId="1076"/>
          <ac:cxnSpMkLst>
            <pc:docMk/>
            <pc:sldMk cId="922952650" sldId="266"/>
            <ac:cxnSpMk id="24" creationId="{CB04B0B8-0731-1780-FE53-FEA0FF745069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5:49:19.987" v="442" actId="1076"/>
          <ac:cxnSpMkLst>
            <pc:docMk/>
            <pc:sldMk cId="922952650" sldId="266"/>
            <ac:cxnSpMk id="25" creationId="{E0960CF0-7E26-05D3-213B-41DC21D0B131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5:49:12.659" v="441" actId="1076"/>
          <ac:cxnSpMkLst>
            <pc:docMk/>
            <pc:sldMk cId="922952650" sldId="266"/>
            <ac:cxnSpMk id="26" creationId="{0217F99A-2D16-1121-AE23-1F4DE276A54E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3:49.812" v="75" actId="1076"/>
          <ac:cxnSpMkLst>
            <pc:docMk/>
            <pc:sldMk cId="922952650" sldId="266"/>
            <ac:cxnSpMk id="27" creationId="{A19FF78A-FB14-3318-392D-E530C894D652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3:05.842" v="69" actId="1076"/>
          <ac:cxnSpMkLst>
            <pc:docMk/>
            <pc:sldMk cId="922952650" sldId="266"/>
            <ac:cxnSpMk id="28" creationId="{67A0FC10-7F8D-6369-D036-E800BAC22154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3:11.686" v="70" actId="1076"/>
          <ac:cxnSpMkLst>
            <pc:docMk/>
            <pc:sldMk cId="922952650" sldId="266"/>
            <ac:cxnSpMk id="29" creationId="{9C8A708C-A4DC-2406-304C-CFD455844C08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3:18.389" v="71" actId="1076"/>
          <ac:cxnSpMkLst>
            <pc:docMk/>
            <pc:sldMk cId="922952650" sldId="266"/>
            <ac:cxnSpMk id="30" creationId="{C24B2AF4-2B2C-0E3E-DE69-229393149B15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3:41.452" v="74" actId="1076"/>
          <ac:cxnSpMkLst>
            <pc:docMk/>
            <pc:sldMk cId="922952650" sldId="266"/>
            <ac:cxnSpMk id="31" creationId="{D40A2F53-FF5B-E753-1BD4-00D6263B61AE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3:36.514" v="73" actId="1076"/>
          <ac:cxnSpMkLst>
            <pc:docMk/>
            <pc:sldMk cId="922952650" sldId="266"/>
            <ac:cxnSpMk id="32" creationId="{DAB41A78-C648-CBF9-3CFD-15C64FF5F064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5:45:06.261" v="399" actId="1076"/>
          <ac:cxnSpMkLst>
            <pc:docMk/>
            <pc:sldMk cId="922952650" sldId="266"/>
            <ac:cxnSpMk id="33" creationId="{74B5B277-073C-8014-B884-14B2AECA7EFE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5:29.392" v="82" actId="1076"/>
          <ac:cxnSpMkLst>
            <pc:docMk/>
            <pc:sldMk cId="922952650" sldId="266"/>
            <ac:cxnSpMk id="34" creationId="{1CD61597-E925-72DF-3D50-18AD3C9A360E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5:35.486" v="83" actId="1076"/>
          <ac:cxnSpMkLst>
            <pc:docMk/>
            <pc:sldMk cId="922952650" sldId="266"/>
            <ac:cxnSpMk id="35" creationId="{52A126E3-6367-1022-5D99-F1136922E6C9}"/>
          </ac:cxnSpMkLst>
        </pc:cxnChg>
        <pc:cxnChg chg="mod">
          <ac:chgData name="Eldmir Osvaldo Monteiro De Carvalho (2532849)" userId="S::2532849@student.uwtsd.ac.uk::6b95a03c-da98-431b-8ff6-5a209c6f34e7" providerId="AD" clId="Web-{A5BF9FF8-55A9-92A1-DBC5-0AB892E037A6}" dt="2026-07-11T14:55:39.798" v="84" actId="1076"/>
          <ac:cxnSpMkLst>
            <pc:docMk/>
            <pc:sldMk cId="922952650" sldId="266"/>
            <ac:cxnSpMk id="36" creationId="{DF6016C5-B007-629F-2A58-E49516FB7325}"/>
          </ac:cxnSpMkLst>
        </pc:cxnChg>
      </pc:sldChg>
      <pc:sldChg chg="modSp">
        <pc:chgData name="Eldmir Osvaldo Monteiro De Carvalho (2532849)" userId="S::2532849@student.uwtsd.ac.uk::6b95a03c-da98-431b-8ff6-5a209c6f34e7" providerId="AD" clId="Web-{A5BF9FF8-55A9-92A1-DBC5-0AB892E037A6}" dt="2026-07-11T16:33:23.446" v="737" actId="1076"/>
        <pc:sldMkLst>
          <pc:docMk/>
          <pc:sldMk cId="4037487098" sldId="268"/>
        </pc:sldMkLst>
        <pc:spChg chg="mod">
          <ac:chgData name="Eldmir Osvaldo Monteiro De Carvalho (2532849)" userId="S::2532849@student.uwtsd.ac.uk::6b95a03c-da98-431b-8ff6-5a209c6f34e7" providerId="AD" clId="Web-{A5BF9FF8-55A9-92A1-DBC5-0AB892E037A6}" dt="2026-07-11T16:24:17.338" v="650" actId="20577"/>
          <ac:spMkLst>
            <pc:docMk/>
            <pc:sldMk cId="4037487098" sldId="268"/>
            <ac:spMk id="2" creationId="{909DBEF9-BAAB-FAA6-EDBA-70C7C7D200BF}"/>
          </ac:spMkLst>
        </pc:spChg>
        <pc:spChg chg="mod">
          <ac:chgData name="Eldmir Osvaldo Monteiro De Carvalho (2532849)" userId="S::2532849@student.uwtsd.ac.uk::6b95a03c-da98-431b-8ff6-5a209c6f34e7" providerId="AD" clId="Web-{A5BF9FF8-55A9-92A1-DBC5-0AB892E037A6}" dt="2026-07-11T16:33:23.446" v="737" actId="1076"/>
          <ac:spMkLst>
            <pc:docMk/>
            <pc:sldMk cId="4037487098" sldId="268"/>
            <ac:spMk id="3" creationId="{BE491F8C-CA40-1CD4-AE64-B972D170F185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ED3384DD-23F8-C0D2-8E18-2403954B90BB}"/>
    <pc:docChg chg="addSld delSld modSld">
      <pc:chgData name="Eldmir Osvaldo Monteiro De Carvalho (2532849)" userId="S::2532849@student.uwtsd.ac.uk::6b95a03c-da98-431b-8ff6-5a209c6f34e7" providerId="AD" clId="Web-{ED3384DD-23F8-C0D2-8E18-2403954B90BB}" dt="2026-07-04T15:31:05.858" v="45" actId="14100"/>
      <pc:docMkLst>
        <pc:docMk/>
      </pc:docMkLst>
      <pc:sldChg chg="addSp delSp modSp">
        <pc:chgData name="Eldmir Osvaldo Monteiro De Carvalho (2532849)" userId="S::2532849@student.uwtsd.ac.uk::6b95a03c-da98-431b-8ff6-5a209c6f34e7" providerId="AD" clId="Web-{ED3384DD-23F8-C0D2-8E18-2403954B90BB}" dt="2026-07-04T15:26:14.490" v="40" actId="20577"/>
        <pc:sldMkLst>
          <pc:docMk/>
          <pc:sldMk cId="109857222" sldId="256"/>
        </pc:sldMkLst>
        <pc:spChg chg="mod">
          <ac:chgData name="Eldmir Osvaldo Monteiro De Carvalho (2532849)" userId="S::2532849@student.uwtsd.ac.uk::6b95a03c-da98-431b-8ff6-5a209c6f34e7" providerId="AD" clId="Web-{ED3384DD-23F8-C0D2-8E18-2403954B90BB}" dt="2026-07-04T15:26:14.490" v="4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dmir Osvaldo Monteiro De Carvalho (2532849)" userId="S::2532849@student.uwtsd.ac.uk::6b95a03c-da98-431b-8ff6-5a209c6f34e7" providerId="AD" clId="Web-{ED3384DD-23F8-C0D2-8E18-2403954B90BB}" dt="2026-07-04T15:22:53.311" v="3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ldmir Osvaldo Monteiro De Carvalho (2532849)" userId="S::2532849@student.uwtsd.ac.uk::6b95a03c-da98-431b-8ff6-5a209c6f34e7" providerId="AD" clId="Web-{ED3384DD-23F8-C0D2-8E18-2403954B90BB}" dt="2026-07-04T15:21:38.121" v="26"/>
          <ac:spMkLst>
            <pc:docMk/>
            <pc:sldMk cId="109857222" sldId="256"/>
            <ac:spMk id="121" creationId="{217496A2-9394-4FB7-BA0E-717D2D2E7A43}"/>
          </ac:spMkLst>
        </pc:spChg>
        <pc:spChg chg="add">
          <ac:chgData name="Eldmir Osvaldo Monteiro De Carvalho (2532849)" userId="S::2532849@student.uwtsd.ac.uk::6b95a03c-da98-431b-8ff6-5a209c6f34e7" providerId="AD" clId="Web-{ED3384DD-23F8-C0D2-8E18-2403954B90BB}" dt="2026-07-04T15:21:38.121" v="26"/>
          <ac:spMkLst>
            <pc:docMk/>
            <pc:sldMk cId="109857222" sldId="256"/>
            <ac:spMk id="127" creationId="{67374FB5-CBB7-46FF-95B5-2251BC6856ED}"/>
          </ac:spMkLst>
        </pc:spChg>
        <pc:spChg chg="add">
          <ac:chgData name="Eldmir Osvaldo Monteiro De Carvalho (2532849)" userId="S::2532849@student.uwtsd.ac.uk::6b95a03c-da98-431b-8ff6-5a209c6f34e7" providerId="AD" clId="Web-{ED3384DD-23F8-C0D2-8E18-2403954B90BB}" dt="2026-07-04T15:21:38.121" v="26"/>
          <ac:spMkLst>
            <pc:docMk/>
            <pc:sldMk cId="109857222" sldId="256"/>
            <ac:spMk id="135" creationId="{CB65BD56-22B3-4E13-BFCA-B8E8BEB92D6C}"/>
          </ac:spMkLst>
        </pc:spChg>
        <pc:spChg chg="add">
          <ac:chgData name="Eldmir Osvaldo Monteiro De Carvalho (2532849)" userId="S::2532849@student.uwtsd.ac.uk::6b95a03c-da98-431b-8ff6-5a209c6f34e7" providerId="AD" clId="Web-{ED3384DD-23F8-C0D2-8E18-2403954B90BB}" dt="2026-07-04T15:21:38.121" v="26"/>
          <ac:spMkLst>
            <pc:docMk/>
            <pc:sldMk cId="109857222" sldId="256"/>
            <ac:spMk id="137" creationId="{6790ED68-BCA0-4247-A72F-1CB85DF068C3}"/>
          </ac:spMkLst>
        </pc:spChg>
      </pc:sldChg>
    </pc:docChg>
  </pc:docChgLst>
  <pc:docChgLst>
    <pc:chgData name="Eldmir Osvaldo Monteiro De Carvalho (2532849)" userId="S::2532849@student.uwtsd.ac.uk::6b95a03c-da98-431b-8ff6-5a209c6f34e7" providerId="AD" clId="Web-{AD4104E3-530F-0B4D-BFD0-9F7E443E4230}"/>
    <pc:docChg chg="addSld delSld modSld sldOrd">
      <pc:chgData name="Eldmir Osvaldo Monteiro De Carvalho (2532849)" userId="S::2532849@student.uwtsd.ac.uk::6b95a03c-da98-431b-8ff6-5a209c6f34e7" providerId="AD" clId="Web-{AD4104E3-530F-0B4D-BFD0-9F7E443E4230}" dt="2026-07-03T03:05:38.664" v="1994"/>
      <pc:docMkLst>
        <pc:docMk/>
      </pc:docMkLst>
      <pc:sldChg chg="modSp">
        <pc:chgData name="Eldmir Osvaldo Monteiro De Carvalho (2532849)" userId="S::2532849@student.uwtsd.ac.uk::6b95a03c-da98-431b-8ff6-5a209c6f34e7" providerId="AD" clId="Web-{AD4104E3-530F-0B4D-BFD0-9F7E443E4230}" dt="2026-07-03T00:43:03.195" v="626" actId="1076"/>
        <pc:sldMkLst>
          <pc:docMk/>
          <pc:sldMk cId="2920502981" sldId="257"/>
        </pc:sldMkLst>
        <pc:spChg chg="mod">
          <ac:chgData name="Eldmir Osvaldo Monteiro De Carvalho (2532849)" userId="S::2532849@student.uwtsd.ac.uk::6b95a03c-da98-431b-8ff6-5a209c6f34e7" providerId="AD" clId="Web-{AD4104E3-530F-0B4D-BFD0-9F7E443E4230}" dt="2026-07-03T00:43:03.195" v="626" actId="1076"/>
          <ac:spMkLst>
            <pc:docMk/>
            <pc:sldMk cId="2920502981" sldId="257"/>
            <ac:spMk id="2" creationId="{ED02F3E6-D485-04C6-C8FA-6DF26D0B2CC9}"/>
          </ac:spMkLst>
        </pc:spChg>
        <pc:spChg chg="mod">
          <ac:chgData name="Eldmir Osvaldo Monteiro De Carvalho (2532849)" userId="S::2532849@student.uwtsd.ac.uk::6b95a03c-da98-431b-8ff6-5a209c6f34e7" providerId="AD" clId="Web-{AD4104E3-530F-0B4D-BFD0-9F7E443E4230}" dt="2026-07-03T00:42:43.350" v="625" actId="1076"/>
          <ac:spMkLst>
            <pc:docMk/>
            <pc:sldMk cId="2920502981" sldId="257"/>
            <ac:spMk id="3" creationId="{92344020-5262-5B54-2C95-73F6E6542F1E}"/>
          </ac:spMkLst>
        </pc:spChg>
        <pc:spChg chg="mod">
          <ac:chgData name="Eldmir Osvaldo Monteiro De Carvalho (2532849)" userId="S::2532849@student.uwtsd.ac.uk::6b95a03c-da98-431b-8ff6-5a209c6f34e7" providerId="AD" clId="Web-{AD4104E3-530F-0B4D-BFD0-9F7E443E4230}" dt="2026-07-03T00:35:37.924" v="614" actId="20577"/>
          <ac:spMkLst>
            <pc:docMk/>
            <pc:sldMk cId="2920502981" sldId="257"/>
            <ac:spMk id="8" creationId="{A65AC7D1-EAA9-48F5-B509-60A7F50BF703}"/>
          </ac:spMkLst>
        </pc:spChg>
      </pc:sldChg>
      <pc:sldChg chg="modSp">
        <pc:chgData name="Eldmir Osvaldo Monteiro De Carvalho (2532849)" userId="S::2532849@student.uwtsd.ac.uk::6b95a03c-da98-431b-8ff6-5a209c6f34e7" providerId="AD" clId="Web-{AD4104E3-530F-0B4D-BFD0-9F7E443E4230}" dt="2026-07-03T01:35:45.418" v="656" actId="20577"/>
        <pc:sldMkLst>
          <pc:docMk/>
          <pc:sldMk cId="2969538258" sldId="258"/>
        </pc:sldMkLst>
        <pc:spChg chg="mod">
          <ac:chgData name="Eldmir Osvaldo Monteiro De Carvalho (2532849)" userId="S::2532849@student.uwtsd.ac.uk::6b95a03c-da98-431b-8ff6-5a209c6f34e7" providerId="AD" clId="Web-{AD4104E3-530F-0B4D-BFD0-9F7E443E4230}" dt="2026-07-03T01:35:45.418" v="656" actId="20577"/>
          <ac:spMkLst>
            <pc:docMk/>
            <pc:sldMk cId="2969538258" sldId="258"/>
            <ac:spMk id="2" creationId="{B60C48A7-91E4-1FE7-A2E0-BF7DC275B393}"/>
          </ac:spMkLst>
        </pc:spChg>
      </pc:sldChg>
      <pc:sldChg chg="modSp">
        <pc:chgData name="Eldmir Osvaldo Monteiro De Carvalho (2532849)" userId="S::2532849@student.uwtsd.ac.uk::6b95a03c-da98-431b-8ff6-5a209c6f34e7" providerId="AD" clId="Web-{AD4104E3-530F-0B4D-BFD0-9F7E443E4230}" dt="2026-07-03T01:36:43.279" v="666" actId="20577"/>
        <pc:sldMkLst>
          <pc:docMk/>
          <pc:sldMk cId="2713699622" sldId="261"/>
        </pc:sldMkLst>
        <pc:spChg chg="mod">
          <ac:chgData name="Eldmir Osvaldo Monteiro De Carvalho (2532849)" userId="S::2532849@student.uwtsd.ac.uk::6b95a03c-da98-431b-8ff6-5a209c6f34e7" providerId="AD" clId="Web-{AD4104E3-530F-0B4D-BFD0-9F7E443E4230}" dt="2026-07-03T01:36:43.279" v="666" actId="20577"/>
          <ac:spMkLst>
            <pc:docMk/>
            <pc:sldMk cId="2713699622" sldId="261"/>
            <ac:spMk id="2" creationId="{B7284B0E-361F-E156-215B-205D74891BF2}"/>
          </ac:spMkLst>
        </pc:spChg>
      </pc:sldChg>
      <pc:sldChg chg="addSp delSp modSp new mod ord setBg addAnim setClrOvrMap">
        <pc:chgData name="Eldmir Osvaldo Monteiro De Carvalho (2532849)" userId="S::2532849@student.uwtsd.ac.uk::6b95a03c-da98-431b-8ff6-5a209c6f34e7" providerId="AD" clId="Web-{AD4104E3-530F-0B4D-BFD0-9F7E443E4230}" dt="2026-07-03T02:17:33.025" v="1189" actId="1076"/>
        <pc:sldMkLst>
          <pc:docMk/>
          <pc:sldMk cId="409731906" sldId="264"/>
        </pc:sldMkLst>
        <pc:spChg chg="mod">
          <ac:chgData name="Eldmir Osvaldo Monteiro De Carvalho (2532849)" userId="S::2532849@student.uwtsd.ac.uk::6b95a03c-da98-431b-8ff6-5a209c6f34e7" providerId="AD" clId="Web-{AD4104E3-530F-0B4D-BFD0-9F7E443E4230}" dt="2026-07-03T02:17:21.696" v="1188" actId="1076"/>
          <ac:spMkLst>
            <pc:docMk/>
            <pc:sldMk cId="409731906" sldId="264"/>
            <ac:spMk id="2" creationId="{BFBA37C5-75F4-DFB0-C35C-B227A613B015}"/>
          </ac:spMkLst>
        </pc:spChg>
        <pc:spChg chg="mod ord">
          <ac:chgData name="Eldmir Osvaldo Monteiro De Carvalho (2532849)" userId="S::2532849@student.uwtsd.ac.uk::6b95a03c-da98-431b-8ff6-5a209c6f34e7" providerId="AD" clId="Web-{AD4104E3-530F-0B4D-BFD0-9F7E443E4230}" dt="2026-07-03T02:17:33.025" v="1189" actId="1076"/>
          <ac:spMkLst>
            <pc:docMk/>
            <pc:sldMk cId="409731906" sldId="264"/>
            <ac:spMk id="3" creationId="{AD82BC39-C02F-BF6B-F973-2A84F4CEB127}"/>
          </ac:spMkLst>
        </pc:spChg>
        <pc:spChg chg="add">
          <ac:chgData name="Eldmir Osvaldo Monteiro De Carvalho (2532849)" userId="S::2532849@student.uwtsd.ac.uk::6b95a03c-da98-431b-8ff6-5a209c6f34e7" providerId="AD" clId="Web-{AD4104E3-530F-0B4D-BFD0-9F7E443E4230}" dt="2026-07-03T02:10:40.838" v="1132"/>
          <ac:spMkLst>
            <pc:docMk/>
            <pc:sldMk cId="409731906" sldId="264"/>
            <ac:spMk id="19" creationId="{EB6743CF-E74B-4A3C-A785-599069DB89DF}"/>
          </ac:spMkLst>
        </pc:spChg>
        <pc:picChg chg="add mod ord">
          <ac:chgData name="Eldmir Osvaldo Monteiro De Carvalho (2532849)" userId="S::2532849@student.uwtsd.ac.uk::6b95a03c-da98-431b-8ff6-5a209c6f34e7" providerId="AD" clId="Web-{AD4104E3-530F-0B4D-BFD0-9F7E443E4230}" dt="2026-07-03T02:10:40.838" v="1132"/>
          <ac:picMkLst>
            <pc:docMk/>
            <pc:sldMk cId="409731906" sldId="264"/>
            <ac:picMk id="5" creationId="{22C2C821-9FC9-1021-2499-3475B8373155}"/>
          </ac:picMkLst>
        </pc:picChg>
      </pc:sldChg>
    </pc:docChg>
  </pc:docChgLst>
  <pc:docChgLst>
    <pc:chgData name="Eldmir Osvaldo Monteiro De Carvalho (2532849)" userId="S::2532849@student.uwtsd.ac.uk::6b95a03c-da98-431b-8ff6-5a209c6f34e7" providerId="AD" clId="Web-{FCCF2FE4-09D6-6A1E-91ED-C50F98515622}"/>
    <pc:docChg chg="modSld">
      <pc:chgData name="Eldmir Osvaldo Monteiro De Carvalho (2532849)" userId="S::2532849@student.uwtsd.ac.uk::6b95a03c-da98-431b-8ff6-5a209c6f34e7" providerId="AD" clId="Web-{FCCF2FE4-09D6-6A1E-91ED-C50F98515622}" dt="2026-07-04T14:47:40.821" v="53" actId="20577"/>
      <pc:docMkLst>
        <pc:docMk/>
      </pc:docMkLst>
      <pc:sldChg chg="modSp">
        <pc:chgData name="Eldmir Osvaldo Monteiro De Carvalho (2532849)" userId="S::2532849@student.uwtsd.ac.uk::6b95a03c-da98-431b-8ff6-5a209c6f34e7" providerId="AD" clId="Web-{FCCF2FE4-09D6-6A1E-91ED-C50F98515622}" dt="2026-07-04T14:47:40.821" v="53" actId="20577"/>
        <pc:sldMkLst>
          <pc:docMk/>
          <pc:sldMk cId="2920502981" sldId="257"/>
        </pc:sldMkLst>
        <pc:spChg chg="mod">
          <ac:chgData name="Eldmir Osvaldo Monteiro De Carvalho (2532849)" userId="S::2532849@student.uwtsd.ac.uk::6b95a03c-da98-431b-8ff6-5a209c6f34e7" providerId="AD" clId="Web-{FCCF2FE4-09D6-6A1E-91ED-C50F98515622}" dt="2026-07-04T13:59:58.288" v="8" actId="20577"/>
          <ac:spMkLst>
            <pc:docMk/>
            <pc:sldMk cId="2920502981" sldId="257"/>
            <ac:spMk id="2" creationId="{ED02F3E6-D485-04C6-C8FA-6DF26D0B2CC9}"/>
          </ac:spMkLst>
        </pc:spChg>
        <pc:spChg chg="mod">
          <ac:chgData name="Eldmir Osvaldo Monteiro De Carvalho (2532849)" userId="S::2532849@student.uwtsd.ac.uk::6b95a03c-da98-431b-8ff6-5a209c6f34e7" providerId="AD" clId="Web-{FCCF2FE4-09D6-6A1E-91ED-C50F98515622}" dt="2026-07-04T14:47:40.821" v="53" actId="20577"/>
          <ac:spMkLst>
            <pc:docMk/>
            <pc:sldMk cId="2920502981" sldId="257"/>
            <ac:spMk id="3" creationId="{92344020-5262-5B54-2C95-73F6E6542F1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033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519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224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540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232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949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755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347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11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043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7770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2173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4132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3446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2919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927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55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pestle-analysis-factsheet/" TargetMode="External"/><Relationship Id="rId2" Type="http://schemas.openxmlformats.org/officeDocument/2006/relationships/hyperlink" Target="https://www.youtube.com/watch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gmcgroup.com/exploring-the-fishbone-diagram-types-advantages-drawbacks-and-revealing-the-six-ms-of-change/" TargetMode="External"/><Relationship Id="rId4" Type="http://schemas.openxmlformats.org/officeDocument/2006/relationships/hyperlink" Target="https://blog.oxfordcollegeofmarketing.com/2016/06/30/pestel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Isosceles Triangle 118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1" name="Parallelogram 120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7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9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1" name="Isosceles Triangle 130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88594" y="923923"/>
            <a:ext cx="7457980" cy="3145644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  <a:latin typeface="Calisto MT"/>
              </a:rPr>
              <a:t>Module Name</a:t>
            </a:r>
            <a:br>
              <a:rPr lang="en-GB" sz="2000" dirty="0">
                <a:latin typeface="Calisto MT"/>
              </a:rPr>
            </a:br>
            <a:br>
              <a:rPr lang="en-GB" sz="2000" u="sng" dirty="0">
                <a:solidFill>
                  <a:schemeClr val="tx1"/>
                </a:solidFill>
                <a:latin typeface="Calisto MT"/>
              </a:rPr>
            </a:br>
            <a:r>
              <a:rPr lang="en-GB" sz="2400" b="1" dirty="0">
                <a:solidFill>
                  <a:schemeClr val="tx1"/>
                </a:solidFill>
                <a:latin typeface="Calisto MT"/>
              </a:rPr>
              <a:t>PROBLEM SOLVING AND DECISION MAKING</a:t>
            </a:r>
            <a:br>
              <a:rPr lang="en-GB" sz="2400" b="1" dirty="0">
                <a:latin typeface="Calisto MT"/>
              </a:rPr>
            </a:br>
            <a:br>
              <a:rPr lang="en-US" sz="2000" dirty="0">
                <a:solidFill>
                  <a:schemeClr val="tx1"/>
                </a:solidFill>
                <a:latin typeface="Calisto MT"/>
              </a:rPr>
            </a:br>
            <a:r>
              <a:rPr lang="en-GB" sz="2000" dirty="0">
                <a:solidFill>
                  <a:schemeClr val="tx1"/>
                </a:solidFill>
                <a:latin typeface="Calisto MT"/>
              </a:rPr>
              <a:t>Module code: LCLM4004</a:t>
            </a:r>
            <a:br>
              <a:rPr lang="en-GB" sz="2000" dirty="0">
                <a:solidFill>
                  <a:schemeClr val="tx1"/>
                </a:solidFill>
                <a:latin typeface="Calisto MT"/>
              </a:rPr>
            </a:br>
            <a:br>
              <a:rPr lang="en-GB" sz="2000" dirty="0">
                <a:solidFill>
                  <a:schemeClr val="tx1"/>
                </a:solidFill>
                <a:latin typeface="Calisto MT"/>
              </a:rPr>
            </a:br>
            <a:br>
              <a:rPr lang="en-GB" sz="2000" dirty="0">
                <a:solidFill>
                  <a:schemeClr val="tx1"/>
                </a:solidFill>
                <a:latin typeface="Calisto MT"/>
              </a:rPr>
            </a:br>
            <a:r>
              <a:rPr lang="en-GB" sz="2000" dirty="0">
                <a:solidFill>
                  <a:schemeClr val="tx1"/>
                </a:solidFill>
                <a:latin typeface="Calisto MT"/>
              </a:rPr>
              <a:t>Lecturer Name: Richard Ashaye</a:t>
            </a:r>
            <a:br>
              <a:rPr lang="en-GB" sz="2000" dirty="0">
                <a:solidFill>
                  <a:schemeClr val="tx1"/>
                </a:solidFill>
                <a:latin typeface="Calisto MT"/>
              </a:rPr>
            </a:br>
            <a:br>
              <a:rPr lang="en-GB" sz="2000" dirty="0">
                <a:latin typeface="Calisto MT"/>
              </a:rPr>
            </a:br>
            <a:r>
              <a:rPr lang="en-GB" sz="2000" dirty="0">
                <a:solidFill>
                  <a:schemeClr val="tx1"/>
                </a:solidFill>
                <a:latin typeface="Calisto MT"/>
              </a:rPr>
              <a:t>Assignment 1: </a:t>
            </a:r>
            <a:r>
              <a:rPr lang="en-GB" sz="2000">
                <a:solidFill>
                  <a:schemeClr val="tx1"/>
                </a:solidFill>
                <a:latin typeface="Calisto MT"/>
              </a:rPr>
              <a:t>Presentation</a:t>
            </a:r>
            <a:endParaRPr lang="en-GB" sz="2000" dirty="0">
              <a:solidFill>
                <a:schemeClr val="tx1"/>
              </a:solidFill>
              <a:latin typeface="Calisto M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6562" y="4856375"/>
            <a:ext cx="4485725" cy="1096899"/>
          </a:xfrm>
        </p:spPr>
        <p:txBody>
          <a:bodyPr>
            <a:normAutofit/>
          </a:bodyPr>
          <a:lstStyle/>
          <a:p>
            <a:r>
              <a:rPr lang="en-GB" sz="2000">
                <a:latin typeface="Calisto MT"/>
              </a:rPr>
              <a:t>Student Name:</a:t>
            </a:r>
            <a:r>
              <a:rPr lang="en-GB" sz="2000" b="1">
                <a:latin typeface="Calisto MT"/>
              </a:rPr>
              <a:t> Eldmir Carvalho</a:t>
            </a:r>
            <a:endParaRPr lang="en-GB" sz="2000" b="1" dirty="0">
              <a:latin typeface="Calisto MT"/>
            </a:endParaRPr>
          </a:p>
          <a:p>
            <a:r>
              <a:rPr lang="en-GB" sz="2000" b="1" dirty="0">
                <a:latin typeface="Calisto MT"/>
              </a:rPr>
              <a:t>    </a:t>
            </a:r>
            <a:r>
              <a:rPr lang="en-GB" sz="2000">
                <a:latin typeface="Calisto MT"/>
              </a:rPr>
              <a:t>                Student Number:</a:t>
            </a:r>
            <a:r>
              <a:rPr lang="en-GB" sz="2000" b="1">
                <a:latin typeface="Calisto MT"/>
              </a:rPr>
              <a:t> 2532849</a:t>
            </a:r>
          </a:p>
        </p:txBody>
      </p:sp>
      <p:sp>
        <p:nvSpPr>
          <p:cNvPr id="133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5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7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9" name="Isosceles Triangle 138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3721-7F4A-85F1-AFB7-50CE8E23C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877" y="711200"/>
            <a:ext cx="8596668" cy="1320800"/>
          </a:xfrm>
        </p:spPr>
        <p:txBody>
          <a:bodyPr>
            <a:normAutofit/>
          </a:bodyPr>
          <a:lstStyle/>
          <a:p>
            <a:r>
              <a:rPr lang="en-US" sz="2500" b="1" dirty="0">
                <a:latin typeface="Calisto MT"/>
              </a:rPr>
              <a:t>                          </a:t>
            </a:r>
            <a:r>
              <a:rPr lang="en-US" sz="2500" b="1" u="sng">
                <a:latin typeface="Calisto MT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43419-F203-80DF-01C5-465E03BE6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877" y="513218"/>
            <a:ext cx="9199010" cy="6253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sz="2300" b="1" i="1" u="sng" dirty="0">
                <a:solidFill>
                  <a:schemeClr val="accent2"/>
                </a:solidFill>
                <a:latin typeface="Calisto MT"/>
              </a:rPr>
            </a:br>
            <a:br>
              <a:rPr lang="en-US" sz="2300" b="1" i="1" u="sng" dirty="0">
                <a:solidFill>
                  <a:schemeClr val="accent2"/>
                </a:solidFill>
                <a:latin typeface="Calisto MT"/>
              </a:rPr>
            </a:br>
            <a:br>
              <a:rPr lang="en-US" sz="2300" b="1" i="1" u="sng" dirty="0">
                <a:solidFill>
                  <a:schemeClr val="accent2"/>
                </a:solidFill>
                <a:latin typeface="Calisto MT"/>
              </a:rPr>
            </a:br>
            <a:br>
              <a:rPr lang="en-US" sz="2300" b="1" i="1" u="sng" dirty="0">
                <a:solidFill>
                  <a:schemeClr val="accent2"/>
                </a:solidFill>
                <a:latin typeface="Calisto MT"/>
              </a:rPr>
            </a:br>
            <a:br>
              <a:rPr lang="en-US" sz="2300" b="1" i="1" u="sng" dirty="0">
                <a:solidFill>
                  <a:schemeClr val="accent2"/>
                </a:solidFill>
                <a:latin typeface="Calisto MT"/>
              </a:rPr>
            </a:br>
            <a:r>
              <a:rPr lang="en-US" b="1" i="1">
                <a:solidFill>
                  <a:schemeClr val="tx1"/>
                </a:solidFill>
                <a:latin typeface="Calisto MT"/>
              </a:rPr>
              <a:t>1. INTRODUCTION</a:t>
            </a: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r>
              <a:rPr lang="en-US" b="1" i="1">
                <a:solidFill>
                  <a:schemeClr val="tx1"/>
                </a:solidFill>
                <a:latin typeface="Calisto MT"/>
              </a:rPr>
              <a:t>2. COMPANY BACKGROUND</a:t>
            </a: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r>
              <a:rPr lang="en-US" b="1" i="1" dirty="0">
                <a:solidFill>
                  <a:schemeClr val="tx1"/>
                </a:solidFill>
                <a:latin typeface="Calisto MT"/>
              </a:rPr>
              <a:t>3. BUSINESS PROBLEM STATMENT: NATURE AND SCOPE – 5W2H model</a:t>
            </a: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r>
              <a:rPr lang="en-US" b="1" i="1" dirty="0">
                <a:solidFill>
                  <a:schemeClr val="tx1"/>
                </a:solidFill>
                <a:latin typeface="Calisto MT"/>
              </a:rPr>
              <a:t>4. PESTEL ANALYSIS for BASIL'S BAKERY</a:t>
            </a: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r>
              <a:rPr lang="en-US" b="1" i="1" dirty="0">
                <a:solidFill>
                  <a:schemeClr val="tx1"/>
                </a:solidFill>
                <a:latin typeface="Calisto MT"/>
              </a:rPr>
              <a:t>5. CAUSE AND EFFECT ANALYSIS: FISHBONE DIAGRAM </a:t>
            </a: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r>
              <a:rPr lang="en-US" b="1" i="1" dirty="0">
                <a:solidFill>
                  <a:schemeClr val="tx1"/>
                </a:solidFill>
                <a:latin typeface="Calisto MT"/>
              </a:rPr>
              <a:t>6. CONCLUSION</a:t>
            </a:r>
            <a:r>
              <a:rPr lang="en-US" b="1" dirty="0">
                <a:solidFill>
                  <a:schemeClr val="tx1"/>
                </a:solidFill>
                <a:latin typeface="Calisto MT"/>
              </a:rPr>
              <a:t> </a:t>
            </a:r>
            <a:br>
              <a:rPr lang="en-US" b="1" dirty="0">
                <a:latin typeface="Calisto MT"/>
              </a:rPr>
            </a:br>
            <a:br>
              <a:rPr lang="en-US" b="1" dirty="0">
                <a:latin typeface="Calisto MT"/>
              </a:rPr>
            </a:br>
            <a:r>
              <a:rPr lang="en-US" b="1" dirty="0">
                <a:solidFill>
                  <a:schemeClr val="tx1"/>
                </a:solidFill>
                <a:latin typeface="Calisto MT"/>
              </a:rPr>
              <a:t>7. </a:t>
            </a:r>
            <a:r>
              <a:rPr lang="en-US" b="1" i="1" dirty="0">
                <a:solidFill>
                  <a:schemeClr val="tx1"/>
                </a:solidFill>
                <a:latin typeface="Calisto MT"/>
              </a:rPr>
              <a:t>REFERENCES</a:t>
            </a: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br>
              <a:rPr lang="en-US" b="1" i="1" dirty="0">
                <a:latin typeface="Calisto MT"/>
              </a:rPr>
            </a:br>
            <a:endParaRPr lang="en-US" sz="1600" b="1" i="1" dirty="0">
              <a:solidFill>
                <a:schemeClr val="tx1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521437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resh bakery pastry shop logo vector | Free stock vector - 519022">
            <a:extLst>
              <a:ext uri="{FF2B5EF4-FFF2-40B4-BE49-F238E27FC236}">
                <a16:creationId xmlns:a16="http://schemas.microsoft.com/office/drawing/2014/main" id="{1EA3AB8F-D41C-9956-61E8-E3721E78F9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89" r="11205" b="1"/>
          <a:stretch>
            <a:fillRect/>
          </a:stretch>
        </p:blipFill>
        <p:spPr>
          <a:xfrm>
            <a:off x="7107395" y="-1"/>
            <a:ext cx="5084605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6809BE-642E-281B-B54E-C0E7B0E0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590" y="341086"/>
            <a:ext cx="4431694" cy="2315027"/>
          </a:xfrm>
        </p:spPr>
        <p:txBody>
          <a:bodyPr>
            <a:normAutofit/>
          </a:bodyPr>
          <a:lstStyle/>
          <a:p>
            <a:pPr marL="514350" indent="-514350">
              <a:lnSpc>
                <a:spcPct val="90000"/>
              </a:lnSpc>
              <a:buAutoNum type="arabicPeriod"/>
            </a:pPr>
            <a:r>
              <a:rPr lang="en-US" sz="2500" b="1" i="1" u="sng">
                <a:latin typeface="Calisto MT"/>
                <a:ea typeface="Calibri"/>
                <a:cs typeface="Calibri"/>
              </a:rPr>
              <a:t>INTRODUCTION</a:t>
            </a:r>
            <a:br>
              <a:rPr lang="en-US" sz="1700" b="1" i="1" u="sng" dirty="0">
                <a:latin typeface="Calisto MT"/>
                <a:ea typeface="Calibri"/>
                <a:cs typeface="Calibri"/>
              </a:rPr>
            </a:br>
            <a:br>
              <a:rPr lang="en-US" sz="1700" b="1" i="1" u="sng" dirty="0">
                <a:latin typeface="Calisto MT"/>
                <a:ea typeface="Calibri"/>
                <a:cs typeface="Calibri"/>
              </a:rPr>
            </a:br>
            <a:br>
              <a:rPr lang="en-US" sz="1700" b="1" i="1" u="sng" dirty="0">
                <a:latin typeface="Calisto MT"/>
                <a:ea typeface="Calibri"/>
                <a:cs typeface="Calibri"/>
              </a:rPr>
            </a:br>
            <a:br>
              <a:rPr lang="en-US" sz="1700" b="1" i="1" u="sng" dirty="0">
                <a:latin typeface="Calisto MT"/>
                <a:ea typeface="Calibri"/>
                <a:cs typeface="Calibri"/>
              </a:rPr>
            </a:br>
            <a:endParaRPr lang="en-US" sz="1700" b="1" i="1" u="sng">
              <a:latin typeface="Calisto MT"/>
              <a:ea typeface="Calibri"/>
              <a:cs typeface="Calibri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23DF94-55D1-2FB4-A4AB-FEA1F663D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791" y="1246190"/>
            <a:ext cx="6050035" cy="5506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US" b="1" i="1" dirty="0">
                <a:latin typeface="Calisto MT"/>
              </a:rPr>
              <a:t>What is a PROBLEM?</a:t>
            </a:r>
            <a:endParaRPr lang="en-US"/>
          </a:p>
          <a:p>
            <a:pPr marL="0" indent="0" algn="just">
              <a:buNone/>
            </a:pPr>
            <a:r>
              <a:rPr lang="en-US">
                <a:latin typeface="Calisto MT"/>
              </a:rPr>
              <a:t>"A matter or situation regarded as unwelcome or harmful and needing to be dealt with and overcome"</a:t>
            </a:r>
            <a:endParaRPr lang="en-US" dirty="0">
              <a:latin typeface="Calisto MT"/>
            </a:endParaRPr>
          </a:p>
          <a:p>
            <a:pPr marL="0" indent="0" algn="just">
              <a:buNone/>
            </a:pPr>
            <a:r>
              <a:rPr lang="en-US" sz="1600" dirty="0">
                <a:latin typeface="Calisto MT"/>
              </a:rPr>
              <a:t>(Oxford </a:t>
            </a:r>
            <a:r>
              <a:rPr lang="en-US" sz="1600">
                <a:latin typeface="Calisto MT"/>
              </a:rPr>
              <a:t>dictionaries 2020, p.1)</a:t>
            </a:r>
          </a:p>
          <a:p>
            <a:pPr marL="0" indent="0">
              <a:buNone/>
            </a:pPr>
            <a:endParaRPr lang="en-US" sz="1600" dirty="0">
              <a:latin typeface="Calisto MT"/>
            </a:endParaRPr>
          </a:p>
          <a:p>
            <a:pPr marL="0" indent="0">
              <a:buNone/>
            </a:pPr>
            <a:endParaRPr lang="en-US" sz="1600" dirty="0">
              <a:latin typeface="Calisto MT"/>
            </a:endParaRPr>
          </a:p>
          <a:p>
            <a:pPr marL="0" indent="0" algn="just">
              <a:buNone/>
            </a:pPr>
            <a:r>
              <a:rPr lang="en-US" dirty="0">
                <a:latin typeface="Calisto MT"/>
              </a:rPr>
              <a:t>The content of this work consist in applying different methods and strategies to describe a business problem affecting Basil's Bakery, scoping the root cause of </a:t>
            </a:r>
            <a:r>
              <a:rPr lang="en-US">
                <a:latin typeface="Calisto MT"/>
              </a:rPr>
              <a:t>the problem</a:t>
            </a:r>
            <a:r>
              <a:rPr lang="en-US" dirty="0">
                <a:latin typeface="Calisto MT"/>
              </a:rPr>
              <a:t> and able to provide options that can allow him </a:t>
            </a:r>
            <a:r>
              <a:rPr lang="en-US">
                <a:latin typeface="Calisto MT"/>
              </a:rPr>
              <a:t>to make</a:t>
            </a:r>
            <a:r>
              <a:rPr lang="en-US" dirty="0">
                <a:latin typeface="Calisto MT"/>
              </a:rPr>
              <a:t> the best decision to solve the problem.</a:t>
            </a:r>
            <a:endParaRPr lang="en-US" dirty="0">
              <a:solidFill>
                <a:srgbClr val="000000"/>
              </a:solidFill>
              <a:latin typeface="Calisto MT"/>
            </a:endParaRPr>
          </a:p>
          <a:p>
            <a:pPr marL="0" indent="0" algn="just">
              <a:buNone/>
            </a:pPr>
            <a:r>
              <a:rPr lang="en-US">
                <a:latin typeface="Calisto MT"/>
              </a:rPr>
              <a:t> As a 'business consultant' I will use a Business Problem </a:t>
            </a:r>
            <a:r>
              <a:rPr lang="en-US" dirty="0">
                <a:latin typeface="Calisto MT"/>
              </a:rPr>
              <a:t>method known as </a:t>
            </a:r>
            <a:r>
              <a:rPr lang="en-US" i="1" dirty="0">
                <a:latin typeface="Calisto MT"/>
              </a:rPr>
              <a:t>5W2H</a:t>
            </a:r>
            <a:r>
              <a:rPr lang="en-US" dirty="0">
                <a:latin typeface="Calisto MT"/>
              </a:rPr>
              <a:t> together with </a:t>
            </a:r>
            <a:r>
              <a:rPr lang="en-US" i="1" dirty="0">
                <a:latin typeface="Calisto MT"/>
              </a:rPr>
              <a:t>PESTLE ANALYSIS </a:t>
            </a:r>
            <a:r>
              <a:rPr lang="en-US" dirty="0">
                <a:latin typeface="Calisto MT"/>
              </a:rPr>
              <a:t>and create a </a:t>
            </a:r>
            <a:r>
              <a:rPr lang="en-US" i="1" dirty="0">
                <a:latin typeface="Calisto MT"/>
              </a:rPr>
              <a:t>FISHBONE DIAGRAM</a:t>
            </a:r>
            <a:r>
              <a:rPr lang="en-US">
                <a:latin typeface="Calisto MT"/>
              </a:rPr>
              <a:t> for Basil's Bakery and present a</a:t>
            </a:r>
            <a:r>
              <a:rPr lang="en-US" dirty="0">
                <a:latin typeface="Calisto MT"/>
              </a:rPr>
              <a:t> conclusion with key finding solution.</a:t>
            </a:r>
            <a:endParaRPr lang="en-US" dirty="0">
              <a:solidFill>
                <a:srgbClr val="404040"/>
              </a:solidFill>
              <a:latin typeface="Calisto MT"/>
            </a:endParaRPr>
          </a:p>
          <a:p>
            <a:pPr marL="0" indent="0">
              <a:buNone/>
            </a:pPr>
            <a:endParaRPr lang="en-US" sz="1600" dirty="0">
              <a:latin typeface="Calisto M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Traffic Lights Problem Analysis - Free image on Pixabay">
            <a:extLst>
              <a:ext uri="{FF2B5EF4-FFF2-40B4-BE49-F238E27FC236}">
                <a16:creationId xmlns:a16="http://schemas.microsoft.com/office/drawing/2014/main" id="{5E3FE6C2-03BE-C7B0-7F06-083ACFB719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2342" y="5772998"/>
            <a:ext cx="1393372" cy="1081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78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A37C5-75F4-DFB0-C35C-B227A613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4762" y="297543"/>
            <a:ext cx="8812040" cy="131354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Calisto MT"/>
              </a:rPr>
              <a:t>       </a:t>
            </a:r>
            <a:r>
              <a:rPr lang="en-GB" sz="2800" b="1" i="1">
                <a:latin typeface="Calisto MT"/>
              </a:rPr>
              <a:t>2.</a:t>
            </a:r>
            <a:r>
              <a:rPr lang="en-GB" sz="2800" b="1" dirty="0">
                <a:latin typeface="Calisto MT"/>
              </a:rPr>
              <a:t> </a:t>
            </a:r>
            <a:r>
              <a:rPr lang="en-GB" sz="2800" b="1" i="1" u="sng">
                <a:latin typeface="Calisto MT"/>
              </a:rPr>
              <a:t>COMPANY BACKGROUND</a:t>
            </a:r>
            <a:br>
              <a:rPr lang="en-GB" sz="3200" dirty="0">
                <a:latin typeface="Calisto MT"/>
              </a:rPr>
            </a:br>
            <a:r>
              <a:rPr lang="en-GB" sz="3200" dirty="0">
                <a:latin typeface="Calisto MT"/>
              </a:rPr>
              <a:t>              </a:t>
            </a:r>
            <a:br>
              <a:rPr lang="en-GB" sz="3200" dirty="0">
                <a:latin typeface="Calisto MT"/>
              </a:rPr>
            </a:br>
            <a:br>
              <a:rPr lang="en-GB" sz="3200" dirty="0">
                <a:latin typeface="Calisto MT"/>
              </a:rPr>
            </a:br>
            <a:endParaRPr lang="en-GB" sz="3200" dirty="0">
              <a:latin typeface="Calisto MT"/>
            </a:endParaRPr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22C2C821-9FC9-1021-2499-3475B8373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315" r="38528" b="909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2BC39-C02F-BF6B-F973-2A84F4CEB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6418" y="1144588"/>
            <a:ext cx="7672668" cy="52596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Calisto MT"/>
              </a:rPr>
              <a:t>Basil's </a:t>
            </a:r>
            <a:r>
              <a:rPr lang="en-GB" b="1">
                <a:latin typeface="Calisto MT"/>
              </a:rPr>
              <a:t>Bakery:</a:t>
            </a:r>
            <a:endParaRPr lang="en-US" b="1"/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Small independent artisan bakery; </a:t>
            </a:r>
            <a:endParaRPr lang="en-GB">
              <a:latin typeface="Trebuchet MS" panose="020B0603020202020204"/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Located in a retail park in Coventry;</a:t>
            </a:r>
            <a:endParaRPr lang="en-GB">
              <a:latin typeface="Trebuchet MS" panose="020B0603020202020204"/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Established since 2015;</a:t>
            </a:r>
            <a:endParaRPr lang="en-GB">
              <a:latin typeface="Trebuchet MS" panose="020B0603020202020204"/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Owner: Basil;</a:t>
            </a:r>
            <a:endParaRPr lang="en-GB">
              <a:latin typeface="Trebuchet MS" panose="020B0603020202020204"/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High-quality organic ingredients </a:t>
            </a:r>
            <a:endParaRPr lang="en-GB">
              <a:latin typeface="Trebuchet MS" panose="020B0603020202020204"/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Selling contemporary styled cakes, pastries and breads; </a:t>
            </a:r>
            <a:endParaRPr lang="en-GB">
              <a:latin typeface="Trebuchet MS" panose="020B0603020202020204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Calisto M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i="1" dirty="0">
                <a:latin typeface="Calisto MT"/>
              </a:rPr>
              <a:t>Since 2020 business environment has changed significantly:</a:t>
            </a:r>
            <a:r>
              <a:rPr lang="en-GB" dirty="0" err="1">
                <a:latin typeface="Calisto MT"/>
              </a:rPr>
              <a:t> </a:t>
            </a:r>
            <a:endParaRPr lang="en-GB" dirty="0" err="1"/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  Footfall has declined</a:t>
            </a:r>
            <a:endParaRPr lang="en-GB" dirty="0">
              <a:latin typeface="Calisto MT"/>
            </a:endParaRP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  Costumer behaviour has changed</a:t>
            </a:r>
            <a:endParaRPr lang="en-GB" dirty="0">
              <a:latin typeface="Calisto MT"/>
            </a:endParaRP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  Service gaps have emerged</a:t>
            </a:r>
            <a:endParaRPr lang="en-GB" dirty="0">
              <a:latin typeface="Calisto MT"/>
            </a:endParaRP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  Operating costs have risen sharply</a:t>
            </a:r>
            <a:endParaRPr lang="en-GB" dirty="0">
              <a:latin typeface="Calisto MT"/>
            </a:endParaRP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>
                <a:latin typeface="Calisto MT"/>
              </a:rPr>
              <a:t>  Sales have stagnated</a:t>
            </a:r>
            <a:endParaRPr lang="en-GB" dirty="0">
              <a:latin typeface="Calisto MT"/>
            </a:endParaRP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endParaRPr lang="en-GB" dirty="0">
              <a:latin typeface="Calisto M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40973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2F3E6-D485-04C6-C8FA-6DF26D0B2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105" y="166914"/>
            <a:ext cx="3836118" cy="510305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                               </a:t>
            </a:r>
            <a:r>
              <a:rPr lang="en-GB" sz="25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3.</a:t>
            </a:r>
            <a:r>
              <a:rPr lang="en-GB" sz="25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 BUSINESS PROBLEM </a:t>
            </a:r>
            <a:r>
              <a:rPr lang="en-GB" sz="2500" b="1" i="1" u="sng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STATEMENT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                                              </a:t>
            </a:r>
            <a:r>
              <a:rPr lang="en-GB" sz="25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5W2H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 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(Spradlin, 2012)</a:t>
            </a:r>
            <a:br>
              <a:rPr lang="en-GB" dirty="0">
                <a:latin typeface="Calisto MT"/>
              </a:rPr>
            </a:br>
            <a:r>
              <a:rPr lang="en-GB" sz="25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method: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44020-5262-5B54-2C95-73F6E6542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8199" y="457201"/>
            <a:ext cx="7398152" cy="626419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</a:rPr>
              <a:t>WHERE</a:t>
            </a:r>
            <a:r>
              <a:rPr lang="en-GB" b="1" dirty="0">
                <a:solidFill>
                  <a:srgbClr val="FFFFFF"/>
                </a:solidFill>
                <a:latin typeface="Calisto MT"/>
              </a:rPr>
              <a:t> </a:t>
            </a:r>
            <a:r>
              <a:rPr lang="en-GB" b="1" dirty="0">
                <a:solidFill>
                  <a:schemeClr val="bg1"/>
                </a:solidFill>
                <a:latin typeface="Calisto MT"/>
              </a:rPr>
              <a:t> (Where does it occur?)</a:t>
            </a:r>
            <a:r>
              <a:rPr lang="en-GB" b="1" dirty="0">
                <a:solidFill>
                  <a:srgbClr val="FFFFFF"/>
                </a:solidFill>
                <a:latin typeface="Calisto MT"/>
              </a:rPr>
              <a:t>  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- Bakery in Coventry retail park</a:t>
            </a:r>
            <a:endParaRPr lang="en-US">
              <a:solidFill>
                <a:srgbClr val="002060"/>
              </a:solidFill>
              <a:latin typeface="Calisto MT"/>
            </a:endParaRP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</a:rPr>
              <a:t>WHO (Who is involved?) </a:t>
            </a:r>
            <a:r>
              <a:rPr lang="en-GB" b="1" dirty="0">
                <a:solidFill>
                  <a:srgbClr val="002060"/>
                </a:solidFill>
                <a:latin typeface="Calisto MT"/>
              </a:rPr>
              <a:t>– Basil, local shoppers, retail workers, office/warehouse staff, su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ppliers, costumers</a:t>
            </a:r>
            <a:endParaRPr lang="en-GB" b="1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</a:rPr>
              <a:t>WHAT (What is the issue?) 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– Decline in Footfall and sales</a:t>
            </a:r>
            <a:r>
              <a:rPr lang="en-GB" b="1" dirty="0">
                <a:solidFill>
                  <a:srgbClr val="FFFFFF"/>
                </a:solidFill>
                <a:latin typeface="Calisto MT"/>
              </a:rPr>
              <a:t> </a:t>
            </a:r>
            <a:endParaRPr lang="en-GB">
              <a:latin typeface="Calisto MT"/>
            </a:endParaRPr>
          </a:p>
          <a:p>
            <a:pPr marL="0" indent="0">
              <a:buNone/>
            </a:pPr>
            <a:endParaRPr lang="en-GB" b="1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</a:rPr>
              <a:t>WHY (Why is it happening?)</a:t>
            </a:r>
            <a:r>
              <a:rPr lang="en-GB" b="1" dirty="0">
                <a:solidFill>
                  <a:srgbClr val="FFFFFF"/>
                </a:solidFill>
                <a:latin typeface="Calisto MT"/>
              </a:rPr>
              <a:t> 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– Rising costs, utilities rent, quieter</a:t>
            </a:r>
            <a:r>
              <a:rPr lang="en-GB" b="1" dirty="0">
                <a:solidFill>
                  <a:srgbClr val="002060"/>
                </a:solidFill>
                <a:latin typeface="Calisto MT"/>
              </a:rPr>
              <a:t> retail park, shop closure, redundancies, no delivery or pre-ordering services</a:t>
            </a: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</a:rPr>
              <a:t>WHEN (When is it happening?) 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– Post 2020, especially 2023-2025</a:t>
            </a:r>
            <a:endParaRPr lang="en-GB" b="1" dirty="0">
              <a:solidFill>
                <a:srgbClr val="002060"/>
              </a:solidFill>
              <a:latin typeface="Calisto MT"/>
            </a:endParaRPr>
          </a:p>
          <a:p>
            <a:pPr>
              <a:buFont typeface="Arial" charset="2"/>
              <a:buChar char="•"/>
            </a:pPr>
            <a:endParaRPr lang="en-GB" b="1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</a:rPr>
              <a:t>HOW (How does it manifest?)</a:t>
            </a:r>
            <a:r>
              <a:rPr lang="en-GB" b="1" dirty="0">
                <a:solidFill>
                  <a:srgbClr val="FFFFFF"/>
                </a:solidFill>
                <a:latin typeface="Calisto MT"/>
              </a:rPr>
              <a:t> </a:t>
            </a:r>
            <a:r>
              <a:rPr lang="en-GB" b="1" dirty="0">
                <a:solidFill>
                  <a:srgbClr val="002060"/>
                </a:solidFill>
                <a:latin typeface="Calisto MT"/>
              </a:rPr>
              <a:t>– In-person sales only, limited pre-order, missed 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calls, no digital services, unsatisfactory waiting time</a:t>
            </a:r>
          </a:p>
          <a:p>
            <a:pPr marL="0" indent="0">
              <a:buNone/>
            </a:pPr>
            <a:endParaRPr lang="en-GB" b="1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</a:rPr>
              <a:t>HOW MUCH (What is the impact?)</a:t>
            </a:r>
            <a:r>
              <a:rPr lang="en-GB" b="1" dirty="0">
                <a:solidFill>
                  <a:srgbClr val="FFFFFF"/>
                </a:solidFill>
                <a:latin typeface="Calisto MT"/>
              </a:rPr>
              <a:t> </a:t>
            </a:r>
            <a:r>
              <a:rPr lang="en-GB" b="1" dirty="0">
                <a:solidFill>
                  <a:srgbClr val="002060"/>
                </a:solidFill>
                <a:latin typeface="Calisto MT"/>
              </a:rPr>
              <a:t>– Sales stagnated average 25% </a:t>
            </a:r>
            <a:r>
              <a:rPr lang="en-GB" b="1">
                <a:solidFill>
                  <a:srgbClr val="002060"/>
                </a:solidFill>
                <a:latin typeface="Calisto MT"/>
              </a:rPr>
              <a:t>between 2023-2025 below 2019, overheads cost increased significantly</a:t>
            </a:r>
            <a:endParaRPr lang="en-GB">
              <a:solidFill>
                <a:srgbClr val="002060"/>
              </a:solidFill>
              <a:latin typeface="Calisto MT"/>
            </a:endParaRPr>
          </a:p>
          <a:p>
            <a:pPr>
              <a:buFont typeface="Arial" charset="2"/>
              <a:buChar char="•"/>
            </a:pPr>
            <a:endParaRPr lang="en-GB" b="1" dirty="0">
              <a:solidFill>
                <a:srgbClr val="FFFFFF"/>
              </a:solidFill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9205029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0C48A7-91E4-1FE7-A2E0-BF7DC275B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792" y="616857"/>
            <a:ext cx="5635887" cy="5168367"/>
          </a:xfrm>
        </p:spPr>
        <p:txBody>
          <a:bodyPr anchor="ctr">
            <a:normAutofit/>
          </a:bodyPr>
          <a:lstStyle/>
          <a:p>
            <a:r>
              <a:rPr lang="en-GB" sz="25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4.</a:t>
            </a:r>
            <a:r>
              <a:rPr lang="en-GB" sz="25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 PESTEL </a:t>
            </a:r>
            <a:r>
              <a:rPr lang="en-GB" sz="25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ANALYSIS</a:t>
            </a:r>
            <a:r>
              <a:rPr lang="en-GB" sz="28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 </a:t>
            </a:r>
            <a:r>
              <a:rPr lang="en-GB" sz="1800" b="1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(</a:t>
            </a: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CIPD, 2025)     </a:t>
            </a:r>
            <a:br>
              <a:rPr lang="en-GB" sz="1800" dirty="0">
                <a:latin typeface="Calisto MT"/>
              </a:rPr>
            </a:br>
            <a:r>
              <a:rPr lang="en-GB" sz="20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for</a:t>
            </a:r>
            <a:r>
              <a:rPr lang="en-GB" sz="28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 </a:t>
            </a:r>
            <a:r>
              <a:rPr lang="en-GB" sz="25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BASIL's BAKERY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3CC4-A363-3D58-B5A6-E64CE2314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4944" y="326574"/>
            <a:ext cx="6781293" cy="68302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</a:rPr>
              <a:t>   POLITICAL</a:t>
            </a:r>
            <a:r>
              <a:rPr lang="en-GB" dirty="0">
                <a:solidFill>
                  <a:srgbClr val="FFFFFF"/>
                </a:solidFill>
              </a:rPr>
              <a:t>  </a:t>
            </a:r>
            <a:endParaRPr lang="en-US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Calisto MT"/>
              </a:rPr>
              <a:t>       * Covid 19 lockdown and restrictions                      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Calisto MT"/>
              </a:rPr>
              <a:t>       * Employment policies</a:t>
            </a:r>
            <a:endParaRPr lang="en-US" dirty="0">
              <a:solidFill>
                <a:srgbClr val="FFFFFF"/>
              </a:solidFill>
              <a:latin typeface="Calisto MT"/>
            </a:endParaRPr>
          </a:p>
          <a:p>
            <a:pPr marL="285750" indent="-285750">
              <a:buFont typeface="Arial" charset="2"/>
              <a:buChar char="•"/>
            </a:pPr>
            <a:endParaRPr lang="en-GB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</a:rPr>
              <a:t>    ECONOMICAL</a:t>
            </a:r>
            <a:r>
              <a:rPr lang="en-GB" dirty="0">
                <a:solidFill>
                  <a:srgbClr val="FFFFFF"/>
                </a:solidFill>
              </a:rPr>
              <a:t> </a:t>
            </a:r>
            <a:endParaRPr lang="en-GB" dirty="0">
              <a:solidFill>
                <a:srgbClr val="FFFFFF"/>
              </a:solidFill>
              <a:latin typeface="Trebuchet MS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Trebuchet MS"/>
              </a:rPr>
              <a:t>      * </a:t>
            </a:r>
            <a:r>
              <a:rPr lang="en-GB" dirty="0">
                <a:solidFill>
                  <a:srgbClr val="FFFFFF"/>
                </a:solidFill>
                <a:latin typeface="Calisto MT"/>
              </a:rPr>
              <a:t>Rising costs</a:t>
            </a:r>
            <a:endParaRPr lang="en-GB" dirty="0">
              <a:solidFill>
                <a:srgbClr val="FFFFFF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Calisto MT"/>
              </a:rPr>
              <a:t>       * Disposable income</a:t>
            </a:r>
            <a:endParaRPr lang="en-GB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</a:rPr>
              <a:t>    SOCIAL</a:t>
            </a:r>
            <a:r>
              <a:rPr lang="en-GB" dirty="0">
                <a:solidFill>
                  <a:srgbClr val="FFFFFF"/>
                </a:solidFill>
              </a:rPr>
              <a:t>  </a:t>
            </a:r>
            <a:endParaRPr lang="en-GB" dirty="0">
              <a:solidFill>
                <a:srgbClr val="FFFFFF"/>
              </a:solidFill>
              <a:latin typeface="Trebuchet MS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Calisto MT"/>
              </a:rPr>
              <a:t>       * Changes on lifestyle trends  </a:t>
            </a:r>
            <a:endParaRPr lang="en-GB" dirty="0">
              <a:solidFill>
                <a:srgbClr val="FFFFFF"/>
              </a:solidFill>
              <a:latin typeface="Trebuchet MS" panose="020B0603020202020204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Calisto MT"/>
              </a:rPr>
              <a:t>       * Changes on costumer expectations</a:t>
            </a:r>
            <a:r>
              <a:rPr lang="en-GB" dirty="0">
                <a:solidFill>
                  <a:srgbClr val="FFFFFF"/>
                </a:solidFill>
                <a:latin typeface="Calisto MT"/>
              </a:rPr>
              <a:t>     </a:t>
            </a:r>
            <a:endParaRPr lang="en-GB" dirty="0">
              <a:solidFill>
                <a:srgbClr val="FFFFFF"/>
              </a:solidFill>
              <a:latin typeface="Trebuchet MS" panose="020B0603020202020204"/>
            </a:endParaRPr>
          </a:p>
          <a:p>
            <a:pPr marL="285750" indent="-285750">
              <a:buFont typeface="Arial" charset="2"/>
              <a:buChar char="•"/>
            </a:pPr>
            <a:endParaRPr lang="en-GB" dirty="0">
              <a:solidFill>
                <a:srgbClr val="FFFFFF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Calisto MT"/>
              </a:rPr>
              <a:t>                  </a:t>
            </a:r>
          </a:p>
        </p:txBody>
      </p:sp>
    </p:spTree>
    <p:extLst>
      <p:ext uri="{BB962C8B-B14F-4D97-AF65-F5344CB8AC3E}">
        <p14:creationId xmlns:p14="http://schemas.microsoft.com/office/powerpoint/2010/main" val="2969538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DBEF9-BAAB-FAA6-EDBA-70C7C7D20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35" y="609600"/>
            <a:ext cx="4852115" cy="5175624"/>
          </a:xfrm>
        </p:spPr>
        <p:txBody>
          <a:bodyPr anchor="ctr">
            <a:normAutofit/>
          </a:bodyPr>
          <a:lstStyle/>
          <a:p>
            <a:r>
              <a:rPr lang="en-GB" sz="25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4.</a:t>
            </a:r>
            <a:r>
              <a:rPr lang="en-GB" sz="2500" b="1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 PESTEL </a:t>
            </a:r>
            <a:r>
              <a:rPr lang="en-GB" sz="25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ANALYSIS </a:t>
            </a:r>
            <a:r>
              <a:rPr lang="en-GB" sz="1800" b="1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(</a:t>
            </a: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CIPD,</a:t>
            </a:r>
            <a:b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</a:b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2025) </a:t>
            </a:r>
            <a:r>
              <a:rPr lang="en-GB" sz="2000" u="sng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for</a:t>
            </a:r>
            <a:r>
              <a:rPr lang="en-GB" sz="2500" b="1" i="1" u="sng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 BASIL's BAKERY</a:t>
            </a:r>
            <a:endParaRPr lang="en-GB" sz="2500" dirty="0">
              <a:solidFill>
                <a:schemeClr val="tx1">
                  <a:lumMod val="85000"/>
                  <a:lumOff val="15000"/>
                </a:schemeClr>
              </a:solidFill>
              <a:latin typeface="Calisto MT"/>
            </a:endParaRPr>
          </a:p>
          <a:p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91F8C-CA40-1CD4-AE64-B972D170F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3798" y="493487"/>
            <a:ext cx="6324096" cy="567636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  <a:ea typeface="Calibri"/>
                <a:cs typeface="Calibri"/>
              </a:rPr>
              <a:t>TECHNOLOGICAL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  <a:ea typeface="Calibri"/>
                <a:cs typeface="Calibri"/>
              </a:rPr>
              <a:t>   </a:t>
            </a:r>
            <a:r>
              <a:rPr lang="en-GB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* Lack of digital systems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   * Phone – based pre-orders are </a:t>
            </a:r>
            <a:r>
              <a:rPr lang="en-GB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unreliable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  <a:ea typeface="Calibri"/>
                <a:cs typeface="Calibri"/>
              </a:rPr>
              <a:t>ENVIRONMENTAL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  <a:ea typeface="Calibri"/>
                <a:cs typeface="Calibri"/>
              </a:rPr>
              <a:t>   </a:t>
            </a:r>
            <a:r>
              <a:rPr lang="en-GB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* Organic ingredients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   * Energy usage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latin typeface="Calisto MT"/>
                <a:ea typeface="Calibri"/>
                <a:cs typeface="Calibri"/>
              </a:rPr>
              <a:t>LEGAL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Calisto MT"/>
                <a:ea typeface="Calibri"/>
                <a:cs typeface="Calibri"/>
              </a:rPr>
              <a:t>   </a:t>
            </a:r>
            <a:r>
              <a:rPr lang="en-GB" b="1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* Food safety and hygiene </a:t>
            </a:r>
            <a:r>
              <a:rPr lang="en-GB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regulations</a:t>
            </a:r>
            <a:endParaRPr lang="en-GB" b="1" dirty="0">
              <a:solidFill>
                <a:schemeClr val="tx1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   * </a:t>
            </a:r>
            <a:r>
              <a:rPr lang="en-GB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Employment laws changes</a:t>
            </a:r>
            <a:endParaRPr lang="en-GB" b="1" dirty="0">
              <a:solidFill>
                <a:schemeClr val="tx1"/>
              </a:solidFill>
              <a:latin typeface="Calisto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74870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C0416-F7A7-91D6-6ADF-F1C0209AC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7848" y="268514"/>
            <a:ext cx="8596668" cy="1103086"/>
          </a:xfrm>
        </p:spPr>
        <p:txBody>
          <a:bodyPr>
            <a:normAutofit fontScale="90000"/>
          </a:bodyPr>
          <a:lstStyle/>
          <a:p>
            <a:r>
              <a:rPr lang="en-GB" sz="2800" b="1" i="1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5. FISHBONE DIAGRAM </a:t>
            </a:r>
            <a:r>
              <a:rPr lang="en-GB" sz="1800" b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(</a:t>
            </a:r>
            <a:r>
              <a:rPr lang="en-GB" sz="1800" b="1" i="1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BGMC, 2024)</a:t>
            </a:r>
            <a:endParaRPr lang="en-GB" sz="1800">
              <a:solidFill>
                <a:schemeClr val="tx1"/>
              </a:solidFill>
              <a:latin typeface="Calisto MT"/>
              <a:ea typeface="Calibri"/>
              <a:cs typeface="Calibri"/>
            </a:endParaRPr>
          </a:p>
          <a:p>
            <a:r>
              <a:rPr lang="en-GB" sz="2800" b="1" i="1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 </a:t>
            </a:r>
            <a:r>
              <a:rPr lang="en-GB" sz="2000" b="1" i="1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(</a:t>
            </a:r>
            <a:r>
              <a:rPr lang="en-GB" sz="2000" b="1" i="1" u="sng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CAUSE AND EFFECT ANALYSIS) FOR BASIL'S BAKERY:</a:t>
            </a:r>
            <a:r>
              <a:rPr lang="en-GB" sz="2800" b="1" i="1" u="sng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  <a:t> </a:t>
            </a:r>
            <a:br>
              <a:rPr lang="en-GB" sz="2800" b="1" i="1" u="sng" dirty="0">
                <a:solidFill>
                  <a:schemeClr val="tx1"/>
                </a:solidFill>
                <a:latin typeface="Calisto MT"/>
                <a:ea typeface="Calibri"/>
                <a:cs typeface="Calibri"/>
              </a:rPr>
            </a:br>
            <a:r>
              <a:rPr lang="en-GB" sz="2800" b="1" i="1" dirty="0">
                <a:latin typeface="Calisto MT"/>
                <a:ea typeface="Calibri"/>
                <a:cs typeface="Calibri"/>
              </a:rPr>
              <a:t>      </a:t>
            </a:r>
            <a:endParaRPr lang="en-GB" sz="1800" b="1" dirty="0">
              <a:latin typeface="Calisto MT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66C39-792E-3A2F-FF4D-DA9940315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866" y="1405846"/>
            <a:ext cx="12167181" cy="51870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E6E674-BDFF-3DBB-E683-F8735D96DFF4}"/>
              </a:ext>
            </a:extLst>
          </p:cNvPr>
          <p:cNvSpPr/>
          <p:nvPr/>
        </p:nvSpPr>
        <p:spPr>
          <a:xfrm>
            <a:off x="123371" y="3384854"/>
            <a:ext cx="1763484" cy="11176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Calisto MT"/>
              </a:rPr>
              <a:t>DECLINE IN FOOTFALL AND SALES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8A84E46-9C63-E0C1-5D7D-FA3D41EBE245}"/>
              </a:ext>
            </a:extLst>
          </p:cNvPr>
          <p:cNvCxnSpPr/>
          <p:nvPr/>
        </p:nvCxnSpPr>
        <p:spPr>
          <a:xfrm flipV="1">
            <a:off x="1888974" y="3992034"/>
            <a:ext cx="8512627" cy="1451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D96EEF0-519B-228E-6666-7B0F2F28E0CC}"/>
              </a:ext>
            </a:extLst>
          </p:cNvPr>
          <p:cNvCxnSpPr/>
          <p:nvPr/>
        </p:nvCxnSpPr>
        <p:spPr>
          <a:xfrm flipV="1">
            <a:off x="1932819" y="2059819"/>
            <a:ext cx="1719942" cy="194491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46269D5-4D82-5685-6AE8-8FA26B676678}"/>
              </a:ext>
            </a:extLst>
          </p:cNvPr>
          <p:cNvCxnSpPr>
            <a:cxnSpLocks/>
          </p:cNvCxnSpPr>
          <p:nvPr/>
        </p:nvCxnSpPr>
        <p:spPr>
          <a:xfrm flipV="1">
            <a:off x="5118703" y="2016276"/>
            <a:ext cx="1698170" cy="198845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ECF3614-4BBD-695D-A992-66011E0042F1}"/>
              </a:ext>
            </a:extLst>
          </p:cNvPr>
          <p:cNvCxnSpPr>
            <a:cxnSpLocks/>
          </p:cNvCxnSpPr>
          <p:nvPr/>
        </p:nvCxnSpPr>
        <p:spPr>
          <a:xfrm flipV="1">
            <a:off x="8130418" y="2001762"/>
            <a:ext cx="1516742" cy="200296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55FFA86-374D-0109-DCA1-AACE46A19329}"/>
              </a:ext>
            </a:extLst>
          </p:cNvPr>
          <p:cNvCxnSpPr>
            <a:cxnSpLocks/>
          </p:cNvCxnSpPr>
          <p:nvPr/>
        </p:nvCxnSpPr>
        <p:spPr>
          <a:xfrm>
            <a:off x="1969105" y="4033761"/>
            <a:ext cx="1436913" cy="192314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2BADD38-74DA-C081-5FB7-3ACBC543753A}"/>
              </a:ext>
            </a:extLst>
          </p:cNvPr>
          <p:cNvCxnSpPr>
            <a:cxnSpLocks/>
          </p:cNvCxnSpPr>
          <p:nvPr/>
        </p:nvCxnSpPr>
        <p:spPr>
          <a:xfrm>
            <a:off x="5133218" y="3982962"/>
            <a:ext cx="1262742" cy="187234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CAE0F4A-0F9E-3107-2E1D-0F92F689A208}"/>
              </a:ext>
            </a:extLst>
          </p:cNvPr>
          <p:cNvCxnSpPr>
            <a:cxnSpLocks/>
          </p:cNvCxnSpPr>
          <p:nvPr/>
        </p:nvCxnSpPr>
        <p:spPr>
          <a:xfrm>
            <a:off x="8137677" y="3982961"/>
            <a:ext cx="1269999" cy="18650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9C4956D-A314-2388-744F-FA81F58D1AD4}"/>
              </a:ext>
            </a:extLst>
          </p:cNvPr>
          <p:cNvSpPr/>
          <p:nvPr/>
        </p:nvSpPr>
        <p:spPr>
          <a:xfrm>
            <a:off x="2799746" y="1716917"/>
            <a:ext cx="1531256" cy="377373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i="1">
                <a:solidFill>
                  <a:schemeClr val="tx1"/>
                </a:solidFill>
                <a:latin typeface="Calisto MT"/>
              </a:rPr>
              <a:t>Technology</a:t>
            </a:r>
            <a:endParaRPr lang="en-GB" sz="1600" b="1" i="1" dirty="0">
              <a:solidFill>
                <a:schemeClr val="tx1"/>
              </a:solidFill>
              <a:latin typeface="Calisto MT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39DB598-88A9-447F-D303-9D82AE188987}"/>
              </a:ext>
            </a:extLst>
          </p:cNvPr>
          <p:cNvSpPr/>
          <p:nvPr/>
        </p:nvSpPr>
        <p:spPr>
          <a:xfrm>
            <a:off x="6051550" y="1710567"/>
            <a:ext cx="1596572" cy="377373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i="1">
                <a:solidFill>
                  <a:schemeClr val="tx1"/>
                </a:solidFill>
                <a:latin typeface="Calisto MT"/>
              </a:rPr>
              <a:t>Environment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467AD39-87F6-F76D-3299-05758A8C93B0}"/>
              </a:ext>
            </a:extLst>
          </p:cNvPr>
          <p:cNvSpPr/>
          <p:nvPr/>
        </p:nvSpPr>
        <p:spPr>
          <a:xfrm>
            <a:off x="9025164" y="1719336"/>
            <a:ext cx="1291770" cy="377373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i="1">
                <a:solidFill>
                  <a:schemeClr val="tx1"/>
                </a:solidFill>
                <a:latin typeface="Calisto MT"/>
              </a:rPr>
              <a:t>Process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D8A10FC-A8C7-1C63-3A2A-78A84EC14B60}"/>
              </a:ext>
            </a:extLst>
          </p:cNvPr>
          <p:cNvSpPr/>
          <p:nvPr/>
        </p:nvSpPr>
        <p:spPr>
          <a:xfrm>
            <a:off x="2863848" y="5870422"/>
            <a:ext cx="1211942" cy="36285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i="1">
                <a:solidFill>
                  <a:schemeClr val="tx1"/>
                </a:solidFill>
                <a:latin typeface="Calisto MT"/>
              </a:rPr>
              <a:t>People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8622881-E903-0093-FC5E-748251B48FE5}"/>
              </a:ext>
            </a:extLst>
          </p:cNvPr>
          <p:cNvSpPr/>
          <p:nvPr/>
        </p:nvSpPr>
        <p:spPr>
          <a:xfrm>
            <a:off x="5911849" y="5870422"/>
            <a:ext cx="1342570" cy="348343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i="1">
                <a:solidFill>
                  <a:schemeClr val="tx1"/>
                </a:solidFill>
                <a:latin typeface="Calisto MT"/>
              </a:rPr>
              <a:t>Materials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5C45E5B-68EC-91CF-64B5-16403934B714}"/>
              </a:ext>
            </a:extLst>
          </p:cNvPr>
          <p:cNvSpPr/>
          <p:nvPr/>
        </p:nvSpPr>
        <p:spPr>
          <a:xfrm>
            <a:off x="8836477" y="5834137"/>
            <a:ext cx="2082800" cy="384629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i="1">
                <a:solidFill>
                  <a:schemeClr val="tx1"/>
                </a:solidFill>
                <a:latin typeface="Calisto MT"/>
              </a:rPr>
              <a:t>Operational Expenses</a:t>
            </a:r>
            <a:endParaRPr lang="en-GB" sz="1600" b="1" i="1" dirty="0">
              <a:solidFill>
                <a:schemeClr val="tx1"/>
              </a:solidFill>
              <a:latin typeface="Calisto MT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A78FD90-A518-2DE4-C864-119994010A39}"/>
              </a:ext>
            </a:extLst>
          </p:cNvPr>
          <p:cNvCxnSpPr/>
          <p:nvPr/>
        </p:nvCxnSpPr>
        <p:spPr>
          <a:xfrm>
            <a:off x="3350078" y="2387297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2EB3ED3-8E5D-E2EC-7D19-27E396A32054}"/>
              </a:ext>
            </a:extLst>
          </p:cNvPr>
          <p:cNvCxnSpPr>
            <a:cxnSpLocks/>
          </p:cNvCxnSpPr>
          <p:nvPr/>
        </p:nvCxnSpPr>
        <p:spPr>
          <a:xfrm>
            <a:off x="2863849" y="2953353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95061F3-B225-1E43-1E6F-D97E5271DC07}"/>
              </a:ext>
            </a:extLst>
          </p:cNvPr>
          <p:cNvCxnSpPr>
            <a:cxnSpLocks/>
          </p:cNvCxnSpPr>
          <p:nvPr/>
        </p:nvCxnSpPr>
        <p:spPr>
          <a:xfrm>
            <a:off x="2334079" y="3606496"/>
            <a:ext cx="137886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91733D0-8171-CE08-B2A6-3D1F3D273484}"/>
              </a:ext>
            </a:extLst>
          </p:cNvPr>
          <p:cNvCxnSpPr>
            <a:cxnSpLocks/>
          </p:cNvCxnSpPr>
          <p:nvPr/>
        </p:nvCxnSpPr>
        <p:spPr>
          <a:xfrm>
            <a:off x="2979964" y="5340954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C2017E6-92A7-D174-7992-A7E649625FE8}"/>
              </a:ext>
            </a:extLst>
          </p:cNvPr>
          <p:cNvCxnSpPr>
            <a:cxnSpLocks/>
          </p:cNvCxnSpPr>
          <p:nvPr/>
        </p:nvCxnSpPr>
        <p:spPr>
          <a:xfrm>
            <a:off x="2493735" y="4731354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B04B0B8-0731-1780-FE53-FEA0FF745069}"/>
              </a:ext>
            </a:extLst>
          </p:cNvPr>
          <p:cNvCxnSpPr>
            <a:cxnSpLocks/>
          </p:cNvCxnSpPr>
          <p:nvPr/>
        </p:nvCxnSpPr>
        <p:spPr>
          <a:xfrm>
            <a:off x="2072821" y="4194326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0960CF0-7E26-05D3-213B-41DC21D0B131}"/>
              </a:ext>
            </a:extLst>
          </p:cNvPr>
          <p:cNvCxnSpPr>
            <a:cxnSpLocks/>
          </p:cNvCxnSpPr>
          <p:nvPr/>
        </p:nvCxnSpPr>
        <p:spPr>
          <a:xfrm>
            <a:off x="5236935" y="4187069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0217F99A-2D16-1121-AE23-1F4DE276A54E}"/>
              </a:ext>
            </a:extLst>
          </p:cNvPr>
          <p:cNvCxnSpPr>
            <a:cxnSpLocks/>
          </p:cNvCxnSpPr>
          <p:nvPr/>
        </p:nvCxnSpPr>
        <p:spPr>
          <a:xfrm>
            <a:off x="5650594" y="4731354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19FF78A-FB14-3318-392D-E530C894D652}"/>
              </a:ext>
            </a:extLst>
          </p:cNvPr>
          <p:cNvCxnSpPr>
            <a:cxnSpLocks/>
          </p:cNvCxnSpPr>
          <p:nvPr/>
        </p:nvCxnSpPr>
        <p:spPr>
          <a:xfrm>
            <a:off x="6035221" y="5340953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7A0FC10-7F8D-6369-D036-E800BAC22154}"/>
              </a:ext>
            </a:extLst>
          </p:cNvPr>
          <p:cNvCxnSpPr>
            <a:cxnSpLocks/>
          </p:cNvCxnSpPr>
          <p:nvPr/>
        </p:nvCxnSpPr>
        <p:spPr>
          <a:xfrm>
            <a:off x="9380764" y="2387297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C8A708C-A4DC-2406-304C-CFD455844C08}"/>
              </a:ext>
            </a:extLst>
          </p:cNvPr>
          <p:cNvCxnSpPr>
            <a:cxnSpLocks/>
          </p:cNvCxnSpPr>
          <p:nvPr/>
        </p:nvCxnSpPr>
        <p:spPr>
          <a:xfrm>
            <a:off x="9003392" y="2880782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24B2AF4-2B2C-0E3E-DE69-229393149B15}"/>
              </a:ext>
            </a:extLst>
          </p:cNvPr>
          <p:cNvCxnSpPr>
            <a:cxnSpLocks/>
          </p:cNvCxnSpPr>
          <p:nvPr/>
        </p:nvCxnSpPr>
        <p:spPr>
          <a:xfrm>
            <a:off x="8611507" y="3381525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40A2F53-FF5B-E753-1BD4-00D6263B61AE}"/>
              </a:ext>
            </a:extLst>
          </p:cNvPr>
          <p:cNvCxnSpPr>
            <a:cxnSpLocks/>
          </p:cNvCxnSpPr>
          <p:nvPr/>
        </p:nvCxnSpPr>
        <p:spPr>
          <a:xfrm>
            <a:off x="9025164" y="5268383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AB41A78-C648-CBF9-3CFD-15C64FF5F064}"/>
              </a:ext>
            </a:extLst>
          </p:cNvPr>
          <p:cNvCxnSpPr>
            <a:cxnSpLocks/>
          </p:cNvCxnSpPr>
          <p:nvPr/>
        </p:nvCxnSpPr>
        <p:spPr>
          <a:xfrm>
            <a:off x="8662307" y="4731355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4B5B277-073C-8014-B884-14B2AECA7EFE}"/>
              </a:ext>
            </a:extLst>
          </p:cNvPr>
          <p:cNvCxnSpPr>
            <a:cxnSpLocks/>
          </p:cNvCxnSpPr>
          <p:nvPr/>
        </p:nvCxnSpPr>
        <p:spPr>
          <a:xfrm>
            <a:off x="8284935" y="4266897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CD61597-E925-72DF-3D50-18AD3C9A360E}"/>
              </a:ext>
            </a:extLst>
          </p:cNvPr>
          <p:cNvCxnSpPr>
            <a:cxnSpLocks/>
          </p:cNvCxnSpPr>
          <p:nvPr/>
        </p:nvCxnSpPr>
        <p:spPr>
          <a:xfrm>
            <a:off x="6470649" y="2459868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52A126E3-6367-1022-5D99-F1136922E6C9}"/>
              </a:ext>
            </a:extLst>
          </p:cNvPr>
          <p:cNvCxnSpPr>
            <a:cxnSpLocks/>
          </p:cNvCxnSpPr>
          <p:nvPr/>
        </p:nvCxnSpPr>
        <p:spPr>
          <a:xfrm>
            <a:off x="6035221" y="2953353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DF6016C5-B007-629F-2A58-E49516FB7325}"/>
              </a:ext>
            </a:extLst>
          </p:cNvPr>
          <p:cNvCxnSpPr>
            <a:cxnSpLocks/>
          </p:cNvCxnSpPr>
          <p:nvPr/>
        </p:nvCxnSpPr>
        <p:spPr>
          <a:xfrm>
            <a:off x="5570764" y="3504897"/>
            <a:ext cx="224972" cy="725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D7BBEB9-97AB-601E-0B81-50595111A2DE}"/>
              </a:ext>
            </a:extLst>
          </p:cNvPr>
          <p:cNvSpPr txBox="1"/>
          <p:nvPr/>
        </p:nvSpPr>
        <p:spPr>
          <a:xfrm>
            <a:off x="3556000" y="2264227"/>
            <a:ext cx="232591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No online ordering platform</a:t>
            </a:r>
            <a:endParaRPr lang="en-US" sz="1200" dirty="0">
              <a:latin typeface="Calisto MT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5231D92-70AC-4694-BB05-BC3D34BA3A7C}"/>
              </a:ext>
            </a:extLst>
          </p:cNvPr>
          <p:cNvSpPr txBox="1"/>
          <p:nvPr/>
        </p:nvSpPr>
        <p:spPr>
          <a:xfrm>
            <a:off x="3145970" y="2815771"/>
            <a:ext cx="290285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No, digital payment or pre-order system</a:t>
            </a:r>
            <a:endParaRPr lang="en-US" sz="1200" dirty="0">
              <a:latin typeface="Calisto MT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9215220-1AD5-629F-B907-B1779C317AB0}"/>
              </a:ext>
            </a:extLst>
          </p:cNvPr>
          <p:cNvSpPr txBox="1"/>
          <p:nvPr/>
        </p:nvSpPr>
        <p:spPr>
          <a:xfrm>
            <a:off x="2492828" y="338545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Limited use of social media or digital </a:t>
            </a:r>
            <a:r>
              <a:rPr lang="en-US" sz="1200">
                <a:latin typeface="Calisto MT"/>
              </a:rPr>
              <a:t>marketing</a:t>
            </a:r>
            <a:endParaRPr lang="en-US" sz="1200" dirty="0">
              <a:latin typeface="Calisto MT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7E5F79-1788-2C8B-B5D0-3FD483CBD219}"/>
              </a:ext>
            </a:extLst>
          </p:cNvPr>
          <p:cNvSpPr txBox="1"/>
          <p:nvPr/>
        </p:nvSpPr>
        <p:spPr>
          <a:xfrm>
            <a:off x="2300514" y="407488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Single operator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972DBBB-8E11-72A3-8E97-7493161D9D72}"/>
              </a:ext>
            </a:extLst>
          </p:cNvPr>
          <p:cNvSpPr txBox="1"/>
          <p:nvPr/>
        </p:nvSpPr>
        <p:spPr>
          <a:xfrm>
            <a:off x="2717799" y="459014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No staff for pre-order or deliv</a:t>
            </a:r>
            <a:r>
              <a:rPr lang="en-US" sz="1200">
                <a:latin typeface="Calisto MT"/>
              </a:rPr>
              <a:t>eries</a:t>
            </a:r>
            <a:endParaRPr lang="en-US" sz="1200" dirty="0">
              <a:latin typeface="Calisto MT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25CF9A5-7FC9-9311-A1CB-1239EC4A449D}"/>
              </a:ext>
            </a:extLst>
          </p:cNvPr>
          <p:cNvSpPr txBox="1"/>
          <p:nvPr/>
        </p:nvSpPr>
        <p:spPr>
          <a:xfrm>
            <a:off x="6752771" y="234405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Shops closing</a:t>
            </a:r>
            <a:endParaRPr lang="en-US" sz="1200" dirty="0">
              <a:latin typeface="Calisto MT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5D7FB46-4869-284E-C58E-D72A4C1E0E87}"/>
              </a:ext>
            </a:extLst>
          </p:cNvPr>
          <p:cNvSpPr txBox="1"/>
          <p:nvPr/>
        </p:nvSpPr>
        <p:spPr>
          <a:xfrm>
            <a:off x="6281057" y="282302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Shops relocating</a:t>
            </a:r>
            <a:endParaRPr lang="en-US" sz="1200" dirty="0">
              <a:latin typeface="Calisto MT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C4B9681-DEF7-BACA-5F95-18EC7827AE5F}"/>
              </a:ext>
            </a:extLst>
          </p:cNvPr>
          <p:cNvSpPr txBox="1"/>
          <p:nvPr/>
        </p:nvSpPr>
        <p:spPr>
          <a:xfrm>
            <a:off x="5765799" y="338182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Post-pandemic </a:t>
            </a:r>
            <a:r>
              <a:rPr lang="en-US" sz="1200">
                <a:latin typeface="Calisto MT"/>
              </a:rPr>
              <a:t>behavioral</a:t>
            </a:r>
            <a:r>
              <a:rPr lang="en-US" sz="1200" dirty="0">
                <a:latin typeface="Calisto MT"/>
              </a:rPr>
              <a:t> shifts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C656C19-2ED1-D1F9-B638-490DB66F6CC6}"/>
              </a:ext>
            </a:extLst>
          </p:cNvPr>
          <p:cNvSpPr txBox="1"/>
          <p:nvPr/>
        </p:nvSpPr>
        <p:spPr>
          <a:xfrm>
            <a:off x="9604828" y="226422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No deliv</a:t>
            </a:r>
            <a:r>
              <a:rPr lang="en-US" sz="1200">
                <a:latin typeface="Calisto MT"/>
              </a:rPr>
              <a:t>ery service</a:t>
            </a:r>
            <a:endParaRPr lang="en-US" sz="1200" dirty="0">
              <a:latin typeface="Calisto MT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A5FC367-D041-0605-2A2A-780C78FD5368}"/>
              </a:ext>
            </a:extLst>
          </p:cNvPr>
          <p:cNvSpPr txBox="1"/>
          <p:nvPr/>
        </p:nvSpPr>
        <p:spPr>
          <a:xfrm>
            <a:off x="9252856" y="275771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Inconsistent pre-orde</a:t>
            </a:r>
            <a:r>
              <a:rPr lang="en-US" sz="1200">
                <a:latin typeface="Calisto MT"/>
              </a:rPr>
              <a:t>ring service</a:t>
            </a:r>
            <a:endParaRPr lang="en-US" sz="1200" dirty="0">
              <a:latin typeface="Calisto MT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95B540C-5C64-28D0-9639-0CB51BFA648B}"/>
              </a:ext>
            </a:extLst>
          </p:cNvPr>
          <p:cNvSpPr txBox="1"/>
          <p:nvPr/>
        </p:nvSpPr>
        <p:spPr>
          <a:xfrm>
            <a:off x="8886371" y="325845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Limited stock on peak times</a:t>
            </a:r>
            <a:endParaRPr lang="en-US" sz="1200" dirty="0">
              <a:latin typeface="Calisto MT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06B1120-09A1-FEDC-8107-78ADDDDF5B3C}"/>
              </a:ext>
            </a:extLst>
          </p:cNvPr>
          <p:cNvSpPr txBox="1"/>
          <p:nvPr/>
        </p:nvSpPr>
        <p:spPr>
          <a:xfrm>
            <a:off x="8512628" y="413294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Higher utility bills</a:t>
            </a:r>
            <a:endParaRPr lang="en-US" sz="1200" dirty="0">
              <a:latin typeface="Calisto MT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B8D8A5A-4561-9B65-9CA2-4CCC0E475F1C}"/>
              </a:ext>
            </a:extLst>
          </p:cNvPr>
          <p:cNvSpPr txBox="1"/>
          <p:nvPr/>
        </p:nvSpPr>
        <p:spPr>
          <a:xfrm>
            <a:off x="8889999" y="459014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Higher rent and business rate</a:t>
            </a:r>
            <a:endParaRPr lang="en-US" sz="1200" dirty="0">
              <a:latin typeface="Calisto MT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332C5AC-E58A-AA9C-EA07-871CAFEF9E97}"/>
              </a:ext>
            </a:extLst>
          </p:cNvPr>
          <p:cNvSpPr txBox="1"/>
          <p:nvPr/>
        </p:nvSpPr>
        <p:spPr>
          <a:xfrm>
            <a:off x="9252857" y="512717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Stagnated sales</a:t>
            </a:r>
            <a:endParaRPr lang="en-US" sz="1200" dirty="0">
              <a:latin typeface="Calisto MT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7D2DD746-9D80-BDB2-27E4-90F163826D7E}"/>
              </a:ext>
            </a:extLst>
          </p:cNvPr>
          <p:cNvSpPr txBox="1"/>
          <p:nvPr/>
        </p:nvSpPr>
        <p:spPr>
          <a:xfrm>
            <a:off x="5453742" y="407125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sto MT"/>
              </a:rPr>
              <a:t>Organic ingredients cost increases</a:t>
            </a:r>
            <a:endParaRPr lang="en-US" sz="1200" dirty="0">
              <a:latin typeface="Calisto MT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DC7F7E4-7C50-93EF-4CB3-7DE3FD632D0D}"/>
              </a:ext>
            </a:extLst>
          </p:cNvPr>
          <p:cNvSpPr txBox="1"/>
          <p:nvPr/>
        </p:nvSpPr>
        <p:spPr>
          <a:xfrm>
            <a:off x="5867399" y="459377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  <a:ea typeface="Calibri"/>
                <a:cs typeface="Calibri"/>
              </a:rPr>
              <a:t>Supply </a:t>
            </a:r>
            <a:r>
              <a:rPr lang="en-US" sz="1200">
                <a:latin typeface="Calisto MT"/>
                <a:ea typeface="Calibri"/>
                <a:cs typeface="Calibri"/>
              </a:rPr>
              <a:t>vulnerability</a:t>
            </a:r>
            <a:endParaRPr lang="en-US" sz="1200" dirty="0">
              <a:latin typeface="Calisto MT"/>
              <a:ea typeface="Calibri"/>
              <a:cs typeface="Calibri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DA2749C-23DE-9ED4-94DE-F45FDD4039E5}"/>
              </a:ext>
            </a:extLst>
          </p:cNvPr>
          <p:cNvSpPr txBox="1"/>
          <p:nvPr/>
        </p:nvSpPr>
        <p:spPr>
          <a:xfrm>
            <a:off x="6284685" y="520699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Stock </a:t>
            </a:r>
            <a:r>
              <a:rPr lang="en-US" sz="1200">
                <a:latin typeface="Calisto MT"/>
              </a:rPr>
              <a:t>unpredictability</a:t>
            </a:r>
            <a:endParaRPr lang="en-US" sz="1200" dirty="0">
              <a:latin typeface="Calisto MT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38C5F40-5457-94EB-8BEC-21B3D6F55BB4}"/>
              </a:ext>
            </a:extLst>
          </p:cNvPr>
          <p:cNvSpPr txBox="1"/>
          <p:nvPr/>
        </p:nvSpPr>
        <p:spPr>
          <a:xfrm>
            <a:off x="3225799" y="521062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sto MT"/>
              </a:rPr>
              <a:t>Loyal </a:t>
            </a:r>
            <a:r>
              <a:rPr lang="en-US" sz="1200">
                <a:latin typeface="Calisto MT"/>
              </a:rPr>
              <a:t>customers</a:t>
            </a:r>
            <a:r>
              <a:rPr lang="en-US" sz="1200" dirty="0">
                <a:latin typeface="Calisto MT"/>
              </a:rPr>
              <a:t> made redundant</a:t>
            </a:r>
          </a:p>
        </p:txBody>
      </p:sp>
    </p:spTree>
    <p:extLst>
      <p:ext uri="{BB962C8B-B14F-4D97-AF65-F5344CB8AC3E}">
        <p14:creationId xmlns:p14="http://schemas.microsoft.com/office/powerpoint/2010/main" val="922952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275B2-9CBF-3CCE-A85D-1898D53BF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763" y="391886"/>
            <a:ext cx="8596668" cy="1320800"/>
          </a:xfrm>
        </p:spPr>
        <p:txBody>
          <a:bodyPr>
            <a:normAutofit/>
          </a:bodyPr>
          <a:lstStyle/>
          <a:p>
            <a:r>
              <a:rPr lang="en-GB" sz="2500" b="1" i="1" dirty="0">
                <a:solidFill>
                  <a:schemeClr val="accent2"/>
                </a:solidFill>
                <a:latin typeface="Calisto MT"/>
              </a:rPr>
              <a:t>6.</a:t>
            </a:r>
            <a:r>
              <a:rPr lang="en-GB" sz="2500" b="1" dirty="0">
                <a:solidFill>
                  <a:schemeClr val="accent2"/>
                </a:solidFill>
                <a:latin typeface="Calisto MT"/>
              </a:rPr>
              <a:t> </a:t>
            </a:r>
            <a:r>
              <a:rPr lang="en-GB" sz="2500" b="1" i="1" u="sng">
                <a:solidFill>
                  <a:schemeClr val="accent2"/>
                </a:solidFill>
                <a:latin typeface="Calisto M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6362B-7C49-2452-709E-5B3A70A30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506" y="963160"/>
            <a:ext cx="11724495" cy="57966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 algn="just">
              <a:buFont typeface="Arial" charset="2"/>
              <a:buChar char="•"/>
            </a:pPr>
            <a:r>
              <a:rPr lang="en-GB" dirty="0">
                <a:latin typeface="Calisto MT"/>
                <a:ea typeface="Calibri"/>
                <a:cs typeface="Calibri"/>
              </a:rPr>
              <a:t>Basil's Bakery is facing a combination of </a:t>
            </a:r>
            <a:r>
              <a:rPr lang="en-GB" i="1" dirty="0">
                <a:latin typeface="Calisto MT"/>
                <a:ea typeface="Calibri"/>
                <a:cs typeface="Calibri"/>
              </a:rPr>
              <a:t>structural</a:t>
            </a:r>
            <a:r>
              <a:rPr lang="en-GB" dirty="0">
                <a:latin typeface="Calisto MT"/>
                <a:ea typeface="Calibri"/>
                <a:cs typeface="Calibri"/>
              </a:rPr>
              <a:t>, </a:t>
            </a:r>
            <a:r>
              <a:rPr lang="en-GB" i="1" dirty="0">
                <a:latin typeface="Calisto MT"/>
                <a:ea typeface="Calibri"/>
                <a:cs typeface="Calibri"/>
              </a:rPr>
              <a:t>financial</a:t>
            </a:r>
            <a:r>
              <a:rPr lang="en-GB" dirty="0">
                <a:latin typeface="Calisto MT"/>
                <a:ea typeface="Calibri"/>
                <a:cs typeface="Calibri"/>
              </a:rPr>
              <a:t> and </a:t>
            </a:r>
            <a:r>
              <a:rPr lang="en-GB" i="1" dirty="0">
                <a:latin typeface="Calisto MT"/>
                <a:ea typeface="Calibri"/>
                <a:cs typeface="Calibri"/>
              </a:rPr>
              <a:t>behavioural </a:t>
            </a:r>
            <a:r>
              <a:rPr lang="en-GB" i="1">
                <a:latin typeface="Calisto MT"/>
                <a:ea typeface="Calibri"/>
                <a:cs typeface="Calibri"/>
              </a:rPr>
              <a:t>challenges</a:t>
            </a:r>
            <a:r>
              <a:rPr lang="en-GB">
                <a:latin typeface="Calisto MT"/>
                <a:ea typeface="Calibri"/>
                <a:cs typeface="Calibri"/>
              </a:rPr>
              <a:t> that have reduced its sales since 2020.</a:t>
            </a:r>
            <a:endParaRPr lang="en-US"/>
          </a:p>
          <a:p>
            <a:pPr marL="285750" indent="-285750" algn="just">
              <a:buFont typeface="Arial" charset="2"/>
              <a:buChar char="•"/>
            </a:pPr>
            <a:r>
              <a:rPr lang="en-GB" dirty="0">
                <a:latin typeface="Calisto MT"/>
                <a:ea typeface="Calibri"/>
                <a:cs typeface="Calibri"/>
              </a:rPr>
              <a:t>The initial decline was linked to lockdown restrictions. However, the continued stagnation –25% below 2019 levels reflects to other factors inside the local retail environment and costumer habits, such as: </a:t>
            </a:r>
            <a:r>
              <a:rPr lang="en-GB" i="1" dirty="0">
                <a:latin typeface="Calisto MT"/>
                <a:ea typeface="Calibri"/>
                <a:cs typeface="Calibri"/>
              </a:rPr>
              <a:t>reduced footfall in the shopping park</a:t>
            </a:r>
            <a:r>
              <a:rPr lang="en-GB" dirty="0">
                <a:latin typeface="Calisto MT"/>
                <a:ea typeface="Calibri"/>
                <a:cs typeface="Calibri"/>
              </a:rPr>
              <a:t>, </a:t>
            </a:r>
            <a:r>
              <a:rPr lang="en-GB" i="1" dirty="0">
                <a:latin typeface="Calisto MT"/>
                <a:ea typeface="Calibri"/>
                <a:cs typeface="Calibri"/>
              </a:rPr>
              <a:t>shop closures</a:t>
            </a:r>
            <a:r>
              <a:rPr lang="en-GB" dirty="0">
                <a:latin typeface="Calisto MT"/>
                <a:ea typeface="Calibri"/>
                <a:cs typeface="Calibri"/>
              </a:rPr>
              <a:t>, </a:t>
            </a:r>
            <a:r>
              <a:rPr lang="en-GB" i="1" dirty="0">
                <a:latin typeface="Calisto MT"/>
                <a:ea typeface="Calibri"/>
                <a:cs typeface="Calibri"/>
              </a:rPr>
              <a:t>redundancies</a:t>
            </a:r>
            <a:r>
              <a:rPr lang="en-GB" dirty="0">
                <a:latin typeface="Calisto MT"/>
                <a:ea typeface="Calibri"/>
                <a:cs typeface="Calibri"/>
              </a:rPr>
              <a:t> and </a:t>
            </a:r>
            <a:r>
              <a:rPr lang="en-GB" i="1" dirty="0">
                <a:latin typeface="Calisto MT"/>
                <a:ea typeface="Calibri"/>
                <a:cs typeface="Calibri"/>
              </a:rPr>
              <a:t>rise of </a:t>
            </a:r>
            <a:r>
              <a:rPr lang="en-GB" i="1">
                <a:latin typeface="Calisto MT"/>
                <a:ea typeface="Calibri"/>
                <a:cs typeface="Calibri"/>
              </a:rPr>
              <a:t>costumers working at home.</a:t>
            </a:r>
          </a:p>
          <a:p>
            <a:pPr marL="285750" indent="-285750" algn="just">
              <a:buFont typeface="Arial" charset="2"/>
              <a:buChar char="•"/>
            </a:pPr>
            <a:r>
              <a:rPr lang="en-GB" dirty="0">
                <a:latin typeface="Calisto MT"/>
                <a:ea typeface="Calibri"/>
                <a:cs typeface="Calibri"/>
              </a:rPr>
              <a:t>Financially we can conclude that Basil's operating costs and raw material prices have risen, reducing margins and making the current </a:t>
            </a:r>
            <a:r>
              <a:rPr lang="en-GB">
                <a:latin typeface="Calisto MT"/>
                <a:ea typeface="Calibri"/>
                <a:cs typeface="Calibri"/>
              </a:rPr>
              <a:t>business</a:t>
            </a:r>
            <a:r>
              <a:rPr lang="en-GB" dirty="0">
                <a:latin typeface="Calisto MT"/>
                <a:ea typeface="Calibri"/>
                <a:cs typeface="Calibri"/>
              </a:rPr>
              <a:t> model difficult to sustain.</a:t>
            </a:r>
          </a:p>
          <a:p>
            <a:pPr marL="285750" indent="-285750" algn="just">
              <a:buFont typeface="Arial" charset="2"/>
              <a:buChar char="•"/>
            </a:pPr>
            <a:r>
              <a:rPr lang="en-GB" dirty="0">
                <a:latin typeface="Calisto MT"/>
                <a:ea typeface="Calibri"/>
                <a:cs typeface="Calibri"/>
              </a:rPr>
              <a:t>No less important, the costumers feedback shows clear demand for services such as delivery and pre-ordering, but Basil's limited capacity prevents him for meeting these expectations. This gap between </a:t>
            </a:r>
            <a:r>
              <a:rPr lang="en-GB">
                <a:latin typeface="Calisto MT"/>
                <a:ea typeface="Calibri"/>
                <a:cs typeface="Calibri"/>
              </a:rPr>
              <a:t>costumer needs and operational capacity puts serious impact on sales.</a:t>
            </a:r>
          </a:p>
          <a:p>
            <a:pPr marL="0" indent="0">
              <a:buNone/>
            </a:pPr>
            <a:endParaRPr lang="en-GB" dirty="0">
              <a:latin typeface="Calisto MT"/>
              <a:ea typeface="Calibri"/>
              <a:cs typeface="Calibri"/>
            </a:endParaRPr>
          </a:p>
          <a:p>
            <a:pPr marL="0" indent="0" algn="just">
              <a:buNone/>
            </a:pPr>
            <a:r>
              <a:rPr lang="en-GB" dirty="0">
                <a:latin typeface="Calisto MT"/>
                <a:ea typeface="Calibri"/>
                <a:cs typeface="Calibri"/>
              </a:rPr>
              <a:t>Basil's concerns in continuing the business as it is are justified. To move forward, he will need to </a:t>
            </a:r>
            <a:r>
              <a:rPr lang="en-GB">
                <a:latin typeface="Calisto MT"/>
                <a:ea typeface="Calibri"/>
                <a:cs typeface="Calibri"/>
              </a:rPr>
              <a:t>explore new strategies, such as: </a:t>
            </a:r>
          </a:p>
          <a:p>
            <a:pPr marL="285750" indent="-285750">
              <a:buFont typeface="Arial" charset="2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Operational restructuring</a:t>
            </a:r>
            <a:endParaRPr lang="en-GB" dirty="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Digital ordering solutions</a:t>
            </a:r>
            <a:endParaRPr lang="en-GB" dirty="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Changes to his product offering</a:t>
            </a:r>
            <a:endParaRPr lang="en-GB" dirty="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Delivering services (logistics)</a:t>
            </a:r>
            <a:endParaRPr lang="en-GB" dirty="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 charset="2"/>
              <a:buChar char="•"/>
            </a:pPr>
            <a:endParaRPr lang="en-GB" dirty="0">
              <a:latin typeface="Calisto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5186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84B0E-361F-E156-215B-205D74891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429718" cy="5175624"/>
          </a:xfrm>
        </p:spPr>
        <p:txBody>
          <a:bodyPr anchor="ctr">
            <a:normAutofit/>
          </a:bodyPr>
          <a:lstStyle/>
          <a:p>
            <a:r>
              <a:rPr lang="en-GB" sz="2800" i="1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7</a:t>
            </a:r>
            <a:r>
              <a:rPr lang="en-GB" sz="2500" i="1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. </a:t>
            </a:r>
            <a:r>
              <a:rPr lang="en-GB" sz="2500" i="1" u="sng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REFERENCING </a:t>
            </a:r>
            <a:r>
              <a:rPr lang="en-GB" sz="2500" i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Calisto MT"/>
              </a:rPr>
              <a:t>LIST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78DBDABE-0372-B041-0FF2-E1D6B32CDA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9057" y="-195940"/>
            <a:ext cx="7485237" cy="8049451"/>
          </a:xfrm>
        </p:spPr>
        <p:txBody>
          <a:bodyPr anchor="ctr">
            <a:normAutofit fontScale="92500" lnSpcReduction="20000"/>
          </a:bodyPr>
          <a:lstStyle/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 dirty="0">
              <a:solidFill>
                <a:schemeClr val="bg2"/>
              </a:solidFill>
              <a:latin typeface="Trebuchet MS"/>
            </a:endParaRPr>
          </a:p>
          <a:p>
            <a:pPr marL="0" indent="0">
              <a:buNone/>
            </a:pPr>
            <a:endParaRPr lang="en-GB" dirty="0">
              <a:solidFill>
                <a:schemeClr val="bg2"/>
              </a:solidFill>
              <a:latin typeface="Trebuchet MS"/>
            </a:endParaRPr>
          </a:p>
          <a:p>
            <a:pPr>
              <a:buFont typeface="Arial" charset="2"/>
              <a:buChar char="•"/>
            </a:pPr>
            <a:r>
              <a:rPr lang="en-GB" dirty="0">
                <a:solidFill>
                  <a:schemeClr val="bg2"/>
                </a:solidFill>
                <a:latin typeface="Calisto MT"/>
              </a:rPr>
              <a:t>A 5-minute </a:t>
            </a:r>
            <a:r>
              <a:rPr lang="en-GB" dirty="0" err="1">
                <a:solidFill>
                  <a:schemeClr val="bg2"/>
                </a:solidFill>
                <a:latin typeface="Calisto MT"/>
              </a:rPr>
              <a:t>Youtube</a:t>
            </a:r>
            <a:r>
              <a:rPr lang="en-GB" dirty="0">
                <a:solidFill>
                  <a:schemeClr val="bg2"/>
                </a:solidFill>
                <a:latin typeface="Calisto MT"/>
              </a:rPr>
              <a:t> video on the nature of problems</a:t>
            </a:r>
          </a:p>
          <a:p>
            <a:pPr marL="0" indent="0">
              <a:buNone/>
            </a:pPr>
            <a:r>
              <a:rPr lang="en-GB" dirty="0">
                <a:solidFill>
                  <a:schemeClr val="bg2"/>
                </a:solidFill>
              </a:rPr>
              <a:t>    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rebuchet MS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 dirty="0">
                <a:solidFill>
                  <a:schemeClr val="bg2"/>
                </a:solidFill>
                <a:latin typeface="Calisto MT"/>
              </a:rPr>
              <a:t>Reading on the need to identify the 'right' business </a:t>
            </a:r>
            <a:r>
              <a:rPr lang="en-GB">
                <a:solidFill>
                  <a:schemeClr val="bg2"/>
                </a:solidFill>
                <a:latin typeface="Calisto MT"/>
              </a:rPr>
              <a:t>problem:              Spradlin, D. </a:t>
            </a:r>
            <a:r>
              <a:rPr lang="en-GB" dirty="0">
                <a:solidFill>
                  <a:schemeClr val="bg2"/>
                </a:solidFill>
                <a:latin typeface="Calisto MT"/>
              </a:rPr>
              <a:t>(2012). Are you solving the right problem? Harvard Business Review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sto M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</a:t>
            </a:r>
            <a:r>
              <a:rPr lang="en-GB" u="sng" dirty="0">
                <a:solidFill>
                  <a:schemeClr val="tx1"/>
                </a:solidFill>
                <a:latin typeface="Calisto M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https://hbr.org/2012/09/are-you-solving-the-right-problem</a:t>
            </a:r>
            <a:endParaRPr lang="en-GB" u="sng" dirty="0">
              <a:solidFill>
                <a:schemeClr val="tx1"/>
              </a:solidFill>
              <a:latin typeface="Calisto MT"/>
            </a:endParaRPr>
          </a:p>
          <a:p>
            <a:pPr marL="0" indent="0">
              <a:buNone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bg2"/>
                </a:solidFill>
                <a:latin typeface="Calisto MT"/>
              </a:rPr>
              <a:t>CIPD (2025) PESTLE ANALYSIS Available at: </a:t>
            </a:r>
            <a:r>
              <a:rPr lang="en-GB" dirty="0">
                <a:solidFill>
                  <a:schemeClr val="tx1"/>
                </a:solidFill>
                <a:latin typeface="Calisto 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https://www.cipd.org/en/knowledge/factsheets/pestle-analysis-factsheet/</a:t>
            </a:r>
            <a:r>
              <a:rPr lang="en-GB" dirty="0">
                <a:solidFill>
                  <a:schemeClr val="bg2"/>
                </a:solidFill>
                <a:latin typeface="Calisto MT"/>
              </a:rPr>
              <a:t> </a:t>
            </a:r>
            <a:r>
              <a:rPr lang="en-GB">
                <a:solidFill>
                  <a:schemeClr val="bg2"/>
                </a:solidFill>
                <a:latin typeface="Calisto MT"/>
              </a:rPr>
              <a:t>(Accessed: 28 June 2026)</a:t>
            </a:r>
          </a:p>
          <a:p>
            <a:pPr>
              <a:buFont typeface="Arial" charset="2"/>
              <a:buChar char="•"/>
            </a:pPr>
            <a:endParaRPr lang="en-GB" dirty="0">
              <a:solidFill>
                <a:schemeClr val="bg2"/>
              </a:solidFill>
              <a:latin typeface="Calisto MT"/>
            </a:endParaRP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bg2"/>
                </a:solidFill>
                <a:latin typeface="Calisto MT"/>
              </a:rPr>
              <a:t>Oxford College of Marketing Blog</a:t>
            </a:r>
            <a:endParaRPr lang="en-GB" dirty="0">
              <a:solidFill>
                <a:schemeClr val="bg2"/>
              </a:solidFill>
              <a:latin typeface="Calisto MT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/>
                </a:solidFill>
                <a:latin typeface="Trebuchet MS"/>
              </a:rPr>
              <a:t>     </a:t>
            </a:r>
            <a:r>
              <a:rPr lang="en-GB" dirty="0">
                <a:solidFill>
                  <a:schemeClr val="tx1"/>
                </a:solidFill>
                <a:latin typeface="Trebuchet M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</a:t>
            </a:r>
            <a:r>
              <a:rPr lang="en-GB" dirty="0">
                <a:solidFill>
                  <a:schemeClr val="tx1"/>
                </a:solidFill>
                <a:latin typeface="Calisto M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log.oxfordcollegeofmarketing.com/2016/06/30/pestel-analysis/</a:t>
            </a:r>
            <a:endParaRPr lang="en-GB" dirty="0">
              <a:solidFill>
                <a:schemeClr val="tx1"/>
              </a:solidFill>
              <a:latin typeface="Calisto MT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dirty="0">
              <a:solidFill>
                <a:schemeClr val="bg2"/>
              </a:solidFill>
              <a:latin typeface="Calisto MT"/>
            </a:endParaRPr>
          </a:p>
          <a:p>
            <a:pPr>
              <a:buFont typeface="Arial" charset="2"/>
              <a:buChar char="•"/>
            </a:pPr>
            <a:r>
              <a:rPr lang="en-GB" dirty="0">
                <a:solidFill>
                  <a:schemeClr val="bg2"/>
                </a:solidFill>
                <a:latin typeface="Calisto MT"/>
              </a:rPr>
              <a:t>BGMC (2024) Exploring the Fishbone Diagram: Types, Advantages, Drawbacks, and Revealing the Six M's of Change Available at: </a:t>
            </a:r>
            <a:r>
              <a:rPr lang="en-GB" dirty="0">
                <a:solidFill>
                  <a:schemeClr val="tx1"/>
                </a:solidFill>
                <a:latin typeface="Calisto M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https://bgmcgroup.com/exploring-the-fishbone-diagram-types-advantages-drawbacks-and-revealing-the-six-ms-of-change/</a:t>
            </a:r>
            <a:r>
              <a:rPr lang="en-GB" dirty="0">
                <a:solidFill>
                  <a:schemeClr val="tx1"/>
                </a:solidFill>
                <a:latin typeface="Calisto MT"/>
              </a:rPr>
              <a:t> </a:t>
            </a:r>
            <a:r>
              <a:rPr lang="en-GB" dirty="0">
                <a:solidFill>
                  <a:schemeClr val="bg2"/>
                </a:solidFill>
                <a:latin typeface="Calisto MT"/>
              </a:rPr>
              <a:t>(Accessed: 06 July 2026)</a:t>
            </a: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  <a:p>
            <a:pPr>
              <a:buFont typeface="Arial" charset="2"/>
              <a:buChar char="•"/>
            </a:pPr>
            <a:endParaRPr lang="en-GB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699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Module Name  PROBLEM SOLVING AND DECISION MAKING  Module code: LCLM4004   Lecturer Name: Richard Ashaye  Assignment 1: Presentation</vt:lpstr>
      <vt:lpstr>                          OVERVIEW</vt:lpstr>
      <vt:lpstr>INTRODUCTION    </vt:lpstr>
      <vt:lpstr>       2. COMPANY BACKGROUND                 </vt:lpstr>
      <vt:lpstr>                               3. BUSINESS PROBLEM STATEMENT                                              5W2H (Spradlin, 2012) method:</vt:lpstr>
      <vt:lpstr>4. PESTEL ANALYSIS (CIPD, 2025)      for BASIL's BAKERY</vt:lpstr>
      <vt:lpstr>4. PESTEL ANALYSIS (CIPD, 2025) for BASIL's BAKERY </vt:lpstr>
      <vt:lpstr>5. FISHBONE DIAGRAM (BGMC, 2024)  (CAUSE AND EFFECT ANALYSIS) FOR BASIL'S BAKERY:        </vt:lpstr>
      <vt:lpstr>6. CONCLUSION</vt:lpstr>
      <vt:lpstr>7. REFERENCING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2634</cp:revision>
  <dcterms:created xsi:type="dcterms:W3CDTF">2013-07-15T20:26:40Z</dcterms:created>
  <dcterms:modified xsi:type="dcterms:W3CDTF">2026-07-11T16:33:23Z</dcterms:modified>
</cp:coreProperties>
</file>