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3" r:id="rId3"/>
    <p:sldId id="264" r:id="rId4"/>
    <p:sldId id="265" r:id="rId5"/>
    <p:sldId id="261" r:id="rId6"/>
    <p:sldId id="258" r:id="rId7"/>
    <p:sldId id="259" r:id="rId8"/>
    <p:sldId id="260" r:id="rId9"/>
    <p:sldId id="262" r:id="rId10"/>
    <p:sldId id="266" r:id="rId11"/>
    <p:sldId id="267"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AFB5AAF-E78F-D090-7525-29271F96EA55}" v="812" dt="2025-10-12T11:48:19.564"/>
    <p1510:client id="{465DE7EE-F7B6-8FE4-A9AF-4CF4669CB8AC}" v="190" dt="2025-10-10T14:22:58.515"/>
    <p1510:client id="{71D9C9F4-E7D4-60A7-57B8-12AA30DFF62F}" v="860" dt="2025-10-10T16:20:56.472"/>
    <p1510:client id="{E68D7D99-A4E3-9274-A24A-DBF99E91C5A3}" v="35" dt="2025-10-10T13:43:06.2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svg"/><Relationship Id="rId1" Type="http://schemas.openxmlformats.org/officeDocument/2006/relationships/image" Target="../media/image25.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77568D-F80F-4AD3-A111-95E7787A43F2}" type="doc">
      <dgm:prSet loTypeId="urn:microsoft.com/office/officeart/2018/2/layout/IconVerticalSolidList" loCatId="icon" qsTypeId="urn:microsoft.com/office/officeart/2005/8/quickstyle/simple1" qsCatId="simple" csTypeId="urn:microsoft.com/office/officeart/2018/5/colors/Iconchunking_neutralbg_accent4_2" csCatId="accent4" phldr="1"/>
      <dgm:spPr/>
      <dgm:t>
        <a:bodyPr/>
        <a:lstStyle/>
        <a:p>
          <a:endParaRPr lang="en-US"/>
        </a:p>
      </dgm:t>
    </dgm:pt>
    <dgm:pt modelId="{A63F9784-8313-4B6A-9C2E-366D70E46911}">
      <dgm:prSet/>
      <dgm:spPr/>
      <dgm:t>
        <a:bodyPr/>
        <a:lstStyle/>
        <a:p>
          <a:r>
            <a:rPr lang="en-US" dirty="0"/>
            <a:t>Student Name : Shazad Hussain</a:t>
          </a:r>
        </a:p>
      </dgm:t>
    </dgm:pt>
    <dgm:pt modelId="{FBC3AFC8-C73F-44D9-9F73-0AE9F894692E}" type="parTrans" cxnId="{A9302F40-CE6A-467E-8F15-1EF882137B93}">
      <dgm:prSet/>
      <dgm:spPr/>
      <dgm:t>
        <a:bodyPr/>
        <a:lstStyle/>
        <a:p>
          <a:endParaRPr lang="en-US"/>
        </a:p>
      </dgm:t>
    </dgm:pt>
    <dgm:pt modelId="{2B10EC51-FDCA-4A7D-BB66-440A480398C3}" type="sibTrans" cxnId="{A9302F40-CE6A-467E-8F15-1EF882137B93}">
      <dgm:prSet/>
      <dgm:spPr/>
      <dgm:t>
        <a:bodyPr/>
        <a:lstStyle/>
        <a:p>
          <a:endParaRPr lang="en-US"/>
        </a:p>
      </dgm:t>
    </dgm:pt>
    <dgm:pt modelId="{08EB8AB7-D978-47B5-8986-874C23B9E599}">
      <dgm:prSet/>
      <dgm:spPr/>
      <dgm:t>
        <a:bodyPr/>
        <a:lstStyle/>
        <a:p>
          <a:r>
            <a:rPr lang="en-US" dirty="0"/>
            <a:t>Student ID : 2432564</a:t>
          </a:r>
        </a:p>
      </dgm:t>
    </dgm:pt>
    <dgm:pt modelId="{BEC82EBD-1010-461A-8AE5-99D4C5D1A3B0}" type="parTrans" cxnId="{E4009FD7-12A0-4B83-861E-CDA04FD3B727}">
      <dgm:prSet/>
      <dgm:spPr/>
      <dgm:t>
        <a:bodyPr/>
        <a:lstStyle/>
        <a:p>
          <a:endParaRPr lang="en-US"/>
        </a:p>
      </dgm:t>
    </dgm:pt>
    <dgm:pt modelId="{E7673F8B-69E7-4BEC-BBD6-53AC70669FE3}" type="sibTrans" cxnId="{E4009FD7-12A0-4B83-861E-CDA04FD3B727}">
      <dgm:prSet/>
      <dgm:spPr/>
      <dgm:t>
        <a:bodyPr/>
        <a:lstStyle/>
        <a:p>
          <a:endParaRPr lang="en-US"/>
        </a:p>
      </dgm:t>
    </dgm:pt>
    <dgm:pt modelId="{54300525-D1A1-4F47-8DCB-6FA146CB20A9}">
      <dgm:prSet/>
      <dgm:spPr/>
      <dgm:t>
        <a:bodyPr/>
        <a:lstStyle/>
        <a:p>
          <a:pPr rtl="0"/>
          <a:r>
            <a:rPr lang="en-US" dirty="0"/>
            <a:t>Lecturers Name : </a:t>
          </a:r>
          <a:r>
            <a:rPr lang="en-US" dirty="0">
              <a:latin typeface="Aptos Display" panose="020F0302020204030204"/>
            </a:rPr>
            <a:t>Abdulah Sodiq</a:t>
          </a:r>
          <a:endParaRPr lang="en-US" dirty="0"/>
        </a:p>
      </dgm:t>
    </dgm:pt>
    <dgm:pt modelId="{BBA9667E-AA8C-43CC-9475-C0C55EF4BBB5}" type="parTrans" cxnId="{1F340B2F-AD9B-4AE9-AF6E-3C40E454D392}">
      <dgm:prSet/>
      <dgm:spPr/>
      <dgm:t>
        <a:bodyPr/>
        <a:lstStyle/>
        <a:p>
          <a:endParaRPr lang="en-US"/>
        </a:p>
      </dgm:t>
    </dgm:pt>
    <dgm:pt modelId="{8A7454A6-2402-4A9D-B715-32D9DB67964C}" type="sibTrans" cxnId="{1F340B2F-AD9B-4AE9-AF6E-3C40E454D392}">
      <dgm:prSet/>
      <dgm:spPr/>
      <dgm:t>
        <a:bodyPr/>
        <a:lstStyle/>
        <a:p>
          <a:endParaRPr lang="en-US"/>
        </a:p>
      </dgm:t>
    </dgm:pt>
    <dgm:pt modelId="{3CEBD034-1E9A-48D0-8950-838C0F3AA752}">
      <dgm:prSet/>
      <dgm:spPr/>
      <dgm:t>
        <a:bodyPr/>
        <a:lstStyle/>
        <a:p>
          <a:r>
            <a:rPr lang="en-US" dirty="0"/>
            <a:t>Module code : LCLM4004</a:t>
          </a:r>
        </a:p>
      </dgm:t>
    </dgm:pt>
    <dgm:pt modelId="{4E603329-08A5-42F4-A1F6-D0EC0F5BDE1E}" type="parTrans" cxnId="{B79682BD-05B4-4E78-9DE4-8508E60601F7}">
      <dgm:prSet/>
      <dgm:spPr/>
      <dgm:t>
        <a:bodyPr/>
        <a:lstStyle/>
        <a:p>
          <a:endParaRPr lang="en-US"/>
        </a:p>
      </dgm:t>
    </dgm:pt>
    <dgm:pt modelId="{81610499-1120-4072-8DAF-2D911AF14C77}" type="sibTrans" cxnId="{B79682BD-05B4-4E78-9DE4-8508E60601F7}">
      <dgm:prSet/>
      <dgm:spPr/>
      <dgm:t>
        <a:bodyPr/>
        <a:lstStyle/>
        <a:p>
          <a:endParaRPr lang="en-US"/>
        </a:p>
      </dgm:t>
    </dgm:pt>
    <dgm:pt modelId="{16BEE31C-0BC8-49FB-B59F-3807F63ADCD0}">
      <dgm:prSet/>
      <dgm:spPr/>
      <dgm:t>
        <a:bodyPr/>
        <a:lstStyle/>
        <a:p>
          <a:r>
            <a:rPr lang="en-US" dirty="0"/>
            <a:t>Module : Problem solving &amp; Decision making </a:t>
          </a:r>
        </a:p>
      </dgm:t>
    </dgm:pt>
    <dgm:pt modelId="{76574CAA-64BC-4666-944A-F7A744D95330}" type="parTrans" cxnId="{2664DB90-3683-40D6-AB39-C1AA07585830}">
      <dgm:prSet/>
      <dgm:spPr/>
      <dgm:t>
        <a:bodyPr/>
        <a:lstStyle/>
        <a:p>
          <a:endParaRPr lang="en-US"/>
        </a:p>
      </dgm:t>
    </dgm:pt>
    <dgm:pt modelId="{E81EAA50-5292-4A3D-A869-0C06E70F94F2}" type="sibTrans" cxnId="{2664DB90-3683-40D6-AB39-C1AA07585830}">
      <dgm:prSet/>
      <dgm:spPr/>
      <dgm:t>
        <a:bodyPr/>
        <a:lstStyle/>
        <a:p>
          <a:endParaRPr lang="en-US"/>
        </a:p>
      </dgm:t>
    </dgm:pt>
    <dgm:pt modelId="{55E6CA0D-99C5-499D-825B-E55C2CE24710}">
      <dgm:prSet/>
      <dgm:spPr/>
      <dgm:t>
        <a:bodyPr/>
        <a:lstStyle/>
        <a:p>
          <a:r>
            <a:rPr lang="en-US" dirty="0"/>
            <a:t>Component 1 : Green Haven florists</a:t>
          </a:r>
        </a:p>
      </dgm:t>
    </dgm:pt>
    <dgm:pt modelId="{ECEBE639-D4FF-450B-A85D-FF0281EA21B9}" type="parTrans" cxnId="{305C8A04-F0FC-42D9-B1FD-C476E8F387CC}">
      <dgm:prSet/>
      <dgm:spPr/>
      <dgm:t>
        <a:bodyPr/>
        <a:lstStyle/>
        <a:p>
          <a:endParaRPr lang="en-US"/>
        </a:p>
      </dgm:t>
    </dgm:pt>
    <dgm:pt modelId="{22232FE7-252C-453D-B6AC-87DD512F821B}" type="sibTrans" cxnId="{305C8A04-F0FC-42D9-B1FD-C476E8F387CC}">
      <dgm:prSet/>
      <dgm:spPr/>
      <dgm:t>
        <a:bodyPr/>
        <a:lstStyle/>
        <a:p>
          <a:endParaRPr lang="en-US"/>
        </a:p>
      </dgm:t>
    </dgm:pt>
    <dgm:pt modelId="{7D16DC5B-ABAA-4859-86FE-97B49D20A108}" type="pres">
      <dgm:prSet presAssocID="{5B77568D-F80F-4AD3-A111-95E7787A43F2}" presName="root" presStyleCnt="0">
        <dgm:presLayoutVars>
          <dgm:dir/>
          <dgm:resizeHandles val="exact"/>
        </dgm:presLayoutVars>
      </dgm:prSet>
      <dgm:spPr/>
    </dgm:pt>
    <dgm:pt modelId="{4109ED5C-F5C3-4402-A98A-78FCE75589FD}" type="pres">
      <dgm:prSet presAssocID="{A63F9784-8313-4B6A-9C2E-366D70E46911}" presName="compNode" presStyleCnt="0"/>
      <dgm:spPr/>
    </dgm:pt>
    <dgm:pt modelId="{C600D1D3-4D55-48D4-B83D-1C06B8F12A78}" type="pres">
      <dgm:prSet presAssocID="{A63F9784-8313-4B6A-9C2E-366D70E46911}" presName="bgRect" presStyleLbl="bgShp" presStyleIdx="0" presStyleCnt="6"/>
      <dgm:spPr/>
    </dgm:pt>
    <dgm:pt modelId="{BBF97567-7CBD-4668-9AAE-1CB2B62F5F42}" type="pres">
      <dgm:prSet presAssocID="{A63F9784-8313-4B6A-9C2E-366D70E4691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a:ext>
      </dgm:extLst>
    </dgm:pt>
    <dgm:pt modelId="{34D58643-189C-4D3A-89DB-B1861BF9267E}" type="pres">
      <dgm:prSet presAssocID="{A63F9784-8313-4B6A-9C2E-366D70E46911}" presName="spaceRect" presStyleCnt="0"/>
      <dgm:spPr/>
    </dgm:pt>
    <dgm:pt modelId="{6097A17D-9880-4C8B-9D13-A50AE57A6B4D}" type="pres">
      <dgm:prSet presAssocID="{A63F9784-8313-4B6A-9C2E-366D70E46911}" presName="parTx" presStyleLbl="revTx" presStyleIdx="0" presStyleCnt="6">
        <dgm:presLayoutVars>
          <dgm:chMax val="0"/>
          <dgm:chPref val="0"/>
        </dgm:presLayoutVars>
      </dgm:prSet>
      <dgm:spPr/>
    </dgm:pt>
    <dgm:pt modelId="{74BAF721-549A-4C15-AC21-4F8E2FD282C6}" type="pres">
      <dgm:prSet presAssocID="{2B10EC51-FDCA-4A7D-BB66-440A480398C3}" presName="sibTrans" presStyleCnt="0"/>
      <dgm:spPr/>
    </dgm:pt>
    <dgm:pt modelId="{5D6AD41C-34FB-4AF4-AAD8-7450C18D3A3D}" type="pres">
      <dgm:prSet presAssocID="{08EB8AB7-D978-47B5-8986-874C23B9E599}" presName="compNode" presStyleCnt="0"/>
      <dgm:spPr/>
    </dgm:pt>
    <dgm:pt modelId="{DC42225C-2FAC-407C-BA4D-0AE762E8A280}" type="pres">
      <dgm:prSet presAssocID="{08EB8AB7-D978-47B5-8986-874C23B9E599}" presName="bgRect" presStyleLbl="bgShp" presStyleIdx="1" presStyleCnt="6"/>
      <dgm:spPr/>
    </dgm:pt>
    <dgm:pt modelId="{A53A07A4-E945-4574-8DF9-188C999DBD1E}" type="pres">
      <dgm:prSet presAssocID="{08EB8AB7-D978-47B5-8986-874C23B9E59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mployee Badge"/>
        </a:ext>
      </dgm:extLst>
    </dgm:pt>
    <dgm:pt modelId="{2E788109-FDE3-4E36-828D-4938AA3D326A}" type="pres">
      <dgm:prSet presAssocID="{08EB8AB7-D978-47B5-8986-874C23B9E599}" presName="spaceRect" presStyleCnt="0"/>
      <dgm:spPr/>
    </dgm:pt>
    <dgm:pt modelId="{84084FF8-B982-40FF-BBDD-7A9B0216D69A}" type="pres">
      <dgm:prSet presAssocID="{08EB8AB7-D978-47B5-8986-874C23B9E599}" presName="parTx" presStyleLbl="revTx" presStyleIdx="1" presStyleCnt="6">
        <dgm:presLayoutVars>
          <dgm:chMax val="0"/>
          <dgm:chPref val="0"/>
        </dgm:presLayoutVars>
      </dgm:prSet>
      <dgm:spPr/>
    </dgm:pt>
    <dgm:pt modelId="{205CEE62-CFB1-434E-AFC5-9425883D91B4}" type="pres">
      <dgm:prSet presAssocID="{E7673F8B-69E7-4BEC-BBD6-53AC70669FE3}" presName="sibTrans" presStyleCnt="0"/>
      <dgm:spPr/>
    </dgm:pt>
    <dgm:pt modelId="{B9BA522F-FF0E-413C-B0E9-77DE0044F87B}" type="pres">
      <dgm:prSet presAssocID="{54300525-D1A1-4F47-8DCB-6FA146CB20A9}" presName="compNode" presStyleCnt="0"/>
      <dgm:spPr/>
    </dgm:pt>
    <dgm:pt modelId="{B554E955-4306-4CA2-922A-ED64DC2D257A}" type="pres">
      <dgm:prSet presAssocID="{54300525-D1A1-4F47-8DCB-6FA146CB20A9}" presName="bgRect" presStyleLbl="bgShp" presStyleIdx="2" presStyleCnt="6"/>
      <dgm:spPr/>
    </dgm:pt>
    <dgm:pt modelId="{09467DFB-BED6-4F75-AEB8-A10A57DB7420}" type="pres">
      <dgm:prSet presAssocID="{54300525-D1A1-4F47-8DCB-6FA146CB20A9}"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ecturer"/>
        </a:ext>
      </dgm:extLst>
    </dgm:pt>
    <dgm:pt modelId="{2EC0892B-1421-4A0F-B322-D57996BF1B0E}" type="pres">
      <dgm:prSet presAssocID="{54300525-D1A1-4F47-8DCB-6FA146CB20A9}" presName="spaceRect" presStyleCnt="0"/>
      <dgm:spPr/>
    </dgm:pt>
    <dgm:pt modelId="{B1390062-59D8-4198-B90D-31364592B6F2}" type="pres">
      <dgm:prSet presAssocID="{54300525-D1A1-4F47-8DCB-6FA146CB20A9}" presName="parTx" presStyleLbl="revTx" presStyleIdx="2" presStyleCnt="6">
        <dgm:presLayoutVars>
          <dgm:chMax val="0"/>
          <dgm:chPref val="0"/>
        </dgm:presLayoutVars>
      </dgm:prSet>
      <dgm:spPr/>
    </dgm:pt>
    <dgm:pt modelId="{8EC987E6-E7CD-4650-A42C-659604874A30}" type="pres">
      <dgm:prSet presAssocID="{8A7454A6-2402-4A9D-B715-32D9DB67964C}" presName="sibTrans" presStyleCnt="0"/>
      <dgm:spPr/>
    </dgm:pt>
    <dgm:pt modelId="{517C3F95-55BB-44C3-B921-12BF18746864}" type="pres">
      <dgm:prSet presAssocID="{3CEBD034-1E9A-48D0-8950-838C0F3AA752}" presName="compNode" presStyleCnt="0"/>
      <dgm:spPr/>
    </dgm:pt>
    <dgm:pt modelId="{6CB9680C-C714-4E4A-B8C1-B782D36B375D}" type="pres">
      <dgm:prSet presAssocID="{3CEBD034-1E9A-48D0-8950-838C0F3AA752}" presName="bgRect" presStyleLbl="bgShp" presStyleIdx="3" presStyleCnt="6"/>
      <dgm:spPr/>
    </dgm:pt>
    <dgm:pt modelId="{8361338C-5650-4E86-9034-6B520815FA96}" type="pres">
      <dgm:prSet presAssocID="{3CEBD034-1E9A-48D0-8950-838C0F3AA752}"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rocessor"/>
        </a:ext>
      </dgm:extLst>
    </dgm:pt>
    <dgm:pt modelId="{441F6E2F-0087-4F8D-A238-B2FE25B4C0F9}" type="pres">
      <dgm:prSet presAssocID="{3CEBD034-1E9A-48D0-8950-838C0F3AA752}" presName="spaceRect" presStyleCnt="0"/>
      <dgm:spPr/>
    </dgm:pt>
    <dgm:pt modelId="{620902D8-4DDA-4798-BE3E-BF31D3360A45}" type="pres">
      <dgm:prSet presAssocID="{3CEBD034-1E9A-48D0-8950-838C0F3AA752}" presName="parTx" presStyleLbl="revTx" presStyleIdx="3" presStyleCnt="6">
        <dgm:presLayoutVars>
          <dgm:chMax val="0"/>
          <dgm:chPref val="0"/>
        </dgm:presLayoutVars>
      </dgm:prSet>
      <dgm:spPr/>
    </dgm:pt>
    <dgm:pt modelId="{D0CD4A86-DE23-49BA-89CA-FD7E0E1C0EC0}" type="pres">
      <dgm:prSet presAssocID="{81610499-1120-4072-8DAF-2D911AF14C77}" presName="sibTrans" presStyleCnt="0"/>
      <dgm:spPr/>
    </dgm:pt>
    <dgm:pt modelId="{9A871F7B-FDE6-4CD8-A608-4628799E5CAA}" type="pres">
      <dgm:prSet presAssocID="{16BEE31C-0BC8-49FB-B59F-3807F63ADCD0}" presName="compNode" presStyleCnt="0"/>
      <dgm:spPr/>
    </dgm:pt>
    <dgm:pt modelId="{690A73B6-9540-4A2B-9B74-7838CEC93469}" type="pres">
      <dgm:prSet presAssocID="{16BEE31C-0BC8-49FB-B59F-3807F63ADCD0}" presName="bgRect" presStyleLbl="bgShp" presStyleIdx="4" presStyleCnt="6"/>
      <dgm:spPr/>
    </dgm:pt>
    <dgm:pt modelId="{BE388BD7-1F84-4A98-9BC2-3E01F63A0E5A}" type="pres">
      <dgm:prSet presAssocID="{16BEE31C-0BC8-49FB-B59F-3807F63ADCD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26430CEB-3D93-4090-B3E8-067D1D2CCDFC}" type="pres">
      <dgm:prSet presAssocID="{16BEE31C-0BC8-49FB-B59F-3807F63ADCD0}" presName="spaceRect" presStyleCnt="0"/>
      <dgm:spPr/>
    </dgm:pt>
    <dgm:pt modelId="{0AE05857-58F2-4D86-BEDD-54B1680EE9A0}" type="pres">
      <dgm:prSet presAssocID="{16BEE31C-0BC8-49FB-B59F-3807F63ADCD0}" presName="parTx" presStyleLbl="revTx" presStyleIdx="4" presStyleCnt="6">
        <dgm:presLayoutVars>
          <dgm:chMax val="0"/>
          <dgm:chPref val="0"/>
        </dgm:presLayoutVars>
      </dgm:prSet>
      <dgm:spPr/>
    </dgm:pt>
    <dgm:pt modelId="{5FBDB907-77AE-403F-8039-2941A289ADCA}" type="pres">
      <dgm:prSet presAssocID="{E81EAA50-5292-4A3D-A869-0C06E70F94F2}" presName="sibTrans" presStyleCnt="0"/>
      <dgm:spPr/>
    </dgm:pt>
    <dgm:pt modelId="{65740E2F-627C-49ED-A1CE-849AA68B9B86}" type="pres">
      <dgm:prSet presAssocID="{55E6CA0D-99C5-499D-825B-E55C2CE24710}" presName="compNode" presStyleCnt="0"/>
      <dgm:spPr/>
    </dgm:pt>
    <dgm:pt modelId="{D85BAF0A-4A50-41BD-BE8C-A2C86BFA9263}" type="pres">
      <dgm:prSet presAssocID="{55E6CA0D-99C5-499D-825B-E55C2CE24710}" presName="bgRect" presStyleLbl="bgShp" presStyleIdx="5" presStyleCnt="6"/>
      <dgm:spPr/>
    </dgm:pt>
    <dgm:pt modelId="{ED420538-8095-45FD-80E3-8AA56C3A9BFC}" type="pres">
      <dgm:prSet presAssocID="{55E6CA0D-99C5-499D-825B-E55C2CE2471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end"/>
        </a:ext>
      </dgm:extLst>
    </dgm:pt>
    <dgm:pt modelId="{9A3C63EA-BEEE-4249-B5F5-0975AEB205C4}" type="pres">
      <dgm:prSet presAssocID="{55E6CA0D-99C5-499D-825B-E55C2CE24710}" presName="spaceRect" presStyleCnt="0"/>
      <dgm:spPr/>
    </dgm:pt>
    <dgm:pt modelId="{7B98C7F6-D5E2-40FF-AE26-BC4715449787}" type="pres">
      <dgm:prSet presAssocID="{55E6CA0D-99C5-499D-825B-E55C2CE24710}" presName="parTx" presStyleLbl="revTx" presStyleIdx="5" presStyleCnt="6">
        <dgm:presLayoutVars>
          <dgm:chMax val="0"/>
          <dgm:chPref val="0"/>
        </dgm:presLayoutVars>
      </dgm:prSet>
      <dgm:spPr/>
    </dgm:pt>
  </dgm:ptLst>
  <dgm:cxnLst>
    <dgm:cxn modelId="{305C8A04-F0FC-42D9-B1FD-C476E8F387CC}" srcId="{5B77568D-F80F-4AD3-A111-95E7787A43F2}" destId="{55E6CA0D-99C5-499D-825B-E55C2CE24710}" srcOrd="5" destOrd="0" parTransId="{ECEBE639-D4FF-450B-A85D-FF0281EA21B9}" sibTransId="{22232FE7-252C-453D-B6AC-87DD512F821B}"/>
    <dgm:cxn modelId="{5A18732E-57BA-42AF-AFCC-3204C79341C3}" type="presOf" srcId="{3CEBD034-1E9A-48D0-8950-838C0F3AA752}" destId="{620902D8-4DDA-4798-BE3E-BF31D3360A45}" srcOrd="0" destOrd="0" presId="urn:microsoft.com/office/officeart/2018/2/layout/IconVerticalSolidList"/>
    <dgm:cxn modelId="{1F340B2F-AD9B-4AE9-AF6E-3C40E454D392}" srcId="{5B77568D-F80F-4AD3-A111-95E7787A43F2}" destId="{54300525-D1A1-4F47-8DCB-6FA146CB20A9}" srcOrd="2" destOrd="0" parTransId="{BBA9667E-AA8C-43CC-9475-C0C55EF4BBB5}" sibTransId="{8A7454A6-2402-4A9D-B715-32D9DB67964C}"/>
    <dgm:cxn modelId="{A9302F40-CE6A-467E-8F15-1EF882137B93}" srcId="{5B77568D-F80F-4AD3-A111-95E7787A43F2}" destId="{A63F9784-8313-4B6A-9C2E-366D70E46911}" srcOrd="0" destOrd="0" parTransId="{FBC3AFC8-C73F-44D9-9F73-0AE9F894692E}" sibTransId="{2B10EC51-FDCA-4A7D-BB66-440A480398C3}"/>
    <dgm:cxn modelId="{C5203B65-A3DB-44BC-8070-35E72A176A40}" type="presOf" srcId="{55E6CA0D-99C5-499D-825B-E55C2CE24710}" destId="{7B98C7F6-D5E2-40FF-AE26-BC4715449787}" srcOrd="0" destOrd="0" presId="urn:microsoft.com/office/officeart/2018/2/layout/IconVerticalSolidList"/>
    <dgm:cxn modelId="{6FD8F486-F00B-474F-B208-B50875CC05D4}" type="presOf" srcId="{54300525-D1A1-4F47-8DCB-6FA146CB20A9}" destId="{B1390062-59D8-4198-B90D-31364592B6F2}" srcOrd="0" destOrd="0" presId="urn:microsoft.com/office/officeart/2018/2/layout/IconVerticalSolidList"/>
    <dgm:cxn modelId="{2664DB90-3683-40D6-AB39-C1AA07585830}" srcId="{5B77568D-F80F-4AD3-A111-95E7787A43F2}" destId="{16BEE31C-0BC8-49FB-B59F-3807F63ADCD0}" srcOrd="4" destOrd="0" parTransId="{76574CAA-64BC-4666-944A-F7A744D95330}" sibTransId="{E81EAA50-5292-4A3D-A869-0C06E70F94F2}"/>
    <dgm:cxn modelId="{ABB07C91-D4A2-443E-89B3-BFC2E841503A}" type="presOf" srcId="{A63F9784-8313-4B6A-9C2E-366D70E46911}" destId="{6097A17D-9880-4C8B-9D13-A50AE57A6B4D}" srcOrd="0" destOrd="0" presId="urn:microsoft.com/office/officeart/2018/2/layout/IconVerticalSolidList"/>
    <dgm:cxn modelId="{9255E7B5-B82F-4C10-BCCB-637BB049FE41}" type="presOf" srcId="{08EB8AB7-D978-47B5-8986-874C23B9E599}" destId="{84084FF8-B982-40FF-BBDD-7A9B0216D69A}" srcOrd="0" destOrd="0" presId="urn:microsoft.com/office/officeart/2018/2/layout/IconVerticalSolidList"/>
    <dgm:cxn modelId="{A6CE13B7-721F-43C3-A1FC-CC98CBC733F1}" type="presOf" srcId="{16BEE31C-0BC8-49FB-B59F-3807F63ADCD0}" destId="{0AE05857-58F2-4D86-BEDD-54B1680EE9A0}" srcOrd="0" destOrd="0" presId="urn:microsoft.com/office/officeart/2018/2/layout/IconVerticalSolidList"/>
    <dgm:cxn modelId="{B79682BD-05B4-4E78-9DE4-8508E60601F7}" srcId="{5B77568D-F80F-4AD3-A111-95E7787A43F2}" destId="{3CEBD034-1E9A-48D0-8950-838C0F3AA752}" srcOrd="3" destOrd="0" parTransId="{4E603329-08A5-42F4-A1F6-D0EC0F5BDE1E}" sibTransId="{81610499-1120-4072-8DAF-2D911AF14C77}"/>
    <dgm:cxn modelId="{E4009FD7-12A0-4B83-861E-CDA04FD3B727}" srcId="{5B77568D-F80F-4AD3-A111-95E7787A43F2}" destId="{08EB8AB7-D978-47B5-8986-874C23B9E599}" srcOrd="1" destOrd="0" parTransId="{BEC82EBD-1010-461A-8AE5-99D4C5D1A3B0}" sibTransId="{E7673F8B-69E7-4BEC-BBD6-53AC70669FE3}"/>
    <dgm:cxn modelId="{9C2AC3FB-3AF4-4546-9CDE-04E4C936B78F}" type="presOf" srcId="{5B77568D-F80F-4AD3-A111-95E7787A43F2}" destId="{7D16DC5B-ABAA-4859-86FE-97B49D20A108}" srcOrd="0" destOrd="0" presId="urn:microsoft.com/office/officeart/2018/2/layout/IconVerticalSolidList"/>
    <dgm:cxn modelId="{BD04895D-8F80-435B-A4A5-FE763DCE948A}" type="presParOf" srcId="{7D16DC5B-ABAA-4859-86FE-97B49D20A108}" destId="{4109ED5C-F5C3-4402-A98A-78FCE75589FD}" srcOrd="0" destOrd="0" presId="urn:microsoft.com/office/officeart/2018/2/layout/IconVerticalSolidList"/>
    <dgm:cxn modelId="{E733F038-46FF-4421-B128-E1FDE3E72FCF}" type="presParOf" srcId="{4109ED5C-F5C3-4402-A98A-78FCE75589FD}" destId="{C600D1D3-4D55-48D4-B83D-1C06B8F12A78}" srcOrd="0" destOrd="0" presId="urn:microsoft.com/office/officeart/2018/2/layout/IconVerticalSolidList"/>
    <dgm:cxn modelId="{CC416BA7-E2C3-4EDF-AFD2-883F1FF8CBFE}" type="presParOf" srcId="{4109ED5C-F5C3-4402-A98A-78FCE75589FD}" destId="{BBF97567-7CBD-4668-9AAE-1CB2B62F5F42}" srcOrd="1" destOrd="0" presId="urn:microsoft.com/office/officeart/2018/2/layout/IconVerticalSolidList"/>
    <dgm:cxn modelId="{9AC76DFD-2AA6-4119-8127-DC9FA0FEFB04}" type="presParOf" srcId="{4109ED5C-F5C3-4402-A98A-78FCE75589FD}" destId="{34D58643-189C-4D3A-89DB-B1861BF9267E}" srcOrd="2" destOrd="0" presId="urn:microsoft.com/office/officeart/2018/2/layout/IconVerticalSolidList"/>
    <dgm:cxn modelId="{CC5915B3-8186-4AB1-AA21-6CDDAD315957}" type="presParOf" srcId="{4109ED5C-F5C3-4402-A98A-78FCE75589FD}" destId="{6097A17D-9880-4C8B-9D13-A50AE57A6B4D}" srcOrd="3" destOrd="0" presId="urn:microsoft.com/office/officeart/2018/2/layout/IconVerticalSolidList"/>
    <dgm:cxn modelId="{7794D72D-245A-43B2-803B-4FFA0529C72A}" type="presParOf" srcId="{7D16DC5B-ABAA-4859-86FE-97B49D20A108}" destId="{74BAF721-549A-4C15-AC21-4F8E2FD282C6}" srcOrd="1" destOrd="0" presId="urn:microsoft.com/office/officeart/2018/2/layout/IconVerticalSolidList"/>
    <dgm:cxn modelId="{B496F331-D486-425D-B1B5-55F05073AA50}" type="presParOf" srcId="{7D16DC5B-ABAA-4859-86FE-97B49D20A108}" destId="{5D6AD41C-34FB-4AF4-AAD8-7450C18D3A3D}" srcOrd="2" destOrd="0" presId="urn:microsoft.com/office/officeart/2018/2/layout/IconVerticalSolidList"/>
    <dgm:cxn modelId="{B9BC8126-FBD1-489D-B773-A762A765A68D}" type="presParOf" srcId="{5D6AD41C-34FB-4AF4-AAD8-7450C18D3A3D}" destId="{DC42225C-2FAC-407C-BA4D-0AE762E8A280}" srcOrd="0" destOrd="0" presId="urn:microsoft.com/office/officeart/2018/2/layout/IconVerticalSolidList"/>
    <dgm:cxn modelId="{D3BAAE1F-19BE-4B64-A9CF-4D9D54935FDD}" type="presParOf" srcId="{5D6AD41C-34FB-4AF4-AAD8-7450C18D3A3D}" destId="{A53A07A4-E945-4574-8DF9-188C999DBD1E}" srcOrd="1" destOrd="0" presId="urn:microsoft.com/office/officeart/2018/2/layout/IconVerticalSolidList"/>
    <dgm:cxn modelId="{B962443C-EEEF-4D45-8FD9-ABE77C2B59CC}" type="presParOf" srcId="{5D6AD41C-34FB-4AF4-AAD8-7450C18D3A3D}" destId="{2E788109-FDE3-4E36-828D-4938AA3D326A}" srcOrd="2" destOrd="0" presId="urn:microsoft.com/office/officeart/2018/2/layout/IconVerticalSolidList"/>
    <dgm:cxn modelId="{575D0574-14BF-47DA-BEE2-ECC76C7D00B9}" type="presParOf" srcId="{5D6AD41C-34FB-4AF4-AAD8-7450C18D3A3D}" destId="{84084FF8-B982-40FF-BBDD-7A9B0216D69A}" srcOrd="3" destOrd="0" presId="urn:microsoft.com/office/officeart/2018/2/layout/IconVerticalSolidList"/>
    <dgm:cxn modelId="{24EA0D84-A346-4CD0-B685-1E7CBBB2A716}" type="presParOf" srcId="{7D16DC5B-ABAA-4859-86FE-97B49D20A108}" destId="{205CEE62-CFB1-434E-AFC5-9425883D91B4}" srcOrd="3" destOrd="0" presId="urn:microsoft.com/office/officeart/2018/2/layout/IconVerticalSolidList"/>
    <dgm:cxn modelId="{7E3AF6C9-5B21-4AC7-AB69-6196DD03F1C4}" type="presParOf" srcId="{7D16DC5B-ABAA-4859-86FE-97B49D20A108}" destId="{B9BA522F-FF0E-413C-B0E9-77DE0044F87B}" srcOrd="4" destOrd="0" presId="urn:microsoft.com/office/officeart/2018/2/layout/IconVerticalSolidList"/>
    <dgm:cxn modelId="{2D4AD2F4-B611-4530-87F5-6D06FC2BF3A1}" type="presParOf" srcId="{B9BA522F-FF0E-413C-B0E9-77DE0044F87B}" destId="{B554E955-4306-4CA2-922A-ED64DC2D257A}" srcOrd="0" destOrd="0" presId="urn:microsoft.com/office/officeart/2018/2/layout/IconVerticalSolidList"/>
    <dgm:cxn modelId="{72FACA2F-D420-45D8-A550-6A0A5F4AA984}" type="presParOf" srcId="{B9BA522F-FF0E-413C-B0E9-77DE0044F87B}" destId="{09467DFB-BED6-4F75-AEB8-A10A57DB7420}" srcOrd="1" destOrd="0" presId="urn:microsoft.com/office/officeart/2018/2/layout/IconVerticalSolidList"/>
    <dgm:cxn modelId="{B2DCBBB0-B0DE-46F5-85EC-84B4E9F934B4}" type="presParOf" srcId="{B9BA522F-FF0E-413C-B0E9-77DE0044F87B}" destId="{2EC0892B-1421-4A0F-B322-D57996BF1B0E}" srcOrd="2" destOrd="0" presId="urn:microsoft.com/office/officeart/2018/2/layout/IconVerticalSolidList"/>
    <dgm:cxn modelId="{F88B1D99-EF87-4050-A6FE-BC9B74DD4C49}" type="presParOf" srcId="{B9BA522F-FF0E-413C-B0E9-77DE0044F87B}" destId="{B1390062-59D8-4198-B90D-31364592B6F2}" srcOrd="3" destOrd="0" presId="urn:microsoft.com/office/officeart/2018/2/layout/IconVerticalSolidList"/>
    <dgm:cxn modelId="{A93B4510-D292-47C7-8B81-6B551DB3A677}" type="presParOf" srcId="{7D16DC5B-ABAA-4859-86FE-97B49D20A108}" destId="{8EC987E6-E7CD-4650-A42C-659604874A30}" srcOrd="5" destOrd="0" presId="urn:microsoft.com/office/officeart/2018/2/layout/IconVerticalSolidList"/>
    <dgm:cxn modelId="{A93D513F-3A02-4EA6-93B0-535A070411C0}" type="presParOf" srcId="{7D16DC5B-ABAA-4859-86FE-97B49D20A108}" destId="{517C3F95-55BB-44C3-B921-12BF18746864}" srcOrd="6" destOrd="0" presId="urn:microsoft.com/office/officeart/2018/2/layout/IconVerticalSolidList"/>
    <dgm:cxn modelId="{495A571E-BAD7-4E97-BE2C-F38AC196C6B1}" type="presParOf" srcId="{517C3F95-55BB-44C3-B921-12BF18746864}" destId="{6CB9680C-C714-4E4A-B8C1-B782D36B375D}" srcOrd="0" destOrd="0" presId="urn:microsoft.com/office/officeart/2018/2/layout/IconVerticalSolidList"/>
    <dgm:cxn modelId="{6E8FFA82-015B-485C-AAAF-08C46719E5FC}" type="presParOf" srcId="{517C3F95-55BB-44C3-B921-12BF18746864}" destId="{8361338C-5650-4E86-9034-6B520815FA96}" srcOrd="1" destOrd="0" presId="urn:microsoft.com/office/officeart/2018/2/layout/IconVerticalSolidList"/>
    <dgm:cxn modelId="{0AC2BA6F-DE6F-4AF8-9AB9-7A02185398AD}" type="presParOf" srcId="{517C3F95-55BB-44C3-B921-12BF18746864}" destId="{441F6E2F-0087-4F8D-A238-B2FE25B4C0F9}" srcOrd="2" destOrd="0" presId="urn:microsoft.com/office/officeart/2018/2/layout/IconVerticalSolidList"/>
    <dgm:cxn modelId="{1B547755-05C0-4255-8B56-1F7A95208AA6}" type="presParOf" srcId="{517C3F95-55BB-44C3-B921-12BF18746864}" destId="{620902D8-4DDA-4798-BE3E-BF31D3360A45}" srcOrd="3" destOrd="0" presId="urn:microsoft.com/office/officeart/2018/2/layout/IconVerticalSolidList"/>
    <dgm:cxn modelId="{5806A7D1-70FE-4AB5-83AA-AB9E7DDB618D}" type="presParOf" srcId="{7D16DC5B-ABAA-4859-86FE-97B49D20A108}" destId="{D0CD4A86-DE23-49BA-89CA-FD7E0E1C0EC0}" srcOrd="7" destOrd="0" presId="urn:microsoft.com/office/officeart/2018/2/layout/IconVerticalSolidList"/>
    <dgm:cxn modelId="{D6E9D7CA-9856-4EB1-B6C5-8291E420FFB5}" type="presParOf" srcId="{7D16DC5B-ABAA-4859-86FE-97B49D20A108}" destId="{9A871F7B-FDE6-4CD8-A608-4628799E5CAA}" srcOrd="8" destOrd="0" presId="urn:microsoft.com/office/officeart/2018/2/layout/IconVerticalSolidList"/>
    <dgm:cxn modelId="{FE12FB54-73C8-445B-8627-3F70E00D4044}" type="presParOf" srcId="{9A871F7B-FDE6-4CD8-A608-4628799E5CAA}" destId="{690A73B6-9540-4A2B-9B74-7838CEC93469}" srcOrd="0" destOrd="0" presId="urn:microsoft.com/office/officeart/2018/2/layout/IconVerticalSolidList"/>
    <dgm:cxn modelId="{4BE83AC3-0025-4030-88DB-00C921551532}" type="presParOf" srcId="{9A871F7B-FDE6-4CD8-A608-4628799E5CAA}" destId="{BE388BD7-1F84-4A98-9BC2-3E01F63A0E5A}" srcOrd="1" destOrd="0" presId="urn:microsoft.com/office/officeart/2018/2/layout/IconVerticalSolidList"/>
    <dgm:cxn modelId="{3B59A0FF-1809-4346-AD4E-3033AC1D7963}" type="presParOf" srcId="{9A871F7B-FDE6-4CD8-A608-4628799E5CAA}" destId="{26430CEB-3D93-4090-B3E8-067D1D2CCDFC}" srcOrd="2" destOrd="0" presId="urn:microsoft.com/office/officeart/2018/2/layout/IconVerticalSolidList"/>
    <dgm:cxn modelId="{658B4051-7763-4F01-984C-37DA604648C1}" type="presParOf" srcId="{9A871F7B-FDE6-4CD8-A608-4628799E5CAA}" destId="{0AE05857-58F2-4D86-BEDD-54B1680EE9A0}" srcOrd="3" destOrd="0" presId="urn:microsoft.com/office/officeart/2018/2/layout/IconVerticalSolidList"/>
    <dgm:cxn modelId="{C165AC32-5C80-4A90-B8F0-17E35B2641EF}" type="presParOf" srcId="{7D16DC5B-ABAA-4859-86FE-97B49D20A108}" destId="{5FBDB907-77AE-403F-8039-2941A289ADCA}" srcOrd="9" destOrd="0" presId="urn:microsoft.com/office/officeart/2018/2/layout/IconVerticalSolidList"/>
    <dgm:cxn modelId="{2EE63E4D-9A60-4061-BEE0-F0BAD8EEBE78}" type="presParOf" srcId="{7D16DC5B-ABAA-4859-86FE-97B49D20A108}" destId="{65740E2F-627C-49ED-A1CE-849AA68B9B86}" srcOrd="10" destOrd="0" presId="urn:microsoft.com/office/officeart/2018/2/layout/IconVerticalSolidList"/>
    <dgm:cxn modelId="{94B28661-EA0B-4081-9422-E49785397747}" type="presParOf" srcId="{65740E2F-627C-49ED-A1CE-849AA68B9B86}" destId="{D85BAF0A-4A50-41BD-BE8C-A2C86BFA9263}" srcOrd="0" destOrd="0" presId="urn:microsoft.com/office/officeart/2018/2/layout/IconVerticalSolidList"/>
    <dgm:cxn modelId="{2CFD6A01-5CB6-4C6A-ADF4-88C2D50D3856}" type="presParOf" srcId="{65740E2F-627C-49ED-A1CE-849AA68B9B86}" destId="{ED420538-8095-45FD-80E3-8AA56C3A9BFC}" srcOrd="1" destOrd="0" presId="urn:microsoft.com/office/officeart/2018/2/layout/IconVerticalSolidList"/>
    <dgm:cxn modelId="{CDBD54F4-8B62-4382-9997-EAC1E704E78E}" type="presParOf" srcId="{65740E2F-627C-49ED-A1CE-849AA68B9B86}" destId="{9A3C63EA-BEEE-4249-B5F5-0975AEB205C4}" srcOrd="2" destOrd="0" presId="urn:microsoft.com/office/officeart/2018/2/layout/IconVerticalSolidList"/>
    <dgm:cxn modelId="{6DF5C39E-D1EA-47CE-82FD-6CBF617FA25C}" type="presParOf" srcId="{65740E2F-627C-49ED-A1CE-849AA68B9B86}" destId="{7B98C7F6-D5E2-40FF-AE26-BC471544978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A2E7839-5062-4490-9B8D-567E453E58FB}"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A62B770-9295-479A-862B-D26F55A7276A}">
      <dgm:prSet/>
      <dgm:spPr/>
      <dgm:t>
        <a:bodyPr/>
        <a:lstStyle/>
        <a:p>
          <a:r>
            <a:rPr lang="en-US"/>
            <a:t>*Global imports of floral products into the US increased 3% in 2024 </a:t>
          </a:r>
        </a:p>
      </dgm:t>
    </dgm:pt>
    <dgm:pt modelId="{DAD5B9D1-5B1F-4A31-878D-4A34AD7FF0EA}" type="parTrans" cxnId="{DE614299-1522-4142-A977-F3C4F0007C8B}">
      <dgm:prSet/>
      <dgm:spPr/>
      <dgm:t>
        <a:bodyPr/>
        <a:lstStyle/>
        <a:p>
          <a:endParaRPr lang="en-US"/>
        </a:p>
      </dgm:t>
    </dgm:pt>
    <dgm:pt modelId="{DFC2DA33-E8CF-4DE5-B37C-89980A16FB56}" type="sibTrans" cxnId="{DE614299-1522-4142-A977-F3C4F0007C8B}">
      <dgm:prSet/>
      <dgm:spPr/>
      <dgm:t>
        <a:bodyPr/>
        <a:lstStyle/>
        <a:p>
          <a:endParaRPr lang="en-US"/>
        </a:p>
      </dgm:t>
    </dgm:pt>
    <dgm:pt modelId="{C8EF1772-CA99-4300-BE7C-E8E0033597C5}">
      <dgm:prSet/>
      <dgm:spPr/>
      <dgm:t>
        <a:bodyPr/>
        <a:lstStyle/>
        <a:p>
          <a:r>
            <a:rPr lang="en-US"/>
            <a:t>*US IMPORTED $2.702B of cut flowers</a:t>
          </a:r>
        </a:p>
      </dgm:t>
    </dgm:pt>
    <dgm:pt modelId="{C6F3383E-583F-4A95-B8FA-E2A53E1A0D3F}" type="parTrans" cxnId="{494A9570-FCC0-4930-B894-55FE68ED44DB}">
      <dgm:prSet/>
      <dgm:spPr/>
      <dgm:t>
        <a:bodyPr/>
        <a:lstStyle/>
        <a:p>
          <a:endParaRPr lang="en-US"/>
        </a:p>
      </dgm:t>
    </dgm:pt>
    <dgm:pt modelId="{0F72A946-2587-4AE6-ACE6-11DF0ACAA7AC}" type="sibTrans" cxnId="{494A9570-FCC0-4930-B894-55FE68ED44DB}">
      <dgm:prSet/>
      <dgm:spPr/>
      <dgm:t>
        <a:bodyPr/>
        <a:lstStyle/>
        <a:p>
          <a:endParaRPr lang="en-US"/>
        </a:p>
      </dgm:t>
    </dgm:pt>
    <dgm:pt modelId="{BCC3BD3F-6E3E-4279-9C0E-1B5786449D6E}">
      <dgm:prSet/>
      <dgm:spPr/>
      <dgm:t>
        <a:bodyPr/>
        <a:lstStyle/>
        <a:p>
          <a:r>
            <a:rPr lang="en-US"/>
            <a:t>(5% increase over 2023)</a:t>
          </a:r>
        </a:p>
      </dgm:t>
    </dgm:pt>
    <dgm:pt modelId="{46349DD5-48C3-4F52-B365-3D9B8E2C3868}" type="parTrans" cxnId="{B8CD8259-8163-4239-9C54-0938C507D5FC}">
      <dgm:prSet/>
      <dgm:spPr/>
      <dgm:t>
        <a:bodyPr/>
        <a:lstStyle/>
        <a:p>
          <a:endParaRPr lang="en-US"/>
        </a:p>
      </dgm:t>
    </dgm:pt>
    <dgm:pt modelId="{2FD7D5E9-B809-481B-B5B4-2365D394552E}" type="sibTrans" cxnId="{B8CD8259-8163-4239-9C54-0938C507D5FC}">
      <dgm:prSet/>
      <dgm:spPr/>
      <dgm:t>
        <a:bodyPr/>
        <a:lstStyle/>
        <a:p>
          <a:endParaRPr lang="en-US"/>
        </a:p>
      </dgm:t>
    </dgm:pt>
    <dgm:pt modelId="{6AFCF166-020C-41DF-A259-5D3BCA1F0688}">
      <dgm:prSet/>
      <dgm:spPr/>
      <dgm:t>
        <a:bodyPr/>
        <a:lstStyle/>
        <a:p>
          <a:r>
            <a:rPr lang="en-US"/>
            <a:t>$980m (4% increase on 2023) of potted plants in 2024 </a:t>
          </a:r>
        </a:p>
      </dgm:t>
    </dgm:pt>
    <dgm:pt modelId="{FF46DB3A-E4EF-492D-9211-0BA54668F447}" type="parTrans" cxnId="{2481A09B-729E-4279-9D8F-F85D24CE4BD3}">
      <dgm:prSet/>
      <dgm:spPr/>
      <dgm:t>
        <a:bodyPr/>
        <a:lstStyle/>
        <a:p>
          <a:endParaRPr lang="en-US"/>
        </a:p>
      </dgm:t>
    </dgm:pt>
    <dgm:pt modelId="{6E500B11-9FD3-48EC-A82A-DD177B31CBE6}" type="sibTrans" cxnId="{2481A09B-729E-4279-9D8F-F85D24CE4BD3}">
      <dgm:prSet/>
      <dgm:spPr/>
      <dgm:t>
        <a:bodyPr/>
        <a:lstStyle/>
        <a:p>
          <a:endParaRPr lang="en-US"/>
        </a:p>
      </dgm:t>
    </dgm:pt>
    <dgm:pt modelId="{6153298C-4C29-40BE-8260-3DEF8587F031}" type="pres">
      <dgm:prSet presAssocID="{AA2E7839-5062-4490-9B8D-567E453E58FB}" presName="root" presStyleCnt="0">
        <dgm:presLayoutVars>
          <dgm:dir/>
          <dgm:resizeHandles val="exact"/>
        </dgm:presLayoutVars>
      </dgm:prSet>
      <dgm:spPr/>
    </dgm:pt>
    <dgm:pt modelId="{DB3451CB-A314-4835-B38F-3E14FA377890}" type="pres">
      <dgm:prSet presAssocID="{0A62B770-9295-479A-862B-D26F55A7276A}" presName="compNode" presStyleCnt="0"/>
      <dgm:spPr/>
    </dgm:pt>
    <dgm:pt modelId="{AF8279A9-5AFE-4894-8DB3-A09BEDC58340}" type="pres">
      <dgm:prSet presAssocID="{0A62B770-9295-479A-862B-D26F55A7276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er without Stem"/>
        </a:ext>
      </dgm:extLst>
    </dgm:pt>
    <dgm:pt modelId="{8F4E075B-1D0C-4676-896B-66D409865E12}" type="pres">
      <dgm:prSet presAssocID="{0A62B770-9295-479A-862B-D26F55A7276A}" presName="spaceRect" presStyleCnt="0"/>
      <dgm:spPr/>
    </dgm:pt>
    <dgm:pt modelId="{064992A5-A8D4-4C95-B694-4A741145814F}" type="pres">
      <dgm:prSet presAssocID="{0A62B770-9295-479A-862B-D26F55A7276A}" presName="textRect" presStyleLbl="revTx" presStyleIdx="0" presStyleCnt="4">
        <dgm:presLayoutVars>
          <dgm:chMax val="1"/>
          <dgm:chPref val="1"/>
        </dgm:presLayoutVars>
      </dgm:prSet>
      <dgm:spPr/>
    </dgm:pt>
    <dgm:pt modelId="{E934FAC4-4A0C-4F5E-B397-57A6AAB7E9E9}" type="pres">
      <dgm:prSet presAssocID="{DFC2DA33-E8CF-4DE5-B37C-89980A16FB56}" presName="sibTrans" presStyleCnt="0"/>
      <dgm:spPr/>
    </dgm:pt>
    <dgm:pt modelId="{CC4EB199-06B6-497A-B437-C892692D4A30}" type="pres">
      <dgm:prSet presAssocID="{C8EF1772-CA99-4300-BE7C-E8E0033597C5}" presName="compNode" presStyleCnt="0"/>
      <dgm:spPr/>
    </dgm:pt>
    <dgm:pt modelId="{251811EC-5149-469E-B68E-ECBE878A2531}" type="pres">
      <dgm:prSet presAssocID="{C8EF1772-CA99-4300-BE7C-E8E0033597C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lower in pot"/>
        </a:ext>
      </dgm:extLst>
    </dgm:pt>
    <dgm:pt modelId="{9706A87E-8047-49C8-BEAD-85000BA7ABB0}" type="pres">
      <dgm:prSet presAssocID="{C8EF1772-CA99-4300-BE7C-E8E0033597C5}" presName="spaceRect" presStyleCnt="0"/>
      <dgm:spPr/>
    </dgm:pt>
    <dgm:pt modelId="{F06DAAEC-E2E4-47F6-90E5-C72D54AB806E}" type="pres">
      <dgm:prSet presAssocID="{C8EF1772-CA99-4300-BE7C-E8E0033597C5}" presName="textRect" presStyleLbl="revTx" presStyleIdx="1" presStyleCnt="4">
        <dgm:presLayoutVars>
          <dgm:chMax val="1"/>
          <dgm:chPref val="1"/>
        </dgm:presLayoutVars>
      </dgm:prSet>
      <dgm:spPr/>
    </dgm:pt>
    <dgm:pt modelId="{3F2A9A83-3A45-41E9-BA85-D343E7044D40}" type="pres">
      <dgm:prSet presAssocID="{0F72A946-2587-4AE6-ACE6-11DF0ACAA7AC}" presName="sibTrans" presStyleCnt="0"/>
      <dgm:spPr/>
    </dgm:pt>
    <dgm:pt modelId="{10016116-EFEC-49E0-BB25-5C7D3220ECC9}" type="pres">
      <dgm:prSet presAssocID="{BCC3BD3F-6E3E-4279-9C0E-1B5786449D6E}" presName="compNode" presStyleCnt="0"/>
      <dgm:spPr/>
    </dgm:pt>
    <dgm:pt modelId="{1270BF80-2408-4ACA-B188-45DD37B878A0}" type="pres">
      <dgm:prSet presAssocID="{BCC3BD3F-6E3E-4279-9C0E-1B5786449D6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C66EE1E9-3A35-40C6-BFE4-8EA7A6BA0866}" type="pres">
      <dgm:prSet presAssocID="{BCC3BD3F-6E3E-4279-9C0E-1B5786449D6E}" presName="spaceRect" presStyleCnt="0"/>
      <dgm:spPr/>
    </dgm:pt>
    <dgm:pt modelId="{3F2AA95C-36B1-4AE5-89D8-44932695B91C}" type="pres">
      <dgm:prSet presAssocID="{BCC3BD3F-6E3E-4279-9C0E-1B5786449D6E}" presName="textRect" presStyleLbl="revTx" presStyleIdx="2" presStyleCnt="4">
        <dgm:presLayoutVars>
          <dgm:chMax val="1"/>
          <dgm:chPref val="1"/>
        </dgm:presLayoutVars>
      </dgm:prSet>
      <dgm:spPr/>
    </dgm:pt>
    <dgm:pt modelId="{8F6F2FFA-C359-4020-875F-2FB285E5777D}" type="pres">
      <dgm:prSet presAssocID="{2FD7D5E9-B809-481B-B5B4-2365D394552E}" presName="sibTrans" presStyleCnt="0"/>
      <dgm:spPr/>
    </dgm:pt>
    <dgm:pt modelId="{7CFB5DAA-D925-4B8C-A907-6D15D944A423}" type="pres">
      <dgm:prSet presAssocID="{6AFCF166-020C-41DF-A259-5D3BCA1F0688}" presName="compNode" presStyleCnt="0"/>
      <dgm:spPr/>
    </dgm:pt>
    <dgm:pt modelId="{2EF0F7EB-647B-43E3-AAE6-4677D3811DBB}" type="pres">
      <dgm:prSet presAssocID="{6AFCF166-020C-41DF-A259-5D3BCA1F068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ucculent"/>
        </a:ext>
      </dgm:extLst>
    </dgm:pt>
    <dgm:pt modelId="{8528EAC6-C92A-4BF3-B06A-03FC6D8B1C91}" type="pres">
      <dgm:prSet presAssocID="{6AFCF166-020C-41DF-A259-5D3BCA1F0688}" presName="spaceRect" presStyleCnt="0"/>
      <dgm:spPr/>
    </dgm:pt>
    <dgm:pt modelId="{019EC796-463F-475E-B548-5119F708F048}" type="pres">
      <dgm:prSet presAssocID="{6AFCF166-020C-41DF-A259-5D3BCA1F0688}" presName="textRect" presStyleLbl="revTx" presStyleIdx="3" presStyleCnt="4">
        <dgm:presLayoutVars>
          <dgm:chMax val="1"/>
          <dgm:chPref val="1"/>
        </dgm:presLayoutVars>
      </dgm:prSet>
      <dgm:spPr/>
    </dgm:pt>
  </dgm:ptLst>
  <dgm:cxnLst>
    <dgm:cxn modelId="{5E8E6B2C-0F54-44F8-80D6-6709AF1C0BBE}" type="presOf" srcId="{AA2E7839-5062-4490-9B8D-567E453E58FB}" destId="{6153298C-4C29-40BE-8260-3DEF8587F031}" srcOrd="0" destOrd="0" presId="urn:microsoft.com/office/officeart/2018/2/layout/IconLabelList"/>
    <dgm:cxn modelId="{494A9570-FCC0-4930-B894-55FE68ED44DB}" srcId="{AA2E7839-5062-4490-9B8D-567E453E58FB}" destId="{C8EF1772-CA99-4300-BE7C-E8E0033597C5}" srcOrd="1" destOrd="0" parTransId="{C6F3383E-583F-4A95-B8FA-E2A53E1A0D3F}" sibTransId="{0F72A946-2587-4AE6-ACE6-11DF0ACAA7AC}"/>
    <dgm:cxn modelId="{B694A670-AEB9-4460-B217-075CE4DF5C46}" type="presOf" srcId="{BCC3BD3F-6E3E-4279-9C0E-1B5786449D6E}" destId="{3F2AA95C-36B1-4AE5-89D8-44932695B91C}" srcOrd="0" destOrd="0" presId="urn:microsoft.com/office/officeart/2018/2/layout/IconLabelList"/>
    <dgm:cxn modelId="{B8CD8259-8163-4239-9C54-0938C507D5FC}" srcId="{AA2E7839-5062-4490-9B8D-567E453E58FB}" destId="{BCC3BD3F-6E3E-4279-9C0E-1B5786449D6E}" srcOrd="2" destOrd="0" parTransId="{46349DD5-48C3-4F52-B365-3D9B8E2C3868}" sibTransId="{2FD7D5E9-B809-481B-B5B4-2365D394552E}"/>
    <dgm:cxn modelId="{DE614299-1522-4142-A977-F3C4F0007C8B}" srcId="{AA2E7839-5062-4490-9B8D-567E453E58FB}" destId="{0A62B770-9295-479A-862B-D26F55A7276A}" srcOrd="0" destOrd="0" parTransId="{DAD5B9D1-5B1F-4A31-878D-4A34AD7FF0EA}" sibTransId="{DFC2DA33-E8CF-4DE5-B37C-89980A16FB56}"/>
    <dgm:cxn modelId="{2481A09B-729E-4279-9D8F-F85D24CE4BD3}" srcId="{AA2E7839-5062-4490-9B8D-567E453E58FB}" destId="{6AFCF166-020C-41DF-A259-5D3BCA1F0688}" srcOrd="3" destOrd="0" parTransId="{FF46DB3A-E4EF-492D-9211-0BA54668F447}" sibTransId="{6E500B11-9FD3-48EC-A82A-DD177B31CBE6}"/>
    <dgm:cxn modelId="{257C14DA-35D4-44CF-A33A-9AF62F412C2D}" type="presOf" srcId="{C8EF1772-CA99-4300-BE7C-E8E0033597C5}" destId="{F06DAAEC-E2E4-47F6-90E5-C72D54AB806E}" srcOrd="0" destOrd="0" presId="urn:microsoft.com/office/officeart/2018/2/layout/IconLabelList"/>
    <dgm:cxn modelId="{6BD285DA-BE3B-494D-B9E3-7B9DA7B9D493}" type="presOf" srcId="{6AFCF166-020C-41DF-A259-5D3BCA1F0688}" destId="{019EC796-463F-475E-B548-5119F708F048}" srcOrd="0" destOrd="0" presId="urn:microsoft.com/office/officeart/2018/2/layout/IconLabelList"/>
    <dgm:cxn modelId="{A395BBE5-4004-4480-B960-4A98EA234878}" type="presOf" srcId="{0A62B770-9295-479A-862B-D26F55A7276A}" destId="{064992A5-A8D4-4C95-B694-4A741145814F}" srcOrd="0" destOrd="0" presId="urn:microsoft.com/office/officeart/2018/2/layout/IconLabelList"/>
    <dgm:cxn modelId="{E350BBA8-A128-4EB1-8F72-533A36E3A29D}" type="presParOf" srcId="{6153298C-4C29-40BE-8260-3DEF8587F031}" destId="{DB3451CB-A314-4835-B38F-3E14FA377890}" srcOrd="0" destOrd="0" presId="urn:microsoft.com/office/officeart/2018/2/layout/IconLabelList"/>
    <dgm:cxn modelId="{207F99A8-B1A0-486C-97F5-2705A9009B8F}" type="presParOf" srcId="{DB3451CB-A314-4835-B38F-3E14FA377890}" destId="{AF8279A9-5AFE-4894-8DB3-A09BEDC58340}" srcOrd="0" destOrd="0" presId="urn:microsoft.com/office/officeart/2018/2/layout/IconLabelList"/>
    <dgm:cxn modelId="{2DBC6526-0A5B-4F14-97CF-39251922A1D6}" type="presParOf" srcId="{DB3451CB-A314-4835-B38F-3E14FA377890}" destId="{8F4E075B-1D0C-4676-896B-66D409865E12}" srcOrd="1" destOrd="0" presId="urn:microsoft.com/office/officeart/2018/2/layout/IconLabelList"/>
    <dgm:cxn modelId="{B0DB111F-FE2D-4DA6-B046-D4EAB5072C21}" type="presParOf" srcId="{DB3451CB-A314-4835-B38F-3E14FA377890}" destId="{064992A5-A8D4-4C95-B694-4A741145814F}" srcOrd="2" destOrd="0" presId="urn:microsoft.com/office/officeart/2018/2/layout/IconLabelList"/>
    <dgm:cxn modelId="{D5ADC58B-1623-4F42-9FDE-FAC37B7399D4}" type="presParOf" srcId="{6153298C-4C29-40BE-8260-3DEF8587F031}" destId="{E934FAC4-4A0C-4F5E-B397-57A6AAB7E9E9}" srcOrd="1" destOrd="0" presId="urn:microsoft.com/office/officeart/2018/2/layout/IconLabelList"/>
    <dgm:cxn modelId="{D14C3482-63DB-48B2-B1D0-ACB79DD2B73E}" type="presParOf" srcId="{6153298C-4C29-40BE-8260-3DEF8587F031}" destId="{CC4EB199-06B6-497A-B437-C892692D4A30}" srcOrd="2" destOrd="0" presId="urn:microsoft.com/office/officeart/2018/2/layout/IconLabelList"/>
    <dgm:cxn modelId="{AB74D53A-38A4-42CB-B328-1FD2BCA26A26}" type="presParOf" srcId="{CC4EB199-06B6-497A-B437-C892692D4A30}" destId="{251811EC-5149-469E-B68E-ECBE878A2531}" srcOrd="0" destOrd="0" presId="urn:microsoft.com/office/officeart/2018/2/layout/IconLabelList"/>
    <dgm:cxn modelId="{CD4E6802-BF1A-4574-8392-159E220B17AF}" type="presParOf" srcId="{CC4EB199-06B6-497A-B437-C892692D4A30}" destId="{9706A87E-8047-49C8-BEAD-85000BA7ABB0}" srcOrd="1" destOrd="0" presId="urn:microsoft.com/office/officeart/2018/2/layout/IconLabelList"/>
    <dgm:cxn modelId="{631768B0-CC1C-48C7-B731-88E89231F373}" type="presParOf" srcId="{CC4EB199-06B6-497A-B437-C892692D4A30}" destId="{F06DAAEC-E2E4-47F6-90E5-C72D54AB806E}" srcOrd="2" destOrd="0" presId="urn:microsoft.com/office/officeart/2018/2/layout/IconLabelList"/>
    <dgm:cxn modelId="{6623BDCF-08A1-4C28-81FB-2CB605E39760}" type="presParOf" srcId="{6153298C-4C29-40BE-8260-3DEF8587F031}" destId="{3F2A9A83-3A45-41E9-BA85-D343E7044D40}" srcOrd="3" destOrd="0" presId="urn:microsoft.com/office/officeart/2018/2/layout/IconLabelList"/>
    <dgm:cxn modelId="{E4C06053-22B5-4B26-9D8A-C69ABB3B2E70}" type="presParOf" srcId="{6153298C-4C29-40BE-8260-3DEF8587F031}" destId="{10016116-EFEC-49E0-BB25-5C7D3220ECC9}" srcOrd="4" destOrd="0" presId="urn:microsoft.com/office/officeart/2018/2/layout/IconLabelList"/>
    <dgm:cxn modelId="{1E75811A-37E9-42C1-AF7A-91A909093417}" type="presParOf" srcId="{10016116-EFEC-49E0-BB25-5C7D3220ECC9}" destId="{1270BF80-2408-4ACA-B188-45DD37B878A0}" srcOrd="0" destOrd="0" presId="urn:microsoft.com/office/officeart/2018/2/layout/IconLabelList"/>
    <dgm:cxn modelId="{97316809-094D-4547-9BD0-3CEC20476F58}" type="presParOf" srcId="{10016116-EFEC-49E0-BB25-5C7D3220ECC9}" destId="{C66EE1E9-3A35-40C6-BFE4-8EA7A6BA0866}" srcOrd="1" destOrd="0" presId="urn:microsoft.com/office/officeart/2018/2/layout/IconLabelList"/>
    <dgm:cxn modelId="{A18D8A40-D27C-44EB-B622-DB03C6B7F3E4}" type="presParOf" srcId="{10016116-EFEC-49E0-BB25-5C7D3220ECC9}" destId="{3F2AA95C-36B1-4AE5-89D8-44932695B91C}" srcOrd="2" destOrd="0" presId="urn:microsoft.com/office/officeart/2018/2/layout/IconLabelList"/>
    <dgm:cxn modelId="{153F5F8B-D4D5-4332-93B9-2FBA27A62FF1}" type="presParOf" srcId="{6153298C-4C29-40BE-8260-3DEF8587F031}" destId="{8F6F2FFA-C359-4020-875F-2FB285E5777D}" srcOrd="5" destOrd="0" presId="urn:microsoft.com/office/officeart/2018/2/layout/IconLabelList"/>
    <dgm:cxn modelId="{C6DE00BF-48BE-446B-8CCC-8A8826B23313}" type="presParOf" srcId="{6153298C-4C29-40BE-8260-3DEF8587F031}" destId="{7CFB5DAA-D925-4B8C-A907-6D15D944A423}" srcOrd="6" destOrd="0" presId="urn:microsoft.com/office/officeart/2018/2/layout/IconLabelList"/>
    <dgm:cxn modelId="{F963EBB7-6939-4597-BFCD-47715825B3D8}" type="presParOf" srcId="{7CFB5DAA-D925-4B8C-A907-6D15D944A423}" destId="{2EF0F7EB-647B-43E3-AAE6-4677D3811DBB}" srcOrd="0" destOrd="0" presId="urn:microsoft.com/office/officeart/2018/2/layout/IconLabelList"/>
    <dgm:cxn modelId="{6988A268-FCD9-4195-A39F-039196588864}" type="presParOf" srcId="{7CFB5DAA-D925-4B8C-A907-6D15D944A423}" destId="{8528EAC6-C92A-4BF3-B06A-03FC6D8B1C91}" srcOrd="1" destOrd="0" presId="urn:microsoft.com/office/officeart/2018/2/layout/IconLabelList"/>
    <dgm:cxn modelId="{D52D3483-20B9-4031-9E03-8F681D34953E}" type="presParOf" srcId="{7CFB5DAA-D925-4B8C-A907-6D15D944A423}" destId="{019EC796-463F-475E-B548-5119F708F04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6024BF0-04E7-490C-994F-0E73265B5DF8}" type="doc">
      <dgm:prSet loTypeId="urn:microsoft.com/office/officeart/2018/5/layout/IconLeafLabelList" loCatId="icon" qsTypeId="urn:microsoft.com/office/officeart/2005/8/quickstyle/simple1" qsCatId="simple" csTypeId="urn:microsoft.com/office/officeart/2005/8/colors/accent1_2" csCatId="accent1" phldr="1"/>
      <dgm:spPr/>
      <dgm:t>
        <a:bodyPr/>
        <a:lstStyle/>
        <a:p>
          <a:endParaRPr lang="en-US"/>
        </a:p>
      </dgm:t>
    </dgm:pt>
    <dgm:pt modelId="{D3608EE1-4D04-42F2-9B52-68897506B5A0}">
      <dgm:prSet/>
      <dgm:spPr/>
      <dgm:t>
        <a:bodyPr/>
        <a:lstStyle/>
        <a:p>
          <a:pPr>
            <a:lnSpc>
              <a:spcPct val="100000"/>
            </a:lnSpc>
            <a:defRPr cap="all"/>
          </a:pPr>
          <a:r>
            <a:rPr lang="en-US"/>
            <a:t>A small independent flower shop located in Norwich UK. Quickly gained a reputation for its bespoke floral arrangments, eco-friendly packaging and strong community ties.</a:t>
          </a:r>
        </a:p>
      </dgm:t>
    </dgm:pt>
    <dgm:pt modelId="{1D174788-AE01-42C6-AD6D-9BAF106BC154}" type="parTrans" cxnId="{E69B4FDA-2CC5-4C3C-B658-3568372A50C1}">
      <dgm:prSet/>
      <dgm:spPr/>
      <dgm:t>
        <a:bodyPr/>
        <a:lstStyle/>
        <a:p>
          <a:endParaRPr lang="en-US"/>
        </a:p>
      </dgm:t>
    </dgm:pt>
    <dgm:pt modelId="{D479A369-B1AB-45E6-82CF-2AC99242B4A3}" type="sibTrans" cxnId="{E69B4FDA-2CC5-4C3C-B658-3568372A50C1}">
      <dgm:prSet/>
      <dgm:spPr/>
      <dgm:t>
        <a:bodyPr/>
        <a:lstStyle/>
        <a:p>
          <a:endParaRPr lang="en-US"/>
        </a:p>
      </dgm:t>
    </dgm:pt>
    <dgm:pt modelId="{CBA17E7A-B5D0-40F8-9F72-3D39161C49CB}">
      <dgm:prSet/>
      <dgm:spPr/>
      <dgm:t>
        <a:bodyPr/>
        <a:lstStyle/>
        <a:p>
          <a:pPr>
            <a:lnSpc>
              <a:spcPct val="100000"/>
            </a:lnSpc>
            <a:defRPr cap="all"/>
          </a:pPr>
          <a:r>
            <a:rPr lang="en-US"/>
            <a:t>Customers ranging from walk ins, weddings and corporate clients </a:t>
          </a:r>
        </a:p>
      </dgm:t>
    </dgm:pt>
    <dgm:pt modelId="{022DD130-B2CD-487C-8095-055CB89902EB}" type="parTrans" cxnId="{CF0815F0-A670-4592-821B-BA21B5B1DF11}">
      <dgm:prSet/>
      <dgm:spPr/>
      <dgm:t>
        <a:bodyPr/>
        <a:lstStyle/>
        <a:p>
          <a:endParaRPr lang="en-US"/>
        </a:p>
      </dgm:t>
    </dgm:pt>
    <dgm:pt modelId="{B65B8BF8-3128-4D84-954A-4CE1E072BFAE}" type="sibTrans" cxnId="{CF0815F0-A670-4592-821B-BA21B5B1DF11}">
      <dgm:prSet/>
      <dgm:spPr/>
      <dgm:t>
        <a:bodyPr/>
        <a:lstStyle/>
        <a:p>
          <a:endParaRPr lang="en-US"/>
        </a:p>
      </dgm:t>
    </dgm:pt>
    <dgm:pt modelId="{CB7E9876-FF08-4457-B9D6-EF77A159CE4C}">
      <dgm:prSet/>
      <dgm:spPr/>
      <dgm:t>
        <a:bodyPr/>
        <a:lstStyle/>
        <a:p>
          <a:pPr>
            <a:lnSpc>
              <a:spcPct val="100000"/>
            </a:lnSpc>
            <a:defRPr cap="all"/>
          </a:pPr>
          <a:r>
            <a:rPr lang="en-US"/>
            <a:t>Selling in store, Wedding Bouquets, Funeral Wreaths and single bunches of flowers for any occasion. </a:t>
          </a:r>
        </a:p>
      </dgm:t>
    </dgm:pt>
    <dgm:pt modelId="{FE74E5BF-D37E-4BE6-80FA-EEE5CB11715F}" type="parTrans" cxnId="{D1BF35F0-1705-44B6-B5E3-98D16BB3DF09}">
      <dgm:prSet/>
      <dgm:spPr/>
      <dgm:t>
        <a:bodyPr/>
        <a:lstStyle/>
        <a:p>
          <a:endParaRPr lang="en-US"/>
        </a:p>
      </dgm:t>
    </dgm:pt>
    <dgm:pt modelId="{E52B5752-F5A0-4834-8E92-272F267206CA}" type="sibTrans" cxnId="{D1BF35F0-1705-44B6-B5E3-98D16BB3DF09}">
      <dgm:prSet/>
      <dgm:spPr/>
      <dgm:t>
        <a:bodyPr/>
        <a:lstStyle/>
        <a:p>
          <a:endParaRPr lang="en-US"/>
        </a:p>
      </dgm:t>
    </dgm:pt>
    <dgm:pt modelId="{FE47661C-7F7E-411D-A340-9CD89548E199}" type="pres">
      <dgm:prSet presAssocID="{C6024BF0-04E7-490C-994F-0E73265B5DF8}" presName="root" presStyleCnt="0">
        <dgm:presLayoutVars>
          <dgm:dir/>
          <dgm:resizeHandles val="exact"/>
        </dgm:presLayoutVars>
      </dgm:prSet>
      <dgm:spPr/>
    </dgm:pt>
    <dgm:pt modelId="{E2FB43BC-41EB-4644-957C-86B3F620B106}" type="pres">
      <dgm:prSet presAssocID="{D3608EE1-4D04-42F2-9B52-68897506B5A0}" presName="compNode" presStyleCnt="0"/>
      <dgm:spPr/>
    </dgm:pt>
    <dgm:pt modelId="{5A2765A9-552E-437C-BA9E-EA9F3CCB4BC9}" type="pres">
      <dgm:prSet presAssocID="{D3608EE1-4D04-42F2-9B52-68897506B5A0}" presName="iconBgRect" presStyleLbl="bgShp" presStyleIdx="0" presStyleCnt="3"/>
      <dgm:spPr>
        <a:prstGeom prst="round2DiagRect">
          <a:avLst>
            <a:gd name="adj1" fmla="val 29727"/>
            <a:gd name="adj2" fmla="val 0"/>
          </a:avLst>
        </a:prstGeom>
      </dgm:spPr>
    </dgm:pt>
    <dgm:pt modelId="{D415C8E8-F91C-4882-96E6-18EBAC106073}" type="pres">
      <dgm:prSet presAssocID="{D3608EE1-4D04-42F2-9B52-68897506B5A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lower"/>
        </a:ext>
      </dgm:extLst>
    </dgm:pt>
    <dgm:pt modelId="{6D2180C5-8595-4984-B729-65076FEACAA6}" type="pres">
      <dgm:prSet presAssocID="{D3608EE1-4D04-42F2-9B52-68897506B5A0}" presName="spaceRect" presStyleCnt="0"/>
      <dgm:spPr/>
    </dgm:pt>
    <dgm:pt modelId="{CEEBF495-0D0C-43E5-A38B-1DBEB5EEE477}" type="pres">
      <dgm:prSet presAssocID="{D3608EE1-4D04-42F2-9B52-68897506B5A0}" presName="textRect" presStyleLbl="revTx" presStyleIdx="0" presStyleCnt="3">
        <dgm:presLayoutVars>
          <dgm:chMax val="1"/>
          <dgm:chPref val="1"/>
        </dgm:presLayoutVars>
      </dgm:prSet>
      <dgm:spPr/>
    </dgm:pt>
    <dgm:pt modelId="{22904C4A-E5C5-4E86-B344-DA1410B6A631}" type="pres">
      <dgm:prSet presAssocID="{D479A369-B1AB-45E6-82CF-2AC99242B4A3}" presName="sibTrans" presStyleCnt="0"/>
      <dgm:spPr/>
    </dgm:pt>
    <dgm:pt modelId="{80167B11-6BBA-46A3-864C-59217CEB8CE3}" type="pres">
      <dgm:prSet presAssocID="{CBA17E7A-B5D0-40F8-9F72-3D39161C49CB}" presName="compNode" presStyleCnt="0"/>
      <dgm:spPr/>
    </dgm:pt>
    <dgm:pt modelId="{1EADB1C8-3EAE-4622-9173-C3539D23F80D}" type="pres">
      <dgm:prSet presAssocID="{CBA17E7A-B5D0-40F8-9F72-3D39161C49CB}" presName="iconBgRect" presStyleLbl="bgShp" presStyleIdx="1" presStyleCnt="3"/>
      <dgm:spPr>
        <a:prstGeom prst="round2DiagRect">
          <a:avLst>
            <a:gd name="adj1" fmla="val 29727"/>
            <a:gd name="adj2" fmla="val 0"/>
          </a:avLst>
        </a:prstGeom>
      </dgm:spPr>
    </dgm:pt>
    <dgm:pt modelId="{4F8CAE5E-75E2-43B1-A964-7F9D77DC628B}" type="pres">
      <dgm:prSet presAssocID="{CBA17E7A-B5D0-40F8-9F72-3D39161C49C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Wedding Rings"/>
        </a:ext>
      </dgm:extLst>
    </dgm:pt>
    <dgm:pt modelId="{C6676643-A84A-48F2-9E8D-E5B1DBC99A49}" type="pres">
      <dgm:prSet presAssocID="{CBA17E7A-B5D0-40F8-9F72-3D39161C49CB}" presName="spaceRect" presStyleCnt="0"/>
      <dgm:spPr/>
    </dgm:pt>
    <dgm:pt modelId="{9D4E2803-EBA6-4EAA-A228-0796D63B4B56}" type="pres">
      <dgm:prSet presAssocID="{CBA17E7A-B5D0-40F8-9F72-3D39161C49CB}" presName="textRect" presStyleLbl="revTx" presStyleIdx="1" presStyleCnt="3">
        <dgm:presLayoutVars>
          <dgm:chMax val="1"/>
          <dgm:chPref val="1"/>
        </dgm:presLayoutVars>
      </dgm:prSet>
      <dgm:spPr/>
    </dgm:pt>
    <dgm:pt modelId="{A2150D30-D7A7-44CA-AA60-37009FD44726}" type="pres">
      <dgm:prSet presAssocID="{B65B8BF8-3128-4D84-954A-4CE1E072BFAE}" presName="sibTrans" presStyleCnt="0"/>
      <dgm:spPr/>
    </dgm:pt>
    <dgm:pt modelId="{637E9B86-B7F4-491A-A1F3-B3C346F537E0}" type="pres">
      <dgm:prSet presAssocID="{CB7E9876-FF08-4457-B9D6-EF77A159CE4C}" presName="compNode" presStyleCnt="0"/>
      <dgm:spPr/>
    </dgm:pt>
    <dgm:pt modelId="{9AE5229C-33FB-4226-B798-02AD14D0AA23}" type="pres">
      <dgm:prSet presAssocID="{CB7E9876-FF08-4457-B9D6-EF77A159CE4C}" presName="iconBgRect" presStyleLbl="bgShp" presStyleIdx="2" presStyleCnt="3"/>
      <dgm:spPr>
        <a:prstGeom prst="round2DiagRect">
          <a:avLst>
            <a:gd name="adj1" fmla="val 29727"/>
            <a:gd name="adj2" fmla="val 0"/>
          </a:avLst>
        </a:prstGeom>
      </dgm:spPr>
    </dgm:pt>
    <dgm:pt modelId="{C2FBE1F0-1D4A-4BF8-9DDE-B4CAAF67F248}" type="pres">
      <dgm:prSet presAssocID="{CB7E9876-FF08-4457-B9D6-EF77A159CE4C}"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Wreath Holiday"/>
        </a:ext>
      </dgm:extLst>
    </dgm:pt>
    <dgm:pt modelId="{18DE580B-0A3A-4F69-9C19-9EA4C74E97BF}" type="pres">
      <dgm:prSet presAssocID="{CB7E9876-FF08-4457-B9D6-EF77A159CE4C}" presName="spaceRect" presStyleCnt="0"/>
      <dgm:spPr/>
    </dgm:pt>
    <dgm:pt modelId="{A10AD047-592F-42C5-AA33-5936C281743F}" type="pres">
      <dgm:prSet presAssocID="{CB7E9876-FF08-4457-B9D6-EF77A159CE4C}" presName="textRect" presStyleLbl="revTx" presStyleIdx="2" presStyleCnt="3">
        <dgm:presLayoutVars>
          <dgm:chMax val="1"/>
          <dgm:chPref val="1"/>
        </dgm:presLayoutVars>
      </dgm:prSet>
      <dgm:spPr/>
    </dgm:pt>
  </dgm:ptLst>
  <dgm:cxnLst>
    <dgm:cxn modelId="{E4390239-744A-4569-A8AD-5605EA986DD7}" type="presOf" srcId="{CB7E9876-FF08-4457-B9D6-EF77A159CE4C}" destId="{A10AD047-592F-42C5-AA33-5936C281743F}" srcOrd="0" destOrd="0" presId="urn:microsoft.com/office/officeart/2018/5/layout/IconLeafLabelList"/>
    <dgm:cxn modelId="{F2CE4D6C-BA15-4604-80CD-170499BF9A0F}" type="presOf" srcId="{C6024BF0-04E7-490C-994F-0E73265B5DF8}" destId="{FE47661C-7F7E-411D-A340-9CD89548E199}" srcOrd="0" destOrd="0" presId="urn:microsoft.com/office/officeart/2018/5/layout/IconLeafLabelList"/>
    <dgm:cxn modelId="{008E66B9-B990-49B0-AAB5-FFFF39313857}" type="presOf" srcId="{D3608EE1-4D04-42F2-9B52-68897506B5A0}" destId="{CEEBF495-0D0C-43E5-A38B-1DBEB5EEE477}" srcOrd="0" destOrd="0" presId="urn:microsoft.com/office/officeart/2018/5/layout/IconLeafLabelList"/>
    <dgm:cxn modelId="{891402BC-572D-4DFB-B737-DB04F385EB73}" type="presOf" srcId="{CBA17E7A-B5D0-40F8-9F72-3D39161C49CB}" destId="{9D4E2803-EBA6-4EAA-A228-0796D63B4B56}" srcOrd="0" destOrd="0" presId="urn:microsoft.com/office/officeart/2018/5/layout/IconLeafLabelList"/>
    <dgm:cxn modelId="{E69B4FDA-2CC5-4C3C-B658-3568372A50C1}" srcId="{C6024BF0-04E7-490C-994F-0E73265B5DF8}" destId="{D3608EE1-4D04-42F2-9B52-68897506B5A0}" srcOrd="0" destOrd="0" parTransId="{1D174788-AE01-42C6-AD6D-9BAF106BC154}" sibTransId="{D479A369-B1AB-45E6-82CF-2AC99242B4A3}"/>
    <dgm:cxn modelId="{CF0815F0-A670-4592-821B-BA21B5B1DF11}" srcId="{C6024BF0-04E7-490C-994F-0E73265B5DF8}" destId="{CBA17E7A-B5D0-40F8-9F72-3D39161C49CB}" srcOrd="1" destOrd="0" parTransId="{022DD130-B2CD-487C-8095-055CB89902EB}" sibTransId="{B65B8BF8-3128-4D84-954A-4CE1E072BFAE}"/>
    <dgm:cxn modelId="{D1BF35F0-1705-44B6-B5E3-98D16BB3DF09}" srcId="{C6024BF0-04E7-490C-994F-0E73265B5DF8}" destId="{CB7E9876-FF08-4457-B9D6-EF77A159CE4C}" srcOrd="2" destOrd="0" parTransId="{FE74E5BF-D37E-4BE6-80FA-EEE5CB11715F}" sibTransId="{E52B5752-F5A0-4834-8E92-272F267206CA}"/>
    <dgm:cxn modelId="{E945C6A1-C38C-4E76-9CDB-C8BCCE759686}" type="presParOf" srcId="{FE47661C-7F7E-411D-A340-9CD89548E199}" destId="{E2FB43BC-41EB-4644-957C-86B3F620B106}" srcOrd="0" destOrd="0" presId="urn:microsoft.com/office/officeart/2018/5/layout/IconLeafLabelList"/>
    <dgm:cxn modelId="{11C7C334-F93C-4815-8EA2-2804F1DBD96D}" type="presParOf" srcId="{E2FB43BC-41EB-4644-957C-86B3F620B106}" destId="{5A2765A9-552E-437C-BA9E-EA9F3CCB4BC9}" srcOrd="0" destOrd="0" presId="urn:microsoft.com/office/officeart/2018/5/layout/IconLeafLabelList"/>
    <dgm:cxn modelId="{8CC64301-754C-4EEF-9801-4EF88DED4B55}" type="presParOf" srcId="{E2FB43BC-41EB-4644-957C-86B3F620B106}" destId="{D415C8E8-F91C-4882-96E6-18EBAC106073}" srcOrd="1" destOrd="0" presId="urn:microsoft.com/office/officeart/2018/5/layout/IconLeafLabelList"/>
    <dgm:cxn modelId="{A34917A9-DB5A-4184-B196-622903AECEA0}" type="presParOf" srcId="{E2FB43BC-41EB-4644-957C-86B3F620B106}" destId="{6D2180C5-8595-4984-B729-65076FEACAA6}" srcOrd="2" destOrd="0" presId="urn:microsoft.com/office/officeart/2018/5/layout/IconLeafLabelList"/>
    <dgm:cxn modelId="{81B72AD0-43DF-4123-8318-51C91B89AACA}" type="presParOf" srcId="{E2FB43BC-41EB-4644-957C-86B3F620B106}" destId="{CEEBF495-0D0C-43E5-A38B-1DBEB5EEE477}" srcOrd="3" destOrd="0" presId="urn:microsoft.com/office/officeart/2018/5/layout/IconLeafLabelList"/>
    <dgm:cxn modelId="{1D2BFEC6-E3D9-4D99-8FA4-B57A141914F0}" type="presParOf" srcId="{FE47661C-7F7E-411D-A340-9CD89548E199}" destId="{22904C4A-E5C5-4E86-B344-DA1410B6A631}" srcOrd="1" destOrd="0" presId="urn:microsoft.com/office/officeart/2018/5/layout/IconLeafLabelList"/>
    <dgm:cxn modelId="{B81E7334-6799-4BF3-B58F-E416FEBA774C}" type="presParOf" srcId="{FE47661C-7F7E-411D-A340-9CD89548E199}" destId="{80167B11-6BBA-46A3-864C-59217CEB8CE3}" srcOrd="2" destOrd="0" presId="urn:microsoft.com/office/officeart/2018/5/layout/IconLeafLabelList"/>
    <dgm:cxn modelId="{EC9D9E3B-19E7-474B-B968-ACF68121EAED}" type="presParOf" srcId="{80167B11-6BBA-46A3-864C-59217CEB8CE3}" destId="{1EADB1C8-3EAE-4622-9173-C3539D23F80D}" srcOrd="0" destOrd="0" presId="urn:microsoft.com/office/officeart/2018/5/layout/IconLeafLabelList"/>
    <dgm:cxn modelId="{33E799A8-3640-4740-9AAB-D3B257CDAC76}" type="presParOf" srcId="{80167B11-6BBA-46A3-864C-59217CEB8CE3}" destId="{4F8CAE5E-75E2-43B1-A964-7F9D77DC628B}" srcOrd="1" destOrd="0" presId="urn:microsoft.com/office/officeart/2018/5/layout/IconLeafLabelList"/>
    <dgm:cxn modelId="{A9983203-4B24-4409-97A8-5BA04BB85538}" type="presParOf" srcId="{80167B11-6BBA-46A3-864C-59217CEB8CE3}" destId="{C6676643-A84A-48F2-9E8D-E5B1DBC99A49}" srcOrd="2" destOrd="0" presId="urn:microsoft.com/office/officeart/2018/5/layout/IconLeafLabelList"/>
    <dgm:cxn modelId="{73BF96A8-55FC-486B-A84E-3AA5850CFB74}" type="presParOf" srcId="{80167B11-6BBA-46A3-864C-59217CEB8CE3}" destId="{9D4E2803-EBA6-4EAA-A228-0796D63B4B56}" srcOrd="3" destOrd="0" presId="urn:microsoft.com/office/officeart/2018/5/layout/IconLeafLabelList"/>
    <dgm:cxn modelId="{DD97A36A-9E4C-4F76-A05B-D4E3C6C013E4}" type="presParOf" srcId="{FE47661C-7F7E-411D-A340-9CD89548E199}" destId="{A2150D30-D7A7-44CA-AA60-37009FD44726}" srcOrd="3" destOrd="0" presId="urn:microsoft.com/office/officeart/2018/5/layout/IconLeafLabelList"/>
    <dgm:cxn modelId="{92449889-2AFE-461D-B969-7A04960A46D1}" type="presParOf" srcId="{FE47661C-7F7E-411D-A340-9CD89548E199}" destId="{637E9B86-B7F4-491A-A1F3-B3C346F537E0}" srcOrd="4" destOrd="0" presId="urn:microsoft.com/office/officeart/2018/5/layout/IconLeafLabelList"/>
    <dgm:cxn modelId="{200414DC-C414-4C9D-9AFF-1953126AE02E}" type="presParOf" srcId="{637E9B86-B7F4-491A-A1F3-B3C346F537E0}" destId="{9AE5229C-33FB-4226-B798-02AD14D0AA23}" srcOrd="0" destOrd="0" presId="urn:microsoft.com/office/officeart/2018/5/layout/IconLeafLabelList"/>
    <dgm:cxn modelId="{5C515C56-AF4E-4838-8073-D266B5DE8F01}" type="presParOf" srcId="{637E9B86-B7F4-491A-A1F3-B3C346F537E0}" destId="{C2FBE1F0-1D4A-4BF8-9DDE-B4CAAF67F248}" srcOrd="1" destOrd="0" presId="urn:microsoft.com/office/officeart/2018/5/layout/IconLeafLabelList"/>
    <dgm:cxn modelId="{2D8F47B3-F5F2-4B51-8151-9980EC01E3E9}" type="presParOf" srcId="{637E9B86-B7F4-491A-A1F3-B3C346F537E0}" destId="{18DE580B-0A3A-4F69-9C19-9EA4C74E97BF}" srcOrd="2" destOrd="0" presId="urn:microsoft.com/office/officeart/2018/5/layout/IconLeafLabelList"/>
    <dgm:cxn modelId="{C2877941-1779-4E9C-8AD0-0C6A112EEE5F}" type="presParOf" srcId="{637E9B86-B7F4-491A-A1F3-B3C346F537E0}" destId="{A10AD047-592F-42C5-AA33-5936C281743F}"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16F56E1-FE1F-4A57-8D71-A1CD7BE9195F}" type="doc">
      <dgm:prSet loTypeId="urn:microsoft.com/office/officeart/2005/8/layout/cycle2" loCatId="cycle" qsTypeId="urn:microsoft.com/office/officeart/2005/8/quickstyle/simple1" qsCatId="simple" csTypeId="urn:microsoft.com/office/officeart/2005/8/colors/accent6_2" csCatId="accent6" phldr="1"/>
      <dgm:spPr/>
      <dgm:t>
        <a:bodyPr/>
        <a:lstStyle/>
        <a:p>
          <a:endParaRPr lang="en-US"/>
        </a:p>
      </dgm:t>
    </dgm:pt>
    <dgm:pt modelId="{A789815F-D7DA-44CA-8985-90CFBCA293C3}">
      <dgm:prSet phldrT="[Text]" phldr="0"/>
      <dgm:spPr/>
      <dgm:t>
        <a:bodyPr/>
        <a:lstStyle/>
        <a:p>
          <a:pPr rtl="0"/>
          <a:r>
            <a:rPr lang="en-US" dirty="0">
              <a:latin typeface="Aptos Display" panose="020F0302020204030204"/>
            </a:rPr>
            <a:t>Rising operational costs</a:t>
          </a:r>
          <a:endParaRPr lang="en-US" dirty="0"/>
        </a:p>
      </dgm:t>
    </dgm:pt>
    <dgm:pt modelId="{EA9D2D7D-2D9E-42A4-AB2D-410BB460FE2A}" type="parTrans" cxnId="{6ED99D65-00BF-4BB6-9FF0-2818248202FD}">
      <dgm:prSet/>
      <dgm:spPr/>
      <dgm:t>
        <a:bodyPr/>
        <a:lstStyle/>
        <a:p>
          <a:endParaRPr lang="en-US"/>
        </a:p>
      </dgm:t>
    </dgm:pt>
    <dgm:pt modelId="{E6C5F6AD-FD08-47E0-9087-8E21EEE1739C}" type="sibTrans" cxnId="{6ED99D65-00BF-4BB6-9FF0-2818248202FD}">
      <dgm:prSet/>
      <dgm:spPr/>
      <dgm:t>
        <a:bodyPr/>
        <a:lstStyle/>
        <a:p>
          <a:endParaRPr lang="en-US"/>
        </a:p>
      </dgm:t>
    </dgm:pt>
    <dgm:pt modelId="{C4DBD475-A462-4589-A6B4-D86B138DE70D}">
      <dgm:prSet phldrT="[Text]" phldr="0"/>
      <dgm:spPr/>
      <dgm:t>
        <a:bodyPr/>
        <a:lstStyle/>
        <a:p>
          <a:pPr rtl="0"/>
          <a:r>
            <a:rPr lang="en-US" dirty="0">
              <a:latin typeface="Aptos Display" panose="020F0302020204030204"/>
            </a:rPr>
            <a:t>Changes to High st</a:t>
          </a:r>
          <a:endParaRPr lang="en-US" dirty="0"/>
        </a:p>
      </dgm:t>
    </dgm:pt>
    <dgm:pt modelId="{5356F432-61F6-4D2D-9F5C-5A55B1DE38CA}" type="parTrans" cxnId="{8C0C65DF-3261-4320-AE16-3D923E0D84D0}">
      <dgm:prSet/>
      <dgm:spPr/>
      <dgm:t>
        <a:bodyPr/>
        <a:lstStyle/>
        <a:p>
          <a:endParaRPr lang="en-US"/>
        </a:p>
      </dgm:t>
    </dgm:pt>
    <dgm:pt modelId="{0B04A0E2-3130-4069-A9CF-576E4570D5DE}" type="sibTrans" cxnId="{8C0C65DF-3261-4320-AE16-3D923E0D84D0}">
      <dgm:prSet/>
      <dgm:spPr/>
      <dgm:t>
        <a:bodyPr/>
        <a:lstStyle/>
        <a:p>
          <a:endParaRPr lang="en-US"/>
        </a:p>
      </dgm:t>
    </dgm:pt>
    <dgm:pt modelId="{3F8914DA-7426-47DD-9E18-602316920B54}">
      <dgm:prSet phldrT="[Text]" phldr="0"/>
      <dgm:spPr/>
      <dgm:t>
        <a:bodyPr/>
        <a:lstStyle/>
        <a:p>
          <a:pPr rtl="0"/>
          <a:r>
            <a:rPr lang="en-US" dirty="0">
              <a:latin typeface="Aptos Display" panose="020F0302020204030204"/>
            </a:rPr>
            <a:t>Customer behavior</a:t>
          </a:r>
          <a:endParaRPr lang="en-US" dirty="0"/>
        </a:p>
      </dgm:t>
    </dgm:pt>
    <dgm:pt modelId="{8BF4C3C3-F93C-4ADA-AA10-F8878916AF4E}" type="parTrans" cxnId="{64885D1E-DA2E-4A11-B3BC-60BF634129B6}">
      <dgm:prSet/>
      <dgm:spPr/>
      <dgm:t>
        <a:bodyPr/>
        <a:lstStyle/>
        <a:p>
          <a:endParaRPr lang="en-US"/>
        </a:p>
      </dgm:t>
    </dgm:pt>
    <dgm:pt modelId="{65F8777F-DC4B-4E99-8F5E-1FADA8976C71}" type="sibTrans" cxnId="{64885D1E-DA2E-4A11-B3BC-60BF634129B6}">
      <dgm:prSet/>
      <dgm:spPr/>
      <dgm:t>
        <a:bodyPr/>
        <a:lstStyle/>
        <a:p>
          <a:endParaRPr lang="en-US"/>
        </a:p>
      </dgm:t>
    </dgm:pt>
    <dgm:pt modelId="{B58CFE36-89EA-4EF4-883B-CB43489FEEB5}">
      <dgm:prSet phldrT="[Text]" phldr="0"/>
      <dgm:spPr/>
      <dgm:t>
        <a:bodyPr/>
        <a:lstStyle/>
        <a:p>
          <a:pPr rtl="0"/>
          <a:r>
            <a:rPr lang="en-US" dirty="0">
              <a:latin typeface="Aptos Display" panose="020F0302020204030204"/>
            </a:rPr>
            <a:t>Website and social media</a:t>
          </a:r>
          <a:endParaRPr lang="en-US" dirty="0"/>
        </a:p>
      </dgm:t>
    </dgm:pt>
    <dgm:pt modelId="{6634B1ED-2F02-4E90-8922-D87BEF655C29}" type="parTrans" cxnId="{EE15DD9E-C924-46F7-9AE7-1B5DD583C260}">
      <dgm:prSet/>
      <dgm:spPr/>
      <dgm:t>
        <a:bodyPr/>
        <a:lstStyle/>
        <a:p>
          <a:endParaRPr lang="en-US"/>
        </a:p>
      </dgm:t>
    </dgm:pt>
    <dgm:pt modelId="{89BEC302-D435-49CD-ABB6-21D08C6D812B}" type="sibTrans" cxnId="{EE15DD9E-C924-46F7-9AE7-1B5DD583C260}">
      <dgm:prSet/>
      <dgm:spPr/>
      <dgm:t>
        <a:bodyPr/>
        <a:lstStyle/>
        <a:p>
          <a:endParaRPr lang="en-US"/>
        </a:p>
      </dgm:t>
    </dgm:pt>
    <dgm:pt modelId="{08A298A5-B880-46C9-A607-D2B52080A298}">
      <dgm:prSet phldrT="[Text]" phldr="0"/>
      <dgm:spPr/>
      <dgm:t>
        <a:bodyPr/>
        <a:lstStyle/>
        <a:p>
          <a:pPr rtl="0"/>
          <a:r>
            <a:rPr lang="en-US" dirty="0">
              <a:latin typeface="Aptos Display" panose="020F0302020204030204"/>
            </a:rPr>
            <a:t>Pollution </a:t>
          </a:r>
          <a:endParaRPr lang="en-US" dirty="0"/>
        </a:p>
      </dgm:t>
    </dgm:pt>
    <dgm:pt modelId="{C77C6C17-1F14-43EC-ADBD-3ECB2AB294BD}" type="parTrans" cxnId="{C00C86AB-EE00-48FB-956B-93C624A27E6D}">
      <dgm:prSet/>
      <dgm:spPr/>
      <dgm:t>
        <a:bodyPr/>
        <a:lstStyle/>
        <a:p>
          <a:endParaRPr lang="en-US"/>
        </a:p>
      </dgm:t>
    </dgm:pt>
    <dgm:pt modelId="{1D0DE029-6F0E-4CD8-A42F-A908136B844E}" type="sibTrans" cxnId="{C00C86AB-EE00-48FB-956B-93C624A27E6D}">
      <dgm:prSet/>
      <dgm:spPr/>
      <dgm:t>
        <a:bodyPr/>
        <a:lstStyle/>
        <a:p>
          <a:endParaRPr lang="en-US"/>
        </a:p>
      </dgm:t>
    </dgm:pt>
    <dgm:pt modelId="{A9212C2E-507D-4DF2-8D0A-C5C130A8D3A0}" type="pres">
      <dgm:prSet presAssocID="{F16F56E1-FE1F-4A57-8D71-A1CD7BE9195F}" presName="cycle" presStyleCnt="0">
        <dgm:presLayoutVars>
          <dgm:dir/>
          <dgm:resizeHandles val="exact"/>
        </dgm:presLayoutVars>
      </dgm:prSet>
      <dgm:spPr/>
    </dgm:pt>
    <dgm:pt modelId="{6B893FD2-183C-45BE-8E2B-325EA91F732A}" type="pres">
      <dgm:prSet presAssocID="{A789815F-D7DA-44CA-8985-90CFBCA293C3}" presName="node" presStyleLbl="node1" presStyleIdx="0" presStyleCnt="5">
        <dgm:presLayoutVars>
          <dgm:bulletEnabled val="1"/>
        </dgm:presLayoutVars>
      </dgm:prSet>
      <dgm:spPr/>
    </dgm:pt>
    <dgm:pt modelId="{ED9B6112-7116-4E8A-95B7-CCC807C8A39F}" type="pres">
      <dgm:prSet presAssocID="{E6C5F6AD-FD08-47E0-9087-8E21EEE1739C}" presName="sibTrans" presStyleLbl="sibTrans2D1" presStyleIdx="0" presStyleCnt="5"/>
      <dgm:spPr/>
    </dgm:pt>
    <dgm:pt modelId="{41F51B9D-F45C-47C9-BFA2-592582C9D077}" type="pres">
      <dgm:prSet presAssocID="{E6C5F6AD-FD08-47E0-9087-8E21EEE1739C}" presName="connectorText" presStyleLbl="sibTrans2D1" presStyleIdx="0" presStyleCnt="5"/>
      <dgm:spPr/>
    </dgm:pt>
    <dgm:pt modelId="{6F502E38-482D-43DB-A230-4BA038B1A490}" type="pres">
      <dgm:prSet presAssocID="{C4DBD475-A462-4589-A6B4-D86B138DE70D}" presName="node" presStyleLbl="node1" presStyleIdx="1" presStyleCnt="5">
        <dgm:presLayoutVars>
          <dgm:bulletEnabled val="1"/>
        </dgm:presLayoutVars>
      </dgm:prSet>
      <dgm:spPr/>
    </dgm:pt>
    <dgm:pt modelId="{2E30D503-A44F-4218-914D-1FF866A39DBD}" type="pres">
      <dgm:prSet presAssocID="{0B04A0E2-3130-4069-A9CF-576E4570D5DE}" presName="sibTrans" presStyleLbl="sibTrans2D1" presStyleIdx="1" presStyleCnt="5"/>
      <dgm:spPr/>
    </dgm:pt>
    <dgm:pt modelId="{99F566B7-D212-45E3-A815-F4D7D018207B}" type="pres">
      <dgm:prSet presAssocID="{0B04A0E2-3130-4069-A9CF-576E4570D5DE}" presName="connectorText" presStyleLbl="sibTrans2D1" presStyleIdx="1" presStyleCnt="5"/>
      <dgm:spPr/>
    </dgm:pt>
    <dgm:pt modelId="{F0B92946-BCDF-4CE7-A676-69BE61AA0BC6}" type="pres">
      <dgm:prSet presAssocID="{3F8914DA-7426-47DD-9E18-602316920B54}" presName="node" presStyleLbl="node1" presStyleIdx="2" presStyleCnt="5">
        <dgm:presLayoutVars>
          <dgm:bulletEnabled val="1"/>
        </dgm:presLayoutVars>
      </dgm:prSet>
      <dgm:spPr/>
    </dgm:pt>
    <dgm:pt modelId="{4479050D-FAF3-4D84-8C08-3A847E3FDAC3}" type="pres">
      <dgm:prSet presAssocID="{65F8777F-DC4B-4E99-8F5E-1FADA8976C71}" presName="sibTrans" presStyleLbl="sibTrans2D1" presStyleIdx="2" presStyleCnt="5"/>
      <dgm:spPr/>
    </dgm:pt>
    <dgm:pt modelId="{378F38FB-BDAB-4C39-A137-BD68DCC70C44}" type="pres">
      <dgm:prSet presAssocID="{65F8777F-DC4B-4E99-8F5E-1FADA8976C71}" presName="connectorText" presStyleLbl="sibTrans2D1" presStyleIdx="2" presStyleCnt="5"/>
      <dgm:spPr/>
    </dgm:pt>
    <dgm:pt modelId="{6ACE50F2-EB9B-4C27-B888-4FA014E62937}" type="pres">
      <dgm:prSet presAssocID="{B58CFE36-89EA-4EF4-883B-CB43489FEEB5}" presName="node" presStyleLbl="node1" presStyleIdx="3" presStyleCnt="5">
        <dgm:presLayoutVars>
          <dgm:bulletEnabled val="1"/>
        </dgm:presLayoutVars>
      </dgm:prSet>
      <dgm:spPr/>
    </dgm:pt>
    <dgm:pt modelId="{2323474E-043D-48EA-B851-7E1E44FE5970}" type="pres">
      <dgm:prSet presAssocID="{89BEC302-D435-49CD-ABB6-21D08C6D812B}" presName="sibTrans" presStyleLbl="sibTrans2D1" presStyleIdx="3" presStyleCnt="5"/>
      <dgm:spPr/>
    </dgm:pt>
    <dgm:pt modelId="{50E48C8D-2C96-41F7-A853-212B162DFFB1}" type="pres">
      <dgm:prSet presAssocID="{89BEC302-D435-49CD-ABB6-21D08C6D812B}" presName="connectorText" presStyleLbl="sibTrans2D1" presStyleIdx="3" presStyleCnt="5"/>
      <dgm:spPr/>
    </dgm:pt>
    <dgm:pt modelId="{D04E3E1E-BADD-4C08-8E4B-4C9D9E3F9A79}" type="pres">
      <dgm:prSet presAssocID="{08A298A5-B880-46C9-A607-D2B52080A298}" presName="node" presStyleLbl="node1" presStyleIdx="4" presStyleCnt="5">
        <dgm:presLayoutVars>
          <dgm:bulletEnabled val="1"/>
        </dgm:presLayoutVars>
      </dgm:prSet>
      <dgm:spPr/>
    </dgm:pt>
    <dgm:pt modelId="{FABA9C73-2957-4FF1-B417-5A38790FFE59}" type="pres">
      <dgm:prSet presAssocID="{1D0DE029-6F0E-4CD8-A42F-A908136B844E}" presName="sibTrans" presStyleLbl="sibTrans2D1" presStyleIdx="4" presStyleCnt="5"/>
      <dgm:spPr/>
    </dgm:pt>
    <dgm:pt modelId="{DE35AB9B-FE60-43B4-8DCF-7E619EEE5425}" type="pres">
      <dgm:prSet presAssocID="{1D0DE029-6F0E-4CD8-A42F-A908136B844E}" presName="connectorText" presStyleLbl="sibTrans2D1" presStyleIdx="4" presStyleCnt="5"/>
      <dgm:spPr/>
    </dgm:pt>
  </dgm:ptLst>
  <dgm:cxnLst>
    <dgm:cxn modelId="{E0740D0C-E094-4780-9750-C4F75D6F2505}" type="presOf" srcId="{65F8777F-DC4B-4E99-8F5E-1FADA8976C71}" destId="{4479050D-FAF3-4D84-8C08-3A847E3FDAC3}" srcOrd="0" destOrd="0" presId="urn:microsoft.com/office/officeart/2005/8/layout/cycle2"/>
    <dgm:cxn modelId="{C5B06810-A0AE-42B1-8E04-1BC696474562}" type="presOf" srcId="{1D0DE029-6F0E-4CD8-A42F-A908136B844E}" destId="{FABA9C73-2957-4FF1-B417-5A38790FFE59}" srcOrd="0" destOrd="0" presId="urn:microsoft.com/office/officeart/2005/8/layout/cycle2"/>
    <dgm:cxn modelId="{ABF05F1A-6F79-4202-93EC-96C36689409D}" type="presOf" srcId="{C4DBD475-A462-4589-A6B4-D86B138DE70D}" destId="{6F502E38-482D-43DB-A230-4BA038B1A490}" srcOrd="0" destOrd="0" presId="urn:microsoft.com/office/officeart/2005/8/layout/cycle2"/>
    <dgm:cxn modelId="{C3B4171B-97CC-4769-912A-EBFAEE02091B}" type="presOf" srcId="{3F8914DA-7426-47DD-9E18-602316920B54}" destId="{F0B92946-BCDF-4CE7-A676-69BE61AA0BC6}" srcOrd="0" destOrd="0" presId="urn:microsoft.com/office/officeart/2005/8/layout/cycle2"/>
    <dgm:cxn modelId="{64885D1E-DA2E-4A11-B3BC-60BF634129B6}" srcId="{F16F56E1-FE1F-4A57-8D71-A1CD7BE9195F}" destId="{3F8914DA-7426-47DD-9E18-602316920B54}" srcOrd="2" destOrd="0" parTransId="{8BF4C3C3-F93C-4ADA-AA10-F8878916AF4E}" sibTransId="{65F8777F-DC4B-4E99-8F5E-1FADA8976C71}"/>
    <dgm:cxn modelId="{A9142525-5688-4676-A2FA-603FCCD807B2}" type="presOf" srcId="{E6C5F6AD-FD08-47E0-9087-8E21EEE1739C}" destId="{ED9B6112-7116-4E8A-95B7-CCC807C8A39F}" srcOrd="0" destOrd="0" presId="urn:microsoft.com/office/officeart/2005/8/layout/cycle2"/>
    <dgm:cxn modelId="{6480B225-FD42-47D2-9EBB-8D05088AA72D}" type="presOf" srcId="{F16F56E1-FE1F-4A57-8D71-A1CD7BE9195F}" destId="{A9212C2E-507D-4DF2-8D0A-C5C130A8D3A0}" srcOrd="0" destOrd="0" presId="urn:microsoft.com/office/officeart/2005/8/layout/cycle2"/>
    <dgm:cxn modelId="{6C3F8532-07C0-400E-BA71-E093A6DE1C46}" type="presOf" srcId="{B58CFE36-89EA-4EF4-883B-CB43489FEEB5}" destId="{6ACE50F2-EB9B-4C27-B888-4FA014E62937}" srcOrd="0" destOrd="0" presId="urn:microsoft.com/office/officeart/2005/8/layout/cycle2"/>
    <dgm:cxn modelId="{68094D5F-1592-45BA-B527-26CB232FCC9B}" type="presOf" srcId="{A789815F-D7DA-44CA-8985-90CFBCA293C3}" destId="{6B893FD2-183C-45BE-8E2B-325EA91F732A}" srcOrd="0" destOrd="0" presId="urn:microsoft.com/office/officeart/2005/8/layout/cycle2"/>
    <dgm:cxn modelId="{6ED99D65-00BF-4BB6-9FF0-2818248202FD}" srcId="{F16F56E1-FE1F-4A57-8D71-A1CD7BE9195F}" destId="{A789815F-D7DA-44CA-8985-90CFBCA293C3}" srcOrd="0" destOrd="0" parTransId="{EA9D2D7D-2D9E-42A4-AB2D-410BB460FE2A}" sibTransId="{E6C5F6AD-FD08-47E0-9087-8E21EEE1739C}"/>
    <dgm:cxn modelId="{9026646F-CE49-487C-83A8-485D75851D1F}" type="presOf" srcId="{1D0DE029-6F0E-4CD8-A42F-A908136B844E}" destId="{DE35AB9B-FE60-43B4-8DCF-7E619EEE5425}" srcOrd="1" destOrd="0" presId="urn:microsoft.com/office/officeart/2005/8/layout/cycle2"/>
    <dgm:cxn modelId="{8EBEFB88-8E2D-41F6-9D71-713AE8CDDA39}" type="presOf" srcId="{08A298A5-B880-46C9-A607-D2B52080A298}" destId="{D04E3E1E-BADD-4C08-8E4B-4C9D9E3F9A79}" srcOrd="0" destOrd="0" presId="urn:microsoft.com/office/officeart/2005/8/layout/cycle2"/>
    <dgm:cxn modelId="{7A420B9E-9A30-48A9-BD8A-1DCF5324389C}" type="presOf" srcId="{89BEC302-D435-49CD-ABB6-21D08C6D812B}" destId="{50E48C8D-2C96-41F7-A853-212B162DFFB1}" srcOrd="1" destOrd="0" presId="urn:microsoft.com/office/officeart/2005/8/layout/cycle2"/>
    <dgm:cxn modelId="{EE15DD9E-C924-46F7-9AE7-1B5DD583C260}" srcId="{F16F56E1-FE1F-4A57-8D71-A1CD7BE9195F}" destId="{B58CFE36-89EA-4EF4-883B-CB43489FEEB5}" srcOrd="3" destOrd="0" parTransId="{6634B1ED-2F02-4E90-8922-D87BEF655C29}" sibTransId="{89BEC302-D435-49CD-ABB6-21D08C6D812B}"/>
    <dgm:cxn modelId="{EFD0C4A1-F265-4888-ACD5-B4E5772E9FDE}" type="presOf" srcId="{0B04A0E2-3130-4069-A9CF-576E4570D5DE}" destId="{2E30D503-A44F-4218-914D-1FF866A39DBD}" srcOrd="0" destOrd="0" presId="urn:microsoft.com/office/officeart/2005/8/layout/cycle2"/>
    <dgm:cxn modelId="{505F1EA7-713E-48EB-9E9D-4447E352933A}" type="presOf" srcId="{65F8777F-DC4B-4E99-8F5E-1FADA8976C71}" destId="{378F38FB-BDAB-4C39-A137-BD68DCC70C44}" srcOrd="1" destOrd="0" presId="urn:microsoft.com/office/officeart/2005/8/layout/cycle2"/>
    <dgm:cxn modelId="{B7EAC3A9-F9B4-4420-823B-A6CB553F8711}" type="presOf" srcId="{0B04A0E2-3130-4069-A9CF-576E4570D5DE}" destId="{99F566B7-D212-45E3-A815-F4D7D018207B}" srcOrd="1" destOrd="0" presId="urn:microsoft.com/office/officeart/2005/8/layout/cycle2"/>
    <dgm:cxn modelId="{C00C86AB-EE00-48FB-956B-93C624A27E6D}" srcId="{F16F56E1-FE1F-4A57-8D71-A1CD7BE9195F}" destId="{08A298A5-B880-46C9-A607-D2B52080A298}" srcOrd="4" destOrd="0" parTransId="{C77C6C17-1F14-43EC-ADBD-3ECB2AB294BD}" sibTransId="{1D0DE029-6F0E-4CD8-A42F-A908136B844E}"/>
    <dgm:cxn modelId="{F433ACC0-1C7F-4D37-BEF5-910311FCE6FB}" type="presOf" srcId="{89BEC302-D435-49CD-ABB6-21D08C6D812B}" destId="{2323474E-043D-48EA-B851-7E1E44FE5970}" srcOrd="0" destOrd="0" presId="urn:microsoft.com/office/officeart/2005/8/layout/cycle2"/>
    <dgm:cxn modelId="{5C44ACDD-AA79-48BB-A33C-C2C36BFC4323}" type="presOf" srcId="{E6C5F6AD-FD08-47E0-9087-8E21EEE1739C}" destId="{41F51B9D-F45C-47C9-BFA2-592582C9D077}" srcOrd="1" destOrd="0" presId="urn:microsoft.com/office/officeart/2005/8/layout/cycle2"/>
    <dgm:cxn modelId="{8C0C65DF-3261-4320-AE16-3D923E0D84D0}" srcId="{F16F56E1-FE1F-4A57-8D71-A1CD7BE9195F}" destId="{C4DBD475-A462-4589-A6B4-D86B138DE70D}" srcOrd="1" destOrd="0" parTransId="{5356F432-61F6-4D2D-9F5C-5A55B1DE38CA}" sibTransId="{0B04A0E2-3130-4069-A9CF-576E4570D5DE}"/>
    <dgm:cxn modelId="{7B144DBE-EEC5-421C-99A9-86E7CAFF6056}" type="presParOf" srcId="{A9212C2E-507D-4DF2-8D0A-C5C130A8D3A0}" destId="{6B893FD2-183C-45BE-8E2B-325EA91F732A}" srcOrd="0" destOrd="0" presId="urn:microsoft.com/office/officeart/2005/8/layout/cycle2"/>
    <dgm:cxn modelId="{71B87D9B-0BE7-4DDA-BCAE-85697F28A1B0}" type="presParOf" srcId="{A9212C2E-507D-4DF2-8D0A-C5C130A8D3A0}" destId="{ED9B6112-7116-4E8A-95B7-CCC807C8A39F}" srcOrd="1" destOrd="0" presId="urn:microsoft.com/office/officeart/2005/8/layout/cycle2"/>
    <dgm:cxn modelId="{77CE3F64-27A2-4CC3-B9E2-4CFFFC519725}" type="presParOf" srcId="{ED9B6112-7116-4E8A-95B7-CCC807C8A39F}" destId="{41F51B9D-F45C-47C9-BFA2-592582C9D077}" srcOrd="0" destOrd="0" presId="urn:microsoft.com/office/officeart/2005/8/layout/cycle2"/>
    <dgm:cxn modelId="{5C9048F0-DA30-4191-873A-F3D89E8E5488}" type="presParOf" srcId="{A9212C2E-507D-4DF2-8D0A-C5C130A8D3A0}" destId="{6F502E38-482D-43DB-A230-4BA038B1A490}" srcOrd="2" destOrd="0" presId="urn:microsoft.com/office/officeart/2005/8/layout/cycle2"/>
    <dgm:cxn modelId="{334326A8-CC7D-40F4-A670-A82C2E0ECE30}" type="presParOf" srcId="{A9212C2E-507D-4DF2-8D0A-C5C130A8D3A0}" destId="{2E30D503-A44F-4218-914D-1FF866A39DBD}" srcOrd="3" destOrd="0" presId="urn:microsoft.com/office/officeart/2005/8/layout/cycle2"/>
    <dgm:cxn modelId="{66A2E105-0D90-4C10-A16D-37050B574E7E}" type="presParOf" srcId="{2E30D503-A44F-4218-914D-1FF866A39DBD}" destId="{99F566B7-D212-45E3-A815-F4D7D018207B}" srcOrd="0" destOrd="0" presId="urn:microsoft.com/office/officeart/2005/8/layout/cycle2"/>
    <dgm:cxn modelId="{EC0861DA-DDB4-4D43-91A9-39CA31A3A93B}" type="presParOf" srcId="{A9212C2E-507D-4DF2-8D0A-C5C130A8D3A0}" destId="{F0B92946-BCDF-4CE7-A676-69BE61AA0BC6}" srcOrd="4" destOrd="0" presId="urn:microsoft.com/office/officeart/2005/8/layout/cycle2"/>
    <dgm:cxn modelId="{EF2A2AF2-9025-435D-992D-609FC5218BC1}" type="presParOf" srcId="{A9212C2E-507D-4DF2-8D0A-C5C130A8D3A0}" destId="{4479050D-FAF3-4D84-8C08-3A847E3FDAC3}" srcOrd="5" destOrd="0" presId="urn:microsoft.com/office/officeart/2005/8/layout/cycle2"/>
    <dgm:cxn modelId="{37FF5BCE-AFA7-48EE-BE92-141FC62F1D9F}" type="presParOf" srcId="{4479050D-FAF3-4D84-8C08-3A847E3FDAC3}" destId="{378F38FB-BDAB-4C39-A137-BD68DCC70C44}" srcOrd="0" destOrd="0" presId="urn:microsoft.com/office/officeart/2005/8/layout/cycle2"/>
    <dgm:cxn modelId="{A9A4AF14-50F4-4CE7-8B0A-C310830F3E63}" type="presParOf" srcId="{A9212C2E-507D-4DF2-8D0A-C5C130A8D3A0}" destId="{6ACE50F2-EB9B-4C27-B888-4FA014E62937}" srcOrd="6" destOrd="0" presId="urn:microsoft.com/office/officeart/2005/8/layout/cycle2"/>
    <dgm:cxn modelId="{E19F40C1-60A5-4E2E-8408-555DD25E3883}" type="presParOf" srcId="{A9212C2E-507D-4DF2-8D0A-C5C130A8D3A0}" destId="{2323474E-043D-48EA-B851-7E1E44FE5970}" srcOrd="7" destOrd="0" presId="urn:microsoft.com/office/officeart/2005/8/layout/cycle2"/>
    <dgm:cxn modelId="{FBDB581C-4F98-492A-8262-FA103BD6F92D}" type="presParOf" srcId="{2323474E-043D-48EA-B851-7E1E44FE5970}" destId="{50E48C8D-2C96-41F7-A853-212B162DFFB1}" srcOrd="0" destOrd="0" presId="urn:microsoft.com/office/officeart/2005/8/layout/cycle2"/>
    <dgm:cxn modelId="{7E4D41BB-2A6A-4DE4-8757-A745E11465A4}" type="presParOf" srcId="{A9212C2E-507D-4DF2-8D0A-C5C130A8D3A0}" destId="{D04E3E1E-BADD-4C08-8E4B-4C9D9E3F9A79}" srcOrd="8" destOrd="0" presId="urn:microsoft.com/office/officeart/2005/8/layout/cycle2"/>
    <dgm:cxn modelId="{418276B1-529D-439B-A48C-0A0649A78245}" type="presParOf" srcId="{A9212C2E-507D-4DF2-8D0A-C5C130A8D3A0}" destId="{FABA9C73-2957-4FF1-B417-5A38790FFE59}" srcOrd="9" destOrd="0" presId="urn:microsoft.com/office/officeart/2005/8/layout/cycle2"/>
    <dgm:cxn modelId="{AE5C9DD6-0E13-4C76-952A-898CE7CBB8E9}" type="presParOf" srcId="{FABA9C73-2957-4FF1-B417-5A38790FFE59}" destId="{DE35AB9B-FE60-43B4-8DCF-7E619EEE5425}"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78F7F55-C9FC-4E67-BA68-62FFF37B8ACA}" type="doc">
      <dgm:prSet loTypeId="urn:microsoft.com/office/officeart/2005/8/layout/arrow2" loCatId="process" qsTypeId="urn:microsoft.com/office/officeart/2005/8/quickstyle/simple1" qsCatId="simple" csTypeId="urn:microsoft.com/office/officeart/2005/8/colors/accent6_2" csCatId="accent6" phldr="1"/>
      <dgm:spPr/>
    </dgm:pt>
    <dgm:pt modelId="{F27233DF-89F8-4AEB-B779-81586B798FF7}">
      <dgm:prSet phldrT="[Text]" phldr="0"/>
      <dgm:spPr/>
      <dgm:t>
        <a:bodyPr/>
        <a:lstStyle/>
        <a:p>
          <a:pPr rtl="0"/>
          <a:r>
            <a:rPr lang="en-US" dirty="0">
              <a:latin typeface="Aptos Display" panose="020F0302020204030204"/>
            </a:rPr>
            <a:t>Eco friendly ethos</a:t>
          </a:r>
          <a:endParaRPr lang="en-US" dirty="0"/>
        </a:p>
      </dgm:t>
    </dgm:pt>
    <dgm:pt modelId="{417020F7-E6CB-4539-BD7E-5F7240341856}" type="parTrans" cxnId="{AAE2E429-0ECC-4F10-9A4D-D1FB0672F7DC}">
      <dgm:prSet/>
      <dgm:spPr/>
    </dgm:pt>
    <dgm:pt modelId="{47A420EA-9B84-4F69-AEC1-212B17B1042D}" type="sibTrans" cxnId="{AAE2E429-0ECC-4F10-9A4D-D1FB0672F7DC}">
      <dgm:prSet/>
      <dgm:spPr/>
    </dgm:pt>
    <dgm:pt modelId="{61D4716B-1A5E-40C0-8571-C7E5E53A367D}">
      <dgm:prSet phldrT="[Text]" phldr="0"/>
      <dgm:spPr/>
      <dgm:t>
        <a:bodyPr/>
        <a:lstStyle/>
        <a:p>
          <a:pPr rtl="0"/>
          <a:r>
            <a:rPr lang="en-US" dirty="0">
              <a:latin typeface="Aptos Display" panose="020F0302020204030204"/>
            </a:rPr>
            <a:t>Strong community ties</a:t>
          </a:r>
          <a:endParaRPr lang="en-US" dirty="0"/>
        </a:p>
      </dgm:t>
    </dgm:pt>
    <dgm:pt modelId="{11AB12E2-DE0E-4E93-9BF2-BE6B9C4989FA}" type="parTrans" cxnId="{BB42E297-52E2-4749-929A-E88E3BE84933}">
      <dgm:prSet/>
      <dgm:spPr/>
    </dgm:pt>
    <dgm:pt modelId="{7C6F997D-FEF7-4CF7-9746-3CDC4F9B68BE}" type="sibTrans" cxnId="{BB42E297-52E2-4749-929A-E88E3BE84933}">
      <dgm:prSet/>
      <dgm:spPr/>
    </dgm:pt>
    <dgm:pt modelId="{57B246AA-3A23-4E5A-818C-A41BCBA42BA2}">
      <dgm:prSet phldrT="[Text]" phldr="0"/>
      <dgm:spPr/>
      <dgm:t>
        <a:bodyPr/>
        <a:lstStyle/>
        <a:p>
          <a:pPr rtl="0"/>
          <a:r>
            <a:rPr lang="en-US" dirty="0">
              <a:latin typeface="Aptos Display" panose="020F0302020204030204"/>
            </a:rPr>
            <a:t>Custom-made floral     arangments</a:t>
          </a:r>
          <a:endParaRPr lang="en-US" dirty="0"/>
        </a:p>
      </dgm:t>
    </dgm:pt>
    <dgm:pt modelId="{041DC42B-F34E-48EF-B9CD-A5BF94604663}" type="parTrans" cxnId="{B0AC5A07-4C76-455F-8C3E-40BFD77B8E8E}">
      <dgm:prSet/>
      <dgm:spPr/>
    </dgm:pt>
    <dgm:pt modelId="{84D198AA-EFB6-4A66-94BF-03ED790BEB41}" type="sibTrans" cxnId="{B0AC5A07-4C76-455F-8C3E-40BFD77B8E8E}">
      <dgm:prSet/>
      <dgm:spPr/>
    </dgm:pt>
    <dgm:pt modelId="{0F284117-C722-4345-8EAA-B3A9A67F6D38}" type="pres">
      <dgm:prSet presAssocID="{478F7F55-C9FC-4E67-BA68-62FFF37B8ACA}" presName="arrowDiagram" presStyleCnt="0">
        <dgm:presLayoutVars>
          <dgm:chMax val="5"/>
          <dgm:dir/>
          <dgm:resizeHandles val="exact"/>
        </dgm:presLayoutVars>
      </dgm:prSet>
      <dgm:spPr/>
    </dgm:pt>
    <dgm:pt modelId="{0B356D11-705D-4737-AA2D-E6ADAB0A345F}" type="pres">
      <dgm:prSet presAssocID="{478F7F55-C9FC-4E67-BA68-62FFF37B8ACA}" presName="arrow" presStyleLbl="bgShp" presStyleIdx="0" presStyleCnt="1"/>
      <dgm:spPr/>
    </dgm:pt>
    <dgm:pt modelId="{FE4EB29B-71C0-4EB5-84E0-48B354A4ACA7}" type="pres">
      <dgm:prSet presAssocID="{478F7F55-C9FC-4E67-BA68-62FFF37B8ACA}" presName="arrowDiagram3" presStyleCnt="0"/>
      <dgm:spPr/>
    </dgm:pt>
    <dgm:pt modelId="{3E336B2B-5C82-478B-993D-1E0A55342B06}" type="pres">
      <dgm:prSet presAssocID="{F27233DF-89F8-4AEB-B779-81586B798FF7}" presName="bullet3a" presStyleLbl="node1" presStyleIdx="0" presStyleCnt="3"/>
      <dgm:spPr/>
    </dgm:pt>
    <dgm:pt modelId="{53334AD2-9B94-45AE-9126-C8BEAAF052B2}" type="pres">
      <dgm:prSet presAssocID="{F27233DF-89F8-4AEB-B779-81586B798FF7}" presName="textBox3a" presStyleLbl="revTx" presStyleIdx="0" presStyleCnt="3">
        <dgm:presLayoutVars>
          <dgm:bulletEnabled val="1"/>
        </dgm:presLayoutVars>
      </dgm:prSet>
      <dgm:spPr/>
    </dgm:pt>
    <dgm:pt modelId="{0F412C76-74B8-4F90-A7B0-B6952AD8AE02}" type="pres">
      <dgm:prSet presAssocID="{61D4716B-1A5E-40C0-8571-C7E5E53A367D}" presName="bullet3b" presStyleLbl="node1" presStyleIdx="1" presStyleCnt="3"/>
      <dgm:spPr/>
    </dgm:pt>
    <dgm:pt modelId="{720F6A12-E363-45E9-A9C4-E9019AE4DA72}" type="pres">
      <dgm:prSet presAssocID="{61D4716B-1A5E-40C0-8571-C7E5E53A367D}" presName="textBox3b" presStyleLbl="revTx" presStyleIdx="1" presStyleCnt="3">
        <dgm:presLayoutVars>
          <dgm:bulletEnabled val="1"/>
        </dgm:presLayoutVars>
      </dgm:prSet>
      <dgm:spPr/>
    </dgm:pt>
    <dgm:pt modelId="{53010846-65CD-4031-ADB2-6ED84D65B3EF}" type="pres">
      <dgm:prSet presAssocID="{57B246AA-3A23-4E5A-818C-A41BCBA42BA2}" presName="bullet3c" presStyleLbl="node1" presStyleIdx="2" presStyleCnt="3"/>
      <dgm:spPr/>
    </dgm:pt>
    <dgm:pt modelId="{28576B39-C1F6-4124-A03B-3F3524CB605C}" type="pres">
      <dgm:prSet presAssocID="{57B246AA-3A23-4E5A-818C-A41BCBA42BA2}" presName="textBox3c" presStyleLbl="revTx" presStyleIdx="2" presStyleCnt="3">
        <dgm:presLayoutVars>
          <dgm:bulletEnabled val="1"/>
        </dgm:presLayoutVars>
      </dgm:prSet>
      <dgm:spPr/>
    </dgm:pt>
  </dgm:ptLst>
  <dgm:cxnLst>
    <dgm:cxn modelId="{B0AC5A07-4C76-455F-8C3E-40BFD77B8E8E}" srcId="{478F7F55-C9FC-4E67-BA68-62FFF37B8ACA}" destId="{57B246AA-3A23-4E5A-818C-A41BCBA42BA2}" srcOrd="2" destOrd="0" parTransId="{041DC42B-F34E-48EF-B9CD-A5BF94604663}" sibTransId="{84D198AA-EFB6-4A66-94BF-03ED790BEB41}"/>
    <dgm:cxn modelId="{A7593618-E783-4D4C-9736-DE4221A57219}" type="presOf" srcId="{F27233DF-89F8-4AEB-B779-81586B798FF7}" destId="{53334AD2-9B94-45AE-9126-C8BEAAF052B2}" srcOrd="0" destOrd="0" presId="urn:microsoft.com/office/officeart/2005/8/layout/arrow2"/>
    <dgm:cxn modelId="{AAE2E429-0ECC-4F10-9A4D-D1FB0672F7DC}" srcId="{478F7F55-C9FC-4E67-BA68-62FFF37B8ACA}" destId="{F27233DF-89F8-4AEB-B779-81586B798FF7}" srcOrd="0" destOrd="0" parTransId="{417020F7-E6CB-4539-BD7E-5F7240341856}" sibTransId="{47A420EA-9B84-4F69-AEC1-212B17B1042D}"/>
    <dgm:cxn modelId="{5AD0382B-780E-43C0-A3DC-5D5EC9178D22}" type="presOf" srcId="{61D4716B-1A5E-40C0-8571-C7E5E53A367D}" destId="{720F6A12-E363-45E9-A9C4-E9019AE4DA72}" srcOrd="0" destOrd="0" presId="urn:microsoft.com/office/officeart/2005/8/layout/arrow2"/>
    <dgm:cxn modelId="{316FD967-AFE9-429C-A13B-AA9702BEA92D}" type="presOf" srcId="{478F7F55-C9FC-4E67-BA68-62FFF37B8ACA}" destId="{0F284117-C722-4345-8EAA-B3A9A67F6D38}" srcOrd="0" destOrd="0" presId="urn:microsoft.com/office/officeart/2005/8/layout/arrow2"/>
    <dgm:cxn modelId="{51D51E81-705F-44B8-B9F0-4AB0189F4738}" type="presOf" srcId="{57B246AA-3A23-4E5A-818C-A41BCBA42BA2}" destId="{28576B39-C1F6-4124-A03B-3F3524CB605C}" srcOrd="0" destOrd="0" presId="urn:microsoft.com/office/officeart/2005/8/layout/arrow2"/>
    <dgm:cxn modelId="{BB42E297-52E2-4749-929A-E88E3BE84933}" srcId="{478F7F55-C9FC-4E67-BA68-62FFF37B8ACA}" destId="{61D4716B-1A5E-40C0-8571-C7E5E53A367D}" srcOrd="1" destOrd="0" parTransId="{11AB12E2-DE0E-4E93-9BF2-BE6B9C4989FA}" sibTransId="{7C6F997D-FEF7-4CF7-9746-3CDC4F9B68BE}"/>
    <dgm:cxn modelId="{BD822467-03FC-4B7C-BCE8-DDC8948BDD01}" type="presParOf" srcId="{0F284117-C722-4345-8EAA-B3A9A67F6D38}" destId="{0B356D11-705D-4737-AA2D-E6ADAB0A345F}" srcOrd="0" destOrd="0" presId="urn:microsoft.com/office/officeart/2005/8/layout/arrow2"/>
    <dgm:cxn modelId="{8A1A574A-C9A2-4118-B2D4-8893130F9561}" type="presParOf" srcId="{0F284117-C722-4345-8EAA-B3A9A67F6D38}" destId="{FE4EB29B-71C0-4EB5-84E0-48B354A4ACA7}" srcOrd="1" destOrd="0" presId="urn:microsoft.com/office/officeart/2005/8/layout/arrow2"/>
    <dgm:cxn modelId="{DFA0052B-4EB8-4B61-B440-BB0C861C26CB}" type="presParOf" srcId="{FE4EB29B-71C0-4EB5-84E0-48B354A4ACA7}" destId="{3E336B2B-5C82-478B-993D-1E0A55342B06}" srcOrd="0" destOrd="0" presId="urn:microsoft.com/office/officeart/2005/8/layout/arrow2"/>
    <dgm:cxn modelId="{BADF52B3-0223-44FA-B914-54E3A36E6FB6}" type="presParOf" srcId="{FE4EB29B-71C0-4EB5-84E0-48B354A4ACA7}" destId="{53334AD2-9B94-45AE-9126-C8BEAAF052B2}" srcOrd="1" destOrd="0" presId="urn:microsoft.com/office/officeart/2005/8/layout/arrow2"/>
    <dgm:cxn modelId="{23997272-7382-424B-AEB2-DFB91985E60F}" type="presParOf" srcId="{FE4EB29B-71C0-4EB5-84E0-48B354A4ACA7}" destId="{0F412C76-74B8-4F90-A7B0-B6952AD8AE02}" srcOrd="2" destOrd="0" presId="urn:microsoft.com/office/officeart/2005/8/layout/arrow2"/>
    <dgm:cxn modelId="{952C4FE1-28A8-470B-8698-452565FF279A}" type="presParOf" srcId="{FE4EB29B-71C0-4EB5-84E0-48B354A4ACA7}" destId="{720F6A12-E363-45E9-A9C4-E9019AE4DA72}" srcOrd="3" destOrd="0" presId="urn:microsoft.com/office/officeart/2005/8/layout/arrow2"/>
    <dgm:cxn modelId="{537B019A-4C93-4C26-A681-1F34CF1A2439}" type="presParOf" srcId="{FE4EB29B-71C0-4EB5-84E0-48B354A4ACA7}" destId="{53010846-65CD-4031-ADB2-6ED84D65B3EF}" srcOrd="4" destOrd="0" presId="urn:microsoft.com/office/officeart/2005/8/layout/arrow2"/>
    <dgm:cxn modelId="{A4E95A8B-D89E-4C17-AF41-3B1096FF6609}" type="presParOf" srcId="{FE4EB29B-71C0-4EB5-84E0-48B354A4ACA7}" destId="{28576B39-C1F6-4124-A03B-3F3524CB605C}" srcOrd="5" destOrd="0" presId="urn:microsoft.com/office/officeart/2005/8/layout/arrow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D579E8-AF1E-4F9F-84B4-B1BD0595677C}" type="doc">
      <dgm:prSet loTypeId="urn:microsoft.com/office/officeart/2005/8/layout/pyramid3" loCatId="pyramid" qsTypeId="urn:microsoft.com/office/officeart/2005/8/quickstyle/simple1" qsCatId="simple" csTypeId="urn:microsoft.com/office/officeart/2005/8/colors/accent6_2" csCatId="accent6" phldr="1"/>
      <dgm:spPr/>
    </dgm:pt>
    <dgm:pt modelId="{BE9DD418-A50B-45EA-822E-7178F18D0885}">
      <dgm:prSet phldrT="[Text]" phldr="0"/>
      <dgm:spPr/>
      <dgm:t>
        <a:bodyPr/>
        <a:lstStyle/>
        <a:p>
          <a:pPr rtl="0"/>
          <a:r>
            <a:rPr lang="en-US" dirty="0">
              <a:latin typeface="Aptos Display" panose="020F0302020204030204"/>
            </a:rPr>
            <a:t>Online Competetion</a:t>
          </a:r>
          <a:endParaRPr lang="en-US" dirty="0"/>
        </a:p>
      </dgm:t>
    </dgm:pt>
    <dgm:pt modelId="{27B31CBA-9EB7-4D38-AA93-45D477584884}" type="parTrans" cxnId="{CF874D01-75BE-419B-8B92-B1346B9A4047}">
      <dgm:prSet/>
      <dgm:spPr/>
    </dgm:pt>
    <dgm:pt modelId="{CF860550-C130-4E04-B42A-194E68974E27}" type="sibTrans" cxnId="{CF874D01-75BE-419B-8B92-B1346B9A4047}">
      <dgm:prSet/>
      <dgm:spPr/>
    </dgm:pt>
    <dgm:pt modelId="{100F1FB2-876E-4F6C-A7D2-790847F0F640}">
      <dgm:prSet phldrT="[Text]" phldr="0"/>
      <dgm:spPr/>
      <dgm:t>
        <a:bodyPr/>
        <a:lstStyle/>
        <a:p>
          <a:pPr rtl="0"/>
          <a:r>
            <a:rPr lang="en-US" dirty="0">
              <a:latin typeface="Aptos Display" panose="020F0302020204030204"/>
            </a:rPr>
            <a:t>Rising costs</a:t>
          </a:r>
          <a:endParaRPr lang="en-US" dirty="0"/>
        </a:p>
      </dgm:t>
    </dgm:pt>
    <dgm:pt modelId="{7FF84390-28B0-4DBC-BF71-4D3BA0447F66}" type="parTrans" cxnId="{9A62F34B-8628-40FF-8467-BC6B189BFD70}">
      <dgm:prSet/>
      <dgm:spPr/>
    </dgm:pt>
    <dgm:pt modelId="{71190296-76AA-4DC5-B390-086E0B6E7E6D}" type="sibTrans" cxnId="{9A62F34B-8628-40FF-8467-BC6B189BFD70}">
      <dgm:prSet/>
      <dgm:spPr/>
    </dgm:pt>
    <dgm:pt modelId="{682D835E-593E-481F-9777-927EC9F31851}">
      <dgm:prSet phldrT="[Text]" phldr="0"/>
      <dgm:spPr/>
      <dgm:t>
        <a:bodyPr/>
        <a:lstStyle/>
        <a:p>
          <a:pPr rtl="0"/>
          <a:r>
            <a:rPr lang="en-US" dirty="0">
              <a:latin typeface="Aptos Display" panose="020F0302020204030204"/>
            </a:rPr>
            <a:t>Location </a:t>
          </a:r>
          <a:endParaRPr lang="en-US" dirty="0"/>
        </a:p>
      </dgm:t>
    </dgm:pt>
    <dgm:pt modelId="{DEFDB8CD-058A-4A62-9785-A3A8543E4C21}" type="parTrans" cxnId="{F8C015C8-2F95-4011-8AFE-33E427C97013}">
      <dgm:prSet/>
      <dgm:spPr/>
    </dgm:pt>
    <dgm:pt modelId="{FD4DDC00-570B-47B2-99D0-C2A90421982D}" type="sibTrans" cxnId="{F8C015C8-2F95-4011-8AFE-33E427C97013}">
      <dgm:prSet/>
      <dgm:spPr/>
    </dgm:pt>
    <dgm:pt modelId="{88FE3DED-CDCC-49E1-A9C0-58D8B34341B7}" type="pres">
      <dgm:prSet presAssocID="{75D579E8-AF1E-4F9F-84B4-B1BD0595677C}" presName="Name0" presStyleCnt="0">
        <dgm:presLayoutVars>
          <dgm:dir/>
          <dgm:animLvl val="lvl"/>
          <dgm:resizeHandles val="exact"/>
        </dgm:presLayoutVars>
      </dgm:prSet>
      <dgm:spPr/>
    </dgm:pt>
    <dgm:pt modelId="{6E6F6F70-6A0F-4CAB-8594-01CFBE24777B}" type="pres">
      <dgm:prSet presAssocID="{BE9DD418-A50B-45EA-822E-7178F18D0885}" presName="Name8" presStyleCnt="0"/>
      <dgm:spPr/>
    </dgm:pt>
    <dgm:pt modelId="{B2618EBF-3F19-40C8-8315-E00AF4F0F628}" type="pres">
      <dgm:prSet presAssocID="{BE9DD418-A50B-45EA-822E-7178F18D0885}" presName="level" presStyleLbl="node1" presStyleIdx="0" presStyleCnt="3">
        <dgm:presLayoutVars>
          <dgm:chMax val="1"/>
          <dgm:bulletEnabled val="1"/>
        </dgm:presLayoutVars>
      </dgm:prSet>
      <dgm:spPr/>
    </dgm:pt>
    <dgm:pt modelId="{B2082F20-1618-465A-87BA-387C3CC5B9C2}" type="pres">
      <dgm:prSet presAssocID="{BE9DD418-A50B-45EA-822E-7178F18D0885}" presName="levelTx" presStyleLbl="revTx" presStyleIdx="0" presStyleCnt="0">
        <dgm:presLayoutVars>
          <dgm:chMax val="1"/>
          <dgm:bulletEnabled val="1"/>
        </dgm:presLayoutVars>
      </dgm:prSet>
      <dgm:spPr/>
    </dgm:pt>
    <dgm:pt modelId="{6E29FFAB-DC8F-478B-ACCD-A103D3C545E3}" type="pres">
      <dgm:prSet presAssocID="{100F1FB2-876E-4F6C-A7D2-790847F0F640}" presName="Name8" presStyleCnt="0"/>
      <dgm:spPr/>
    </dgm:pt>
    <dgm:pt modelId="{DCF3C379-5FC3-4680-84FE-58227CBCF0DD}" type="pres">
      <dgm:prSet presAssocID="{100F1FB2-876E-4F6C-A7D2-790847F0F640}" presName="level" presStyleLbl="node1" presStyleIdx="1" presStyleCnt="3">
        <dgm:presLayoutVars>
          <dgm:chMax val="1"/>
          <dgm:bulletEnabled val="1"/>
        </dgm:presLayoutVars>
      </dgm:prSet>
      <dgm:spPr/>
    </dgm:pt>
    <dgm:pt modelId="{EAE3DCD4-974D-4A9F-9811-5CD321B19C20}" type="pres">
      <dgm:prSet presAssocID="{100F1FB2-876E-4F6C-A7D2-790847F0F640}" presName="levelTx" presStyleLbl="revTx" presStyleIdx="0" presStyleCnt="0">
        <dgm:presLayoutVars>
          <dgm:chMax val="1"/>
          <dgm:bulletEnabled val="1"/>
        </dgm:presLayoutVars>
      </dgm:prSet>
      <dgm:spPr/>
    </dgm:pt>
    <dgm:pt modelId="{10EED873-3AF2-4628-A813-CAE092505224}" type="pres">
      <dgm:prSet presAssocID="{682D835E-593E-481F-9777-927EC9F31851}" presName="Name8" presStyleCnt="0"/>
      <dgm:spPr/>
    </dgm:pt>
    <dgm:pt modelId="{C136846C-32A8-4744-80FE-B165472B870E}" type="pres">
      <dgm:prSet presAssocID="{682D835E-593E-481F-9777-927EC9F31851}" presName="level" presStyleLbl="node1" presStyleIdx="2" presStyleCnt="3">
        <dgm:presLayoutVars>
          <dgm:chMax val="1"/>
          <dgm:bulletEnabled val="1"/>
        </dgm:presLayoutVars>
      </dgm:prSet>
      <dgm:spPr/>
    </dgm:pt>
    <dgm:pt modelId="{E47E069A-3C4E-45B4-940B-3F6B9040E1B2}" type="pres">
      <dgm:prSet presAssocID="{682D835E-593E-481F-9777-927EC9F31851}" presName="levelTx" presStyleLbl="revTx" presStyleIdx="0" presStyleCnt="0">
        <dgm:presLayoutVars>
          <dgm:chMax val="1"/>
          <dgm:bulletEnabled val="1"/>
        </dgm:presLayoutVars>
      </dgm:prSet>
      <dgm:spPr/>
    </dgm:pt>
  </dgm:ptLst>
  <dgm:cxnLst>
    <dgm:cxn modelId="{C6B1EC00-CCCE-400F-BC92-4947C7A67E6F}" type="presOf" srcId="{682D835E-593E-481F-9777-927EC9F31851}" destId="{E47E069A-3C4E-45B4-940B-3F6B9040E1B2}" srcOrd="1" destOrd="0" presId="urn:microsoft.com/office/officeart/2005/8/layout/pyramid3"/>
    <dgm:cxn modelId="{CF874D01-75BE-419B-8B92-B1346B9A4047}" srcId="{75D579E8-AF1E-4F9F-84B4-B1BD0595677C}" destId="{BE9DD418-A50B-45EA-822E-7178F18D0885}" srcOrd="0" destOrd="0" parTransId="{27B31CBA-9EB7-4D38-AA93-45D477584884}" sibTransId="{CF860550-C130-4E04-B42A-194E68974E27}"/>
    <dgm:cxn modelId="{526EF113-BE9D-4442-B023-2DF924AD0515}" type="presOf" srcId="{682D835E-593E-481F-9777-927EC9F31851}" destId="{C136846C-32A8-4744-80FE-B165472B870E}" srcOrd="0" destOrd="0" presId="urn:microsoft.com/office/officeart/2005/8/layout/pyramid3"/>
    <dgm:cxn modelId="{80CA4631-F97D-4443-A794-579961958CE7}" type="presOf" srcId="{100F1FB2-876E-4F6C-A7D2-790847F0F640}" destId="{DCF3C379-5FC3-4680-84FE-58227CBCF0DD}" srcOrd="0" destOrd="0" presId="urn:microsoft.com/office/officeart/2005/8/layout/pyramid3"/>
    <dgm:cxn modelId="{E07B0668-134D-46A9-8A4E-04A30639CBED}" type="presOf" srcId="{100F1FB2-876E-4F6C-A7D2-790847F0F640}" destId="{EAE3DCD4-974D-4A9F-9811-5CD321B19C20}" srcOrd="1" destOrd="0" presId="urn:microsoft.com/office/officeart/2005/8/layout/pyramid3"/>
    <dgm:cxn modelId="{9A62F34B-8628-40FF-8467-BC6B189BFD70}" srcId="{75D579E8-AF1E-4F9F-84B4-B1BD0595677C}" destId="{100F1FB2-876E-4F6C-A7D2-790847F0F640}" srcOrd="1" destOrd="0" parTransId="{7FF84390-28B0-4DBC-BF71-4D3BA0447F66}" sibTransId="{71190296-76AA-4DC5-B390-086E0B6E7E6D}"/>
    <dgm:cxn modelId="{6CFE50C7-624E-4953-9D3E-1087EF38E62F}" type="presOf" srcId="{BE9DD418-A50B-45EA-822E-7178F18D0885}" destId="{B2082F20-1618-465A-87BA-387C3CC5B9C2}" srcOrd="1" destOrd="0" presId="urn:microsoft.com/office/officeart/2005/8/layout/pyramid3"/>
    <dgm:cxn modelId="{F8C015C8-2F95-4011-8AFE-33E427C97013}" srcId="{75D579E8-AF1E-4F9F-84B4-B1BD0595677C}" destId="{682D835E-593E-481F-9777-927EC9F31851}" srcOrd="2" destOrd="0" parTransId="{DEFDB8CD-058A-4A62-9785-A3A8543E4C21}" sibTransId="{FD4DDC00-570B-47B2-99D0-C2A90421982D}"/>
    <dgm:cxn modelId="{3A54FED8-9DB0-480B-9FDA-2B8E39496CB2}" type="presOf" srcId="{BE9DD418-A50B-45EA-822E-7178F18D0885}" destId="{B2618EBF-3F19-40C8-8315-E00AF4F0F628}" srcOrd="0" destOrd="0" presId="urn:microsoft.com/office/officeart/2005/8/layout/pyramid3"/>
    <dgm:cxn modelId="{0D29EDE2-CCD2-4B34-A0C3-8ED1DF5E9B2C}" type="presOf" srcId="{75D579E8-AF1E-4F9F-84B4-B1BD0595677C}" destId="{88FE3DED-CDCC-49E1-A9C0-58D8B34341B7}" srcOrd="0" destOrd="0" presId="urn:microsoft.com/office/officeart/2005/8/layout/pyramid3"/>
    <dgm:cxn modelId="{AE7931E6-8C8E-4726-AB9A-3693580563CA}" type="presParOf" srcId="{88FE3DED-CDCC-49E1-A9C0-58D8B34341B7}" destId="{6E6F6F70-6A0F-4CAB-8594-01CFBE24777B}" srcOrd="0" destOrd="0" presId="urn:microsoft.com/office/officeart/2005/8/layout/pyramid3"/>
    <dgm:cxn modelId="{D61BB12A-1C1F-410F-A55D-F6C9950A41CE}" type="presParOf" srcId="{6E6F6F70-6A0F-4CAB-8594-01CFBE24777B}" destId="{B2618EBF-3F19-40C8-8315-E00AF4F0F628}" srcOrd="0" destOrd="0" presId="urn:microsoft.com/office/officeart/2005/8/layout/pyramid3"/>
    <dgm:cxn modelId="{1B7775F5-707D-4DFA-A32F-311DB73E92DD}" type="presParOf" srcId="{6E6F6F70-6A0F-4CAB-8594-01CFBE24777B}" destId="{B2082F20-1618-465A-87BA-387C3CC5B9C2}" srcOrd="1" destOrd="0" presId="urn:microsoft.com/office/officeart/2005/8/layout/pyramid3"/>
    <dgm:cxn modelId="{F4171DD7-2239-423C-8F1D-413D1A208865}" type="presParOf" srcId="{88FE3DED-CDCC-49E1-A9C0-58D8B34341B7}" destId="{6E29FFAB-DC8F-478B-ACCD-A103D3C545E3}" srcOrd="1" destOrd="0" presId="urn:microsoft.com/office/officeart/2005/8/layout/pyramid3"/>
    <dgm:cxn modelId="{D8FF5E45-B1C6-469E-A912-9ADA6B796BEF}" type="presParOf" srcId="{6E29FFAB-DC8F-478B-ACCD-A103D3C545E3}" destId="{DCF3C379-5FC3-4680-84FE-58227CBCF0DD}" srcOrd="0" destOrd="0" presId="urn:microsoft.com/office/officeart/2005/8/layout/pyramid3"/>
    <dgm:cxn modelId="{7DA9B102-12A2-4D74-8A97-A7E777543DE8}" type="presParOf" srcId="{6E29FFAB-DC8F-478B-ACCD-A103D3C545E3}" destId="{EAE3DCD4-974D-4A9F-9811-5CD321B19C20}" srcOrd="1" destOrd="0" presId="urn:microsoft.com/office/officeart/2005/8/layout/pyramid3"/>
    <dgm:cxn modelId="{D726B1D7-C242-407B-A611-D3C208F01CCE}" type="presParOf" srcId="{88FE3DED-CDCC-49E1-A9C0-58D8B34341B7}" destId="{10EED873-3AF2-4628-A813-CAE092505224}" srcOrd="2" destOrd="0" presId="urn:microsoft.com/office/officeart/2005/8/layout/pyramid3"/>
    <dgm:cxn modelId="{ADAC0642-913F-4F32-8AC7-FA6C8C972685}" type="presParOf" srcId="{10EED873-3AF2-4628-A813-CAE092505224}" destId="{C136846C-32A8-4744-80FE-B165472B870E}" srcOrd="0" destOrd="0" presId="urn:microsoft.com/office/officeart/2005/8/layout/pyramid3"/>
    <dgm:cxn modelId="{60D37966-E340-4563-9CF7-A814E8C56776}" type="presParOf" srcId="{10EED873-3AF2-4628-A813-CAE092505224}" destId="{E47E069A-3C4E-45B4-940B-3F6B9040E1B2}" srcOrd="1" destOrd="0" presId="urn:microsoft.com/office/officeart/2005/8/layout/pyramid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D485591-8D59-40D1-AF3A-360B5923F2F2}" type="doc">
      <dgm:prSet loTypeId="urn:microsoft.com/office/officeart/2005/8/layout/arrow2" loCatId="process" qsTypeId="urn:microsoft.com/office/officeart/2005/8/quickstyle/simple1" qsCatId="simple" csTypeId="urn:microsoft.com/office/officeart/2005/8/colors/accent6_2" csCatId="accent6" phldr="1"/>
      <dgm:spPr/>
    </dgm:pt>
    <dgm:pt modelId="{A9ADF2D4-EFFC-4566-B1AC-4F80B82C2523}">
      <dgm:prSet phldrT="[Text]" phldr="0"/>
      <dgm:spPr/>
      <dgm:t>
        <a:bodyPr/>
        <a:lstStyle/>
        <a:p>
          <a:pPr rtl="0"/>
          <a:r>
            <a:rPr lang="en-US" dirty="0">
              <a:latin typeface="Aptos Display" panose="020F0302020204030204"/>
            </a:rPr>
            <a:t>Website and social media </a:t>
          </a:r>
          <a:r>
            <a:rPr lang="en-US">
              <a:latin typeface="Aptos Display" panose="020F0302020204030204"/>
            </a:rPr>
            <a:t>management</a:t>
          </a:r>
          <a:endParaRPr lang="en-US" dirty="0"/>
        </a:p>
      </dgm:t>
    </dgm:pt>
    <dgm:pt modelId="{F32C74D1-8CC6-4C10-961D-8A43EC3CC1D3}" type="parTrans" cxnId="{C1EC93F6-DAF7-4C30-8578-585000663C82}">
      <dgm:prSet/>
      <dgm:spPr/>
    </dgm:pt>
    <dgm:pt modelId="{983F552A-3F0B-4272-9B91-973C2B6CB1ED}" type="sibTrans" cxnId="{C1EC93F6-DAF7-4C30-8578-585000663C82}">
      <dgm:prSet/>
      <dgm:spPr/>
    </dgm:pt>
    <dgm:pt modelId="{970F3040-E5FF-4CBB-8376-56E067590A82}">
      <dgm:prSet phldrT="[Text]" phldr="0"/>
      <dgm:spPr/>
      <dgm:t>
        <a:bodyPr/>
        <a:lstStyle/>
        <a:p>
          <a:pPr rtl="0"/>
          <a:r>
            <a:rPr lang="en-US">
              <a:latin typeface="Aptos Display" panose="020F0302020204030204"/>
            </a:rPr>
            <a:t>Community relations</a:t>
          </a:r>
          <a:endParaRPr lang="en-US"/>
        </a:p>
      </dgm:t>
    </dgm:pt>
    <dgm:pt modelId="{9D546350-B7F7-4F93-AD36-C53463305863}" type="parTrans" cxnId="{55646E52-154D-4750-8475-3987FBE6B418}">
      <dgm:prSet/>
      <dgm:spPr/>
    </dgm:pt>
    <dgm:pt modelId="{629AD06E-7EEA-4752-B2C5-CFBB5AC9A644}" type="sibTrans" cxnId="{55646E52-154D-4750-8475-3987FBE6B418}">
      <dgm:prSet/>
      <dgm:spPr/>
    </dgm:pt>
    <dgm:pt modelId="{F45BC679-0EE0-4ABD-BCCA-290ECA6F92E0}">
      <dgm:prSet phldrT="[Text]" phldr="0"/>
      <dgm:spPr/>
      <dgm:t>
        <a:bodyPr/>
        <a:lstStyle/>
        <a:p>
          <a:pPr rtl="0"/>
          <a:r>
            <a:rPr lang="en-US" dirty="0">
              <a:latin typeface="Aptos Display" panose="020F0302020204030204"/>
            </a:rPr>
            <a:t>Competetive trends</a:t>
          </a:r>
          <a:endParaRPr lang="en-US" dirty="0"/>
        </a:p>
      </dgm:t>
    </dgm:pt>
    <dgm:pt modelId="{EA64734C-C16C-4C3E-8A41-65AFB60E7265}" type="parTrans" cxnId="{DBCDF462-62AE-44CE-99E7-51697F44551D}">
      <dgm:prSet/>
      <dgm:spPr/>
    </dgm:pt>
    <dgm:pt modelId="{2D1E43B7-646F-495A-B4D2-27E2BB725A5B}" type="sibTrans" cxnId="{DBCDF462-62AE-44CE-99E7-51697F44551D}">
      <dgm:prSet/>
      <dgm:spPr/>
    </dgm:pt>
    <dgm:pt modelId="{B8DA4893-F10C-45AF-8F6B-15F270FDEA7A}">
      <dgm:prSet phldr="0"/>
      <dgm:spPr/>
      <dgm:t>
        <a:bodyPr/>
        <a:lstStyle/>
        <a:p>
          <a:pPr rtl="0"/>
          <a:endParaRPr lang="en-US">
            <a:latin typeface="Aptos Display" panose="020F0302020204030204"/>
          </a:endParaRPr>
        </a:p>
      </dgm:t>
    </dgm:pt>
    <dgm:pt modelId="{2B2C29F6-78A5-474A-A60A-9852A4175398}" type="parTrans" cxnId="{66B80621-720C-475F-ABED-6C0A89BF35D9}">
      <dgm:prSet/>
      <dgm:spPr/>
    </dgm:pt>
    <dgm:pt modelId="{DECD63E2-46B8-46E1-99EE-7CD0345BEF14}" type="sibTrans" cxnId="{66B80621-720C-475F-ABED-6C0A89BF35D9}">
      <dgm:prSet/>
      <dgm:spPr/>
    </dgm:pt>
    <dgm:pt modelId="{AF8E8609-913A-440C-A891-503C94EF9B69}" type="pres">
      <dgm:prSet presAssocID="{BD485591-8D59-40D1-AF3A-360B5923F2F2}" presName="arrowDiagram" presStyleCnt="0">
        <dgm:presLayoutVars>
          <dgm:chMax val="5"/>
          <dgm:dir/>
          <dgm:resizeHandles val="exact"/>
        </dgm:presLayoutVars>
      </dgm:prSet>
      <dgm:spPr/>
    </dgm:pt>
    <dgm:pt modelId="{80FBFE5C-F334-4CEC-8B4D-6B99CCEADFAD}" type="pres">
      <dgm:prSet presAssocID="{BD485591-8D59-40D1-AF3A-360B5923F2F2}" presName="arrow" presStyleLbl="bgShp" presStyleIdx="0" presStyleCnt="1"/>
      <dgm:spPr/>
    </dgm:pt>
    <dgm:pt modelId="{540F9E23-0BFC-481A-9B64-3DC567A671E1}" type="pres">
      <dgm:prSet presAssocID="{BD485591-8D59-40D1-AF3A-360B5923F2F2}" presName="arrowDiagram4" presStyleCnt="0"/>
      <dgm:spPr/>
    </dgm:pt>
    <dgm:pt modelId="{803ED40E-780E-4D0E-A53D-117D921B81B9}" type="pres">
      <dgm:prSet presAssocID="{A9ADF2D4-EFFC-4566-B1AC-4F80B82C2523}" presName="bullet4a" presStyleLbl="node1" presStyleIdx="0" presStyleCnt="4"/>
      <dgm:spPr/>
    </dgm:pt>
    <dgm:pt modelId="{DAF4F792-1161-48D4-8F08-29E16ED70534}" type="pres">
      <dgm:prSet presAssocID="{A9ADF2D4-EFFC-4566-B1AC-4F80B82C2523}" presName="textBox4a" presStyleLbl="revTx" presStyleIdx="0" presStyleCnt="4">
        <dgm:presLayoutVars>
          <dgm:bulletEnabled val="1"/>
        </dgm:presLayoutVars>
      </dgm:prSet>
      <dgm:spPr/>
    </dgm:pt>
    <dgm:pt modelId="{0006C2DA-434B-45B7-8A38-2C8751473785}" type="pres">
      <dgm:prSet presAssocID="{970F3040-E5FF-4CBB-8376-56E067590A82}" presName="bullet4b" presStyleLbl="node1" presStyleIdx="1" presStyleCnt="4"/>
      <dgm:spPr/>
    </dgm:pt>
    <dgm:pt modelId="{750BE49D-0272-4DC1-8449-8DA5324960CC}" type="pres">
      <dgm:prSet presAssocID="{970F3040-E5FF-4CBB-8376-56E067590A82}" presName="textBox4b" presStyleLbl="revTx" presStyleIdx="1" presStyleCnt="4">
        <dgm:presLayoutVars>
          <dgm:bulletEnabled val="1"/>
        </dgm:presLayoutVars>
      </dgm:prSet>
      <dgm:spPr/>
    </dgm:pt>
    <dgm:pt modelId="{7C2CF664-09E8-4756-8E04-F0298A360F7F}" type="pres">
      <dgm:prSet presAssocID="{F45BC679-0EE0-4ABD-BCCA-290ECA6F92E0}" presName="bullet4c" presStyleLbl="node1" presStyleIdx="2" presStyleCnt="4"/>
      <dgm:spPr/>
    </dgm:pt>
    <dgm:pt modelId="{51DB0A57-6D34-463E-BADB-9AC441D88974}" type="pres">
      <dgm:prSet presAssocID="{F45BC679-0EE0-4ABD-BCCA-290ECA6F92E0}" presName="textBox4c" presStyleLbl="revTx" presStyleIdx="2" presStyleCnt="4">
        <dgm:presLayoutVars>
          <dgm:bulletEnabled val="1"/>
        </dgm:presLayoutVars>
      </dgm:prSet>
      <dgm:spPr/>
    </dgm:pt>
    <dgm:pt modelId="{25E76346-51D6-47D1-8C45-955515C8BA50}" type="pres">
      <dgm:prSet presAssocID="{B8DA4893-F10C-45AF-8F6B-15F270FDEA7A}" presName="bullet4d" presStyleLbl="node1" presStyleIdx="3" presStyleCnt="4"/>
      <dgm:spPr/>
    </dgm:pt>
    <dgm:pt modelId="{E05E85EA-124B-4BE6-B592-F06E0886AD64}" type="pres">
      <dgm:prSet presAssocID="{B8DA4893-F10C-45AF-8F6B-15F270FDEA7A}" presName="textBox4d" presStyleLbl="revTx" presStyleIdx="3" presStyleCnt="4">
        <dgm:presLayoutVars>
          <dgm:bulletEnabled val="1"/>
        </dgm:presLayoutVars>
      </dgm:prSet>
      <dgm:spPr/>
    </dgm:pt>
  </dgm:ptLst>
  <dgm:cxnLst>
    <dgm:cxn modelId="{A7F9A30E-F145-4D1C-841D-F737493DA906}" type="presOf" srcId="{B8DA4893-F10C-45AF-8F6B-15F270FDEA7A}" destId="{E05E85EA-124B-4BE6-B592-F06E0886AD64}" srcOrd="0" destOrd="0" presId="urn:microsoft.com/office/officeart/2005/8/layout/arrow2"/>
    <dgm:cxn modelId="{22D07F15-BFCA-4C58-9BC1-84EDD7460066}" type="presOf" srcId="{F45BC679-0EE0-4ABD-BCCA-290ECA6F92E0}" destId="{51DB0A57-6D34-463E-BADB-9AC441D88974}" srcOrd="0" destOrd="0" presId="urn:microsoft.com/office/officeart/2005/8/layout/arrow2"/>
    <dgm:cxn modelId="{66B80621-720C-475F-ABED-6C0A89BF35D9}" srcId="{BD485591-8D59-40D1-AF3A-360B5923F2F2}" destId="{B8DA4893-F10C-45AF-8F6B-15F270FDEA7A}" srcOrd="3" destOrd="0" parTransId="{2B2C29F6-78A5-474A-A60A-9852A4175398}" sibTransId="{DECD63E2-46B8-46E1-99EE-7CD0345BEF14}"/>
    <dgm:cxn modelId="{CF5EE43F-3DEF-4511-8871-426B8B79C7E7}" type="presOf" srcId="{BD485591-8D59-40D1-AF3A-360B5923F2F2}" destId="{AF8E8609-913A-440C-A891-503C94EF9B69}" srcOrd="0" destOrd="0" presId="urn:microsoft.com/office/officeart/2005/8/layout/arrow2"/>
    <dgm:cxn modelId="{DBCDF462-62AE-44CE-99E7-51697F44551D}" srcId="{BD485591-8D59-40D1-AF3A-360B5923F2F2}" destId="{F45BC679-0EE0-4ABD-BCCA-290ECA6F92E0}" srcOrd="2" destOrd="0" parTransId="{EA64734C-C16C-4C3E-8A41-65AFB60E7265}" sibTransId="{2D1E43B7-646F-495A-B4D2-27E2BB725A5B}"/>
    <dgm:cxn modelId="{55646E52-154D-4750-8475-3987FBE6B418}" srcId="{BD485591-8D59-40D1-AF3A-360B5923F2F2}" destId="{970F3040-E5FF-4CBB-8376-56E067590A82}" srcOrd="1" destOrd="0" parTransId="{9D546350-B7F7-4F93-AD36-C53463305863}" sibTransId="{629AD06E-7EEA-4752-B2C5-CFBB5AC9A644}"/>
    <dgm:cxn modelId="{F9FD218C-87A1-4E0D-A098-E56FF4BE5E6E}" type="presOf" srcId="{A9ADF2D4-EFFC-4566-B1AC-4F80B82C2523}" destId="{DAF4F792-1161-48D4-8F08-29E16ED70534}" srcOrd="0" destOrd="0" presId="urn:microsoft.com/office/officeart/2005/8/layout/arrow2"/>
    <dgm:cxn modelId="{70132AB7-A38D-4D67-B50F-94A4A5910E97}" type="presOf" srcId="{970F3040-E5FF-4CBB-8376-56E067590A82}" destId="{750BE49D-0272-4DC1-8449-8DA5324960CC}" srcOrd="0" destOrd="0" presId="urn:microsoft.com/office/officeart/2005/8/layout/arrow2"/>
    <dgm:cxn modelId="{C1EC93F6-DAF7-4C30-8578-585000663C82}" srcId="{BD485591-8D59-40D1-AF3A-360B5923F2F2}" destId="{A9ADF2D4-EFFC-4566-B1AC-4F80B82C2523}" srcOrd="0" destOrd="0" parTransId="{F32C74D1-8CC6-4C10-961D-8A43EC3CC1D3}" sibTransId="{983F552A-3F0B-4272-9B91-973C2B6CB1ED}"/>
    <dgm:cxn modelId="{68F43315-B4AA-47B0-8DB2-70BBDB0E9158}" type="presParOf" srcId="{AF8E8609-913A-440C-A891-503C94EF9B69}" destId="{80FBFE5C-F334-4CEC-8B4D-6B99CCEADFAD}" srcOrd="0" destOrd="0" presId="urn:microsoft.com/office/officeart/2005/8/layout/arrow2"/>
    <dgm:cxn modelId="{CB89061C-BDA8-4C54-8D55-53B9150D281E}" type="presParOf" srcId="{AF8E8609-913A-440C-A891-503C94EF9B69}" destId="{540F9E23-0BFC-481A-9B64-3DC567A671E1}" srcOrd="1" destOrd="0" presId="urn:microsoft.com/office/officeart/2005/8/layout/arrow2"/>
    <dgm:cxn modelId="{D075368E-E13E-47EF-BF33-A9AEF7615346}" type="presParOf" srcId="{540F9E23-0BFC-481A-9B64-3DC567A671E1}" destId="{803ED40E-780E-4D0E-A53D-117D921B81B9}" srcOrd="0" destOrd="0" presId="urn:microsoft.com/office/officeart/2005/8/layout/arrow2"/>
    <dgm:cxn modelId="{04F61B2E-14B6-4F0B-A8B9-D3BB7BD16B7E}" type="presParOf" srcId="{540F9E23-0BFC-481A-9B64-3DC567A671E1}" destId="{DAF4F792-1161-48D4-8F08-29E16ED70534}" srcOrd="1" destOrd="0" presId="urn:microsoft.com/office/officeart/2005/8/layout/arrow2"/>
    <dgm:cxn modelId="{F9138F6B-00A4-4B75-B2C6-47050E6873B5}" type="presParOf" srcId="{540F9E23-0BFC-481A-9B64-3DC567A671E1}" destId="{0006C2DA-434B-45B7-8A38-2C8751473785}" srcOrd="2" destOrd="0" presId="urn:microsoft.com/office/officeart/2005/8/layout/arrow2"/>
    <dgm:cxn modelId="{1B944A93-B8BA-4E21-9D82-9B0FDD0DF16E}" type="presParOf" srcId="{540F9E23-0BFC-481A-9B64-3DC567A671E1}" destId="{750BE49D-0272-4DC1-8449-8DA5324960CC}" srcOrd="3" destOrd="0" presId="urn:microsoft.com/office/officeart/2005/8/layout/arrow2"/>
    <dgm:cxn modelId="{857C524A-7D51-4AC1-90C1-E5D691F87881}" type="presParOf" srcId="{540F9E23-0BFC-481A-9B64-3DC567A671E1}" destId="{7C2CF664-09E8-4756-8E04-F0298A360F7F}" srcOrd="4" destOrd="0" presId="urn:microsoft.com/office/officeart/2005/8/layout/arrow2"/>
    <dgm:cxn modelId="{6A09634A-9057-45A0-9383-BC65D8E6F82C}" type="presParOf" srcId="{540F9E23-0BFC-481A-9B64-3DC567A671E1}" destId="{51DB0A57-6D34-463E-BADB-9AC441D88974}" srcOrd="5" destOrd="0" presId="urn:microsoft.com/office/officeart/2005/8/layout/arrow2"/>
    <dgm:cxn modelId="{C5BCC726-387A-4CDE-9C0B-0B14A1D29BE7}" type="presParOf" srcId="{540F9E23-0BFC-481A-9B64-3DC567A671E1}" destId="{25E76346-51D6-47D1-8C45-955515C8BA50}" srcOrd="6" destOrd="0" presId="urn:microsoft.com/office/officeart/2005/8/layout/arrow2"/>
    <dgm:cxn modelId="{83AD7F7F-3561-47B4-B5B7-9D86CB6AB70A}" type="presParOf" srcId="{540F9E23-0BFC-481A-9B64-3DC567A671E1}" destId="{E05E85EA-124B-4BE6-B592-F06E0886AD64}" srcOrd="7" destOrd="0" presId="urn:microsoft.com/office/officeart/2005/8/layout/arrow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E90B38E7-5A99-4FFF-908F-53FF4AC67F5F}" type="doc">
      <dgm:prSet loTypeId="urn:microsoft.com/office/officeart/2005/8/layout/equation2" loCatId="relationship" qsTypeId="urn:microsoft.com/office/officeart/2005/8/quickstyle/simple1" qsCatId="simple" csTypeId="urn:microsoft.com/office/officeart/2005/8/colors/accent6_2" csCatId="accent6" phldr="1"/>
      <dgm:spPr/>
    </dgm:pt>
    <dgm:pt modelId="{DDCF47AE-BD62-4108-8848-E7C385079E35}">
      <dgm:prSet phldrT="[Text]" phldr="0"/>
      <dgm:spPr/>
      <dgm:t>
        <a:bodyPr/>
        <a:lstStyle/>
        <a:p>
          <a:pPr rtl="0"/>
          <a:r>
            <a:rPr lang="en-US" dirty="0">
              <a:latin typeface="Aptos Display" panose="020F0302020204030204"/>
            </a:rPr>
            <a:t>Loss in customer footfall</a:t>
          </a:r>
          <a:endParaRPr lang="en-US" dirty="0"/>
        </a:p>
      </dgm:t>
    </dgm:pt>
    <dgm:pt modelId="{6EAFE893-19DA-4693-9E5E-D7F8D873C73C}" type="parTrans" cxnId="{ADE5F181-0B90-403A-9F6F-4B1E83027A77}">
      <dgm:prSet/>
      <dgm:spPr/>
    </dgm:pt>
    <dgm:pt modelId="{623AB845-000E-42D2-BDDF-F5CC13D6E60C}" type="sibTrans" cxnId="{ADE5F181-0B90-403A-9F6F-4B1E83027A77}">
      <dgm:prSet/>
      <dgm:spPr/>
      <dgm:t>
        <a:bodyPr/>
        <a:lstStyle/>
        <a:p>
          <a:endParaRPr lang="en-US"/>
        </a:p>
      </dgm:t>
    </dgm:pt>
    <dgm:pt modelId="{4510A2AC-5F98-453D-87C4-C7DCF33DD6D9}">
      <dgm:prSet phldrT="[Text]" phldr="0"/>
      <dgm:spPr/>
      <dgm:t>
        <a:bodyPr/>
        <a:lstStyle/>
        <a:p>
          <a:pPr rtl="0"/>
          <a:r>
            <a:rPr lang="en-US" dirty="0">
              <a:latin typeface="Aptos Display" panose="020F0302020204030204"/>
            </a:rPr>
            <a:t>No online presence</a:t>
          </a:r>
          <a:endParaRPr lang="en-US" dirty="0"/>
        </a:p>
      </dgm:t>
    </dgm:pt>
    <dgm:pt modelId="{E3EFAF2B-6061-4496-B72F-0F69EBF8322B}" type="parTrans" cxnId="{C36038C6-C679-455E-8CE5-95C8486313D2}">
      <dgm:prSet/>
      <dgm:spPr/>
    </dgm:pt>
    <dgm:pt modelId="{9B379143-3597-41A7-8998-45DC1A61536B}" type="sibTrans" cxnId="{C36038C6-C679-455E-8CE5-95C8486313D2}">
      <dgm:prSet/>
      <dgm:spPr/>
      <dgm:t>
        <a:bodyPr/>
        <a:lstStyle/>
        <a:p>
          <a:endParaRPr lang="en-US"/>
        </a:p>
      </dgm:t>
    </dgm:pt>
    <dgm:pt modelId="{F62253D1-767E-4C9C-98AC-9A611090D3EC}">
      <dgm:prSet phldrT="[Text]" phldr="0"/>
      <dgm:spPr/>
      <dgm:t>
        <a:bodyPr/>
        <a:lstStyle/>
        <a:p>
          <a:r>
            <a:rPr lang="en-US" dirty="0">
              <a:latin typeface="Aptos Display" panose="020F0302020204030204"/>
            </a:rPr>
            <a:t>Closure</a:t>
          </a:r>
          <a:endParaRPr lang="en-US" dirty="0"/>
        </a:p>
      </dgm:t>
    </dgm:pt>
    <dgm:pt modelId="{700DAE86-2463-4DE7-92AC-FEFAD42256BF}" type="parTrans" cxnId="{52800E77-8EF9-49EF-88BA-0715D84ECFC9}">
      <dgm:prSet/>
      <dgm:spPr/>
    </dgm:pt>
    <dgm:pt modelId="{15A962EF-7061-4E12-BC69-D5493FDE52C0}" type="sibTrans" cxnId="{52800E77-8EF9-49EF-88BA-0715D84ECFC9}">
      <dgm:prSet/>
      <dgm:spPr/>
    </dgm:pt>
    <dgm:pt modelId="{C5AAB5F9-2F3C-4A1A-B3FB-BC16D7F36EB5}" type="pres">
      <dgm:prSet presAssocID="{E90B38E7-5A99-4FFF-908F-53FF4AC67F5F}" presName="Name0" presStyleCnt="0">
        <dgm:presLayoutVars>
          <dgm:dir/>
          <dgm:resizeHandles val="exact"/>
        </dgm:presLayoutVars>
      </dgm:prSet>
      <dgm:spPr/>
    </dgm:pt>
    <dgm:pt modelId="{4C36B7D8-7E25-4880-85BC-9FB8A6127C54}" type="pres">
      <dgm:prSet presAssocID="{E90B38E7-5A99-4FFF-908F-53FF4AC67F5F}" presName="vNodes" presStyleCnt="0"/>
      <dgm:spPr/>
    </dgm:pt>
    <dgm:pt modelId="{EFBE2912-BB14-4EC4-80D5-72C9C0492CC3}" type="pres">
      <dgm:prSet presAssocID="{DDCF47AE-BD62-4108-8848-E7C385079E35}" presName="node" presStyleLbl="node1" presStyleIdx="0" presStyleCnt="3">
        <dgm:presLayoutVars>
          <dgm:bulletEnabled val="1"/>
        </dgm:presLayoutVars>
      </dgm:prSet>
      <dgm:spPr/>
    </dgm:pt>
    <dgm:pt modelId="{6C75D321-930D-4959-BA20-CF39EE4B0C35}" type="pres">
      <dgm:prSet presAssocID="{623AB845-000E-42D2-BDDF-F5CC13D6E60C}" presName="spacerT" presStyleCnt="0"/>
      <dgm:spPr/>
    </dgm:pt>
    <dgm:pt modelId="{19F5253E-7F2F-4F7B-A16E-C8F588ED5E21}" type="pres">
      <dgm:prSet presAssocID="{623AB845-000E-42D2-BDDF-F5CC13D6E60C}" presName="sibTrans" presStyleLbl="sibTrans2D1" presStyleIdx="0" presStyleCnt="2"/>
      <dgm:spPr/>
    </dgm:pt>
    <dgm:pt modelId="{0C4D7A28-37C7-4CFA-AB02-3851A8AF314C}" type="pres">
      <dgm:prSet presAssocID="{623AB845-000E-42D2-BDDF-F5CC13D6E60C}" presName="spacerB" presStyleCnt="0"/>
      <dgm:spPr/>
    </dgm:pt>
    <dgm:pt modelId="{F09EF7DC-86E7-492F-A7E6-DD71F8233F83}" type="pres">
      <dgm:prSet presAssocID="{4510A2AC-5F98-453D-87C4-C7DCF33DD6D9}" presName="node" presStyleLbl="node1" presStyleIdx="1" presStyleCnt="3">
        <dgm:presLayoutVars>
          <dgm:bulletEnabled val="1"/>
        </dgm:presLayoutVars>
      </dgm:prSet>
      <dgm:spPr/>
    </dgm:pt>
    <dgm:pt modelId="{17E0A99D-9C29-443E-B026-3528A2CC4DA4}" type="pres">
      <dgm:prSet presAssocID="{E90B38E7-5A99-4FFF-908F-53FF4AC67F5F}" presName="sibTransLast" presStyleLbl="sibTrans2D1" presStyleIdx="1" presStyleCnt="2"/>
      <dgm:spPr/>
    </dgm:pt>
    <dgm:pt modelId="{F766B442-7C4F-42A1-A68E-AF3AA5B6AD12}" type="pres">
      <dgm:prSet presAssocID="{E90B38E7-5A99-4FFF-908F-53FF4AC67F5F}" presName="connectorText" presStyleLbl="sibTrans2D1" presStyleIdx="1" presStyleCnt="2"/>
      <dgm:spPr/>
    </dgm:pt>
    <dgm:pt modelId="{62383A2C-F1CA-493E-8605-FADF44EA3F0B}" type="pres">
      <dgm:prSet presAssocID="{E90B38E7-5A99-4FFF-908F-53FF4AC67F5F}" presName="lastNode" presStyleLbl="node1" presStyleIdx="2" presStyleCnt="3">
        <dgm:presLayoutVars>
          <dgm:bulletEnabled val="1"/>
        </dgm:presLayoutVars>
      </dgm:prSet>
      <dgm:spPr/>
    </dgm:pt>
  </dgm:ptLst>
  <dgm:cxnLst>
    <dgm:cxn modelId="{AD652602-8446-4B4F-B3A7-A752505C7ADB}" type="presOf" srcId="{9B379143-3597-41A7-8998-45DC1A61536B}" destId="{17E0A99D-9C29-443E-B026-3528A2CC4DA4}" srcOrd="0" destOrd="0" presId="urn:microsoft.com/office/officeart/2005/8/layout/equation2"/>
    <dgm:cxn modelId="{959EEC07-3161-4956-82B0-281820CF55AE}" type="presOf" srcId="{E90B38E7-5A99-4FFF-908F-53FF4AC67F5F}" destId="{C5AAB5F9-2F3C-4A1A-B3FB-BC16D7F36EB5}" srcOrd="0" destOrd="0" presId="urn:microsoft.com/office/officeart/2005/8/layout/equation2"/>
    <dgm:cxn modelId="{A1E7910B-D9C5-4B1C-BFEF-E7DB724AEE2C}" type="presOf" srcId="{9B379143-3597-41A7-8998-45DC1A61536B}" destId="{F766B442-7C4F-42A1-A68E-AF3AA5B6AD12}" srcOrd="1" destOrd="0" presId="urn:microsoft.com/office/officeart/2005/8/layout/equation2"/>
    <dgm:cxn modelId="{BBC38E37-BF8C-4BF6-9E8E-CA012D96ADC8}" type="presOf" srcId="{623AB845-000E-42D2-BDDF-F5CC13D6E60C}" destId="{19F5253E-7F2F-4F7B-A16E-C8F588ED5E21}" srcOrd="0" destOrd="0" presId="urn:microsoft.com/office/officeart/2005/8/layout/equation2"/>
    <dgm:cxn modelId="{55563B5B-B0D5-48B2-B4CB-A1AC11EB27FE}" type="presOf" srcId="{F62253D1-767E-4C9C-98AC-9A611090D3EC}" destId="{62383A2C-F1CA-493E-8605-FADF44EA3F0B}" srcOrd="0" destOrd="0" presId="urn:microsoft.com/office/officeart/2005/8/layout/equation2"/>
    <dgm:cxn modelId="{52800E77-8EF9-49EF-88BA-0715D84ECFC9}" srcId="{E90B38E7-5A99-4FFF-908F-53FF4AC67F5F}" destId="{F62253D1-767E-4C9C-98AC-9A611090D3EC}" srcOrd="2" destOrd="0" parTransId="{700DAE86-2463-4DE7-92AC-FEFAD42256BF}" sibTransId="{15A962EF-7061-4E12-BC69-D5493FDE52C0}"/>
    <dgm:cxn modelId="{ADE5F181-0B90-403A-9F6F-4B1E83027A77}" srcId="{E90B38E7-5A99-4FFF-908F-53FF4AC67F5F}" destId="{DDCF47AE-BD62-4108-8848-E7C385079E35}" srcOrd="0" destOrd="0" parTransId="{6EAFE893-19DA-4693-9E5E-D7F8D873C73C}" sibTransId="{623AB845-000E-42D2-BDDF-F5CC13D6E60C}"/>
    <dgm:cxn modelId="{C36038C6-C679-455E-8CE5-95C8486313D2}" srcId="{E90B38E7-5A99-4FFF-908F-53FF4AC67F5F}" destId="{4510A2AC-5F98-453D-87C4-C7DCF33DD6D9}" srcOrd="1" destOrd="0" parTransId="{E3EFAF2B-6061-4496-B72F-0F69EBF8322B}" sibTransId="{9B379143-3597-41A7-8998-45DC1A61536B}"/>
    <dgm:cxn modelId="{1BC2E6EA-9C05-4AA0-8B0B-522F7DB36DE5}" type="presOf" srcId="{DDCF47AE-BD62-4108-8848-E7C385079E35}" destId="{EFBE2912-BB14-4EC4-80D5-72C9C0492CC3}" srcOrd="0" destOrd="0" presId="urn:microsoft.com/office/officeart/2005/8/layout/equation2"/>
    <dgm:cxn modelId="{3FA0A2F0-FC70-49D4-9C6E-537CE25FB8A5}" type="presOf" srcId="{4510A2AC-5F98-453D-87C4-C7DCF33DD6D9}" destId="{F09EF7DC-86E7-492F-A7E6-DD71F8233F83}" srcOrd="0" destOrd="0" presId="urn:microsoft.com/office/officeart/2005/8/layout/equation2"/>
    <dgm:cxn modelId="{B34CEE26-A4D5-4616-8EC2-70D7B4988E71}" type="presParOf" srcId="{C5AAB5F9-2F3C-4A1A-B3FB-BC16D7F36EB5}" destId="{4C36B7D8-7E25-4880-85BC-9FB8A6127C54}" srcOrd="0" destOrd="0" presId="urn:microsoft.com/office/officeart/2005/8/layout/equation2"/>
    <dgm:cxn modelId="{8A85CEB8-10F2-43FF-8A18-70F46B6360A5}" type="presParOf" srcId="{4C36B7D8-7E25-4880-85BC-9FB8A6127C54}" destId="{EFBE2912-BB14-4EC4-80D5-72C9C0492CC3}" srcOrd="0" destOrd="0" presId="urn:microsoft.com/office/officeart/2005/8/layout/equation2"/>
    <dgm:cxn modelId="{5FDE91D6-CF46-4AF3-927F-29DAC1FA59E7}" type="presParOf" srcId="{4C36B7D8-7E25-4880-85BC-9FB8A6127C54}" destId="{6C75D321-930D-4959-BA20-CF39EE4B0C35}" srcOrd="1" destOrd="0" presId="urn:microsoft.com/office/officeart/2005/8/layout/equation2"/>
    <dgm:cxn modelId="{E35C8412-C3C9-4F5B-91F4-7EF073B826F1}" type="presParOf" srcId="{4C36B7D8-7E25-4880-85BC-9FB8A6127C54}" destId="{19F5253E-7F2F-4F7B-A16E-C8F588ED5E21}" srcOrd="2" destOrd="0" presId="urn:microsoft.com/office/officeart/2005/8/layout/equation2"/>
    <dgm:cxn modelId="{F4E32F93-1E9A-471E-92F7-7186F62D60A4}" type="presParOf" srcId="{4C36B7D8-7E25-4880-85BC-9FB8A6127C54}" destId="{0C4D7A28-37C7-4CFA-AB02-3851A8AF314C}" srcOrd="3" destOrd="0" presId="urn:microsoft.com/office/officeart/2005/8/layout/equation2"/>
    <dgm:cxn modelId="{3F74D320-2DC5-4324-859B-D60C39263ECF}" type="presParOf" srcId="{4C36B7D8-7E25-4880-85BC-9FB8A6127C54}" destId="{F09EF7DC-86E7-492F-A7E6-DD71F8233F83}" srcOrd="4" destOrd="0" presId="urn:microsoft.com/office/officeart/2005/8/layout/equation2"/>
    <dgm:cxn modelId="{ECA2DAA0-BF9A-4FFF-BB8A-D893E7897662}" type="presParOf" srcId="{C5AAB5F9-2F3C-4A1A-B3FB-BC16D7F36EB5}" destId="{17E0A99D-9C29-443E-B026-3528A2CC4DA4}" srcOrd="1" destOrd="0" presId="urn:microsoft.com/office/officeart/2005/8/layout/equation2"/>
    <dgm:cxn modelId="{83C9DAFC-022F-4293-A7F9-61B02423D54C}" type="presParOf" srcId="{17E0A99D-9C29-443E-B026-3528A2CC4DA4}" destId="{F766B442-7C4F-42A1-A68E-AF3AA5B6AD12}" srcOrd="0" destOrd="0" presId="urn:microsoft.com/office/officeart/2005/8/layout/equation2"/>
    <dgm:cxn modelId="{E4FC5D57-302A-4E04-9B14-C5DC8DFFD4C9}" type="presParOf" srcId="{C5AAB5F9-2F3C-4A1A-B3FB-BC16D7F36EB5}" destId="{62383A2C-F1CA-493E-8605-FADF44EA3F0B}" srcOrd="2" destOrd="0" presId="urn:microsoft.com/office/officeart/2005/8/layout/equation2"/>
  </dgm:cxnLst>
  <dgm:bg/>
  <dgm:whole/>
  <dgm:extLst>
    <a:ext uri="http://schemas.microsoft.com/office/drawing/2008/diagram">
      <dsp:dataModelExt xmlns:dsp="http://schemas.microsoft.com/office/drawing/2008/diagram" relId="rId2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00D1D3-4D55-48D4-B83D-1C06B8F12A78}">
      <dsp:nvSpPr>
        <dsp:cNvPr id="0" name=""/>
        <dsp:cNvSpPr/>
      </dsp:nvSpPr>
      <dsp:spPr>
        <a:xfrm>
          <a:off x="0" y="2631"/>
          <a:ext cx="3025303" cy="7224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F97567-7CBD-4668-9AAE-1CB2B62F5F42}">
      <dsp:nvSpPr>
        <dsp:cNvPr id="0" name=""/>
        <dsp:cNvSpPr/>
      </dsp:nvSpPr>
      <dsp:spPr>
        <a:xfrm>
          <a:off x="218527" y="165172"/>
          <a:ext cx="397322" cy="39732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097A17D-9880-4C8B-9D13-A50AE57A6B4D}">
      <dsp:nvSpPr>
        <dsp:cNvPr id="0" name=""/>
        <dsp:cNvSpPr/>
      </dsp:nvSpPr>
      <dsp:spPr>
        <a:xfrm>
          <a:off x="834376" y="2631"/>
          <a:ext cx="1644553" cy="768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08" tIns="81308" rIns="81308" bIns="81308" numCol="1" spcCol="1270" anchor="ctr" anchorCtr="0">
          <a:noAutofit/>
        </a:bodyPr>
        <a:lstStyle/>
        <a:p>
          <a:pPr marL="0" lvl="0" indent="0" algn="l" defTabSz="622300">
            <a:lnSpc>
              <a:spcPct val="90000"/>
            </a:lnSpc>
            <a:spcBef>
              <a:spcPct val="0"/>
            </a:spcBef>
            <a:spcAft>
              <a:spcPct val="35000"/>
            </a:spcAft>
            <a:buNone/>
          </a:pPr>
          <a:r>
            <a:rPr lang="en-US" sz="1400" kern="1200" dirty="0"/>
            <a:t>Student Name : Shazad Hussain</a:t>
          </a:r>
        </a:p>
      </dsp:txBody>
      <dsp:txXfrm>
        <a:off x="834376" y="2631"/>
        <a:ext cx="1644553" cy="768259"/>
      </dsp:txXfrm>
    </dsp:sp>
    <dsp:sp modelId="{DC42225C-2FAC-407C-BA4D-0AE762E8A280}">
      <dsp:nvSpPr>
        <dsp:cNvPr id="0" name=""/>
        <dsp:cNvSpPr/>
      </dsp:nvSpPr>
      <dsp:spPr>
        <a:xfrm>
          <a:off x="0" y="957136"/>
          <a:ext cx="3025303" cy="7224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53A07A4-E945-4574-8DF9-188C999DBD1E}">
      <dsp:nvSpPr>
        <dsp:cNvPr id="0" name=""/>
        <dsp:cNvSpPr/>
      </dsp:nvSpPr>
      <dsp:spPr>
        <a:xfrm>
          <a:off x="218527" y="1119677"/>
          <a:ext cx="397322" cy="39732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4084FF8-B982-40FF-BBDD-7A9B0216D69A}">
      <dsp:nvSpPr>
        <dsp:cNvPr id="0" name=""/>
        <dsp:cNvSpPr/>
      </dsp:nvSpPr>
      <dsp:spPr>
        <a:xfrm>
          <a:off x="834376" y="957136"/>
          <a:ext cx="1644553" cy="768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08" tIns="81308" rIns="81308" bIns="81308" numCol="1" spcCol="1270" anchor="ctr" anchorCtr="0">
          <a:noAutofit/>
        </a:bodyPr>
        <a:lstStyle/>
        <a:p>
          <a:pPr marL="0" lvl="0" indent="0" algn="l" defTabSz="622300">
            <a:lnSpc>
              <a:spcPct val="90000"/>
            </a:lnSpc>
            <a:spcBef>
              <a:spcPct val="0"/>
            </a:spcBef>
            <a:spcAft>
              <a:spcPct val="35000"/>
            </a:spcAft>
            <a:buNone/>
          </a:pPr>
          <a:r>
            <a:rPr lang="en-US" sz="1400" kern="1200" dirty="0"/>
            <a:t>Student ID : 2432564</a:t>
          </a:r>
        </a:p>
      </dsp:txBody>
      <dsp:txXfrm>
        <a:off x="834376" y="957136"/>
        <a:ext cx="1644553" cy="768259"/>
      </dsp:txXfrm>
    </dsp:sp>
    <dsp:sp modelId="{B554E955-4306-4CA2-922A-ED64DC2D257A}">
      <dsp:nvSpPr>
        <dsp:cNvPr id="0" name=""/>
        <dsp:cNvSpPr/>
      </dsp:nvSpPr>
      <dsp:spPr>
        <a:xfrm>
          <a:off x="0" y="1911641"/>
          <a:ext cx="3025303" cy="7224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467DFB-BED6-4F75-AEB8-A10A57DB7420}">
      <dsp:nvSpPr>
        <dsp:cNvPr id="0" name=""/>
        <dsp:cNvSpPr/>
      </dsp:nvSpPr>
      <dsp:spPr>
        <a:xfrm>
          <a:off x="218527" y="2074182"/>
          <a:ext cx="397322" cy="39732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1390062-59D8-4198-B90D-31364592B6F2}">
      <dsp:nvSpPr>
        <dsp:cNvPr id="0" name=""/>
        <dsp:cNvSpPr/>
      </dsp:nvSpPr>
      <dsp:spPr>
        <a:xfrm>
          <a:off x="834376" y="1911641"/>
          <a:ext cx="1644553" cy="768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08" tIns="81308" rIns="81308" bIns="81308" numCol="1" spcCol="1270" anchor="ctr" anchorCtr="0">
          <a:noAutofit/>
        </a:bodyPr>
        <a:lstStyle/>
        <a:p>
          <a:pPr marL="0" lvl="0" indent="0" algn="l" defTabSz="622300" rtl="0">
            <a:lnSpc>
              <a:spcPct val="90000"/>
            </a:lnSpc>
            <a:spcBef>
              <a:spcPct val="0"/>
            </a:spcBef>
            <a:spcAft>
              <a:spcPct val="35000"/>
            </a:spcAft>
            <a:buNone/>
          </a:pPr>
          <a:r>
            <a:rPr lang="en-US" sz="1400" kern="1200" dirty="0"/>
            <a:t>Lecturers Name : </a:t>
          </a:r>
          <a:r>
            <a:rPr lang="en-US" sz="1400" kern="1200" dirty="0">
              <a:latin typeface="Aptos Display" panose="020F0302020204030204"/>
            </a:rPr>
            <a:t>Abdulah Sodiq</a:t>
          </a:r>
          <a:endParaRPr lang="en-US" sz="1400" kern="1200" dirty="0"/>
        </a:p>
      </dsp:txBody>
      <dsp:txXfrm>
        <a:off x="834376" y="1911641"/>
        <a:ext cx="1644553" cy="768259"/>
      </dsp:txXfrm>
    </dsp:sp>
    <dsp:sp modelId="{6CB9680C-C714-4E4A-B8C1-B782D36B375D}">
      <dsp:nvSpPr>
        <dsp:cNvPr id="0" name=""/>
        <dsp:cNvSpPr/>
      </dsp:nvSpPr>
      <dsp:spPr>
        <a:xfrm>
          <a:off x="0" y="2866145"/>
          <a:ext cx="3025303" cy="7224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61338C-5650-4E86-9034-6B520815FA96}">
      <dsp:nvSpPr>
        <dsp:cNvPr id="0" name=""/>
        <dsp:cNvSpPr/>
      </dsp:nvSpPr>
      <dsp:spPr>
        <a:xfrm>
          <a:off x="218527" y="3028686"/>
          <a:ext cx="397322" cy="39732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20902D8-4DDA-4798-BE3E-BF31D3360A45}">
      <dsp:nvSpPr>
        <dsp:cNvPr id="0" name=""/>
        <dsp:cNvSpPr/>
      </dsp:nvSpPr>
      <dsp:spPr>
        <a:xfrm>
          <a:off x="834376" y="2866145"/>
          <a:ext cx="1644553" cy="768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08" tIns="81308" rIns="81308" bIns="81308" numCol="1" spcCol="1270" anchor="ctr" anchorCtr="0">
          <a:noAutofit/>
        </a:bodyPr>
        <a:lstStyle/>
        <a:p>
          <a:pPr marL="0" lvl="0" indent="0" algn="l" defTabSz="622300">
            <a:lnSpc>
              <a:spcPct val="90000"/>
            </a:lnSpc>
            <a:spcBef>
              <a:spcPct val="0"/>
            </a:spcBef>
            <a:spcAft>
              <a:spcPct val="35000"/>
            </a:spcAft>
            <a:buNone/>
          </a:pPr>
          <a:r>
            <a:rPr lang="en-US" sz="1400" kern="1200" dirty="0"/>
            <a:t>Module code : LCLM4004</a:t>
          </a:r>
        </a:p>
      </dsp:txBody>
      <dsp:txXfrm>
        <a:off x="834376" y="2866145"/>
        <a:ext cx="1644553" cy="768259"/>
      </dsp:txXfrm>
    </dsp:sp>
    <dsp:sp modelId="{690A73B6-9540-4A2B-9B74-7838CEC93469}">
      <dsp:nvSpPr>
        <dsp:cNvPr id="0" name=""/>
        <dsp:cNvSpPr/>
      </dsp:nvSpPr>
      <dsp:spPr>
        <a:xfrm>
          <a:off x="0" y="3820650"/>
          <a:ext cx="3025303" cy="7224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E388BD7-1F84-4A98-9BC2-3E01F63A0E5A}">
      <dsp:nvSpPr>
        <dsp:cNvPr id="0" name=""/>
        <dsp:cNvSpPr/>
      </dsp:nvSpPr>
      <dsp:spPr>
        <a:xfrm>
          <a:off x="218527" y="3983191"/>
          <a:ext cx="397322" cy="39732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AE05857-58F2-4D86-BEDD-54B1680EE9A0}">
      <dsp:nvSpPr>
        <dsp:cNvPr id="0" name=""/>
        <dsp:cNvSpPr/>
      </dsp:nvSpPr>
      <dsp:spPr>
        <a:xfrm>
          <a:off x="834376" y="3820650"/>
          <a:ext cx="1644553" cy="768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08" tIns="81308" rIns="81308" bIns="81308" numCol="1" spcCol="1270" anchor="ctr" anchorCtr="0">
          <a:noAutofit/>
        </a:bodyPr>
        <a:lstStyle/>
        <a:p>
          <a:pPr marL="0" lvl="0" indent="0" algn="l" defTabSz="622300">
            <a:lnSpc>
              <a:spcPct val="90000"/>
            </a:lnSpc>
            <a:spcBef>
              <a:spcPct val="0"/>
            </a:spcBef>
            <a:spcAft>
              <a:spcPct val="35000"/>
            </a:spcAft>
            <a:buNone/>
          </a:pPr>
          <a:r>
            <a:rPr lang="en-US" sz="1400" kern="1200" dirty="0"/>
            <a:t>Module : Problem solving &amp; Decision making </a:t>
          </a:r>
        </a:p>
      </dsp:txBody>
      <dsp:txXfrm>
        <a:off x="834376" y="3820650"/>
        <a:ext cx="1644553" cy="768259"/>
      </dsp:txXfrm>
    </dsp:sp>
    <dsp:sp modelId="{D85BAF0A-4A50-41BD-BE8C-A2C86BFA9263}">
      <dsp:nvSpPr>
        <dsp:cNvPr id="0" name=""/>
        <dsp:cNvSpPr/>
      </dsp:nvSpPr>
      <dsp:spPr>
        <a:xfrm>
          <a:off x="0" y="4775155"/>
          <a:ext cx="3025303" cy="72240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420538-8095-45FD-80E3-8AA56C3A9BFC}">
      <dsp:nvSpPr>
        <dsp:cNvPr id="0" name=""/>
        <dsp:cNvSpPr/>
      </dsp:nvSpPr>
      <dsp:spPr>
        <a:xfrm>
          <a:off x="218527" y="4937696"/>
          <a:ext cx="397322" cy="39732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B98C7F6-D5E2-40FF-AE26-BC4715449787}">
      <dsp:nvSpPr>
        <dsp:cNvPr id="0" name=""/>
        <dsp:cNvSpPr/>
      </dsp:nvSpPr>
      <dsp:spPr>
        <a:xfrm>
          <a:off x="834376" y="4775155"/>
          <a:ext cx="1644553" cy="7682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308" tIns="81308" rIns="81308" bIns="81308" numCol="1" spcCol="1270" anchor="ctr" anchorCtr="0">
          <a:noAutofit/>
        </a:bodyPr>
        <a:lstStyle/>
        <a:p>
          <a:pPr marL="0" lvl="0" indent="0" algn="l" defTabSz="622300">
            <a:lnSpc>
              <a:spcPct val="90000"/>
            </a:lnSpc>
            <a:spcBef>
              <a:spcPct val="0"/>
            </a:spcBef>
            <a:spcAft>
              <a:spcPct val="35000"/>
            </a:spcAft>
            <a:buNone/>
          </a:pPr>
          <a:r>
            <a:rPr lang="en-US" sz="1400" kern="1200" dirty="0"/>
            <a:t>Component 1 : Green Haven florists</a:t>
          </a:r>
        </a:p>
      </dsp:txBody>
      <dsp:txXfrm>
        <a:off x="834376" y="4775155"/>
        <a:ext cx="1644553" cy="76825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8279A9-5AFE-4894-8DB3-A09BEDC58340}">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64992A5-A8D4-4C95-B694-4A741145814F}">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*Global imports of floral products into the US increased 3% in 2024 </a:t>
          </a:r>
        </a:p>
      </dsp:txBody>
      <dsp:txXfrm>
        <a:off x="100682" y="2427484"/>
        <a:ext cx="2370489" cy="720000"/>
      </dsp:txXfrm>
    </dsp:sp>
    <dsp:sp modelId="{251811EC-5149-469E-B68E-ECBE878A2531}">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06DAAEC-E2E4-47F6-90E5-C72D54AB806E}">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*US IMPORTED $2.702B of cut flowers</a:t>
          </a:r>
        </a:p>
      </dsp:txBody>
      <dsp:txXfrm>
        <a:off x="2886007" y="2427484"/>
        <a:ext cx="2370489" cy="720000"/>
      </dsp:txXfrm>
    </dsp:sp>
    <dsp:sp modelId="{1270BF80-2408-4ACA-B188-45DD37B878A0}">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2AA95C-36B1-4AE5-89D8-44932695B91C}">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(5% increase over 2023)</a:t>
          </a:r>
        </a:p>
      </dsp:txBody>
      <dsp:txXfrm>
        <a:off x="5671332" y="2427484"/>
        <a:ext cx="2370489" cy="720000"/>
      </dsp:txXfrm>
    </dsp:sp>
    <dsp:sp modelId="{2EF0F7EB-647B-43E3-AAE6-4677D3811DBB}">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19EC796-463F-475E-B548-5119F708F048}">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$980m (4% increase on 2023) of potted plants in 2024 </a:t>
          </a:r>
        </a:p>
      </dsp:txBody>
      <dsp:txXfrm>
        <a:off x="8456657" y="2427484"/>
        <a:ext cx="2370489"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2765A9-552E-437C-BA9E-EA9F3CCB4BC9}">
      <dsp:nvSpPr>
        <dsp:cNvPr id="0" name=""/>
        <dsp:cNvSpPr/>
      </dsp:nvSpPr>
      <dsp:spPr>
        <a:xfrm>
          <a:off x="2160186" y="5578"/>
          <a:ext cx="1509750" cy="150975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15C8E8-F91C-4882-96E6-18EBAC106073}">
      <dsp:nvSpPr>
        <dsp:cNvPr id="0" name=""/>
        <dsp:cNvSpPr/>
      </dsp:nvSpPr>
      <dsp:spPr>
        <a:xfrm>
          <a:off x="2481936" y="327329"/>
          <a:ext cx="866250" cy="86625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EBF495-0D0C-43E5-A38B-1DBEB5EEE477}">
      <dsp:nvSpPr>
        <dsp:cNvPr id="0" name=""/>
        <dsp:cNvSpPr/>
      </dsp:nvSpPr>
      <dsp:spPr>
        <a:xfrm>
          <a:off x="1677561" y="1985579"/>
          <a:ext cx="2475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A small independent flower shop located in Norwich UK. Quickly gained a reputation for its bespoke floral arrangments, eco-friendly packaging and strong community ties.</a:t>
          </a:r>
        </a:p>
      </dsp:txBody>
      <dsp:txXfrm>
        <a:off x="1677561" y="1985579"/>
        <a:ext cx="2475000" cy="1035000"/>
      </dsp:txXfrm>
    </dsp:sp>
    <dsp:sp modelId="{1EADB1C8-3EAE-4622-9173-C3539D23F80D}">
      <dsp:nvSpPr>
        <dsp:cNvPr id="0" name=""/>
        <dsp:cNvSpPr/>
      </dsp:nvSpPr>
      <dsp:spPr>
        <a:xfrm>
          <a:off x="5068311" y="5578"/>
          <a:ext cx="1509750" cy="150975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F8CAE5E-75E2-43B1-A964-7F9D77DC628B}">
      <dsp:nvSpPr>
        <dsp:cNvPr id="0" name=""/>
        <dsp:cNvSpPr/>
      </dsp:nvSpPr>
      <dsp:spPr>
        <a:xfrm>
          <a:off x="5390061" y="327329"/>
          <a:ext cx="866250" cy="86625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D4E2803-EBA6-4EAA-A228-0796D63B4B56}">
      <dsp:nvSpPr>
        <dsp:cNvPr id="0" name=""/>
        <dsp:cNvSpPr/>
      </dsp:nvSpPr>
      <dsp:spPr>
        <a:xfrm>
          <a:off x="4585686" y="1985579"/>
          <a:ext cx="2475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Customers ranging from walk ins, weddings and corporate clients </a:t>
          </a:r>
        </a:p>
      </dsp:txBody>
      <dsp:txXfrm>
        <a:off x="4585686" y="1985579"/>
        <a:ext cx="2475000" cy="1035000"/>
      </dsp:txXfrm>
    </dsp:sp>
    <dsp:sp modelId="{9AE5229C-33FB-4226-B798-02AD14D0AA23}">
      <dsp:nvSpPr>
        <dsp:cNvPr id="0" name=""/>
        <dsp:cNvSpPr/>
      </dsp:nvSpPr>
      <dsp:spPr>
        <a:xfrm>
          <a:off x="7976436" y="5578"/>
          <a:ext cx="1509750" cy="1509750"/>
        </a:xfrm>
        <a:prstGeom prst="round2DiagRect">
          <a:avLst>
            <a:gd name="adj1" fmla="val 29727"/>
            <a:gd name="adj2" fmla="val 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2FBE1F0-1D4A-4BF8-9DDE-B4CAAF67F248}">
      <dsp:nvSpPr>
        <dsp:cNvPr id="0" name=""/>
        <dsp:cNvSpPr/>
      </dsp:nvSpPr>
      <dsp:spPr>
        <a:xfrm>
          <a:off x="8298186" y="327329"/>
          <a:ext cx="866250" cy="86625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10AD047-592F-42C5-AA33-5936C281743F}">
      <dsp:nvSpPr>
        <dsp:cNvPr id="0" name=""/>
        <dsp:cNvSpPr/>
      </dsp:nvSpPr>
      <dsp:spPr>
        <a:xfrm>
          <a:off x="7493811" y="1985579"/>
          <a:ext cx="2475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Selling in store, Wedding Bouquets, Funeral Wreaths and single bunches of flowers for any occasion. </a:t>
          </a:r>
        </a:p>
      </dsp:txBody>
      <dsp:txXfrm>
        <a:off x="7493811" y="1985579"/>
        <a:ext cx="2475000" cy="103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B893FD2-183C-45BE-8E2B-325EA91F732A}">
      <dsp:nvSpPr>
        <dsp:cNvPr id="0" name=""/>
        <dsp:cNvSpPr/>
      </dsp:nvSpPr>
      <dsp:spPr>
        <a:xfrm>
          <a:off x="1733475" y="432"/>
          <a:ext cx="1105048" cy="1105048"/>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Aptos Display" panose="020F0302020204030204"/>
            </a:rPr>
            <a:t>Rising operational costs</a:t>
          </a:r>
          <a:endParaRPr lang="en-US" sz="1200" kern="1200" dirty="0"/>
        </a:p>
      </dsp:txBody>
      <dsp:txXfrm>
        <a:off x="1895306" y="162263"/>
        <a:ext cx="781386" cy="781386"/>
      </dsp:txXfrm>
    </dsp:sp>
    <dsp:sp modelId="{ED9B6112-7116-4E8A-95B7-CCC807C8A39F}">
      <dsp:nvSpPr>
        <dsp:cNvPr id="0" name=""/>
        <dsp:cNvSpPr/>
      </dsp:nvSpPr>
      <dsp:spPr>
        <a:xfrm rot="2160000">
          <a:off x="2803456" y="848931"/>
          <a:ext cx="293162" cy="372953"/>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811854" y="897674"/>
        <a:ext cx="205213" cy="223771"/>
      </dsp:txXfrm>
    </dsp:sp>
    <dsp:sp modelId="{6F502E38-482D-43DB-A230-4BA038B1A490}">
      <dsp:nvSpPr>
        <dsp:cNvPr id="0" name=""/>
        <dsp:cNvSpPr/>
      </dsp:nvSpPr>
      <dsp:spPr>
        <a:xfrm>
          <a:off x="3074975" y="975089"/>
          <a:ext cx="1105048" cy="1105048"/>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Aptos Display" panose="020F0302020204030204"/>
            </a:rPr>
            <a:t>Changes to High st</a:t>
          </a:r>
          <a:endParaRPr lang="en-US" sz="1200" kern="1200" dirty="0"/>
        </a:p>
      </dsp:txBody>
      <dsp:txXfrm>
        <a:off x="3236806" y="1136920"/>
        <a:ext cx="781386" cy="781386"/>
      </dsp:txXfrm>
    </dsp:sp>
    <dsp:sp modelId="{2E30D503-A44F-4218-914D-1FF866A39DBD}">
      <dsp:nvSpPr>
        <dsp:cNvPr id="0" name=""/>
        <dsp:cNvSpPr/>
      </dsp:nvSpPr>
      <dsp:spPr>
        <a:xfrm rot="6480000">
          <a:off x="3227279" y="2121760"/>
          <a:ext cx="293162" cy="372953"/>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3284842" y="2154529"/>
        <a:ext cx="205213" cy="223771"/>
      </dsp:txXfrm>
    </dsp:sp>
    <dsp:sp modelId="{F0B92946-BCDF-4CE7-A676-69BE61AA0BC6}">
      <dsp:nvSpPr>
        <dsp:cNvPr id="0" name=""/>
        <dsp:cNvSpPr/>
      </dsp:nvSpPr>
      <dsp:spPr>
        <a:xfrm>
          <a:off x="2562568" y="2552118"/>
          <a:ext cx="1105048" cy="1105048"/>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Aptos Display" panose="020F0302020204030204"/>
            </a:rPr>
            <a:t>Customer behavior</a:t>
          </a:r>
          <a:endParaRPr lang="en-US" sz="1200" kern="1200" dirty="0"/>
        </a:p>
      </dsp:txBody>
      <dsp:txXfrm>
        <a:off x="2724399" y="2713949"/>
        <a:ext cx="781386" cy="781386"/>
      </dsp:txXfrm>
    </dsp:sp>
    <dsp:sp modelId="{4479050D-FAF3-4D84-8C08-3A847E3FDAC3}">
      <dsp:nvSpPr>
        <dsp:cNvPr id="0" name=""/>
        <dsp:cNvSpPr/>
      </dsp:nvSpPr>
      <dsp:spPr>
        <a:xfrm rot="10800000">
          <a:off x="2147715" y="2918165"/>
          <a:ext cx="293162" cy="372953"/>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2235664" y="2992756"/>
        <a:ext cx="205213" cy="223771"/>
      </dsp:txXfrm>
    </dsp:sp>
    <dsp:sp modelId="{6ACE50F2-EB9B-4C27-B888-4FA014E62937}">
      <dsp:nvSpPr>
        <dsp:cNvPr id="0" name=""/>
        <dsp:cNvSpPr/>
      </dsp:nvSpPr>
      <dsp:spPr>
        <a:xfrm>
          <a:off x="904382" y="2552118"/>
          <a:ext cx="1105048" cy="1105048"/>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Aptos Display" panose="020F0302020204030204"/>
            </a:rPr>
            <a:t>Website and social media</a:t>
          </a:r>
          <a:endParaRPr lang="en-US" sz="1200" kern="1200" dirty="0"/>
        </a:p>
      </dsp:txBody>
      <dsp:txXfrm>
        <a:off x="1066213" y="2713949"/>
        <a:ext cx="781386" cy="781386"/>
      </dsp:txXfrm>
    </dsp:sp>
    <dsp:sp modelId="{2323474E-043D-48EA-B851-7E1E44FE5970}">
      <dsp:nvSpPr>
        <dsp:cNvPr id="0" name=""/>
        <dsp:cNvSpPr/>
      </dsp:nvSpPr>
      <dsp:spPr>
        <a:xfrm rot="15120000">
          <a:off x="1056686" y="2137542"/>
          <a:ext cx="293162" cy="372953"/>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1114249" y="2253955"/>
        <a:ext cx="205213" cy="223771"/>
      </dsp:txXfrm>
    </dsp:sp>
    <dsp:sp modelId="{D04E3E1E-BADD-4C08-8E4B-4C9D9E3F9A79}">
      <dsp:nvSpPr>
        <dsp:cNvPr id="0" name=""/>
        <dsp:cNvSpPr/>
      </dsp:nvSpPr>
      <dsp:spPr>
        <a:xfrm>
          <a:off x="391975" y="975089"/>
          <a:ext cx="1105048" cy="1105048"/>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latin typeface="Aptos Display" panose="020F0302020204030204"/>
            </a:rPr>
            <a:t>Pollution </a:t>
          </a:r>
          <a:endParaRPr lang="en-US" sz="1200" kern="1200" dirty="0"/>
        </a:p>
      </dsp:txBody>
      <dsp:txXfrm>
        <a:off x="553806" y="1136920"/>
        <a:ext cx="781386" cy="781386"/>
      </dsp:txXfrm>
    </dsp:sp>
    <dsp:sp modelId="{FABA9C73-2957-4FF1-B417-5A38790FFE59}">
      <dsp:nvSpPr>
        <dsp:cNvPr id="0" name=""/>
        <dsp:cNvSpPr/>
      </dsp:nvSpPr>
      <dsp:spPr>
        <a:xfrm rot="19440000">
          <a:off x="1461956" y="858685"/>
          <a:ext cx="293162" cy="372953"/>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1470354" y="959124"/>
        <a:ext cx="205213" cy="22377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356D11-705D-4737-AA2D-E6ADAB0A345F}">
      <dsp:nvSpPr>
        <dsp:cNvPr id="0" name=""/>
        <dsp:cNvSpPr/>
      </dsp:nvSpPr>
      <dsp:spPr>
        <a:xfrm>
          <a:off x="0" y="400049"/>
          <a:ext cx="4572000" cy="2857500"/>
        </a:xfrm>
        <a:prstGeom prst="swooshArrow">
          <a:avLst>
            <a:gd name="adj1" fmla="val 25000"/>
            <a:gd name="adj2" fmla="val 25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336B2B-5C82-478B-993D-1E0A55342B06}">
      <dsp:nvSpPr>
        <dsp:cNvPr id="0" name=""/>
        <dsp:cNvSpPr/>
      </dsp:nvSpPr>
      <dsp:spPr>
        <a:xfrm>
          <a:off x="580644" y="2372296"/>
          <a:ext cx="118872" cy="118872"/>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334AD2-9B94-45AE-9126-C8BEAAF052B2}">
      <dsp:nvSpPr>
        <dsp:cNvPr id="0" name=""/>
        <dsp:cNvSpPr/>
      </dsp:nvSpPr>
      <dsp:spPr>
        <a:xfrm>
          <a:off x="640080" y="2431732"/>
          <a:ext cx="1065276" cy="82581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2988" tIns="0" rIns="0" bIns="0" numCol="1" spcCol="1270" anchor="t" anchorCtr="0">
          <a:noAutofit/>
        </a:bodyPr>
        <a:lstStyle/>
        <a:p>
          <a:pPr marL="0" lvl="0" indent="0" algn="l" defTabSz="666750" rtl="0">
            <a:lnSpc>
              <a:spcPct val="90000"/>
            </a:lnSpc>
            <a:spcBef>
              <a:spcPct val="0"/>
            </a:spcBef>
            <a:spcAft>
              <a:spcPct val="35000"/>
            </a:spcAft>
            <a:buNone/>
          </a:pPr>
          <a:r>
            <a:rPr lang="en-US" sz="1500" kern="1200" dirty="0">
              <a:latin typeface="Aptos Display" panose="020F0302020204030204"/>
            </a:rPr>
            <a:t>Eco friendly ethos</a:t>
          </a:r>
          <a:endParaRPr lang="en-US" sz="1500" kern="1200" dirty="0"/>
        </a:p>
      </dsp:txBody>
      <dsp:txXfrm>
        <a:off x="640080" y="2431732"/>
        <a:ext cx="1065276" cy="825817"/>
      </dsp:txXfrm>
    </dsp:sp>
    <dsp:sp modelId="{0F412C76-74B8-4F90-A7B0-B6952AD8AE02}">
      <dsp:nvSpPr>
        <dsp:cNvPr id="0" name=""/>
        <dsp:cNvSpPr/>
      </dsp:nvSpPr>
      <dsp:spPr>
        <a:xfrm>
          <a:off x="1629918" y="1595627"/>
          <a:ext cx="214884" cy="214884"/>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0F6A12-E363-45E9-A9C4-E9019AE4DA72}">
      <dsp:nvSpPr>
        <dsp:cNvPr id="0" name=""/>
        <dsp:cNvSpPr/>
      </dsp:nvSpPr>
      <dsp:spPr>
        <a:xfrm>
          <a:off x="1737360" y="1703069"/>
          <a:ext cx="1097280" cy="15544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3863" tIns="0" rIns="0" bIns="0" numCol="1" spcCol="1270" anchor="t" anchorCtr="0">
          <a:noAutofit/>
        </a:bodyPr>
        <a:lstStyle/>
        <a:p>
          <a:pPr marL="0" lvl="0" indent="0" algn="l" defTabSz="666750" rtl="0">
            <a:lnSpc>
              <a:spcPct val="90000"/>
            </a:lnSpc>
            <a:spcBef>
              <a:spcPct val="0"/>
            </a:spcBef>
            <a:spcAft>
              <a:spcPct val="35000"/>
            </a:spcAft>
            <a:buNone/>
          </a:pPr>
          <a:r>
            <a:rPr lang="en-US" sz="1500" kern="1200" dirty="0">
              <a:latin typeface="Aptos Display" panose="020F0302020204030204"/>
            </a:rPr>
            <a:t>Strong community ties</a:t>
          </a:r>
          <a:endParaRPr lang="en-US" sz="1500" kern="1200" dirty="0"/>
        </a:p>
      </dsp:txBody>
      <dsp:txXfrm>
        <a:off x="1737360" y="1703069"/>
        <a:ext cx="1097280" cy="1554480"/>
      </dsp:txXfrm>
    </dsp:sp>
    <dsp:sp modelId="{53010846-65CD-4031-ADB2-6ED84D65B3EF}">
      <dsp:nvSpPr>
        <dsp:cNvPr id="0" name=""/>
        <dsp:cNvSpPr/>
      </dsp:nvSpPr>
      <dsp:spPr>
        <a:xfrm>
          <a:off x="2891790" y="1122997"/>
          <a:ext cx="297180" cy="297180"/>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8576B39-C1F6-4124-A03B-3F3524CB605C}">
      <dsp:nvSpPr>
        <dsp:cNvPr id="0" name=""/>
        <dsp:cNvSpPr/>
      </dsp:nvSpPr>
      <dsp:spPr>
        <a:xfrm>
          <a:off x="3040380" y="1271587"/>
          <a:ext cx="1097280" cy="19859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7470" tIns="0" rIns="0" bIns="0" numCol="1" spcCol="1270" anchor="t" anchorCtr="0">
          <a:noAutofit/>
        </a:bodyPr>
        <a:lstStyle/>
        <a:p>
          <a:pPr marL="0" lvl="0" indent="0" algn="l" defTabSz="666750" rtl="0">
            <a:lnSpc>
              <a:spcPct val="90000"/>
            </a:lnSpc>
            <a:spcBef>
              <a:spcPct val="0"/>
            </a:spcBef>
            <a:spcAft>
              <a:spcPct val="35000"/>
            </a:spcAft>
            <a:buNone/>
          </a:pPr>
          <a:r>
            <a:rPr lang="en-US" sz="1500" kern="1200" dirty="0">
              <a:latin typeface="Aptos Display" panose="020F0302020204030204"/>
            </a:rPr>
            <a:t>Custom-made floral     arangments</a:t>
          </a:r>
          <a:endParaRPr lang="en-US" sz="1500" kern="1200" dirty="0"/>
        </a:p>
      </dsp:txBody>
      <dsp:txXfrm>
        <a:off x="3040380" y="1271587"/>
        <a:ext cx="1097280" cy="19859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618EBF-3F19-40C8-8315-E00AF4F0F628}">
      <dsp:nvSpPr>
        <dsp:cNvPr id="0" name=""/>
        <dsp:cNvSpPr/>
      </dsp:nvSpPr>
      <dsp:spPr>
        <a:xfrm rot="10800000">
          <a:off x="0" y="0"/>
          <a:ext cx="4571999" cy="1219199"/>
        </a:xfrm>
        <a:prstGeom prst="trapezoid">
          <a:avLst>
            <a:gd name="adj" fmla="val 625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rtl="0">
            <a:lnSpc>
              <a:spcPct val="90000"/>
            </a:lnSpc>
            <a:spcBef>
              <a:spcPct val="0"/>
            </a:spcBef>
            <a:spcAft>
              <a:spcPct val="35000"/>
            </a:spcAft>
            <a:buNone/>
          </a:pPr>
          <a:r>
            <a:rPr lang="en-US" sz="3200" kern="1200" dirty="0">
              <a:latin typeface="Aptos Display" panose="020F0302020204030204"/>
            </a:rPr>
            <a:t>Online Competetion</a:t>
          </a:r>
          <a:endParaRPr lang="en-US" sz="3200" kern="1200" dirty="0"/>
        </a:p>
      </dsp:txBody>
      <dsp:txXfrm rot="-10800000">
        <a:off x="800100" y="0"/>
        <a:ext cx="2971800" cy="1219199"/>
      </dsp:txXfrm>
    </dsp:sp>
    <dsp:sp modelId="{DCF3C379-5FC3-4680-84FE-58227CBCF0DD}">
      <dsp:nvSpPr>
        <dsp:cNvPr id="0" name=""/>
        <dsp:cNvSpPr/>
      </dsp:nvSpPr>
      <dsp:spPr>
        <a:xfrm rot="10800000">
          <a:off x="762000" y="1219200"/>
          <a:ext cx="3047999" cy="1219199"/>
        </a:xfrm>
        <a:prstGeom prst="trapezoid">
          <a:avLst>
            <a:gd name="adj" fmla="val 625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rtl="0">
            <a:lnSpc>
              <a:spcPct val="90000"/>
            </a:lnSpc>
            <a:spcBef>
              <a:spcPct val="0"/>
            </a:spcBef>
            <a:spcAft>
              <a:spcPct val="35000"/>
            </a:spcAft>
            <a:buNone/>
          </a:pPr>
          <a:r>
            <a:rPr lang="en-US" sz="3200" kern="1200" dirty="0">
              <a:latin typeface="Aptos Display" panose="020F0302020204030204"/>
            </a:rPr>
            <a:t>Rising costs</a:t>
          </a:r>
          <a:endParaRPr lang="en-US" sz="3200" kern="1200" dirty="0"/>
        </a:p>
      </dsp:txBody>
      <dsp:txXfrm rot="-10800000">
        <a:off x="1295400" y="1219200"/>
        <a:ext cx="1981200" cy="1219199"/>
      </dsp:txXfrm>
    </dsp:sp>
    <dsp:sp modelId="{C136846C-32A8-4744-80FE-B165472B870E}">
      <dsp:nvSpPr>
        <dsp:cNvPr id="0" name=""/>
        <dsp:cNvSpPr/>
      </dsp:nvSpPr>
      <dsp:spPr>
        <a:xfrm rot="10800000">
          <a:off x="1524000" y="2438399"/>
          <a:ext cx="1523999" cy="1219199"/>
        </a:xfrm>
        <a:prstGeom prst="trapezoid">
          <a:avLst>
            <a:gd name="adj" fmla="val 625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0640" tIns="40640" rIns="40640" bIns="40640" numCol="1" spcCol="1270" anchor="ctr" anchorCtr="0">
          <a:noAutofit/>
        </a:bodyPr>
        <a:lstStyle/>
        <a:p>
          <a:pPr marL="0" lvl="0" indent="0" algn="ctr" defTabSz="1422400" rtl="0">
            <a:lnSpc>
              <a:spcPct val="90000"/>
            </a:lnSpc>
            <a:spcBef>
              <a:spcPct val="0"/>
            </a:spcBef>
            <a:spcAft>
              <a:spcPct val="35000"/>
            </a:spcAft>
            <a:buNone/>
          </a:pPr>
          <a:r>
            <a:rPr lang="en-US" sz="3200" kern="1200" dirty="0">
              <a:latin typeface="Aptos Display" panose="020F0302020204030204"/>
            </a:rPr>
            <a:t>Location </a:t>
          </a:r>
          <a:endParaRPr lang="en-US" sz="3200" kern="1200" dirty="0"/>
        </a:p>
      </dsp:txBody>
      <dsp:txXfrm rot="-10800000">
        <a:off x="1524000" y="2438399"/>
        <a:ext cx="1523999" cy="1219199"/>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FBFE5C-F334-4CEC-8B4D-6B99CCEADFAD}">
      <dsp:nvSpPr>
        <dsp:cNvPr id="0" name=""/>
        <dsp:cNvSpPr/>
      </dsp:nvSpPr>
      <dsp:spPr>
        <a:xfrm>
          <a:off x="0" y="400049"/>
          <a:ext cx="4572000" cy="2857500"/>
        </a:xfrm>
        <a:prstGeom prst="swooshArrow">
          <a:avLst>
            <a:gd name="adj1" fmla="val 25000"/>
            <a:gd name="adj2" fmla="val 25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3ED40E-780E-4D0E-A53D-117D921B81B9}">
      <dsp:nvSpPr>
        <dsp:cNvPr id="0" name=""/>
        <dsp:cNvSpPr/>
      </dsp:nvSpPr>
      <dsp:spPr>
        <a:xfrm>
          <a:off x="450342" y="2524887"/>
          <a:ext cx="105156" cy="105156"/>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AF4F792-1161-48D4-8F08-29E16ED70534}">
      <dsp:nvSpPr>
        <dsp:cNvPr id="0" name=""/>
        <dsp:cNvSpPr/>
      </dsp:nvSpPr>
      <dsp:spPr>
        <a:xfrm>
          <a:off x="502920" y="2577465"/>
          <a:ext cx="781812" cy="6800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5720" tIns="0" rIns="0" bIns="0" numCol="1" spcCol="1270" anchor="t" anchorCtr="0">
          <a:noAutofit/>
        </a:bodyPr>
        <a:lstStyle/>
        <a:p>
          <a:pPr marL="0" lvl="0" indent="0" algn="l" defTabSz="444500" rtl="0">
            <a:lnSpc>
              <a:spcPct val="90000"/>
            </a:lnSpc>
            <a:spcBef>
              <a:spcPct val="0"/>
            </a:spcBef>
            <a:spcAft>
              <a:spcPct val="35000"/>
            </a:spcAft>
            <a:buNone/>
          </a:pPr>
          <a:r>
            <a:rPr lang="en-US" sz="1000" kern="1200" dirty="0">
              <a:latin typeface="Aptos Display" panose="020F0302020204030204"/>
            </a:rPr>
            <a:t>Website and social media </a:t>
          </a:r>
          <a:r>
            <a:rPr lang="en-US" sz="1000" kern="1200">
              <a:latin typeface="Aptos Display" panose="020F0302020204030204"/>
            </a:rPr>
            <a:t>management</a:t>
          </a:r>
          <a:endParaRPr lang="en-US" sz="1000" kern="1200" dirty="0"/>
        </a:p>
      </dsp:txBody>
      <dsp:txXfrm>
        <a:off x="502920" y="2577465"/>
        <a:ext cx="781812" cy="680085"/>
      </dsp:txXfrm>
    </dsp:sp>
    <dsp:sp modelId="{0006C2DA-434B-45B7-8A38-2C8751473785}">
      <dsp:nvSpPr>
        <dsp:cNvPr id="0" name=""/>
        <dsp:cNvSpPr/>
      </dsp:nvSpPr>
      <dsp:spPr>
        <a:xfrm>
          <a:off x="1193292" y="1860232"/>
          <a:ext cx="182880" cy="182880"/>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0BE49D-0272-4DC1-8449-8DA5324960CC}">
      <dsp:nvSpPr>
        <dsp:cNvPr id="0" name=""/>
        <dsp:cNvSpPr/>
      </dsp:nvSpPr>
      <dsp:spPr>
        <a:xfrm>
          <a:off x="1284732" y="1951672"/>
          <a:ext cx="960120" cy="13058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904" tIns="0" rIns="0" bIns="0" numCol="1" spcCol="1270" anchor="t" anchorCtr="0">
          <a:noAutofit/>
        </a:bodyPr>
        <a:lstStyle/>
        <a:p>
          <a:pPr marL="0" lvl="0" indent="0" algn="l" defTabSz="444500" rtl="0">
            <a:lnSpc>
              <a:spcPct val="90000"/>
            </a:lnSpc>
            <a:spcBef>
              <a:spcPct val="0"/>
            </a:spcBef>
            <a:spcAft>
              <a:spcPct val="35000"/>
            </a:spcAft>
            <a:buNone/>
          </a:pPr>
          <a:r>
            <a:rPr lang="en-US" sz="1000" kern="1200">
              <a:latin typeface="Aptos Display" panose="020F0302020204030204"/>
            </a:rPr>
            <a:t>Community relations</a:t>
          </a:r>
          <a:endParaRPr lang="en-US" sz="1000" kern="1200"/>
        </a:p>
      </dsp:txBody>
      <dsp:txXfrm>
        <a:off x="1284732" y="1951672"/>
        <a:ext cx="960120" cy="1305877"/>
      </dsp:txXfrm>
    </dsp:sp>
    <dsp:sp modelId="{7C2CF664-09E8-4756-8E04-F0298A360F7F}">
      <dsp:nvSpPr>
        <dsp:cNvPr id="0" name=""/>
        <dsp:cNvSpPr/>
      </dsp:nvSpPr>
      <dsp:spPr>
        <a:xfrm>
          <a:off x="2141982" y="1370456"/>
          <a:ext cx="242316" cy="242316"/>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DB0A57-6D34-463E-BADB-9AC441D88974}">
      <dsp:nvSpPr>
        <dsp:cNvPr id="0" name=""/>
        <dsp:cNvSpPr/>
      </dsp:nvSpPr>
      <dsp:spPr>
        <a:xfrm>
          <a:off x="2263140" y="1491614"/>
          <a:ext cx="960120" cy="1765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398" tIns="0" rIns="0" bIns="0" numCol="1" spcCol="1270" anchor="t" anchorCtr="0">
          <a:noAutofit/>
        </a:bodyPr>
        <a:lstStyle/>
        <a:p>
          <a:pPr marL="0" lvl="0" indent="0" algn="l" defTabSz="444500" rtl="0">
            <a:lnSpc>
              <a:spcPct val="90000"/>
            </a:lnSpc>
            <a:spcBef>
              <a:spcPct val="0"/>
            </a:spcBef>
            <a:spcAft>
              <a:spcPct val="35000"/>
            </a:spcAft>
            <a:buNone/>
          </a:pPr>
          <a:r>
            <a:rPr lang="en-US" sz="1000" kern="1200" dirty="0">
              <a:latin typeface="Aptos Display" panose="020F0302020204030204"/>
            </a:rPr>
            <a:t>Competetive trends</a:t>
          </a:r>
          <a:endParaRPr lang="en-US" sz="1000" kern="1200" dirty="0"/>
        </a:p>
      </dsp:txBody>
      <dsp:txXfrm>
        <a:off x="2263140" y="1491614"/>
        <a:ext cx="960120" cy="1765935"/>
      </dsp:txXfrm>
    </dsp:sp>
    <dsp:sp modelId="{25E76346-51D6-47D1-8C45-955515C8BA50}">
      <dsp:nvSpPr>
        <dsp:cNvPr id="0" name=""/>
        <dsp:cNvSpPr/>
      </dsp:nvSpPr>
      <dsp:spPr>
        <a:xfrm>
          <a:off x="3175254" y="1046416"/>
          <a:ext cx="324612" cy="324612"/>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05E85EA-124B-4BE6-B592-F06E0886AD64}">
      <dsp:nvSpPr>
        <dsp:cNvPr id="0" name=""/>
        <dsp:cNvSpPr/>
      </dsp:nvSpPr>
      <dsp:spPr>
        <a:xfrm>
          <a:off x="3337560" y="1208722"/>
          <a:ext cx="960120" cy="20488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005" tIns="0" rIns="0" bIns="0" numCol="1" spcCol="1270" anchor="t" anchorCtr="0">
          <a:noAutofit/>
        </a:bodyPr>
        <a:lstStyle/>
        <a:p>
          <a:pPr marL="0" lvl="0" indent="0" algn="l" defTabSz="444500" rtl="0">
            <a:lnSpc>
              <a:spcPct val="90000"/>
            </a:lnSpc>
            <a:spcBef>
              <a:spcPct val="0"/>
            </a:spcBef>
            <a:spcAft>
              <a:spcPct val="35000"/>
            </a:spcAft>
            <a:buNone/>
          </a:pPr>
          <a:endParaRPr lang="en-US" sz="1000" kern="1200">
            <a:latin typeface="Aptos Display" panose="020F0302020204030204"/>
          </a:endParaRPr>
        </a:p>
      </dsp:txBody>
      <dsp:txXfrm>
        <a:off x="3337560" y="1208722"/>
        <a:ext cx="960120" cy="20488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BE2912-BB14-4EC4-80D5-72C9C0492CC3}">
      <dsp:nvSpPr>
        <dsp:cNvPr id="0" name=""/>
        <dsp:cNvSpPr/>
      </dsp:nvSpPr>
      <dsp:spPr>
        <a:xfrm>
          <a:off x="3571" y="90096"/>
          <a:ext cx="1268015" cy="1268015"/>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Aptos Display" panose="020F0302020204030204"/>
            </a:rPr>
            <a:t>Loss in customer footfall</a:t>
          </a:r>
          <a:endParaRPr lang="en-US" sz="1700" kern="1200" dirty="0"/>
        </a:p>
      </dsp:txBody>
      <dsp:txXfrm>
        <a:off x="189267" y="275792"/>
        <a:ext cx="896623" cy="896623"/>
      </dsp:txXfrm>
    </dsp:sp>
    <dsp:sp modelId="{19F5253E-7F2F-4F7B-A16E-C8F588ED5E21}">
      <dsp:nvSpPr>
        <dsp:cNvPr id="0" name=""/>
        <dsp:cNvSpPr/>
      </dsp:nvSpPr>
      <dsp:spPr>
        <a:xfrm>
          <a:off x="269855" y="1461075"/>
          <a:ext cx="735449" cy="735449"/>
        </a:xfrm>
        <a:prstGeom prst="mathPlus">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90000"/>
            </a:lnSpc>
            <a:spcBef>
              <a:spcPct val="0"/>
            </a:spcBef>
            <a:spcAft>
              <a:spcPct val="35000"/>
            </a:spcAft>
            <a:buNone/>
          </a:pPr>
          <a:endParaRPr lang="en-US" sz="1200" kern="1200"/>
        </a:p>
      </dsp:txBody>
      <dsp:txXfrm>
        <a:off x="367339" y="1742311"/>
        <a:ext cx="540481" cy="172977"/>
      </dsp:txXfrm>
    </dsp:sp>
    <dsp:sp modelId="{F09EF7DC-86E7-492F-A7E6-DD71F8233F83}">
      <dsp:nvSpPr>
        <dsp:cNvPr id="0" name=""/>
        <dsp:cNvSpPr/>
      </dsp:nvSpPr>
      <dsp:spPr>
        <a:xfrm>
          <a:off x="3571" y="2299487"/>
          <a:ext cx="1268015" cy="1268015"/>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latin typeface="Aptos Display" panose="020F0302020204030204"/>
            </a:rPr>
            <a:t>No online presence</a:t>
          </a:r>
          <a:endParaRPr lang="en-US" sz="1700" kern="1200" dirty="0"/>
        </a:p>
      </dsp:txBody>
      <dsp:txXfrm>
        <a:off x="189267" y="2485183"/>
        <a:ext cx="896623" cy="896623"/>
      </dsp:txXfrm>
    </dsp:sp>
    <dsp:sp modelId="{17E0A99D-9C29-443E-B026-3528A2CC4DA4}">
      <dsp:nvSpPr>
        <dsp:cNvPr id="0" name=""/>
        <dsp:cNvSpPr/>
      </dsp:nvSpPr>
      <dsp:spPr>
        <a:xfrm>
          <a:off x="1461789" y="1592949"/>
          <a:ext cx="403228" cy="471701"/>
        </a:xfrm>
        <a:prstGeom prst="rightArrow">
          <a:avLst>
            <a:gd name="adj1" fmla="val 60000"/>
            <a:gd name="adj2" fmla="val 50000"/>
          </a:avLst>
        </a:prstGeom>
        <a:solidFill>
          <a:schemeClr val="accent6">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461789" y="1687289"/>
        <a:ext cx="282260" cy="283021"/>
      </dsp:txXfrm>
    </dsp:sp>
    <dsp:sp modelId="{62383A2C-F1CA-493E-8605-FADF44EA3F0B}">
      <dsp:nvSpPr>
        <dsp:cNvPr id="0" name=""/>
        <dsp:cNvSpPr/>
      </dsp:nvSpPr>
      <dsp:spPr>
        <a:xfrm>
          <a:off x="2032396" y="560784"/>
          <a:ext cx="2536031" cy="2536031"/>
        </a:xfrm>
        <a:prstGeom prst="ellipse">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2070" tIns="52070" rIns="52070" bIns="52070" numCol="1" spcCol="1270" anchor="ctr" anchorCtr="0">
          <a:noAutofit/>
        </a:bodyPr>
        <a:lstStyle/>
        <a:p>
          <a:pPr marL="0" lvl="0" indent="0" algn="ctr" defTabSz="1822450">
            <a:lnSpc>
              <a:spcPct val="90000"/>
            </a:lnSpc>
            <a:spcBef>
              <a:spcPct val="0"/>
            </a:spcBef>
            <a:spcAft>
              <a:spcPct val="35000"/>
            </a:spcAft>
            <a:buNone/>
          </a:pPr>
          <a:r>
            <a:rPr lang="en-US" sz="4100" kern="1200" dirty="0">
              <a:latin typeface="Aptos Display" panose="020F0302020204030204"/>
            </a:rPr>
            <a:t>Closure</a:t>
          </a:r>
          <a:endParaRPr lang="en-US" sz="4100" kern="1200" dirty="0"/>
        </a:p>
      </dsp:txBody>
      <dsp:txXfrm>
        <a:off x="2403789" y="932177"/>
        <a:ext cx="1793245" cy="179324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6.xml><?xml version="1.0" encoding="utf-8"?>
<dgm:layoutDef xmlns:dgm="http://schemas.openxmlformats.org/drawingml/2006/diagram" xmlns:a="http://schemas.openxmlformats.org/drawingml/2006/main" uniqueId="urn:microsoft.com/office/officeart/2005/8/layout/pyramid3">
  <dgm:title val=""/>
  <dgm:desc val=""/>
  <dgm:catLst>
    <dgm:cat type="pyramid" pri="2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T"/>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T"/>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rev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t"/>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arrow2">
  <dgm:title val=""/>
  <dgm:desc val=""/>
  <dgm:catLst>
    <dgm:cat type="process" pri="2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arrowDiagram">
    <dgm:varLst>
      <dgm:chMax val="5"/>
      <dgm:dir/>
      <dgm:resizeHandles val="exact"/>
    </dgm:varLst>
    <dgm:alg type="composite">
      <dgm:param type="ar" val="1.6"/>
    </dgm:alg>
    <dgm:shape xmlns:r="http://schemas.openxmlformats.org/officeDocument/2006/relationships" r:blip="">
      <dgm:adjLst/>
    </dgm:shape>
    <dgm:presOf/>
    <dgm:constrLst>
      <dgm:constr type="l" for="ch" forName="arrow"/>
      <dgm:constr type="t" for="ch" forName="arrow"/>
      <dgm:constr type="w" for="ch" forName="arrow" refType="w"/>
      <dgm:constr type="h" for="ch" forName="arrow" refType="h"/>
      <dgm:constr type="ctrX" for="ch" forName="arrowDiagram1" refType="w" fact="0.5"/>
      <dgm:constr type="ctrY" for="ch" forName="arrowDiagram1" refType="h" fact="0.5"/>
      <dgm:constr type="w" for="ch" forName="arrowDiagram1" refType="w"/>
      <dgm:constr type="h" for="ch" forName="arrowDiagram1" refType="h"/>
      <dgm:constr type="ctrX" for="ch" forName="arrowDiagram2" refType="w" fact="0.5"/>
      <dgm:constr type="ctrY" for="ch" forName="arrowDiagram2" refType="h" fact="0.5"/>
      <dgm:constr type="w" for="ch" forName="arrowDiagram2" refType="w"/>
      <dgm:constr type="h" for="ch" forName="arrowDiagram2" refType="h"/>
      <dgm:constr type="ctrX" for="ch" forName="arrowDiagram3" refType="w" fact="0.5"/>
      <dgm:constr type="ctrY" for="ch" forName="arrowDiagram3" refType="h" fact="0.5"/>
      <dgm:constr type="w" for="ch" forName="arrowDiagram3" refType="w"/>
      <dgm:constr type="h" for="ch" forName="arrowDiagram3" refType="h"/>
      <dgm:constr type="ctrX" for="ch" forName="arrowDiagram4" refType="w" fact="0.5"/>
      <dgm:constr type="ctrY" for="ch" forName="arrowDiagram4" refType="h" fact="0.5"/>
      <dgm:constr type="w" for="ch" forName="arrowDiagram4" refType="w"/>
      <dgm:constr type="h" for="ch" forName="arrowDiagram4" refType="h"/>
      <dgm:constr type="ctrX" for="ch" forName="arrowDiagram5" refType="w" fact="0.5"/>
      <dgm:constr type="ctrY" for="ch" forName="arrowDiagram5" refType="h" fact="0.5"/>
      <dgm:constr type="w" for="ch" forName="arrowDiagram5" refType="w"/>
      <dgm:constr type="h" for="ch" forName="arrowDiagram5" refType="h"/>
    </dgm:constrLst>
    <dgm:ruleLst/>
    <dgm:choose name="Name0">
      <dgm:if name="Name1" axis="ch" ptType="node" func="cnt" op="gte" val="1">
        <dgm:layoutNode name="arrow" styleLbl="bgShp">
          <dgm:alg type="sp"/>
          <dgm:shape xmlns:r="http://schemas.openxmlformats.org/officeDocument/2006/relationships" type="swooshArrow" r:blip="">
            <dgm:adjLst>
              <dgm:adj idx="2" val="0.25"/>
            </dgm:adjLst>
          </dgm:shape>
          <dgm:presOf/>
          <dgm:constrLst/>
          <dgm:ruleLst/>
        </dgm:layoutNode>
        <dgm:choose name="Name2">
          <dgm:if name="Name3" axis="ch" ptType="node" func="cnt" op="lt" val="1"/>
          <dgm:if name="Name4" axis="ch" ptType="node" func="cnt" op="equ" val="1">
            <dgm:layoutNode name="arrowDiagram1">
              <dgm:varLst>
                <dgm:bulletEnabled val="1"/>
              </dgm:varLst>
              <dgm:alg type="composite">
                <dgm:param type="vertAlign" val="none"/>
                <dgm:param type="horzAlign" val="none"/>
              </dgm:alg>
              <dgm:shape xmlns:r="http://schemas.openxmlformats.org/officeDocument/2006/relationships" r:blip="">
                <dgm:adjLst/>
              </dgm:shape>
              <dgm:presOf/>
              <dgm:constrLst>
                <dgm:constr type="ctrX" for="ch" forName="bullet1" refType="w" fact="0.8"/>
                <dgm:constr type="ctrY" for="ch" forName="bullet1" refType="h" fact="0.262"/>
                <dgm:constr type="w" for="ch" forName="bullet1" refType="w" fact="0.074"/>
                <dgm:constr type="h" for="ch" forName="bullet1" refType="w" refFor="ch" refForName="bullet1"/>
                <dgm:constr type="r" for="ch" forName="textBox1" refType="ctrX" refFor="ch" refForName="bullet1"/>
                <dgm:constr type="t" for="ch" forName="textBox1" refType="ctrY" refFor="ch" refForName="bullet1"/>
                <dgm:constr type="w" for="ch" forName="textBox1" refType="w" fact="0.4"/>
                <dgm:constr type="h" for="ch" forName="textBox1" refType="h" fact="0.738"/>
                <dgm:constr type="userA" refType="h" refFor="ch" refForName="bullet1" fact="0.53"/>
                <dgm:constr type="rMarg" for="ch" forName="textBox1" refType="userA" fact="2.834"/>
                <dgm:constr type="primFontSz" for="ch" ptType="node" op="equ" val="65"/>
              </dgm:constrLst>
              <dgm:ruleLst/>
              <dgm:forEach name="Name5" axis="ch" ptType="node" cnt="1">
                <dgm:layoutNode name="bullet1" styleLbl="node1">
                  <dgm:alg type="sp"/>
                  <dgm:shape xmlns:r="http://schemas.openxmlformats.org/officeDocument/2006/relationships" type="ellipse" r:blip="">
                    <dgm:adjLst/>
                  </dgm:shape>
                  <dgm:presOf/>
                  <dgm:constrLst/>
                  <dgm:ruleLst/>
                </dgm:layoutNode>
                <dgm:layoutNode name="textBox1" styleLbl="revTx">
                  <dgm:varLst>
                    <dgm:bulletEnabled val="1"/>
                  </dgm:varLst>
                  <dgm:alg type="tx">
                    <dgm:param type="txAnchorVert" val="t"/>
                    <dgm:param type="parTxLTRAlign" val="r"/>
                    <dgm:param type="parTxRTLAlign" val="r"/>
                  </dgm:alg>
                  <dgm:shape xmlns:r="http://schemas.openxmlformats.org/officeDocument/2006/relationships" type="round2DiagRect" r:blip="">
                    <dgm:adjLst/>
                  </dgm:shape>
                  <dgm:presOf axis="desOrSelf" ptType="node"/>
                  <dgm:constrLst>
                    <dgm:constr type="lMarg"/>
                    <dgm:constr type="tMarg"/>
                    <dgm:constr type="bMarg"/>
                  </dgm:constrLst>
                  <dgm:ruleLst>
                    <dgm:rule type="primFontSz" val="5" fact="NaN" max="NaN"/>
                  </dgm:ruleLst>
                </dgm:layoutNode>
              </dgm:forEach>
            </dgm:layoutNode>
          </dgm:if>
          <dgm:if name="Name6" axis="ch" ptType="node" func="cnt" op="equ" val="2">
            <dgm:layoutNode name="arrowDiagram2">
              <dgm:alg type="composite">
                <dgm:param type="vertAlign" val="none"/>
                <dgm:param type="horzAlign" val="none"/>
              </dgm:alg>
              <dgm:shape xmlns:r="http://schemas.openxmlformats.org/officeDocument/2006/relationships" r:blip="">
                <dgm:adjLst/>
              </dgm:shape>
              <dgm:presOf/>
              <dgm:choose name="Name7">
                <dgm:if name="Name8" func="var" arg="dir" op="equ" val="norm">
                  <dgm:constrLst>
                    <dgm:constr type="ctrX" for="ch" forName="bullet2a" refType="w" fact="0.25"/>
                    <dgm:constr type="ctrY" for="ch" forName="bullet2a" refType="h" fact="0.573"/>
                    <dgm:constr type="w" for="ch" forName="bullet2a" refType="w" fact="0.035"/>
                    <dgm:constr type="h" for="ch" forName="bullet2a" refType="w" refFor="ch" refForName="bullet2a"/>
                    <dgm:constr type="l" for="ch" forName="textBox2a" refType="ctrX" refFor="ch" refForName="bullet2a"/>
                    <dgm:constr type="t" for="ch" forName="textBox2a" refType="ctrY" refFor="ch" refForName="bullet2a"/>
                    <dgm:constr type="w" for="ch" forName="textBox2a" refType="w" fact="0.325"/>
                    <dgm:constr type="h" for="ch" forName="textBox2a" refType="h" fact="0.427"/>
                    <dgm:constr type="userA" refType="h" refFor="ch" refForName="bullet2a" fact="0.53"/>
                    <dgm:constr type="l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l" for="ch" forName="textBox2b" refType="ctrX" refFor="ch" refForName="bullet2b"/>
                    <dgm:constr type="t" for="ch" forName="textBox2b" refType="ctrY" refFor="ch" refForName="bullet2b"/>
                    <dgm:constr type="w" for="ch" forName="textBox2b" refType="w" fact="0.325"/>
                    <dgm:constr type="h" for="ch" forName="textBox2b" refType="h" fact="0.662"/>
                    <dgm:constr type="userB" refType="h" refFor="ch" refForName="bullet2b" fact="0.53"/>
                    <dgm:constr type="lMarg" for="ch" forName="textBox2b" refType="userB" fact="2.834"/>
                    <dgm:constr type="primFontSz" for="ch" ptType="node" op="equ" val="65"/>
                  </dgm:constrLst>
                </dgm:if>
                <dgm:else name="Name9">
                  <dgm:constrLst>
                    <dgm:constr type="ctrX" for="ch" forName="bullet2a" refType="w" fact="0.25"/>
                    <dgm:constr type="ctrY" for="ch" forName="bullet2a" refType="h" fact="0.573"/>
                    <dgm:constr type="w" for="ch" forName="bullet2a" refType="w" fact="0.035"/>
                    <dgm:constr type="h" for="ch" forName="bullet2a" refType="w" refFor="ch" refForName="bullet2a"/>
                    <dgm:constr type="r" for="ch" forName="textBox2a" refType="ctrX" refFor="ch" refForName="bullet2a"/>
                    <dgm:constr type="b" for="ch" forName="textBox2a" refType="ctrY" refFor="ch" refForName="bullet2a"/>
                    <dgm:constr type="w" for="ch" forName="textBox2a" refType="w" fact="0.25"/>
                    <dgm:constr type="h" for="ch" forName="textBox2a" refType="h" fact="0.573"/>
                    <dgm:constr type="userA" refType="h" refFor="ch" refForName="bullet2a" fact="0.53"/>
                    <dgm:constr type="rMarg" for="ch" forName="textBox2a" refType="userA" fact="2.834"/>
                    <dgm:constr type="ctrX" for="ch" forName="bullet2b" refType="w" fact="0.585"/>
                    <dgm:constr type="ctrY" for="ch" forName="bullet2b" refType="h" fact="0.338"/>
                    <dgm:constr type="w" for="ch" forName="bullet2b" refType="w" fact="0.06"/>
                    <dgm:constr type="h" for="ch" forName="bullet2b" refType="w" refFor="ch" refForName="bullet2b"/>
                    <dgm:constr type="r" for="ch" forName="textBox2b" refType="ctrX" refFor="ch" refForName="bullet2b"/>
                    <dgm:constr type="b" for="ch" forName="textBox2b" refType="ctrY" refFor="ch" refForName="bullet2b"/>
                    <dgm:constr type="w" for="ch" forName="textBox2b" refType="w" fact="0.28"/>
                    <dgm:constr type="h" for="ch" forName="textBox2b" refType="h" fact="0.338"/>
                    <dgm:constr type="userB" refType="h" refFor="ch" refForName="bullet2b" fact="0.53"/>
                    <dgm:constr type="rMarg" for="ch" forName="textBox2b" refType="userB" fact="2.834"/>
                    <dgm:constr type="primFontSz" for="ch" ptType="node" op="equ" val="65"/>
                  </dgm:constrLst>
                </dgm:else>
              </dgm:choose>
              <dgm:ruleLst/>
              <dgm:forEach name="Name10" axis="ch" ptType="node" cnt="1">
                <dgm:layoutNode name="bullet2a" styleLbl="node1">
                  <dgm:alg type="sp"/>
                  <dgm:shape xmlns:r="http://schemas.openxmlformats.org/officeDocument/2006/relationships" type="ellipse" r:blip="">
                    <dgm:adjLst/>
                  </dgm:shape>
                  <dgm:presOf/>
                  <dgm:constrLst/>
                  <dgm:ruleLst/>
                </dgm:layoutNode>
                <dgm:layoutNode name="textBox2a" styleLbl="revTx">
                  <dgm:varLst>
                    <dgm:bulletEnabled val="1"/>
                  </dgm:varLst>
                  <dgm:choose name="Name11">
                    <dgm:if name="Name12" func="var" arg="dir" op="equ" val="norm">
                      <dgm:choose name="Name13">
                        <dgm:if name="Name14" axis="root des" ptType="all node" func="maxDepth" op="gt" val="1">
                          <dgm:alg type="tx">
                            <dgm:param type="txAnchorVert" val="t"/>
                            <dgm:param type="parTxLTRAlign" val="l"/>
                            <dgm:param type="parTxRTLAlign" val="r"/>
                          </dgm:alg>
                        </dgm:if>
                        <dgm:else name="Name15">
                          <dgm:alg type="tx">
                            <dgm:param type="txAnchorVert" val="t"/>
                            <dgm:param type="parTxLTRAlign" val="l"/>
                            <dgm:param type="parTxRTLAlign" val="l"/>
                          </dgm:alg>
                        </dgm:else>
                      </dgm:choose>
                    </dgm:if>
                    <dgm:else name="Name16">
                      <dgm:choose name="Name17">
                        <dgm:if name="Name18" axis="root des" ptType="all node" func="maxDepth" op="gt" val="1">
                          <dgm:alg type="tx">
                            <dgm:param type="txAnchorVert" val="b"/>
                            <dgm:param type="txAnchorVertCh" val="b"/>
                            <dgm:param type="parTxLTRAlign" val="l"/>
                            <dgm:param type="parTxRTLAlign" val="r"/>
                          </dgm:alg>
                        </dgm:if>
                        <dgm:else name="Name1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
                    <dgm:if name="Name21" func="var" arg="dir" op="equ" val="norm">
                      <dgm:constrLst>
                        <dgm:constr type="rMarg"/>
                        <dgm:constr type="tMarg"/>
                        <dgm:constr type="bMarg"/>
                      </dgm:constrLst>
                    </dgm:if>
                    <dgm:else name="Name22">
                      <dgm:constrLst>
                        <dgm:constr type="lMarg"/>
                        <dgm:constr type="tMarg"/>
                        <dgm:constr type="bMarg"/>
                      </dgm:constrLst>
                    </dgm:else>
                  </dgm:choose>
                  <dgm:ruleLst>
                    <dgm:rule type="primFontSz" val="5" fact="NaN" max="NaN"/>
                  </dgm:ruleLst>
                </dgm:layoutNode>
              </dgm:forEach>
              <dgm:forEach name="Name23" axis="ch" ptType="node" st="2" cnt="1">
                <dgm:layoutNode name="bullet2b" styleLbl="node1">
                  <dgm:alg type="sp"/>
                  <dgm:shape xmlns:r="http://schemas.openxmlformats.org/officeDocument/2006/relationships" type="ellipse" r:blip="">
                    <dgm:adjLst/>
                  </dgm:shape>
                  <dgm:presOf/>
                  <dgm:constrLst/>
                  <dgm:ruleLst/>
                </dgm:layoutNode>
                <dgm:layoutNode name="textBox2b" styleLbl="revTx">
                  <dgm:varLst>
                    <dgm:bulletEnabled val="1"/>
                  </dgm:varLst>
                  <dgm:choose name="Name24">
                    <dgm:if name="Name25" func="var" arg="dir" op="equ" val="norm">
                      <dgm:choose name="Name26">
                        <dgm:if name="Name27" axis="root des" ptType="all node" func="maxDepth" op="gt" val="1">
                          <dgm:alg type="tx">
                            <dgm:param type="txAnchorVert" val="t"/>
                            <dgm:param type="parTxLTRAlign" val="l"/>
                            <dgm:param type="parTxRTLAlign" val="r"/>
                          </dgm:alg>
                        </dgm:if>
                        <dgm:else name="Name28">
                          <dgm:alg type="tx">
                            <dgm:param type="txAnchorVert" val="t"/>
                            <dgm:param type="parTxLTRAlign" val="l"/>
                            <dgm:param type="parTxRTLAlign" val="l"/>
                          </dgm:alg>
                        </dgm:else>
                      </dgm:choose>
                    </dgm:if>
                    <dgm:else name="Name29">
                      <dgm:choose name="Name30">
                        <dgm:if name="Name31" axis="root des" ptType="all node" func="maxDepth" op="gt" val="1">
                          <dgm:alg type="tx">
                            <dgm:param type="txAnchorVert" val="b"/>
                            <dgm:param type="txAnchorVertCh" val="b"/>
                            <dgm:param type="parTxLTRAlign" val="l"/>
                            <dgm:param type="parTxRTLAlign" val="r"/>
                          </dgm:alg>
                        </dgm:if>
                        <dgm:else name="Name3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33">
                    <dgm:if name="Name34" func="var" arg="dir" op="equ" val="norm">
                      <dgm:constrLst>
                        <dgm:constr type="rMarg"/>
                        <dgm:constr type="tMarg"/>
                        <dgm:constr type="bMarg"/>
                      </dgm:constrLst>
                    </dgm:if>
                    <dgm:else name="Name35">
                      <dgm:constrLst>
                        <dgm:constr type="lMarg"/>
                        <dgm:constr type="tMarg"/>
                        <dgm:constr type="bMarg"/>
                      </dgm:constrLst>
                    </dgm:else>
                  </dgm:choose>
                  <dgm:ruleLst>
                    <dgm:rule type="primFontSz" val="5" fact="NaN" max="NaN"/>
                  </dgm:ruleLst>
                </dgm:layoutNode>
              </dgm:forEach>
            </dgm:layoutNode>
          </dgm:if>
          <dgm:if name="Name36" axis="ch" ptType="node" func="cnt" op="equ" val="3">
            <dgm:layoutNode name="arrowDiagram3">
              <dgm:alg type="composite">
                <dgm:param type="vertAlign" val="none"/>
                <dgm:param type="horzAlign" val="none"/>
              </dgm:alg>
              <dgm:shape xmlns:r="http://schemas.openxmlformats.org/officeDocument/2006/relationships" r:blip="">
                <dgm:adjLst/>
              </dgm:shape>
              <dgm:presOf/>
              <dgm:choose name="Name37">
                <dgm:if name="Name38" func="var" arg="dir" op="equ" val="norm">
                  <dgm:constrLst>
                    <dgm:constr type="ctrX" for="ch" forName="bullet3a" refType="w" fact="0.14"/>
                    <dgm:constr type="ctrY" for="ch" forName="bullet3a" refType="h" fact="0.711"/>
                    <dgm:constr type="w" for="ch" forName="bullet3a" refType="w" fact="0.026"/>
                    <dgm:constr type="h" for="ch" forName="bullet3a" refType="w" refFor="ch" refForName="bullet3a"/>
                    <dgm:constr type="l" for="ch" forName="textBox3a" refType="ctrX" refFor="ch" refForName="bullet3a"/>
                    <dgm:constr type="t" for="ch" forName="textBox3a" refType="ctrY" refFor="ch" refForName="bullet3a"/>
                    <dgm:constr type="w" for="ch" forName="textBox3a" refType="w" fact="0.233"/>
                    <dgm:constr type="h" for="ch" forName="textBox3a" refType="h" fact="0.289"/>
                    <dgm:constr type="userA" refType="h" refFor="ch" refForName="bullet3a" fact="0.53"/>
                    <dgm:constr type="l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l" for="ch" forName="textBox3b" refType="ctrX" refFor="ch" refForName="bullet3b"/>
                    <dgm:constr type="t" for="ch" forName="textBox3b" refType="ctrY" refFor="ch" refForName="bullet3b"/>
                    <dgm:constr type="w" for="ch" forName="textBox3b" refType="w" fact="0.24"/>
                    <dgm:constr type="h" for="ch" forName="textBox3b" refType="h" fact="0.544"/>
                    <dgm:constr type="userB" refType="h" refFor="ch" refForName="bullet3b" fact="0.53"/>
                    <dgm:constr type="l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l" for="ch" forName="textBox3c" refType="ctrX" refFor="ch" refForName="bullet3c"/>
                    <dgm:constr type="t" for="ch" forName="textBox3c" refType="ctrY" refFor="ch" refForName="bullet3c"/>
                    <dgm:constr type="w" for="ch" forName="textBox3c" refType="w" fact="0.24"/>
                    <dgm:constr type="h" for="ch" forName="textBox3c" refType="h" fact="0.695"/>
                    <dgm:constr type="userC" refType="h" refFor="ch" refForName="bullet3c" fact="0.53"/>
                    <dgm:constr type="lMarg" for="ch" forName="textBox3c" refType="userC" fact="2.834"/>
                    <dgm:constr type="primFontSz" for="ch" ptType="node" op="equ" val="65"/>
                  </dgm:constrLst>
                </dgm:if>
                <dgm:else name="Name39">
                  <dgm:constrLst>
                    <dgm:constr type="ctrX" for="ch" forName="bullet3a" refType="w" fact="0.14"/>
                    <dgm:constr type="ctrY" for="ch" forName="bullet3a" refType="h" fact="0.711"/>
                    <dgm:constr type="w" for="ch" forName="bullet3a" refType="w" fact="0.026"/>
                    <dgm:constr type="h" for="ch" forName="bullet3a" refType="w" refFor="ch" refForName="bullet3a"/>
                    <dgm:constr type="r" for="ch" forName="textBox3a" refType="ctrX" refFor="ch" refForName="bullet3a"/>
                    <dgm:constr type="b" for="ch" forName="textBox3a" refType="ctrY" refFor="ch" refForName="bullet3a"/>
                    <dgm:constr type="w" for="ch" forName="textBox3a" refType="w" fact="0.14"/>
                    <dgm:constr type="h" for="ch" forName="textBox3a" refType="h" fact="0.711"/>
                    <dgm:constr type="userA" refType="h" refFor="ch" refForName="bullet3a" fact="0.53"/>
                    <dgm:constr type="rMarg" for="ch" forName="textBox3a" refType="userA" fact="2.834"/>
                    <dgm:constr type="ctrX" for="ch" forName="bullet3b" refType="w" fact="0.38"/>
                    <dgm:constr type="ctrY" for="ch" forName="bullet3b" refType="h" fact="0.456"/>
                    <dgm:constr type="w" for="ch" forName="bullet3b" refType="w" fact="0.047"/>
                    <dgm:constr type="h" for="ch" forName="bullet3b" refType="w" refFor="ch" refForName="bullet3b"/>
                    <dgm:constr type="r" for="ch" forName="textBox3b" refType="ctrX" refFor="ch" refForName="bullet3b"/>
                    <dgm:constr type="b" for="ch" forName="textBox3b" refType="ctrY" refFor="ch" refForName="bullet3b"/>
                    <dgm:constr type="w" for="ch" forName="textBox3b" refType="w" fact="0.24"/>
                    <dgm:constr type="h" for="ch" forName="textBox3b" refType="h" fact="0.456"/>
                    <dgm:constr type="userB" refType="h" refFor="ch" refForName="bullet3b" fact="0.53"/>
                    <dgm:constr type="rMarg" for="ch" forName="textBox3b" refType="userB" fact="2.834"/>
                    <dgm:constr type="ctrX" for="ch" forName="bullet3c" refType="w" fact="0.665"/>
                    <dgm:constr type="ctrY" for="ch" forName="bullet3c" refType="h" fact="0.305"/>
                    <dgm:constr type="w" for="ch" forName="bullet3c" refType="w" fact="0.065"/>
                    <dgm:constr type="h" for="ch" forName="bullet3c" refType="w" refFor="ch" refForName="bullet3c"/>
                    <dgm:constr type="r" for="ch" forName="textBox3c" refType="ctrX" refFor="ch" refForName="bullet3c"/>
                    <dgm:constr type="b" for="ch" forName="textBox3c" refType="ctrY" refFor="ch" refForName="bullet3c"/>
                    <dgm:constr type="w" for="ch" forName="textBox3c" refType="w" fact="0.24"/>
                    <dgm:constr type="h" for="ch" forName="textBox3c" refType="h" fact="0.305"/>
                    <dgm:constr type="userC" refType="h" refFor="ch" refForName="bullet3c" fact="0.53"/>
                    <dgm:constr type="rMarg" for="ch" forName="textBox3c" refType="userC" fact="2.834"/>
                    <dgm:constr type="primFontSz" for="ch" ptType="node" op="equ" val="65"/>
                  </dgm:constrLst>
                </dgm:else>
              </dgm:choose>
              <dgm:ruleLst/>
              <dgm:forEach name="Name40" axis="ch" ptType="node" cnt="1">
                <dgm:layoutNode name="bullet3a" styleLbl="node1">
                  <dgm:alg type="sp"/>
                  <dgm:shape xmlns:r="http://schemas.openxmlformats.org/officeDocument/2006/relationships" type="ellipse" r:blip="">
                    <dgm:adjLst/>
                  </dgm:shape>
                  <dgm:presOf/>
                  <dgm:constrLst/>
                  <dgm:ruleLst/>
                </dgm:layoutNode>
                <dgm:layoutNode name="textBox3a" styleLbl="revTx">
                  <dgm:varLst>
                    <dgm:bulletEnabled val="1"/>
                  </dgm:varLst>
                  <dgm:choose name="Name41">
                    <dgm:if name="Name42" func="var" arg="dir" op="equ" val="norm">
                      <dgm:choose name="Name43">
                        <dgm:if name="Name44" axis="root des" ptType="all node" func="maxDepth" op="gt" val="1">
                          <dgm:alg type="tx">
                            <dgm:param type="txAnchorVert" val="t"/>
                            <dgm:param type="parTxLTRAlign" val="l"/>
                            <dgm:param type="parTxRTLAlign" val="r"/>
                          </dgm:alg>
                        </dgm:if>
                        <dgm:else name="Name45">
                          <dgm:alg type="tx">
                            <dgm:param type="txAnchorVert" val="t"/>
                            <dgm:param type="parTxLTRAlign" val="l"/>
                            <dgm:param type="parTxRTLAlign" val="l"/>
                          </dgm:alg>
                        </dgm:else>
                      </dgm:choose>
                    </dgm:if>
                    <dgm:else name="Name46">
                      <dgm:choose name="Name47">
                        <dgm:if name="Name48" axis="root des" ptType="all node" func="maxDepth" op="gt" val="1">
                          <dgm:alg type="tx">
                            <dgm:param type="txAnchorVert" val="b"/>
                            <dgm:param type="txAnchorVertCh" val="b"/>
                            <dgm:param type="parTxLTRAlign" val="l"/>
                            <dgm:param type="parTxRTLAlign" val="r"/>
                          </dgm:alg>
                        </dgm:if>
                        <dgm:else name="Name49">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50">
                    <dgm:if name="Name51" func="var" arg="dir" op="equ" val="norm">
                      <dgm:constrLst>
                        <dgm:constr type="rMarg"/>
                        <dgm:constr type="tMarg"/>
                        <dgm:constr type="bMarg"/>
                      </dgm:constrLst>
                    </dgm:if>
                    <dgm:else name="Name52">
                      <dgm:constrLst>
                        <dgm:constr type="lMarg"/>
                        <dgm:constr type="tMarg"/>
                        <dgm:constr type="bMarg"/>
                      </dgm:constrLst>
                    </dgm:else>
                  </dgm:choose>
                  <dgm:ruleLst>
                    <dgm:rule type="primFontSz" val="5" fact="NaN" max="NaN"/>
                  </dgm:ruleLst>
                </dgm:layoutNode>
              </dgm:forEach>
              <dgm:forEach name="Name53" axis="ch" ptType="node" st="2" cnt="1">
                <dgm:layoutNode name="bullet3b" styleLbl="node1">
                  <dgm:alg type="sp"/>
                  <dgm:shape xmlns:r="http://schemas.openxmlformats.org/officeDocument/2006/relationships" type="ellipse" r:blip="">
                    <dgm:adjLst/>
                  </dgm:shape>
                  <dgm:presOf/>
                  <dgm:constrLst/>
                  <dgm:ruleLst/>
                </dgm:layoutNode>
                <dgm:layoutNode name="textBox3b" styleLbl="revTx">
                  <dgm:varLst>
                    <dgm:bulletEnabled val="1"/>
                  </dgm:varLst>
                  <dgm:choose name="Name54">
                    <dgm:if name="Name55" func="var" arg="dir" op="equ" val="norm">
                      <dgm:choose name="Name56">
                        <dgm:if name="Name57" axis="root des" ptType="all node" func="maxDepth" op="gt" val="1">
                          <dgm:alg type="tx">
                            <dgm:param type="txAnchorVert" val="t"/>
                            <dgm:param type="parTxLTRAlign" val="l"/>
                            <dgm:param type="parTxRTLAlign" val="r"/>
                          </dgm:alg>
                        </dgm:if>
                        <dgm:else name="Name58">
                          <dgm:alg type="tx">
                            <dgm:param type="txAnchorVert" val="t"/>
                            <dgm:param type="parTxLTRAlign" val="l"/>
                            <dgm:param type="parTxRTLAlign" val="l"/>
                          </dgm:alg>
                        </dgm:else>
                      </dgm:choose>
                    </dgm:if>
                    <dgm:else name="Name59">
                      <dgm:choose name="Name60">
                        <dgm:if name="Name61" axis="root des" ptType="all node" func="maxDepth" op="gt" val="1">
                          <dgm:alg type="tx">
                            <dgm:param type="txAnchorVert" val="b"/>
                            <dgm:param type="txAnchorVertCh" val="b"/>
                            <dgm:param type="parTxLTRAlign" val="l"/>
                            <dgm:param type="parTxRTLAlign" val="r"/>
                          </dgm:alg>
                        </dgm:if>
                        <dgm:else name="Name6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63">
                    <dgm:if name="Name64" func="var" arg="dir" op="equ" val="norm">
                      <dgm:constrLst>
                        <dgm:constr type="rMarg"/>
                        <dgm:constr type="tMarg"/>
                        <dgm:constr type="bMarg"/>
                      </dgm:constrLst>
                    </dgm:if>
                    <dgm:else name="Name65">
                      <dgm:constrLst>
                        <dgm:constr type="lMarg"/>
                        <dgm:constr type="tMarg"/>
                        <dgm:constr type="bMarg"/>
                      </dgm:constrLst>
                    </dgm:else>
                  </dgm:choose>
                  <dgm:ruleLst>
                    <dgm:rule type="primFontSz" val="5" fact="NaN" max="NaN"/>
                  </dgm:ruleLst>
                </dgm:layoutNode>
              </dgm:forEach>
              <dgm:forEach name="Name66" axis="ch" ptType="node" st="3" cnt="1">
                <dgm:layoutNode name="bullet3c" styleLbl="node1">
                  <dgm:alg type="sp"/>
                  <dgm:shape xmlns:r="http://schemas.openxmlformats.org/officeDocument/2006/relationships" type="ellipse" r:blip="">
                    <dgm:adjLst/>
                  </dgm:shape>
                  <dgm:presOf/>
                  <dgm:constrLst/>
                  <dgm:ruleLst/>
                </dgm:layoutNode>
                <dgm:layoutNode name="textBox3c" styleLbl="revTx">
                  <dgm:varLst>
                    <dgm:bulletEnabled val="1"/>
                  </dgm:varLst>
                  <dgm:choose name="Name67">
                    <dgm:if name="Name68" func="var" arg="dir" op="equ" val="norm">
                      <dgm:choose name="Name69">
                        <dgm:if name="Name70" axis="root des" ptType="all node" func="maxDepth" op="gt" val="1">
                          <dgm:alg type="tx">
                            <dgm:param type="txAnchorVert" val="t"/>
                            <dgm:param type="parTxLTRAlign" val="l"/>
                            <dgm:param type="parTxRTLAlign" val="r"/>
                          </dgm:alg>
                        </dgm:if>
                        <dgm:else name="Name71">
                          <dgm:alg type="tx">
                            <dgm:param type="txAnchorVert" val="t"/>
                            <dgm:param type="parTxLTRAlign" val="l"/>
                            <dgm:param type="parTxRTLAlign" val="l"/>
                          </dgm:alg>
                        </dgm:else>
                      </dgm:choose>
                    </dgm:if>
                    <dgm:else name="Name72">
                      <dgm:choose name="Name73">
                        <dgm:if name="Name74" axis="root des" ptType="all node" func="maxDepth" op="gt" val="1">
                          <dgm:alg type="tx">
                            <dgm:param type="txAnchorVert" val="b"/>
                            <dgm:param type="txAnchorVertCh" val="b"/>
                            <dgm:param type="parTxLTRAlign" val="l"/>
                            <dgm:param type="parTxRTLAlign" val="r"/>
                          </dgm:alg>
                        </dgm:if>
                        <dgm:else name="Name7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76">
                    <dgm:if name="Name77" func="var" arg="dir" op="equ" val="norm">
                      <dgm:constrLst>
                        <dgm:constr type="rMarg"/>
                        <dgm:constr type="tMarg"/>
                        <dgm:constr type="bMarg"/>
                      </dgm:constrLst>
                    </dgm:if>
                    <dgm:else name="Name78">
                      <dgm:constrLst>
                        <dgm:constr type="lMarg"/>
                        <dgm:constr type="tMarg"/>
                        <dgm:constr type="bMarg"/>
                      </dgm:constrLst>
                    </dgm:else>
                  </dgm:choose>
                  <dgm:ruleLst>
                    <dgm:rule type="primFontSz" val="5" fact="NaN" max="NaN"/>
                  </dgm:ruleLst>
                </dgm:layoutNode>
              </dgm:forEach>
            </dgm:layoutNode>
          </dgm:if>
          <dgm:if name="Name79" axis="ch" ptType="node" func="cnt" op="equ" val="4">
            <dgm:layoutNode name="arrowDiagram4">
              <dgm:alg type="composite">
                <dgm:param type="vertAlign" val="none"/>
                <dgm:param type="horzAlign" val="none"/>
              </dgm:alg>
              <dgm:shape xmlns:r="http://schemas.openxmlformats.org/officeDocument/2006/relationships" r:blip="">
                <dgm:adjLst/>
              </dgm:shape>
              <dgm:presOf/>
              <dgm:choose name="Name80">
                <dgm:if name="Name81" func="var" arg="dir" op="equ" val="norm">
                  <dgm:constrLst>
                    <dgm:constr type="ctrX" for="ch" forName="bullet4a" refType="w" fact="0.11"/>
                    <dgm:constr type="ctrY" for="ch" forName="bullet4a" refType="h" fact="0.762"/>
                    <dgm:constr type="w" for="ch" forName="bullet4a" refType="w" fact="0.023"/>
                    <dgm:constr type="h" for="ch" forName="bullet4a" refType="w" refFor="ch" refForName="bullet4a"/>
                    <dgm:constr type="l" for="ch" forName="textBox4a" refType="ctrX" refFor="ch" refForName="bullet4a"/>
                    <dgm:constr type="t" for="ch" forName="textBox4a" refType="ctrY" refFor="ch" refForName="bullet4a"/>
                    <dgm:constr type="w" for="ch" forName="textBox4a" refType="w" fact="0.171"/>
                    <dgm:constr type="h" for="ch" forName="textBox4a" refType="h" fact="0.238"/>
                    <dgm:constr type="userA" refType="h" refFor="ch" refForName="bullet4a" fact="0.53"/>
                    <dgm:constr type="l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l" for="ch" forName="textBox4b" refType="ctrX" refFor="ch" refForName="bullet4b"/>
                    <dgm:constr type="t" for="ch" forName="textBox4b" refType="ctrY" refFor="ch" refForName="bullet4b"/>
                    <dgm:constr type="w" for="ch" forName="textBox4b" refType="w" fact="0.21"/>
                    <dgm:constr type="h" for="ch" forName="textBox4b" refType="h" fact="0.457"/>
                    <dgm:constr type="userB" refType="h" refFor="ch" refForName="bullet4b" fact="0.53"/>
                    <dgm:constr type="l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l" for="ch" forName="textBox4c" refType="ctrX" refFor="ch" refForName="bullet4c"/>
                    <dgm:constr type="t" for="ch" forName="textBox4c" refType="ctrY" refFor="ch" refForName="bullet4c"/>
                    <dgm:constr type="w" for="ch" forName="textBox4c" refType="w" fact="0.21"/>
                    <dgm:constr type="h" for="ch" forName="textBox4c" refType="h" fact="0.618"/>
                    <dgm:constr type="userC" refType="h" refFor="ch" refForName="bullet4c" fact="0.53"/>
                    <dgm:constr type="l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l" for="ch" forName="textBox4d" refType="ctrX" refFor="ch" refForName="bullet4d"/>
                    <dgm:constr type="t" for="ch" forName="textBox4d" refType="ctrY" refFor="ch" refForName="bullet4d"/>
                    <dgm:constr type="w" for="ch" forName="textBox4d" refType="w" fact="0.21"/>
                    <dgm:constr type="h" for="ch" forName="textBox4d" refType="h" fact="0.717"/>
                    <dgm:constr type="userD" refType="h" refFor="ch" refForName="bullet4d" fact="0.53"/>
                    <dgm:constr type="lMarg" for="ch" forName="textBox4d" refType="userD" fact="2.834"/>
                    <dgm:constr type="primFontSz" for="ch" ptType="node" op="equ" val="65"/>
                  </dgm:constrLst>
                </dgm:if>
                <dgm:else name="Name82">
                  <dgm:constrLst>
                    <dgm:constr type="ctrX" for="ch" forName="bullet4a" refType="w" fact="0.11"/>
                    <dgm:constr type="ctrY" for="ch" forName="bullet4a" refType="h" fact="0.762"/>
                    <dgm:constr type="w" for="ch" forName="bullet4a" refType="w" fact="0.023"/>
                    <dgm:constr type="h" for="ch" forName="bullet4a" refType="w" refFor="ch" refForName="bullet4a"/>
                    <dgm:constr type="r" for="ch" forName="textBox4a" refType="ctrX" refFor="ch" refForName="bullet4a"/>
                    <dgm:constr type="b" for="ch" forName="textBox4a" refType="ctrY" refFor="ch" refForName="bullet4a"/>
                    <dgm:constr type="w" for="ch" forName="textBox4a" refType="w" fact="0.11"/>
                    <dgm:constr type="h" for="ch" forName="textBox4a" refType="h" fact="0.762"/>
                    <dgm:constr type="userA" refType="h" refFor="ch" refForName="bullet4a" fact="0.53"/>
                    <dgm:constr type="rMarg" for="ch" forName="textBox4a" refType="userA" fact="2.834"/>
                    <dgm:constr type="ctrX" for="ch" forName="bullet4b" refType="w" fact="0.281"/>
                    <dgm:constr type="ctrY" for="ch" forName="bullet4b" refType="h" fact="0.543"/>
                    <dgm:constr type="w" for="ch" forName="bullet4b" refType="w" fact="0.04"/>
                    <dgm:constr type="h" for="ch" forName="bullet4b" refType="w" refFor="ch" refForName="bullet4b"/>
                    <dgm:constr type="r" for="ch" forName="textBox4b" refType="ctrX" refFor="ch" refForName="bullet4b"/>
                    <dgm:constr type="b" for="ch" forName="textBox4b" refType="ctrY" refFor="ch" refForName="bullet4b"/>
                    <dgm:constr type="w" for="ch" forName="textBox4b" refType="w" fact="0.171"/>
                    <dgm:constr type="h" for="ch" forName="textBox4b" refType="h" fact="0.543"/>
                    <dgm:constr type="userB" refType="h" refFor="ch" refForName="bullet4b" fact="0.53"/>
                    <dgm:constr type="rMarg" for="ch" forName="textBox4b" refType="userB" fact="2.834"/>
                    <dgm:constr type="ctrX" for="ch" forName="bullet4c" refType="w" fact="0.495"/>
                    <dgm:constr type="ctrY" for="ch" forName="bullet4c" refType="h" fact="0.382"/>
                    <dgm:constr type="w" for="ch" forName="bullet4c" refType="w" fact="0.053"/>
                    <dgm:constr type="h" for="ch" forName="bullet4c" refType="w" refFor="ch" refForName="bullet4c"/>
                    <dgm:constr type="r" for="ch" forName="textBox4c" refType="ctrX" refFor="ch" refForName="bullet4c"/>
                    <dgm:constr type="b" for="ch" forName="textBox4c" refType="ctrY" refFor="ch" refForName="bullet4c"/>
                    <dgm:constr type="w" for="ch" forName="textBox4c" refType="w" fact="0.21"/>
                    <dgm:constr type="h" for="ch" forName="textBox4c" refType="h" fact="0.382"/>
                    <dgm:constr type="userC" refType="h" refFor="ch" refForName="bullet4c" fact="0.53"/>
                    <dgm:constr type="rMarg" for="ch" forName="textBox4c" refType="userC" fact="2.834"/>
                    <dgm:constr type="ctrX" for="ch" forName="bullet4d" refType="w" fact="0.73"/>
                    <dgm:constr type="ctrY" for="ch" forName="bullet4d" refType="h" fact="0.283"/>
                    <dgm:constr type="w" for="ch" forName="bullet4d" refType="w" fact="0.071"/>
                    <dgm:constr type="h" for="ch" forName="bullet4d" refType="w" refFor="ch" refForName="bullet4d"/>
                    <dgm:constr type="r" for="ch" forName="textBox4d" refType="ctrX" refFor="ch" refForName="bullet4d"/>
                    <dgm:constr type="b" for="ch" forName="textBox4d" refType="ctrY" refFor="ch" refForName="bullet4d"/>
                    <dgm:constr type="w" for="ch" forName="textBox4d" refType="w" fact="0.21"/>
                    <dgm:constr type="h" for="ch" forName="textBox4d" refType="h" fact="0.283"/>
                    <dgm:constr type="userD" refType="h" refFor="ch" refForName="bullet4d" fact="0.53"/>
                    <dgm:constr type="rMarg" for="ch" forName="textBox4d" refType="userD" fact="2.834"/>
                    <dgm:constr type="primFontSz" for="ch" ptType="node" op="equ" val="65"/>
                  </dgm:constrLst>
                </dgm:else>
              </dgm:choose>
              <dgm:ruleLst/>
              <dgm:forEach name="Name83" axis="ch" ptType="node" cnt="1">
                <dgm:layoutNode name="bullet4a" styleLbl="node1">
                  <dgm:alg type="sp"/>
                  <dgm:shape xmlns:r="http://schemas.openxmlformats.org/officeDocument/2006/relationships" type="ellipse" r:blip="">
                    <dgm:adjLst/>
                  </dgm:shape>
                  <dgm:presOf/>
                  <dgm:constrLst/>
                  <dgm:ruleLst/>
                </dgm:layoutNode>
                <dgm:layoutNode name="textBox4a" styleLbl="revTx">
                  <dgm:varLst>
                    <dgm:bulletEnabled val="1"/>
                  </dgm:varLst>
                  <dgm:choose name="Name84">
                    <dgm:if name="Name85" func="var" arg="dir" op="equ" val="norm">
                      <dgm:choose name="Name86">
                        <dgm:if name="Name87" axis="root des" ptType="all node" func="maxDepth" op="gt" val="1">
                          <dgm:alg type="tx">
                            <dgm:param type="txAnchorVert" val="t"/>
                            <dgm:param type="parTxLTRAlign" val="l"/>
                            <dgm:param type="parTxRTLAlign" val="r"/>
                          </dgm:alg>
                        </dgm:if>
                        <dgm:else name="Name88">
                          <dgm:alg type="tx">
                            <dgm:param type="txAnchorVert" val="t"/>
                            <dgm:param type="parTxLTRAlign" val="l"/>
                            <dgm:param type="parTxRTLAlign" val="l"/>
                          </dgm:alg>
                        </dgm:else>
                      </dgm:choose>
                    </dgm:if>
                    <dgm:else name="Name89">
                      <dgm:choose name="Name90">
                        <dgm:if name="Name91" axis="root des" ptType="all node" func="maxDepth" op="gt" val="1">
                          <dgm:alg type="tx">
                            <dgm:param type="txAnchorVert" val="b"/>
                            <dgm:param type="txAnchorVertCh" val="b"/>
                            <dgm:param type="parTxLTRAlign" val="l"/>
                            <dgm:param type="parTxRTLAlign" val="r"/>
                          </dgm:alg>
                        </dgm:if>
                        <dgm:else name="Name92">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93">
                    <dgm:if name="Name94" func="var" arg="dir" op="equ" val="norm">
                      <dgm:constrLst>
                        <dgm:constr type="rMarg"/>
                        <dgm:constr type="tMarg"/>
                        <dgm:constr type="bMarg"/>
                      </dgm:constrLst>
                    </dgm:if>
                    <dgm:else name="Name95">
                      <dgm:constrLst>
                        <dgm:constr type="lMarg"/>
                        <dgm:constr type="tMarg"/>
                        <dgm:constr type="bMarg"/>
                      </dgm:constrLst>
                    </dgm:else>
                  </dgm:choose>
                  <dgm:ruleLst>
                    <dgm:rule type="primFontSz" val="5" fact="NaN" max="NaN"/>
                  </dgm:ruleLst>
                </dgm:layoutNode>
              </dgm:forEach>
              <dgm:forEach name="Name96" axis="ch" ptType="node" st="2" cnt="1">
                <dgm:layoutNode name="bullet4b" styleLbl="node1">
                  <dgm:alg type="sp"/>
                  <dgm:shape xmlns:r="http://schemas.openxmlformats.org/officeDocument/2006/relationships" type="ellipse" r:blip="">
                    <dgm:adjLst/>
                  </dgm:shape>
                  <dgm:presOf/>
                  <dgm:constrLst/>
                  <dgm:ruleLst/>
                </dgm:layoutNode>
                <dgm:layoutNode name="textBox4b" styleLbl="revTx">
                  <dgm:varLst>
                    <dgm:bulletEnabled val="1"/>
                  </dgm:varLst>
                  <dgm:choose name="Name97">
                    <dgm:if name="Name98" func="var" arg="dir" op="equ" val="norm">
                      <dgm:choose name="Name99">
                        <dgm:if name="Name100" axis="root des" ptType="all node" func="maxDepth" op="gt" val="1">
                          <dgm:alg type="tx">
                            <dgm:param type="txAnchorVert" val="t"/>
                            <dgm:param type="parTxLTRAlign" val="l"/>
                            <dgm:param type="parTxRTLAlign" val="r"/>
                          </dgm:alg>
                        </dgm:if>
                        <dgm:else name="Name101">
                          <dgm:alg type="tx">
                            <dgm:param type="txAnchorVert" val="t"/>
                            <dgm:param type="parTxLTRAlign" val="l"/>
                            <dgm:param type="parTxRTLAlign" val="l"/>
                          </dgm:alg>
                        </dgm:else>
                      </dgm:choose>
                    </dgm:if>
                    <dgm:else name="Name102">
                      <dgm:choose name="Name103">
                        <dgm:if name="Name104" axis="root des" ptType="all node" func="maxDepth" op="gt" val="1">
                          <dgm:alg type="tx">
                            <dgm:param type="txAnchorVert" val="b"/>
                            <dgm:param type="txAnchorVertCh" val="b"/>
                            <dgm:param type="parTxLTRAlign" val="l"/>
                            <dgm:param type="parTxRTLAlign" val="r"/>
                          </dgm:alg>
                        </dgm:if>
                        <dgm:else name="Name105">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06">
                    <dgm:if name="Name107" func="var" arg="dir" op="equ" val="norm">
                      <dgm:constrLst>
                        <dgm:constr type="rMarg"/>
                        <dgm:constr type="tMarg"/>
                        <dgm:constr type="bMarg"/>
                      </dgm:constrLst>
                    </dgm:if>
                    <dgm:else name="Name108">
                      <dgm:constrLst>
                        <dgm:constr type="lMarg"/>
                        <dgm:constr type="tMarg"/>
                        <dgm:constr type="bMarg"/>
                      </dgm:constrLst>
                    </dgm:else>
                  </dgm:choose>
                  <dgm:ruleLst>
                    <dgm:rule type="primFontSz" val="5" fact="NaN" max="NaN"/>
                  </dgm:ruleLst>
                </dgm:layoutNode>
              </dgm:forEach>
              <dgm:forEach name="Name109" axis="ch" ptType="node" st="3" cnt="1">
                <dgm:layoutNode name="bullet4c" styleLbl="node1">
                  <dgm:alg type="sp"/>
                  <dgm:shape xmlns:r="http://schemas.openxmlformats.org/officeDocument/2006/relationships" type="ellipse" r:blip="">
                    <dgm:adjLst/>
                  </dgm:shape>
                  <dgm:presOf/>
                  <dgm:constrLst/>
                  <dgm:ruleLst/>
                </dgm:layoutNode>
                <dgm:layoutNode name="textBox4c" styleLbl="revTx">
                  <dgm:varLst>
                    <dgm:bulletEnabled val="1"/>
                  </dgm:varLst>
                  <dgm:choose name="Name110">
                    <dgm:if name="Name111" func="var" arg="dir" op="equ" val="norm">
                      <dgm:choose name="Name112">
                        <dgm:if name="Name113" axis="root des" ptType="all node" func="maxDepth" op="gt" val="1">
                          <dgm:alg type="tx">
                            <dgm:param type="txAnchorVert" val="t"/>
                            <dgm:param type="parTxLTRAlign" val="l"/>
                            <dgm:param type="parTxRTLAlign" val="r"/>
                          </dgm:alg>
                        </dgm:if>
                        <dgm:else name="Name114">
                          <dgm:alg type="tx">
                            <dgm:param type="txAnchorVert" val="t"/>
                            <dgm:param type="parTxLTRAlign" val="l"/>
                            <dgm:param type="parTxRTLAlign" val="l"/>
                          </dgm:alg>
                        </dgm:else>
                      </dgm:choose>
                    </dgm:if>
                    <dgm:else name="Name115">
                      <dgm:choose name="Name116">
                        <dgm:if name="Name117" axis="root des" ptType="all node" func="maxDepth" op="gt" val="1">
                          <dgm:alg type="tx">
                            <dgm:param type="txAnchorVert" val="b"/>
                            <dgm:param type="txAnchorVertCh" val="b"/>
                            <dgm:param type="parTxLTRAlign" val="l"/>
                            <dgm:param type="parTxRTLAlign" val="r"/>
                          </dgm:alg>
                        </dgm:if>
                        <dgm:else name="Name11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19">
                    <dgm:if name="Name120" func="var" arg="dir" op="equ" val="norm">
                      <dgm:constrLst>
                        <dgm:constr type="rMarg"/>
                        <dgm:constr type="tMarg"/>
                        <dgm:constr type="bMarg"/>
                      </dgm:constrLst>
                    </dgm:if>
                    <dgm:else name="Name121">
                      <dgm:constrLst>
                        <dgm:constr type="lMarg"/>
                        <dgm:constr type="tMarg"/>
                        <dgm:constr type="bMarg"/>
                      </dgm:constrLst>
                    </dgm:else>
                  </dgm:choose>
                  <dgm:ruleLst>
                    <dgm:rule type="primFontSz" val="5" fact="NaN" max="NaN"/>
                  </dgm:ruleLst>
                </dgm:layoutNode>
              </dgm:forEach>
              <dgm:forEach name="Name122" axis="ch" ptType="node" st="4" cnt="1">
                <dgm:layoutNode name="bullet4d" styleLbl="node1">
                  <dgm:alg type="sp"/>
                  <dgm:shape xmlns:r="http://schemas.openxmlformats.org/officeDocument/2006/relationships" type="ellipse" r:blip="">
                    <dgm:adjLst/>
                  </dgm:shape>
                  <dgm:presOf/>
                  <dgm:constrLst/>
                  <dgm:ruleLst/>
                </dgm:layoutNode>
                <dgm:layoutNode name="textBox4d" styleLbl="revTx">
                  <dgm:varLst>
                    <dgm:bulletEnabled val="1"/>
                  </dgm:varLst>
                  <dgm:choose name="Name123">
                    <dgm:if name="Name124" func="var" arg="dir" op="equ" val="norm">
                      <dgm:choose name="Name125">
                        <dgm:if name="Name126" axis="root des" ptType="all node" func="maxDepth" op="gt" val="1">
                          <dgm:alg type="tx">
                            <dgm:param type="txAnchorVert" val="t"/>
                            <dgm:param type="parTxLTRAlign" val="l"/>
                            <dgm:param type="parTxRTLAlign" val="r"/>
                          </dgm:alg>
                        </dgm:if>
                        <dgm:else name="Name127">
                          <dgm:alg type="tx">
                            <dgm:param type="txAnchorVert" val="t"/>
                            <dgm:param type="parTxLTRAlign" val="l"/>
                            <dgm:param type="parTxRTLAlign" val="l"/>
                          </dgm:alg>
                        </dgm:else>
                      </dgm:choose>
                    </dgm:if>
                    <dgm:else name="Name128">
                      <dgm:choose name="Name129">
                        <dgm:if name="Name130" axis="root des" ptType="all node" func="maxDepth" op="gt" val="1">
                          <dgm:alg type="tx">
                            <dgm:param type="txAnchorVert" val="b"/>
                            <dgm:param type="txAnchorVertCh" val="b"/>
                            <dgm:param type="parTxLTRAlign" val="l"/>
                            <dgm:param type="parTxRTLAlign" val="r"/>
                          </dgm:alg>
                        </dgm:if>
                        <dgm:else name="Name13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32">
                    <dgm:if name="Name133" func="var" arg="dir" op="equ" val="norm">
                      <dgm:constrLst>
                        <dgm:constr type="rMarg"/>
                        <dgm:constr type="tMarg"/>
                        <dgm:constr type="bMarg"/>
                      </dgm:constrLst>
                    </dgm:if>
                    <dgm:else name="Name134">
                      <dgm:constrLst>
                        <dgm:constr type="lMarg"/>
                        <dgm:constr type="tMarg"/>
                        <dgm:constr type="bMarg"/>
                      </dgm:constrLst>
                    </dgm:else>
                  </dgm:choose>
                  <dgm:ruleLst>
                    <dgm:rule type="primFontSz" val="5" fact="NaN" max="NaN"/>
                  </dgm:ruleLst>
                </dgm:layoutNode>
              </dgm:forEach>
            </dgm:layoutNode>
          </dgm:if>
          <dgm:else name="Name135">
            <dgm:layoutNode name="arrowDiagram5">
              <dgm:alg type="composite">
                <dgm:param type="vertAlign" val="none"/>
                <dgm:param type="horzAlign" val="none"/>
              </dgm:alg>
              <dgm:shape xmlns:r="http://schemas.openxmlformats.org/officeDocument/2006/relationships" r:blip="">
                <dgm:adjLst/>
              </dgm:shape>
              <dgm:presOf/>
              <dgm:choose name="Name136">
                <dgm:if name="Name137" func="var" arg="dir" op="equ" val="norm">
                  <dgm:constrLst>
                    <dgm:constr type="ctrX" for="ch" forName="bullet5a" refType="w" fact="0.11"/>
                    <dgm:constr type="ctrY" for="ch" forName="bullet5a" refType="h" fact="0.762"/>
                    <dgm:constr type="w" for="ch" forName="bullet5a" refType="w" fact="0.023"/>
                    <dgm:constr type="h" for="ch" forName="bullet5a" refType="w" refFor="ch" refForName="bullet5a"/>
                    <dgm:constr type="l" for="ch" forName="textBox5a" refType="ctrX" refFor="ch" refForName="bullet5a"/>
                    <dgm:constr type="t" for="ch" forName="textBox5a" refType="ctrY" refFor="ch" refForName="bullet5a"/>
                    <dgm:constr type="w" for="ch" forName="textBox5a" refType="w" fact="0.131"/>
                    <dgm:constr type="h" for="ch" forName="textBox5a" refType="h" fact="0.238"/>
                    <dgm:constr type="userA" refType="h" refFor="ch" refForName="bullet5a" fact="0.53"/>
                    <dgm:constr type="l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l" for="ch" forName="textBox5b" refType="ctrX" refFor="ch" refForName="bullet5b"/>
                    <dgm:constr type="t" for="ch" forName="textBox5b" refType="ctrY" refFor="ch" refForName="bullet5b"/>
                    <dgm:constr type="w" for="ch" forName="textBox5b" refType="w" fact="0.166"/>
                    <dgm:constr type="h" for="ch" forName="textBox5b" refType="h" fact="0.419"/>
                    <dgm:constr type="userB" refType="h" refFor="ch" refForName="bullet5b" fact="0.53"/>
                    <dgm:constr type="l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l" for="ch" forName="textBox5c" refType="ctrX" refFor="ch" refForName="bullet5c"/>
                    <dgm:constr type="t" for="ch" forName="textBox5c" refType="ctrY" refFor="ch" refForName="bullet5c"/>
                    <dgm:constr type="w" for="ch" forName="textBox5c" refType="w" fact="0.193"/>
                    <dgm:constr type="h" for="ch" forName="textBox5c" refType="h" fact="0.562"/>
                    <dgm:constr type="userC" refType="h" refFor="ch" refForName="bullet5c" fact="0.53"/>
                    <dgm:constr type="l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l" for="ch" forName="textBox5d" refType="ctrX" refFor="ch" refForName="bullet5d"/>
                    <dgm:constr type="t" for="ch" forName="textBox5d" refType="ctrY" refFor="ch" refForName="bullet5d"/>
                    <dgm:constr type="w" for="ch" forName="textBox5d" refType="w" fact="0.2"/>
                    <dgm:constr type="h" for="ch" forName="textBox5d" refType="h" fact="0.67"/>
                    <dgm:constr type="userD" refType="h" refFor="ch" refForName="bullet5d" fact="0.53"/>
                    <dgm:constr type="l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l" for="ch" forName="textBox5e" refType="ctrX" refFor="ch" refForName="bullet5e"/>
                    <dgm:constr type="t" for="ch" forName="textBox5e" refType="ctrY" refFor="ch" refForName="bullet5e"/>
                    <dgm:constr type="w" for="ch" forName="textBox5e" refType="w" fact="0.2"/>
                    <dgm:constr type="h" for="ch" forName="textBox5e" refType="h" fact="0.736"/>
                    <dgm:constr type="userE" refType="h" refFor="ch" refForName="bullet5e" fact="0.53"/>
                    <dgm:constr type="lMarg" for="ch" forName="textBox5e" refType="userE" fact="2.834"/>
                    <dgm:constr type="primFontSz" for="ch" ptType="node" op="equ" val="65"/>
                  </dgm:constrLst>
                </dgm:if>
                <dgm:else name="Name138">
                  <dgm:constrLst>
                    <dgm:constr type="ctrX" for="ch" forName="bullet5a" refType="w" fact="0.11"/>
                    <dgm:constr type="ctrY" for="ch" forName="bullet5a" refType="h" fact="0.762"/>
                    <dgm:constr type="w" for="ch" forName="bullet5a" refType="w" fact="0.023"/>
                    <dgm:constr type="h" for="ch" forName="bullet5a" refType="w" refFor="ch" refForName="bullet5a"/>
                    <dgm:constr type="r" for="ch" forName="textBox5a" refType="ctrX" refFor="ch" refForName="bullet5a"/>
                    <dgm:constr type="b" for="ch" forName="textBox5a" refType="ctrY" refFor="ch" refForName="bullet5a"/>
                    <dgm:constr type="w" for="ch" forName="textBox5a" refType="w" fact="0.11"/>
                    <dgm:constr type="h" for="ch" forName="textBox5a" refType="h" fact="0.762"/>
                    <dgm:constr type="userA" refType="h" refFor="ch" refForName="bullet5a" fact="0.53"/>
                    <dgm:constr type="rMarg" for="ch" forName="textBox5a" refType="userA" fact="2.834"/>
                    <dgm:constr type="ctrX" for="ch" forName="bullet5b" refType="w" fact="0.241"/>
                    <dgm:constr type="ctrY" for="ch" forName="bullet5b" refType="h" fact="0.581"/>
                    <dgm:constr type="w" for="ch" forName="bullet5b" refType="w" fact="0.036"/>
                    <dgm:constr type="h" for="ch" forName="bullet5b" refType="w" refFor="ch" refForName="bullet5b"/>
                    <dgm:constr type="r" for="ch" forName="textBox5b" refType="ctrX" refFor="ch" refForName="bullet5b"/>
                    <dgm:constr type="b" for="ch" forName="textBox5b" refType="ctrY" refFor="ch" refForName="bullet5b"/>
                    <dgm:constr type="w" for="ch" forName="textBox5b" refType="w" fact="0.131"/>
                    <dgm:constr type="h" for="ch" forName="textBox5b" refType="h" fact="0.581"/>
                    <dgm:constr type="userB" refType="h" refFor="ch" refForName="bullet5b" fact="0.53"/>
                    <dgm:constr type="rMarg" for="ch" forName="textBox5b" refType="userB" fact="2.834"/>
                    <dgm:constr type="ctrX" for="ch" forName="bullet5c" refType="w" fact="0.407"/>
                    <dgm:constr type="ctrY" for="ch" forName="bullet5c" refType="h" fact="0.438"/>
                    <dgm:constr type="w" for="ch" forName="bullet5c" refType="w" fact="0.048"/>
                    <dgm:constr type="h" for="ch" forName="bullet5c" refType="w" refFor="ch" refForName="bullet5c"/>
                    <dgm:constr type="r" for="ch" forName="textBox5c" refType="ctrX" refFor="ch" refForName="bullet5c"/>
                    <dgm:constr type="b" for="ch" forName="textBox5c" refType="ctrY" refFor="ch" refForName="bullet5c"/>
                    <dgm:constr type="w" for="ch" forName="textBox5c" refType="w" fact="0.166"/>
                    <dgm:constr type="h" for="ch" forName="textBox5c" refType="h" fact="0.438"/>
                    <dgm:constr type="userC" refType="h" refFor="ch" refForName="bullet5c" fact="0.53"/>
                    <dgm:constr type="rMarg" for="ch" forName="textBox5c" refType="userC" fact="2.834"/>
                    <dgm:constr type="ctrX" for="ch" forName="bullet5d" refType="w" fact="0.6"/>
                    <dgm:constr type="ctrY" for="ch" forName="bullet5d" refType="h" fact="0.33"/>
                    <dgm:constr type="w" for="ch" forName="bullet5d" refType="w" fact="0.062"/>
                    <dgm:constr type="h" for="ch" forName="bullet5d" refType="w" refFor="ch" refForName="bullet5d"/>
                    <dgm:constr type="r" for="ch" forName="textBox5d" refType="ctrX" refFor="ch" refForName="bullet5d"/>
                    <dgm:constr type="b" for="ch" forName="textBox5d" refType="ctrY" refFor="ch" refForName="bullet5d"/>
                    <dgm:constr type="w" for="ch" forName="textBox5d" refType="w" fact="0.193"/>
                    <dgm:constr type="h" for="ch" forName="textBox5d" refType="h" fact="0.33"/>
                    <dgm:constr type="userD" refType="h" refFor="ch" refForName="bullet5d" fact="0.53"/>
                    <dgm:constr type="rMarg" for="ch" forName="textBox5d" refType="userD" fact="2.834"/>
                    <dgm:constr type="ctrX" for="ch" forName="bullet5e" refType="w" fact="0.8"/>
                    <dgm:constr type="ctrY" for="ch" forName="bullet5e" refType="h" fact="0.264"/>
                    <dgm:constr type="w" for="ch" forName="bullet5e" refType="w" fact="0.079"/>
                    <dgm:constr type="h" for="ch" forName="bullet5e" refType="w" refFor="ch" refForName="bullet5e"/>
                    <dgm:constr type="r" for="ch" forName="textBox5e" refType="ctrX" refFor="ch" refForName="bullet5e"/>
                    <dgm:constr type="b" for="ch" forName="textBox5e" refType="ctrY" refFor="ch" refForName="bullet5e"/>
                    <dgm:constr type="w" for="ch" forName="textBox5e" refType="w" fact="0.2"/>
                    <dgm:constr type="h" for="ch" forName="textBox5e" refType="h" fact="0.264"/>
                    <dgm:constr type="userE" refType="h" refFor="ch" refForName="bullet5e" fact="0.53"/>
                    <dgm:constr type="rMarg" for="ch" forName="textBox5e" refType="userE" fact="2.834"/>
                    <dgm:constr type="primFontSz" for="ch" ptType="node" op="equ" val="65"/>
                  </dgm:constrLst>
                </dgm:else>
              </dgm:choose>
              <dgm:ruleLst/>
              <dgm:forEach name="Name139" axis="ch" ptType="node" cnt="1">
                <dgm:layoutNode name="bullet5a" styleLbl="node1">
                  <dgm:alg type="sp"/>
                  <dgm:shape xmlns:r="http://schemas.openxmlformats.org/officeDocument/2006/relationships" type="ellipse" r:blip="">
                    <dgm:adjLst/>
                  </dgm:shape>
                  <dgm:presOf/>
                  <dgm:constrLst/>
                  <dgm:ruleLst/>
                </dgm:layoutNode>
                <dgm:layoutNode name="textBox5a" styleLbl="revTx">
                  <dgm:varLst>
                    <dgm:bulletEnabled val="1"/>
                  </dgm:varLst>
                  <dgm:choose name="Name140">
                    <dgm:if name="Name141" func="var" arg="dir" op="equ" val="norm">
                      <dgm:choose name="Name142">
                        <dgm:if name="Name143" axis="root des" ptType="all node" func="maxDepth" op="gt" val="1">
                          <dgm:alg type="tx">
                            <dgm:param type="txAnchorVert" val="t"/>
                            <dgm:param type="parTxLTRAlign" val="l"/>
                            <dgm:param type="parTxRTLAlign" val="r"/>
                          </dgm:alg>
                        </dgm:if>
                        <dgm:else name="Name144">
                          <dgm:alg type="tx">
                            <dgm:param type="txAnchorVert" val="t"/>
                            <dgm:param type="parTxLTRAlign" val="l"/>
                            <dgm:param type="parTxRTLAlign" val="l"/>
                          </dgm:alg>
                        </dgm:else>
                      </dgm:choose>
                    </dgm:if>
                    <dgm:else name="Name145">
                      <dgm:choose name="Name146">
                        <dgm:if name="Name147" axis="root des" ptType="all node" func="maxDepth" op="gt" val="1">
                          <dgm:alg type="tx">
                            <dgm:param type="txAnchorVert" val="b"/>
                            <dgm:param type="txAnchorVertCh" val="b"/>
                            <dgm:param type="parTxLTRAlign" val="l"/>
                            <dgm:param type="parTxRTLAlign" val="r"/>
                          </dgm:alg>
                        </dgm:if>
                        <dgm:else name="Name148">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49">
                    <dgm:if name="Name150" func="var" arg="dir" op="equ" val="norm">
                      <dgm:constrLst>
                        <dgm:constr type="rMarg"/>
                        <dgm:constr type="tMarg"/>
                        <dgm:constr type="bMarg"/>
                      </dgm:constrLst>
                    </dgm:if>
                    <dgm:else name="Name151">
                      <dgm:constrLst>
                        <dgm:constr type="lMarg"/>
                        <dgm:constr type="tMarg"/>
                        <dgm:constr type="bMarg"/>
                      </dgm:constrLst>
                    </dgm:else>
                  </dgm:choose>
                  <dgm:ruleLst>
                    <dgm:rule type="primFontSz" val="5" fact="NaN" max="NaN"/>
                  </dgm:ruleLst>
                </dgm:layoutNode>
              </dgm:forEach>
              <dgm:forEach name="Name152" axis="ch" ptType="node" st="2" cnt="1">
                <dgm:layoutNode name="bullet5b" styleLbl="node1">
                  <dgm:alg type="sp"/>
                  <dgm:shape xmlns:r="http://schemas.openxmlformats.org/officeDocument/2006/relationships" type="ellipse" r:blip="">
                    <dgm:adjLst/>
                  </dgm:shape>
                  <dgm:presOf/>
                  <dgm:constrLst/>
                  <dgm:ruleLst/>
                </dgm:layoutNode>
                <dgm:layoutNode name="textBox5b" styleLbl="revTx">
                  <dgm:varLst>
                    <dgm:bulletEnabled val="1"/>
                  </dgm:varLst>
                  <dgm:choose name="Name153">
                    <dgm:if name="Name154" func="var" arg="dir" op="equ" val="norm">
                      <dgm:choose name="Name155">
                        <dgm:if name="Name156" axis="root des" ptType="all node" func="maxDepth" op="gt" val="1">
                          <dgm:alg type="tx">
                            <dgm:param type="txAnchorVert" val="t"/>
                            <dgm:param type="parTxLTRAlign" val="l"/>
                            <dgm:param type="parTxRTLAlign" val="r"/>
                          </dgm:alg>
                        </dgm:if>
                        <dgm:else name="Name157">
                          <dgm:alg type="tx">
                            <dgm:param type="txAnchorVert" val="t"/>
                            <dgm:param type="parTxLTRAlign" val="l"/>
                            <dgm:param type="parTxRTLAlign" val="l"/>
                          </dgm:alg>
                        </dgm:else>
                      </dgm:choose>
                    </dgm:if>
                    <dgm:else name="Name158">
                      <dgm:choose name="Name159">
                        <dgm:if name="Name160" axis="root des" ptType="all node" func="maxDepth" op="gt" val="1">
                          <dgm:alg type="tx">
                            <dgm:param type="txAnchorVert" val="b"/>
                            <dgm:param type="txAnchorVertCh" val="b"/>
                            <dgm:param type="parTxLTRAlign" val="l"/>
                            <dgm:param type="parTxRTLAlign" val="r"/>
                          </dgm:alg>
                        </dgm:if>
                        <dgm:else name="Name161">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62">
                    <dgm:if name="Name163" func="var" arg="dir" op="equ" val="norm">
                      <dgm:constrLst>
                        <dgm:constr type="rMarg"/>
                        <dgm:constr type="tMarg"/>
                        <dgm:constr type="bMarg"/>
                      </dgm:constrLst>
                    </dgm:if>
                    <dgm:else name="Name164">
                      <dgm:constrLst>
                        <dgm:constr type="lMarg"/>
                        <dgm:constr type="tMarg"/>
                        <dgm:constr type="bMarg"/>
                      </dgm:constrLst>
                    </dgm:else>
                  </dgm:choose>
                  <dgm:ruleLst>
                    <dgm:rule type="primFontSz" val="5" fact="NaN" max="NaN"/>
                  </dgm:ruleLst>
                </dgm:layoutNode>
              </dgm:forEach>
              <dgm:forEach name="Name165" axis="ch" ptType="node" st="3" cnt="1">
                <dgm:layoutNode name="bullet5c" styleLbl="node1">
                  <dgm:alg type="sp"/>
                  <dgm:shape xmlns:r="http://schemas.openxmlformats.org/officeDocument/2006/relationships" type="ellipse" r:blip="">
                    <dgm:adjLst/>
                  </dgm:shape>
                  <dgm:presOf/>
                  <dgm:constrLst/>
                  <dgm:ruleLst/>
                </dgm:layoutNode>
                <dgm:layoutNode name="textBox5c" styleLbl="revTx">
                  <dgm:varLst>
                    <dgm:bulletEnabled val="1"/>
                  </dgm:varLst>
                  <dgm:choose name="Name166">
                    <dgm:if name="Name167" func="var" arg="dir" op="equ" val="norm">
                      <dgm:choose name="Name168">
                        <dgm:if name="Name169" axis="root des" ptType="all node" func="maxDepth" op="gt" val="1">
                          <dgm:alg type="tx">
                            <dgm:param type="txAnchorVert" val="t"/>
                            <dgm:param type="parTxLTRAlign" val="l"/>
                            <dgm:param type="parTxRTLAlign" val="r"/>
                          </dgm:alg>
                        </dgm:if>
                        <dgm:else name="Name170">
                          <dgm:alg type="tx">
                            <dgm:param type="txAnchorVert" val="t"/>
                            <dgm:param type="parTxLTRAlign" val="l"/>
                            <dgm:param type="parTxRTLAlign" val="l"/>
                          </dgm:alg>
                        </dgm:else>
                      </dgm:choose>
                    </dgm:if>
                    <dgm:else name="Name171">
                      <dgm:choose name="Name172">
                        <dgm:if name="Name173" axis="root des" ptType="all node" func="maxDepth" op="gt" val="1">
                          <dgm:alg type="tx">
                            <dgm:param type="txAnchorVert" val="b"/>
                            <dgm:param type="txAnchorVertCh" val="b"/>
                            <dgm:param type="parTxLTRAlign" val="l"/>
                            <dgm:param type="parTxRTLAlign" val="r"/>
                          </dgm:alg>
                        </dgm:if>
                        <dgm:else name="Name174">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75">
                    <dgm:if name="Name176" func="var" arg="dir" op="equ" val="norm">
                      <dgm:constrLst>
                        <dgm:constr type="rMarg"/>
                        <dgm:constr type="tMarg"/>
                        <dgm:constr type="bMarg"/>
                      </dgm:constrLst>
                    </dgm:if>
                    <dgm:else name="Name177">
                      <dgm:constrLst>
                        <dgm:constr type="lMarg"/>
                        <dgm:constr type="tMarg"/>
                        <dgm:constr type="bMarg"/>
                      </dgm:constrLst>
                    </dgm:else>
                  </dgm:choose>
                  <dgm:ruleLst>
                    <dgm:rule type="primFontSz" val="5" fact="NaN" max="NaN"/>
                  </dgm:ruleLst>
                </dgm:layoutNode>
              </dgm:forEach>
              <dgm:forEach name="Name178" axis="ch" ptType="node" st="4" cnt="1">
                <dgm:layoutNode name="bullet5d" styleLbl="node1">
                  <dgm:alg type="sp"/>
                  <dgm:shape xmlns:r="http://schemas.openxmlformats.org/officeDocument/2006/relationships" type="ellipse" r:blip="">
                    <dgm:adjLst/>
                  </dgm:shape>
                  <dgm:presOf/>
                  <dgm:constrLst/>
                  <dgm:ruleLst/>
                </dgm:layoutNode>
                <dgm:layoutNode name="textBox5d" styleLbl="revTx">
                  <dgm:varLst>
                    <dgm:bulletEnabled val="1"/>
                  </dgm:varLst>
                  <dgm:choose name="Name179">
                    <dgm:if name="Name180" func="var" arg="dir" op="equ" val="norm">
                      <dgm:choose name="Name181">
                        <dgm:if name="Name182" axis="root des" ptType="all node" func="maxDepth" op="gt" val="1">
                          <dgm:alg type="tx">
                            <dgm:param type="txAnchorVert" val="t"/>
                            <dgm:param type="parTxLTRAlign" val="l"/>
                            <dgm:param type="parTxRTLAlign" val="r"/>
                          </dgm:alg>
                        </dgm:if>
                        <dgm:else name="Name183">
                          <dgm:alg type="tx">
                            <dgm:param type="txAnchorVert" val="t"/>
                            <dgm:param type="parTxLTRAlign" val="l"/>
                            <dgm:param type="parTxRTLAlign" val="l"/>
                          </dgm:alg>
                        </dgm:else>
                      </dgm:choose>
                    </dgm:if>
                    <dgm:else name="Name184">
                      <dgm:choose name="Name185">
                        <dgm:if name="Name186" axis="root des" ptType="all node" func="maxDepth" op="gt" val="1">
                          <dgm:alg type="tx">
                            <dgm:param type="txAnchorVert" val="b"/>
                            <dgm:param type="txAnchorVertCh" val="b"/>
                            <dgm:param type="parTxLTRAlign" val="l"/>
                            <dgm:param type="parTxRTLAlign" val="r"/>
                          </dgm:alg>
                        </dgm:if>
                        <dgm:else name="Name187">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188">
                    <dgm:if name="Name189" func="var" arg="dir" op="equ" val="norm">
                      <dgm:constrLst>
                        <dgm:constr type="rMarg"/>
                        <dgm:constr type="tMarg"/>
                        <dgm:constr type="bMarg"/>
                      </dgm:constrLst>
                    </dgm:if>
                    <dgm:else name="Name190">
                      <dgm:constrLst>
                        <dgm:constr type="lMarg"/>
                        <dgm:constr type="tMarg"/>
                        <dgm:constr type="bMarg"/>
                      </dgm:constrLst>
                    </dgm:else>
                  </dgm:choose>
                  <dgm:ruleLst>
                    <dgm:rule type="primFontSz" val="5" fact="NaN" max="NaN"/>
                  </dgm:ruleLst>
                </dgm:layoutNode>
              </dgm:forEach>
              <dgm:forEach name="Name191" axis="ch" ptType="node" st="5" cnt="1">
                <dgm:layoutNode name="bullet5e" styleLbl="node1">
                  <dgm:alg type="sp"/>
                  <dgm:shape xmlns:r="http://schemas.openxmlformats.org/officeDocument/2006/relationships" type="ellipse" r:blip="">
                    <dgm:adjLst/>
                  </dgm:shape>
                  <dgm:presOf/>
                  <dgm:constrLst/>
                  <dgm:ruleLst/>
                </dgm:layoutNode>
                <dgm:layoutNode name="textBox5e" styleLbl="revTx">
                  <dgm:varLst>
                    <dgm:bulletEnabled val="1"/>
                  </dgm:varLst>
                  <dgm:choose name="Name192">
                    <dgm:if name="Name193" func="var" arg="dir" op="equ" val="norm">
                      <dgm:choose name="Name194">
                        <dgm:if name="Name195" axis="root des" ptType="all node" func="maxDepth" op="gt" val="1">
                          <dgm:alg type="tx">
                            <dgm:param type="txAnchorVert" val="t"/>
                            <dgm:param type="parTxLTRAlign" val="l"/>
                            <dgm:param type="parTxRTLAlign" val="r"/>
                          </dgm:alg>
                        </dgm:if>
                        <dgm:else name="Name196">
                          <dgm:alg type="tx">
                            <dgm:param type="txAnchorVert" val="t"/>
                            <dgm:param type="parTxLTRAlign" val="l"/>
                            <dgm:param type="parTxRTLAlign" val="l"/>
                          </dgm:alg>
                        </dgm:else>
                      </dgm:choose>
                    </dgm:if>
                    <dgm:else name="Name197">
                      <dgm:choose name="Name198">
                        <dgm:if name="Name199" axis="root des" ptType="all node" func="maxDepth" op="gt" val="1">
                          <dgm:alg type="tx">
                            <dgm:param type="txAnchorVert" val="b"/>
                            <dgm:param type="txAnchorVertCh" val="b"/>
                            <dgm:param type="parTxLTRAlign" val="l"/>
                            <dgm:param type="parTxRTLAlign" val="r"/>
                          </dgm:alg>
                        </dgm:if>
                        <dgm:else name="Name200">
                          <dgm:alg type="tx">
                            <dgm:param type="txAnchorVert" val="b"/>
                            <dgm:param type="parTxLTRAlign" val="r"/>
                            <dgm:param type="parTxRTLAlign" val="r"/>
                          </dgm:alg>
                        </dgm:else>
                      </dgm:choose>
                    </dgm:else>
                  </dgm:choose>
                  <dgm:shape xmlns:r="http://schemas.openxmlformats.org/officeDocument/2006/relationships" type="rect" r:blip="">
                    <dgm:adjLst/>
                  </dgm:shape>
                  <dgm:presOf axis="desOrSelf" ptType="node"/>
                  <dgm:choose name="Name201">
                    <dgm:if name="Name202" func="var" arg="dir" op="equ" val="norm">
                      <dgm:constrLst>
                        <dgm:constr type="rMarg"/>
                        <dgm:constr type="tMarg"/>
                        <dgm:constr type="bMarg"/>
                      </dgm:constrLst>
                    </dgm:if>
                    <dgm:else name="Name203">
                      <dgm:constrLst>
                        <dgm:constr type="lMarg"/>
                        <dgm:constr type="tMarg"/>
                        <dgm:constr type="bMarg"/>
                      </dgm:constrLst>
                    </dgm:else>
                  </dgm:choose>
                  <dgm:ruleLst>
                    <dgm:rule type="primFontSz" val="5" fact="NaN" max="NaN"/>
                  </dgm:ruleLst>
                </dgm:layoutNode>
              </dgm:forEach>
            </dgm:layoutNode>
          </dgm:else>
        </dgm:choose>
      </dgm:if>
      <dgm:else name="Name204"/>
    </dgm:choose>
  </dgm:layoutNode>
</dgm:layoutDef>
</file>

<file path=ppt/diagrams/layout8.xml><?xml version="1.0" encoding="utf-8"?>
<dgm:layoutDef xmlns:dgm="http://schemas.openxmlformats.org/drawingml/2006/diagram" xmlns:a="http://schemas.openxmlformats.org/drawingml/2006/main" uniqueId="urn:microsoft.com/office/officeart/2005/8/layout/equation2">
  <dgm:title val=""/>
  <dgm:desc val=""/>
  <dgm:catLst>
    <dgm:cat type="relationship" pri="18000"/>
    <dgm:cat type="process" pri="26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param type="linDir" val="fromL"/>
          <dgm:param type="fallback" val="2D"/>
        </dgm:alg>
      </dgm:if>
      <dgm:else name="Name3">
        <dgm:alg type="lin">
          <dgm:param type="linDir" val="fromR"/>
          <dgm:param type="fallback" val="2D"/>
        </dgm:alg>
      </dgm:else>
    </dgm:choose>
    <dgm:shape xmlns:r="http://schemas.openxmlformats.org/officeDocument/2006/relationships" r:blip="">
      <dgm:adjLst/>
    </dgm:shape>
    <dgm:presOf/>
    <dgm:choose name="Name4">
      <dgm:if name="Name5" axis="ch" ptType="node" func="cnt" op="gte" val="3">
        <dgm:constrLst>
          <dgm:constr type="h" for="des" forName="node" refType="w" fact="0.5"/>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ch" forName="lastNode" op="equ" val="65"/>
          <dgm:constr type="primFontSz" for="des" forName="node" op="equ" val="65"/>
          <dgm:constr type="primFontSz" for="des" forName="sibTrans" val="55"/>
          <dgm:constr type="primFontSz" for="des" forName="sibTrans" refType="primFontSz" refFor="des" refForName="node" op="lte" fact="0.8"/>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if>
      <dgm:else name="Name6">
        <dgm:constrLst>
          <dgm:constr type="h" for="des" forName="node" refType="w"/>
          <dgm:constr type="w" for="ch" forName="lastNode" refType="w"/>
          <dgm:constr type="w" for="des" forName="node" refType="h" refFor="des" refForName="node"/>
          <dgm:constr type="w" for="ch" forName="sibTransLast" refType="h" refFor="des" refForName="node" fact="0.6"/>
          <dgm:constr type="h" for="des" forName="sibTrans" refType="h" refFor="des" refForName="node" op="equ" fact="0.58"/>
          <dgm:constr type="w" for="des" forName="sibTrans" refType="h" refFor="des" refForName="sibTrans" op="equ"/>
          <dgm:constr type="primFontSz" for="des" forName="node" val="65"/>
          <dgm:constr type="primFontSz" for="ch" forName="lastNode" refType="primFontSz" refFor="des" refForName="node" op="equ"/>
          <dgm:constr type="primFontSz" for="des" forName="sibTrans" val="55"/>
          <dgm:constr type="primFontSz" for="des" forName="connectorText" refType="primFontSz" refFor="des" refForName="node" op="lte" fact="0.8"/>
          <dgm:constr type="primFontSz" for="des" forName="connectorText" refType="primFontSz" refFor="des" refForName="sibTrans" op="equ"/>
          <dgm:constr type="h" for="des" forName="spacerT" refType="h" refFor="des" refForName="sibTrans" fact="0.14"/>
          <dgm:constr type="h" for="des" forName="spacerB" refType="h" refFor="des" refForName="sibTrans" fact="0.14"/>
        </dgm:constrLst>
      </dgm:else>
    </dgm:choose>
    <dgm:ruleLst/>
    <dgm:choose name="Name7">
      <dgm:if name="Name8" axis="ch" ptType="node" func="cnt" op="gte" val="1">
        <dgm:layoutNode name="vNodes">
          <dgm:alg type="lin">
            <dgm:param type="linDir" val="fromT"/>
            <dgm:param type="fallback" val="2D"/>
          </dgm:alg>
          <dgm:shape xmlns:r="http://schemas.openxmlformats.org/officeDocument/2006/relationships" r:blip="">
            <dgm:adjLst/>
          </dgm:shape>
          <dgm:presOf/>
          <dgm:constrLst/>
          <dgm:ruleLst/>
          <dgm:forEach name="Name9" axis="ch" ptType="node">
            <dgm:choose name="Name10">
              <dgm:if name="Name11" axis="self" func="revPos" op="neq" val="1">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choose name="Name12">
                  <dgm:if name="Name13" axis="self" ptType="node" func="revPos" op="gt" val="2">
                    <dgm:forEach name="sibTransForEach" axis="followSib" ptType="sibTrans" cnt="1">
                      <dgm:layoutNode name="spacerT">
                        <dgm:alg type="sp"/>
                        <dgm:shape xmlns:r="http://schemas.openxmlformats.org/officeDocument/2006/relationships" r:blip="">
                          <dgm:adjLst/>
                        </dgm:shape>
                        <dgm:presOf axis="self"/>
                        <dgm:constrLst/>
                        <dgm:ruleLst/>
                      </dgm:layoutNode>
                      <dgm:layoutNode name="sibTrans">
                        <dgm:alg type="tx"/>
                        <dgm:shape xmlns:r="http://schemas.openxmlformats.org/officeDocument/2006/relationships" type="mathPlus" r:blip="">
                          <dgm:adjLst/>
                        </dgm:shape>
                        <dgm:presOf axis="self"/>
                        <dgm:constrLst>
                          <dgm:constr type="h" refType="w"/>
                          <dgm:constr type="lMarg"/>
                          <dgm:constr type="rMarg"/>
                          <dgm:constr type="tMarg"/>
                          <dgm:constr type="bMarg"/>
                        </dgm:constrLst>
                        <dgm:ruleLst>
                          <dgm:rule type="primFontSz" val="5" fact="NaN" max="NaN"/>
                        </dgm:ruleLst>
                      </dgm:layoutNode>
                      <dgm:layoutNode name="spacerB">
                        <dgm:alg type="sp"/>
                        <dgm:shape xmlns:r="http://schemas.openxmlformats.org/officeDocument/2006/relationships" r:blip="">
                          <dgm:adjLst/>
                        </dgm:shape>
                        <dgm:presOf axis="self"/>
                        <dgm:constrLst/>
                        <dgm:ruleLst/>
                      </dgm:layoutNode>
                    </dgm:forEach>
                  </dgm:if>
                  <dgm:else name="Name14"/>
                </dgm:choose>
              </dgm:if>
              <dgm:else name="Name15"/>
            </dgm:choose>
          </dgm:forEach>
        </dgm:layoutNode>
        <dgm:choose name="Name16">
          <dgm:if name="Name17" axis="ch" ptType="node" func="cnt" op="gt" val="1">
            <dgm:layoutNode name="sibTransLast">
              <dgm:alg type="conn">
                <dgm:param type="begPts" val="auto"/>
                <dgm:param type="endPts" val="auto"/>
                <dgm:param type="srcNode" val="vNodes"/>
                <dgm:param type="dstNode" val="lastNode"/>
              </dgm:alg>
              <dgm:shape xmlns:r="http://schemas.openxmlformats.org/officeDocument/2006/relationships" type="conn" r:blip="">
                <dgm:adjLst/>
              </dgm:shape>
              <dgm:presOf axis="ch" ptType="sibTrans" st="-1" cnt="1"/>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ch desOrSelf" ptType="sibTrans sibTrans" st="-1 1" cnt="1 0"/>
                <dgm:constrLst>
                  <dgm:constr type="lMarg"/>
                  <dgm:constr type="rMarg"/>
                  <dgm:constr type="tMarg"/>
                  <dgm:constr type="bMarg"/>
                </dgm:constrLst>
                <dgm:ruleLst>
                  <dgm:rule type="primFontSz" val="5" fact="NaN" max="NaN"/>
                </dgm:ruleLst>
              </dgm:layoutNode>
            </dgm:layoutNode>
          </dgm:if>
          <dgm:else name="Name18"/>
        </dgm:choose>
        <dgm:layoutNode name="lastNode">
          <dgm:varLst>
            <dgm:bulletEnabled val="1"/>
          </dgm:varLst>
          <dgm:alg type="tx">
            <dgm:param type="txAnchorVertCh" val="mid"/>
          </dgm:alg>
          <dgm:shape xmlns:r="http://schemas.openxmlformats.org/officeDocument/2006/relationships" type="ellipse" r:blip="">
            <dgm:adjLst/>
          </dgm:shape>
          <dgm:presOf axis="ch desOrSelf" ptType="node node" st="-1 1" cnt="1 0"/>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19"/>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10/12/2025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24.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2.jpeg"/><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18" Type="http://schemas.openxmlformats.org/officeDocument/2006/relationships/diagramLayout" Target="../diagrams/layout8.xml"/><Relationship Id="rId3" Type="http://schemas.openxmlformats.org/officeDocument/2006/relationships/diagramLayout" Target="../diagrams/layout5.xml"/><Relationship Id="rId21" Type="http://schemas.microsoft.com/office/2007/relationships/diagramDrawing" Target="../diagrams/drawing8.xml"/><Relationship Id="rId7" Type="http://schemas.openxmlformats.org/officeDocument/2006/relationships/diagramData" Target="../diagrams/data6.xml"/><Relationship Id="rId12" Type="http://schemas.openxmlformats.org/officeDocument/2006/relationships/diagramData" Target="../diagrams/data7.xml"/><Relationship Id="rId17" Type="http://schemas.openxmlformats.org/officeDocument/2006/relationships/diagramData" Target="../diagrams/data8.xml"/><Relationship Id="rId2" Type="http://schemas.openxmlformats.org/officeDocument/2006/relationships/diagramData" Target="../diagrams/data5.xml"/><Relationship Id="rId16" Type="http://schemas.microsoft.com/office/2007/relationships/diagramDrawing" Target="../diagrams/drawing7.xml"/><Relationship Id="rId20" Type="http://schemas.openxmlformats.org/officeDocument/2006/relationships/diagramColors" Target="../diagrams/colors8.xml"/><Relationship Id="rId1" Type="http://schemas.openxmlformats.org/officeDocument/2006/relationships/slideLayout" Target="../slideLayouts/slideLayout7.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Colors" Target="../diagrams/colors7.xml"/><Relationship Id="rId10" Type="http://schemas.openxmlformats.org/officeDocument/2006/relationships/diagramColors" Target="../diagrams/colors6.xml"/><Relationship Id="rId19" Type="http://schemas.openxmlformats.org/officeDocument/2006/relationships/diagramQuickStyle" Target="../diagrams/quickStyle8.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s>
</file>

<file path=ppt/slides/_rels/slide9.xml.rels><?xml version="1.0" encoding="UTF-8" standalone="yes"?>
<Relationships xmlns="http://schemas.openxmlformats.org/package/2006/relationships"><Relationship Id="rId3" Type="http://schemas.openxmlformats.org/officeDocument/2006/relationships/hyperlink" Target="https://game-icons.net/lorc/originals/fishbone.html" TargetMode="External"/><Relationship Id="rId2" Type="http://schemas.openxmlformats.org/officeDocument/2006/relationships/image" Target="../media/image33.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2E17E911-875F-4DE5-8699-99D9F1805A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4" name="Rectangle 8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6" name="Rectangle 85">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8" name="Rectangle 8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0" name="Freeform: Shape 89">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92" name="Rectangle 91">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6" name="TextBox 53">
            <a:extLst>
              <a:ext uri="{FF2B5EF4-FFF2-40B4-BE49-F238E27FC236}">
                <a16:creationId xmlns:a16="http://schemas.microsoft.com/office/drawing/2014/main" id="{D3D305C6-69EA-8157-6A0D-442009C1E030}"/>
              </a:ext>
            </a:extLst>
          </p:cNvPr>
          <p:cNvGraphicFramePr/>
          <p:nvPr>
            <p:extLst>
              <p:ext uri="{D42A27DB-BD31-4B8C-83A1-F6EECF244321}">
                <p14:modId xmlns:p14="http://schemas.microsoft.com/office/powerpoint/2010/main" val="3864109622"/>
              </p:ext>
            </p:extLst>
          </p:nvPr>
        </p:nvGraphicFramePr>
        <p:xfrm>
          <a:off x="4581727" y="649480"/>
          <a:ext cx="3025303" cy="55460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62253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FD0A09-6A8D-C8A0-EC03-BD72139558CB}"/>
              </a:ext>
            </a:extLst>
          </p:cNvPr>
          <p:cNvSpPr txBox="1"/>
          <p:nvPr/>
        </p:nvSpPr>
        <p:spPr>
          <a:xfrm>
            <a:off x="818525" y="630667"/>
            <a:ext cx="8091322" cy="33411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3" name="TextBox 2">
            <a:extLst>
              <a:ext uri="{FF2B5EF4-FFF2-40B4-BE49-F238E27FC236}">
                <a16:creationId xmlns:a16="http://schemas.microsoft.com/office/drawing/2014/main" id="{72696C4D-200C-F5BA-16EC-F854D5A56FE7}"/>
              </a:ext>
            </a:extLst>
          </p:cNvPr>
          <p:cNvSpPr txBox="1"/>
          <p:nvPr/>
        </p:nvSpPr>
        <p:spPr>
          <a:xfrm>
            <a:off x="590411" y="590411"/>
            <a:ext cx="1066766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p:txBody>
      </p:sp>
      <p:sp>
        <p:nvSpPr>
          <p:cNvPr id="6" name="TextBox 5">
            <a:extLst>
              <a:ext uri="{FF2B5EF4-FFF2-40B4-BE49-F238E27FC236}">
                <a16:creationId xmlns:a16="http://schemas.microsoft.com/office/drawing/2014/main" id="{DED8C522-E69A-CA30-FFF3-75F4F1736A7C}"/>
              </a:ext>
            </a:extLst>
          </p:cNvPr>
          <p:cNvSpPr txBox="1"/>
          <p:nvPr/>
        </p:nvSpPr>
        <p:spPr>
          <a:xfrm>
            <a:off x="2710526" y="590412"/>
            <a:ext cx="646769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A Global view of the floral Industry</a:t>
            </a:r>
          </a:p>
        </p:txBody>
      </p:sp>
      <p:pic>
        <p:nvPicPr>
          <p:cNvPr id="7" name="Picture 6" descr="Free Images : blossom, vase, rose, spring, green, romantic, flora ...">
            <a:extLst>
              <a:ext uri="{FF2B5EF4-FFF2-40B4-BE49-F238E27FC236}">
                <a16:creationId xmlns:a16="http://schemas.microsoft.com/office/drawing/2014/main" id="{A5642D03-B344-B09E-5F5A-A8D1D3F47675}"/>
              </a:ext>
            </a:extLst>
          </p:cNvPr>
          <p:cNvPicPr>
            <a:picLocks noChangeAspect="1"/>
          </p:cNvPicPr>
          <p:nvPr/>
        </p:nvPicPr>
        <p:blipFill>
          <a:blip r:embed="rId2"/>
          <a:stretch>
            <a:fillRect/>
          </a:stretch>
        </p:blipFill>
        <p:spPr>
          <a:xfrm>
            <a:off x="751114" y="1509061"/>
            <a:ext cx="4604658" cy="3056106"/>
          </a:xfrm>
          <a:prstGeom prst="rect">
            <a:avLst/>
          </a:prstGeom>
        </p:spPr>
      </p:pic>
      <p:sp>
        <p:nvSpPr>
          <p:cNvPr id="10" name="TextBox 9">
            <a:extLst>
              <a:ext uri="{FF2B5EF4-FFF2-40B4-BE49-F238E27FC236}">
                <a16:creationId xmlns:a16="http://schemas.microsoft.com/office/drawing/2014/main" id="{8CE19FAA-9DF7-1D7C-37CD-9E2B64DC8BA3}"/>
              </a:ext>
            </a:extLst>
          </p:cNvPr>
          <p:cNvSpPr txBox="1"/>
          <p:nvPr/>
        </p:nvSpPr>
        <p:spPr>
          <a:xfrm>
            <a:off x="899035" y="4669619"/>
            <a:ext cx="432073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$11.3B Sales in Cut Flowers </a:t>
            </a:r>
          </a:p>
        </p:txBody>
      </p:sp>
      <p:pic>
        <p:nvPicPr>
          <p:cNvPr id="11" name="Picture 10" descr="Potted Green Indoor Plants · Free Stock Photo">
            <a:extLst>
              <a:ext uri="{FF2B5EF4-FFF2-40B4-BE49-F238E27FC236}">
                <a16:creationId xmlns:a16="http://schemas.microsoft.com/office/drawing/2014/main" id="{5BA07D85-4570-120D-4577-F872067D4404}"/>
              </a:ext>
            </a:extLst>
          </p:cNvPr>
          <p:cNvPicPr>
            <a:picLocks noChangeAspect="1"/>
          </p:cNvPicPr>
          <p:nvPr/>
        </p:nvPicPr>
        <p:blipFill>
          <a:blip r:embed="rId3"/>
          <a:stretch>
            <a:fillRect/>
          </a:stretch>
        </p:blipFill>
        <p:spPr>
          <a:xfrm>
            <a:off x="6390586" y="1512730"/>
            <a:ext cx="4691164" cy="3049075"/>
          </a:xfrm>
          <a:prstGeom prst="rect">
            <a:avLst/>
          </a:prstGeom>
        </p:spPr>
      </p:pic>
      <p:sp>
        <p:nvSpPr>
          <p:cNvPr id="12" name="TextBox 11">
            <a:extLst>
              <a:ext uri="{FF2B5EF4-FFF2-40B4-BE49-F238E27FC236}">
                <a16:creationId xmlns:a16="http://schemas.microsoft.com/office/drawing/2014/main" id="{4A12A0E3-D6BB-EBF1-DC7A-42BF3C41BC87}"/>
              </a:ext>
            </a:extLst>
          </p:cNvPr>
          <p:cNvSpPr txBox="1"/>
          <p:nvPr/>
        </p:nvSpPr>
        <p:spPr>
          <a:xfrm>
            <a:off x="6454272" y="4696455"/>
            <a:ext cx="46025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$11B Sales in Potted Plants</a:t>
            </a:r>
          </a:p>
        </p:txBody>
      </p:sp>
      <p:sp>
        <p:nvSpPr>
          <p:cNvPr id="14" name="TextBox 13">
            <a:extLst>
              <a:ext uri="{FF2B5EF4-FFF2-40B4-BE49-F238E27FC236}">
                <a16:creationId xmlns:a16="http://schemas.microsoft.com/office/drawing/2014/main" id="{256DDCCA-B4CD-B189-F0CE-5D02BF734614}"/>
              </a:ext>
            </a:extLst>
          </p:cNvPr>
          <p:cNvSpPr txBox="1"/>
          <p:nvPr/>
        </p:nvSpPr>
        <p:spPr>
          <a:xfrm>
            <a:off x="3402169" y="5478887"/>
            <a:ext cx="60960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Floral exports grew 4% from 2023-2024 coming to the export peak in 2021​</a:t>
            </a:r>
          </a:p>
        </p:txBody>
      </p:sp>
    </p:spTree>
    <p:extLst>
      <p:ext uri="{BB962C8B-B14F-4D97-AF65-F5344CB8AC3E}">
        <p14:creationId xmlns:p14="http://schemas.microsoft.com/office/powerpoint/2010/main" val="1329731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D38961A-7EDF-BAF8-410B-80C6D1FE5440}"/>
              </a:ext>
            </a:extLst>
          </p:cNvPr>
          <p:cNvSpPr txBox="1"/>
          <p:nvPr/>
        </p:nvSpPr>
        <p:spPr>
          <a:xfrm>
            <a:off x="8263944" y="5618408"/>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07/01/2025 freshproduce.com </a:t>
            </a:r>
          </a:p>
        </p:txBody>
      </p:sp>
      <p:graphicFrame>
        <p:nvGraphicFramePr>
          <p:cNvPr id="19" name="TextBox 2">
            <a:extLst>
              <a:ext uri="{FF2B5EF4-FFF2-40B4-BE49-F238E27FC236}">
                <a16:creationId xmlns:a16="http://schemas.microsoft.com/office/drawing/2014/main" id="{5FAC7025-BF42-AC74-35BB-27E265201C42}"/>
              </a:ext>
            </a:extLst>
          </p:cNvPr>
          <p:cNvGraphicFramePr/>
          <p:nvPr>
            <p:extLst>
              <p:ext uri="{D42A27DB-BD31-4B8C-83A1-F6EECF244321}">
                <p14:modId xmlns:p14="http://schemas.microsoft.com/office/powerpoint/2010/main" val="504583485"/>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58892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 name="Slide Background Fill">
            <a:extLst>
              <a:ext uri="{FF2B5EF4-FFF2-40B4-BE49-F238E27FC236}">
                <a16:creationId xmlns:a16="http://schemas.microsoft.com/office/drawing/2014/main" id="{C3420C89-0B09-4632-A4AF-3971D08BF7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6" name="Color Cover">
            <a:extLst>
              <a:ext uri="{FF2B5EF4-FFF2-40B4-BE49-F238E27FC236}">
                <a16:creationId xmlns:a16="http://schemas.microsoft.com/office/drawing/2014/main" id="{4E5CBA61-BF74-40B4-A3A8-366BBA626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88" name="Group 187">
            <a:extLst>
              <a:ext uri="{FF2B5EF4-FFF2-40B4-BE49-F238E27FC236}">
                <a16:creationId xmlns:a16="http://schemas.microsoft.com/office/drawing/2014/main" id="{AC27E70C-5470-4262-B9CE-AE52C51CF4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2929"/>
            <a:ext cx="12188952" cy="3490956"/>
            <a:chOff x="651279" y="598259"/>
            <a:chExt cx="10889442" cy="5680742"/>
          </a:xfrm>
        </p:grpSpPr>
        <p:sp>
          <p:nvSpPr>
            <p:cNvPr id="189" name="Color">
              <a:extLst>
                <a:ext uri="{FF2B5EF4-FFF2-40B4-BE49-F238E27FC236}">
                  <a16:creationId xmlns:a16="http://schemas.microsoft.com/office/drawing/2014/main" id="{B5C7D35F-738C-47DF-AD6E-859806E46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0" name="Color">
              <a:extLst>
                <a:ext uri="{FF2B5EF4-FFF2-40B4-BE49-F238E27FC236}">
                  <a16:creationId xmlns:a16="http://schemas.microsoft.com/office/drawing/2014/main" id="{740F8C8B-E52F-46CF-89C7-51C6A037CF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pic>
        <p:nvPicPr>
          <p:cNvPr id="175" name="Picture 174">
            <a:extLst>
              <a:ext uri="{FF2B5EF4-FFF2-40B4-BE49-F238E27FC236}">
                <a16:creationId xmlns:a16="http://schemas.microsoft.com/office/drawing/2014/main" id="{7F356010-97C6-911C-8FEF-2A5996539CA9}"/>
              </a:ext>
            </a:extLst>
          </p:cNvPr>
          <p:cNvPicPr>
            <a:picLocks noChangeAspect="1"/>
          </p:cNvPicPr>
          <p:nvPr/>
        </p:nvPicPr>
        <p:blipFill>
          <a:blip r:embed="rId2"/>
          <a:srcRect t="11535" r="9085" b="11736"/>
          <a:stretch>
            <a:fillRect/>
          </a:stretch>
        </p:blipFill>
        <p:spPr>
          <a:xfrm>
            <a:off x="6803647" y="2096627"/>
            <a:ext cx="4730214" cy="2664746"/>
          </a:xfrm>
          <a:prstGeom prst="rect">
            <a:avLst/>
          </a:prstGeom>
        </p:spPr>
      </p:pic>
      <p:grpSp>
        <p:nvGrpSpPr>
          <p:cNvPr id="192" name="Group 191">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3" name="Freeform: Shape 192">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4" name="Freeform: Shape 193">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5" name="Freeform: Shape 194">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6" name="Freeform: Shape 195">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7" name="Freeform: Shape 196">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8" name="Freeform: Shape 197">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9" name="Freeform: Shape 198">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3" name="TextBox 2">
            <a:extLst>
              <a:ext uri="{FF2B5EF4-FFF2-40B4-BE49-F238E27FC236}">
                <a16:creationId xmlns:a16="http://schemas.microsoft.com/office/drawing/2014/main" id="{301A9051-7F22-E769-BA94-01FE85B3693F}"/>
              </a:ext>
            </a:extLst>
          </p:cNvPr>
          <p:cNvSpPr txBox="1"/>
          <p:nvPr/>
        </p:nvSpPr>
        <p:spPr>
          <a:xfrm>
            <a:off x="786384" y="841249"/>
            <a:ext cx="5692953" cy="2587131"/>
          </a:xfrm>
          <a:prstGeom prst="rect">
            <a:avLst/>
          </a:prstGeom>
        </p:spPr>
        <p:txBody>
          <a:bodyPr rot="0" spcFirstLastPara="0" vertOverflow="overflow" horzOverflow="overflow" vert="horz" lIns="91440" tIns="45720" rIns="91440" bIns="45720" numCol="1" spcCol="0" rtlCol="0" fromWordArt="0" anchor="b" anchorCtr="0" forceAA="0" compatLnSpc="1">
            <a:prstTxWarp prst="textNoShape">
              <a:avLst/>
            </a:prstTxWarp>
            <a:normAutofit/>
          </a:bodyPr>
          <a:lstStyle/>
          <a:p>
            <a:pPr>
              <a:lnSpc>
                <a:spcPct val="90000"/>
              </a:lnSpc>
              <a:spcBef>
                <a:spcPct val="0"/>
              </a:spcBef>
              <a:spcAft>
                <a:spcPts val="600"/>
              </a:spcAft>
            </a:pPr>
            <a:r>
              <a:rPr lang="en-US" sz="4400" kern="1200">
                <a:solidFill>
                  <a:schemeClr val="bg1"/>
                </a:solidFill>
                <a:latin typeface="+mj-lt"/>
                <a:ea typeface="+mj-ea"/>
                <a:cs typeface="+mj-cs"/>
              </a:rPr>
              <a:t>In early 2025 the US disrupted the GLOBAL trade with tariffs on floral products. </a:t>
            </a:r>
          </a:p>
        </p:txBody>
      </p:sp>
      <p:sp>
        <p:nvSpPr>
          <p:cNvPr id="173" name="TextBox 172">
            <a:extLst>
              <a:ext uri="{FF2B5EF4-FFF2-40B4-BE49-F238E27FC236}">
                <a16:creationId xmlns:a16="http://schemas.microsoft.com/office/drawing/2014/main" id="{8350AA2F-7D63-26A2-C3F0-7F2FB4FD3B65}"/>
              </a:ext>
            </a:extLst>
          </p:cNvPr>
          <p:cNvSpPr txBox="1"/>
          <p:nvPr/>
        </p:nvSpPr>
        <p:spPr>
          <a:xfrm>
            <a:off x="786383" y="3566810"/>
            <a:ext cx="5692953" cy="265111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a:solidFill>
                  <a:schemeClr val="tx2"/>
                </a:solidFill>
              </a:rPr>
              <a:t>2024 Exports of Live trees, Plant, bulbs, roots and cut flowers was $61.84 Million according to the United Nations COMTRADE database on international trade last updated October 2025</a:t>
            </a:r>
          </a:p>
        </p:txBody>
      </p:sp>
    </p:spTree>
    <p:extLst>
      <p:ext uri="{BB962C8B-B14F-4D97-AF65-F5344CB8AC3E}">
        <p14:creationId xmlns:p14="http://schemas.microsoft.com/office/powerpoint/2010/main" val="23340318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88C539F-5D5E-53BB-32D4-AF4AEDDFACC6}"/>
              </a:ext>
            </a:extLst>
          </p:cNvPr>
          <p:cNvSpPr txBox="1"/>
          <p:nvPr/>
        </p:nvSpPr>
        <p:spPr>
          <a:xfrm>
            <a:off x="234621" y="207017"/>
            <a:ext cx="1162062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1" i="1" u="sng" dirty="0">
                <a:latin typeface="Arial Nova"/>
              </a:rPr>
              <a:t>Green Haven Florists </a:t>
            </a:r>
          </a:p>
        </p:txBody>
      </p:sp>
      <p:sp>
        <p:nvSpPr>
          <p:cNvPr id="4" name="TextBox 3">
            <a:extLst>
              <a:ext uri="{FF2B5EF4-FFF2-40B4-BE49-F238E27FC236}">
                <a16:creationId xmlns:a16="http://schemas.microsoft.com/office/drawing/2014/main" id="{EA6C1241-8E21-58F6-CDC8-E588D4081725}"/>
              </a:ext>
            </a:extLst>
          </p:cNvPr>
          <p:cNvSpPr txBox="1"/>
          <p:nvPr/>
        </p:nvSpPr>
        <p:spPr>
          <a:xfrm>
            <a:off x="7397455" y="643150"/>
            <a:ext cx="12817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EST 2016</a:t>
            </a:r>
          </a:p>
        </p:txBody>
      </p:sp>
      <p:sp>
        <p:nvSpPr>
          <p:cNvPr id="5" name="TextBox 4">
            <a:extLst>
              <a:ext uri="{FF2B5EF4-FFF2-40B4-BE49-F238E27FC236}">
                <a16:creationId xmlns:a16="http://schemas.microsoft.com/office/drawing/2014/main" id="{5CB4FF33-5F78-5F39-CDBA-48C6168DA9C8}"/>
              </a:ext>
            </a:extLst>
          </p:cNvPr>
          <p:cNvSpPr txBox="1"/>
          <p:nvPr/>
        </p:nvSpPr>
        <p:spPr>
          <a:xfrm>
            <a:off x="7278326" y="1011136"/>
            <a:ext cx="716283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Founded by Liam and Priya Patel</a:t>
            </a:r>
          </a:p>
        </p:txBody>
      </p:sp>
      <p:pic>
        <p:nvPicPr>
          <p:cNvPr id="7" name="Picture 6" descr="Crop faceless florist holding basket with tender bouquet · Free Stock Photo">
            <a:extLst>
              <a:ext uri="{FF2B5EF4-FFF2-40B4-BE49-F238E27FC236}">
                <a16:creationId xmlns:a16="http://schemas.microsoft.com/office/drawing/2014/main" id="{29DDF252-6AF8-0ACD-DF10-5441DDC6F6DF}"/>
              </a:ext>
            </a:extLst>
          </p:cNvPr>
          <p:cNvPicPr>
            <a:picLocks noChangeAspect="1"/>
          </p:cNvPicPr>
          <p:nvPr/>
        </p:nvPicPr>
        <p:blipFill>
          <a:blip r:embed="rId2"/>
          <a:stretch>
            <a:fillRect/>
          </a:stretch>
        </p:blipFill>
        <p:spPr>
          <a:xfrm>
            <a:off x="8315854" y="4466167"/>
            <a:ext cx="3275541" cy="2190750"/>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graphicFrame>
        <p:nvGraphicFramePr>
          <p:cNvPr id="9" name="TextBox 5">
            <a:extLst>
              <a:ext uri="{FF2B5EF4-FFF2-40B4-BE49-F238E27FC236}">
                <a16:creationId xmlns:a16="http://schemas.microsoft.com/office/drawing/2014/main" id="{01310D3B-C493-BDCF-3781-43E35D2830A7}"/>
              </a:ext>
            </a:extLst>
          </p:cNvPr>
          <p:cNvGraphicFramePr/>
          <p:nvPr>
            <p:extLst>
              <p:ext uri="{D42A27DB-BD31-4B8C-83A1-F6EECF244321}">
                <p14:modId xmlns:p14="http://schemas.microsoft.com/office/powerpoint/2010/main" val="10086339"/>
              </p:ext>
            </p:extLst>
          </p:nvPr>
        </p:nvGraphicFramePr>
        <p:xfrm>
          <a:off x="215313" y="1599796"/>
          <a:ext cx="11646372" cy="302615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9572524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33" name="TextBox 32">
            <a:extLst>
              <a:ext uri="{FF2B5EF4-FFF2-40B4-BE49-F238E27FC236}">
                <a16:creationId xmlns:a16="http://schemas.microsoft.com/office/drawing/2014/main" id="{A96E115B-5E5C-22DF-D1FD-95EC5B27B314}"/>
              </a:ext>
            </a:extLst>
          </p:cNvPr>
          <p:cNvSpPr txBox="1"/>
          <p:nvPr/>
        </p:nvSpPr>
        <p:spPr>
          <a:xfrm flipH="1">
            <a:off x="4991" y="-94397"/>
            <a:ext cx="2084147" cy="2185214"/>
          </a:xfrm>
          <a:prstGeom prst="rect">
            <a:avLst/>
          </a:prstGeom>
          <a:no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dirty="0"/>
          </a:p>
          <a:p>
            <a:r>
              <a:rPr lang="en-US" sz="3200" dirty="0">
                <a:solidFill>
                  <a:srgbClr val="FF0000"/>
                </a:solidFill>
              </a:rPr>
              <a:t>5W2H Theory</a:t>
            </a:r>
            <a:r>
              <a:rPr lang="en-US" dirty="0"/>
              <a:t>                                                                                                     </a:t>
            </a:r>
          </a:p>
        </p:txBody>
      </p:sp>
      <p:sp>
        <p:nvSpPr>
          <p:cNvPr id="34" name="TextBox 33">
            <a:extLst>
              <a:ext uri="{FF2B5EF4-FFF2-40B4-BE49-F238E27FC236}">
                <a16:creationId xmlns:a16="http://schemas.microsoft.com/office/drawing/2014/main" id="{84B8FF48-A15C-1D4C-1323-F310A2C05DFC}"/>
              </a:ext>
            </a:extLst>
          </p:cNvPr>
          <p:cNvSpPr txBox="1"/>
          <p:nvPr/>
        </p:nvSpPr>
        <p:spPr>
          <a:xfrm>
            <a:off x="129619" y="1358514"/>
            <a:ext cx="10406121" cy="529375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i="1" dirty="0">
                <a:solidFill>
                  <a:schemeClr val="bg1"/>
                </a:solidFill>
              </a:rPr>
              <a:t>What?</a:t>
            </a:r>
            <a:r>
              <a:rPr lang="en-US" sz="2000" dirty="0">
                <a:solidFill>
                  <a:schemeClr val="bg1"/>
                </a:solidFill>
              </a:rPr>
              <a:t>                                 Decrease in Sales, Rising operational costs, no effective online visibility.</a:t>
            </a:r>
          </a:p>
          <a:p>
            <a:endParaRPr lang="en-US" sz="2000" dirty="0">
              <a:solidFill>
                <a:schemeClr val="bg1"/>
              </a:solidFill>
            </a:endParaRPr>
          </a:p>
          <a:p>
            <a:r>
              <a:rPr lang="en-US" sz="2000" i="1" dirty="0">
                <a:solidFill>
                  <a:schemeClr val="bg1"/>
                </a:solidFill>
              </a:rPr>
              <a:t>Where? </a:t>
            </a:r>
            <a:r>
              <a:rPr lang="en-US" sz="2000" dirty="0">
                <a:solidFill>
                  <a:schemeClr val="bg1"/>
                </a:solidFill>
              </a:rPr>
              <a:t>                              In store and Online  </a:t>
            </a:r>
          </a:p>
          <a:p>
            <a:endParaRPr lang="en-US" sz="2000" dirty="0">
              <a:solidFill>
                <a:schemeClr val="bg1"/>
              </a:solidFill>
            </a:endParaRPr>
          </a:p>
          <a:p>
            <a:r>
              <a:rPr lang="en-US" sz="2000" i="1" dirty="0">
                <a:solidFill>
                  <a:schemeClr val="bg1"/>
                </a:solidFill>
              </a:rPr>
              <a:t>Why?</a:t>
            </a:r>
            <a:r>
              <a:rPr lang="en-US" sz="2000" dirty="0">
                <a:solidFill>
                  <a:schemeClr val="bg1"/>
                </a:solidFill>
              </a:rPr>
              <a:t>                                    Shop closures on High St location</a:t>
            </a:r>
          </a:p>
          <a:p>
            <a:r>
              <a:rPr lang="en-US" sz="2000" dirty="0">
                <a:solidFill>
                  <a:schemeClr val="bg1"/>
                </a:solidFill>
              </a:rPr>
              <a:t>                                                Increase online competition </a:t>
            </a:r>
          </a:p>
          <a:p>
            <a:r>
              <a:rPr lang="en-US" sz="2000" dirty="0">
                <a:solidFill>
                  <a:schemeClr val="bg1"/>
                </a:solidFill>
              </a:rPr>
              <a:t>                                                Raising costs </a:t>
            </a:r>
          </a:p>
          <a:p>
            <a:r>
              <a:rPr lang="en-US" sz="2000" dirty="0">
                <a:solidFill>
                  <a:schemeClr val="bg1"/>
                </a:solidFill>
              </a:rPr>
              <a:t>                                                Online presence</a:t>
            </a:r>
          </a:p>
          <a:p>
            <a:endParaRPr lang="en-US" sz="2000" dirty="0">
              <a:solidFill>
                <a:schemeClr val="bg1"/>
              </a:solidFill>
            </a:endParaRPr>
          </a:p>
          <a:p>
            <a:r>
              <a:rPr lang="en-US" sz="2000" i="1" dirty="0">
                <a:solidFill>
                  <a:schemeClr val="bg1"/>
                </a:solidFill>
              </a:rPr>
              <a:t>How to improve?</a:t>
            </a:r>
            <a:r>
              <a:rPr lang="en-US" sz="2000" dirty="0">
                <a:solidFill>
                  <a:schemeClr val="bg1"/>
                </a:solidFill>
              </a:rPr>
              <a:t>             Online presence </a:t>
            </a:r>
          </a:p>
          <a:p>
            <a:r>
              <a:rPr lang="en-US" sz="2000" dirty="0">
                <a:solidFill>
                  <a:schemeClr val="bg1"/>
                </a:solidFill>
              </a:rPr>
              <a:t>                                                 Delivery options </a:t>
            </a:r>
          </a:p>
          <a:p>
            <a:r>
              <a:rPr lang="en-US" sz="2000" dirty="0">
                <a:solidFill>
                  <a:schemeClr val="bg1"/>
                </a:solidFill>
              </a:rPr>
              <a:t>                                                 Sourcing alternative options </a:t>
            </a:r>
          </a:p>
          <a:p>
            <a:endParaRPr lang="en-US" sz="2000" dirty="0">
              <a:solidFill>
                <a:schemeClr val="bg1"/>
              </a:solidFill>
            </a:endParaRPr>
          </a:p>
          <a:p>
            <a:r>
              <a:rPr lang="en-US" sz="2000" i="1" dirty="0">
                <a:solidFill>
                  <a:schemeClr val="bg1"/>
                </a:solidFill>
              </a:rPr>
              <a:t>How much will it cost?</a:t>
            </a:r>
            <a:r>
              <a:rPr lang="en-US" sz="2000" dirty="0">
                <a:solidFill>
                  <a:schemeClr val="bg1"/>
                </a:solidFill>
              </a:rPr>
              <a:t>  Website on social media management </a:t>
            </a:r>
          </a:p>
          <a:p>
            <a:r>
              <a:rPr lang="en-US" sz="2000" dirty="0">
                <a:solidFill>
                  <a:schemeClr val="bg1"/>
                </a:solidFill>
              </a:rPr>
              <a:t>                                                  Delivery </a:t>
            </a:r>
          </a:p>
          <a:p>
            <a:r>
              <a:rPr lang="en-US" sz="2000" dirty="0">
                <a:solidFill>
                  <a:schemeClr val="bg1"/>
                </a:solidFill>
              </a:rPr>
              <a:t>                                                  Subscription Options </a:t>
            </a:r>
          </a:p>
        </p:txBody>
      </p:sp>
    </p:spTree>
    <p:extLst>
      <p:ext uri="{BB962C8B-B14F-4D97-AF65-F5344CB8AC3E}">
        <p14:creationId xmlns:p14="http://schemas.microsoft.com/office/powerpoint/2010/main" val="1421012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7" name="Picture 16" descr="Chemical formulas are written on paper">
            <a:extLst>
              <a:ext uri="{FF2B5EF4-FFF2-40B4-BE49-F238E27FC236}">
                <a16:creationId xmlns:a16="http://schemas.microsoft.com/office/drawing/2014/main" id="{4D729C6D-D5D2-C859-05DB-69B69DE70434}"/>
              </a:ext>
            </a:extLst>
          </p:cNvPr>
          <p:cNvPicPr>
            <a:picLocks noChangeAspect="1"/>
          </p:cNvPicPr>
          <p:nvPr/>
        </p:nvPicPr>
        <p:blipFill>
          <a:blip r:embed="rId2"/>
          <a:srcRect l="8294" r="31089" b="-2"/>
          <a:stretch>
            <a:fillRect/>
          </a:stretch>
        </p:blipFill>
        <p:spPr>
          <a:xfrm>
            <a:off x="20" y="10"/>
            <a:ext cx="4777672" cy="6857990"/>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1" name="Rectangle 20">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5" name="Rectangle 24">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5" name="TextBox 14">
            <a:extLst>
              <a:ext uri="{FF2B5EF4-FFF2-40B4-BE49-F238E27FC236}">
                <a16:creationId xmlns:a16="http://schemas.microsoft.com/office/drawing/2014/main" id="{8E22F952-FB5D-B600-75CC-C21474CCF827}"/>
              </a:ext>
            </a:extLst>
          </p:cNvPr>
          <p:cNvSpPr txBox="1"/>
          <p:nvPr/>
        </p:nvSpPr>
        <p:spPr>
          <a:xfrm>
            <a:off x="8199721" y="116847"/>
            <a:ext cx="3369234" cy="344783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Aft>
                <a:spcPts val="600"/>
              </a:spcAft>
            </a:pPr>
            <a:r>
              <a:rPr lang="en-US" sz="2000" dirty="0">
                <a:solidFill>
                  <a:srgbClr val="FF0000"/>
                </a:solidFill>
              </a:rPr>
              <a:t>EXTERNAL FACTORS USING PESTEL ANAYSIS </a:t>
            </a:r>
            <a:endParaRPr lang="en-US">
              <a:solidFill>
                <a:srgbClr val="FF0000"/>
              </a:solidFill>
            </a:endParaRPr>
          </a:p>
        </p:txBody>
      </p:sp>
      <p:graphicFrame>
        <p:nvGraphicFramePr>
          <p:cNvPr id="2" name="Diagram 1">
            <a:extLst>
              <a:ext uri="{FF2B5EF4-FFF2-40B4-BE49-F238E27FC236}">
                <a16:creationId xmlns:a16="http://schemas.microsoft.com/office/drawing/2014/main" id="{9B893DB4-8FA2-AB73-68C3-CCDF7226C81B}"/>
              </a:ext>
            </a:extLst>
          </p:cNvPr>
          <p:cNvGraphicFramePr/>
          <p:nvPr>
            <p:extLst>
              <p:ext uri="{D42A27DB-BD31-4B8C-83A1-F6EECF244321}">
                <p14:modId xmlns:p14="http://schemas.microsoft.com/office/powerpoint/2010/main" val="2581664755"/>
              </p:ext>
            </p:extLst>
          </p:nvPr>
        </p:nvGraphicFramePr>
        <p:xfrm>
          <a:off x="7489370" y="1219200"/>
          <a:ext cx="4572000" cy="36576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7763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Diagram 2">
            <a:extLst>
              <a:ext uri="{FF2B5EF4-FFF2-40B4-BE49-F238E27FC236}">
                <a16:creationId xmlns:a16="http://schemas.microsoft.com/office/drawing/2014/main" id="{35B69AB5-1D01-DD7C-76F1-EABBCE94327F}"/>
              </a:ext>
            </a:extLst>
          </p:cNvPr>
          <p:cNvGraphicFramePr/>
          <p:nvPr>
            <p:extLst>
              <p:ext uri="{D42A27DB-BD31-4B8C-83A1-F6EECF244321}">
                <p14:modId xmlns:p14="http://schemas.microsoft.com/office/powerpoint/2010/main" val="941630555"/>
              </p:ext>
            </p:extLst>
          </p:nvPr>
        </p:nvGraphicFramePr>
        <p:xfrm>
          <a:off x="381000" y="-108857"/>
          <a:ext cx="4572000" cy="36576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348" name="Diagram 347">
            <a:extLst>
              <a:ext uri="{FF2B5EF4-FFF2-40B4-BE49-F238E27FC236}">
                <a16:creationId xmlns:a16="http://schemas.microsoft.com/office/drawing/2014/main" id="{5EC00729-462A-3649-4DB5-F6237A25A1FD}"/>
              </a:ext>
            </a:extLst>
          </p:cNvPr>
          <p:cNvGraphicFramePr/>
          <p:nvPr>
            <p:extLst>
              <p:ext uri="{D42A27DB-BD31-4B8C-83A1-F6EECF244321}">
                <p14:modId xmlns:p14="http://schemas.microsoft.com/office/powerpoint/2010/main" val="1349610370"/>
              </p:ext>
            </p:extLst>
          </p:nvPr>
        </p:nvGraphicFramePr>
        <p:xfrm>
          <a:off x="6335486" y="511629"/>
          <a:ext cx="4572000" cy="365760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441" name="Diagram 440">
            <a:extLst>
              <a:ext uri="{FF2B5EF4-FFF2-40B4-BE49-F238E27FC236}">
                <a16:creationId xmlns:a16="http://schemas.microsoft.com/office/drawing/2014/main" id="{306532DE-FFF3-BD9A-4EFF-EACED8FE01E5}"/>
              </a:ext>
            </a:extLst>
          </p:cNvPr>
          <p:cNvGraphicFramePr/>
          <p:nvPr>
            <p:extLst>
              <p:ext uri="{D42A27DB-BD31-4B8C-83A1-F6EECF244321}">
                <p14:modId xmlns:p14="http://schemas.microsoft.com/office/powerpoint/2010/main" val="2751030951"/>
              </p:ext>
            </p:extLst>
          </p:nvPr>
        </p:nvGraphicFramePr>
        <p:xfrm>
          <a:off x="968829" y="2950029"/>
          <a:ext cx="4572000" cy="3657600"/>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graphicFrame>
        <p:nvGraphicFramePr>
          <p:cNvPr id="782" name="Diagram 781">
            <a:extLst>
              <a:ext uri="{FF2B5EF4-FFF2-40B4-BE49-F238E27FC236}">
                <a16:creationId xmlns:a16="http://schemas.microsoft.com/office/drawing/2014/main" id="{27415251-3BF9-102E-4AAA-15F03A5CCB48}"/>
              </a:ext>
            </a:extLst>
          </p:cNvPr>
          <p:cNvGraphicFramePr/>
          <p:nvPr>
            <p:extLst>
              <p:ext uri="{D42A27DB-BD31-4B8C-83A1-F6EECF244321}">
                <p14:modId xmlns:p14="http://schemas.microsoft.com/office/powerpoint/2010/main" val="4294099526"/>
              </p:ext>
            </p:extLst>
          </p:nvPr>
        </p:nvGraphicFramePr>
        <p:xfrm>
          <a:off x="6564086" y="3200400"/>
          <a:ext cx="4572000" cy="3657600"/>
        </p:xfrm>
        <a:graphic>
          <a:graphicData uri="http://schemas.openxmlformats.org/drawingml/2006/diagram">
            <dgm:relIds xmlns:dgm="http://schemas.openxmlformats.org/drawingml/2006/diagram" xmlns:r="http://schemas.openxmlformats.org/officeDocument/2006/relationships" r:dm="rId17" r:lo="rId18" r:qs="rId19" r:cs="rId20"/>
          </a:graphicData>
        </a:graphic>
      </p:graphicFrame>
      <p:sp>
        <p:nvSpPr>
          <p:cNvPr id="1013" name="TextBox 1012">
            <a:extLst>
              <a:ext uri="{FF2B5EF4-FFF2-40B4-BE49-F238E27FC236}">
                <a16:creationId xmlns:a16="http://schemas.microsoft.com/office/drawing/2014/main" id="{9DDE292F-53B3-ECC9-4CC8-24F877946F11}"/>
              </a:ext>
            </a:extLst>
          </p:cNvPr>
          <p:cNvSpPr txBox="1"/>
          <p:nvPr/>
        </p:nvSpPr>
        <p:spPr>
          <a:xfrm>
            <a:off x="267368" y="254000"/>
            <a:ext cx="24063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u="sng" dirty="0">
                <a:solidFill>
                  <a:srgbClr val="FF0000"/>
                </a:solidFill>
              </a:rPr>
              <a:t>SWOT Analysis</a:t>
            </a:r>
          </a:p>
        </p:txBody>
      </p:sp>
      <p:sp>
        <p:nvSpPr>
          <p:cNvPr id="1042" name="TextBox 1041">
            <a:extLst>
              <a:ext uri="{FF2B5EF4-FFF2-40B4-BE49-F238E27FC236}">
                <a16:creationId xmlns:a16="http://schemas.microsoft.com/office/drawing/2014/main" id="{D2AEF76B-DD02-A76F-EA47-505EE5B2A231}"/>
              </a:ext>
            </a:extLst>
          </p:cNvPr>
          <p:cNvSpPr txBox="1"/>
          <p:nvPr/>
        </p:nvSpPr>
        <p:spPr>
          <a:xfrm>
            <a:off x="3074736" y="2138947"/>
            <a:ext cx="267368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FF0000"/>
                </a:solidFill>
              </a:rPr>
              <a:t>STRENGTHS</a:t>
            </a:r>
          </a:p>
        </p:txBody>
      </p:sp>
      <p:sp>
        <p:nvSpPr>
          <p:cNvPr id="1043" name="TextBox 1042">
            <a:extLst>
              <a:ext uri="{FF2B5EF4-FFF2-40B4-BE49-F238E27FC236}">
                <a16:creationId xmlns:a16="http://schemas.microsoft.com/office/drawing/2014/main" id="{8B375B83-9768-CF16-079C-2D803FAB71B0}"/>
              </a:ext>
            </a:extLst>
          </p:cNvPr>
          <p:cNvSpPr txBox="1"/>
          <p:nvPr/>
        </p:nvSpPr>
        <p:spPr>
          <a:xfrm>
            <a:off x="7686841" y="66842"/>
            <a:ext cx="42377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FF0000"/>
                </a:solidFill>
              </a:rPr>
              <a:t>WEAKNESSES</a:t>
            </a:r>
          </a:p>
        </p:txBody>
      </p:sp>
      <p:sp>
        <p:nvSpPr>
          <p:cNvPr id="1044" name="TextBox 1043">
            <a:extLst>
              <a:ext uri="{FF2B5EF4-FFF2-40B4-BE49-F238E27FC236}">
                <a16:creationId xmlns:a16="http://schemas.microsoft.com/office/drawing/2014/main" id="{BAB1D8A9-71D8-39EF-B5C9-287FC955AFC1}"/>
              </a:ext>
            </a:extLst>
          </p:cNvPr>
          <p:cNvSpPr txBox="1"/>
          <p:nvPr/>
        </p:nvSpPr>
        <p:spPr>
          <a:xfrm>
            <a:off x="3195052" y="5440947"/>
            <a:ext cx="271378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FF0000"/>
                </a:solidFill>
              </a:rPr>
              <a:t>OPPOTUNITIES</a:t>
            </a:r>
          </a:p>
        </p:txBody>
      </p:sp>
      <p:sp>
        <p:nvSpPr>
          <p:cNvPr id="1045" name="TextBox 1044">
            <a:extLst>
              <a:ext uri="{FF2B5EF4-FFF2-40B4-BE49-F238E27FC236}">
                <a16:creationId xmlns:a16="http://schemas.microsoft.com/office/drawing/2014/main" id="{7951C657-5911-4DDD-6727-FECD2EA99142}"/>
              </a:ext>
            </a:extLst>
          </p:cNvPr>
          <p:cNvSpPr txBox="1"/>
          <p:nvPr/>
        </p:nvSpPr>
        <p:spPr>
          <a:xfrm>
            <a:off x="9812420" y="3261894"/>
            <a:ext cx="22592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FF0000"/>
                </a:solidFill>
              </a:rPr>
              <a:t>THREATS</a:t>
            </a:r>
          </a:p>
        </p:txBody>
      </p:sp>
    </p:spTree>
    <p:extLst>
      <p:ext uri="{BB962C8B-B14F-4D97-AF65-F5344CB8AC3E}">
        <p14:creationId xmlns:p14="http://schemas.microsoft.com/office/powerpoint/2010/main" val="1103564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7" name="TextBox 536">
            <a:extLst>
              <a:ext uri="{FF2B5EF4-FFF2-40B4-BE49-F238E27FC236}">
                <a16:creationId xmlns:a16="http://schemas.microsoft.com/office/drawing/2014/main" id="{E0EC95E3-5650-5DF9-701B-478EA3B9658D}"/>
              </a:ext>
            </a:extLst>
          </p:cNvPr>
          <p:cNvSpPr txBox="1"/>
          <p:nvPr/>
        </p:nvSpPr>
        <p:spPr>
          <a:xfrm>
            <a:off x="265813" y="372139"/>
            <a:ext cx="981739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0000"/>
                </a:solidFill>
              </a:rPr>
              <a:t>Fishbone Diagram Analysis</a:t>
            </a:r>
          </a:p>
        </p:txBody>
      </p:sp>
      <p:sp>
        <p:nvSpPr>
          <p:cNvPr id="538" name="TextBox 537">
            <a:extLst>
              <a:ext uri="{FF2B5EF4-FFF2-40B4-BE49-F238E27FC236}">
                <a16:creationId xmlns:a16="http://schemas.microsoft.com/office/drawing/2014/main" id="{EC1A5669-22A8-86CF-77F1-4EFEFDE3E44A}"/>
              </a:ext>
            </a:extLst>
          </p:cNvPr>
          <p:cNvSpPr txBox="1"/>
          <p:nvPr/>
        </p:nvSpPr>
        <p:spPr>
          <a:xfrm>
            <a:off x="1122947" y="1390315"/>
            <a:ext cx="25266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FF0000"/>
                </a:solidFill>
              </a:rPr>
              <a:t>Consumers</a:t>
            </a:r>
          </a:p>
        </p:txBody>
      </p:sp>
      <p:sp>
        <p:nvSpPr>
          <p:cNvPr id="540" name="TextBox 539">
            <a:extLst>
              <a:ext uri="{FF2B5EF4-FFF2-40B4-BE49-F238E27FC236}">
                <a16:creationId xmlns:a16="http://schemas.microsoft.com/office/drawing/2014/main" id="{00D1A423-49CD-4492-7EB7-01B23A2EDB6C}"/>
              </a:ext>
            </a:extLst>
          </p:cNvPr>
          <p:cNvSpPr txBox="1"/>
          <p:nvPr/>
        </p:nvSpPr>
        <p:spPr>
          <a:xfrm>
            <a:off x="1283368" y="1925052"/>
            <a:ext cx="300789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Decrease due to closures on High St</a:t>
            </a:r>
          </a:p>
          <a:p>
            <a:endParaRPr lang="en-US" dirty="0"/>
          </a:p>
          <a:p>
            <a:r>
              <a:rPr lang="en-US" dirty="0"/>
              <a:t>Change in customer behavior</a:t>
            </a:r>
          </a:p>
        </p:txBody>
      </p:sp>
      <p:sp>
        <p:nvSpPr>
          <p:cNvPr id="541" name="TextBox 540">
            <a:extLst>
              <a:ext uri="{FF2B5EF4-FFF2-40B4-BE49-F238E27FC236}">
                <a16:creationId xmlns:a16="http://schemas.microsoft.com/office/drawing/2014/main" id="{05B81BFC-4CD5-139C-BA9B-C7CAFD1F1E11}"/>
              </a:ext>
            </a:extLst>
          </p:cNvPr>
          <p:cNvSpPr txBox="1"/>
          <p:nvPr/>
        </p:nvSpPr>
        <p:spPr>
          <a:xfrm>
            <a:off x="5577191" y="1442936"/>
            <a:ext cx="293451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FF0000"/>
                </a:solidFill>
              </a:rPr>
              <a:t>Location</a:t>
            </a:r>
          </a:p>
        </p:txBody>
      </p:sp>
      <p:sp>
        <p:nvSpPr>
          <p:cNvPr id="542" name="TextBox 541">
            <a:extLst>
              <a:ext uri="{FF2B5EF4-FFF2-40B4-BE49-F238E27FC236}">
                <a16:creationId xmlns:a16="http://schemas.microsoft.com/office/drawing/2014/main" id="{98003419-C6A1-7EF9-5224-6B97F05D8596}"/>
              </a:ext>
            </a:extLst>
          </p:cNvPr>
          <p:cNvSpPr txBox="1"/>
          <p:nvPr/>
        </p:nvSpPr>
        <p:spPr>
          <a:xfrm>
            <a:off x="5463702" y="1977957"/>
            <a:ext cx="314527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Closures on High street </a:t>
            </a:r>
          </a:p>
          <a:p>
            <a:endParaRPr lang="en-US" dirty="0"/>
          </a:p>
          <a:p>
            <a:r>
              <a:rPr lang="en-US" dirty="0"/>
              <a:t>Raising costs </a:t>
            </a:r>
          </a:p>
          <a:p>
            <a:endParaRPr lang="en-US" dirty="0"/>
          </a:p>
        </p:txBody>
      </p:sp>
      <p:sp>
        <p:nvSpPr>
          <p:cNvPr id="543" name="TextBox 542">
            <a:extLst>
              <a:ext uri="{FF2B5EF4-FFF2-40B4-BE49-F238E27FC236}">
                <a16:creationId xmlns:a16="http://schemas.microsoft.com/office/drawing/2014/main" id="{36F1820F-2039-9FD3-ED3D-E147496C5825}"/>
              </a:ext>
            </a:extLst>
          </p:cNvPr>
          <p:cNvSpPr txBox="1"/>
          <p:nvPr/>
        </p:nvSpPr>
        <p:spPr>
          <a:xfrm>
            <a:off x="9150729" y="3176478"/>
            <a:ext cx="290208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rgbClr val="FF0000"/>
                </a:solidFill>
              </a:rPr>
              <a:t>Less customer footfall</a:t>
            </a:r>
          </a:p>
          <a:p>
            <a:r>
              <a:rPr lang="en-US" dirty="0">
                <a:solidFill>
                  <a:srgbClr val="FF0000"/>
                </a:solidFill>
              </a:rPr>
              <a:t>30% decrease in sales</a:t>
            </a:r>
            <a:r>
              <a:rPr lang="en-US" dirty="0"/>
              <a:t> </a:t>
            </a:r>
          </a:p>
        </p:txBody>
      </p:sp>
      <p:sp>
        <p:nvSpPr>
          <p:cNvPr id="544" name="TextBox 543">
            <a:extLst>
              <a:ext uri="{FF2B5EF4-FFF2-40B4-BE49-F238E27FC236}">
                <a16:creationId xmlns:a16="http://schemas.microsoft.com/office/drawing/2014/main" id="{DA19E14F-85E1-A263-3351-345E4F56C93C}"/>
              </a:ext>
            </a:extLst>
          </p:cNvPr>
          <p:cNvSpPr txBox="1"/>
          <p:nvPr/>
        </p:nvSpPr>
        <p:spPr>
          <a:xfrm>
            <a:off x="1264596" y="4345021"/>
            <a:ext cx="272374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dirty="0">
                <a:solidFill>
                  <a:srgbClr val="FF0000"/>
                </a:solidFill>
              </a:rPr>
              <a:t>Cost</a:t>
            </a:r>
          </a:p>
        </p:txBody>
      </p:sp>
      <p:sp>
        <p:nvSpPr>
          <p:cNvPr id="545" name="TextBox 544">
            <a:extLst>
              <a:ext uri="{FF2B5EF4-FFF2-40B4-BE49-F238E27FC236}">
                <a16:creationId xmlns:a16="http://schemas.microsoft.com/office/drawing/2014/main" id="{8481B844-682B-21C9-0C4C-364D8A479E23}"/>
              </a:ext>
            </a:extLst>
          </p:cNvPr>
          <p:cNvSpPr txBox="1"/>
          <p:nvPr/>
        </p:nvSpPr>
        <p:spPr>
          <a:xfrm>
            <a:off x="1394298" y="4993531"/>
            <a:ext cx="395591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Raising property rents and rates </a:t>
            </a:r>
          </a:p>
          <a:p>
            <a:r>
              <a:rPr lang="en-US" dirty="0"/>
              <a:t>Material costs </a:t>
            </a:r>
          </a:p>
          <a:p>
            <a:endParaRPr lang="en-US" dirty="0"/>
          </a:p>
        </p:txBody>
      </p:sp>
      <p:sp>
        <p:nvSpPr>
          <p:cNvPr id="547" name="Arrow: Right 546">
            <a:extLst>
              <a:ext uri="{FF2B5EF4-FFF2-40B4-BE49-F238E27FC236}">
                <a16:creationId xmlns:a16="http://schemas.microsoft.com/office/drawing/2014/main" id="{82992F7D-2B95-41E7-8159-90E41DFC5DF4}"/>
              </a:ext>
            </a:extLst>
          </p:cNvPr>
          <p:cNvSpPr/>
          <p:nvPr/>
        </p:nvSpPr>
        <p:spPr>
          <a:xfrm>
            <a:off x="1329447" y="3210127"/>
            <a:ext cx="7798340" cy="71336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548" name="Straight Arrow Connector 547">
            <a:extLst>
              <a:ext uri="{FF2B5EF4-FFF2-40B4-BE49-F238E27FC236}">
                <a16:creationId xmlns:a16="http://schemas.microsoft.com/office/drawing/2014/main" id="{3116DCCB-3FDC-EE2C-3920-408F9CECCBF9}"/>
              </a:ext>
            </a:extLst>
          </p:cNvPr>
          <p:cNvCxnSpPr/>
          <p:nvPr/>
        </p:nvCxnSpPr>
        <p:spPr>
          <a:xfrm>
            <a:off x="3615447" y="2496766"/>
            <a:ext cx="16212" cy="940340"/>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49" name="Straight Arrow Connector 548">
            <a:extLst>
              <a:ext uri="{FF2B5EF4-FFF2-40B4-BE49-F238E27FC236}">
                <a16:creationId xmlns:a16="http://schemas.microsoft.com/office/drawing/2014/main" id="{605357AA-6D3C-E52A-7351-E5873A674D0A}"/>
              </a:ext>
            </a:extLst>
          </p:cNvPr>
          <p:cNvCxnSpPr/>
          <p:nvPr/>
        </p:nvCxnSpPr>
        <p:spPr>
          <a:xfrm>
            <a:off x="7538936" y="2561616"/>
            <a:ext cx="16212" cy="1005191"/>
          </a:xfrm>
          <a:prstGeom prst="straightConnector1">
            <a:avLst/>
          </a:prstGeom>
        </p:spPr>
        <p:style>
          <a:lnRef idx="2">
            <a:schemeClr val="accent1"/>
          </a:lnRef>
          <a:fillRef idx="0">
            <a:schemeClr val="accent1"/>
          </a:fillRef>
          <a:effectRef idx="1">
            <a:schemeClr val="accent1"/>
          </a:effectRef>
          <a:fontRef idx="minor">
            <a:schemeClr val="tx1"/>
          </a:fontRef>
        </p:style>
      </p:cxnSp>
      <p:cxnSp>
        <p:nvCxnSpPr>
          <p:cNvPr id="550" name="Straight Arrow Connector 549">
            <a:extLst>
              <a:ext uri="{FF2B5EF4-FFF2-40B4-BE49-F238E27FC236}">
                <a16:creationId xmlns:a16="http://schemas.microsoft.com/office/drawing/2014/main" id="{393D6A1C-D546-619B-C06D-61E98726EBAE}"/>
              </a:ext>
            </a:extLst>
          </p:cNvPr>
          <p:cNvCxnSpPr/>
          <p:nvPr/>
        </p:nvCxnSpPr>
        <p:spPr>
          <a:xfrm>
            <a:off x="1572638" y="3745148"/>
            <a:ext cx="16212" cy="664723"/>
          </a:xfrm>
          <a:prstGeom prst="straightConnector1">
            <a:avLst/>
          </a:prstGeom>
        </p:spPr>
        <p:style>
          <a:lnRef idx="2">
            <a:schemeClr val="accent1"/>
          </a:lnRef>
          <a:fillRef idx="0">
            <a:schemeClr val="accent1"/>
          </a:fillRef>
          <a:effectRef idx="1">
            <a:schemeClr val="accent1"/>
          </a:effectRef>
          <a:fontRef idx="minor">
            <a:schemeClr val="tx1"/>
          </a:fontRef>
        </p:style>
      </p:cxnSp>
      <p:sp>
        <p:nvSpPr>
          <p:cNvPr id="551" name="TextBox 550">
            <a:extLst>
              <a:ext uri="{FF2B5EF4-FFF2-40B4-BE49-F238E27FC236}">
                <a16:creationId xmlns:a16="http://schemas.microsoft.com/office/drawing/2014/main" id="{9BC97341-514A-BDFC-28FE-DF63220CA65F}"/>
              </a:ext>
            </a:extLst>
          </p:cNvPr>
          <p:cNvSpPr txBox="1"/>
          <p:nvPr/>
        </p:nvSpPr>
        <p:spPr>
          <a:xfrm>
            <a:off x="4426085" y="5690680"/>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pic>
        <p:nvPicPr>
          <p:cNvPr id="2" name="Picture 1" descr="A white fish with a black background&#10;&#10;AI-generated content may be incorrect.">
            <a:extLst>
              <a:ext uri="{FF2B5EF4-FFF2-40B4-BE49-F238E27FC236}">
                <a16:creationId xmlns:a16="http://schemas.microsoft.com/office/drawing/2014/main" id="{986FE334-C781-BFEB-5274-08020CEE227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059769" y="132008"/>
            <a:ext cx="4876800" cy="1925392"/>
          </a:xfrm>
          <a:prstGeom prst="rect">
            <a:avLst/>
          </a:prstGeom>
        </p:spPr>
      </p:pic>
    </p:spTree>
    <p:extLst>
      <p:ext uri="{BB962C8B-B14F-4D97-AF65-F5344CB8AC3E}">
        <p14:creationId xmlns:p14="http://schemas.microsoft.com/office/powerpoint/2010/main" val="3751117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51A66E25-CF39-782E-6C9E-23768378ED8F}"/>
              </a:ext>
            </a:extLst>
          </p:cNvPr>
          <p:cNvPicPr>
            <a:picLocks noChangeAspect="1"/>
          </p:cNvPicPr>
          <p:nvPr/>
        </p:nvPicPr>
        <p:blipFill>
          <a:blip r:embed="rId2"/>
          <a:srcRect l="16649" r="8997" b="6250"/>
          <a:stretch>
            <a:fillRect/>
          </a:stretch>
        </p:blipFill>
        <p:spPr>
          <a:xfrm>
            <a:off x="1" y="10"/>
            <a:ext cx="9669642" cy="6857990"/>
          </a:xfrm>
          <a:prstGeom prst="rect">
            <a:avLst/>
          </a:prstGeom>
        </p:spPr>
      </p:pic>
      <p:sp>
        <p:nvSpPr>
          <p:cNvPr id="13" name="Rectangle 12">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0526C8D0-32E3-0B2D-684A-1913446330C9}"/>
              </a:ext>
            </a:extLst>
          </p:cNvPr>
          <p:cNvSpPr txBox="1"/>
          <p:nvPr/>
        </p:nvSpPr>
        <p:spPr>
          <a:xfrm>
            <a:off x="7531610" y="148201"/>
            <a:ext cx="4659315" cy="522183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indent="-228600">
              <a:lnSpc>
                <a:spcPct val="90000"/>
              </a:lnSpc>
              <a:spcAft>
                <a:spcPts val="600"/>
              </a:spcAft>
              <a:buFont typeface="Arial" panose="020B0604020202020204" pitchFamily="34" charset="0"/>
              <a:buChar char="•"/>
            </a:pPr>
            <a:r>
              <a:rPr lang="en-US" sz="1600" dirty="0"/>
              <a:t>The floral industry must innovate, diversify offerings, and educate younger generations to expand regular use. Future success depends on agile pricing and strategic promotions. Consumers are redefining what value means to them, which is influencing how they shop. Perceived value due to the emotional benefit of flowers will continue to attract consumers across age groups and income levels. Consumer sentiment is no longer neatly aligned with consumer spending. The floral industry needs to leverage new capabilities, such as AI-powered social-listening tools as well as leverage IFPA consumer insights and POS data to generate both predictive and prescriptive analytics. Consumers have become more price aware and deal oriented, and they evaluate trade-offs in broader ways than they did in the past. Offering the right product at the right price at the right time has become more important and harder to do than ever. Having floral offerings at different price points is more important than ever. While the current administration in the US is sending conflicting messaging regarding sustainability and regenerative ag, US consumers consistently support sustainable products. Aligning with evolving expectations around packaging and environmental impact can secure market share and even command price premiums. </a:t>
            </a:r>
            <a:endParaRPr lang="en-US" sz="1600"/>
          </a:p>
        </p:txBody>
      </p:sp>
      <p:sp>
        <p:nvSpPr>
          <p:cNvPr id="5" name="TextBox 4">
            <a:extLst>
              <a:ext uri="{FF2B5EF4-FFF2-40B4-BE49-F238E27FC236}">
                <a16:creationId xmlns:a16="http://schemas.microsoft.com/office/drawing/2014/main" id="{9BCB8EF7-E3D2-7E4E-C4E1-3FE81E89F2D6}"/>
              </a:ext>
            </a:extLst>
          </p:cNvPr>
          <p:cNvSpPr txBox="1"/>
          <p:nvPr/>
        </p:nvSpPr>
        <p:spPr>
          <a:xfrm>
            <a:off x="6621887" y="6122831"/>
            <a:ext cx="60960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US"/>
              <a:t>International Fresh Produce Association May 2025​</a:t>
            </a:r>
          </a:p>
        </p:txBody>
      </p:sp>
    </p:spTree>
    <p:extLst>
      <p:ext uri="{BB962C8B-B14F-4D97-AF65-F5344CB8AC3E}">
        <p14:creationId xmlns:p14="http://schemas.microsoft.com/office/powerpoint/2010/main" val="30047891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4144FC5-B0B0-4F0F-1F77-89CB51E29A8B}"/>
              </a:ext>
            </a:extLst>
          </p:cNvPr>
          <p:cNvSpPr txBox="1"/>
          <p:nvPr/>
        </p:nvSpPr>
        <p:spPr>
          <a:xfrm>
            <a:off x="429389" y="335461"/>
            <a:ext cx="11365423" cy="286232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Reference List </a:t>
            </a:r>
          </a:p>
          <a:p>
            <a:endParaRPr lang="en-US" dirty="0"/>
          </a:p>
          <a:p>
            <a:endParaRPr lang="en-US" dirty="0"/>
          </a:p>
          <a:p>
            <a:r>
              <a:rPr lang="en-US" dirty="0"/>
              <a:t>FRESHPRODUCE.COM 07/01/2025</a:t>
            </a:r>
          </a:p>
          <a:p>
            <a:endParaRPr lang="en-US" dirty="0">
              <a:solidFill>
                <a:schemeClr val="tx2"/>
              </a:solidFill>
            </a:endParaRPr>
          </a:p>
          <a:p>
            <a:r>
              <a:rPr lang="en-US" dirty="0">
                <a:solidFill>
                  <a:schemeClr val="tx2"/>
                </a:solidFill>
              </a:rPr>
              <a:t>United Nations COMTRADE database on international trade last updated October 2025</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23952585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809</cp:revision>
  <dcterms:created xsi:type="dcterms:W3CDTF">2025-10-07T16:59:34Z</dcterms:created>
  <dcterms:modified xsi:type="dcterms:W3CDTF">2025-10-12T11:54:21Z</dcterms:modified>
</cp:coreProperties>
</file>