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61" r:id="rId3"/>
    <p:sldId id="264" r:id="rId4"/>
    <p:sldId id="265" r:id="rId5"/>
    <p:sldId id="266" r:id="rId6"/>
    <p:sldId id="267" r:id="rId7"/>
    <p:sldId id="269" r:id="rId8"/>
    <p:sldId id="270" r:id="rId9"/>
    <p:sldId id="274" r:id="rId10"/>
    <p:sldId id="277" r:id="rId11"/>
    <p:sldId id="273" r:id="rId12"/>
    <p:sldId id="275" r:id="rId13"/>
    <p:sldId id="26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1B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4712" autoAdjust="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6E3C9F-65CF-4DE4-86CF-6E9B1EEA966C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1D5A46-AF84-484B-A77B-B47D972E0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476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E890F6CE-A30C-4BD2-A607-FD92083379F4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2F039FED-3B72-4C36-BDCE-218172203CD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897322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E890F6CE-A30C-4BD2-A607-FD92083379F4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2F039FED-3B72-4C36-BDCE-218172203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149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E890F6CE-A30C-4BD2-A607-FD92083379F4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2F039FED-3B72-4C36-BDCE-218172203CD9}" type="slidenum">
              <a:rPr lang="en-GB" smtClean="0"/>
              <a:t>‹#›</a:t>
            </a:fld>
            <a:endParaRPr lang="en-GB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2266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E890F6CE-A30C-4BD2-A607-FD92083379F4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2F039FED-3B72-4C36-BDCE-218172203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443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E890F6CE-A30C-4BD2-A607-FD92083379F4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2F039FED-3B72-4C36-BDCE-218172203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22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E890F6CE-A30C-4BD2-A607-FD92083379F4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2F039FED-3B72-4C36-BDCE-218172203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692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E890F6CE-A30C-4BD2-A607-FD92083379F4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2F039FED-3B72-4C36-BDCE-218172203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002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E890F6CE-A30C-4BD2-A607-FD92083379F4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2F039FED-3B72-4C36-BDCE-218172203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253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E890F6CE-A30C-4BD2-A607-FD92083379F4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2F039FED-3B72-4C36-BDCE-218172203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885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E890F6CE-A30C-4BD2-A607-FD92083379F4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2F039FED-3B72-4C36-BDCE-218172203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84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E890F6CE-A30C-4BD2-A607-FD92083379F4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2F039FED-3B72-4C36-BDCE-218172203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527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E890F6CE-A30C-4BD2-A607-FD92083379F4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2F039FED-3B72-4C36-BDCE-218172203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9845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D4A8-E4DC-4089-23A1-A9AB72ECB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>
            <a:normAutofit/>
          </a:bodyPr>
          <a:lstStyle/>
          <a:p>
            <a:r>
              <a:rPr lang="en-GB" dirty="0"/>
              <a:t>Professional skills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A96D60-44AE-0915-AE80-F34828110C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>
            <a:normAutofit/>
          </a:bodyPr>
          <a:lstStyle/>
          <a:p>
            <a:r>
              <a:rPr lang="en-GB" dirty="0"/>
              <a:t>By Dominik Grunski (1901751)</a:t>
            </a:r>
          </a:p>
        </p:txBody>
      </p:sp>
    </p:spTree>
    <p:extLst>
      <p:ext uri="{BB962C8B-B14F-4D97-AF65-F5344CB8AC3E}">
        <p14:creationId xmlns:p14="http://schemas.microsoft.com/office/powerpoint/2010/main" val="1357525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0298F-53E8-B5B1-319D-D730BF6FD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02451"/>
            <a:ext cx="10026650" cy="2285137"/>
          </a:xfrm>
        </p:spPr>
        <p:txBody>
          <a:bodyPr/>
          <a:lstStyle/>
          <a:p>
            <a:r>
              <a:rPr lang="en-GB" dirty="0"/>
              <a:t>What was the goal of our project?</a:t>
            </a:r>
          </a:p>
        </p:txBody>
      </p:sp>
      <p:pic>
        <p:nvPicPr>
          <p:cNvPr id="2050" name="Picture 2" descr="Business concept, business goals, project goal and objective, project  management, smart goals icon - Download on Iconfinder">
            <a:extLst>
              <a:ext uri="{FF2B5EF4-FFF2-40B4-BE49-F238E27FC236}">
                <a16:creationId xmlns:a16="http://schemas.microsoft.com/office/drawing/2014/main" id="{B76F2227-10E7-3735-A906-99002D939C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2125" y="2516933"/>
            <a:ext cx="3527749" cy="3527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6073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4D255D20-7953-24CC-ED68-D870CBEC56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2520" y="1691426"/>
            <a:ext cx="5660489" cy="4209924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High rates of suicide for veterinarians reported.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Overall poor mental health for the profession in UK.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0D772D86-6E99-28D0-3F8C-2664B138ACEE}"/>
              </a:ext>
            </a:extLst>
          </p:cNvPr>
          <p:cNvSpPr txBox="1">
            <a:spLocks/>
          </p:cNvSpPr>
          <p:nvPr/>
        </p:nvSpPr>
        <p:spPr>
          <a:xfrm>
            <a:off x="6802612" y="1691426"/>
            <a:ext cx="5660489" cy="4209924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None/>
              <a:defRPr sz="24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16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University and training courses not bringing attention to issues of MH.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No mention of modules around mental health training, or support.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A19BB9-7321-F979-53B8-654B2B8C198F}"/>
              </a:ext>
            </a:extLst>
          </p:cNvPr>
          <p:cNvSpPr txBox="1"/>
          <p:nvPr/>
        </p:nvSpPr>
        <p:spPr>
          <a:xfrm>
            <a:off x="172519" y="6108135"/>
            <a:ext cx="56604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-Moir and Van den Brink (2020)</a:t>
            </a:r>
          </a:p>
          <a:p>
            <a:r>
              <a:rPr lang="en-GB" dirty="0"/>
              <a:t>-Williamson et al. (2022)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F7FBBE-4CF7-52A9-E5E3-C7EBCFC43AD3}"/>
              </a:ext>
            </a:extLst>
          </p:cNvPr>
          <p:cNvSpPr txBox="1"/>
          <p:nvPr/>
        </p:nvSpPr>
        <p:spPr>
          <a:xfrm>
            <a:off x="9111246" y="6096127"/>
            <a:ext cx="30092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-Allister (2020)</a:t>
            </a:r>
          </a:p>
          <a:p>
            <a:r>
              <a:rPr lang="en-GB" dirty="0"/>
              <a:t>-Lewis and Cardwell (2019)</a:t>
            </a:r>
          </a:p>
        </p:txBody>
      </p:sp>
    </p:spTree>
    <p:extLst>
      <p:ext uri="{BB962C8B-B14F-4D97-AF65-F5344CB8AC3E}">
        <p14:creationId xmlns:p14="http://schemas.microsoft.com/office/powerpoint/2010/main" val="13135734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ED9C5EB-83D7-5F1B-2E42-962C88A953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887" y="615820"/>
            <a:ext cx="7687296" cy="5626359"/>
          </a:xfrm>
          <a:prstGeom prst="rect">
            <a:avLst/>
          </a:prstGeom>
          <a:ln w="76200">
            <a:solidFill>
              <a:schemeClr val="accent4">
                <a:lumMod val="75000"/>
              </a:schemeClr>
            </a:solidFill>
          </a:ln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76F05DC9-21D3-2F08-402B-60CB8DE31D76}"/>
              </a:ext>
            </a:extLst>
          </p:cNvPr>
          <p:cNvSpPr txBox="1">
            <a:spLocks/>
          </p:cNvSpPr>
          <p:nvPr/>
        </p:nvSpPr>
        <p:spPr>
          <a:xfrm>
            <a:off x="8513666" y="2189367"/>
            <a:ext cx="3678334" cy="2735719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None/>
              <a:defRPr sz="24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None/>
              <a:defRPr sz="18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16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None/>
              <a:defRPr sz="16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dirty="0"/>
              <a:t>Organized files often to keep page easy to navigate.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endParaRPr lang="en-US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268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ED58336-B812-5788-7F72-62BFFFBFB9A5}"/>
              </a:ext>
            </a:extLst>
          </p:cNvPr>
          <p:cNvSpPr txBox="1">
            <a:spLocks/>
          </p:cNvSpPr>
          <p:nvPr/>
        </p:nvSpPr>
        <p:spPr>
          <a:xfrm>
            <a:off x="290215" y="2569612"/>
            <a:ext cx="5956676" cy="4209924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Had to adapt working methods for share-screen sessions.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Slowing down and taking the rest of the team into consideration.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72BCD99-35F6-1303-FEAA-BE3FDC23C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5" y="1243344"/>
            <a:ext cx="5585484" cy="467762"/>
          </a:xfrm>
          <a:ln w="38100">
            <a:solidFill>
              <a:schemeClr val="accent4">
                <a:lumMod val="75000"/>
              </a:schemeClr>
            </a:solidFill>
          </a:ln>
        </p:spPr>
        <p:txBody>
          <a:bodyPr/>
          <a:lstStyle/>
          <a:p>
            <a:r>
              <a:rPr lang="en-GB" dirty="0"/>
              <a:t> Teamworking online</a:t>
            </a:r>
          </a:p>
        </p:txBody>
      </p:sp>
      <p:pic>
        <p:nvPicPr>
          <p:cNvPr id="1026" name="Picture 2" descr="Online Collaboration Icons - Free SVG &amp; PNG Online Collaboration Images -  Noun Project">
            <a:extLst>
              <a:ext uri="{FF2B5EF4-FFF2-40B4-BE49-F238E27FC236}">
                <a16:creationId xmlns:a16="http://schemas.microsoft.com/office/drawing/2014/main" id="{1122ECA2-AEBC-4C37-B380-5FA5B764A1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5666" y="1864178"/>
            <a:ext cx="3129643" cy="3129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7701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79B2EDA-E267-3DAA-DED0-F9B757EAA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5" y="1243344"/>
            <a:ext cx="5676020" cy="467762"/>
          </a:xfrm>
          <a:ln w="38100">
            <a:solidFill>
              <a:schemeClr val="accent4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dirty="0"/>
              <a:t> EOI and Multi-tasking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C84E2B20-2C9E-284D-E1D6-B00CAAED3E9A}"/>
              </a:ext>
            </a:extLst>
          </p:cNvPr>
          <p:cNvSpPr txBox="1">
            <a:spLocks/>
          </p:cNvSpPr>
          <p:nvPr/>
        </p:nvSpPr>
        <p:spPr>
          <a:xfrm>
            <a:off x="290215" y="2569612"/>
            <a:ext cx="5956676" cy="4209924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Going between literature searching, refining goals, formulating research questions.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Overthinking extent of goals.</a:t>
            </a:r>
          </a:p>
          <a:p>
            <a:pPr marL="0" indent="0">
              <a:buNone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Table of compiled evidence from literature.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A4C117-4B73-0125-DA9E-CC4E052EE1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9431" y="212805"/>
            <a:ext cx="3274389" cy="6432389"/>
          </a:xfrm>
          <a:prstGeom prst="rect">
            <a:avLst/>
          </a:prstGeom>
          <a:ln w="76200">
            <a:solidFill>
              <a:schemeClr val="accent4">
                <a:lumMod val="75000"/>
              </a:schemeClr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FC1B282-B4C2-7438-51FD-CBC5DA1B1C12}"/>
              </a:ext>
            </a:extLst>
          </p:cNvPr>
          <p:cNvSpPr txBox="1"/>
          <p:nvPr/>
        </p:nvSpPr>
        <p:spPr>
          <a:xfrm>
            <a:off x="163466" y="5934670"/>
            <a:ext cx="56604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-O’Connor (2019)</a:t>
            </a:r>
          </a:p>
          <a:p>
            <a:r>
              <a:rPr lang="en-GB" dirty="0"/>
              <a:t>-Pohl et al. (2022)</a:t>
            </a:r>
          </a:p>
          <a:p>
            <a:r>
              <a:rPr lang="en-GB" dirty="0"/>
              <a:t>-Platt et al. (2012)</a:t>
            </a:r>
          </a:p>
        </p:txBody>
      </p:sp>
    </p:spTree>
    <p:extLst>
      <p:ext uri="{BB962C8B-B14F-4D97-AF65-F5344CB8AC3E}">
        <p14:creationId xmlns:p14="http://schemas.microsoft.com/office/powerpoint/2010/main" val="385117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ED58336-B812-5788-7F72-62BFFFBFB9A5}"/>
              </a:ext>
            </a:extLst>
          </p:cNvPr>
          <p:cNvSpPr txBox="1">
            <a:spLocks/>
          </p:cNvSpPr>
          <p:nvPr/>
        </p:nvSpPr>
        <p:spPr>
          <a:xfrm>
            <a:off x="290215" y="2569612"/>
            <a:ext cx="5956676" cy="4209924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Difficult to get right balance of scientific enough and lay enough.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Applied nature of project helped put into perspective the importance of concise and precise, but detailed questions and documents.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72BCD99-35F6-1303-FEAA-BE3FDC23C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5" y="1243344"/>
            <a:ext cx="5169025" cy="467762"/>
          </a:xfrm>
          <a:ln w="38100">
            <a:solidFill>
              <a:schemeClr val="accent4">
                <a:lumMod val="75000"/>
              </a:schemeClr>
            </a:solidFill>
          </a:ln>
        </p:spPr>
        <p:txBody>
          <a:bodyPr/>
          <a:lstStyle/>
          <a:p>
            <a:r>
              <a:rPr lang="en-GB" dirty="0"/>
              <a:t> Nuance of Wording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31A04DDF-23A0-B10E-4F78-29CCD4AF56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8891" y="1876037"/>
            <a:ext cx="2466047" cy="310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037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ED58336-B812-5788-7F72-62BFFFBFB9A5}"/>
              </a:ext>
            </a:extLst>
          </p:cNvPr>
          <p:cNvSpPr txBox="1">
            <a:spLocks/>
          </p:cNvSpPr>
          <p:nvPr/>
        </p:nvSpPr>
        <p:spPr>
          <a:xfrm>
            <a:off x="7064238" y="2177727"/>
            <a:ext cx="4738985" cy="4209924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First time creating an advertisement.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Time consuming to ensure it was eye-catching and concise.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Further development of creative skills.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72BCD99-35F6-1303-FEAA-BE3FDC23C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90" y="935433"/>
            <a:ext cx="3254275" cy="467762"/>
          </a:xfrm>
          <a:ln w="38100">
            <a:solidFill>
              <a:schemeClr val="accent4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dirty="0"/>
              <a:t> Study advert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441B97-CB49-3FDB-FA06-1B23AC2BC2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390" y="1726162"/>
            <a:ext cx="6659949" cy="3724804"/>
          </a:xfrm>
          <a:prstGeom prst="rect">
            <a:avLst/>
          </a:prstGeom>
          <a:ln w="76200">
            <a:solidFill>
              <a:schemeClr val="accent4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117991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ED58336-B812-5788-7F72-62BFFFBFB9A5}"/>
              </a:ext>
            </a:extLst>
          </p:cNvPr>
          <p:cNvSpPr txBox="1">
            <a:spLocks/>
          </p:cNvSpPr>
          <p:nvPr/>
        </p:nvSpPr>
        <p:spPr>
          <a:xfrm>
            <a:off x="290215" y="1130111"/>
            <a:ext cx="5956676" cy="4209924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Did some individual analysis to explore data collected up to 28</a:t>
            </a:r>
            <a:r>
              <a:rPr lang="en-US" baseline="30000" dirty="0"/>
              <a:t>th</a:t>
            </a:r>
            <a:r>
              <a:rPr lang="en-US" dirty="0"/>
              <a:t> April.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Screen and cleaned exported data set on SPSS.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Basic frequency and descriptive analyses.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72BCD99-35F6-1303-FEAA-BE3FDC23C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6" y="410425"/>
            <a:ext cx="3684255" cy="467762"/>
          </a:xfrm>
          <a:ln w="38100">
            <a:solidFill>
              <a:schemeClr val="accent4">
                <a:lumMod val="75000"/>
              </a:schemeClr>
            </a:solidFill>
          </a:ln>
        </p:spPr>
        <p:txBody>
          <a:bodyPr/>
          <a:lstStyle/>
          <a:p>
            <a:r>
              <a:rPr lang="en-GB" dirty="0"/>
              <a:t> Data analysis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DDC1FD-2EED-B89F-C61F-4786F8D7D2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140" y="3066863"/>
            <a:ext cx="11805719" cy="1744971"/>
          </a:xfrm>
          <a:prstGeom prst="rect">
            <a:avLst/>
          </a:prstGeom>
          <a:ln w="76200">
            <a:solidFill>
              <a:schemeClr val="accent4">
                <a:lumMod val="75000"/>
              </a:schemeClr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B0804EF-66BE-4B4D-A8E0-1504E01742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7246" y="5021474"/>
            <a:ext cx="7579290" cy="1721995"/>
          </a:xfrm>
          <a:prstGeom prst="rect">
            <a:avLst/>
          </a:prstGeom>
          <a:ln w="76200">
            <a:solidFill>
              <a:schemeClr val="accent4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9549526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ED58336-B812-5788-7F72-62BFFFBFB9A5}"/>
              </a:ext>
            </a:extLst>
          </p:cNvPr>
          <p:cNvSpPr txBox="1">
            <a:spLocks/>
          </p:cNvSpPr>
          <p:nvPr/>
        </p:nvSpPr>
        <p:spPr>
          <a:xfrm>
            <a:off x="290215" y="1130111"/>
            <a:ext cx="5956676" cy="4209924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Basic frequency and descriptive analyses.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72BCD99-35F6-1303-FEAA-BE3FDC23C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5" y="410425"/>
            <a:ext cx="3702363" cy="467762"/>
          </a:xfrm>
          <a:ln w="38100">
            <a:solidFill>
              <a:schemeClr val="accent4">
                <a:lumMod val="75000"/>
              </a:schemeClr>
            </a:solidFill>
          </a:ln>
        </p:spPr>
        <p:txBody>
          <a:bodyPr/>
          <a:lstStyle/>
          <a:p>
            <a:r>
              <a:rPr lang="en-GB" dirty="0"/>
              <a:t> Data analysis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64000B2-66B9-F462-7E1C-15F05920BE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617" y="1937441"/>
            <a:ext cx="4548220" cy="3402594"/>
          </a:xfrm>
          <a:prstGeom prst="rect">
            <a:avLst/>
          </a:prstGeom>
          <a:ln w="76200">
            <a:solidFill>
              <a:schemeClr val="accent4">
                <a:lumMod val="75000"/>
              </a:schemeClr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5F65121-D578-F490-C350-5DB18949B3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9741" y="1937441"/>
            <a:ext cx="4188737" cy="3547518"/>
          </a:xfrm>
          <a:prstGeom prst="rect">
            <a:avLst/>
          </a:prstGeom>
          <a:ln w="76200">
            <a:solidFill>
              <a:schemeClr val="accent4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604795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8334708-0A21-5661-CE60-5E8198E7C8EB}"/>
              </a:ext>
            </a:extLst>
          </p:cNvPr>
          <p:cNvSpPr txBox="1">
            <a:spLocks/>
          </p:cNvSpPr>
          <p:nvPr/>
        </p:nvSpPr>
        <p:spPr>
          <a:xfrm>
            <a:off x="3867150" y="2254250"/>
            <a:ext cx="4457700" cy="2349500"/>
          </a:xfrm>
          <a:prstGeom prst="rect">
            <a:avLst/>
          </a:prstGeom>
          <a:solidFill>
            <a:srgbClr val="2E1B30"/>
          </a:solidFill>
          <a:ln>
            <a:solidFill>
              <a:srgbClr val="2E1B30"/>
            </a:solidFill>
          </a:ln>
        </p:spPr>
        <p:txBody>
          <a:bodyPr vert="horz" lIns="0" tIns="0" rIns="0" bIns="0" rtlCol="0" anchor="ctr" anchorCtr="0">
            <a:norm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2800" kern="1200" cap="all" spc="4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03D4A8-E4DC-4089-23A1-A9AB72ECB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7150" y="2254250"/>
            <a:ext cx="4457700" cy="2349500"/>
          </a:xfrm>
          <a:ln>
            <a:solidFill>
              <a:srgbClr val="2E1B30"/>
            </a:solidFill>
          </a:ln>
        </p:spPr>
        <p:txBody>
          <a:bodyPr anchor="ctr">
            <a:normAutofit/>
          </a:bodyPr>
          <a:lstStyle/>
          <a:p>
            <a:r>
              <a:rPr lang="en-GB" dirty="0"/>
              <a:t>In conclusion…</a:t>
            </a:r>
          </a:p>
        </p:txBody>
      </p:sp>
    </p:spTree>
    <p:extLst>
      <p:ext uri="{BB962C8B-B14F-4D97-AF65-F5344CB8AC3E}">
        <p14:creationId xmlns:p14="http://schemas.microsoft.com/office/powerpoint/2010/main" val="32498555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03B6E57-BD2F-C88A-8B93-F82E965338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49" y="3429000"/>
            <a:ext cx="5575300" cy="1655762"/>
          </a:xfrm>
          <a:solidFill>
            <a:srgbClr val="2E1B30"/>
          </a:solidFill>
        </p:spPr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7C4FD2-F4BF-8494-60E8-82CDDB2BCE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099" y="3126316"/>
            <a:ext cx="7797799" cy="447540"/>
          </a:xfrm>
        </p:spPr>
        <p:txBody>
          <a:bodyPr/>
          <a:lstStyle/>
          <a:p>
            <a:r>
              <a:rPr lang="en-GB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6944036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4280B-AF7B-5128-B63D-4188CBC53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802" y="441749"/>
            <a:ext cx="10026650" cy="655637"/>
          </a:xfrm>
        </p:spPr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EF06714-20B2-E757-B8CF-A5F0153D84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753" y="1147495"/>
            <a:ext cx="11978493" cy="5268756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Allister, R. J. (2020). Veterinary Transition Study-investigating the transition from veterinary student to practising veterinary surgeon: prospective	 cohort study.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Lewis, E. G., &amp; Cardwell, J. M. (2019). A comparative study of mental health and wellbeing among UK students on professional degree		 programmes. Journal of Further and Higher Education, 43(9), 1226-1238.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Moir, F. M., &amp; Van den Brink, A. R. K. (2020). Current insights in veterinarians’ psychological wellbeing. New Zealand veterinary journal, 68(1),		 3-12.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O'Connor, E. (2019). Sources of work stress in veterinary practice in the UK. Veterinary Record, 184(19), 588-588.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Platt, B.,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Hawton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K., Simkin, S., Dean, R., &amp;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Mellanby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 J. (2012). Suicidality in the veterinary profession. Crisis.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Pohl, R.,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Botscharow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Böckelmann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I., &amp; Thielmann, B. (2022). Stress and strain among veterinarians: a scoping review. Irish Veterinary		 Journal, 75(1), 15.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Williamson, V., Murphy, D., &amp; Greenberg, N. (2022). Experiences and impact of moral injury in UK veterinary professional wellbeing. European		 journal of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psychotraumatology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13(1), 2051351. 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9431967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AnalogousFromRegularSeedRightStep">
      <a:dk1>
        <a:srgbClr val="000000"/>
      </a:dk1>
      <a:lt1>
        <a:srgbClr val="FFFFFF"/>
      </a:lt1>
      <a:dk2>
        <a:srgbClr val="2E1B30"/>
      </a:dk2>
      <a:lt2>
        <a:srgbClr val="F3F0F0"/>
      </a:lt2>
      <a:accent1>
        <a:srgbClr val="45AFAD"/>
      </a:accent1>
      <a:accent2>
        <a:srgbClr val="3B82B1"/>
      </a:accent2>
      <a:accent3>
        <a:srgbClr val="4D63C3"/>
      </a:accent3>
      <a:accent4>
        <a:srgbClr val="593EB3"/>
      </a:accent4>
      <a:accent5>
        <a:srgbClr val="994DC3"/>
      </a:accent5>
      <a:accent6>
        <a:srgbClr val="B13BAA"/>
      </a:accent6>
      <a:hlink>
        <a:srgbClr val="BF3F42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C1515D9B-E7BF-45E5-A6B3-C727D4422B47}" vid="{2908CDBE-BA8B-4C1E-B959-12380311878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171</TotalTime>
  <Words>536</Words>
  <Application>Microsoft Office PowerPoint</Application>
  <PresentationFormat>Widescreen</PresentationFormat>
  <Paragraphs>52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Arial</vt:lpstr>
      <vt:lpstr>Avenir Next LT Pro Light</vt:lpstr>
      <vt:lpstr>Rockwell Nova Light</vt:lpstr>
      <vt:lpstr>Times New Roman</vt:lpstr>
      <vt:lpstr>Wingdings</vt:lpstr>
      <vt:lpstr>Theme1</vt:lpstr>
      <vt:lpstr>Professional skills presentation</vt:lpstr>
      <vt:lpstr>What was the goal of our project?</vt:lpstr>
      <vt:lpstr>PowerPoint Presentation</vt:lpstr>
      <vt:lpstr>PowerPoint Presentation</vt:lpstr>
      <vt:lpstr> Teamworking online</vt:lpstr>
      <vt:lpstr> EOI and Multi-tasking</vt:lpstr>
      <vt:lpstr> Nuance of Wording</vt:lpstr>
      <vt:lpstr> Study advert</vt:lpstr>
      <vt:lpstr> Data analysis</vt:lpstr>
      <vt:lpstr> Data analysis</vt:lpstr>
      <vt:lpstr>In conclusion…</vt:lpstr>
      <vt:lpstr>Thank you for listening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skills presentation</dc:title>
  <dc:creator>Dominik Grunski (1901751)</dc:creator>
  <cp:lastModifiedBy>Dominik Grunski (1901751)</cp:lastModifiedBy>
  <cp:revision>30</cp:revision>
  <dcterms:created xsi:type="dcterms:W3CDTF">2024-05-07T20:00:39Z</dcterms:created>
  <dcterms:modified xsi:type="dcterms:W3CDTF">2024-05-13T22:00:01Z</dcterms:modified>
</cp:coreProperties>
</file>