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A0E607-3D70-45E4-9A81-E355D90A7F89}" v="11" dt="2023-04-22T17:15:57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9" d="100"/>
          <a:sy n="59" d="100"/>
        </p:scale>
        <p:origin x="940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 Sandever" userId="c8c0600e-8fbe-410e-84f6-ec82e6cb783d" providerId="ADAL" clId="{A6A0E607-3D70-45E4-9A81-E355D90A7F89}"/>
    <pc:docChg chg="custSel addSld modSld">
      <pc:chgData name="Chris Sandever" userId="c8c0600e-8fbe-410e-84f6-ec82e6cb783d" providerId="ADAL" clId="{A6A0E607-3D70-45E4-9A81-E355D90A7F89}" dt="2023-04-22T17:18:37.610" v="641" actId="14100"/>
      <pc:docMkLst>
        <pc:docMk/>
      </pc:docMkLst>
      <pc:sldChg chg="addSp delSp modSp mod">
        <pc:chgData name="Chris Sandever" userId="c8c0600e-8fbe-410e-84f6-ec82e6cb783d" providerId="ADAL" clId="{A6A0E607-3D70-45E4-9A81-E355D90A7F89}" dt="2023-04-22T16:18:55.891" v="9" actId="478"/>
        <pc:sldMkLst>
          <pc:docMk/>
          <pc:sldMk cId="1280519493" sldId="259"/>
        </pc:sldMkLst>
        <pc:spChg chg="del mod">
          <ac:chgData name="Chris Sandever" userId="c8c0600e-8fbe-410e-84f6-ec82e6cb783d" providerId="ADAL" clId="{A6A0E607-3D70-45E4-9A81-E355D90A7F89}" dt="2023-04-22T16:18:54.024" v="8" actId="22"/>
          <ac:spMkLst>
            <pc:docMk/>
            <pc:sldMk cId="1280519493" sldId="259"/>
            <ac:spMk id="3" creationId="{7B283B9C-451F-666A-0F76-659797128EC8}"/>
          </ac:spMkLst>
        </pc:spChg>
        <pc:spChg chg="add mod">
          <ac:chgData name="Chris Sandever" userId="c8c0600e-8fbe-410e-84f6-ec82e6cb783d" providerId="ADAL" clId="{A6A0E607-3D70-45E4-9A81-E355D90A7F89}" dt="2023-04-22T16:18:55.891" v="9" actId="478"/>
          <ac:spMkLst>
            <pc:docMk/>
            <pc:sldMk cId="1280519493" sldId="259"/>
            <ac:spMk id="7" creationId="{249711D2-4590-D137-57FD-C05635FD2219}"/>
          </ac:spMkLst>
        </pc:spChg>
        <pc:picChg chg="add del mod ord">
          <ac:chgData name="Chris Sandever" userId="c8c0600e-8fbe-410e-84f6-ec82e6cb783d" providerId="ADAL" clId="{A6A0E607-3D70-45E4-9A81-E355D90A7F89}" dt="2023-04-22T16:18:55.891" v="9" actId="478"/>
          <ac:picMkLst>
            <pc:docMk/>
            <pc:sldMk cId="1280519493" sldId="259"/>
            <ac:picMk id="5" creationId="{D5A7520F-DFED-E537-F68A-BBDF30B799F7}"/>
          </ac:picMkLst>
        </pc:picChg>
      </pc:sldChg>
      <pc:sldChg chg="addSp modSp mod">
        <pc:chgData name="Chris Sandever" userId="c8c0600e-8fbe-410e-84f6-ec82e6cb783d" providerId="ADAL" clId="{A6A0E607-3D70-45E4-9A81-E355D90A7F89}" dt="2023-04-22T17:15:26.230" v="590" actId="14100"/>
        <pc:sldMkLst>
          <pc:docMk/>
          <pc:sldMk cId="2973462026" sldId="261"/>
        </pc:sldMkLst>
        <pc:picChg chg="add mod modCrop">
          <ac:chgData name="Chris Sandever" userId="c8c0600e-8fbe-410e-84f6-ec82e6cb783d" providerId="ADAL" clId="{A6A0E607-3D70-45E4-9A81-E355D90A7F89}" dt="2023-04-22T17:15:26.230" v="590" actId="14100"/>
          <ac:picMkLst>
            <pc:docMk/>
            <pc:sldMk cId="2973462026" sldId="261"/>
            <ac:picMk id="2" creationId="{101207E0-B0A3-2795-2E48-3FCC49906907}"/>
          </ac:picMkLst>
        </pc:picChg>
        <pc:picChg chg="mod">
          <ac:chgData name="Chris Sandever" userId="c8c0600e-8fbe-410e-84f6-ec82e6cb783d" providerId="ADAL" clId="{A6A0E607-3D70-45E4-9A81-E355D90A7F89}" dt="2023-04-22T17:15:20.826" v="586" actId="1076"/>
          <ac:picMkLst>
            <pc:docMk/>
            <pc:sldMk cId="2973462026" sldId="261"/>
            <ac:picMk id="7" creationId="{F9950C66-F3C0-64BC-F237-46D53323605D}"/>
          </ac:picMkLst>
        </pc:picChg>
      </pc:sldChg>
      <pc:sldChg chg="addSp modSp mod">
        <pc:chgData name="Chris Sandever" userId="c8c0600e-8fbe-410e-84f6-ec82e6cb783d" providerId="ADAL" clId="{A6A0E607-3D70-45E4-9A81-E355D90A7F89}" dt="2023-04-22T16:16:09.015" v="5" actId="1076"/>
        <pc:sldMkLst>
          <pc:docMk/>
          <pc:sldMk cId="1228595185" sldId="262"/>
        </pc:sldMkLst>
        <pc:picChg chg="add mod">
          <ac:chgData name="Chris Sandever" userId="c8c0600e-8fbe-410e-84f6-ec82e6cb783d" providerId="ADAL" clId="{A6A0E607-3D70-45E4-9A81-E355D90A7F89}" dt="2023-04-22T16:14:01.312" v="2" actId="1076"/>
          <ac:picMkLst>
            <pc:docMk/>
            <pc:sldMk cId="1228595185" sldId="262"/>
            <ac:picMk id="4" creationId="{5D002587-EFB1-79E0-59BB-0D1E640F4E33}"/>
          </ac:picMkLst>
        </pc:picChg>
        <pc:picChg chg="add mod">
          <ac:chgData name="Chris Sandever" userId="c8c0600e-8fbe-410e-84f6-ec82e6cb783d" providerId="ADAL" clId="{A6A0E607-3D70-45E4-9A81-E355D90A7F89}" dt="2023-04-22T16:16:09.015" v="5" actId="1076"/>
          <ac:picMkLst>
            <pc:docMk/>
            <pc:sldMk cId="1228595185" sldId="262"/>
            <ac:picMk id="8" creationId="{F5AECA5B-3410-BD2D-82E7-9E22F3657204}"/>
          </ac:picMkLst>
        </pc:picChg>
      </pc:sldChg>
      <pc:sldChg chg="addSp modSp new mod">
        <pc:chgData name="Chris Sandever" userId="c8c0600e-8fbe-410e-84f6-ec82e6cb783d" providerId="ADAL" clId="{A6A0E607-3D70-45E4-9A81-E355D90A7F89}" dt="2023-04-22T17:15:43.714" v="595" actId="1076"/>
        <pc:sldMkLst>
          <pc:docMk/>
          <pc:sldMk cId="1227852375" sldId="263"/>
        </pc:sldMkLst>
        <pc:picChg chg="add mod">
          <ac:chgData name="Chris Sandever" userId="c8c0600e-8fbe-410e-84f6-ec82e6cb783d" providerId="ADAL" clId="{A6A0E607-3D70-45E4-9A81-E355D90A7F89}" dt="2023-04-22T17:15:37.350" v="592" actId="1076"/>
          <ac:picMkLst>
            <pc:docMk/>
            <pc:sldMk cId="1227852375" sldId="263"/>
            <ac:picMk id="5" creationId="{132F8419-D23F-B543-3E23-7DF23A2B7B30}"/>
          </ac:picMkLst>
        </pc:picChg>
        <pc:picChg chg="add mod">
          <ac:chgData name="Chris Sandever" userId="c8c0600e-8fbe-410e-84f6-ec82e6cb783d" providerId="ADAL" clId="{A6A0E607-3D70-45E4-9A81-E355D90A7F89}" dt="2023-04-22T17:15:43.714" v="595" actId="1076"/>
          <ac:picMkLst>
            <pc:docMk/>
            <pc:sldMk cId="1227852375" sldId="263"/>
            <ac:picMk id="7" creationId="{A93E040E-D407-B921-63D2-D005E6B167FC}"/>
          </ac:picMkLst>
        </pc:picChg>
      </pc:sldChg>
      <pc:sldChg chg="addSp delSp modSp new mod">
        <pc:chgData name="Chris Sandever" userId="c8c0600e-8fbe-410e-84f6-ec82e6cb783d" providerId="ADAL" clId="{A6A0E607-3D70-45E4-9A81-E355D90A7F89}" dt="2023-04-22T17:08:26.033" v="569" actId="478"/>
        <pc:sldMkLst>
          <pc:docMk/>
          <pc:sldMk cId="2087304225" sldId="264"/>
        </pc:sldMkLst>
        <pc:spChg chg="mod">
          <ac:chgData name="Chris Sandever" userId="c8c0600e-8fbe-410e-84f6-ec82e6cb783d" providerId="ADAL" clId="{A6A0E607-3D70-45E4-9A81-E355D90A7F89}" dt="2023-04-22T16:20:35.343" v="23" actId="20577"/>
          <ac:spMkLst>
            <pc:docMk/>
            <pc:sldMk cId="2087304225" sldId="264"/>
            <ac:spMk id="2" creationId="{38DA0AA3-0741-226A-23E3-96A77BC14D62}"/>
          </ac:spMkLst>
        </pc:spChg>
        <pc:spChg chg="mod">
          <ac:chgData name="Chris Sandever" userId="c8c0600e-8fbe-410e-84f6-ec82e6cb783d" providerId="ADAL" clId="{A6A0E607-3D70-45E4-9A81-E355D90A7F89}" dt="2023-04-22T16:21:43.272" v="181" actId="20577"/>
          <ac:spMkLst>
            <pc:docMk/>
            <pc:sldMk cId="2087304225" sldId="264"/>
            <ac:spMk id="3" creationId="{BD2087A4-3B30-A417-5B00-A40C4F3128B2}"/>
          </ac:spMkLst>
        </pc:spChg>
        <pc:spChg chg="add mod">
          <ac:chgData name="Chris Sandever" userId="c8c0600e-8fbe-410e-84f6-ec82e6cb783d" providerId="ADAL" clId="{A6A0E607-3D70-45E4-9A81-E355D90A7F89}" dt="2023-04-22T16:23:38.729" v="193" actId="403"/>
          <ac:spMkLst>
            <pc:docMk/>
            <pc:sldMk cId="2087304225" sldId="264"/>
            <ac:spMk id="6" creationId="{DD7560CA-CC41-5691-9C8B-AC9571CDB113}"/>
          </ac:spMkLst>
        </pc:spChg>
        <pc:spChg chg="add mod">
          <ac:chgData name="Chris Sandever" userId="c8c0600e-8fbe-410e-84f6-ec82e6cb783d" providerId="ADAL" clId="{A6A0E607-3D70-45E4-9A81-E355D90A7F89}" dt="2023-04-22T16:24:02.794" v="207" actId="403"/>
          <ac:spMkLst>
            <pc:docMk/>
            <pc:sldMk cId="2087304225" sldId="264"/>
            <ac:spMk id="7" creationId="{D1BC63FF-C7A0-204B-1E32-6608E2E0B582}"/>
          </ac:spMkLst>
        </pc:spChg>
        <pc:spChg chg="add mod">
          <ac:chgData name="Chris Sandever" userId="c8c0600e-8fbe-410e-84f6-ec82e6cb783d" providerId="ADAL" clId="{A6A0E607-3D70-45E4-9A81-E355D90A7F89}" dt="2023-04-22T16:23:55.944" v="200" actId="403"/>
          <ac:spMkLst>
            <pc:docMk/>
            <pc:sldMk cId="2087304225" sldId="264"/>
            <ac:spMk id="8" creationId="{4B7A6CD5-4A42-DC8D-6AB8-A2716C4085E3}"/>
          </ac:spMkLst>
        </pc:spChg>
        <pc:spChg chg="add mod">
          <ac:chgData name="Chris Sandever" userId="c8c0600e-8fbe-410e-84f6-ec82e6cb783d" providerId="ADAL" clId="{A6A0E607-3D70-45E4-9A81-E355D90A7F89}" dt="2023-04-22T16:23:17.488" v="182"/>
          <ac:spMkLst>
            <pc:docMk/>
            <pc:sldMk cId="2087304225" sldId="264"/>
            <ac:spMk id="12" creationId="{EABEC655-6ACD-1F2E-24C6-52A03DFCE68E}"/>
          </ac:spMkLst>
        </pc:spChg>
        <pc:spChg chg="add mod">
          <ac:chgData name="Chris Sandever" userId="c8c0600e-8fbe-410e-84f6-ec82e6cb783d" providerId="ADAL" clId="{A6A0E607-3D70-45E4-9A81-E355D90A7F89}" dt="2023-04-22T16:23:17.488" v="182"/>
          <ac:spMkLst>
            <pc:docMk/>
            <pc:sldMk cId="2087304225" sldId="264"/>
            <ac:spMk id="13" creationId="{B1B0838A-9AE5-986A-4A4F-978EE1C0762C}"/>
          </ac:spMkLst>
        </pc:spChg>
        <pc:spChg chg="add mod">
          <ac:chgData name="Chris Sandever" userId="c8c0600e-8fbe-410e-84f6-ec82e6cb783d" providerId="ADAL" clId="{A6A0E607-3D70-45E4-9A81-E355D90A7F89}" dt="2023-04-22T16:23:17.488" v="182"/>
          <ac:spMkLst>
            <pc:docMk/>
            <pc:sldMk cId="2087304225" sldId="264"/>
            <ac:spMk id="14" creationId="{7C83D5C5-C9F7-98A1-A6DA-22D771A4920E}"/>
          </ac:spMkLst>
        </pc:spChg>
        <pc:grpChg chg="add mod">
          <ac:chgData name="Chris Sandever" userId="c8c0600e-8fbe-410e-84f6-ec82e6cb783d" providerId="ADAL" clId="{A6A0E607-3D70-45E4-9A81-E355D90A7F89}" dt="2023-04-22T16:24:06.287" v="208" actId="1076"/>
          <ac:grpSpMkLst>
            <pc:docMk/>
            <pc:sldMk cId="2087304225" sldId="264"/>
            <ac:grpSpMk id="4" creationId="{191A873D-B1A5-77F3-98FA-B95D06BA63F3}"/>
          </ac:grpSpMkLst>
        </pc:grpChg>
        <pc:grpChg chg="add mod">
          <ac:chgData name="Chris Sandever" userId="c8c0600e-8fbe-410e-84f6-ec82e6cb783d" providerId="ADAL" clId="{A6A0E607-3D70-45E4-9A81-E355D90A7F89}" dt="2023-04-22T16:23:17.488" v="182"/>
          <ac:grpSpMkLst>
            <pc:docMk/>
            <pc:sldMk cId="2087304225" sldId="264"/>
            <ac:grpSpMk id="5" creationId="{81379BC2-7D07-EE7E-F1E3-B579545CDB76}"/>
          </ac:grpSpMkLst>
        </pc:grpChg>
        <pc:picChg chg="add del mod">
          <ac:chgData name="Chris Sandever" userId="c8c0600e-8fbe-410e-84f6-ec82e6cb783d" providerId="ADAL" clId="{A6A0E607-3D70-45E4-9A81-E355D90A7F89}" dt="2023-04-22T17:08:26.033" v="569" actId="478"/>
          <ac:picMkLst>
            <pc:docMk/>
            <pc:sldMk cId="2087304225" sldId="264"/>
            <ac:picMk id="16" creationId="{C3F06050-99CB-F54D-BF4F-6B30E1289FDE}"/>
          </ac:picMkLst>
        </pc:picChg>
        <pc:cxnChg chg="add mod">
          <ac:chgData name="Chris Sandever" userId="c8c0600e-8fbe-410e-84f6-ec82e6cb783d" providerId="ADAL" clId="{A6A0E607-3D70-45E4-9A81-E355D90A7F89}" dt="2023-04-22T16:23:17.488" v="182"/>
          <ac:cxnSpMkLst>
            <pc:docMk/>
            <pc:sldMk cId="2087304225" sldId="264"/>
            <ac:cxnSpMk id="9" creationId="{A8902952-DBC6-6C64-BFB4-549DBB5E8055}"/>
          </ac:cxnSpMkLst>
        </pc:cxnChg>
        <pc:cxnChg chg="add mod">
          <ac:chgData name="Chris Sandever" userId="c8c0600e-8fbe-410e-84f6-ec82e6cb783d" providerId="ADAL" clId="{A6A0E607-3D70-45E4-9A81-E355D90A7F89}" dt="2023-04-22T16:23:17.488" v="182"/>
          <ac:cxnSpMkLst>
            <pc:docMk/>
            <pc:sldMk cId="2087304225" sldId="264"/>
            <ac:cxnSpMk id="10" creationId="{BE420B94-D9FB-4D64-56F8-72B37A67B653}"/>
          </ac:cxnSpMkLst>
        </pc:cxnChg>
        <pc:cxnChg chg="add mod">
          <ac:chgData name="Chris Sandever" userId="c8c0600e-8fbe-410e-84f6-ec82e6cb783d" providerId="ADAL" clId="{A6A0E607-3D70-45E4-9A81-E355D90A7F89}" dt="2023-04-22T16:23:17.488" v="182"/>
          <ac:cxnSpMkLst>
            <pc:docMk/>
            <pc:sldMk cId="2087304225" sldId="264"/>
            <ac:cxnSpMk id="11" creationId="{5158F43D-6C48-C610-B0F5-6404C1026CE7}"/>
          </ac:cxnSpMkLst>
        </pc:cxnChg>
      </pc:sldChg>
      <pc:sldChg chg="addSp delSp modSp new mod">
        <pc:chgData name="Chris Sandever" userId="c8c0600e-8fbe-410e-84f6-ec82e6cb783d" providerId="ADAL" clId="{A6A0E607-3D70-45E4-9A81-E355D90A7F89}" dt="2023-04-22T17:08:34.283" v="572" actId="166"/>
        <pc:sldMkLst>
          <pc:docMk/>
          <pc:sldMk cId="3536290085" sldId="265"/>
        </pc:sldMkLst>
        <pc:spChg chg="del">
          <ac:chgData name="Chris Sandever" userId="c8c0600e-8fbe-410e-84f6-ec82e6cb783d" providerId="ADAL" clId="{A6A0E607-3D70-45E4-9A81-E355D90A7F89}" dt="2023-04-22T16:28:57.037" v="238" actId="478"/>
          <ac:spMkLst>
            <pc:docMk/>
            <pc:sldMk cId="3536290085" sldId="265"/>
            <ac:spMk id="2" creationId="{273825EC-3244-EBB8-B084-9BC9A21BEA81}"/>
          </ac:spMkLst>
        </pc:spChg>
        <pc:spChg chg="mod">
          <ac:chgData name="Chris Sandever" userId="c8c0600e-8fbe-410e-84f6-ec82e6cb783d" providerId="ADAL" clId="{A6A0E607-3D70-45E4-9A81-E355D90A7F89}" dt="2023-04-22T16:29:01.545" v="240" actId="20577"/>
          <ac:spMkLst>
            <pc:docMk/>
            <pc:sldMk cId="3536290085" sldId="265"/>
            <ac:spMk id="3" creationId="{3F342CB4-EECD-A3D3-DAFF-EA5A00D75919}"/>
          </ac:spMkLst>
        </pc:spChg>
        <pc:spChg chg="add del mod">
          <ac:chgData name="Chris Sandever" userId="c8c0600e-8fbe-410e-84f6-ec82e6cb783d" providerId="ADAL" clId="{A6A0E607-3D70-45E4-9A81-E355D90A7F89}" dt="2023-04-22T16:29:24.927" v="269"/>
          <ac:spMkLst>
            <pc:docMk/>
            <pc:sldMk cId="3536290085" sldId="265"/>
            <ac:spMk id="8" creationId="{265E9C7B-192D-9907-4548-D83F0BF7DE75}"/>
          </ac:spMkLst>
        </pc:spChg>
        <pc:spChg chg="add del mod">
          <ac:chgData name="Chris Sandever" userId="c8c0600e-8fbe-410e-84f6-ec82e6cb783d" providerId="ADAL" clId="{A6A0E607-3D70-45E4-9A81-E355D90A7F89}" dt="2023-04-22T16:47:24.392" v="271" actId="478"/>
          <ac:spMkLst>
            <pc:docMk/>
            <pc:sldMk cId="3536290085" sldId="265"/>
            <ac:spMk id="9" creationId="{3ED875D4-0F6B-7691-9DAB-374DE9150D75}"/>
          </ac:spMkLst>
        </pc:spChg>
        <pc:spChg chg="add del mod">
          <ac:chgData name="Chris Sandever" userId="c8c0600e-8fbe-410e-84f6-ec82e6cb783d" providerId="ADAL" clId="{A6A0E607-3D70-45E4-9A81-E355D90A7F89}" dt="2023-04-22T16:49:30.071" v="287"/>
          <ac:spMkLst>
            <pc:docMk/>
            <pc:sldMk cId="3536290085" sldId="265"/>
            <ac:spMk id="12" creationId="{AC9C3ED4-80E8-5913-4D2F-0E256C7DD964}"/>
          </ac:spMkLst>
        </pc:spChg>
        <pc:spChg chg="add mod">
          <ac:chgData name="Chris Sandever" userId="c8c0600e-8fbe-410e-84f6-ec82e6cb783d" providerId="ADAL" clId="{A6A0E607-3D70-45E4-9A81-E355D90A7F89}" dt="2023-04-22T16:53:52.670" v="410" actId="403"/>
          <ac:spMkLst>
            <pc:docMk/>
            <pc:sldMk cId="3536290085" sldId="265"/>
            <ac:spMk id="13" creationId="{9A7658FF-B877-B4A0-E703-A83A6060CADF}"/>
          </ac:spMkLst>
        </pc:spChg>
        <pc:spChg chg="add mod">
          <ac:chgData name="Chris Sandever" userId="c8c0600e-8fbe-410e-84f6-ec82e6cb783d" providerId="ADAL" clId="{A6A0E607-3D70-45E4-9A81-E355D90A7F89}" dt="2023-04-22T16:53:46.017" v="405" actId="403"/>
          <ac:spMkLst>
            <pc:docMk/>
            <pc:sldMk cId="3536290085" sldId="265"/>
            <ac:spMk id="14" creationId="{9E428E6C-4E2F-0C12-0A6B-8D6AC526C98E}"/>
          </ac:spMkLst>
        </pc:spChg>
        <pc:picChg chg="add del">
          <ac:chgData name="Chris Sandever" userId="c8c0600e-8fbe-410e-84f6-ec82e6cb783d" providerId="ADAL" clId="{A6A0E607-3D70-45E4-9A81-E355D90A7F89}" dt="2023-04-22T16:28:19.666" v="211" actId="478"/>
          <ac:picMkLst>
            <pc:docMk/>
            <pc:sldMk cId="3536290085" sldId="265"/>
            <ac:picMk id="5" creationId="{877FD596-A4DA-ECDD-60D1-315C6CA8CD2E}"/>
          </ac:picMkLst>
        </pc:picChg>
        <pc:picChg chg="add mod">
          <ac:chgData name="Chris Sandever" userId="c8c0600e-8fbe-410e-84f6-ec82e6cb783d" providerId="ADAL" clId="{A6A0E607-3D70-45E4-9A81-E355D90A7F89}" dt="2023-04-22T16:53:48.649" v="406" actId="1076"/>
          <ac:picMkLst>
            <pc:docMk/>
            <pc:sldMk cId="3536290085" sldId="265"/>
            <ac:picMk id="7" creationId="{60C79F61-5B24-06AF-220B-82AEF4F419FA}"/>
          </ac:picMkLst>
        </pc:picChg>
        <pc:picChg chg="add mod">
          <ac:chgData name="Chris Sandever" userId="c8c0600e-8fbe-410e-84f6-ec82e6cb783d" providerId="ADAL" clId="{A6A0E607-3D70-45E4-9A81-E355D90A7F89}" dt="2023-04-22T16:48:26.811" v="274" actId="1076"/>
          <ac:picMkLst>
            <pc:docMk/>
            <pc:sldMk cId="3536290085" sldId="265"/>
            <ac:picMk id="11" creationId="{D0F28A03-DB98-691A-2E3C-B53DA2EFD058}"/>
          </ac:picMkLst>
        </pc:picChg>
        <pc:picChg chg="add mod ord">
          <ac:chgData name="Chris Sandever" userId="c8c0600e-8fbe-410e-84f6-ec82e6cb783d" providerId="ADAL" clId="{A6A0E607-3D70-45E4-9A81-E355D90A7F89}" dt="2023-04-22T17:08:34.283" v="572" actId="166"/>
          <ac:picMkLst>
            <pc:docMk/>
            <pc:sldMk cId="3536290085" sldId="265"/>
            <ac:picMk id="16" creationId="{2B3317A2-F97C-BE10-78D1-2006F4CDDC25}"/>
          </ac:picMkLst>
        </pc:picChg>
        <pc:picChg chg="add mod">
          <ac:chgData name="Chris Sandever" userId="c8c0600e-8fbe-410e-84f6-ec82e6cb783d" providerId="ADAL" clId="{A6A0E607-3D70-45E4-9A81-E355D90A7F89}" dt="2023-04-22T16:59:52.285" v="417" actId="1076"/>
          <ac:picMkLst>
            <pc:docMk/>
            <pc:sldMk cId="3536290085" sldId="265"/>
            <ac:picMk id="18" creationId="{828E8AFF-E120-E34B-9030-570032346888}"/>
          </ac:picMkLst>
        </pc:picChg>
        <pc:picChg chg="add mod">
          <ac:chgData name="Chris Sandever" userId="c8c0600e-8fbe-410e-84f6-ec82e6cb783d" providerId="ADAL" clId="{A6A0E607-3D70-45E4-9A81-E355D90A7F89}" dt="2023-04-22T17:08:30.933" v="571" actId="1076"/>
          <ac:picMkLst>
            <pc:docMk/>
            <pc:sldMk cId="3536290085" sldId="265"/>
            <ac:picMk id="19" creationId="{96AC2D60-874E-EAE1-210B-03B2DAE0129C}"/>
          </ac:picMkLst>
        </pc:picChg>
      </pc:sldChg>
      <pc:sldChg chg="addSp delSp modSp new mod">
        <pc:chgData name="Chris Sandever" userId="c8c0600e-8fbe-410e-84f6-ec82e6cb783d" providerId="ADAL" clId="{A6A0E607-3D70-45E4-9A81-E355D90A7F89}" dt="2023-04-22T17:18:37.610" v="641" actId="14100"/>
        <pc:sldMkLst>
          <pc:docMk/>
          <pc:sldMk cId="617810207" sldId="266"/>
        </pc:sldMkLst>
        <pc:spChg chg="del">
          <ac:chgData name="Chris Sandever" userId="c8c0600e-8fbe-410e-84f6-ec82e6cb783d" providerId="ADAL" clId="{A6A0E607-3D70-45E4-9A81-E355D90A7F89}" dt="2023-04-22T17:00:00.255" v="420" actId="478"/>
          <ac:spMkLst>
            <pc:docMk/>
            <pc:sldMk cId="617810207" sldId="266"/>
            <ac:spMk id="2" creationId="{580D7F9A-7C52-64DB-3372-ED73DEEDC57D}"/>
          </ac:spMkLst>
        </pc:spChg>
        <pc:spChg chg="del mod">
          <ac:chgData name="Chris Sandever" userId="c8c0600e-8fbe-410e-84f6-ec82e6cb783d" providerId="ADAL" clId="{A6A0E607-3D70-45E4-9A81-E355D90A7F89}" dt="2023-04-22T17:03:41.332" v="460" actId="478"/>
          <ac:spMkLst>
            <pc:docMk/>
            <pc:sldMk cId="617810207" sldId="266"/>
            <ac:spMk id="3" creationId="{B61D352C-0A77-FFFC-5C98-621F919B5093}"/>
          </ac:spMkLst>
        </pc:spChg>
        <pc:spChg chg="add mod">
          <ac:chgData name="Chris Sandever" userId="c8c0600e-8fbe-410e-84f6-ec82e6cb783d" providerId="ADAL" clId="{A6A0E607-3D70-45E4-9A81-E355D90A7F89}" dt="2023-04-22T17:16:26.877" v="637" actId="20577"/>
          <ac:spMkLst>
            <pc:docMk/>
            <pc:sldMk cId="617810207" sldId="266"/>
            <ac:spMk id="6" creationId="{E6D20F2E-5736-5B83-0847-4B6DA8FA18E5}"/>
          </ac:spMkLst>
        </pc:spChg>
        <pc:spChg chg="add del mod">
          <ac:chgData name="Chris Sandever" userId="c8c0600e-8fbe-410e-84f6-ec82e6cb783d" providerId="ADAL" clId="{A6A0E607-3D70-45E4-9A81-E355D90A7F89}" dt="2023-04-22T17:14:07.427" v="578" actId="478"/>
          <ac:spMkLst>
            <pc:docMk/>
            <pc:sldMk cId="617810207" sldId="266"/>
            <ac:spMk id="9" creationId="{D55B02E1-E72B-0B61-E4E2-BB640D14AD62}"/>
          </ac:spMkLst>
        </pc:spChg>
        <pc:picChg chg="add mod">
          <ac:chgData name="Chris Sandever" userId="c8c0600e-8fbe-410e-84f6-ec82e6cb783d" providerId="ADAL" clId="{A6A0E607-3D70-45E4-9A81-E355D90A7F89}" dt="2023-04-22T17:16:05.128" v="599" actId="14100"/>
          <ac:picMkLst>
            <pc:docMk/>
            <pc:sldMk cId="617810207" sldId="266"/>
            <ac:picMk id="2" creationId="{CC626375-FCE4-8660-698D-094DCE0F6B54}"/>
          </ac:picMkLst>
        </pc:picChg>
        <pc:picChg chg="add mod">
          <ac:chgData name="Chris Sandever" userId="c8c0600e-8fbe-410e-84f6-ec82e6cb783d" providerId="ADAL" clId="{A6A0E607-3D70-45E4-9A81-E355D90A7F89}" dt="2023-04-22T17:18:37.610" v="641" actId="14100"/>
          <ac:picMkLst>
            <pc:docMk/>
            <pc:sldMk cId="617810207" sldId="266"/>
            <ac:picMk id="4" creationId="{25C277F4-137C-7461-FDBB-E26F3ACAEA6F}"/>
          </ac:picMkLst>
        </pc:picChg>
        <pc:picChg chg="add del mod">
          <ac:chgData name="Chris Sandever" userId="c8c0600e-8fbe-410e-84f6-ec82e6cb783d" providerId="ADAL" clId="{A6A0E607-3D70-45E4-9A81-E355D90A7F89}" dt="2023-04-22T17:03:43.898" v="461" actId="478"/>
          <ac:picMkLst>
            <pc:docMk/>
            <pc:sldMk cId="617810207" sldId="266"/>
            <ac:picMk id="4" creationId="{C0E57967-675F-E9F8-6B04-73E33E68B058}"/>
          </ac:picMkLst>
        </pc:picChg>
        <pc:picChg chg="add del mod">
          <ac:chgData name="Chris Sandever" userId="c8c0600e-8fbe-410e-84f6-ec82e6cb783d" providerId="ADAL" clId="{A6A0E607-3D70-45E4-9A81-E355D90A7F89}" dt="2023-04-22T17:14:04.467" v="577" actId="478"/>
          <ac:picMkLst>
            <pc:docMk/>
            <pc:sldMk cId="617810207" sldId="266"/>
            <ac:picMk id="8" creationId="{2082DAB9-023F-45BA-716E-D6E55E89E621}"/>
          </ac:picMkLst>
        </pc:picChg>
        <pc:picChg chg="add del mod">
          <ac:chgData name="Chris Sandever" userId="c8c0600e-8fbe-410e-84f6-ec82e6cb783d" providerId="ADAL" clId="{A6A0E607-3D70-45E4-9A81-E355D90A7F89}" dt="2023-04-22T17:14:09.137" v="579" actId="478"/>
          <ac:picMkLst>
            <pc:docMk/>
            <pc:sldMk cId="617810207" sldId="266"/>
            <ac:picMk id="11" creationId="{5DDE3E9A-DBC7-0E9E-9762-BC666B5A533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50016F-8742-4944-B791-0532A3FA597C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3526FB-7634-451B-BC3A-95944C8C5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718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6AD61-A756-F7AA-3FED-C45DE73805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33D57C-5177-62AD-31F1-E5BDE063DE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FA2F09-FC83-B9AF-79BC-ED298A36C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8FC92F-20B7-A1F9-1556-390A3D865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EA00E-7EB8-51B1-5D55-BFB180225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466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77D60-6B3F-E0DB-DB42-A2BEEF35E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71CD0-A4E4-47EE-6BC3-66FBAA706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86E6CE-E966-D4DA-D9A4-804B89FA4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BABD14-0AEC-E3AA-E16B-8F8079768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FC3F7-1878-ACB2-286E-D2035A562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79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F349E-0514-6F17-DA0D-8B25180A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3B254-B921-7625-1014-5849D77BB9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5AC010-F1DD-193E-457D-996D3E571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648B5-66BF-AFB1-FAC7-74220B931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BEDD-66E8-688A-7A4F-C463D45C5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69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C8C96-FED7-8A88-3448-F6DA076AA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31D69-3BC1-2975-4E0D-EC42BAD683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ED40B1-EE4B-66A0-5CFC-35A958CD61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AEE238-FD0D-0571-13B1-59B01A2F8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4E3E19-5D37-5E0B-836F-67F62D7E8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A6FB08-25D5-FD83-593B-C1864EB32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400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E3962-A539-4DF6-AE7B-DB116DBB8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1C5035-9FF9-1561-B08E-E9C93E9A44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9BE778-0A54-55D4-83B2-A44EC7E478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515EA7-D1F7-B09A-8DAF-DFE55458FB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F2DD48-2342-7806-38CD-E18EE69AFD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9FE4AD-563D-0C62-D9B4-300C5FC82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0D1FCC-7F51-AC67-AF7C-42B9677A8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FF97F1-0AEF-3961-564E-DE20924DE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092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E43DC-7055-511F-77A4-DCE15CCAC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285A6C-1DF5-D95F-4BE4-53F9393C8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92A7F7-8158-7BF8-F015-6216F265F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1EFE56-054C-C5A2-3CB3-67C037C5D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179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4F119E-B03B-0AB5-DF27-00E78239B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3CF93B-B61A-6113-7860-873F4E4CA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091574-387D-1FDE-F88D-B80848E9A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698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D0546-54AF-9CD2-E9DA-C635693B6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170AD-0284-FAF8-47F1-9B13EBC8B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066B93-74CD-B504-2DC6-E043680181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A9F9C-B20C-8775-1767-75B2BC9EB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D15AA0-BE71-1074-0DF3-0A3201C55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22794F-695D-EA60-AF7C-BB3A80C89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975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501EF-CBCE-CF4F-A2E7-15ECDADCF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D11930-98B0-B443-6CF1-5635FD25FA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81C139-8285-762D-6CF8-3762CBFA11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8A9B9D-951D-000B-E4B7-C39BB870C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D869BD-BB2A-D2F5-B6C2-C1615224A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565EB4-7E50-8894-6EDE-A8CC5F810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65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11DB7-DDD6-E3C1-5386-49D6AFD48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C5DFB6-5D4D-B76F-3875-457AE1925A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80BE53-4381-917C-3D3E-8F23F10BF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EA077-1CCA-081E-3F07-25E816897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2000C-D972-9C18-3E42-D1ACEB9E7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930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4A2B35-A524-A9F7-CEAF-91ECC44E00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B91E63-1208-B370-E1C6-2A050A6824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A8FCDC-6ADF-3051-AE00-07D40F8C9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EF45A3-5FF8-C00B-10CA-9ED69DBCC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68998-B6A1-1A77-94CA-0B542F6DC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854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12A9E6-ED84-6611-0160-FAE4BC9BB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91BB12-6EF2-02EC-83D0-3F45E261A1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2338A3-D4E3-1EBE-F353-1F6DE3C12D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969FC8-83AC-4297-AC0B-28D91B9ECECE}" type="datetimeFigureOut">
              <a:rPr lang="en-GB" smtClean="0"/>
              <a:t>22/04/2023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E856F-5454-30C5-F8DA-060884308C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56781-41EC-71ED-7F1C-83370837A3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BBBCE2-BEF1-4431-BF07-F06EB9876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91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7E67C-A3BE-7D0E-CD96-EE49895BC1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9 Gurney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BC43DA-3EE6-D5C1-E380-5E7EF4BF942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5783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0F285-E9C4-0174-B223-94C26B813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Gurney equations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7F4FD-AC91-A5A2-4654-8D91EE1EE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Gurney equations are a set of equations used in explosives engineering for calculating how fast an explosive will accelerate a layer of metal or other material when it detonates.	</a:t>
            </a:r>
          </a:p>
          <a:p>
            <a:pPr marL="0" indent="0">
              <a:buNone/>
            </a:pPr>
            <a:r>
              <a:rPr lang="en-GB" dirty="0"/>
              <a:t>This can be used to determine the velocity of fragments or how quickly shaped charges accelerate the liners inwards.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139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E2383-A96F-3993-ADB0-A1732F724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Assumptions of the Gurney equations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0BC26-17FC-49D7-68A8-B2D6D39DC7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material is accelerated by the shockwave and the pressure from the expansion of gas. </a:t>
            </a:r>
          </a:p>
          <a:p>
            <a:r>
              <a:rPr lang="en-GB" dirty="0"/>
              <a:t>There is a linear velocity gradient in the explosive detonation gas products.</a:t>
            </a:r>
          </a:p>
          <a:p>
            <a:r>
              <a:rPr lang="en-GB" dirty="0"/>
              <a:t>Momentum is conserved</a:t>
            </a:r>
          </a:p>
          <a:p>
            <a:r>
              <a:rPr lang="en-GB" dirty="0"/>
              <a:t>Energy is conserved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8227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3987D6F-D69B-0F9B-8E70-42C6C6624223}"/>
              </a:ext>
            </a:extLst>
          </p:cNvPr>
          <p:cNvSpPr/>
          <p:nvPr/>
        </p:nvSpPr>
        <p:spPr>
          <a:xfrm>
            <a:off x="3897086" y="2579914"/>
            <a:ext cx="3657599" cy="1524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E5F0D-8F0C-EBA6-890C-201ADFD68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Asymmetric sandwich derivation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3D3BFD8-679C-8FC7-A4C6-DD68326C4B35}"/>
              </a:ext>
            </a:extLst>
          </p:cNvPr>
          <p:cNvSpPr/>
          <p:nvPr/>
        </p:nvSpPr>
        <p:spPr>
          <a:xfrm>
            <a:off x="3897086" y="2133600"/>
            <a:ext cx="3657600" cy="446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79FBB96-4B30-B3CA-6BAF-43425DCDD4FD}"/>
              </a:ext>
            </a:extLst>
          </p:cNvPr>
          <p:cNvSpPr/>
          <p:nvPr/>
        </p:nvSpPr>
        <p:spPr>
          <a:xfrm>
            <a:off x="3897086" y="4103914"/>
            <a:ext cx="3657600" cy="772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08C989-47C5-7E04-7991-EA5BF3C7A0D9}"/>
              </a:ext>
            </a:extLst>
          </p:cNvPr>
          <p:cNvSpPr txBox="1"/>
          <p:nvPr/>
        </p:nvSpPr>
        <p:spPr>
          <a:xfrm>
            <a:off x="2857500" y="1995139"/>
            <a:ext cx="1208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E492F6-6549-A3B5-F054-4110723AE199}"/>
              </a:ext>
            </a:extLst>
          </p:cNvPr>
          <p:cNvSpPr txBox="1"/>
          <p:nvPr/>
        </p:nvSpPr>
        <p:spPr>
          <a:xfrm>
            <a:off x="2857500" y="4103914"/>
            <a:ext cx="1208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05F3F7-0AB9-7A30-D062-75695CC4BCA8}"/>
              </a:ext>
            </a:extLst>
          </p:cNvPr>
          <p:cNvSpPr txBox="1"/>
          <p:nvPr/>
        </p:nvSpPr>
        <p:spPr>
          <a:xfrm>
            <a:off x="838200" y="1491343"/>
            <a:ext cx="19158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Mass per unit area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C541FA-C72F-4E18-2D8D-0A20F17E4A27}"/>
              </a:ext>
            </a:extLst>
          </p:cNvPr>
          <p:cNvSpPr txBox="1"/>
          <p:nvPr/>
        </p:nvSpPr>
        <p:spPr>
          <a:xfrm>
            <a:off x="4680857" y="2960914"/>
            <a:ext cx="13062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0726A9-A360-C704-75E3-B0818542084C}"/>
              </a:ext>
            </a:extLst>
          </p:cNvPr>
          <p:cNvSpPr txBox="1"/>
          <p:nvPr/>
        </p:nvSpPr>
        <p:spPr>
          <a:xfrm>
            <a:off x="7990113" y="1995139"/>
            <a:ext cx="365759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200" dirty="0"/>
              <a:t>The gas products impart a velocity v1 onto M1 and –v2 onto M2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E6BC0FF-6A5B-DC88-20B5-95A72FBF0FD5}"/>
              </a:ext>
            </a:extLst>
          </p:cNvPr>
          <p:cNvCxnSpPr/>
          <p:nvPr/>
        </p:nvCxnSpPr>
        <p:spPr>
          <a:xfrm flipV="1">
            <a:off x="4920343" y="1404257"/>
            <a:ext cx="0" cy="511629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427EF1B-7A1F-7378-5049-969B8BCE9462}"/>
              </a:ext>
            </a:extLst>
          </p:cNvPr>
          <p:cNvCxnSpPr>
            <a:cxnSpLocks/>
          </p:cNvCxnSpPr>
          <p:nvPr/>
        </p:nvCxnSpPr>
        <p:spPr>
          <a:xfrm>
            <a:off x="5606143" y="5279572"/>
            <a:ext cx="0" cy="838199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300EBEA-5633-0563-09B5-FEC2DE8ED328}"/>
              </a:ext>
            </a:extLst>
          </p:cNvPr>
          <p:cNvSpPr txBox="1"/>
          <p:nvPr/>
        </p:nvSpPr>
        <p:spPr>
          <a:xfrm>
            <a:off x="5121728" y="1331111"/>
            <a:ext cx="1208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v1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0A8A2DF-23F0-9F67-1111-731897361A9E}"/>
              </a:ext>
            </a:extLst>
          </p:cNvPr>
          <p:cNvSpPr txBox="1"/>
          <p:nvPr/>
        </p:nvSpPr>
        <p:spPr>
          <a:xfrm>
            <a:off x="5883728" y="5435025"/>
            <a:ext cx="1208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-v2</a:t>
            </a:r>
          </a:p>
        </p:txBody>
      </p:sp>
    </p:spTree>
    <p:extLst>
      <p:ext uri="{BB962C8B-B14F-4D97-AF65-F5344CB8AC3E}">
        <p14:creationId xmlns:p14="http://schemas.microsoft.com/office/powerpoint/2010/main" val="2779017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DDCE1-4178-7AE1-1710-01065244F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171" y="49756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Assuming v1 to v2 is linear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Apply conservation of momentum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BC433A-6D0E-F14E-70F0-D9C560F8C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5176" y="391885"/>
            <a:ext cx="3609216" cy="9497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950C66-F3C0-64BC-F237-46D53323605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432" b="3358"/>
          <a:stretch/>
        </p:blipFill>
        <p:spPr>
          <a:xfrm>
            <a:off x="5584373" y="1447800"/>
            <a:ext cx="5790392" cy="55299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01207E0-B0A3-2795-2E48-3FCC499069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654" t="91008" r="36659" b="3305"/>
          <a:stretch/>
        </p:blipFill>
        <p:spPr>
          <a:xfrm>
            <a:off x="1230086" y="4021333"/>
            <a:ext cx="3363686" cy="827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462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54BA5-62E9-ADA6-E391-C573CBA85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30162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Conservation of energy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16A4E8-BB5B-4602-BF08-534F81FD5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2" y="1349827"/>
            <a:ext cx="9491208" cy="16764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82B87CD-8595-6056-FAB0-020638D985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202" y="849077"/>
            <a:ext cx="3296607" cy="5007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09BA051-9CDF-964B-9894-496717E498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3091" y="2985864"/>
            <a:ext cx="5649003" cy="8849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84EE8A6-6A48-C41C-C953-4687CE0F17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61003" y="3813165"/>
            <a:ext cx="6669993" cy="8849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002587-EFB1-79E0-59BB-0D1E640F4E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8514" y="4662264"/>
            <a:ext cx="4716583" cy="8849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AECA5B-3410-BD2D-82E7-9E22F365720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9670" y="5439900"/>
            <a:ext cx="3811231" cy="884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5951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1D2F2-2ADA-9F4D-92E3-FF486F833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1BC5D-5969-EF7E-EF0E-AE11B60BB5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2F8419-D23F-B543-3E23-7DF23A2B7B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0129" y="365125"/>
            <a:ext cx="4940282" cy="28573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3E040E-D407-B921-63D2-D005E6B167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8129" y="3429000"/>
            <a:ext cx="3027609" cy="1543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8523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A0AA3-0741-226A-23E3-96A77BC14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087A4-3B30-A417-5B00-A40C4F312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Calculate the gurney terminal velocities of two plates in an asymmetric sandwich if the gurney constant for the explosive is 2500m/s.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91A873D-B1A5-77F3-98FA-B95D06BA63F3}"/>
              </a:ext>
            </a:extLst>
          </p:cNvPr>
          <p:cNvGrpSpPr/>
          <p:nvPr/>
        </p:nvGrpSpPr>
        <p:grpSpPr>
          <a:xfrm>
            <a:off x="2710544" y="2727325"/>
            <a:ext cx="5236029" cy="4130675"/>
            <a:chOff x="0" y="0"/>
            <a:chExt cx="2438400" cy="2463800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81379BC2-7D07-EE7E-F1E3-B579545CDB76}"/>
                </a:ext>
              </a:extLst>
            </p:cNvPr>
            <p:cNvGrpSpPr/>
            <p:nvPr/>
          </p:nvGrpSpPr>
          <p:grpSpPr>
            <a:xfrm>
              <a:off x="628650" y="0"/>
              <a:ext cx="1162050" cy="1377950"/>
              <a:chOff x="0" y="0"/>
              <a:chExt cx="1162050" cy="137795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EABEC655-6ACD-1F2E-24C6-52A03DFCE68E}"/>
                  </a:ext>
                </a:extLst>
              </p:cNvPr>
              <p:cNvSpPr/>
              <p:nvPr/>
            </p:nvSpPr>
            <p:spPr>
              <a:xfrm>
                <a:off x="0" y="0"/>
                <a:ext cx="114300" cy="137795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B1B0838A-9AE5-986A-4A4F-978EE1C0762C}"/>
                  </a:ext>
                </a:extLst>
              </p:cNvPr>
              <p:cNvSpPr/>
              <p:nvPr/>
            </p:nvSpPr>
            <p:spPr>
              <a:xfrm>
                <a:off x="1047750" y="0"/>
                <a:ext cx="114300" cy="1377950"/>
              </a:xfrm>
              <a:prstGeom prst="rect">
                <a:avLst/>
              </a:prstGeom>
              <a:solidFill>
                <a:srgbClr val="4F81BD"/>
              </a:solidFill>
              <a:ln w="25400" cap="flat" cmpd="sng" algn="ctr">
                <a:solidFill>
                  <a:srgbClr val="4F81BD">
                    <a:shade val="50000"/>
                  </a:srgbClr>
                </a:solidFill>
                <a:prstDash val="solid"/>
              </a:ln>
              <a:effectLst/>
            </p:spPr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GB"/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7C83D5C5-C9F7-98A1-A6DA-22D771A4920E}"/>
                  </a:ext>
                </a:extLst>
              </p:cNvPr>
              <p:cNvSpPr/>
              <p:nvPr/>
            </p:nvSpPr>
            <p:spPr>
              <a:xfrm>
                <a:off x="114300" y="0"/>
                <a:ext cx="933450" cy="1377950"/>
              </a:xfrm>
              <a:prstGeom prst="rect">
                <a:avLst/>
              </a:prstGeom>
              <a:pattFill prst="wdDnDiag">
                <a:fgClr>
                  <a:schemeClr val="accent1"/>
                </a:fgClr>
                <a:bgClr>
                  <a:schemeClr val="bg1"/>
                </a:bgClr>
              </a:patt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GB"/>
              </a:p>
            </p:txBody>
          </p:sp>
        </p:grpSp>
        <p:sp>
          <p:nvSpPr>
            <p:cNvPr id="6" name="Text Box 26">
              <a:extLst>
                <a:ext uri="{FF2B5EF4-FFF2-40B4-BE49-F238E27FC236}">
                  <a16:creationId xmlns:a16="http://schemas.microsoft.com/office/drawing/2014/main" id="{DD7560CA-CC41-5691-9C8B-AC9571CDB113}"/>
                </a:ext>
              </a:extLst>
            </p:cNvPr>
            <p:cNvSpPr txBox="1"/>
            <p:nvPr/>
          </p:nvSpPr>
          <p:spPr>
            <a:xfrm>
              <a:off x="0" y="1600200"/>
              <a:ext cx="814812" cy="381000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r>
                <a:rPr lang="en-GB" sz="32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2 kg m</a:t>
              </a:r>
              <a:r>
                <a:rPr lang="en-GB" sz="3200" baseline="300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-2</a:t>
              </a:r>
              <a:endPara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7" name="Text Box 27">
              <a:extLst>
                <a:ext uri="{FF2B5EF4-FFF2-40B4-BE49-F238E27FC236}">
                  <a16:creationId xmlns:a16="http://schemas.microsoft.com/office/drawing/2014/main" id="{D1BC63FF-C7A0-204B-1E32-6608E2E0B582}"/>
                </a:ext>
              </a:extLst>
            </p:cNvPr>
            <p:cNvSpPr txBox="1"/>
            <p:nvPr/>
          </p:nvSpPr>
          <p:spPr>
            <a:xfrm>
              <a:off x="1670050" y="1600200"/>
              <a:ext cx="768350" cy="381000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r>
                <a:rPr lang="en-GB" sz="32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4 kg m</a:t>
              </a:r>
              <a:r>
                <a:rPr lang="en-GB" sz="3200" baseline="300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-2</a:t>
              </a:r>
              <a:endPara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8" name="Text Box 28">
              <a:extLst>
                <a:ext uri="{FF2B5EF4-FFF2-40B4-BE49-F238E27FC236}">
                  <a16:creationId xmlns:a16="http://schemas.microsoft.com/office/drawing/2014/main" id="{4B7A6CD5-4A42-DC8D-6AB8-A2716C4085E3}"/>
                </a:ext>
              </a:extLst>
            </p:cNvPr>
            <p:cNvSpPr txBox="1"/>
            <p:nvPr/>
          </p:nvSpPr>
          <p:spPr>
            <a:xfrm>
              <a:off x="736600" y="2082800"/>
              <a:ext cx="967097" cy="381000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r>
                <a:rPr lang="en-GB" sz="32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0.5 kg m</a:t>
              </a:r>
              <a:r>
                <a:rPr lang="en-GB" sz="3200" baseline="300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-2</a:t>
              </a:r>
              <a:endPara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A8902952-DBC6-6C64-BFB4-549DBB5E8055}"/>
                </a:ext>
              </a:extLst>
            </p:cNvPr>
            <p:cNvCxnSpPr/>
            <p:nvPr/>
          </p:nvCxnSpPr>
          <p:spPr>
            <a:xfrm flipV="1">
              <a:off x="539750" y="1416050"/>
              <a:ext cx="88900" cy="18415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BE420B94-D9FB-4D64-56F8-72B37A67B653}"/>
                </a:ext>
              </a:extLst>
            </p:cNvPr>
            <p:cNvCxnSpPr/>
            <p:nvPr/>
          </p:nvCxnSpPr>
          <p:spPr>
            <a:xfrm flipH="1" flipV="1">
              <a:off x="1790700" y="1416050"/>
              <a:ext cx="209550" cy="18415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5158F43D-6C48-C610-B0F5-6404C1026CE7}"/>
                </a:ext>
              </a:extLst>
            </p:cNvPr>
            <p:cNvCxnSpPr/>
            <p:nvPr/>
          </p:nvCxnSpPr>
          <p:spPr>
            <a:xfrm flipV="1">
              <a:off x="1162050" y="1416050"/>
              <a:ext cx="6350" cy="66675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87304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42CB4-EECD-A3D3-DAFF-EA5A00D75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207" y="60642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From formula booklet: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C79F61-5B24-06AF-220B-82AEF4F419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90" y="1579271"/>
            <a:ext cx="5905439" cy="30589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0F28A03-DB98-691A-2E3C-B53DA2EFD0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4540" y="990600"/>
            <a:ext cx="4381181" cy="87359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A7658FF-B877-B4A0-E703-A83A6060CADF}"/>
              </a:ext>
            </a:extLst>
          </p:cNvPr>
          <p:cNvSpPr txBox="1"/>
          <p:nvPr/>
        </p:nvSpPr>
        <p:spPr>
          <a:xfrm>
            <a:off x="7108371" y="1763486"/>
            <a:ext cx="410043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 is explosive mass</a:t>
            </a:r>
          </a:p>
          <a:p>
            <a:r>
              <a:rPr lang="en-GB" sz="3200" dirty="0"/>
              <a:t>M is metal plate mass</a:t>
            </a:r>
          </a:p>
          <a:p>
            <a:r>
              <a:rPr lang="en-GB" sz="3200" dirty="0"/>
              <a:t>N is tamper mass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428E6C-4E2F-0C12-0A6B-8D6AC526C98E}"/>
              </a:ext>
            </a:extLst>
          </p:cNvPr>
          <p:cNvSpPr txBox="1"/>
          <p:nvPr/>
        </p:nvSpPr>
        <p:spPr>
          <a:xfrm>
            <a:off x="983193" y="1056051"/>
            <a:ext cx="41182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Calculate metal velocity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28E8AFF-E120-E34B-9030-5700323468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225" y="5457154"/>
            <a:ext cx="3041684" cy="65179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6AC2D60-874E-EAE1-210B-03B2DAE012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8371" y="3429000"/>
            <a:ext cx="4877237" cy="14287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B3317A2-F97C-BE10-78D1-2006F4CDDC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579" y="4408820"/>
            <a:ext cx="7718708" cy="1029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290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D20F2E-5736-5B83-0847-4B6DA8FA1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268" y="23631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Need to calculate the velocity of other metal plate: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626375-FCE4-8660-698D-094DCE0F6B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654" t="91008" r="36659" b="3305"/>
          <a:stretch/>
        </p:blipFill>
        <p:spPr>
          <a:xfrm>
            <a:off x="1273630" y="918905"/>
            <a:ext cx="2362200" cy="5811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5C277F4-137C-7461-FDBB-E26F3ACAEA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3630" y="1508659"/>
            <a:ext cx="5640720" cy="755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810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7D05D-5730-AFB0-59ED-E5A39B66C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9811"/>
            <a:ext cx="10515600" cy="1325563"/>
          </a:xfrm>
        </p:spPr>
        <p:txBody>
          <a:bodyPr/>
          <a:lstStyle/>
          <a:p>
            <a:r>
              <a:rPr lang="en-GB" b="1" dirty="0"/>
              <a:t>Further Reading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9711D2-4590-D137-57FD-C05635FD2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519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1936</TotalTime>
  <Words>203</Words>
  <Application>Microsoft Office PowerPoint</Application>
  <PresentationFormat>Widescreen</PresentationFormat>
  <Paragraphs>35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9 Gurney theory</vt:lpstr>
      <vt:lpstr>Gurney equations</vt:lpstr>
      <vt:lpstr>Assumptions of the Gurney equations</vt:lpstr>
      <vt:lpstr>Asymmetric sandwich derivation</vt:lpstr>
      <vt:lpstr>PowerPoint Presentation</vt:lpstr>
      <vt:lpstr>PowerPoint Presentation</vt:lpstr>
      <vt:lpstr>PowerPoint Presentation</vt:lpstr>
      <vt:lpstr>Example</vt:lpstr>
      <vt:lpstr>PowerPoint Presentation</vt:lpstr>
      <vt:lpstr>PowerPoint Presentation</vt:lpstr>
      <vt:lpstr>Further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9 Gurney theory</dc:title>
  <dc:creator>Chris Sandever</dc:creator>
  <cp:lastModifiedBy>Chris Sandever</cp:lastModifiedBy>
  <cp:revision>9</cp:revision>
  <dcterms:created xsi:type="dcterms:W3CDTF">2023-01-26T23:08:34Z</dcterms:created>
  <dcterms:modified xsi:type="dcterms:W3CDTF">2023-04-22T17:18:41Z</dcterms:modified>
</cp:coreProperties>
</file>