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1"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142" d="100"/>
          <a:sy n="142" d="100"/>
        </p:scale>
        <p:origin x="-660" y="-96"/>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1424df72b6a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1424df72b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business companies which are related to cosmetics and beauty care products are developing their marketing systems more rapidly to make the customers satisfied with the outcomes from the purchased items. The credit goes to the internal development of the enterprises.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1424df72b6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1424df72b6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marketing system is good but as usual, there are some factors which can cause turmoil in the business industry.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1424df72b6a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1424df72b6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occurrence of internal disputes is usually in the companion. Human resource management is responsible for resolving the issue in the company. The employees rely on the HRM or human resource management to resolve their personal or any type of official issue in the workplace.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1424df72b6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1424df72b6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Human resource deals with managing employees and their payments. The goal of human resources is to utilise the company’s workers more </a:t>
            </a:r>
            <a:r>
              <a:rPr lang="en" sz="1200" dirty="0" smtClean="0">
                <a:solidFill>
                  <a:schemeClr val="dk1"/>
                </a:solidFill>
                <a:latin typeface="Times New Roman"/>
                <a:ea typeface="Times New Roman"/>
                <a:cs typeface="Times New Roman"/>
                <a:sym typeface="Times New Roman"/>
              </a:rPr>
              <a:t>effectively.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424df72b6a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1424df72b6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duties of human resources are very much crucial in the corporate sector. Every single business company needs HRs for better improvement in the business organisation for the growth of the company. This helps the internal affairs to be stable in an effective manner.</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1424df72b6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1424df72b6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HRs of the company are not only responsible for the internal affairs and also give attendance to learn numerous things related to the business organisational and corporate sector. The talent management department is the most important part of HRM as this involves recruiting employees (</a:t>
            </a:r>
            <a:r>
              <a:rPr lang="en" sz="1200">
                <a:solidFill>
                  <a:srgbClr val="222222"/>
                </a:solidFill>
                <a:highlight>
                  <a:srgbClr val="FFFFFF"/>
                </a:highlight>
                <a:latin typeface="Times New Roman"/>
                <a:ea typeface="Times New Roman"/>
                <a:cs typeface="Times New Roman"/>
                <a:sym typeface="Times New Roman"/>
              </a:rPr>
              <a:t>Saputra, 2022</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424df72b6a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424df72b6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worker of Rimmel London may be very much responsible regarding their duties. But there are some grounds where they cannot perform properly.  The affairs of the company are very much serious and must be handled properly.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1424df72b6a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1424df72b6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company can achieve its goals if the organisation works hard and deep into new working strategies for developing </a:t>
            </a:r>
            <a:r>
              <a:rPr lang="en" sz="1200" dirty="0" smtClean="0">
                <a:solidFill>
                  <a:schemeClr val="dk1"/>
                </a:solidFill>
                <a:latin typeface="Times New Roman"/>
                <a:ea typeface="Times New Roman"/>
                <a:cs typeface="Times New Roman"/>
                <a:sym typeface="Times New Roman"/>
              </a:rPr>
              <a:t>strategies.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1424df72b6a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1424df72b6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discrimination and harassment of non-native employees are the most noticeable problem in Rimmel London. Which must be resolved with help of the HR department.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1424df72b6a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1424df72b6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concern of the HR in the company is remarkable due to their professionalism in the enterprise. Furthermore, the company is improving the performance of the HR department to grow the business performance more effectively.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1424df72b6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1424df72b6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1424df72b6a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1424df72b6a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ustom layout">
  <p:cSld name="AUTOLAYOUT">
    <p:bg>
      <p:bgPr>
        <a:solidFill>
          <a:srgbClr val="FFFFFF"/>
        </a:solidFill>
        <a:effectLst/>
      </p:bgPr>
    </p:bg>
    <p:spTree>
      <p:nvGrpSpPr>
        <p:cNvPr id="1" name="Shape 50"/>
        <p:cNvGrpSpPr/>
        <p:nvPr/>
      </p:nvGrpSpPr>
      <p:grpSpPr>
        <a:xfrm>
          <a:off x="0" y="0"/>
          <a:ext cx="0" cy="0"/>
          <a:chOff x="0" y="0"/>
          <a:chExt cx="0" cy="0"/>
        </a:xfrm>
      </p:grpSpPr>
      <p:sp>
        <p:nvSpPr>
          <p:cNvPr id="51" name="Google Shape;51;p13"/>
          <p:cNvSpPr/>
          <p:nvPr/>
        </p:nvSpPr>
        <p:spPr>
          <a:xfrm>
            <a:off x="0" y="0"/>
            <a:ext cx="91440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3"/>
          <p:cNvSpPr txBox="1">
            <a:spLocks noGrp="1"/>
          </p:cNvSpPr>
          <p:nvPr>
            <p:ph type="ctrTitle"/>
          </p:nvPr>
        </p:nvSpPr>
        <p:spPr>
          <a:xfrm>
            <a:off x="1837575" y="1251525"/>
            <a:ext cx="5445900" cy="2640600"/>
          </a:xfrm>
          <a:prstGeom prst="rect">
            <a:avLst/>
          </a:prstGeom>
          <a:noFill/>
        </p:spPr>
        <p:txBody>
          <a:bodyPr spcFirstLastPara="1" wrap="square" lIns="91425" tIns="91425" rIns="91425" bIns="91425" anchor="ctr" anchorCtr="0">
            <a:normAutofit/>
          </a:bodyPr>
          <a:lstStyle>
            <a:lvl1pPr lvl="0" algn="ctr">
              <a:lnSpc>
                <a:spcPct val="100000"/>
              </a:lnSpc>
              <a:spcBef>
                <a:spcPts val="0"/>
              </a:spcBef>
              <a:spcAft>
                <a:spcPts val="0"/>
              </a:spcAft>
              <a:buClr>
                <a:srgbClr val="FFFFFF"/>
              </a:buClr>
              <a:buSzPts val="4000"/>
              <a:buNone/>
              <a:defRPr sz="4000" b="1">
                <a:solidFill>
                  <a:srgbClr val="FFFFFF"/>
                </a:solidFill>
              </a:defRPr>
            </a:lvl1pPr>
            <a:lvl2pPr lvl="1" algn="ctr">
              <a:lnSpc>
                <a:spcPct val="100000"/>
              </a:lnSpc>
              <a:spcBef>
                <a:spcPts val="0"/>
              </a:spcBef>
              <a:spcAft>
                <a:spcPts val="0"/>
              </a:spcAft>
              <a:buClr>
                <a:srgbClr val="FFFFFF"/>
              </a:buClr>
              <a:buSzPts val="4000"/>
              <a:buNone/>
              <a:defRPr sz="4000" b="1">
                <a:solidFill>
                  <a:srgbClr val="FFFFFF"/>
                </a:solidFill>
              </a:defRPr>
            </a:lvl2pPr>
            <a:lvl3pPr lvl="2" algn="ctr">
              <a:lnSpc>
                <a:spcPct val="100000"/>
              </a:lnSpc>
              <a:spcBef>
                <a:spcPts val="0"/>
              </a:spcBef>
              <a:spcAft>
                <a:spcPts val="0"/>
              </a:spcAft>
              <a:buClr>
                <a:srgbClr val="FFFFFF"/>
              </a:buClr>
              <a:buSzPts val="4000"/>
              <a:buNone/>
              <a:defRPr sz="4000" b="1">
                <a:solidFill>
                  <a:srgbClr val="FFFFFF"/>
                </a:solidFill>
              </a:defRPr>
            </a:lvl3pPr>
            <a:lvl4pPr lvl="3" algn="ctr">
              <a:lnSpc>
                <a:spcPct val="100000"/>
              </a:lnSpc>
              <a:spcBef>
                <a:spcPts val="0"/>
              </a:spcBef>
              <a:spcAft>
                <a:spcPts val="0"/>
              </a:spcAft>
              <a:buClr>
                <a:srgbClr val="FFFFFF"/>
              </a:buClr>
              <a:buSzPts val="4000"/>
              <a:buNone/>
              <a:defRPr sz="4000" b="1">
                <a:solidFill>
                  <a:srgbClr val="FFFFFF"/>
                </a:solidFill>
              </a:defRPr>
            </a:lvl4pPr>
            <a:lvl5pPr lvl="4" algn="ctr">
              <a:lnSpc>
                <a:spcPct val="100000"/>
              </a:lnSpc>
              <a:spcBef>
                <a:spcPts val="0"/>
              </a:spcBef>
              <a:spcAft>
                <a:spcPts val="0"/>
              </a:spcAft>
              <a:buClr>
                <a:srgbClr val="FFFFFF"/>
              </a:buClr>
              <a:buSzPts val="4000"/>
              <a:buNone/>
              <a:defRPr sz="4000" b="1">
                <a:solidFill>
                  <a:srgbClr val="FFFFFF"/>
                </a:solidFill>
              </a:defRPr>
            </a:lvl5pPr>
            <a:lvl6pPr lvl="5" algn="ctr">
              <a:lnSpc>
                <a:spcPct val="100000"/>
              </a:lnSpc>
              <a:spcBef>
                <a:spcPts val="0"/>
              </a:spcBef>
              <a:spcAft>
                <a:spcPts val="0"/>
              </a:spcAft>
              <a:buClr>
                <a:srgbClr val="FFFFFF"/>
              </a:buClr>
              <a:buSzPts val="4000"/>
              <a:buNone/>
              <a:defRPr sz="4000" b="1">
                <a:solidFill>
                  <a:srgbClr val="FFFFFF"/>
                </a:solidFill>
              </a:defRPr>
            </a:lvl6pPr>
            <a:lvl7pPr lvl="6" algn="ctr">
              <a:lnSpc>
                <a:spcPct val="100000"/>
              </a:lnSpc>
              <a:spcBef>
                <a:spcPts val="0"/>
              </a:spcBef>
              <a:spcAft>
                <a:spcPts val="0"/>
              </a:spcAft>
              <a:buClr>
                <a:srgbClr val="FFFFFF"/>
              </a:buClr>
              <a:buSzPts val="4000"/>
              <a:buNone/>
              <a:defRPr sz="4000" b="1">
                <a:solidFill>
                  <a:srgbClr val="FFFFFF"/>
                </a:solidFill>
              </a:defRPr>
            </a:lvl7pPr>
            <a:lvl8pPr lvl="7" algn="ctr">
              <a:lnSpc>
                <a:spcPct val="100000"/>
              </a:lnSpc>
              <a:spcBef>
                <a:spcPts val="0"/>
              </a:spcBef>
              <a:spcAft>
                <a:spcPts val="0"/>
              </a:spcAft>
              <a:buClr>
                <a:srgbClr val="FFFFFF"/>
              </a:buClr>
              <a:buSzPts val="4000"/>
              <a:buNone/>
              <a:defRPr sz="4000" b="1">
                <a:solidFill>
                  <a:srgbClr val="FFFFFF"/>
                </a:solidFill>
              </a:defRPr>
            </a:lvl8pPr>
            <a:lvl9pPr lvl="8" algn="ctr">
              <a:lnSpc>
                <a:spcPct val="100000"/>
              </a:lnSpc>
              <a:spcBef>
                <a:spcPts val="0"/>
              </a:spcBef>
              <a:spcAft>
                <a:spcPts val="0"/>
              </a:spcAft>
              <a:buClr>
                <a:srgbClr val="FFFFFF"/>
              </a:buClr>
              <a:buSzPts val="4000"/>
              <a:buNone/>
              <a:defRPr sz="4000" b="1">
                <a:solidFill>
                  <a:srgbClr val="FFFFFF"/>
                </a:solidFill>
              </a:defRPr>
            </a:lvl9pPr>
          </a:lstStyle>
          <a:p>
            <a:endParaRPr/>
          </a:p>
        </p:txBody>
      </p:sp>
      <p:sp>
        <p:nvSpPr>
          <p:cNvPr id="53" name="Google Shape;53;p13"/>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Custom layout 1">
  <p:cSld name="AUTOLAYOUT_1">
    <p:bg>
      <p:bgPr>
        <a:solidFill>
          <a:srgbClr val="FFFFFF"/>
        </a:solidFill>
        <a:effectLst/>
      </p:bgPr>
    </p:bg>
    <p:spTree>
      <p:nvGrpSpPr>
        <p:cNvPr id="1" name="Shape 54"/>
        <p:cNvGrpSpPr/>
        <p:nvPr/>
      </p:nvGrpSpPr>
      <p:grpSpPr>
        <a:xfrm>
          <a:off x="0" y="0"/>
          <a:ext cx="0" cy="0"/>
          <a:chOff x="0" y="0"/>
          <a:chExt cx="0" cy="0"/>
        </a:xfrm>
      </p:grpSpPr>
      <p:sp>
        <p:nvSpPr>
          <p:cNvPr id="55" name="Google Shape;55;p14"/>
          <p:cNvSpPr/>
          <p:nvPr/>
        </p:nvSpPr>
        <p:spPr>
          <a:xfrm>
            <a:off x="0" y="0"/>
            <a:ext cx="9144000" cy="5143500"/>
          </a:xfrm>
          <a:prstGeom prst="rect">
            <a:avLst/>
          </a:prstGeom>
          <a:solidFill>
            <a:srgbClr val="284F7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 name="Google Shape;56;p14"/>
          <p:cNvGrpSpPr/>
          <p:nvPr/>
        </p:nvGrpSpPr>
        <p:grpSpPr>
          <a:xfrm>
            <a:off x="386075" y="403061"/>
            <a:ext cx="1354500" cy="137700"/>
            <a:chOff x="386075" y="419725"/>
            <a:chExt cx="1354500" cy="137700"/>
          </a:xfrm>
        </p:grpSpPr>
        <p:sp>
          <p:nvSpPr>
            <p:cNvPr id="57" name="Google Shape;57;p14"/>
            <p:cNvSpPr/>
            <p:nvPr/>
          </p:nvSpPr>
          <p:spPr>
            <a:xfrm>
              <a:off x="386075" y="419725"/>
              <a:ext cx="1354500" cy="137700"/>
            </a:xfrm>
            <a:prstGeom prst="rect">
              <a:avLst/>
            </a:prstGeom>
            <a:noFill/>
            <a:ln w="9525" cap="flat" cmpd="sng">
              <a:solidFill>
                <a:srgbClr val="92C1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4"/>
            <p:cNvSpPr/>
            <p:nvPr/>
          </p:nvSpPr>
          <p:spPr>
            <a:xfrm>
              <a:off x="386075" y="419725"/>
              <a:ext cx="142800" cy="137700"/>
            </a:xfrm>
            <a:prstGeom prst="rect">
              <a:avLst/>
            </a:prstGeom>
            <a:noFill/>
            <a:ln w="9525" cap="flat" cmpd="sng">
              <a:solidFill>
                <a:srgbClr val="92C1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4"/>
            <p:cNvSpPr/>
            <p:nvPr/>
          </p:nvSpPr>
          <p:spPr>
            <a:xfrm>
              <a:off x="687205" y="419725"/>
              <a:ext cx="142800" cy="137700"/>
            </a:xfrm>
            <a:prstGeom prst="rect">
              <a:avLst/>
            </a:prstGeom>
            <a:noFill/>
            <a:ln w="9525" cap="flat" cmpd="sng">
              <a:solidFill>
                <a:srgbClr val="92C1E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14"/>
          <p:cNvSpPr txBox="1">
            <a:spLocks noGrp="1"/>
          </p:cNvSpPr>
          <p:nvPr>
            <p:ph type="title"/>
          </p:nvPr>
        </p:nvSpPr>
        <p:spPr>
          <a:xfrm>
            <a:off x="311700" y="633225"/>
            <a:ext cx="3127500" cy="792300"/>
          </a:xfrm>
          <a:prstGeom prst="rect">
            <a:avLst/>
          </a:prstGeom>
          <a:noFill/>
        </p:spPr>
        <p:txBody>
          <a:bodyPr spcFirstLastPara="1" wrap="square" lIns="91425" tIns="91425" rIns="91425" bIns="91425" anchor="b" anchorCtr="0">
            <a:normAutofit/>
          </a:bodyPr>
          <a:lstStyle>
            <a:lvl1pPr lvl="0" algn="l">
              <a:lnSpc>
                <a:spcPct val="100000"/>
              </a:lnSpc>
              <a:spcBef>
                <a:spcPts val="0"/>
              </a:spcBef>
              <a:spcAft>
                <a:spcPts val="0"/>
              </a:spcAft>
              <a:buNone/>
              <a:defRPr sz="1800">
                <a:solidFill>
                  <a:srgbClr val="FFFFFF"/>
                </a:solidFill>
              </a:defRPr>
            </a:lvl1pPr>
            <a:lvl2pPr lvl="1" algn="l">
              <a:lnSpc>
                <a:spcPct val="100000"/>
              </a:lnSpc>
              <a:spcBef>
                <a:spcPts val="0"/>
              </a:spcBef>
              <a:spcAft>
                <a:spcPts val="0"/>
              </a:spcAft>
              <a:buNone/>
              <a:defRPr sz="1800">
                <a:solidFill>
                  <a:srgbClr val="FFFFFF"/>
                </a:solidFill>
              </a:defRPr>
            </a:lvl2pPr>
            <a:lvl3pPr lvl="2" algn="l">
              <a:lnSpc>
                <a:spcPct val="100000"/>
              </a:lnSpc>
              <a:spcBef>
                <a:spcPts val="0"/>
              </a:spcBef>
              <a:spcAft>
                <a:spcPts val="0"/>
              </a:spcAft>
              <a:buNone/>
              <a:defRPr sz="1800">
                <a:solidFill>
                  <a:srgbClr val="FFFFFF"/>
                </a:solidFill>
              </a:defRPr>
            </a:lvl3pPr>
            <a:lvl4pPr lvl="3" algn="l">
              <a:lnSpc>
                <a:spcPct val="100000"/>
              </a:lnSpc>
              <a:spcBef>
                <a:spcPts val="0"/>
              </a:spcBef>
              <a:spcAft>
                <a:spcPts val="0"/>
              </a:spcAft>
              <a:buNone/>
              <a:defRPr sz="1800">
                <a:solidFill>
                  <a:srgbClr val="FFFFFF"/>
                </a:solidFill>
              </a:defRPr>
            </a:lvl4pPr>
            <a:lvl5pPr lvl="4" algn="l">
              <a:lnSpc>
                <a:spcPct val="100000"/>
              </a:lnSpc>
              <a:spcBef>
                <a:spcPts val="0"/>
              </a:spcBef>
              <a:spcAft>
                <a:spcPts val="0"/>
              </a:spcAft>
              <a:buNone/>
              <a:defRPr sz="1800">
                <a:solidFill>
                  <a:srgbClr val="FFFFFF"/>
                </a:solidFill>
              </a:defRPr>
            </a:lvl5pPr>
            <a:lvl6pPr lvl="5" algn="l">
              <a:lnSpc>
                <a:spcPct val="100000"/>
              </a:lnSpc>
              <a:spcBef>
                <a:spcPts val="0"/>
              </a:spcBef>
              <a:spcAft>
                <a:spcPts val="0"/>
              </a:spcAft>
              <a:buNone/>
              <a:defRPr sz="1800">
                <a:solidFill>
                  <a:srgbClr val="FFFFFF"/>
                </a:solidFill>
              </a:defRPr>
            </a:lvl6pPr>
            <a:lvl7pPr lvl="6" algn="l">
              <a:lnSpc>
                <a:spcPct val="100000"/>
              </a:lnSpc>
              <a:spcBef>
                <a:spcPts val="0"/>
              </a:spcBef>
              <a:spcAft>
                <a:spcPts val="0"/>
              </a:spcAft>
              <a:buNone/>
              <a:defRPr sz="1800">
                <a:solidFill>
                  <a:srgbClr val="FFFFFF"/>
                </a:solidFill>
              </a:defRPr>
            </a:lvl7pPr>
            <a:lvl8pPr lvl="7" algn="l">
              <a:lnSpc>
                <a:spcPct val="100000"/>
              </a:lnSpc>
              <a:spcBef>
                <a:spcPts val="0"/>
              </a:spcBef>
              <a:spcAft>
                <a:spcPts val="0"/>
              </a:spcAft>
              <a:buNone/>
              <a:defRPr sz="1800">
                <a:solidFill>
                  <a:srgbClr val="FFFFFF"/>
                </a:solidFill>
              </a:defRPr>
            </a:lvl8pPr>
            <a:lvl9pPr lvl="8" algn="l">
              <a:lnSpc>
                <a:spcPct val="100000"/>
              </a:lnSpc>
              <a:spcBef>
                <a:spcPts val="0"/>
              </a:spcBef>
              <a:spcAft>
                <a:spcPts val="0"/>
              </a:spcAft>
              <a:buNone/>
              <a:defRPr sz="1800">
                <a:solidFill>
                  <a:srgbClr val="FFFFFF"/>
                </a:solidFill>
              </a:defRPr>
            </a:lvl9pPr>
          </a:lstStyle>
          <a:p>
            <a:endParaRPr/>
          </a:p>
        </p:txBody>
      </p:sp>
      <p:sp>
        <p:nvSpPr>
          <p:cNvPr id="61" name="Google Shape;61;p14"/>
          <p:cNvSpPr txBox="1">
            <a:spLocks noGrp="1"/>
          </p:cNvSpPr>
          <p:nvPr>
            <p:ph type="body" idx="1"/>
          </p:nvPr>
        </p:nvSpPr>
        <p:spPr>
          <a:xfrm>
            <a:off x="311700" y="1432425"/>
            <a:ext cx="3127500" cy="3365700"/>
          </a:xfrm>
          <a:prstGeom prst="rect">
            <a:avLst/>
          </a:prstGeom>
          <a:noFill/>
        </p:spPr>
        <p:txBody>
          <a:bodyPr spcFirstLastPara="1" wrap="square" lIns="91425" tIns="91425" rIns="91425" bIns="91425" anchor="t" anchorCtr="0">
            <a:normAutofit/>
          </a:bodyPr>
          <a:lstStyle>
            <a:lvl1pPr marL="457200" lvl="0" indent="-304800" algn="l">
              <a:lnSpc>
                <a:spcPct val="115000"/>
              </a:lnSpc>
              <a:spcBef>
                <a:spcPts val="0"/>
              </a:spcBef>
              <a:spcAft>
                <a:spcPts val="0"/>
              </a:spcAft>
              <a:buClr>
                <a:srgbClr val="E8FDFE"/>
              </a:buClr>
              <a:buSzPts val="1200"/>
              <a:buChar char="●"/>
              <a:defRPr sz="1200">
                <a:solidFill>
                  <a:srgbClr val="E8FDFE"/>
                </a:solidFill>
              </a:defRPr>
            </a:lvl1pPr>
            <a:lvl2pPr marL="914400" lvl="1" indent="-292100" algn="l">
              <a:lnSpc>
                <a:spcPct val="115000"/>
              </a:lnSpc>
              <a:spcBef>
                <a:spcPts val="0"/>
              </a:spcBef>
              <a:spcAft>
                <a:spcPts val="0"/>
              </a:spcAft>
              <a:buClr>
                <a:srgbClr val="E8FDFE"/>
              </a:buClr>
              <a:buSzPts val="1000"/>
              <a:buChar char="○"/>
              <a:defRPr sz="1000">
                <a:solidFill>
                  <a:srgbClr val="E8FDFE"/>
                </a:solidFill>
              </a:defRPr>
            </a:lvl2pPr>
            <a:lvl3pPr marL="1371600" lvl="2" indent="-292100" algn="l">
              <a:lnSpc>
                <a:spcPct val="115000"/>
              </a:lnSpc>
              <a:spcBef>
                <a:spcPts val="0"/>
              </a:spcBef>
              <a:spcAft>
                <a:spcPts val="0"/>
              </a:spcAft>
              <a:buClr>
                <a:srgbClr val="E8FDFE"/>
              </a:buClr>
              <a:buSzPts val="1000"/>
              <a:buChar char="■"/>
              <a:defRPr sz="1000">
                <a:solidFill>
                  <a:srgbClr val="E8FDFE"/>
                </a:solidFill>
              </a:defRPr>
            </a:lvl3pPr>
            <a:lvl4pPr marL="1828800" lvl="3" indent="-292100" algn="l">
              <a:lnSpc>
                <a:spcPct val="115000"/>
              </a:lnSpc>
              <a:spcBef>
                <a:spcPts val="0"/>
              </a:spcBef>
              <a:spcAft>
                <a:spcPts val="0"/>
              </a:spcAft>
              <a:buClr>
                <a:srgbClr val="E8FDFE"/>
              </a:buClr>
              <a:buSzPts val="1000"/>
              <a:buChar char="●"/>
              <a:defRPr sz="1000">
                <a:solidFill>
                  <a:srgbClr val="E8FDFE"/>
                </a:solidFill>
              </a:defRPr>
            </a:lvl4pPr>
            <a:lvl5pPr marL="2286000" lvl="4" indent="-292100" algn="l">
              <a:lnSpc>
                <a:spcPct val="115000"/>
              </a:lnSpc>
              <a:spcBef>
                <a:spcPts val="0"/>
              </a:spcBef>
              <a:spcAft>
                <a:spcPts val="0"/>
              </a:spcAft>
              <a:buClr>
                <a:srgbClr val="E8FDFE"/>
              </a:buClr>
              <a:buSzPts val="1000"/>
              <a:buChar char="○"/>
              <a:defRPr sz="1000">
                <a:solidFill>
                  <a:srgbClr val="E8FDFE"/>
                </a:solidFill>
              </a:defRPr>
            </a:lvl5pPr>
            <a:lvl6pPr marL="2743200" lvl="5" indent="-292100" algn="l">
              <a:lnSpc>
                <a:spcPct val="115000"/>
              </a:lnSpc>
              <a:spcBef>
                <a:spcPts val="0"/>
              </a:spcBef>
              <a:spcAft>
                <a:spcPts val="0"/>
              </a:spcAft>
              <a:buClr>
                <a:srgbClr val="E8FDFE"/>
              </a:buClr>
              <a:buSzPts val="1000"/>
              <a:buChar char="■"/>
              <a:defRPr sz="1000">
                <a:solidFill>
                  <a:srgbClr val="E8FDFE"/>
                </a:solidFill>
              </a:defRPr>
            </a:lvl6pPr>
            <a:lvl7pPr marL="3200400" lvl="6" indent="-292100" algn="l">
              <a:lnSpc>
                <a:spcPct val="115000"/>
              </a:lnSpc>
              <a:spcBef>
                <a:spcPts val="0"/>
              </a:spcBef>
              <a:spcAft>
                <a:spcPts val="0"/>
              </a:spcAft>
              <a:buClr>
                <a:srgbClr val="E8FDFE"/>
              </a:buClr>
              <a:buSzPts val="1000"/>
              <a:buChar char="●"/>
              <a:defRPr sz="1000">
                <a:solidFill>
                  <a:srgbClr val="E8FDFE"/>
                </a:solidFill>
              </a:defRPr>
            </a:lvl7pPr>
            <a:lvl8pPr marL="3657600" lvl="7" indent="-292100" algn="l">
              <a:lnSpc>
                <a:spcPct val="115000"/>
              </a:lnSpc>
              <a:spcBef>
                <a:spcPts val="0"/>
              </a:spcBef>
              <a:spcAft>
                <a:spcPts val="0"/>
              </a:spcAft>
              <a:buClr>
                <a:srgbClr val="E8FDFE"/>
              </a:buClr>
              <a:buSzPts val="1000"/>
              <a:buChar char="○"/>
              <a:defRPr sz="1000">
                <a:solidFill>
                  <a:srgbClr val="E8FDFE"/>
                </a:solidFill>
              </a:defRPr>
            </a:lvl8pPr>
            <a:lvl9pPr marL="4114800" lvl="8" indent="-292100" algn="l">
              <a:lnSpc>
                <a:spcPct val="115000"/>
              </a:lnSpc>
              <a:spcBef>
                <a:spcPts val="0"/>
              </a:spcBef>
              <a:spcAft>
                <a:spcPts val="0"/>
              </a:spcAft>
              <a:buClr>
                <a:srgbClr val="E8FDFE"/>
              </a:buClr>
              <a:buSzPts val="1000"/>
              <a:buChar char="■"/>
              <a:defRPr sz="1000">
                <a:solidFill>
                  <a:srgbClr val="E8FDFE"/>
                </a:solidFill>
              </a:defRPr>
            </a:lvl9pPr>
          </a:lstStyle>
          <a:p>
            <a:endParaRPr/>
          </a:p>
        </p:txBody>
      </p:sp>
      <p:sp>
        <p:nvSpPr>
          <p:cNvPr id="62" name="Google Shape;62;p14"/>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616161"/>
                </a:solidFill>
              </a:defRPr>
            </a:lvl1pPr>
            <a:lvl2pPr lvl="1" algn="r">
              <a:lnSpc>
                <a:spcPct val="100000"/>
              </a:lnSpc>
              <a:spcAft>
                <a:spcPts val="0"/>
              </a:spcAft>
              <a:buNone/>
              <a:defRPr sz="1000">
                <a:solidFill>
                  <a:srgbClr val="616161"/>
                </a:solidFill>
              </a:defRPr>
            </a:lvl2pPr>
            <a:lvl3pPr lvl="2" algn="r">
              <a:lnSpc>
                <a:spcPct val="100000"/>
              </a:lnSpc>
              <a:spcAft>
                <a:spcPts val="0"/>
              </a:spcAft>
              <a:buNone/>
              <a:defRPr sz="1000">
                <a:solidFill>
                  <a:srgbClr val="616161"/>
                </a:solidFill>
              </a:defRPr>
            </a:lvl3pPr>
            <a:lvl4pPr lvl="3" algn="r">
              <a:lnSpc>
                <a:spcPct val="100000"/>
              </a:lnSpc>
              <a:spcAft>
                <a:spcPts val="0"/>
              </a:spcAft>
              <a:buNone/>
              <a:defRPr sz="1000">
                <a:solidFill>
                  <a:srgbClr val="616161"/>
                </a:solidFill>
              </a:defRPr>
            </a:lvl4pPr>
            <a:lvl5pPr lvl="4" algn="r">
              <a:lnSpc>
                <a:spcPct val="100000"/>
              </a:lnSpc>
              <a:spcAft>
                <a:spcPts val="0"/>
              </a:spcAft>
              <a:buNone/>
              <a:defRPr sz="1000">
                <a:solidFill>
                  <a:srgbClr val="616161"/>
                </a:solidFill>
              </a:defRPr>
            </a:lvl5pPr>
            <a:lvl6pPr lvl="5" algn="r">
              <a:lnSpc>
                <a:spcPct val="100000"/>
              </a:lnSpc>
              <a:spcAft>
                <a:spcPts val="0"/>
              </a:spcAft>
              <a:buNone/>
              <a:defRPr sz="1000">
                <a:solidFill>
                  <a:srgbClr val="616161"/>
                </a:solidFill>
              </a:defRPr>
            </a:lvl6pPr>
            <a:lvl7pPr lvl="6" algn="r">
              <a:lnSpc>
                <a:spcPct val="100000"/>
              </a:lnSpc>
              <a:spcAft>
                <a:spcPts val="0"/>
              </a:spcAft>
              <a:buNone/>
              <a:defRPr sz="1000">
                <a:solidFill>
                  <a:srgbClr val="616161"/>
                </a:solidFill>
              </a:defRPr>
            </a:lvl7pPr>
            <a:lvl8pPr lvl="7" algn="r">
              <a:lnSpc>
                <a:spcPct val="100000"/>
              </a:lnSpc>
              <a:spcAft>
                <a:spcPts val="0"/>
              </a:spcAft>
              <a:buNone/>
              <a:defRPr sz="1000">
                <a:solidFill>
                  <a:srgbClr val="616161"/>
                </a:solidFill>
              </a:defRPr>
            </a:lvl8pPr>
            <a:lvl9pPr lvl="8" algn="r">
              <a:lnSpc>
                <a:spcPct val="100000"/>
              </a:lnSpc>
              <a:spcAft>
                <a:spcPts val="0"/>
              </a:spcAft>
              <a:buNone/>
              <a:defRPr sz="1000">
                <a:solidFill>
                  <a:srgbClr val="61616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ustom layout 2">
  <p:cSld name="AUTOLAYOUT_2">
    <p:bg>
      <p:bgPr>
        <a:solidFill>
          <a:srgbClr val="FFFFFF"/>
        </a:solidFill>
        <a:effectLst/>
      </p:bgPr>
    </p:bg>
    <p:spTree>
      <p:nvGrpSpPr>
        <p:cNvPr id="1" name="Shape 63"/>
        <p:cNvGrpSpPr/>
        <p:nvPr/>
      </p:nvGrpSpPr>
      <p:grpSpPr>
        <a:xfrm>
          <a:off x="0" y="0"/>
          <a:ext cx="0" cy="0"/>
          <a:chOff x="0" y="0"/>
          <a:chExt cx="0" cy="0"/>
        </a:xfrm>
      </p:grpSpPr>
      <p:sp>
        <p:nvSpPr>
          <p:cNvPr id="64" name="Google Shape;64;p15"/>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5"/>
          <p:cNvSpPr/>
          <p:nvPr/>
        </p:nvSpPr>
        <p:spPr>
          <a:xfrm>
            <a:off x="0" y="0"/>
            <a:ext cx="35127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15"/>
          <p:cNvSpPr txBox="1">
            <a:spLocks noGrp="1"/>
          </p:cNvSpPr>
          <p:nvPr>
            <p:ph type="title"/>
          </p:nvPr>
        </p:nvSpPr>
        <p:spPr>
          <a:xfrm>
            <a:off x="311700" y="307825"/>
            <a:ext cx="2631900" cy="4316700"/>
          </a:xfrm>
          <a:prstGeom prst="rect">
            <a:avLst/>
          </a:prstGeom>
          <a:noFill/>
        </p:spPr>
        <p:txBody>
          <a:bodyPr spcFirstLastPara="1" wrap="square" lIns="91425" tIns="91425" rIns="91425" bIns="91425" anchor="t" anchorCtr="0">
            <a:normAutofit/>
          </a:bodyPr>
          <a:lstStyle>
            <a:lvl1pPr lvl="0" algn="l">
              <a:lnSpc>
                <a:spcPct val="100000"/>
              </a:lnSpc>
              <a:spcBef>
                <a:spcPts val="0"/>
              </a:spcBef>
              <a:spcAft>
                <a:spcPts val="0"/>
              </a:spcAft>
              <a:buClr>
                <a:srgbClr val="FFFFFF"/>
              </a:buClr>
              <a:buSzPts val="3000"/>
              <a:buNone/>
              <a:defRPr sz="3000">
                <a:solidFill>
                  <a:srgbClr val="FFFFFF"/>
                </a:solidFill>
              </a:defRPr>
            </a:lvl1pPr>
            <a:lvl2pPr lvl="1" algn="l">
              <a:lnSpc>
                <a:spcPct val="100000"/>
              </a:lnSpc>
              <a:spcBef>
                <a:spcPts val="0"/>
              </a:spcBef>
              <a:spcAft>
                <a:spcPts val="0"/>
              </a:spcAft>
              <a:buClr>
                <a:srgbClr val="FFFFFF"/>
              </a:buClr>
              <a:buSzPts val="3000"/>
              <a:buNone/>
              <a:defRPr sz="3000">
                <a:solidFill>
                  <a:srgbClr val="FFFFFF"/>
                </a:solidFill>
              </a:defRPr>
            </a:lvl2pPr>
            <a:lvl3pPr lvl="2" algn="l">
              <a:lnSpc>
                <a:spcPct val="100000"/>
              </a:lnSpc>
              <a:spcBef>
                <a:spcPts val="0"/>
              </a:spcBef>
              <a:spcAft>
                <a:spcPts val="0"/>
              </a:spcAft>
              <a:buClr>
                <a:srgbClr val="FFFFFF"/>
              </a:buClr>
              <a:buSzPts val="3000"/>
              <a:buNone/>
              <a:defRPr sz="3000">
                <a:solidFill>
                  <a:srgbClr val="FFFFFF"/>
                </a:solidFill>
              </a:defRPr>
            </a:lvl3pPr>
            <a:lvl4pPr lvl="3" algn="l">
              <a:lnSpc>
                <a:spcPct val="100000"/>
              </a:lnSpc>
              <a:spcBef>
                <a:spcPts val="0"/>
              </a:spcBef>
              <a:spcAft>
                <a:spcPts val="0"/>
              </a:spcAft>
              <a:buClr>
                <a:srgbClr val="FFFFFF"/>
              </a:buClr>
              <a:buSzPts val="3000"/>
              <a:buNone/>
              <a:defRPr sz="3000">
                <a:solidFill>
                  <a:srgbClr val="FFFFFF"/>
                </a:solidFill>
              </a:defRPr>
            </a:lvl4pPr>
            <a:lvl5pPr lvl="4" algn="l">
              <a:lnSpc>
                <a:spcPct val="100000"/>
              </a:lnSpc>
              <a:spcBef>
                <a:spcPts val="0"/>
              </a:spcBef>
              <a:spcAft>
                <a:spcPts val="0"/>
              </a:spcAft>
              <a:buClr>
                <a:srgbClr val="FFFFFF"/>
              </a:buClr>
              <a:buSzPts val="3000"/>
              <a:buNone/>
              <a:defRPr sz="3000">
                <a:solidFill>
                  <a:srgbClr val="FFFFFF"/>
                </a:solidFill>
              </a:defRPr>
            </a:lvl5pPr>
            <a:lvl6pPr lvl="5" algn="l">
              <a:lnSpc>
                <a:spcPct val="100000"/>
              </a:lnSpc>
              <a:spcBef>
                <a:spcPts val="0"/>
              </a:spcBef>
              <a:spcAft>
                <a:spcPts val="0"/>
              </a:spcAft>
              <a:buClr>
                <a:srgbClr val="FFFFFF"/>
              </a:buClr>
              <a:buSzPts val="3000"/>
              <a:buNone/>
              <a:defRPr sz="3000">
                <a:solidFill>
                  <a:srgbClr val="FFFFFF"/>
                </a:solidFill>
              </a:defRPr>
            </a:lvl6pPr>
            <a:lvl7pPr lvl="6" algn="l">
              <a:lnSpc>
                <a:spcPct val="100000"/>
              </a:lnSpc>
              <a:spcBef>
                <a:spcPts val="0"/>
              </a:spcBef>
              <a:spcAft>
                <a:spcPts val="0"/>
              </a:spcAft>
              <a:buClr>
                <a:srgbClr val="FFFFFF"/>
              </a:buClr>
              <a:buSzPts val="3000"/>
              <a:buNone/>
              <a:defRPr sz="3000">
                <a:solidFill>
                  <a:srgbClr val="FFFFFF"/>
                </a:solidFill>
              </a:defRPr>
            </a:lvl7pPr>
            <a:lvl8pPr lvl="7" algn="l">
              <a:lnSpc>
                <a:spcPct val="100000"/>
              </a:lnSpc>
              <a:spcBef>
                <a:spcPts val="0"/>
              </a:spcBef>
              <a:spcAft>
                <a:spcPts val="0"/>
              </a:spcAft>
              <a:buClr>
                <a:srgbClr val="FFFFFF"/>
              </a:buClr>
              <a:buSzPts val="3000"/>
              <a:buNone/>
              <a:defRPr sz="3000">
                <a:solidFill>
                  <a:srgbClr val="FFFFFF"/>
                </a:solidFill>
              </a:defRPr>
            </a:lvl8pPr>
            <a:lvl9pPr lvl="8" algn="l">
              <a:lnSpc>
                <a:spcPct val="100000"/>
              </a:lnSpc>
              <a:spcBef>
                <a:spcPts val="0"/>
              </a:spcBef>
              <a:spcAft>
                <a:spcPts val="0"/>
              </a:spcAft>
              <a:buClr>
                <a:srgbClr val="FFFFFF"/>
              </a:buClr>
              <a:buSzPts val="3000"/>
              <a:buNone/>
              <a:defRPr sz="3000">
                <a:solidFill>
                  <a:srgbClr val="FFFFFF"/>
                </a:solidFill>
              </a:defRPr>
            </a:lvl9pPr>
          </a:lstStyle>
          <a:p>
            <a:endParaRPr/>
          </a:p>
        </p:txBody>
      </p:sp>
      <p:sp>
        <p:nvSpPr>
          <p:cNvPr id="67" name="Google Shape;67;p15"/>
          <p:cNvSpPr txBox="1">
            <a:spLocks noGrp="1"/>
          </p:cNvSpPr>
          <p:nvPr>
            <p:ph type="body" idx="1"/>
          </p:nvPr>
        </p:nvSpPr>
        <p:spPr>
          <a:xfrm>
            <a:off x="4011825" y="364950"/>
            <a:ext cx="4850400" cy="4259700"/>
          </a:xfrm>
          <a:prstGeom prst="rect">
            <a:avLst/>
          </a:prstGeom>
          <a:noFill/>
        </p:spPr>
        <p:txBody>
          <a:bodyPr spcFirstLastPara="1" wrap="square" lIns="91425" tIns="91425" rIns="91425" bIns="91425" anchor="t" anchorCtr="0">
            <a:normAutofit/>
          </a:bodyPr>
          <a:lstStyle>
            <a:lvl1pPr marL="457200" lvl="0" indent="-342900" algn="l">
              <a:lnSpc>
                <a:spcPct val="115000"/>
              </a:lnSpc>
              <a:spcBef>
                <a:spcPts val="0"/>
              </a:spcBef>
              <a:spcAft>
                <a:spcPts val="0"/>
              </a:spcAft>
              <a:buClr>
                <a:schemeClr val="dk2"/>
              </a:buClr>
              <a:buSzPts val="1800"/>
              <a:buChar char="●"/>
              <a:defRPr sz="1800">
                <a:solidFill>
                  <a:schemeClr val="dk2"/>
                </a:solidFill>
              </a:defRPr>
            </a:lvl1pPr>
            <a:lvl2pPr marL="914400" lvl="1" indent="-317500" algn="l">
              <a:lnSpc>
                <a:spcPct val="115000"/>
              </a:lnSpc>
              <a:spcBef>
                <a:spcPts val="0"/>
              </a:spcBef>
              <a:spcAft>
                <a:spcPts val="0"/>
              </a:spcAft>
              <a:buClr>
                <a:schemeClr val="dk2"/>
              </a:buClr>
              <a:buSzPts val="1400"/>
              <a:buChar char="○"/>
              <a:defRPr sz="1400">
                <a:solidFill>
                  <a:schemeClr val="dk2"/>
                </a:solidFill>
              </a:defRPr>
            </a:lvl2pPr>
            <a:lvl3pPr marL="1371600" lvl="2" indent="-317500" algn="l">
              <a:lnSpc>
                <a:spcPct val="115000"/>
              </a:lnSpc>
              <a:spcBef>
                <a:spcPts val="0"/>
              </a:spcBef>
              <a:spcAft>
                <a:spcPts val="0"/>
              </a:spcAft>
              <a:buClr>
                <a:schemeClr val="dk2"/>
              </a:buClr>
              <a:buSzPts val="1400"/>
              <a:buChar char="■"/>
              <a:defRPr sz="1400">
                <a:solidFill>
                  <a:schemeClr val="dk2"/>
                </a:solidFill>
              </a:defRPr>
            </a:lvl3pPr>
            <a:lvl4pPr marL="1828800" lvl="3" indent="-317500" algn="l">
              <a:lnSpc>
                <a:spcPct val="115000"/>
              </a:lnSpc>
              <a:spcBef>
                <a:spcPts val="0"/>
              </a:spcBef>
              <a:spcAft>
                <a:spcPts val="0"/>
              </a:spcAft>
              <a:buClr>
                <a:schemeClr val="dk2"/>
              </a:buClr>
              <a:buSzPts val="1400"/>
              <a:buChar char="●"/>
              <a:defRPr sz="1400">
                <a:solidFill>
                  <a:schemeClr val="dk2"/>
                </a:solidFill>
              </a:defRPr>
            </a:lvl4pPr>
            <a:lvl5pPr marL="2286000" lvl="4" indent="-317500" algn="l">
              <a:lnSpc>
                <a:spcPct val="115000"/>
              </a:lnSpc>
              <a:spcBef>
                <a:spcPts val="0"/>
              </a:spcBef>
              <a:spcAft>
                <a:spcPts val="0"/>
              </a:spcAft>
              <a:buClr>
                <a:schemeClr val="dk2"/>
              </a:buClr>
              <a:buSzPts val="1400"/>
              <a:buChar char="○"/>
              <a:defRPr sz="1400">
                <a:solidFill>
                  <a:schemeClr val="dk2"/>
                </a:solidFill>
              </a:defRPr>
            </a:lvl5pPr>
            <a:lvl6pPr marL="2743200" lvl="5" indent="-317500" algn="l">
              <a:lnSpc>
                <a:spcPct val="115000"/>
              </a:lnSpc>
              <a:spcBef>
                <a:spcPts val="0"/>
              </a:spcBef>
              <a:spcAft>
                <a:spcPts val="0"/>
              </a:spcAft>
              <a:buClr>
                <a:schemeClr val="dk2"/>
              </a:buClr>
              <a:buSzPts val="1400"/>
              <a:buChar char="■"/>
              <a:defRPr sz="1400">
                <a:solidFill>
                  <a:schemeClr val="dk2"/>
                </a:solidFill>
              </a:defRPr>
            </a:lvl6pPr>
            <a:lvl7pPr marL="3200400" lvl="6" indent="-317500" algn="l">
              <a:lnSpc>
                <a:spcPct val="115000"/>
              </a:lnSpc>
              <a:spcBef>
                <a:spcPts val="0"/>
              </a:spcBef>
              <a:spcAft>
                <a:spcPts val="0"/>
              </a:spcAft>
              <a:buClr>
                <a:schemeClr val="dk2"/>
              </a:buClr>
              <a:buSzPts val="1400"/>
              <a:buChar char="●"/>
              <a:defRPr sz="1400">
                <a:solidFill>
                  <a:schemeClr val="dk2"/>
                </a:solidFill>
              </a:defRPr>
            </a:lvl7pPr>
            <a:lvl8pPr marL="3657600" lvl="7" indent="-317500" algn="l">
              <a:lnSpc>
                <a:spcPct val="115000"/>
              </a:lnSpc>
              <a:spcBef>
                <a:spcPts val="0"/>
              </a:spcBef>
              <a:spcAft>
                <a:spcPts val="0"/>
              </a:spcAft>
              <a:buClr>
                <a:schemeClr val="dk2"/>
              </a:buClr>
              <a:buSzPts val="1400"/>
              <a:buChar char="○"/>
              <a:defRPr sz="1400">
                <a:solidFill>
                  <a:schemeClr val="dk2"/>
                </a:solidFill>
              </a:defRPr>
            </a:lvl8pPr>
            <a:lvl9pPr marL="4114800" lvl="8" indent="-317500" algn="l">
              <a:lnSpc>
                <a:spcPct val="115000"/>
              </a:lnSpc>
              <a:spcBef>
                <a:spcPts val="0"/>
              </a:spcBef>
              <a:spcAft>
                <a:spcPts val="0"/>
              </a:spcAft>
              <a:buClr>
                <a:schemeClr val="dk2"/>
              </a:buClr>
              <a:buSzPts val="1400"/>
              <a:buChar char="■"/>
              <a:defRPr sz="1400">
                <a:solidFill>
                  <a:schemeClr val="dk2"/>
                </a:solidFill>
              </a:defRPr>
            </a:lvl9pPr>
          </a:lstStyle>
          <a:p>
            <a:endParaRPr/>
          </a:p>
        </p:txBody>
      </p:sp>
      <p:sp>
        <p:nvSpPr>
          <p:cNvPr id="68" name="Google Shape;68;p15"/>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chemeClr val="dk2"/>
                </a:solidFill>
              </a:defRPr>
            </a:lvl1pPr>
            <a:lvl2pPr lvl="1" algn="r">
              <a:lnSpc>
                <a:spcPct val="100000"/>
              </a:lnSpc>
              <a:spcAft>
                <a:spcPts val="0"/>
              </a:spcAft>
              <a:buNone/>
              <a:defRPr sz="1000">
                <a:solidFill>
                  <a:schemeClr val="dk2"/>
                </a:solidFill>
              </a:defRPr>
            </a:lvl2pPr>
            <a:lvl3pPr lvl="2" algn="r">
              <a:lnSpc>
                <a:spcPct val="100000"/>
              </a:lnSpc>
              <a:spcAft>
                <a:spcPts val="0"/>
              </a:spcAft>
              <a:buNone/>
              <a:defRPr sz="1000">
                <a:solidFill>
                  <a:schemeClr val="dk2"/>
                </a:solidFill>
              </a:defRPr>
            </a:lvl3pPr>
            <a:lvl4pPr lvl="3" algn="r">
              <a:lnSpc>
                <a:spcPct val="100000"/>
              </a:lnSpc>
              <a:spcAft>
                <a:spcPts val="0"/>
              </a:spcAft>
              <a:buNone/>
              <a:defRPr sz="1000">
                <a:solidFill>
                  <a:schemeClr val="dk2"/>
                </a:solidFill>
              </a:defRPr>
            </a:lvl4pPr>
            <a:lvl5pPr lvl="4" algn="r">
              <a:lnSpc>
                <a:spcPct val="100000"/>
              </a:lnSpc>
              <a:spcAft>
                <a:spcPts val="0"/>
              </a:spcAft>
              <a:buNone/>
              <a:defRPr sz="1000">
                <a:solidFill>
                  <a:schemeClr val="dk2"/>
                </a:solidFill>
              </a:defRPr>
            </a:lvl5pPr>
            <a:lvl6pPr lvl="5" algn="r">
              <a:lnSpc>
                <a:spcPct val="100000"/>
              </a:lnSpc>
              <a:spcAft>
                <a:spcPts val="0"/>
              </a:spcAft>
              <a:buNone/>
              <a:defRPr sz="1000">
                <a:solidFill>
                  <a:schemeClr val="dk2"/>
                </a:solidFill>
              </a:defRPr>
            </a:lvl6pPr>
            <a:lvl7pPr lvl="6" algn="r">
              <a:lnSpc>
                <a:spcPct val="100000"/>
              </a:lnSpc>
              <a:spcAft>
                <a:spcPts val="0"/>
              </a:spcAft>
              <a:buNone/>
              <a:defRPr sz="1000">
                <a:solidFill>
                  <a:schemeClr val="dk2"/>
                </a:solidFill>
              </a:defRPr>
            </a:lvl7pPr>
            <a:lvl8pPr lvl="7" algn="r">
              <a:lnSpc>
                <a:spcPct val="100000"/>
              </a:lnSpc>
              <a:spcAft>
                <a:spcPts val="0"/>
              </a:spcAft>
              <a:buNone/>
              <a:defRPr sz="1000">
                <a:solidFill>
                  <a:schemeClr val="dk2"/>
                </a:solidFill>
              </a:defRPr>
            </a:lvl8pPr>
            <a:lvl9pPr lvl="8" algn="r">
              <a:lnSpc>
                <a:spcPct val="100000"/>
              </a:lnSpc>
              <a:spcAft>
                <a:spcPts val="0"/>
              </a:spcAft>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ustom layout 3">
  <p:cSld name="AUTOLAYOUT_3">
    <p:spTree>
      <p:nvGrpSpPr>
        <p:cNvPr id="1" name="Shape 69"/>
        <p:cNvGrpSpPr/>
        <p:nvPr/>
      </p:nvGrpSpPr>
      <p:grpSpPr>
        <a:xfrm>
          <a:off x="0" y="0"/>
          <a:ext cx="0" cy="0"/>
          <a:chOff x="0" y="0"/>
          <a:chExt cx="0" cy="0"/>
        </a:xfrm>
      </p:grpSpPr>
      <p:sp>
        <p:nvSpPr>
          <p:cNvPr id="70" name="Google Shape;70;p16"/>
          <p:cNvSpPr/>
          <p:nvPr/>
        </p:nvSpPr>
        <p:spPr>
          <a:xfrm>
            <a:off x="0" y="0"/>
            <a:ext cx="9144000" cy="5143500"/>
          </a:xfrm>
          <a:prstGeom prst="rect">
            <a:avLst/>
          </a:pr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 name="Google Shape;71;p16"/>
          <p:cNvGrpSpPr/>
          <p:nvPr/>
        </p:nvGrpSpPr>
        <p:grpSpPr>
          <a:xfrm>
            <a:off x="311112" y="4512638"/>
            <a:ext cx="2812694" cy="150575"/>
            <a:chOff x="0" y="3797750"/>
            <a:chExt cx="9144000" cy="150575"/>
          </a:xfrm>
        </p:grpSpPr>
        <p:cxnSp>
          <p:nvCxnSpPr>
            <p:cNvPr id="72" name="Google Shape;72;p16"/>
            <p:cNvCxnSpPr/>
            <p:nvPr/>
          </p:nvCxnSpPr>
          <p:spPr>
            <a:xfrm>
              <a:off x="0" y="3797750"/>
              <a:ext cx="9144000" cy="0"/>
            </a:xfrm>
            <a:prstGeom prst="straightConnector1">
              <a:avLst/>
            </a:prstGeom>
            <a:noFill/>
            <a:ln w="19050" cap="flat" cmpd="sng">
              <a:solidFill>
                <a:srgbClr val="90A4AE"/>
              </a:solidFill>
              <a:prstDash val="solid"/>
              <a:round/>
              <a:headEnd type="none" w="sm" len="sm"/>
              <a:tailEnd type="none" w="sm" len="sm"/>
            </a:ln>
          </p:spPr>
        </p:cxnSp>
        <p:cxnSp>
          <p:nvCxnSpPr>
            <p:cNvPr id="73" name="Google Shape;73;p16"/>
            <p:cNvCxnSpPr/>
            <p:nvPr/>
          </p:nvCxnSpPr>
          <p:spPr>
            <a:xfrm>
              <a:off x="0" y="3948325"/>
              <a:ext cx="9144000" cy="0"/>
            </a:xfrm>
            <a:prstGeom prst="straightConnector1">
              <a:avLst/>
            </a:prstGeom>
            <a:noFill/>
            <a:ln w="19050" cap="flat" cmpd="sng">
              <a:solidFill>
                <a:srgbClr val="90A4AE"/>
              </a:solidFill>
              <a:prstDash val="solid"/>
              <a:round/>
              <a:headEnd type="none" w="sm" len="sm"/>
              <a:tailEnd type="none" w="sm" len="sm"/>
            </a:ln>
          </p:spPr>
        </p:cxnSp>
        <p:cxnSp>
          <p:nvCxnSpPr>
            <p:cNvPr id="74" name="Google Shape;74;p16"/>
            <p:cNvCxnSpPr/>
            <p:nvPr/>
          </p:nvCxnSpPr>
          <p:spPr>
            <a:xfrm>
              <a:off x="0" y="3873038"/>
              <a:ext cx="9144000" cy="0"/>
            </a:xfrm>
            <a:prstGeom prst="straightConnector1">
              <a:avLst/>
            </a:prstGeom>
            <a:noFill/>
            <a:ln w="19050" cap="flat" cmpd="sng">
              <a:solidFill>
                <a:srgbClr val="90A4AE"/>
              </a:solidFill>
              <a:prstDash val="solid"/>
              <a:round/>
              <a:headEnd type="none" w="sm" len="sm"/>
              <a:tailEnd type="none" w="sm" len="sm"/>
            </a:ln>
          </p:spPr>
        </p:cxnSp>
      </p:grpSp>
      <p:sp>
        <p:nvSpPr>
          <p:cNvPr id="75" name="Google Shape;75;p16"/>
          <p:cNvSpPr txBox="1">
            <a:spLocks noGrp="1"/>
          </p:cNvSpPr>
          <p:nvPr>
            <p:ph type="title"/>
          </p:nvPr>
        </p:nvSpPr>
        <p:spPr>
          <a:xfrm>
            <a:off x="311700" y="555600"/>
            <a:ext cx="2808000" cy="755700"/>
          </a:xfrm>
          <a:prstGeom prst="rect">
            <a:avLst/>
          </a:prstGeom>
          <a:noFill/>
        </p:spPr>
        <p:txBody>
          <a:bodyPr spcFirstLastPara="1" wrap="square" lIns="91425" tIns="91425" rIns="91425" bIns="91425" anchor="b" anchorCtr="0">
            <a:normAutofit/>
          </a:bodyPr>
          <a:lstStyle>
            <a:lvl1pPr lvl="0" algn="l">
              <a:lnSpc>
                <a:spcPct val="100000"/>
              </a:lnSpc>
              <a:spcBef>
                <a:spcPts val="0"/>
              </a:spcBef>
              <a:spcAft>
                <a:spcPts val="0"/>
              </a:spcAft>
              <a:buClr>
                <a:srgbClr val="FFFFFF"/>
              </a:buClr>
              <a:buSzPts val="2400"/>
              <a:buNone/>
              <a:defRPr sz="2400">
                <a:solidFill>
                  <a:srgbClr val="FFFFFF"/>
                </a:solidFill>
              </a:defRPr>
            </a:lvl1pPr>
            <a:lvl2pPr lvl="1" algn="l">
              <a:lnSpc>
                <a:spcPct val="100000"/>
              </a:lnSpc>
              <a:spcBef>
                <a:spcPts val="0"/>
              </a:spcBef>
              <a:spcAft>
                <a:spcPts val="0"/>
              </a:spcAft>
              <a:buClr>
                <a:srgbClr val="FFFFFF"/>
              </a:buClr>
              <a:buSzPts val="2400"/>
              <a:buNone/>
              <a:defRPr sz="2400">
                <a:solidFill>
                  <a:srgbClr val="FFFFFF"/>
                </a:solidFill>
              </a:defRPr>
            </a:lvl2pPr>
            <a:lvl3pPr lvl="2" algn="l">
              <a:lnSpc>
                <a:spcPct val="100000"/>
              </a:lnSpc>
              <a:spcBef>
                <a:spcPts val="0"/>
              </a:spcBef>
              <a:spcAft>
                <a:spcPts val="0"/>
              </a:spcAft>
              <a:buClr>
                <a:srgbClr val="FFFFFF"/>
              </a:buClr>
              <a:buSzPts val="2400"/>
              <a:buNone/>
              <a:defRPr sz="2400">
                <a:solidFill>
                  <a:srgbClr val="FFFFFF"/>
                </a:solidFill>
              </a:defRPr>
            </a:lvl3pPr>
            <a:lvl4pPr lvl="3" algn="l">
              <a:lnSpc>
                <a:spcPct val="100000"/>
              </a:lnSpc>
              <a:spcBef>
                <a:spcPts val="0"/>
              </a:spcBef>
              <a:spcAft>
                <a:spcPts val="0"/>
              </a:spcAft>
              <a:buClr>
                <a:srgbClr val="FFFFFF"/>
              </a:buClr>
              <a:buSzPts val="2400"/>
              <a:buNone/>
              <a:defRPr sz="2400">
                <a:solidFill>
                  <a:srgbClr val="FFFFFF"/>
                </a:solidFill>
              </a:defRPr>
            </a:lvl4pPr>
            <a:lvl5pPr lvl="4" algn="l">
              <a:lnSpc>
                <a:spcPct val="100000"/>
              </a:lnSpc>
              <a:spcBef>
                <a:spcPts val="0"/>
              </a:spcBef>
              <a:spcAft>
                <a:spcPts val="0"/>
              </a:spcAft>
              <a:buClr>
                <a:srgbClr val="FFFFFF"/>
              </a:buClr>
              <a:buSzPts val="2400"/>
              <a:buNone/>
              <a:defRPr sz="2400">
                <a:solidFill>
                  <a:srgbClr val="FFFFFF"/>
                </a:solidFill>
              </a:defRPr>
            </a:lvl5pPr>
            <a:lvl6pPr lvl="5" algn="l">
              <a:lnSpc>
                <a:spcPct val="100000"/>
              </a:lnSpc>
              <a:spcBef>
                <a:spcPts val="0"/>
              </a:spcBef>
              <a:spcAft>
                <a:spcPts val="0"/>
              </a:spcAft>
              <a:buClr>
                <a:srgbClr val="FFFFFF"/>
              </a:buClr>
              <a:buSzPts val="2400"/>
              <a:buNone/>
              <a:defRPr sz="2400">
                <a:solidFill>
                  <a:srgbClr val="FFFFFF"/>
                </a:solidFill>
              </a:defRPr>
            </a:lvl6pPr>
            <a:lvl7pPr lvl="6" algn="l">
              <a:lnSpc>
                <a:spcPct val="100000"/>
              </a:lnSpc>
              <a:spcBef>
                <a:spcPts val="0"/>
              </a:spcBef>
              <a:spcAft>
                <a:spcPts val="0"/>
              </a:spcAft>
              <a:buClr>
                <a:srgbClr val="FFFFFF"/>
              </a:buClr>
              <a:buSzPts val="2400"/>
              <a:buNone/>
              <a:defRPr sz="2400">
                <a:solidFill>
                  <a:srgbClr val="FFFFFF"/>
                </a:solidFill>
              </a:defRPr>
            </a:lvl7pPr>
            <a:lvl8pPr lvl="7" algn="l">
              <a:lnSpc>
                <a:spcPct val="100000"/>
              </a:lnSpc>
              <a:spcBef>
                <a:spcPts val="0"/>
              </a:spcBef>
              <a:spcAft>
                <a:spcPts val="0"/>
              </a:spcAft>
              <a:buClr>
                <a:srgbClr val="FFFFFF"/>
              </a:buClr>
              <a:buSzPts val="2400"/>
              <a:buNone/>
              <a:defRPr sz="2400">
                <a:solidFill>
                  <a:srgbClr val="FFFFFF"/>
                </a:solidFill>
              </a:defRPr>
            </a:lvl8pPr>
            <a:lvl9pPr lvl="8" algn="l">
              <a:lnSpc>
                <a:spcPct val="100000"/>
              </a:lnSpc>
              <a:spcBef>
                <a:spcPts val="0"/>
              </a:spcBef>
              <a:spcAft>
                <a:spcPts val="0"/>
              </a:spcAft>
              <a:buClr>
                <a:srgbClr val="FFFFFF"/>
              </a:buClr>
              <a:buSzPts val="2400"/>
              <a:buNone/>
              <a:defRPr sz="2400">
                <a:solidFill>
                  <a:srgbClr val="FFFFFF"/>
                </a:solidFill>
              </a:defRPr>
            </a:lvl9pPr>
          </a:lstStyle>
          <a:p>
            <a:endParaRPr/>
          </a:p>
        </p:txBody>
      </p:sp>
      <p:sp>
        <p:nvSpPr>
          <p:cNvPr id="76" name="Google Shape;76;p16"/>
          <p:cNvSpPr txBox="1">
            <a:spLocks noGrp="1"/>
          </p:cNvSpPr>
          <p:nvPr>
            <p:ph type="body" idx="1"/>
          </p:nvPr>
        </p:nvSpPr>
        <p:spPr>
          <a:xfrm>
            <a:off x="311700" y="1389600"/>
            <a:ext cx="2808000" cy="2886300"/>
          </a:xfrm>
          <a:prstGeom prst="rect">
            <a:avLst/>
          </a:prstGeom>
          <a:noFill/>
        </p:spPr>
        <p:txBody>
          <a:bodyPr spcFirstLastPara="1" wrap="square" lIns="91425" tIns="91425" rIns="91425" bIns="91425" anchor="t" anchorCtr="0">
            <a:normAutofit/>
          </a:bodyPr>
          <a:lstStyle>
            <a:lvl1pPr marL="457200" lvl="0" indent="-304800" algn="l">
              <a:lnSpc>
                <a:spcPct val="115000"/>
              </a:lnSpc>
              <a:spcBef>
                <a:spcPts val="0"/>
              </a:spcBef>
              <a:spcAft>
                <a:spcPts val="0"/>
              </a:spcAft>
              <a:buClr>
                <a:srgbClr val="FFFFFF"/>
              </a:buClr>
              <a:buSzPts val="1200"/>
              <a:buChar char="●"/>
              <a:defRPr sz="1200">
                <a:solidFill>
                  <a:srgbClr val="FFFFFF"/>
                </a:solidFill>
              </a:defRPr>
            </a:lvl1pPr>
            <a:lvl2pPr marL="914400" lvl="1" indent="-304800" algn="l">
              <a:lnSpc>
                <a:spcPct val="115000"/>
              </a:lnSpc>
              <a:spcBef>
                <a:spcPts val="0"/>
              </a:spcBef>
              <a:spcAft>
                <a:spcPts val="0"/>
              </a:spcAft>
              <a:buClr>
                <a:srgbClr val="FFFFFF"/>
              </a:buClr>
              <a:buSzPts val="1200"/>
              <a:buChar char="○"/>
              <a:defRPr sz="1200">
                <a:solidFill>
                  <a:srgbClr val="FFFFFF"/>
                </a:solidFill>
              </a:defRPr>
            </a:lvl2pPr>
            <a:lvl3pPr marL="1371600" lvl="2" indent="-304800" algn="l">
              <a:lnSpc>
                <a:spcPct val="115000"/>
              </a:lnSpc>
              <a:spcBef>
                <a:spcPts val="0"/>
              </a:spcBef>
              <a:spcAft>
                <a:spcPts val="0"/>
              </a:spcAft>
              <a:buClr>
                <a:srgbClr val="FFFFFF"/>
              </a:buClr>
              <a:buSzPts val="1200"/>
              <a:buChar char="■"/>
              <a:defRPr sz="1200">
                <a:solidFill>
                  <a:srgbClr val="FFFFFF"/>
                </a:solidFill>
              </a:defRPr>
            </a:lvl3pPr>
            <a:lvl4pPr marL="1828800" lvl="3" indent="-304800" algn="l">
              <a:lnSpc>
                <a:spcPct val="115000"/>
              </a:lnSpc>
              <a:spcBef>
                <a:spcPts val="0"/>
              </a:spcBef>
              <a:spcAft>
                <a:spcPts val="0"/>
              </a:spcAft>
              <a:buClr>
                <a:srgbClr val="FFFFFF"/>
              </a:buClr>
              <a:buSzPts val="1200"/>
              <a:buChar char="●"/>
              <a:defRPr sz="1200">
                <a:solidFill>
                  <a:srgbClr val="FFFFFF"/>
                </a:solidFill>
              </a:defRPr>
            </a:lvl4pPr>
            <a:lvl5pPr marL="2286000" lvl="4" indent="-304800" algn="l">
              <a:lnSpc>
                <a:spcPct val="115000"/>
              </a:lnSpc>
              <a:spcBef>
                <a:spcPts val="0"/>
              </a:spcBef>
              <a:spcAft>
                <a:spcPts val="0"/>
              </a:spcAft>
              <a:buClr>
                <a:srgbClr val="FFFFFF"/>
              </a:buClr>
              <a:buSzPts val="1200"/>
              <a:buChar char="○"/>
              <a:defRPr sz="1200">
                <a:solidFill>
                  <a:srgbClr val="FFFFFF"/>
                </a:solidFill>
              </a:defRPr>
            </a:lvl5pPr>
            <a:lvl6pPr marL="2743200" lvl="5" indent="-304800" algn="l">
              <a:lnSpc>
                <a:spcPct val="115000"/>
              </a:lnSpc>
              <a:spcBef>
                <a:spcPts val="0"/>
              </a:spcBef>
              <a:spcAft>
                <a:spcPts val="0"/>
              </a:spcAft>
              <a:buClr>
                <a:srgbClr val="FFFFFF"/>
              </a:buClr>
              <a:buSzPts val="1200"/>
              <a:buChar char="■"/>
              <a:defRPr sz="1200">
                <a:solidFill>
                  <a:srgbClr val="FFFFFF"/>
                </a:solidFill>
              </a:defRPr>
            </a:lvl6pPr>
            <a:lvl7pPr marL="3200400" lvl="6" indent="-304800" algn="l">
              <a:lnSpc>
                <a:spcPct val="115000"/>
              </a:lnSpc>
              <a:spcBef>
                <a:spcPts val="0"/>
              </a:spcBef>
              <a:spcAft>
                <a:spcPts val="0"/>
              </a:spcAft>
              <a:buClr>
                <a:srgbClr val="FFFFFF"/>
              </a:buClr>
              <a:buSzPts val="1200"/>
              <a:buChar char="●"/>
              <a:defRPr sz="1200">
                <a:solidFill>
                  <a:srgbClr val="FFFFFF"/>
                </a:solidFill>
              </a:defRPr>
            </a:lvl7pPr>
            <a:lvl8pPr marL="3657600" lvl="7" indent="-304800" algn="l">
              <a:lnSpc>
                <a:spcPct val="115000"/>
              </a:lnSpc>
              <a:spcBef>
                <a:spcPts val="0"/>
              </a:spcBef>
              <a:spcAft>
                <a:spcPts val="0"/>
              </a:spcAft>
              <a:buClr>
                <a:srgbClr val="FFFFFF"/>
              </a:buClr>
              <a:buSzPts val="1200"/>
              <a:buChar char="○"/>
              <a:defRPr sz="1200">
                <a:solidFill>
                  <a:srgbClr val="FFFFFF"/>
                </a:solidFill>
              </a:defRPr>
            </a:lvl8pPr>
            <a:lvl9pPr marL="4114800" lvl="8" indent="-304800" algn="l">
              <a:lnSpc>
                <a:spcPct val="115000"/>
              </a:lnSpc>
              <a:spcBef>
                <a:spcPts val="0"/>
              </a:spcBef>
              <a:spcAft>
                <a:spcPts val="0"/>
              </a:spcAft>
              <a:buClr>
                <a:srgbClr val="FFFFFF"/>
              </a:buClr>
              <a:buSzPts val="1200"/>
              <a:buChar char="■"/>
              <a:defRPr sz="1200">
                <a:solidFill>
                  <a:srgbClr val="FFFFFF"/>
                </a:solidFill>
              </a:defRPr>
            </a:lvl9pPr>
          </a:lstStyle>
          <a:p>
            <a:endParaRPr/>
          </a:p>
        </p:txBody>
      </p:sp>
      <p:sp>
        <p:nvSpPr>
          <p:cNvPr id="77" name="Google Shape;77;p16"/>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Custom layout 4">
  <p:cSld name="AUTOLAYOUT_4">
    <p:spTree>
      <p:nvGrpSpPr>
        <p:cNvPr id="1" name="Shape 78"/>
        <p:cNvGrpSpPr/>
        <p:nvPr/>
      </p:nvGrpSpPr>
      <p:grpSpPr>
        <a:xfrm>
          <a:off x="0" y="0"/>
          <a:ext cx="0" cy="0"/>
          <a:chOff x="0" y="0"/>
          <a:chExt cx="0" cy="0"/>
        </a:xfrm>
      </p:grpSpPr>
      <p:sp>
        <p:nvSpPr>
          <p:cNvPr id="79" name="Google Shape;79;p17"/>
          <p:cNvSpPr/>
          <p:nvPr/>
        </p:nvSpPr>
        <p:spPr>
          <a:xfrm>
            <a:off x="0" y="0"/>
            <a:ext cx="91440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7"/>
          <p:cNvSpPr/>
          <p:nvPr/>
        </p:nvSpPr>
        <p:spPr>
          <a:xfrm>
            <a:off x="2530550" y="1194000"/>
            <a:ext cx="6303300" cy="113400"/>
          </a:xfrm>
          <a:prstGeom prst="rect">
            <a:avLst/>
          </a:prstGeom>
          <a:solidFill>
            <a:srgbClr val="FFFFFF">
              <a:alpha val="376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7"/>
          <p:cNvSpPr/>
          <p:nvPr/>
        </p:nvSpPr>
        <p:spPr>
          <a:xfrm>
            <a:off x="307875" y="1194000"/>
            <a:ext cx="2024100" cy="113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7"/>
          <p:cNvSpPr txBox="1">
            <a:spLocks noGrp="1"/>
          </p:cNvSpPr>
          <p:nvPr>
            <p:ph type="title"/>
          </p:nvPr>
        </p:nvSpPr>
        <p:spPr>
          <a:xfrm>
            <a:off x="307875" y="1444550"/>
            <a:ext cx="2024100" cy="2975700"/>
          </a:xfrm>
          <a:prstGeom prst="rect">
            <a:avLst/>
          </a:prstGeom>
          <a:noFill/>
        </p:spPr>
        <p:txBody>
          <a:bodyPr spcFirstLastPara="1" wrap="square" lIns="91425" tIns="91425" rIns="91425" bIns="91425" anchor="t" anchorCtr="0">
            <a:normAutofit/>
          </a:bodyPr>
          <a:lstStyle>
            <a:lvl1pPr lvl="0" algn="l">
              <a:lnSpc>
                <a:spcPct val="100000"/>
              </a:lnSpc>
              <a:spcBef>
                <a:spcPts val="0"/>
              </a:spcBef>
              <a:spcAft>
                <a:spcPts val="0"/>
              </a:spcAft>
              <a:buClr>
                <a:srgbClr val="FFFFFF"/>
              </a:buClr>
              <a:buSzPts val="2000"/>
              <a:buNone/>
              <a:defRPr sz="2000" b="1">
                <a:solidFill>
                  <a:srgbClr val="FFFFFF"/>
                </a:solidFill>
              </a:defRPr>
            </a:lvl1pPr>
            <a:lvl2pPr lvl="1" algn="l">
              <a:lnSpc>
                <a:spcPct val="100000"/>
              </a:lnSpc>
              <a:spcBef>
                <a:spcPts val="0"/>
              </a:spcBef>
              <a:spcAft>
                <a:spcPts val="0"/>
              </a:spcAft>
              <a:buClr>
                <a:srgbClr val="FFFFFF"/>
              </a:buClr>
              <a:buSzPts val="2000"/>
              <a:buNone/>
              <a:defRPr sz="2000" b="1">
                <a:solidFill>
                  <a:srgbClr val="FFFFFF"/>
                </a:solidFill>
              </a:defRPr>
            </a:lvl2pPr>
            <a:lvl3pPr lvl="2" algn="l">
              <a:lnSpc>
                <a:spcPct val="100000"/>
              </a:lnSpc>
              <a:spcBef>
                <a:spcPts val="0"/>
              </a:spcBef>
              <a:spcAft>
                <a:spcPts val="0"/>
              </a:spcAft>
              <a:buClr>
                <a:srgbClr val="FFFFFF"/>
              </a:buClr>
              <a:buSzPts val="2000"/>
              <a:buNone/>
              <a:defRPr sz="2000" b="1">
                <a:solidFill>
                  <a:srgbClr val="FFFFFF"/>
                </a:solidFill>
              </a:defRPr>
            </a:lvl3pPr>
            <a:lvl4pPr lvl="3" algn="l">
              <a:lnSpc>
                <a:spcPct val="100000"/>
              </a:lnSpc>
              <a:spcBef>
                <a:spcPts val="0"/>
              </a:spcBef>
              <a:spcAft>
                <a:spcPts val="0"/>
              </a:spcAft>
              <a:buClr>
                <a:srgbClr val="FFFFFF"/>
              </a:buClr>
              <a:buSzPts val="2000"/>
              <a:buNone/>
              <a:defRPr sz="2000" b="1">
                <a:solidFill>
                  <a:srgbClr val="FFFFFF"/>
                </a:solidFill>
              </a:defRPr>
            </a:lvl4pPr>
            <a:lvl5pPr lvl="4" algn="l">
              <a:lnSpc>
                <a:spcPct val="100000"/>
              </a:lnSpc>
              <a:spcBef>
                <a:spcPts val="0"/>
              </a:spcBef>
              <a:spcAft>
                <a:spcPts val="0"/>
              </a:spcAft>
              <a:buClr>
                <a:srgbClr val="FFFFFF"/>
              </a:buClr>
              <a:buSzPts val="2000"/>
              <a:buNone/>
              <a:defRPr sz="2000" b="1">
                <a:solidFill>
                  <a:srgbClr val="FFFFFF"/>
                </a:solidFill>
              </a:defRPr>
            </a:lvl5pPr>
            <a:lvl6pPr lvl="5" algn="l">
              <a:lnSpc>
                <a:spcPct val="100000"/>
              </a:lnSpc>
              <a:spcBef>
                <a:spcPts val="0"/>
              </a:spcBef>
              <a:spcAft>
                <a:spcPts val="0"/>
              </a:spcAft>
              <a:buClr>
                <a:srgbClr val="FFFFFF"/>
              </a:buClr>
              <a:buSzPts val="2000"/>
              <a:buNone/>
              <a:defRPr sz="2000" b="1">
                <a:solidFill>
                  <a:srgbClr val="FFFFFF"/>
                </a:solidFill>
              </a:defRPr>
            </a:lvl6pPr>
            <a:lvl7pPr lvl="6" algn="l">
              <a:lnSpc>
                <a:spcPct val="100000"/>
              </a:lnSpc>
              <a:spcBef>
                <a:spcPts val="0"/>
              </a:spcBef>
              <a:spcAft>
                <a:spcPts val="0"/>
              </a:spcAft>
              <a:buClr>
                <a:srgbClr val="FFFFFF"/>
              </a:buClr>
              <a:buSzPts val="2000"/>
              <a:buNone/>
              <a:defRPr sz="2000" b="1">
                <a:solidFill>
                  <a:srgbClr val="FFFFFF"/>
                </a:solidFill>
              </a:defRPr>
            </a:lvl7pPr>
            <a:lvl8pPr lvl="7" algn="l">
              <a:lnSpc>
                <a:spcPct val="100000"/>
              </a:lnSpc>
              <a:spcBef>
                <a:spcPts val="0"/>
              </a:spcBef>
              <a:spcAft>
                <a:spcPts val="0"/>
              </a:spcAft>
              <a:buClr>
                <a:srgbClr val="FFFFFF"/>
              </a:buClr>
              <a:buSzPts val="2000"/>
              <a:buNone/>
              <a:defRPr sz="2000" b="1">
                <a:solidFill>
                  <a:srgbClr val="FFFFFF"/>
                </a:solidFill>
              </a:defRPr>
            </a:lvl8pPr>
            <a:lvl9pPr lvl="8" algn="l">
              <a:lnSpc>
                <a:spcPct val="100000"/>
              </a:lnSpc>
              <a:spcBef>
                <a:spcPts val="0"/>
              </a:spcBef>
              <a:spcAft>
                <a:spcPts val="0"/>
              </a:spcAft>
              <a:buClr>
                <a:srgbClr val="FFFFFF"/>
              </a:buClr>
              <a:buSzPts val="2000"/>
              <a:buNone/>
              <a:defRPr sz="2000" b="1">
                <a:solidFill>
                  <a:srgbClr val="FFFFFF"/>
                </a:solidFill>
              </a:defRPr>
            </a:lvl9pPr>
          </a:lstStyle>
          <a:p>
            <a:endParaRPr/>
          </a:p>
        </p:txBody>
      </p:sp>
      <p:sp>
        <p:nvSpPr>
          <p:cNvPr id="83" name="Google Shape;83;p17"/>
          <p:cNvSpPr txBox="1">
            <a:spLocks noGrp="1"/>
          </p:cNvSpPr>
          <p:nvPr>
            <p:ph type="body" idx="1"/>
          </p:nvPr>
        </p:nvSpPr>
        <p:spPr>
          <a:xfrm>
            <a:off x="2530550" y="1444550"/>
            <a:ext cx="6303300" cy="2615100"/>
          </a:xfrm>
          <a:prstGeom prst="rect">
            <a:avLst/>
          </a:prstGeom>
          <a:noFill/>
        </p:spPr>
        <p:txBody>
          <a:bodyPr spcFirstLastPara="1" wrap="square" lIns="91425" tIns="91425" rIns="91425" bIns="91425" anchor="t" anchorCtr="0">
            <a:normAutofit/>
          </a:bodyPr>
          <a:lstStyle>
            <a:lvl1pPr marL="457200" lvl="0" indent="-317500" algn="l">
              <a:lnSpc>
                <a:spcPct val="115000"/>
              </a:lnSpc>
              <a:spcBef>
                <a:spcPts val="0"/>
              </a:spcBef>
              <a:spcAft>
                <a:spcPts val="0"/>
              </a:spcAft>
              <a:buClr>
                <a:srgbClr val="FFFFFF"/>
              </a:buClr>
              <a:buSzPts val="1400"/>
              <a:buChar char="●"/>
              <a:defRPr sz="1400">
                <a:solidFill>
                  <a:srgbClr val="FFFFFF"/>
                </a:solidFill>
              </a:defRPr>
            </a:lvl1pPr>
            <a:lvl2pPr marL="914400" lvl="1" indent="-304800" algn="l">
              <a:lnSpc>
                <a:spcPct val="115000"/>
              </a:lnSpc>
              <a:spcBef>
                <a:spcPts val="0"/>
              </a:spcBef>
              <a:spcAft>
                <a:spcPts val="0"/>
              </a:spcAft>
              <a:buClr>
                <a:srgbClr val="FFFFFF"/>
              </a:buClr>
              <a:buSzPts val="1200"/>
              <a:buChar char="○"/>
              <a:defRPr sz="1200">
                <a:solidFill>
                  <a:srgbClr val="FFFFFF"/>
                </a:solidFill>
              </a:defRPr>
            </a:lvl2pPr>
            <a:lvl3pPr marL="1371600" lvl="2" indent="-304800" algn="l">
              <a:lnSpc>
                <a:spcPct val="115000"/>
              </a:lnSpc>
              <a:spcBef>
                <a:spcPts val="0"/>
              </a:spcBef>
              <a:spcAft>
                <a:spcPts val="0"/>
              </a:spcAft>
              <a:buClr>
                <a:srgbClr val="FFFFFF"/>
              </a:buClr>
              <a:buSzPts val="1200"/>
              <a:buChar char="■"/>
              <a:defRPr sz="1200">
                <a:solidFill>
                  <a:srgbClr val="FFFFFF"/>
                </a:solidFill>
              </a:defRPr>
            </a:lvl3pPr>
            <a:lvl4pPr marL="1828800" lvl="3" indent="-304800" algn="l">
              <a:lnSpc>
                <a:spcPct val="115000"/>
              </a:lnSpc>
              <a:spcBef>
                <a:spcPts val="0"/>
              </a:spcBef>
              <a:spcAft>
                <a:spcPts val="0"/>
              </a:spcAft>
              <a:buClr>
                <a:srgbClr val="FFFFFF"/>
              </a:buClr>
              <a:buSzPts val="1200"/>
              <a:buChar char="●"/>
              <a:defRPr sz="1200">
                <a:solidFill>
                  <a:srgbClr val="FFFFFF"/>
                </a:solidFill>
              </a:defRPr>
            </a:lvl4pPr>
            <a:lvl5pPr marL="2286000" lvl="4" indent="-304800" algn="l">
              <a:lnSpc>
                <a:spcPct val="115000"/>
              </a:lnSpc>
              <a:spcBef>
                <a:spcPts val="0"/>
              </a:spcBef>
              <a:spcAft>
                <a:spcPts val="0"/>
              </a:spcAft>
              <a:buClr>
                <a:srgbClr val="FFFFFF"/>
              </a:buClr>
              <a:buSzPts val="1200"/>
              <a:buChar char="○"/>
              <a:defRPr sz="1200">
                <a:solidFill>
                  <a:srgbClr val="FFFFFF"/>
                </a:solidFill>
              </a:defRPr>
            </a:lvl5pPr>
            <a:lvl6pPr marL="2743200" lvl="5" indent="-304800" algn="l">
              <a:lnSpc>
                <a:spcPct val="115000"/>
              </a:lnSpc>
              <a:spcBef>
                <a:spcPts val="0"/>
              </a:spcBef>
              <a:spcAft>
                <a:spcPts val="0"/>
              </a:spcAft>
              <a:buClr>
                <a:srgbClr val="FFFFFF"/>
              </a:buClr>
              <a:buSzPts val="1200"/>
              <a:buChar char="■"/>
              <a:defRPr sz="1200">
                <a:solidFill>
                  <a:srgbClr val="FFFFFF"/>
                </a:solidFill>
              </a:defRPr>
            </a:lvl6pPr>
            <a:lvl7pPr marL="3200400" lvl="6" indent="-304800" algn="l">
              <a:lnSpc>
                <a:spcPct val="115000"/>
              </a:lnSpc>
              <a:spcBef>
                <a:spcPts val="0"/>
              </a:spcBef>
              <a:spcAft>
                <a:spcPts val="0"/>
              </a:spcAft>
              <a:buClr>
                <a:srgbClr val="FFFFFF"/>
              </a:buClr>
              <a:buSzPts val="1200"/>
              <a:buChar char="●"/>
              <a:defRPr sz="1200">
                <a:solidFill>
                  <a:srgbClr val="FFFFFF"/>
                </a:solidFill>
              </a:defRPr>
            </a:lvl7pPr>
            <a:lvl8pPr marL="3657600" lvl="7" indent="-304800" algn="l">
              <a:lnSpc>
                <a:spcPct val="115000"/>
              </a:lnSpc>
              <a:spcBef>
                <a:spcPts val="0"/>
              </a:spcBef>
              <a:spcAft>
                <a:spcPts val="0"/>
              </a:spcAft>
              <a:buClr>
                <a:srgbClr val="FFFFFF"/>
              </a:buClr>
              <a:buSzPts val="1200"/>
              <a:buChar char="○"/>
              <a:defRPr sz="1200">
                <a:solidFill>
                  <a:srgbClr val="FFFFFF"/>
                </a:solidFill>
              </a:defRPr>
            </a:lvl8pPr>
            <a:lvl9pPr marL="4114800" lvl="8" indent="-304800" algn="l">
              <a:lnSpc>
                <a:spcPct val="115000"/>
              </a:lnSpc>
              <a:spcBef>
                <a:spcPts val="0"/>
              </a:spcBef>
              <a:spcAft>
                <a:spcPts val="0"/>
              </a:spcAft>
              <a:buClr>
                <a:srgbClr val="FFFFFF"/>
              </a:buClr>
              <a:buSzPts val="1200"/>
              <a:buChar char="■"/>
              <a:defRPr sz="1200">
                <a:solidFill>
                  <a:srgbClr val="FFFFFF"/>
                </a:solidFill>
              </a:defRPr>
            </a:lvl9pPr>
          </a:lstStyle>
          <a:p>
            <a:endParaRPr/>
          </a:p>
        </p:txBody>
      </p:sp>
      <p:sp>
        <p:nvSpPr>
          <p:cNvPr id="84" name="Google Shape;84;p17"/>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ustom layout 5">
  <p:cSld name="AUTOLAYOUT_5">
    <p:spTree>
      <p:nvGrpSpPr>
        <p:cNvPr id="1" name="Shape 85"/>
        <p:cNvGrpSpPr/>
        <p:nvPr/>
      </p:nvGrpSpPr>
      <p:grpSpPr>
        <a:xfrm>
          <a:off x="0" y="0"/>
          <a:ext cx="0" cy="0"/>
          <a:chOff x="0" y="0"/>
          <a:chExt cx="0" cy="0"/>
        </a:xfrm>
      </p:grpSpPr>
      <p:sp>
        <p:nvSpPr>
          <p:cNvPr id="86" name="Google Shape;86;p18"/>
          <p:cNvSpPr/>
          <p:nvPr/>
        </p:nvSpPr>
        <p:spPr>
          <a:xfrm>
            <a:off x="0" y="0"/>
            <a:ext cx="9144000" cy="5143500"/>
          </a:xfrm>
          <a:prstGeom prst="rect">
            <a:avLst/>
          </a:pr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 name="Google Shape;87;p18"/>
          <p:cNvGrpSpPr/>
          <p:nvPr/>
        </p:nvGrpSpPr>
        <p:grpSpPr>
          <a:xfrm>
            <a:off x="311112" y="4512638"/>
            <a:ext cx="2812694" cy="150575"/>
            <a:chOff x="0" y="3797750"/>
            <a:chExt cx="9144000" cy="150575"/>
          </a:xfrm>
        </p:grpSpPr>
        <p:cxnSp>
          <p:nvCxnSpPr>
            <p:cNvPr id="88" name="Google Shape;88;p18"/>
            <p:cNvCxnSpPr/>
            <p:nvPr/>
          </p:nvCxnSpPr>
          <p:spPr>
            <a:xfrm>
              <a:off x="0" y="3797750"/>
              <a:ext cx="9144000" cy="0"/>
            </a:xfrm>
            <a:prstGeom prst="straightConnector1">
              <a:avLst/>
            </a:prstGeom>
            <a:noFill/>
            <a:ln w="19050" cap="flat" cmpd="sng">
              <a:solidFill>
                <a:srgbClr val="90A4AE"/>
              </a:solidFill>
              <a:prstDash val="solid"/>
              <a:round/>
              <a:headEnd type="none" w="sm" len="sm"/>
              <a:tailEnd type="none" w="sm" len="sm"/>
            </a:ln>
          </p:spPr>
        </p:cxnSp>
        <p:cxnSp>
          <p:nvCxnSpPr>
            <p:cNvPr id="89" name="Google Shape;89;p18"/>
            <p:cNvCxnSpPr/>
            <p:nvPr/>
          </p:nvCxnSpPr>
          <p:spPr>
            <a:xfrm>
              <a:off x="0" y="3948325"/>
              <a:ext cx="9144000" cy="0"/>
            </a:xfrm>
            <a:prstGeom prst="straightConnector1">
              <a:avLst/>
            </a:prstGeom>
            <a:noFill/>
            <a:ln w="19050" cap="flat" cmpd="sng">
              <a:solidFill>
                <a:srgbClr val="90A4AE"/>
              </a:solidFill>
              <a:prstDash val="solid"/>
              <a:round/>
              <a:headEnd type="none" w="sm" len="sm"/>
              <a:tailEnd type="none" w="sm" len="sm"/>
            </a:ln>
          </p:spPr>
        </p:cxnSp>
        <p:cxnSp>
          <p:nvCxnSpPr>
            <p:cNvPr id="90" name="Google Shape;90;p18"/>
            <p:cNvCxnSpPr/>
            <p:nvPr/>
          </p:nvCxnSpPr>
          <p:spPr>
            <a:xfrm>
              <a:off x="0" y="3873038"/>
              <a:ext cx="9144000" cy="0"/>
            </a:xfrm>
            <a:prstGeom prst="straightConnector1">
              <a:avLst/>
            </a:prstGeom>
            <a:noFill/>
            <a:ln w="19050" cap="flat" cmpd="sng">
              <a:solidFill>
                <a:srgbClr val="90A4AE"/>
              </a:solidFill>
              <a:prstDash val="solid"/>
              <a:round/>
              <a:headEnd type="none" w="sm" len="sm"/>
              <a:tailEnd type="none" w="sm" len="sm"/>
            </a:ln>
          </p:spPr>
        </p:cxnSp>
      </p:grpSp>
      <p:sp>
        <p:nvSpPr>
          <p:cNvPr id="91" name="Google Shape;91;p18"/>
          <p:cNvSpPr txBox="1">
            <a:spLocks noGrp="1"/>
          </p:cNvSpPr>
          <p:nvPr>
            <p:ph type="title"/>
          </p:nvPr>
        </p:nvSpPr>
        <p:spPr>
          <a:xfrm>
            <a:off x="311700" y="555600"/>
            <a:ext cx="2808000" cy="755700"/>
          </a:xfrm>
          <a:prstGeom prst="rect">
            <a:avLst/>
          </a:prstGeom>
          <a:noFill/>
        </p:spPr>
        <p:txBody>
          <a:bodyPr spcFirstLastPara="1" wrap="square" lIns="91425" tIns="91425" rIns="91425" bIns="91425" anchor="b" anchorCtr="0">
            <a:normAutofit/>
          </a:bodyPr>
          <a:lstStyle>
            <a:lvl1pPr lvl="0" algn="l">
              <a:lnSpc>
                <a:spcPct val="100000"/>
              </a:lnSpc>
              <a:spcBef>
                <a:spcPts val="0"/>
              </a:spcBef>
              <a:spcAft>
                <a:spcPts val="0"/>
              </a:spcAft>
              <a:buClr>
                <a:srgbClr val="FFFFFF"/>
              </a:buClr>
              <a:buSzPts val="2400"/>
              <a:buNone/>
              <a:defRPr sz="2400">
                <a:solidFill>
                  <a:srgbClr val="FFFFFF"/>
                </a:solidFill>
              </a:defRPr>
            </a:lvl1pPr>
            <a:lvl2pPr lvl="1" algn="l">
              <a:lnSpc>
                <a:spcPct val="100000"/>
              </a:lnSpc>
              <a:spcBef>
                <a:spcPts val="0"/>
              </a:spcBef>
              <a:spcAft>
                <a:spcPts val="0"/>
              </a:spcAft>
              <a:buClr>
                <a:srgbClr val="FFFFFF"/>
              </a:buClr>
              <a:buSzPts val="2400"/>
              <a:buNone/>
              <a:defRPr sz="2400">
                <a:solidFill>
                  <a:srgbClr val="FFFFFF"/>
                </a:solidFill>
              </a:defRPr>
            </a:lvl2pPr>
            <a:lvl3pPr lvl="2" algn="l">
              <a:lnSpc>
                <a:spcPct val="100000"/>
              </a:lnSpc>
              <a:spcBef>
                <a:spcPts val="0"/>
              </a:spcBef>
              <a:spcAft>
                <a:spcPts val="0"/>
              </a:spcAft>
              <a:buClr>
                <a:srgbClr val="FFFFFF"/>
              </a:buClr>
              <a:buSzPts val="2400"/>
              <a:buNone/>
              <a:defRPr sz="2400">
                <a:solidFill>
                  <a:srgbClr val="FFFFFF"/>
                </a:solidFill>
              </a:defRPr>
            </a:lvl3pPr>
            <a:lvl4pPr lvl="3" algn="l">
              <a:lnSpc>
                <a:spcPct val="100000"/>
              </a:lnSpc>
              <a:spcBef>
                <a:spcPts val="0"/>
              </a:spcBef>
              <a:spcAft>
                <a:spcPts val="0"/>
              </a:spcAft>
              <a:buClr>
                <a:srgbClr val="FFFFFF"/>
              </a:buClr>
              <a:buSzPts val="2400"/>
              <a:buNone/>
              <a:defRPr sz="2400">
                <a:solidFill>
                  <a:srgbClr val="FFFFFF"/>
                </a:solidFill>
              </a:defRPr>
            </a:lvl4pPr>
            <a:lvl5pPr lvl="4" algn="l">
              <a:lnSpc>
                <a:spcPct val="100000"/>
              </a:lnSpc>
              <a:spcBef>
                <a:spcPts val="0"/>
              </a:spcBef>
              <a:spcAft>
                <a:spcPts val="0"/>
              </a:spcAft>
              <a:buClr>
                <a:srgbClr val="FFFFFF"/>
              </a:buClr>
              <a:buSzPts val="2400"/>
              <a:buNone/>
              <a:defRPr sz="2400">
                <a:solidFill>
                  <a:srgbClr val="FFFFFF"/>
                </a:solidFill>
              </a:defRPr>
            </a:lvl5pPr>
            <a:lvl6pPr lvl="5" algn="l">
              <a:lnSpc>
                <a:spcPct val="100000"/>
              </a:lnSpc>
              <a:spcBef>
                <a:spcPts val="0"/>
              </a:spcBef>
              <a:spcAft>
                <a:spcPts val="0"/>
              </a:spcAft>
              <a:buClr>
                <a:srgbClr val="FFFFFF"/>
              </a:buClr>
              <a:buSzPts val="2400"/>
              <a:buNone/>
              <a:defRPr sz="2400">
                <a:solidFill>
                  <a:srgbClr val="FFFFFF"/>
                </a:solidFill>
              </a:defRPr>
            </a:lvl6pPr>
            <a:lvl7pPr lvl="6" algn="l">
              <a:lnSpc>
                <a:spcPct val="100000"/>
              </a:lnSpc>
              <a:spcBef>
                <a:spcPts val="0"/>
              </a:spcBef>
              <a:spcAft>
                <a:spcPts val="0"/>
              </a:spcAft>
              <a:buClr>
                <a:srgbClr val="FFFFFF"/>
              </a:buClr>
              <a:buSzPts val="2400"/>
              <a:buNone/>
              <a:defRPr sz="2400">
                <a:solidFill>
                  <a:srgbClr val="FFFFFF"/>
                </a:solidFill>
              </a:defRPr>
            </a:lvl7pPr>
            <a:lvl8pPr lvl="7" algn="l">
              <a:lnSpc>
                <a:spcPct val="100000"/>
              </a:lnSpc>
              <a:spcBef>
                <a:spcPts val="0"/>
              </a:spcBef>
              <a:spcAft>
                <a:spcPts val="0"/>
              </a:spcAft>
              <a:buClr>
                <a:srgbClr val="FFFFFF"/>
              </a:buClr>
              <a:buSzPts val="2400"/>
              <a:buNone/>
              <a:defRPr sz="2400">
                <a:solidFill>
                  <a:srgbClr val="FFFFFF"/>
                </a:solidFill>
              </a:defRPr>
            </a:lvl8pPr>
            <a:lvl9pPr lvl="8" algn="l">
              <a:lnSpc>
                <a:spcPct val="100000"/>
              </a:lnSpc>
              <a:spcBef>
                <a:spcPts val="0"/>
              </a:spcBef>
              <a:spcAft>
                <a:spcPts val="0"/>
              </a:spcAft>
              <a:buClr>
                <a:srgbClr val="FFFFFF"/>
              </a:buClr>
              <a:buSzPts val="2400"/>
              <a:buNone/>
              <a:defRPr sz="2400">
                <a:solidFill>
                  <a:srgbClr val="FFFFFF"/>
                </a:solidFill>
              </a:defRPr>
            </a:lvl9pPr>
          </a:lstStyle>
          <a:p>
            <a:endParaRPr/>
          </a:p>
        </p:txBody>
      </p:sp>
      <p:sp>
        <p:nvSpPr>
          <p:cNvPr id="92" name="Google Shape;92;p18"/>
          <p:cNvSpPr txBox="1">
            <a:spLocks noGrp="1"/>
          </p:cNvSpPr>
          <p:nvPr>
            <p:ph type="body" idx="1"/>
          </p:nvPr>
        </p:nvSpPr>
        <p:spPr>
          <a:xfrm>
            <a:off x="311700" y="1389600"/>
            <a:ext cx="2808000" cy="2886300"/>
          </a:xfrm>
          <a:prstGeom prst="rect">
            <a:avLst/>
          </a:prstGeom>
          <a:noFill/>
        </p:spPr>
        <p:txBody>
          <a:bodyPr spcFirstLastPara="1" wrap="square" lIns="91425" tIns="91425" rIns="91425" bIns="91425" anchor="t" anchorCtr="0">
            <a:normAutofit/>
          </a:bodyPr>
          <a:lstStyle>
            <a:lvl1pPr marL="457200" lvl="0" indent="-304800" algn="l">
              <a:lnSpc>
                <a:spcPct val="115000"/>
              </a:lnSpc>
              <a:spcBef>
                <a:spcPts val="0"/>
              </a:spcBef>
              <a:spcAft>
                <a:spcPts val="0"/>
              </a:spcAft>
              <a:buClr>
                <a:srgbClr val="FFFFFF"/>
              </a:buClr>
              <a:buSzPts val="1200"/>
              <a:buChar char="●"/>
              <a:defRPr sz="1200">
                <a:solidFill>
                  <a:srgbClr val="FFFFFF"/>
                </a:solidFill>
              </a:defRPr>
            </a:lvl1pPr>
            <a:lvl2pPr marL="914400" lvl="1" indent="-304800" algn="l">
              <a:lnSpc>
                <a:spcPct val="115000"/>
              </a:lnSpc>
              <a:spcBef>
                <a:spcPts val="0"/>
              </a:spcBef>
              <a:spcAft>
                <a:spcPts val="0"/>
              </a:spcAft>
              <a:buClr>
                <a:srgbClr val="FFFFFF"/>
              </a:buClr>
              <a:buSzPts val="1200"/>
              <a:buChar char="○"/>
              <a:defRPr sz="1200">
                <a:solidFill>
                  <a:srgbClr val="FFFFFF"/>
                </a:solidFill>
              </a:defRPr>
            </a:lvl2pPr>
            <a:lvl3pPr marL="1371600" lvl="2" indent="-304800" algn="l">
              <a:lnSpc>
                <a:spcPct val="115000"/>
              </a:lnSpc>
              <a:spcBef>
                <a:spcPts val="0"/>
              </a:spcBef>
              <a:spcAft>
                <a:spcPts val="0"/>
              </a:spcAft>
              <a:buClr>
                <a:srgbClr val="FFFFFF"/>
              </a:buClr>
              <a:buSzPts val="1200"/>
              <a:buChar char="■"/>
              <a:defRPr sz="1200">
                <a:solidFill>
                  <a:srgbClr val="FFFFFF"/>
                </a:solidFill>
              </a:defRPr>
            </a:lvl3pPr>
            <a:lvl4pPr marL="1828800" lvl="3" indent="-304800" algn="l">
              <a:lnSpc>
                <a:spcPct val="115000"/>
              </a:lnSpc>
              <a:spcBef>
                <a:spcPts val="0"/>
              </a:spcBef>
              <a:spcAft>
                <a:spcPts val="0"/>
              </a:spcAft>
              <a:buClr>
                <a:srgbClr val="FFFFFF"/>
              </a:buClr>
              <a:buSzPts val="1200"/>
              <a:buChar char="●"/>
              <a:defRPr sz="1200">
                <a:solidFill>
                  <a:srgbClr val="FFFFFF"/>
                </a:solidFill>
              </a:defRPr>
            </a:lvl4pPr>
            <a:lvl5pPr marL="2286000" lvl="4" indent="-304800" algn="l">
              <a:lnSpc>
                <a:spcPct val="115000"/>
              </a:lnSpc>
              <a:spcBef>
                <a:spcPts val="0"/>
              </a:spcBef>
              <a:spcAft>
                <a:spcPts val="0"/>
              </a:spcAft>
              <a:buClr>
                <a:srgbClr val="FFFFFF"/>
              </a:buClr>
              <a:buSzPts val="1200"/>
              <a:buChar char="○"/>
              <a:defRPr sz="1200">
                <a:solidFill>
                  <a:srgbClr val="FFFFFF"/>
                </a:solidFill>
              </a:defRPr>
            </a:lvl5pPr>
            <a:lvl6pPr marL="2743200" lvl="5" indent="-304800" algn="l">
              <a:lnSpc>
                <a:spcPct val="115000"/>
              </a:lnSpc>
              <a:spcBef>
                <a:spcPts val="0"/>
              </a:spcBef>
              <a:spcAft>
                <a:spcPts val="0"/>
              </a:spcAft>
              <a:buClr>
                <a:srgbClr val="FFFFFF"/>
              </a:buClr>
              <a:buSzPts val="1200"/>
              <a:buChar char="■"/>
              <a:defRPr sz="1200">
                <a:solidFill>
                  <a:srgbClr val="FFFFFF"/>
                </a:solidFill>
              </a:defRPr>
            </a:lvl6pPr>
            <a:lvl7pPr marL="3200400" lvl="6" indent="-304800" algn="l">
              <a:lnSpc>
                <a:spcPct val="115000"/>
              </a:lnSpc>
              <a:spcBef>
                <a:spcPts val="0"/>
              </a:spcBef>
              <a:spcAft>
                <a:spcPts val="0"/>
              </a:spcAft>
              <a:buClr>
                <a:srgbClr val="FFFFFF"/>
              </a:buClr>
              <a:buSzPts val="1200"/>
              <a:buChar char="●"/>
              <a:defRPr sz="1200">
                <a:solidFill>
                  <a:srgbClr val="FFFFFF"/>
                </a:solidFill>
              </a:defRPr>
            </a:lvl7pPr>
            <a:lvl8pPr marL="3657600" lvl="7" indent="-304800" algn="l">
              <a:lnSpc>
                <a:spcPct val="115000"/>
              </a:lnSpc>
              <a:spcBef>
                <a:spcPts val="0"/>
              </a:spcBef>
              <a:spcAft>
                <a:spcPts val="0"/>
              </a:spcAft>
              <a:buClr>
                <a:srgbClr val="FFFFFF"/>
              </a:buClr>
              <a:buSzPts val="1200"/>
              <a:buChar char="○"/>
              <a:defRPr sz="1200">
                <a:solidFill>
                  <a:srgbClr val="FFFFFF"/>
                </a:solidFill>
              </a:defRPr>
            </a:lvl8pPr>
            <a:lvl9pPr marL="4114800" lvl="8" indent="-304800" algn="l">
              <a:lnSpc>
                <a:spcPct val="115000"/>
              </a:lnSpc>
              <a:spcBef>
                <a:spcPts val="0"/>
              </a:spcBef>
              <a:spcAft>
                <a:spcPts val="0"/>
              </a:spcAft>
              <a:buClr>
                <a:srgbClr val="FFFFFF"/>
              </a:buClr>
              <a:buSzPts val="1200"/>
              <a:buChar char="■"/>
              <a:defRPr sz="1200">
                <a:solidFill>
                  <a:srgbClr val="FFFFFF"/>
                </a:solidFill>
              </a:defRPr>
            </a:lvl9pPr>
          </a:lstStyle>
          <a:p>
            <a:endParaRPr/>
          </a:p>
        </p:txBody>
      </p:sp>
      <p:sp>
        <p:nvSpPr>
          <p:cNvPr id="93" name="Google Shape;93;p18"/>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ustom layout 6">
  <p:cSld name="AUTOLAYOUT_6">
    <p:spTree>
      <p:nvGrpSpPr>
        <p:cNvPr id="1" name="Shape 94"/>
        <p:cNvGrpSpPr/>
        <p:nvPr/>
      </p:nvGrpSpPr>
      <p:grpSpPr>
        <a:xfrm>
          <a:off x="0" y="0"/>
          <a:ext cx="0" cy="0"/>
          <a:chOff x="0" y="0"/>
          <a:chExt cx="0" cy="0"/>
        </a:xfrm>
      </p:grpSpPr>
      <p:sp>
        <p:nvSpPr>
          <p:cNvPr id="95" name="Google Shape;95;p19"/>
          <p:cNvSpPr/>
          <p:nvPr/>
        </p:nvSpPr>
        <p:spPr>
          <a:xfrm>
            <a:off x="0" y="0"/>
            <a:ext cx="9144000" cy="5143500"/>
          </a:xfrm>
          <a:prstGeom prst="rect">
            <a:avLst/>
          </a:prstGeom>
          <a:solidFill>
            <a:srgbClr val="1129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6" name="Google Shape;96;p19"/>
          <p:cNvPicPr preferRelativeResize="0"/>
          <p:nvPr/>
        </p:nvPicPr>
        <p:blipFill rotWithShape="1">
          <a:blip r:embed="rId2">
            <a:alphaModFix/>
          </a:blip>
          <a:srcRect l="38684"/>
          <a:stretch/>
        </p:blipFill>
        <p:spPr>
          <a:xfrm>
            <a:off x="2291" y="1007350"/>
            <a:ext cx="1272100" cy="3128806"/>
          </a:xfrm>
          <a:prstGeom prst="rect">
            <a:avLst/>
          </a:prstGeom>
          <a:noFill/>
          <a:ln>
            <a:noFill/>
          </a:ln>
        </p:spPr>
      </p:pic>
      <p:sp>
        <p:nvSpPr>
          <p:cNvPr id="97" name="Google Shape;97;p19"/>
          <p:cNvSpPr txBox="1">
            <a:spLocks noGrp="1"/>
          </p:cNvSpPr>
          <p:nvPr>
            <p:ph type="ctrTitle"/>
          </p:nvPr>
        </p:nvSpPr>
        <p:spPr>
          <a:xfrm>
            <a:off x="1884750" y="711325"/>
            <a:ext cx="6947700" cy="996000"/>
          </a:xfrm>
          <a:prstGeom prst="rect">
            <a:avLst/>
          </a:prstGeom>
          <a:noFill/>
        </p:spPr>
        <p:txBody>
          <a:bodyPr spcFirstLastPara="1" wrap="square" lIns="91425" tIns="91425" rIns="91425" bIns="91425" anchor="b" anchorCtr="0">
            <a:normAutofit/>
          </a:bodyPr>
          <a:lstStyle>
            <a:lvl1pPr lvl="0" algn="l">
              <a:lnSpc>
                <a:spcPct val="100000"/>
              </a:lnSpc>
              <a:spcBef>
                <a:spcPts val="0"/>
              </a:spcBef>
              <a:spcAft>
                <a:spcPts val="0"/>
              </a:spcAft>
              <a:buClr>
                <a:srgbClr val="FFFFFF"/>
              </a:buClr>
              <a:buSzPts val="3000"/>
              <a:buNone/>
              <a:defRPr sz="3000">
                <a:solidFill>
                  <a:srgbClr val="FFFFFF"/>
                </a:solidFill>
              </a:defRPr>
            </a:lvl1pPr>
            <a:lvl2pPr lvl="1" algn="l">
              <a:lnSpc>
                <a:spcPct val="100000"/>
              </a:lnSpc>
              <a:spcBef>
                <a:spcPts val="0"/>
              </a:spcBef>
              <a:spcAft>
                <a:spcPts val="0"/>
              </a:spcAft>
              <a:buClr>
                <a:srgbClr val="FFFFFF"/>
              </a:buClr>
              <a:buSzPts val="3000"/>
              <a:buNone/>
              <a:defRPr sz="3000">
                <a:solidFill>
                  <a:srgbClr val="FFFFFF"/>
                </a:solidFill>
              </a:defRPr>
            </a:lvl2pPr>
            <a:lvl3pPr lvl="2" algn="l">
              <a:lnSpc>
                <a:spcPct val="100000"/>
              </a:lnSpc>
              <a:spcBef>
                <a:spcPts val="0"/>
              </a:spcBef>
              <a:spcAft>
                <a:spcPts val="0"/>
              </a:spcAft>
              <a:buClr>
                <a:srgbClr val="FFFFFF"/>
              </a:buClr>
              <a:buSzPts val="3000"/>
              <a:buNone/>
              <a:defRPr sz="3000">
                <a:solidFill>
                  <a:srgbClr val="FFFFFF"/>
                </a:solidFill>
              </a:defRPr>
            </a:lvl3pPr>
            <a:lvl4pPr lvl="3" algn="l">
              <a:lnSpc>
                <a:spcPct val="100000"/>
              </a:lnSpc>
              <a:spcBef>
                <a:spcPts val="0"/>
              </a:spcBef>
              <a:spcAft>
                <a:spcPts val="0"/>
              </a:spcAft>
              <a:buClr>
                <a:srgbClr val="FFFFFF"/>
              </a:buClr>
              <a:buSzPts val="3000"/>
              <a:buNone/>
              <a:defRPr sz="3000">
                <a:solidFill>
                  <a:srgbClr val="FFFFFF"/>
                </a:solidFill>
              </a:defRPr>
            </a:lvl4pPr>
            <a:lvl5pPr lvl="4" algn="l">
              <a:lnSpc>
                <a:spcPct val="100000"/>
              </a:lnSpc>
              <a:spcBef>
                <a:spcPts val="0"/>
              </a:spcBef>
              <a:spcAft>
                <a:spcPts val="0"/>
              </a:spcAft>
              <a:buClr>
                <a:srgbClr val="FFFFFF"/>
              </a:buClr>
              <a:buSzPts val="3000"/>
              <a:buNone/>
              <a:defRPr sz="3000">
                <a:solidFill>
                  <a:srgbClr val="FFFFFF"/>
                </a:solidFill>
              </a:defRPr>
            </a:lvl5pPr>
            <a:lvl6pPr lvl="5" algn="l">
              <a:lnSpc>
                <a:spcPct val="100000"/>
              </a:lnSpc>
              <a:spcBef>
                <a:spcPts val="0"/>
              </a:spcBef>
              <a:spcAft>
                <a:spcPts val="0"/>
              </a:spcAft>
              <a:buClr>
                <a:srgbClr val="FFFFFF"/>
              </a:buClr>
              <a:buSzPts val="3000"/>
              <a:buNone/>
              <a:defRPr sz="3000">
                <a:solidFill>
                  <a:srgbClr val="FFFFFF"/>
                </a:solidFill>
              </a:defRPr>
            </a:lvl6pPr>
            <a:lvl7pPr lvl="6" algn="l">
              <a:lnSpc>
                <a:spcPct val="100000"/>
              </a:lnSpc>
              <a:spcBef>
                <a:spcPts val="0"/>
              </a:spcBef>
              <a:spcAft>
                <a:spcPts val="0"/>
              </a:spcAft>
              <a:buClr>
                <a:srgbClr val="FFFFFF"/>
              </a:buClr>
              <a:buSzPts val="3000"/>
              <a:buNone/>
              <a:defRPr sz="3000">
                <a:solidFill>
                  <a:srgbClr val="FFFFFF"/>
                </a:solidFill>
              </a:defRPr>
            </a:lvl7pPr>
            <a:lvl8pPr lvl="7" algn="l">
              <a:lnSpc>
                <a:spcPct val="100000"/>
              </a:lnSpc>
              <a:spcBef>
                <a:spcPts val="0"/>
              </a:spcBef>
              <a:spcAft>
                <a:spcPts val="0"/>
              </a:spcAft>
              <a:buClr>
                <a:srgbClr val="FFFFFF"/>
              </a:buClr>
              <a:buSzPts val="3000"/>
              <a:buNone/>
              <a:defRPr sz="3000">
                <a:solidFill>
                  <a:srgbClr val="FFFFFF"/>
                </a:solidFill>
              </a:defRPr>
            </a:lvl8pPr>
            <a:lvl9pPr lvl="8" algn="l">
              <a:lnSpc>
                <a:spcPct val="100000"/>
              </a:lnSpc>
              <a:spcBef>
                <a:spcPts val="0"/>
              </a:spcBef>
              <a:spcAft>
                <a:spcPts val="0"/>
              </a:spcAft>
              <a:buClr>
                <a:srgbClr val="FFFFFF"/>
              </a:buClr>
              <a:buSzPts val="3000"/>
              <a:buNone/>
              <a:defRPr sz="3000">
                <a:solidFill>
                  <a:srgbClr val="FFFFFF"/>
                </a:solidFill>
              </a:defRPr>
            </a:lvl9pPr>
          </a:lstStyle>
          <a:p>
            <a:endParaRPr/>
          </a:p>
        </p:txBody>
      </p:sp>
      <p:sp>
        <p:nvSpPr>
          <p:cNvPr id="98" name="Google Shape;98;p19"/>
          <p:cNvSpPr txBox="1">
            <a:spLocks noGrp="1"/>
          </p:cNvSpPr>
          <p:nvPr>
            <p:ph type="body" idx="1"/>
          </p:nvPr>
        </p:nvSpPr>
        <p:spPr>
          <a:xfrm>
            <a:off x="1884750" y="1825575"/>
            <a:ext cx="6947700" cy="2743200"/>
          </a:xfrm>
          <a:prstGeom prst="rect">
            <a:avLst/>
          </a:prstGeom>
          <a:noFill/>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rgbClr val="FFFFFF"/>
              </a:buClr>
              <a:buSzPts val="1600"/>
              <a:buChar char="●"/>
              <a:defRPr sz="1600">
                <a:solidFill>
                  <a:srgbClr val="FFFFFF"/>
                </a:solidFill>
              </a:defRPr>
            </a:lvl1pPr>
            <a:lvl2pPr marL="914400" lvl="1" indent="-317500" algn="l">
              <a:lnSpc>
                <a:spcPct val="115000"/>
              </a:lnSpc>
              <a:spcBef>
                <a:spcPts val="0"/>
              </a:spcBef>
              <a:spcAft>
                <a:spcPts val="0"/>
              </a:spcAft>
              <a:buClr>
                <a:srgbClr val="FFFFFF"/>
              </a:buClr>
              <a:buSzPts val="1400"/>
              <a:buChar char="○"/>
              <a:defRPr sz="1400">
                <a:solidFill>
                  <a:srgbClr val="FFFFFF"/>
                </a:solidFill>
              </a:defRPr>
            </a:lvl2pPr>
            <a:lvl3pPr marL="1371600" lvl="2" indent="-317500" algn="l">
              <a:lnSpc>
                <a:spcPct val="115000"/>
              </a:lnSpc>
              <a:spcBef>
                <a:spcPts val="0"/>
              </a:spcBef>
              <a:spcAft>
                <a:spcPts val="0"/>
              </a:spcAft>
              <a:buClr>
                <a:srgbClr val="FFFFFF"/>
              </a:buClr>
              <a:buSzPts val="1400"/>
              <a:buChar char="■"/>
              <a:defRPr sz="1400">
                <a:solidFill>
                  <a:srgbClr val="FFFFFF"/>
                </a:solidFill>
              </a:defRPr>
            </a:lvl3pPr>
            <a:lvl4pPr marL="1828800" lvl="3" indent="-317500" algn="l">
              <a:lnSpc>
                <a:spcPct val="115000"/>
              </a:lnSpc>
              <a:spcBef>
                <a:spcPts val="0"/>
              </a:spcBef>
              <a:spcAft>
                <a:spcPts val="0"/>
              </a:spcAft>
              <a:buClr>
                <a:srgbClr val="FFFFFF"/>
              </a:buClr>
              <a:buSzPts val="1400"/>
              <a:buChar char="●"/>
              <a:defRPr sz="1400">
                <a:solidFill>
                  <a:srgbClr val="FFFFFF"/>
                </a:solidFill>
              </a:defRPr>
            </a:lvl4pPr>
            <a:lvl5pPr marL="2286000" lvl="4" indent="-317500" algn="l">
              <a:lnSpc>
                <a:spcPct val="115000"/>
              </a:lnSpc>
              <a:spcBef>
                <a:spcPts val="0"/>
              </a:spcBef>
              <a:spcAft>
                <a:spcPts val="0"/>
              </a:spcAft>
              <a:buClr>
                <a:srgbClr val="FFFFFF"/>
              </a:buClr>
              <a:buSzPts val="1400"/>
              <a:buChar char="○"/>
              <a:defRPr sz="1400">
                <a:solidFill>
                  <a:srgbClr val="FFFFFF"/>
                </a:solidFill>
              </a:defRPr>
            </a:lvl5pPr>
            <a:lvl6pPr marL="2743200" lvl="5" indent="-317500" algn="l">
              <a:lnSpc>
                <a:spcPct val="115000"/>
              </a:lnSpc>
              <a:spcBef>
                <a:spcPts val="0"/>
              </a:spcBef>
              <a:spcAft>
                <a:spcPts val="0"/>
              </a:spcAft>
              <a:buClr>
                <a:srgbClr val="FFFFFF"/>
              </a:buClr>
              <a:buSzPts val="1400"/>
              <a:buChar char="■"/>
              <a:defRPr sz="1400">
                <a:solidFill>
                  <a:srgbClr val="FFFFFF"/>
                </a:solidFill>
              </a:defRPr>
            </a:lvl6pPr>
            <a:lvl7pPr marL="3200400" lvl="6" indent="-317500" algn="l">
              <a:lnSpc>
                <a:spcPct val="115000"/>
              </a:lnSpc>
              <a:spcBef>
                <a:spcPts val="0"/>
              </a:spcBef>
              <a:spcAft>
                <a:spcPts val="0"/>
              </a:spcAft>
              <a:buClr>
                <a:srgbClr val="FFFFFF"/>
              </a:buClr>
              <a:buSzPts val="1400"/>
              <a:buChar char="●"/>
              <a:defRPr sz="1400">
                <a:solidFill>
                  <a:srgbClr val="FFFFFF"/>
                </a:solidFill>
              </a:defRPr>
            </a:lvl7pPr>
            <a:lvl8pPr marL="3657600" lvl="7" indent="-317500" algn="l">
              <a:lnSpc>
                <a:spcPct val="115000"/>
              </a:lnSpc>
              <a:spcBef>
                <a:spcPts val="0"/>
              </a:spcBef>
              <a:spcAft>
                <a:spcPts val="0"/>
              </a:spcAft>
              <a:buClr>
                <a:srgbClr val="FFFFFF"/>
              </a:buClr>
              <a:buSzPts val="1400"/>
              <a:buChar char="○"/>
              <a:defRPr sz="1400">
                <a:solidFill>
                  <a:srgbClr val="FFFFFF"/>
                </a:solidFill>
              </a:defRPr>
            </a:lvl8pPr>
            <a:lvl9pPr marL="4114800" lvl="8" indent="-317500" algn="l">
              <a:lnSpc>
                <a:spcPct val="115000"/>
              </a:lnSpc>
              <a:spcBef>
                <a:spcPts val="0"/>
              </a:spcBef>
              <a:spcAft>
                <a:spcPts val="0"/>
              </a:spcAft>
              <a:buClr>
                <a:srgbClr val="FFFFFF"/>
              </a:buClr>
              <a:buSzPts val="1400"/>
              <a:buChar char="■"/>
              <a:defRPr sz="1400">
                <a:solidFill>
                  <a:srgbClr val="FFFFFF"/>
                </a:solidFill>
              </a:defRPr>
            </a:lvl9pPr>
          </a:lstStyle>
          <a:p>
            <a:endParaRPr/>
          </a:p>
        </p:txBody>
      </p:sp>
      <p:sp>
        <p:nvSpPr>
          <p:cNvPr id="99" name="Google Shape;99;p19"/>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ustom layout 7">
  <p:cSld name="AUTOLAYOUT_7">
    <p:bg>
      <p:bgPr>
        <a:solidFill>
          <a:srgbClr val="FFFFFF"/>
        </a:solidFill>
        <a:effectLst/>
      </p:bgPr>
    </p:bg>
    <p:spTree>
      <p:nvGrpSpPr>
        <p:cNvPr id="1" name="Shape 100"/>
        <p:cNvGrpSpPr/>
        <p:nvPr/>
      </p:nvGrpSpPr>
      <p:grpSpPr>
        <a:xfrm>
          <a:off x="0" y="0"/>
          <a:ext cx="0" cy="0"/>
          <a:chOff x="0" y="0"/>
          <a:chExt cx="0" cy="0"/>
        </a:xfrm>
      </p:grpSpPr>
      <p:sp>
        <p:nvSpPr>
          <p:cNvPr id="101" name="Google Shape;101;p20"/>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0"/>
          <p:cNvSpPr txBox="1">
            <a:spLocks noGrp="1"/>
          </p:cNvSpPr>
          <p:nvPr>
            <p:ph type="title"/>
          </p:nvPr>
        </p:nvSpPr>
        <p:spPr>
          <a:xfrm>
            <a:off x="232878" y="219975"/>
            <a:ext cx="2336400" cy="915000"/>
          </a:xfrm>
          <a:prstGeom prst="rect">
            <a:avLst/>
          </a:prstGeom>
          <a:noFill/>
        </p:spPr>
        <p:txBody>
          <a:bodyPr spcFirstLastPara="1" wrap="square" lIns="91425" tIns="91425" rIns="91425" bIns="91425" anchor="b" anchorCtr="0">
            <a:normAutofit/>
          </a:bodyPr>
          <a:lstStyle>
            <a:lvl1pPr lvl="0" algn="l">
              <a:lnSpc>
                <a:spcPct val="100000"/>
              </a:lnSpc>
              <a:spcBef>
                <a:spcPts val="0"/>
              </a:spcBef>
              <a:spcAft>
                <a:spcPts val="0"/>
              </a:spcAft>
              <a:buClr>
                <a:srgbClr val="000000"/>
              </a:buClr>
              <a:buSzPts val="2100"/>
              <a:buNone/>
              <a:defRPr sz="2100" b="1">
                <a:solidFill>
                  <a:srgbClr val="000000"/>
                </a:solidFill>
              </a:defRPr>
            </a:lvl1pPr>
            <a:lvl2pPr lvl="1" algn="l">
              <a:lnSpc>
                <a:spcPct val="100000"/>
              </a:lnSpc>
              <a:spcBef>
                <a:spcPts val="0"/>
              </a:spcBef>
              <a:spcAft>
                <a:spcPts val="0"/>
              </a:spcAft>
              <a:buClr>
                <a:srgbClr val="000000"/>
              </a:buClr>
              <a:buSzPts val="2100"/>
              <a:buNone/>
              <a:defRPr sz="2100" b="1">
                <a:solidFill>
                  <a:srgbClr val="000000"/>
                </a:solidFill>
              </a:defRPr>
            </a:lvl2pPr>
            <a:lvl3pPr lvl="2" algn="l">
              <a:lnSpc>
                <a:spcPct val="100000"/>
              </a:lnSpc>
              <a:spcBef>
                <a:spcPts val="0"/>
              </a:spcBef>
              <a:spcAft>
                <a:spcPts val="0"/>
              </a:spcAft>
              <a:buClr>
                <a:srgbClr val="000000"/>
              </a:buClr>
              <a:buSzPts val="2100"/>
              <a:buNone/>
              <a:defRPr sz="2100" b="1">
                <a:solidFill>
                  <a:srgbClr val="000000"/>
                </a:solidFill>
              </a:defRPr>
            </a:lvl3pPr>
            <a:lvl4pPr lvl="3" algn="l">
              <a:lnSpc>
                <a:spcPct val="100000"/>
              </a:lnSpc>
              <a:spcBef>
                <a:spcPts val="0"/>
              </a:spcBef>
              <a:spcAft>
                <a:spcPts val="0"/>
              </a:spcAft>
              <a:buClr>
                <a:srgbClr val="000000"/>
              </a:buClr>
              <a:buSzPts val="2100"/>
              <a:buNone/>
              <a:defRPr sz="2100" b="1">
                <a:solidFill>
                  <a:srgbClr val="000000"/>
                </a:solidFill>
              </a:defRPr>
            </a:lvl4pPr>
            <a:lvl5pPr lvl="4" algn="l">
              <a:lnSpc>
                <a:spcPct val="100000"/>
              </a:lnSpc>
              <a:spcBef>
                <a:spcPts val="0"/>
              </a:spcBef>
              <a:spcAft>
                <a:spcPts val="0"/>
              </a:spcAft>
              <a:buClr>
                <a:srgbClr val="000000"/>
              </a:buClr>
              <a:buSzPts val="2100"/>
              <a:buNone/>
              <a:defRPr sz="2100" b="1">
                <a:solidFill>
                  <a:srgbClr val="000000"/>
                </a:solidFill>
              </a:defRPr>
            </a:lvl5pPr>
            <a:lvl6pPr lvl="5" algn="l">
              <a:lnSpc>
                <a:spcPct val="100000"/>
              </a:lnSpc>
              <a:spcBef>
                <a:spcPts val="0"/>
              </a:spcBef>
              <a:spcAft>
                <a:spcPts val="0"/>
              </a:spcAft>
              <a:buClr>
                <a:srgbClr val="000000"/>
              </a:buClr>
              <a:buSzPts val="2100"/>
              <a:buNone/>
              <a:defRPr sz="2100" b="1">
                <a:solidFill>
                  <a:srgbClr val="000000"/>
                </a:solidFill>
              </a:defRPr>
            </a:lvl6pPr>
            <a:lvl7pPr lvl="6" algn="l">
              <a:lnSpc>
                <a:spcPct val="100000"/>
              </a:lnSpc>
              <a:spcBef>
                <a:spcPts val="0"/>
              </a:spcBef>
              <a:spcAft>
                <a:spcPts val="0"/>
              </a:spcAft>
              <a:buClr>
                <a:srgbClr val="000000"/>
              </a:buClr>
              <a:buSzPts val="2100"/>
              <a:buNone/>
              <a:defRPr sz="2100" b="1">
                <a:solidFill>
                  <a:srgbClr val="000000"/>
                </a:solidFill>
              </a:defRPr>
            </a:lvl7pPr>
            <a:lvl8pPr lvl="7" algn="l">
              <a:lnSpc>
                <a:spcPct val="100000"/>
              </a:lnSpc>
              <a:spcBef>
                <a:spcPts val="0"/>
              </a:spcBef>
              <a:spcAft>
                <a:spcPts val="0"/>
              </a:spcAft>
              <a:buClr>
                <a:srgbClr val="000000"/>
              </a:buClr>
              <a:buSzPts val="2100"/>
              <a:buNone/>
              <a:defRPr sz="2100" b="1">
                <a:solidFill>
                  <a:srgbClr val="000000"/>
                </a:solidFill>
              </a:defRPr>
            </a:lvl8pPr>
            <a:lvl9pPr lvl="8" algn="l">
              <a:lnSpc>
                <a:spcPct val="100000"/>
              </a:lnSpc>
              <a:spcBef>
                <a:spcPts val="0"/>
              </a:spcBef>
              <a:spcAft>
                <a:spcPts val="0"/>
              </a:spcAft>
              <a:buClr>
                <a:srgbClr val="000000"/>
              </a:buClr>
              <a:buSzPts val="2100"/>
              <a:buNone/>
              <a:defRPr sz="2100" b="1">
                <a:solidFill>
                  <a:srgbClr val="000000"/>
                </a:solidFill>
              </a:defRPr>
            </a:lvl9pPr>
          </a:lstStyle>
          <a:p>
            <a:endParaRPr/>
          </a:p>
        </p:txBody>
      </p:sp>
      <p:sp>
        <p:nvSpPr>
          <p:cNvPr id="103" name="Google Shape;103;p20"/>
          <p:cNvSpPr txBox="1">
            <a:spLocks noGrp="1"/>
          </p:cNvSpPr>
          <p:nvPr>
            <p:ph type="body" idx="1"/>
          </p:nvPr>
        </p:nvSpPr>
        <p:spPr>
          <a:xfrm>
            <a:off x="232875" y="1290250"/>
            <a:ext cx="2336400" cy="3522900"/>
          </a:xfrm>
          <a:prstGeom prst="rect">
            <a:avLst/>
          </a:prstGeom>
          <a:noFill/>
        </p:spPr>
        <p:txBody>
          <a:bodyPr spcFirstLastPara="1" wrap="square" lIns="91425" tIns="91425" rIns="91425" bIns="91425" anchor="t" anchorCtr="0">
            <a:normAutofit/>
          </a:bodyPr>
          <a:lstStyle>
            <a:lvl1pPr marL="457200" lvl="0" indent="-317500" algn="l">
              <a:lnSpc>
                <a:spcPct val="115000"/>
              </a:lnSpc>
              <a:spcBef>
                <a:spcPts val="0"/>
              </a:spcBef>
              <a:spcAft>
                <a:spcPts val="0"/>
              </a:spcAft>
              <a:buClr>
                <a:srgbClr val="000000"/>
              </a:buClr>
              <a:buSzPts val="1400"/>
              <a:buChar char="●"/>
              <a:defRPr sz="1400">
                <a:solidFill>
                  <a:srgbClr val="000000"/>
                </a:solidFill>
              </a:defRPr>
            </a:lvl1pPr>
            <a:lvl2pPr marL="914400" lvl="1" indent="-304800" algn="l">
              <a:lnSpc>
                <a:spcPct val="115000"/>
              </a:lnSpc>
              <a:spcBef>
                <a:spcPts val="0"/>
              </a:spcBef>
              <a:spcAft>
                <a:spcPts val="0"/>
              </a:spcAft>
              <a:buClr>
                <a:srgbClr val="000000"/>
              </a:buClr>
              <a:buSzPts val="1200"/>
              <a:buChar char="○"/>
              <a:defRPr sz="1200">
                <a:solidFill>
                  <a:srgbClr val="000000"/>
                </a:solidFill>
              </a:defRPr>
            </a:lvl2pPr>
            <a:lvl3pPr marL="1371600" lvl="2" indent="-304800" algn="l">
              <a:lnSpc>
                <a:spcPct val="115000"/>
              </a:lnSpc>
              <a:spcBef>
                <a:spcPts val="0"/>
              </a:spcBef>
              <a:spcAft>
                <a:spcPts val="0"/>
              </a:spcAft>
              <a:buClr>
                <a:srgbClr val="000000"/>
              </a:buClr>
              <a:buSzPts val="1200"/>
              <a:buChar char="■"/>
              <a:defRPr sz="1200">
                <a:solidFill>
                  <a:srgbClr val="000000"/>
                </a:solidFill>
              </a:defRPr>
            </a:lvl3pPr>
            <a:lvl4pPr marL="1828800" lvl="3" indent="-304800" algn="l">
              <a:lnSpc>
                <a:spcPct val="115000"/>
              </a:lnSpc>
              <a:spcBef>
                <a:spcPts val="0"/>
              </a:spcBef>
              <a:spcAft>
                <a:spcPts val="0"/>
              </a:spcAft>
              <a:buClr>
                <a:srgbClr val="000000"/>
              </a:buClr>
              <a:buSzPts val="1200"/>
              <a:buChar char="●"/>
              <a:defRPr sz="1200">
                <a:solidFill>
                  <a:srgbClr val="000000"/>
                </a:solidFill>
              </a:defRPr>
            </a:lvl4pPr>
            <a:lvl5pPr marL="2286000" lvl="4" indent="-304800" algn="l">
              <a:lnSpc>
                <a:spcPct val="115000"/>
              </a:lnSpc>
              <a:spcBef>
                <a:spcPts val="0"/>
              </a:spcBef>
              <a:spcAft>
                <a:spcPts val="0"/>
              </a:spcAft>
              <a:buClr>
                <a:srgbClr val="000000"/>
              </a:buClr>
              <a:buSzPts val="1200"/>
              <a:buChar char="○"/>
              <a:defRPr sz="1200">
                <a:solidFill>
                  <a:srgbClr val="000000"/>
                </a:solidFill>
              </a:defRPr>
            </a:lvl5pPr>
            <a:lvl6pPr marL="2743200" lvl="5" indent="-304800" algn="l">
              <a:lnSpc>
                <a:spcPct val="115000"/>
              </a:lnSpc>
              <a:spcBef>
                <a:spcPts val="0"/>
              </a:spcBef>
              <a:spcAft>
                <a:spcPts val="0"/>
              </a:spcAft>
              <a:buClr>
                <a:srgbClr val="000000"/>
              </a:buClr>
              <a:buSzPts val="1200"/>
              <a:buChar char="■"/>
              <a:defRPr sz="1200">
                <a:solidFill>
                  <a:srgbClr val="000000"/>
                </a:solidFill>
              </a:defRPr>
            </a:lvl6pPr>
            <a:lvl7pPr marL="3200400" lvl="6" indent="-304800" algn="l">
              <a:lnSpc>
                <a:spcPct val="115000"/>
              </a:lnSpc>
              <a:spcBef>
                <a:spcPts val="0"/>
              </a:spcBef>
              <a:spcAft>
                <a:spcPts val="0"/>
              </a:spcAft>
              <a:buClr>
                <a:srgbClr val="000000"/>
              </a:buClr>
              <a:buSzPts val="1200"/>
              <a:buChar char="●"/>
              <a:defRPr sz="1200">
                <a:solidFill>
                  <a:srgbClr val="000000"/>
                </a:solidFill>
              </a:defRPr>
            </a:lvl7pPr>
            <a:lvl8pPr marL="3657600" lvl="7" indent="-304800" algn="l">
              <a:lnSpc>
                <a:spcPct val="115000"/>
              </a:lnSpc>
              <a:spcBef>
                <a:spcPts val="0"/>
              </a:spcBef>
              <a:spcAft>
                <a:spcPts val="0"/>
              </a:spcAft>
              <a:buClr>
                <a:srgbClr val="000000"/>
              </a:buClr>
              <a:buSzPts val="1200"/>
              <a:buChar char="○"/>
              <a:defRPr sz="1200">
                <a:solidFill>
                  <a:srgbClr val="000000"/>
                </a:solidFill>
              </a:defRPr>
            </a:lvl8pPr>
            <a:lvl9pPr marL="4114800" lvl="8" indent="-304800" algn="l">
              <a:lnSpc>
                <a:spcPct val="115000"/>
              </a:lnSpc>
              <a:spcBef>
                <a:spcPts val="0"/>
              </a:spcBef>
              <a:spcAft>
                <a:spcPts val="0"/>
              </a:spcAft>
              <a:buClr>
                <a:srgbClr val="000000"/>
              </a:buClr>
              <a:buSzPts val="1200"/>
              <a:buChar char="■"/>
              <a:defRPr sz="1200">
                <a:solidFill>
                  <a:srgbClr val="000000"/>
                </a:solidFill>
              </a:defRPr>
            </a:lvl9pPr>
          </a:lstStyle>
          <a:p>
            <a:endParaRPr/>
          </a:p>
        </p:txBody>
      </p:sp>
      <p:sp>
        <p:nvSpPr>
          <p:cNvPr id="104" name="Google Shape;104;p20"/>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ustom layout 8">
  <p:cSld name="AUTOLAYOUT_8">
    <p:bg>
      <p:bgPr>
        <a:solidFill>
          <a:srgbClr val="2D3142"/>
        </a:solidFill>
        <a:effectLst/>
      </p:bgPr>
    </p:bg>
    <p:spTree>
      <p:nvGrpSpPr>
        <p:cNvPr id="1" name="Shape 105"/>
        <p:cNvGrpSpPr/>
        <p:nvPr/>
      </p:nvGrpSpPr>
      <p:grpSpPr>
        <a:xfrm>
          <a:off x="0" y="0"/>
          <a:ext cx="0" cy="0"/>
          <a:chOff x="0" y="0"/>
          <a:chExt cx="0" cy="0"/>
        </a:xfrm>
      </p:grpSpPr>
      <p:sp>
        <p:nvSpPr>
          <p:cNvPr id="106" name="Google Shape;106;p21"/>
          <p:cNvSpPr/>
          <p:nvPr/>
        </p:nvSpPr>
        <p:spPr>
          <a:xfrm>
            <a:off x="0" y="0"/>
            <a:ext cx="914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1"/>
          <p:cNvSpPr/>
          <p:nvPr/>
        </p:nvSpPr>
        <p:spPr>
          <a:xfrm>
            <a:off x="318029" y="318875"/>
            <a:ext cx="8470800" cy="4505700"/>
          </a:xfrm>
          <a:prstGeom prst="rect">
            <a:avLst/>
          </a:prstGeom>
          <a:solidFill>
            <a:schemeClr val="dk1"/>
          </a:solid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1"/>
          <p:cNvSpPr/>
          <p:nvPr/>
        </p:nvSpPr>
        <p:spPr>
          <a:xfrm>
            <a:off x="141725" y="656801"/>
            <a:ext cx="8860500" cy="3858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1"/>
          <p:cNvSpPr txBox="1">
            <a:spLocks noGrp="1"/>
          </p:cNvSpPr>
          <p:nvPr>
            <p:ph type="title"/>
          </p:nvPr>
        </p:nvSpPr>
        <p:spPr>
          <a:xfrm>
            <a:off x="1350600" y="977425"/>
            <a:ext cx="6442800" cy="1331400"/>
          </a:xfrm>
          <a:prstGeom prst="rect">
            <a:avLst/>
          </a:prstGeom>
          <a:noFill/>
        </p:spPr>
        <p:txBody>
          <a:bodyPr spcFirstLastPara="1" wrap="square" lIns="91425" tIns="91425" rIns="91425" bIns="91425" anchor="ctr" anchorCtr="0">
            <a:normAutofit/>
          </a:bodyPr>
          <a:lstStyle>
            <a:lvl1pPr lvl="0" algn="ctr">
              <a:lnSpc>
                <a:spcPct val="100000"/>
              </a:lnSpc>
              <a:spcBef>
                <a:spcPts val="0"/>
              </a:spcBef>
              <a:spcAft>
                <a:spcPts val="0"/>
              </a:spcAft>
              <a:buClr>
                <a:srgbClr val="F2D7EE"/>
              </a:buClr>
              <a:buSzPts val="3000"/>
              <a:buNone/>
              <a:defRPr sz="3000" b="1">
                <a:solidFill>
                  <a:srgbClr val="F2D7EE"/>
                </a:solidFill>
              </a:defRPr>
            </a:lvl1pPr>
            <a:lvl2pPr lvl="1" algn="ctr">
              <a:lnSpc>
                <a:spcPct val="100000"/>
              </a:lnSpc>
              <a:spcBef>
                <a:spcPts val="0"/>
              </a:spcBef>
              <a:spcAft>
                <a:spcPts val="0"/>
              </a:spcAft>
              <a:buClr>
                <a:srgbClr val="F2D7EE"/>
              </a:buClr>
              <a:buSzPts val="3200"/>
              <a:buNone/>
              <a:defRPr sz="3200" b="1">
                <a:solidFill>
                  <a:srgbClr val="F2D7EE"/>
                </a:solidFill>
              </a:defRPr>
            </a:lvl2pPr>
            <a:lvl3pPr lvl="2" algn="ctr">
              <a:lnSpc>
                <a:spcPct val="100000"/>
              </a:lnSpc>
              <a:spcBef>
                <a:spcPts val="0"/>
              </a:spcBef>
              <a:spcAft>
                <a:spcPts val="0"/>
              </a:spcAft>
              <a:buClr>
                <a:srgbClr val="F2D7EE"/>
              </a:buClr>
              <a:buSzPts val="3200"/>
              <a:buNone/>
              <a:defRPr sz="3200" b="1">
                <a:solidFill>
                  <a:srgbClr val="F2D7EE"/>
                </a:solidFill>
              </a:defRPr>
            </a:lvl3pPr>
            <a:lvl4pPr lvl="3" algn="ctr">
              <a:lnSpc>
                <a:spcPct val="100000"/>
              </a:lnSpc>
              <a:spcBef>
                <a:spcPts val="0"/>
              </a:spcBef>
              <a:spcAft>
                <a:spcPts val="0"/>
              </a:spcAft>
              <a:buClr>
                <a:srgbClr val="F2D7EE"/>
              </a:buClr>
              <a:buSzPts val="3200"/>
              <a:buNone/>
              <a:defRPr sz="3200" b="1">
                <a:solidFill>
                  <a:srgbClr val="F2D7EE"/>
                </a:solidFill>
              </a:defRPr>
            </a:lvl4pPr>
            <a:lvl5pPr lvl="4" algn="ctr">
              <a:lnSpc>
                <a:spcPct val="100000"/>
              </a:lnSpc>
              <a:spcBef>
                <a:spcPts val="0"/>
              </a:spcBef>
              <a:spcAft>
                <a:spcPts val="0"/>
              </a:spcAft>
              <a:buClr>
                <a:srgbClr val="F2D7EE"/>
              </a:buClr>
              <a:buSzPts val="3200"/>
              <a:buNone/>
              <a:defRPr sz="3200" b="1">
                <a:solidFill>
                  <a:srgbClr val="F2D7EE"/>
                </a:solidFill>
              </a:defRPr>
            </a:lvl5pPr>
            <a:lvl6pPr lvl="5" algn="ctr">
              <a:lnSpc>
                <a:spcPct val="100000"/>
              </a:lnSpc>
              <a:spcBef>
                <a:spcPts val="0"/>
              </a:spcBef>
              <a:spcAft>
                <a:spcPts val="0"/>
              </a:spcAft>
              <a:buClr>
                <a:srgbClr val="F2D7EE"/>
              </a:buClr>
              <a:buSzPts val="3200"/>
              <a:buNone/>
              <a:defRPr sz="3200" b="1">
                <a:solidFill>
                  <a:srgbClr val="F2D7EE"/>
                </a:solidFill>
              </a:defRPr>
            </a:lvl6pPr>
            <a:lvl7pPr lvl="6" algn="ctr">
              <a:lnSpc>
                <a:spcPct val="100000"/>
              </a:lnSpc>
              <a:spcBef>
                <a:spcPts val="0"/>
              </a:spcBef>
              <a:spcAft>
                <a:spcPts val="0"/>
              </a:spcAft>
              <a:buClr>
                <a:srgbClr val="F2D7EE"/>
              </a:buClr>
              <a:buSzPts val="3200"/>
              <a:buNone/>
              <a:defRPr sz="3200" b="1">
                <a:solidFill>
                  <a:srgbClr val="F2D7EE"/>
                </a:solidFill>
              </a:defRPr>
            </a:lvl7pPr>
            <a:lvl8pPr lvl="7" algn="ctr">
              <a:lnSpc>
                <a:spcPct val="100000"/>
              </a:lnSpc>
              <a:spcBef>
                <a:spcPts val="0"/>
              </a:spcBef>
              <a:spcAft>
                <a:spcPts val="0"/>
              </a:spcAft>
              <a:buClr>
                <a:srgbClr val="F2D7EE"/>
              </a:buClr>
              <a:buSzPts val="3200"/>
              <a:buNone/>
              <a:defRPr sz="3200" b="1">
                <a:solidFill>
                  <a:srgbClr val="F2D7EE"/>
                </a:solidFill>
              </a:defRPr>
            </a:lvl8pPr>
            <a:lvl9pPr lvl="8" algn="ctr">
              <a:lnSpc>
                <a:spcPct val="100000"/>
              </a:lnSpc>
              <a:spcBef>
                <a:spcPts val="0"/>
              </a:spcBef>
              <a:spcAft>
                <a:spcPts val="0"/>
              </a:spcAft>
              <a:buClr>
                <a:srgbClr val="F2D7EE"/>
              </a:buClr>
              <a:buSzPts val="3200"/>
              <a:buNone/>
              <a:defRPr sz="3200" b="1">
                <a:solidFill>
                  <a:srgbClr val="F2D7EE"/>
                </a:solidFill>
              </a:defRPr>
            </a:lvl9pPr>
          </a:lstStyle>
          <a:p>
            <a:endParaRPr/>
          </a:p>
        </p:txBody>
      </p:sp>
      <p:sp>
        <p:nvSpPr>
          <p:cNvPr id="110" name="Google Shape;110;p21"/>
          <p:cNvSpPr txBox="1">
            <a:spLocks noGrp="1"/>
          </p:cNvSpPr>
          <p:nvPr>
            <p:ph type="body" idx="1"/>
          </p:nvPr>
        </p:nvSpPr>
        <p:spPr>
          <a:xfrm>
            <a:off x="1350600" y="2574700"/>
            <a:ext cx="6442800" cy="1623900"/>
          </a:xfrm>
          <a:prstGeom prst="rect">
            <a:avLst/>
          </a:prstGeom>
          <a:noFill/>
        </p:spPr>
        <p:txBody>
          <a:bodyPr spcFirstLastPara="1" wrap="square" lIns="91425" tIns="91425" rIns="91425" bIns="91425" anchor="t" anchorCtr="0">
            <a:normAutofit/>
          </a:bodyPr>
          <a:lstStyle>
            <a:lvl1pPr marL="457200" lvl="0" indent="-317500" algn="ctr">
              <a:lnSpc>
                <a:spcPct val="115000"/>
              </a:lnSpc>
              <a:spcBef>
                <a:spcPts val="0"/>
              </a:spcBef>
              <a:spcAft>
                <a:spcPts val="0"/>
              </a:spcAft>
              <a:buClr>
                <a:srgbClr val="F2D7EE"/>
              </a:buClr>
              <a:buSzPts val="1400"/>
              <a:buChar char="●"/>
              <a:defRPr sz="1400">
                <a:solidFill>
                  <a:srgbClr val="F2D7EE"/>
                </a:solidFill>
              </a:defRPr>
            </a:lvl1pPr>
            <a:lvl2pPr marL="914400" lvl="1" indent="-304800" algn="ctr">
              <a:lnSpc>
                <a:spcPct val="115000"/>
              </a:lnSpc>
              <a:spcBef>
                <a:spcPts val="0"/>
              </a:spcBef>
              <a:spcAft>
                <a:spcPts val="0"/>
              </a:spcAft>
              <a:buClr>
                <a:srgbClr val="F2D7EE"/>
              </a:buClr>
              <a:buSzPts val="1200"/>
              <a:buChar char="○"/>
              <a:defRPr sz="1200">
                <a:solidFill>
                  <a:srgbClr val="F2D7EE"/>
                </a:solidFill>
              </a:defRPr>
            </a:lvl2pPr>
            <a:lvl3pPr marL="1371600" lvl="2" indent="-304800" algn="ctr">
              <a:lnSpc>
                <a:spcPct val="115000"/>
              </a:lnSpc>
              <a:spcBef>
                <a:spcPts val="0"/>
              </a:spcBef>
              <a:spcAft>
                <a:spcPts val="0"/>
              </a:spcAft>
              <a:buClr>
                <a:srgbClr val="F2D7EE"/>
              </a:buClr>
              <a:buSzPts val="1200"/>
              <a:buChar char="■"/>
              <a:defRPr sz="1200">
                <a:solidFill>
                  <a:srgbClr val="F2D7EE"/>
                </a:solidFill>
              </a:defRPr>
            </a:lvl3pPr>
            <a:lvl4pPr marL="1828800" lvl="3" indent="-304800" algn="ctr">
              <a:lnSpc>
                <a:spcPct val="115000"/>
              </a:lnSpc>
              <a:spcBef>
                <a:spcPts val="0"/>
              </a:spcBef>
              <a:spcAft>
                <a:spcPts val="0"/>
              </a:spcAft>
              <a:buClr>
                <a:srgbClr val="F2D7EE"/>
              </a:buClr>
              <a:buSzPts val="1200"/>
              <a:buChar char="●"/>
              <a:defRPr sz="1200">
                <a:solidFill>
                  <a:srgbClr val="F2D7EE"/>
                </a:solidFill>
              </a:defRPr>
            </a:lvl4pPr>
            <a:lvl5pPr marL="2286000" lvl="4" indent="-304800" algn="ctr">
              <a:lnSpc>
                <a:spcPct val="115000"/>
              </a:lnSpc>
              <a:spcBef>
                <a:spcPts val="0"/>
              </a:spcBef>
              <a:spcAft>
                <a:spcPts val="0"/>
              </a:spcAft>
              <a:buClr>
                <a:srgbClr val="F2D7EE"/>
              </a:buClr>
              <a:buSzPts val="1200"/>
              <a:buChar char="○"/>
              <a:defRPr sz="1200">
                <a:solidFill>
                  <a:srgbClr val="F2D7EE"/>
                </a:solidFill>
              </a:defRPr>
            </a:lvl5pPr>
            <a:lvl6pPr marL="2743200" lvl="5" indent="-304800" algn="ctr">
              <a:lnSpc>
                <a:spcPct val="115000"/>
              </a:lnSpc>
              <a:spcBef>
                <a:spcPts val="0"/>
              </a:spcBef>
              <a:spcAft>
                <a:spcPts val="0"/>
              </a:spcAft>
              <a:buClr>
                <a:srgbClr val="F2D7EE"/>
              </a:buClr>
              <a:buSzPts val="1200"/>
              <a:buChar char="■"/>
              <a:defRPr sz="1200">
                <a:solidFill>
                  <a:srgbClr val="F2D7EE"/>
                </a:solidFill>
              </a:defRPr>
            </a:lvl6pPr>
            <a:lvl7pPr marL="3200400" lvl="6" indent="-304800" algn="ctr">
              <a:lnSpc>
                <a:spcPct val="115000"/>
              </a:lnSpc>
              <a:spcBef>
                <a:spcPts val="0"/>
              </a:spcBef>
              <a:spcAft>
                <a:spcPts val="0"/>
              </a:spcAft>
              <a:buClr>
                <a:srgbClr val="F2D7EE"/>
              </a:buClr>
              <a:buSzPts val="1200"/>
              <a:buChar char="●"/>
              <a:defRPr sz="1200">
                <a:solidFill>
                  <a:srgbClr val="F2D7EE"/>
                </a:solidFill>
              </a:defRPr>
            </a:lvl7pPr>
            <a:lvl8pPr marL="3657600" lvl="7" indent="-304800" algn="ctr">
              <a:lnSpc>
                <a:spcPct val="115000"/>
              </a:lnSpc>
              <a:spcBef>
                <a:spcPts val="0"/>
              </a:spcBef>
              <a:spcAft>
                <a:spcPts val="0"/>
              </a:spcAft>
              <a:buClr>
                <a:srgbClr val="F2D7EE"/>
              </a:buClr>
              <a:buSzPts val="1200"/>
              <a:buChar char="○"/>
              <a:defRPr sz="1200">
                <a:solidFill>
                  <a:srgbClr val="F2D7EE"/>
                </a:solidFill>
              </a:defRPr>
            </a:lvl8pPr>
            <a:lvl9pPr marL="4114800" lvl="8" indent="-304800" algn="ctr">
              <a:lnSpc>
                <a:spcPct val="115000"/>
              </a:lnSpc>
              <a:spcBef>
                <a:spcPts val="0"/>
              </a:spcBef>
              <a:spcAft>
                <a:spcPts val="0"/>
              </a:spcAft>
              <a:buClr>
                <a:srgbClr val="F2D7EE"/>
              </a:buClr>
              <a:buSzPts val="1200"/>
              <a:buChar char="■"/>
              <a:defRPr sz="1200">
                <a:solidFill>
                  <a:srgbClr val="F2D7EE"/>
                </a:solidFill>
              </a:defRPr>
            </a:lvl9pPr>
          </a:lstStyle>
          <a:p>
            <a:endParaRPr/>
          </a:p>
        </p:txBody>
      </p:sp>
      <p:sp>
        <p:nvSpPr>
          <p:cNvPr id="111" name="Google Shape;111;p21"/>
          <p:cNvSpPr txBox="1">
            <a:spLocks noGrp="1"/>
          </p:cNvSpPr>
          <p:nvPr>
            <p:ph type="sldNum" idx="12"/>
          </p:nvPr>
        </p:nvSpPr>
        <p:spPr>
          <a:xfrm>
            <a:off x="8497999" y="4688759"/>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ustom layout 9">
  <p:cSld name="AUTOLAYOUT_9">
    <p:bg>
      <p:bgPr>
        <a:solidFill>
          <a:srgbClr val="FFFFFF"/>
        </a:solidFill>
        <a:effectLst/>
      </p:bgPr>
    </p:bg>
    <p:spTree>
      <p:nvGrpSpPr>
        <p:cNvPr id="1" name="Shape 112"/>
        <p:cNvGrpSpPr/>
        <p:nvPr/>
      </p:nvGrpSpPr>
      <p:grpSpPr>
        <a:xfrm>
          <a:off x="0" y="0"/>
          <a:ext cx="0" cy="0"/>
          <a:chOff x="0" y="0"/>
          <a:chExt cx="0" cy="0"/>
        </a:xfrm>
      </p:grpSpPr>
      <p:sp>
        <p:nvSpPr>
          <p:cNvPr id="113" name="Google Shape;113;p22"/>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2"/>
          <p:cNvSpPr txBox="1">
            <a:spLocks noGrp="1"/>
          </p:cNvSpPr>
          <p:nvPr>
            <p:ph type="title"/>
          </p:nvPr>
        </p:nvSpPr>
        <p:spPr>
          <a:xfrm>
            <a:off x="232878" y="219975"/>
            <a:ext cx="2336400" cy="915000"/>
          </a:xfrm>
          <a:prstGeom prst="rect">
            <a:avLst/>
          </a:prstGeom>
          <a:noFill/>
        </p:spPr>
        <p:txBody>
          <a:bodyPr spcFirstLastPara="1" wrap="square" lIns="91425" tIns="91425" rIns="91425" bIns="91425" anchor="b" anchorCtr="0">
            <a:normAutofit/>
          </a:bodyPr>
          <a:lstStyle>
            <a:lvl1pPr lvl="0" algn="l">
              <a:lnSpc>
                <a:spcPct val="100000"/>
              </a:lnSpc>
              <a:spcBef>
                <a:spcPts val="0"/>
              </a:spcBef>
              <a:spcAft>
                <a:spcPts val="0"/>
              </a:spcAft>
              <a:buClr>
                <a:srgbClr val="000000"/>
              </a:buClr>
              <a:buSzPts val="2100"/>
              <a:buNone/>
              <a:defRPr sz="2100" b="1">
                <a:solidFill>
                  <a:srgbClr val="000000"/>
                </a:solidFill>
              </a:defRPr>
            </a:lvl1pPr>
            <a:lvl2pPr lvl="1" algn="l">
              <a:lnSpc>
                <a:spcPct val="100000"/>
              </a:lnSpc>
              <a:spcBef>
                <a:spcPts val="0"/>
              </a:spcBef>
              <a:spcAft>
                <a:spcPts val="0"/>
              </a:spcAft>
              <a:buClr>
                <a:srgbClr val="000000"/>
              </a:buClr>
              <a:buSzPts val="2100"/>
              <a:buNone/>
              <a:defRPr sz="2100" b="1">
                <a:solidFill>
                  <a:srgbClr val="000000"/>
                </a:solidFill>
              </a:defRPr>
            </a:lvl2pPr>
            <a:lvl3pPr lvl="2" algn="l">
              <a:lnSpc>
                <a:spcPct val="100000"/>
              </a:lnSpc>
              <a:spcBef>
                <a:spcPts val="0"/>
              </a:spcBef>
              <a:spcAft>
                <a:spcPts val="0"/>
              </a:spcAft>
              <a:buClr>
                <a:srgbClr val="000000"/>
              </a:buClr>
              <a:buSzPts val="2100"/>
              <a:buNone/>
              <a:defRPr sz="2100" b="1">
                <a:solidFill>
                  <a:srgbClr val="000000"/>
                </a:solidFill>
              </a:defRPr>
            </a:lvl3pPr>
            <a:lvl4pPr lvl="3" algn="l">
              <a:lnSpc>
                <a:spcPct val="100000"/>
              </a:lnSpc>
              <a:spcBef>
                <a:spcPts val="0"/>
              </a:spcBef>
              <a:spcAft>
                <a:spcPts val="0"/>
              </a:spcAft>
              <a:buClr>
                <a:srgbClr val="000000"/>
              </a:buClr>
              <a:buSzPts val="2100"/>
              <a:buNone/>
              <a:defRPr sz="2100" b="1">
                <a:solidFill>
                  <a:srgbClr val="000000"/>
                </a:solidFill>
              </a:defRPr>
            </a:lvl4pPr>
            <a:lvl5pPr lvl="4" algn="l">
              <a:lnSpc>
                <a:spcPct val="100000"/>
              </a:lnSpc>
              <a:spcBef>
                <a:spcPts val="0"/>
              </a:spcBef>
              <a:spcAft>
                <a:spcPts val="0"/>
              </a:spcAft>
              <a:buClr>
                <a:srgbClr val="000000"/>
              </a:buClr>
              <a:buSzPts val="2100"/>
              <a:buNone/>
              <a:defRPr sz="2100" b="1">
                <a:solidFill>
                  <a:srgbClr val="000000"/>
                </a:solidFill>
              </a:defRPr>
            </a:lvl5pPr>
            <a:lvl6pPr lvl="5" algn="l">
              <a:lnSpc>
                <a:spcPct val="100000"/>
              </a:lnSpc>
              <a:spcBef>
                <a:spcPts val="0"/>
              </a:spcBef>
              <a:spcAft>
                <a:spcPts val="0"/>
              </a:spcAft>
              <a:buClr>
                <a:srgbClr val="000000"/>
              </a:buClr>
              <a:buSzPts val="2100"/>
              <a:buNone/>
              <a:defRPr sz="2100" b="1">
                <a:solidFill>
                  <a:srgbClr val="000000"/>
                </a:solidFill>
              </a:defRPr>
            </a:lvl6pPr>
            <a:lvl7pPr lvl="6" algn="l">
              <a:lnSpc>
                <a:spcPct val="100000"/>
              </a:lnSpc>
              <a:spcBef>
                <a:spcPts val="0"/>
              </a:spcBef>
              <a:spcAft>
                <a:spcPts val="0"/>
              </a:spcAft>
              <a:buClr>
                <a:srgbClr val="000000"/>
              </a:buClr>
              <a:buSzPts val="2100"/>
              <a:buNone/>
              <a:defRPr sz="2100" b="1">
                <a:solidFill>
                  <a:srgbClr val="000000"/>
                </a:solidFill>
              </a:defRPr>
            </a:lvl7pPr>
            <a:lvl8pPr lvl="7" algn="l">
              <a:lnSpc>
                <a:spcPct val="100000"/>
              </a:lnSpc>
              <a:spcBef>
                <a:spcPts val="0"/>
              </a:spcBef>
              <a:spcAft>
                <a:spcPts val="0"/>
              </a:spcAft>
              <a:buClr>
                <a:srgbClr val="000000"/>
              </a:buClr>
              <a:buSzPts val="2100"/>
              <a:buNone/>
              <a:defRPr sz="2100" b="1">
                <a:solidFill>
                  <a:srgbClr val="000000"/>
                </a:solidFill>
              </a:defRPr>
            </a:lvl8pPr>
            <a:lvl9pPr lvl="8" algn="l">
              <a:lnSpc>
                <a:spcPct val="100000"/>
              </a:lnSpc>
              <a:spcBef>
                <a:spcPts val="0"/>
              </a:spcBef>
              <a:spcAft>
                <a:spcPts val="0"/>
              </a:spcAft>
              <a:buClr>
                <a:srgbClr val="000000"/>
              </a:buClr>
              <a:buSzPts val="2100"/>
              <a:buNone/>
              <a:defRPr sz="2100" b="1">
                <a:solidFill>
                  <a:srgbClr val="000000"/>
                </a:solidFill>
              </a:defRPr>
            </a:lvl9pPr>
          </a:lstStyle>
          <a:p>
            <a:endParaRPr/>
          </a:p>
        </p:txBody>
      </p:sp>
      <p:sp>
        <p:nvSpPr>
          <p:cNvPr id="115" name="Google Shape;115;p22"/>
          <p:cNvSpPr txBox="1">
            <a:spLocks noGrp="1"/>
          </p:cNvSpPr>
          <p:nvPr>
            <p:ph type="body" idx="1"/>
          </p:nvPr>
        </p:nvSpPr>
        <p:spPr>
          <a:xfrm>
            <a:off x="232875" y="1290250"/>
            <a:ext cx="2336400" cy="3522900"/>
          </a:xfrm>
          <a:prstGeom prst="rect">
            <a:avLst/>
          </a:prstGeom>
          <a:noFill/>
        </p:spPr>
        <p:txBody>
          <a:bodyPr spcFirstLastPara="1" wrap="square" lIns="91425" tIns="91425" rIns="91425" bIns="91425" anchor="t" anchorCtr="0">
            <a:normAutofit/>
          </a:bodyPr>
          <a:lstStyle>
            <a:lvl1pPr marL="457200" lvl="0" indent="-317500" algn="l">
              <a:lnSpc>
                <a:spcPct val="115000"/>
              </a:lnSpc>
              <a:spcBef>
                <a:spcPts val="0"/>
              </a:spcBef>
              <a:spcAft>
                <a:spcPts val="0"/>
              </a:spcAft>
              <a:buClr>
                <a:srgbClr val="000000"/>
              </a:buClr>
              <a:buSzPts val="1400"/>
              <a:buChar char="●"/>
              <a:defRPr sz="1400">
                <a:solidFill>
                  <a:srgbClr val="000000"/>
                </a:solidFill>
              </a:defRPr>
            </a:lvl1pPr>
            <a:lvl2pPr marL="914400" lvl="1" indent="-304800" algn="l">
              <a:lnSpc>
                <a:spcPct val="115000"/>
              </a:lnSpc>
              <a:spcBef>
                <a:spcPts val="0"/>
              </a:spcBef>
              <a:spcAft>
                <a:spcPts val="0"/>
              </a:spcAft>
              <a:buClr>
                <a:srgbClr val="000000"/>
              </a:buClr>
              <a:buSzPts val="1200"/>
              <a:buChar char="○"/>
              <a:defRPr sz="1200">
                <a:solidFill>
                  <a:srgbClr val="000000"/>
                </a:solidFill>
              </a:defRPr>
            </a:lvl2pPr>
            <a:lvl3pPr marL="1371600" lvl="2" indent="-304800" algn="l">
              <a:lnSpc>
                <a:spcPct val="115000"/>
              </a:lnSpc>
              <a:spcBef>
                <a:spcPts val="0"/>
              </a:spcBef>
              <a:spcAft>
                <a:spcPts val="0"/>
              </a:spcAft>
              <a:buClr>
                <a:srgbClr val="000000"/>
              </a:buClr>
              <a:buSzPts val="1200"/>
              <a:buChar char="■"/>
              <a:defRPr sz="1200">
                <a:solidFill>
                  <a:srgbClr val="000000"/>
                </a:solidFill>
              </a:defRPr>
            </a:lvl3pPr>
            <a:lvl4pPr marL="1828800" lvl="3" indent="-304800" algn="l">
              <a:lnSpc>
                <a:spcPct val="115000"/>
              </a:lnSpc>
              <a:spcBef>
                <a:spcPts val="0"/>
              </a:spcBef>
              <a:spcAft>
                <a:spcPts val="0"/>
              </a:spcAft>
              <a:buClr>
                <a:srgbClr val="000000"/>
              </a:buClr>
              <a:buSzPts val="1200"/>
              <a:buChar char="●"/>
              <a:defRPr sz="1200">
                <a:solidFill>
                  <a:srgbClr val="000000"/>
                </a:solidFill>
              </a:defRPr>
            </a:lvl4pPr>
            <a:lvl5pPr marL="2286000" lvl="4" indent="-304800" algn="l">
              <a:lnSpc>
                <a:spcPct val="115000"/>
              </a:lnSpc>
              <a:spcBef>
                <a:spcPts val="0"/>
              </a:spcBef>
              <a:spcAft>
                <a:spcPts val="0"/>
              </a:spcAft>
              <a:buClr>
                <a:srgbClr val="000000"/>
              </a:buClr>
              <a:buSzPts val="1200"/>
              <a:buChar char="○"/>
              <a:defRPr sz="1200">
                <a:solidFill>
                  <a:srgbClr val="000000"/>
                </a:solidFill>
              </a:defRPr>
            </a:lvl5pPr>
            <a:lvl6pPr marL="2743200" lvl="5" indent="-304800" algn="l">
              <a:lnSpc>
                <a:spcPct val="115000"/>
              </a:lnSpc>
              <a:spcBef>
                <a:spcPts val="0"/>
              </a:spcBef>
              <a:spcAft>
                <a:spcPts val="0"/>
              </a:spcAft>
              <a:buClr>
                <a:srgbClr val="000000"/>
              </a:buClr>
              <a:buSzPts val="1200"/>
              <a:buChar char="■"/>
              <a:defRPr sz="1200">
                <a:solidFill>
                  <a:srgbClr val="000000"/>
                </a:solidFill>
              </a:defRPr>
            </a:lvl6pPr>
            <a:lvl7pPr marL="3200400" lvl="6" indent="-304800" algn="l">
              <a:lnSpc>
                <a:spcPct val="115000"/>
              </a:lnSpc>
              <a:spcBef>
                <a:spcPts val="0"/>
              </a:spcBef>
              <a:spcAft>
                <a:spcPts val="0"/>
              </a:spcAft>
              <a:buClr>
                <a:srgbClr val="000000"/>
              </a:buClr>
              <a:buSzPts val="1200"/>
              <a:buChar char="●"/>
              <a:defRPr sz="1200">
                <a:solidFill>
                  <a:srgbClr val="000000"/>
                </a:solidFill>
              </a:defRPr>
            </a:lvl7pPr>
            <a:lvl8pPr marL="3657600" lvl="7" indent="-304800" algn="l">
              <a:lnSpc>
                <a:spcPct val="115000"/>
              </a:lnSpc>
              <a:spcBef>
                <a:spcPts val="0"/>
              </a:spcBef>
              <a:spcAft>
                <a:spcPts val="0"/>
              </a:spcAft>
              <a:buClr>
                <a:srgbClr val="000000"/>
              </a:buClr>
              <a:buSzPts val="1200"/>
              <a:buChar char="○"/>
              <a:defRPr sz="1200">
                <a:solidFill>
                  <a:srgbClr val="000000"/>
                </a:solidFill>
              </a:defRPr>
            </a:lvl8pPr>
            <a:lvl9pPr marL="4114800" lvl="8" indent="-304800" algn="l">
              <a:lnSpc>
                <a:spcPct val="115000"/>
              </a:lnSpc>
              <a:spcBef>
                <a:spcPts val="0"/>
              </a:spcBef>
              <a:spcAft>
                <a:spcPts val="0"/>
              </a:spcAft>
              <a:buClr>
                <a:srgbClr val="000000"/>
              </a:buClr>
              <a:buSzPts val="1200"/>
              <a:buChar char="■"/>
              <a:defRPr sz="1200">
                <a:solidFill>
                  <a:srgbClr val="000000"/>
                </a:solidFill>
              </a:defRPr>
            </a:lvl9pPr>
          </a:lstStyle>
          <a:p>
            <a:endParaRPr/>
          </a:p>
        </p:txBody>
      </p:sp>
      <p:sp>
        <p:nvSpPr>
          <p:cNvPr id="116" name="Google Shape;116;p22"/>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ustom layout 10">
  <p:cSld name="AUTOLAYOUT_10">
    <p:spTree>
      <p:nvGrpSpPr>
        <p:cNvPr id="1" name="Shape 117"/>
        <p:cNvGrpSpPr/>
        <p:nvPr/>
      </p:nvGrpSpPr>
      <p:grpSpPr>
        <a:xfrm>
          <a:off x="0" y="0"/>
          <a:ext cx="0" cy="0"/>
          <a:chOff x="0" y="0"/>
          <a:chExt cx="0" cy="0"/>
        </a:xfrm>
      </p:grpSpPr>
      <p:sp>
        <p:nvSpPr>
          <p:cNvPr id="118" name="Google Shape;118;p23"/>
          <p:cNvSpPr/>
          <p:nvPr/>
        </p:nvSpPr>
        <p:spPr>
          <a:xfrm>
            <a:off x="0" y="0"/>
            <a:ext cx="9144000" cy="5143500"/>
          </a:xfrm>
          <a:prstGeom prst="rect">
            <a:avLst/>
          </a:pr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3"/>
          <p:cNvSpPr/>
          <p:nvPr/>
        </p:nvSpPr>
        <p:spPr>
          <a:xfrm>
            <a:off x="552075" y="619500"/>
            <a:ext cx="2910900" cy="3904500"/>
          </a:xfrm>
          <a:prstGeom prst="rect">
            <a:avLst/>
          </a:prstGeom>
          <a:noFill/>
          <a:ln w="152400" cap="flat" cmpd="sng">
            <a:solidFill>
              <a:srgbClr val="37474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3"/>
          <p:cNvSpPr txBox="1">
            <a:spLocks noGrp="1"/>
          </p:cNvSpPr>
          <p:nvPr>
            <p:ph type="title"/>
          </p:nvPr>
        </p:nvSpPr>
        <p:spPr>
          <a:xfrm>
            <a:off x="896275" y="971750"/>
            <a:ext cx="4353300" cy="1661100"/>
          </a:xfrm>
          <a:prstGeom prst="rect">
            <a:avLst/>
          </a:prstGeom>
          <a:noFill/>
        </p:spPr>
        <p:txBody>
          <a:bodyPr spcFirstLastPara="1" wrap="square" lIns="91425" tIns="91425" rIns="91425" bIns="91425" anchor="t" anchorCtr="0">
            <a:normAutofit/>
          </a:bodyPr>
          <a:lstStyle>
            <a:lvl1pPr lvl="0" algn="l">
              <a:lnSpc>
                <a:spcPct val="100000"/>
              </a:lnSpc>
              <a:spcBef>
                <a:spcPts val="0"/>
              </a:spcBef>
              <a:spcAft>
                <a:spcPts val="0"/>
              </a:spcAft>
              <a:buClr>
                <a:srgbClr val="FFFFFF"/>
              </a:buClr>
              <a:buSzPts val="4200"/>
              <a:buNone/>
              <a:defRPr sz="4200">
                <a:solidFill>
                  <a:srgbClr val="FFFFFF"/>
                </a:solidFill>
              </a:defRPr>
            </a:lvl1pPr>
            <a:lvl2pPr lvl="1" algn="l">
              <a:lnSpc>
                <a:spcPct val="100000"/>
              </a:lnSpc>
              <a:spcBef>
                <a:spcPts val="0"/>
              </a:spcBef>
              <a:spcAft>
                <a:spcPts val="0"/>
              </a:spcAft>
              <a:buClr>
                <a:srgbClr val="FFFFFF"/>
              </a:buClr>
              <a:buSzPts val="4200"/>
              <a:buNone/>
              <a:defRPr sz="4200">
                <a:solidFill>
                  <a:srgbClr val="FFFFFF"/>
                </a:solidFill>
              </a:defRPr>
            </a:lvl2pPr>
            <a:lvl3pPr lvl="2" algn="l">
              <a:lnSpc>
                <a:spcPct val="100000"/>
              </a:lnSpc>
              <a:spcBef>
                <a:spcPts val="0"/>
              </a:spcBef>
              <a:spcAft>
                <a:spcPts val="0"/>
              </a:spcAft>
              <a:buClr>
                <a:srgbClr val="FFFFFF"/>
              </a:buClr>
              <a:buSzPts val="4200"/>
              <a:buNone/>
              <a:defRPr sz="4200">
                <a:solidFill>
                  <a:srgbClr val="FFFFFF"/>
                </a:solidFill>
              </a:defRPr>
            </a:lvl3pPr>
            <a:lvl4pPr lvl="3" algn="l">
              <a:lnSpc>
                <a:spcPct val="100000"/>
              </a:lnSpc>
              <a:spcBef>
                <a:spcPts val="0"/>
              </a:spcBef>
              <a:spcAft>
                <a:spcPts val="0"/>
              </a:spcAft>
              <a:buClr>
                <a:srgbClr val="FFFFFF"/>
              </a:buClr>
              <a:buSzPts val="4200"/>
              <a:buNone/>
              <a:defRPr sz="4200">
                <a:solidFill>
                  <a:srgbClr val="FFFFFF"/>
                </a:solidFill>
              </a:defRPr>
            </a:lvl4pPr>
            <a:lvl5pPr lvl="4" algn="l">
              <a:lnSpc>
                <a:spcPct val="100000"/>
              </a:lnSpc>
              <a:spcBef>
                <a:spcPts val="0"/>
              </a:spcBef>
              <a:spcAft>
                <a:spcPts val="0"/>
              </a:spcAft>
              <a:buClr>
                <a:srgbClr val="FFFFFF"/>
              </a:buClr>
              <a:buSzPts val="4200"/>
              <a:buNone/>
              <a:defRPr sz="4200">
                <a:solidFill>
                  <a:srgbClr val="FFFFFF"/>
                </a:solidFill>
              </a:defRPr>
            </a:lvl5pPr>
            <a:lvl6pPr lvl="5" algn="l">
              <a:lnSpc>
                <a:spcPct val="100000"/>
              </a:lnSpc>
              <a:spcBef>
                <a:spcPts val="0"/>
              </a:spcBef>
              <a:spcAft>
                <a:spcPts val="0"/>
              </a:spcAft>
              <a:buClr>
                <a:srgbClr val="FFFFFF"/>
              </a:buClr>
              <a:buSzPts val="4200"/>
              <a:buNone/>
              <a:defRPr sz="4200">
                <a:solidFill>
                  <a:srgbClr val="FFFFFF"/>
                </a:solidFill>
              </a:defRPr>
            </a:lvl6pPr>
            <a:lvl7pPr lvl="6" algn="l">
              <a:lnSpc>
                <a:spcPct val="100000"/>
              </a:lnSpc>
              <a:spcBef>
                <a:spcPts val="0"/>
              </a:spcBef>
              <a:spcAft>
                <a:spcPts val="0"/>
              </a:spcAft>
              <a:buClr>
                <a:srgbClr val="FFFFFF"/>
              </a:buClr>
              <a:buSzPts val="4200"/>
              <a:buNone/>
              <a:defRPr sz="4200">
                <a:solidFill>
                  <a:srgbClr val="FFFFFF"/>
                </a:solidFill>
              </a:defRPr>
            </a:lvl7pPr>
            <a:lvl8pPr lvl="7" algn="l">
              <a:lnSpc>
                <a:spcPct val="100000"/>
              </a:lnSpc>
              <a:spcBef>
                <a:spcPts val="0"/>
              </a:spcBef>
              <a:spcAft>
                <a:spcPts val="0"/>
              </a:spcAft>
              <a:buClr>
                <a:srgbClr val="FFFFFF"/>
              </a:buClr>
              <a:buSzPts val="4200"/>
              <a:buNone/>
              <a:defRPr sz="4200">
                <a:solidFill>
                  <a:srgbClr val="FFFFFF"/>
                </a:solidFill>
              </a:defRPr>
            </a:lvl8pPr>
            <a:lvl9pPr lvl="8" algn="l">
              <a:lnSpc>
                <a:spcPct val="100000"/>
              </a:lnSpc>
              <a:spcBef>
                <a:spcPts val="0"/>
              </a:spcBef>
              <a:spcAft>
                <a:spcPts val="0"/>
              </a:spcAft>
              <a:buClr>
                <a:srgbClr val="FFFFFF"/>
              </a:buClr>
              <a:buSzPts val="4200"/>
              <a:buNone/>
              <a:defRPr sz="4200">
                <a:solidFill>
                  <a:srgbClr val="FFFFFF"/>
                </a:solidFill>
              </a:defRPr>
            </a:lvl9pPr>
          </a:lstStyle>
          <a:p>
            <a:endParaRPr/>
          </a:p>
        </p:txBody>
      </p:sp>
      <p:sp>
        <p:nvSpPr>
          <p:cNvPr id="121" name="Google Shape;121;p23"/>
          <p:cNvSpPr txBox="1">
            <a:spLocks noGrp="1"/>
          </p:cNvSpPr>
          <p:nvPr>
            <p:ph type="body" idx="1"/>
          </p:nvPr>
        </p:nvSpPr>
        <p:spPr>
          <a:xfrm>
            <a:off x="5319800" y="971750"/>
            <a:ext cx="3312300" cy="2886300"/>
          </a:xfrm>
          <a:prstGeom prst="rect">
            <a:avLst/>
          </a:prstGeom>
          <a:noFill/>
        </p:spPr>
        <p:txBody>
          <a:bodyPr spcFirstLastPara="1" wrap="square" lIns="91425" tIns="91425" rIns="91425" bIns="91425" anchor="t" anchorCtr="0">
            <a:normAutofit/>
          </a:bodyPr>
          <a:lstStyle>
            <a:lvl1pPr marL="457200" lvl="0" indent="-304800" algn="l">
              <a:lnSpc>
                <a:spcPct val="115000"/>
              </a:lnSpc>
              <a:spcBef>
                <a:spcPts val="0"/>
              </a:spcBef>
              <a:spcAft>
                <a:spcPts val="0"/>
              </a:spcAft>
              <a:buClr>
                <a:srgbClr val="FFFFFF"/>
              </a:buClr>
              <a:buSzPts val="1200"/>
              <a:buChar char="●"/>
              <a:defRPr sz="1200">
                <a:solidFill>
                  <a:srgbClr val="FFFFFF"/>
                </a:solidFill>
              </a:defRPr>
            </a:lvl1pPr>
            <a:lvl2pPr marL="914400" lvl="1" indent="-304800" algn="l">
              <a:lnSpc>
                <a:spcPct val="115000"/>
              </a:lnSpc>
              <a:spcBef>
                <a:spcPts val="0"/>
              </a:spcBef>
              <a:spcAft>
                <a:spcPts val="0"/>
              </a:spcAft>
              <a:buClr>
                <a:srgbClr val="FFFFFF"/>
              </a:buClr>
              <a:buSzPts val="1200"/>
              <a:buChar char="○"/>
              <a:defRPr sz="1200">
                <a:solidFill>
                  <a:srgbClr val="FFFFFF"/>
                </a:solidFill>
              </a:defRPr>
            </a:lvl2pPr>
            <a:lvl3pPr marL="1371600" lvl="2" indent="-304800" algn="l">
              <a:lnSpc>
                <a:spcPct val="115000"/>
              </a:lnSpc>
              <a:spcBef>
                <a:spcPts val="0"/>
              </a:spcBef>
              <a:spcAft>
                <a:spcPts val="0"/>
              </a:spcAft>
              <a:buClr>
                <a:srgbClr val="FFFFFF"/>
              </a:buClr>
              <a:buSzPts val="1200"/>
              <a:buChar char="■"/>
              <a:defRPr sz="1200">
                <a:solidFill>
                  <a:srgbClr val="FFFFFF"/>
                </a:solidFill>
              </a:defRPr>
            </a:lvl3pPr>
            <a:lvl4pPr marL="1828800" lvl="3" indent="-304800" algn="l">
              <a:lnSpc>
                <a:spcPct val="115000"/>
              </a:lnSpc>
              <a:spcBef>
                <a:spcPts val="0"/>
              </a:spcBef>
              <a:spcAft>
                <a:spcPts val="0"/>
              </a:spcAft>
              <a:buClr>
                <a:srgbClr val="FFFFFF"/>
              </a:buClr>
              <a:buSzPts val="1200"/>
              <a:buChar char="●"/>
              <a:defRPr sz="1200">
                <a:solidFill>
                  <a:srgbClr val="FFFFFF"/>
                </a:solidFill>
              </a:defRPr>
            </a:lvl4pPr>
            <a:lvl5pPr marL="2286000" lvl="4" indent="-304800" algn="l">
              <a:lnSpc>
                <a:spcPct val="115000"/>
              </a:lnSpc>
              <a:spcBef>
                <a:spcPts val="0"/>
              </a:spcBef>
              <a:spcAft>
                <a:spcPts val="0"/>
              </a:spcAft>
              <a:buClr>
                <a:srgbClr val="FFFFFF"/>
              </a:buClr>
              <a:buSzPts val="1200"/>
              <a:buChar char="○"/>
              <a:defRPr sz="1200">
                <a:solidFill>
                  <a:srgbClr val="FFFFFF"/>
                </a:solidFill>
              </a:defRPr>
            </a:lvl5pPr>
            <a:lvl6pPr marL="2743200" lvl="5" indent="-304800" algn="l">
              <a:lnSpc>
                <a:spcPct val="115000"/>
              </a:lnSpc>
              <a:spcBef>
                <a:spcPts val="0"/>
              </a:spcBef>
              <a:spcAft>
                <a:spcPts val="0"/>
              </a:spcAft>
              <a:buClr>
                <a:srgbClr val="FFFFFF"/>
              </a:buClr>
              <a:buSzPts val="1200"/>
              <a:buChar char="■"/>
              <a:defRPr sz="1200">
                <a:solidFill>
                  <a:srgbClr val="FFFFFF"/>
                </a:solidFill>
              </a:defRPr>
            </a:lvl6pPr>
            <a:lvl7pPr marL="3200400" lvl="6" indent="-304800" algn="l">
              <a:lnSpc>
                <a:spcPct val="115000"/>
              </a:lnSpc>
              <a:spcBef>
                <a:spcPts val="0"/>
              </a:spcBef>
              <a:spcAft>
                <a:spcPts val="0"/>
              </a:spcAft>
              <a:buClr>
                <a:srgbClr val="FFFFFF"/>
              </a:buClr>
              <a:buSzPts val="1200"/>
              <a:buChar char="●"/>
              <a:defRPr sz="1200">
                <a:solidFill>
                  <a:srgbClr val="FFFFFF"/>
                </a:solidFill>
              </a:defRPr>
            </a:lvl7pPr>
            <a:lvl8pPr marL="3657600" lvl="7" indent="-304800" algn="l">
              <a:lnSpc>
                <a:spcPct val="115000"/>
              </a:lnSpc>
              <a:spcBef>
                <a:spcPts val="0"/>
              </a:spcBef>
              <a:spcAft>
                <a:spcPts val="0"/>
              </a:spcAft>
              <a:buClr>
                <a:srgbClr val="FFFFFF"/>
              </a:buClr>
              <a:buSzPts val="1200"/>
              <a:buChar char="○"/>
              <a:defRPr sz="1200">
                <a:solidFill>
                  <a:srgbClr val="FFFFFF"/>
                </a:solidFill>
              </a:defRPr>
            </a:lvl8pPr>
            <a:lvl9pPr marL="4114800" lvl="8" indent="-304800" algn="l">
              <a:lnSpc>
                <a:spcPct val="115000"/>
              </a:lnSpc>
              <a:spcBef>
                <a:spcPts val="0"/>
              </a:spcBef>
              <a:spcAft>
                <a:spcPts val="0"/>
              </a:spcAft>
              <a:buClr>
                <a:srgbClr val="FFFFFF"/>
              </a:buClr>
              <a:buSzPts val="1200"/>
              <a:buChar char="■"/>
              <a:defRPr sz="1200">
                <a:solidFill>
                  <a:srgbClr val="FFFFFF"/>
                </a:solidFill>
              </a:defRPr>
            </a:lvl9pPr>
          </a:lstStyle>
          <a:p>
            <a:endParaRPr/>
          </a:p>
        </p:txBody>
      </p:sp>
      <p:sp>
        <p:nvSpPr>
          <p:cNvPr id="122" name="Google Shape;122;p23"/>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ustom layout 11">
  <p:cSld name="AUTOLAYOUT_11">
    <p:bg>
      <p:bgPr>
        <a:solidFill>
          <a:srgbClr val="FFFFFF"/>
        </a:solidFill>
        <a:effectLst/>
      </p:bgPr>
    </p:bg>
    <p:spTree>
      <p:nvGrpSpPr>
        <p:cNvPr id="1" name="Shape 123"/>
        <p:cNvGrpSpPr/>
        <p:nvPr/>
      </p:nvGrpSpPr>
      <p:grpSpPr>
        <a:xfrm>
          <a:off x="0" y="0"/>
          <a:ext cx="0" cy="0"/>
          <a:chOff x="0" y="0"/>
          <a:chExt cx="0" cy="0"/>
        </a:xfrm>
      </p:grpSpPr>
      <p:sp>
        <p:nvSpPr>
          <p:cNvPr id="124" name="Google Shape;124;p24"/>
          <p:cNvSpPr/>
          <p:nvPr/>
        </p:nvSpPr>
        <p:spPr>
          <a:xfrm>
            <a:off x="0" y="0"/>
            <a:ext cx="914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4"/>
          <p:cNvSpPr/>
          <p:nvPr/>
        </p:nvSpPr>
        <p:spPr>
          <a:xfrm>
            <a:off x="673800" y="539250"/>
            <a:ext cx="7796400" cy="4065000"/>
          </a:xfrm>
          <a:prstGeom prst="rect">
            <a:avLst/>
          </a:prstGeom>
          <a:solidFill>
            <a:srgbClr val="FFFFFF"/>
          </a:solidFill>
          <a:ln w="114300" cap="flat" cmpd="thinThick">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4"/>
          <p:cNvSpPr txBox="1">
            <a:spLocks noGrp="1"/>
          </p:cNvSpPr>
          <p:nvPr>
            <p:ph type="sldNum" idx="12"/>
          </p:nvPr>
        </p:nvSpPr>
        <p:spPr>
          <a:xfrm>
            <a:off x="8472458" y="4663217"/>
            <a:ext cx="548700" cy="393600"/>
          </a:xfrm>
          <a:prstGeom prst="rect">
            <a:avLst/>
          </a:prstGeom>
          <a:noFill/>
        </p:spPr>
        <p:txBody>
          <a:bodyPr spcFirstLastPara="1" wrap="square" lIns="91425" tIns="91425" rIns="91425" bIns="91425" anchor="ctr" anchorCtr="0">
            <a:normAutofit/>
          </a:bodyPr>
          <a:lstStyle>
            <a:lvl1pPr lvl="0" algn="r">
              <a:lnSpc>
                <a:spcPct val="100000"/>
              </a:lnSpc>
              <a:spcAft>
                <a:spcPts val="0"/>
              </a:spcAft>
              <a:buNone/>
              <a:defRPr sz="1000">
                <a:solidFill>
                  <a:srgbClr val="FFFFFF"/>
                </a:solidFill>
              </a:defRPr>
            </a:lvl1pPr>
            <a:lvl2pPr lvl="1" algn="r">
              <a:lnSpc>
                <a:spcPct val="100000"/>
              </a:lnSpc>
              <a:spcAft>
                <a:spcPts val="0"/>
              </a:spcAft>
              <a:buNone/>
              <a:defRPr sz="1000">
                <a:solidFill>
                  <a:srgbClr val="FFFFFF"/>
                </a:solidFill>
              </a:defRPr>
            </a:lvl2pPr>
            <a:lvl3pPr lvl="2" algn="r">
              <a:lnSpc>
                <a:spcPct val="100000"/>
              </a:lnSpc>
              <a:spcAft>
                <a:spcPts val="0"/>
              </a:spcAft>
              <a:buNone/>
              <a:defRPr sz="1000">
                <a:solidFill>
                  <a:srgbClr val="FFFFFF"/>
                </a:solidFill>
              </a:defRPr>
            </a:lvl3pPr>
            <a:lvl4pPr lvl="3" algn="r">
              <a:lnSpc>
                <a:spcPct val="100000"/>
              </a:lnSpc>
              <a:spcAft>
                <a:spcPts val="0"/>
              </a:spcAft>
              <a:buNone/>
              <a:defRPr sz="1000">
                <a:solidFill>
                  <a:srgbClr val="FFFFFF"/>
                </a:solidFill>
              </a:defRPr>
            </a:lvl4pPr>
            <a:lvl5pPr lvl="4" algn="r">
              <a:lnSpc>
                <a:spcPct val="100000"/>
              </a:lnSpc>
              <a:spcAft>
                <a:spcPts val="0"/>
              </a:spcAft>
              <a:buNone/>
              <a:defRPr sz="1000">
                <a:solidFill>
                  <a:srgbClr val="FFFFFF"/>
                </a:solidFill>
              </a:defRPr>
            </a:lvl5pPr>
            <a:lvl6pPr lvl="5" algn="r">
              <a:lnSpc>
                <a:spcPct val="100000"/>
              </a:lnSpc>
              <a:spcAft>
                <a:spcPts val="0"/>
              </a:spcAft>
              <a:buNone/>
              <a:defRPr sz="1000">
                <a:solidFill>
                  <a:srgbClr val="FFFFFF"/>
                </a:solidFill>
              </a:defRPr>
            </a:lvl6pPr>
            <a:lvl7pPr lvl="6" algn="r">
              <a:lnSpc>
                <a:spcPct val="100000"/>
              </a:lnSpc>
              <a:spcAft>
                <a:spcPts val="0"/>
              </a:spcAft>
              <a:buNone/>
              <a:defRPr sz="1000">
                <a:solidFill>
                  <a:srgbClr val="FFFFFF"/>
                </a:solidFill>
              </a:defRPr>
            </a:lvl7pPr>
            <a:lvl8pPr lvl="7" algn="r">
              <a:lnSpc>
                <a:spcPct val="100000"/>
              </a:lnSpc>
              <a:spcAft>
                <a:spcPts val="0"/>
              </a:spcAft>
              <a:buNone/>
              <a:defRPr sz="1000">
                <a:solidFill>
                  <a:srgbClr val="FFFFFF"/>
                </a:solidFill>
              </a:defRPr>
            </a:lvl8pPr>
            <a:lvl9pPr lvl="8" algn="r">
              <a:lnSpc>
                <a:spcPct val="100000"/>
              </a:lnSpc>
              <a:spcAft>
                <a:spcPts val="0"/>
              </a:spcAft>
              <a:buNone/>
              <a:defRPr sz="1000">
                <a:solidFill>
                  <a:srgbClr val="FFFFFF"/>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pic>
        <p:nvPicPr>
          <p:cNvPr id="131" name="Google Shape;131;p25"/>
          <p:cNvPicPr preferRelativeResize="0"/>
          <p:nvPr/>
        </p:nvPicPr>
        <p:blipFill rotWithShape="1">
          <a:blip r:embed="rId3">
            <a:alphaModFix amt="50000"/>
          </a:blip>
          <a:srcRect/>
          <a:stretch/>
        </p:blipFill>
        <p:spPr>
          <a:xfrm>
            <a:off x="0" y="0"/>
            <a:ext cx="9144004" cy="5143498"/>
          </a:xfrm>
          <a:prstGeom prst="rect">
            <a:avLst/>
          </a:prstGeom>
          <a:noFill/>
          <a:ln>
            <a:noFill/>
          </a:ln>
        </p:spPr>
      </p:pic>
      <p:sp>
        <p:nvSpPr>
          <p:cNvPr id="132" name="Google Shape;132;p25"/>
          <p:cNvSpPr txBox="1">
            <a:spLocks noGrp="1"/>
          </p:cNvSpPr>
          <p:nvPr>
            <p:ph type="ctrTitle"/>
          </p:nvPr>
        </p:nvSpPr>
        <p:spPr>
          <a:xfrm>
            <a:off x="1837575" y="1251525"/>
            <a:ext cx="5445900" cy="26406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Beauty Industry</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137" name="Google Shape;137;p26"/>
          <p:cNvPicPr preferRelativeResize="0"/>
          <p:nvPr/>
        </p:nvPicPr>
        <p:blipFill rotWithShape="1">
          <a:blip r:embed="rId3">
            <a:alphaModFix/>
          </a:blip>
          <a:srcRect t="3488" b="3479"/>
          <a:stretch/>
        </p:blipFill>
        <p:spPr>
          <a:xfrm>
            <a:off x="3615001" y="0"/>
            <a:ext cx="5528998" cy="5143507"/>
          </a:xfrm>
          <a:prstGeom prst="rect">
            <a:avLst/>
          </a:prstGeom>
          <a:noFill/>
          <a:ln>
            <a:noFill/>
          </a:ln>
        </p:spPr>
      </p:pic>
      <p:sp>
        <p:nvSpPr>
          <p:cNvPr id="138" name="Google Shape;138;p26"/>
          <p:cNvSpPr txBox="1">
            <a:spLocks noGrp="1"/>
          </p:cNvSpPr>
          <p:nvPr>
            <p:ph type="title"/>
          </p:nvPr>
        </p:nvSpPr>
        <p:spPr>
          <a:xfrm>
            <a:off x="311700" y="633225"/>
            <a:ext cx="3127500" cy="7923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 Introduction</a:t>
            </a:r>
            <a:endParaRPr/>
          </a:p>
        </p:txBody>
      </p:sp>
      <p:sp>
        <p:nvSpPr>
          <p:cNvPr id="139" name="Google Shape;139;p26"/>
          <p:cNvSpPr txBox="1">
            <a:spLocks noGrp="1"/>
          </p:cNvSpPr>
          <p:nvPr>
            <p:ph type="body" idx="1"/>
          </p:nvPr>
        </p:nvSpPr>
        <p:spPr>
          <a:xfrm>
            <a:off x="311700" y="1432425"/>
            <a:ext cx="3127500" cy="3365700"/>
          </a:xfrm>
          <a:prstGeom prst="rect">
            <a:avLst/>
          </a:prstGeom>
        </p:spPr>
        <p:txBody>
          <a:bodyPr spcFirstLastPara="1" wrap="square" lIns="91425" tIns="91425" rIns="91425" bIns="91425" anchor="t" anchorCtr="0">
            <a:normAutofit/>
          </a:bodyPr>
          <a:lstStyle/>
          <a:p>
            <a:pPr marL="457200" lvl="0" indent="-304800" algn="l" rtl="0">
              <a:spcBef>
                <a:spcPts val="0"/>
              </a:spcBef>
              <a:spcAft>
                <a:spcPts val="0"/>
              </a:spcAft>
              <a:buSzPts val="1200"/>
              <a:buChar char="●"/>
            </a:pPr>
            <a:r>
              <a:rPr lang="en"/>
              <a:t>The beauty industry is the most common subject among girls and women in the UK.</a:t>
            </a:r>
            <a:endParaRPr/>
          </a:p>
          <a:p>
            <a:pPr marL="457200" lvl="0" indent="-304800" algn="l" rtl="0">
              <a:spcBef>
                <a:spcPts val="0"/>
              </a:spcBef>
              <a:spcAft>
                <a:spcPts val="0"/>
              </a:spcAft>
              <a:buSzPts val="1200"/>
              <a:buChar char="●"/>
            </a:pPr>
            <a:r>
              <a:rPr lang="en"/>
              <a:t>The cosmetic companies have a special glamorous impression in the marketing sector</a:t>
            </a:r>
            <a:endParaRPr/>
          </a:p>
          <a:p>
            <a:pPr marL="457200" lvl="0" indent="-304800" algn="l" rtl="0">
              <a:spcBef>
                <a:spcPts val="0"/>
              </a:spcBef>
              <a:spcAft>
                <a:spcPts val="0"/>
              </a:spcAft>
              <a:buSzPts val="1200"/>
              <a:buChar char="●"/>
            </a:pPr>
            <a:r>
              <a:rPr lang="en"/>
              <a:t>Internal affairs in the companies of beauty industries represent the positive outcomes of the business</a:t>
            </a:r>
            <a:endParaRPr/>
          </a:p>
          <a:p>
            <a:pPr marL="0" lvl="0" indent="0" algn="l" rtl="0">
              <a:spcBef>
                <a:spcPts val="1600"/>
              </a:spcBef>
              <a:spcAft>
                <a:spcPts val="1600"/>
              </a:spcAft>
              <a:buNone/>
            </a:pPr>
            <a:endParaRPr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Google Shape;144;p27"/>
          <p:cNvPicPr preferRelativeResize="0"/>
          <p:nvPr/>
        </p:nvPicPr>
        <p:blipFill rotWithShape="1">
          <a:blip r:embed="rId3">
            <a:alphaModFix amt="60000"/>
          </a:blip>
          <a:srcRect l="15850" r="15857"/>
          <a:stretch/>
        </p:blipFill>
        <p:spPr>
          <a:xfrm>
            <a:off x="0" y="0"/>
            <a:ext cx="3512599" cy="5143497"/>
          </a:xfrm>
          <a:prstGeom prst="rect">
            <a:avLst/>
          </a:prstGeom>
          <a:noFill/>
          <a:ln>
            <a:noFill/>
          </a:ln>
        </p:spPr>
      </p:pic>
      <p:sp>
        <p:nvSpPr>
          <p:cNvPr id="145" name="Google Shape;145;p27"/>
          <p:cNvSpPr txBox="1">
            <a:spLocks noGrp="1"/>
          </p:cNvSpPr>
          <p:nvPr>
            <p:ph type="title"/>
          </p:nvPr>
        </p:nvSpPr>
        <p:spPr>
          <a:xfrm>
            <a:off x="311700" y="307825"/>
            <a:ext cx="2631900" cy="4316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Beauty Industry</a:t>
            </a:r>
            <a:endParaRPr/>
          </a:p>
        </p:txBody>
      </p:sp>
      <p:sp>
        <p:nvSpPr>
          <p:cNvPr id="146" name="Google Shape;146;p27"/>
          <p:cNvSpPr txBox="1">
            <a:spLocks noGrp="1"/>
          </p:cNvSpPr>
          <p:nvPr>
            <p:ph type="body" idx="1"/>
          </p:nvPr>
        </p:nvSpPr>
        <p:spPr>
          <a:xfrm>
            <a:off x="4011825" y="364950"/>
            <a:ext cx="4850400" cy="42597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dirty="0"/>
              <a:t>Rimmel London is the one cosmetic brand that sells its products with wonderful service (del Caño </a:t>
            </a:r>
            <a:r>
              <a:rPr lang="en" i="1" dirty="0"/>
              <a:t>et al.,</a:t>
            </a:r>
            <a:r>
              <a:rPr lang="en" dirty="0"/>
              <a:t> 2019).</a:t>
            </a:r>
            <a:endParaRPr/>
          </a:p>
          <a:p>
            <a:pPr marL="457200" lvl="0" indent="-342900" algn="l" rtl="0">
              <a:spcBef>
                <a:spcPts val="0"/>
              </a:spcBef>
              <a:spcAft>
                <a:spcPts val="0"/>
              </a:spcAft>
              <a:buSzPts val="1800"/>
              <a:buChar char="●"/>
            </a:pPr>
            <a:r>
              <a:rPr lang="en" dirty="0"/>
              <a:t>The products of the country help the girls and women to represent themself more effectively in events and official places</a:t>
            </a:r>
            <a:endParaRPr/>
          </a:p>
          <a:p>
            <a:pPr lvl="0"/>
            <a:r>
              <a:rPr lang="en" dirty="0"/>
              <a:t>The marketing strategy of the enterprise is remarkable due to the contributions of the </a:t>
            </a:r>
            <a:r>
              <a:rPr lang="en" dirty="0" smtClean="0"/>
              <a:t>employees (</a:t>
            </a:r>
            <a:r>
              <a:rPr lang="en-US" dirty="0" err="1" smtClean="0"/>
              <a:t>Kopelman</a:t>
            </a:r>
            <a:r>
              <a:rPr lang="en-US" dirty="0" smtClean="0"/>
              <a:t>, 2022</a:t>
            </a:r>
            <a:r>
              <a:rPr lang="en" dirty="0" smtClean="0"/>
              <a:t>)  </a:t>
            </a:r>
            <a:endParaRPr/>
          </a:p>
          <a:p>
            <a:pPr marL="0" lvl="0" indent="0" algn="l" rtl="0">
              <a:spcBef>
                <a:spcPts val="1600"/>
              </a:spcBef>
              <a:spcAft>
                <a:spcPts val="160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pic>
        <p:nvPicPr>
          <p:cNvPr id="151" name="Google Shape;151;p28"/>
          <p:cNvPicPr preferRelativeResize="0"/>
          <p:nvPr/>
        </p:nvPicPr>
        <p:blipFill rotWithShape="1">
          <a:blip r:embed="rId3">
            <a:alphaModFix/>
          </a:blip>
          <a:srcRect l="17797" r="17790"/>
          <a:stretch/>
        </p:blipFill>
        <p:spPr>
          <a:xfrm>
            <a:off x="3412700" y="0"/>
            <a:ext cx="5731300" cy="5143024"/>
          </a:xfrm>
          <a:prstGeom prst="rect">
            <a:avLst/>
          </a:prstGeom>
          <a:noFill/>
          <a:ln>
            <a:noFill/>
          </a:ln>
        </p:spPr>
      </p:pic>
      <p:sp>
        <p:nvSpPr>
          <p:cNvPr id="152" name="Google Shape;152;p28"/>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Human resource </a:t>
            </a:r>
            <a:endParaRPr/>
          </a:p>
        </p:txBody>
      </p:sp>
      <p:sp>
        <p:nvSpPr>
          <p:cNvPr id="153" name="Google Shape;153;p28"/>
          <p:cNvSpPr txBox="1">
            <a:spLocks noGrp="1"/>
          </p:cNvSpPr>
          <p:nvPr>
            <p:ph type="body" idx="1"/>
          </p:nvPr>
        </p:nvSpPr>
        <p:spPr>
          <a:xfrm>
            <a:off x="311700" y="1389600"/>
            <a:ext cx="2808000" cy="2886300"/>
          </a:xfrm>
          <a:prstGeom prst="rect">
            <a:avLst/>
          </a:prstGeom>
        </p:spPr>
        <p:txBody>
          <a:bodyPr spcFirstLastPara="1" wrap="square" lIns="91425" tIns="91425" rIns="91425" bIns="91425" anchor="t" anchorCtr="0">
            <a:normAutofit/>
          </a:bodyPr>
          <a:lstStyle/>
          <a:p>
            <a:pPr marL="457200" lvl="0" indent="-304800" algn="l" rtl="0">
              <a:spcBef>
                <a:spcPts val="0"/>
              </a:spcBef>
              <a:spcAft>
                <a:spcPts val="0"/>
              </a:spcAft>
              <a:buSzPts val="1200"/>
              <a:buChar char="●"/>
            </a:pPr>
            <a:r>
              <a:rPr lang="en"/>
              <a:t>The human resource is a significant subject in the companies</a:t>
            </a:r>
            <a:endParaRPr/>
          </a:p>
          <a:p>
            <a:pPr marL="457200" lvl="0" indent="-304800" algn="l" rtl="0">
              <a:spcBef>
                <a:spcPts val="0"/>
              </a:spcBef>
              <a:spcAft>
                <a:spcPts val="0"/>
              </a:spcAft>
              <a:buSzPts val="1200"/>
              <a:buChar char="●"/>
            </a:pPr>
            <a:r>
              <a:rPr lang="en"/>
              <a:t>Human Resources are responsible for employing the people (Urbancová </a:t>
            </a:r>
            <a:r>
              <a:rPr lang="en" i="1"/>
              <a:t>et al</a:t>
            </a:r>
            <a:r>
              <a:rPr lang="en"/>
              <a:t>.,2022).</a:t>
            </a:r>
            <a:endParaRPr/>
          </a:p>
          <a:p>
            <a:pPr marL="457200" lvl="0" indent="-304800" algn="l" rtl="0">
              <a:spcBef>
                <a:spcPts val="0"/>
              </a:spcBef>
              <a:spcAft>
                <a:spcPts val="0"/>
              </a:spcAft>
              <a:buSzPts val="1200"/>
              <a:buChar char="●"/>
            </a:pPr>
            <a:r>
              <a:rPr lang="en"/>
              <a:t>The Human Resources department is a responsible figure in the companies</a:t>
            </a:r>
            <a:endParaRPr/>
          </a:p>
          <a:p>
            <a:pPr marL="457200" lvl="0" indent="-304800" algn="l" rtl="0">
              <a:spcBef>
                <a:spcPts val="0"/>
              </a:spcBef>
              <a:spcAft>
                <a:spcPts val="0"/>
              </a:spcAft>
              <a:buSzPts val="1200"/>
              <a:buChar char="●"/>
            </a:pPr>
            <a:r>
              <a:rPr lang="en"/>
              <a:t>The companies required human resources to resolve any type of internal disputes.</a:t>
            </a:r>
            <a:endParaRPr/>
          </a:p>
          <a:p>
            <a:pPr marL="0" lvl="0" indent="0" algn="l" rtl="0">
              <a:spcBef>
                <a:spcPts val="1600"/>
              </a:spcBef>
              <a:spcAft>
                <a:spcPts val="160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9"/>
          <p:cNvSpPr txBox="1">
            <a:spLocks noGrp="1"/>
          </p:cNvSpPr>
          <p:nvPr>
            <p:ph type="title"/>
          </p:nvPr>
        </p:nvSpPr>
        <p:spPr>
          <a:xfrm>
            <a:off x="307875" y="1444550"/>
            <a:ext cx="2024100" cy="2975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CONT</a:t>
            </a:r>
            <a:endParaRPr/>
          </a:p>
        </p:txBody>
      </p:sp>
      <p:sp>
        <p:nvSpPr>
          <p:cNvPr id="159" name="Google Shape;159;p29"/>
          <p:cNvSpPr txBox="1">
            <a:spLocks noGrp="1"/>
          </p:cNvSpPr>
          <p:nvPr>
            <p:ph type="body" idx="1"/>
          </p:nvPr>
        </p:nvSpPr>
        <p:spPr>
          <a:xfrm>
            <a:off x="2530550" y="1444550"/>
            <a:ext cx="6303300" cy="2615100"/>
          </a:xfrm>
          <a:prstGeom prst="rect">
            <a:avLst/>
          </a:prstGeom>
        </p:spPr>
        <p:txBody>
          <a:bodyPr spcFirstLastPara="1" wrap="square" lIns="91425" tIns="91425" rIns="91425" bIns="91425" anchor="t" anchorCtr="0">
            <a:normAutofit/>
          </a:bodyPr>
          <a:lstStyle/>
          <a:p>
            <a:pPr marL="457200" lvl="0" indent="-317500" algn="l" rtl="0">
              <a:spcBef>
                <a:spcPts val="0"/>
              </a:spcBef>
              <a:spcAft>
                <a:spcPts val="0"/>
              </a:spcAft>
              <a:buSzPts val="1400"/>
              <a:buChar char="●"/>
            </a:pPr>
            <a:r>
              <a:rPr lang="en" dirty="0"/>
              <a:t>Human resource is one person within Rimmel London’s overall workforce</a:t>
            </a:r>
            <a:endParaRPr/>
          </a:p>
          <a:p>
            <a:pPr marL="457200" lvl="0" indent="-317500" algn="l" rtl="0">
              <a:spcBef>
                <a:spcPts val="0"/>
              </a:spcBef>
              <a:spcAft>
                <a:spcPts val="0"/>
              </a:spcAft>
              <a:buSzPts val="1400"/>
              <a:buChar char="●"/>
            </a:pPr>
            <a:r>
              <a:rPr lang="en" dirty="0"/>
              <a:t>A duty of human resources to hire the employees by informing all the pieces of information regarding the company</a:t>
            </a:r>
            <a:endParaRPr/>
          </a:p>
          <a:p>
            <a:pPr marL="457200" lvl="0" indent="-317500" algn="l" rtl="0">
              <a:spcBef>
                <a:spcPts val="0"/>
              </a:spcBef>
              <a:spcAft>
                <a:spcPts val="0"/>
              </a:spcAft>
              <a:buSzPts val="1400"/>
              <a:buChar char="●"/>
            </a:pPr>
            <a:r>
              <a:rPr lang="en" dirty="0"/>
              <a:t>The members of the company need more these resources than other resources in the company the improvement the performance</a:t>
            </a:r>
            <a:endParaRPr/>
          </a:p>
          <a:p>
            <a:pPr lvl="0"/>
            <a:r>
              <a:rPr lang="en" dirty="0"/>
              <a:t>The human resource must protect the interest of the workers in the business </a:t>
            </a:r>
            <a:r>
              <a:rPr lang="en" dirty="0" smtClean="0"/>
              <a:t>organisation (</a:t>
            </a:r>
            <a:r>
              <a:rPr lang="en-US" dirty="0" err="1" smtClean="0"/>
              <a:t>Boxall</a:t>
            </a:r>
            <a:r>
              <a:rPr lang="en-US" dirty="0" smtClean="0"/>
              <a:t> </a:t>
            </a:r>
            <a:r>
              <a:rPr lang="en-US" dirty="0" smtClean="0"/>
              <a:t>and Purcell</a:t>
            </a:r>
            <a:r>
              <a:rPr lang="en-US" dirty="0" smtClean="0"/>
              <a:t>, </a:t>
            </a:r>
            <a:r>
              <a:rPr lang="en-US" dirty="0" smtClean="0"/>
              <a:t>2022</a:t>
            </a:r>
            <a:r>
              <a:rPr lang="en" dirty="0" smtClean="0"/>
              <a:t>)</a:t>
            </a:r>
            <a:endParaRPr/>
          </a:p>
          <a:p>
            <a:pPr marL="0" lvl="0" indent="0" algn="l" rtl="0">
              <a:spcBef>
                <a:spcPts val="1600"/>
              </a:spcBef>
              <a:spcAft>
                <a:spcPts val="160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30"/>
          <p:cNvPicPr preferRelativeResize="0"/>
          <p:nvPr/>
        </p:nvPicPr>
        <p:blipFill rotWithShape="1">
          <a:blip r:embed="rId3">
            <a:alphaModFix/>
          </a:blip>
          <a:srcRect l="15912" r="15912"/>
          <a:stretch/>
        </p:blipFill>
        <p:spPr>
          <a:xfrm>
            <a:off x="3412700" y="0"/>
            <a:ext cx="5731301" cy="5143024"/>
          </a:xfrm>
          <a:prstGeom prst="rect">
            <a:avLst/>
          </a:prstGeom>
          <a:noFill/>
          <a:ln>
            <a:noFill/>
          </a:ln>
        </p:spPr>
      </p:pic>
      <p:sp>
        <p:nvSpPr>
          <p:cNvPr id="165" name="Google Shape;165;p30"/>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fontScale="90000"/>
          </a:bodyPr>
          <a:lstStyle/>
          <a:p>
            <a:pPr marL="0" lvl="0" indent="0" algn="l" rtl="0">
              <a:spcBef>
                <a:spcPts val="0"/>
              </a:spcBef>
              <a:spcAft>
                <a:spcPts val="0"/>
              </a:spcAft>
              <a:buNone/>
            </a:pPr>
            <a:r>
              <a:rPr lang="en" b="1"/>
              <a:t>Role of Human Resource</a:t>
            </a:r>
            <a:endParaRPr/>
          </a:p>
        </p:txBody>
      </p:sp>
      <p:sp>
        <p:nvSpPr>
          <p:cNvPr id="166" name="Google Shape;166;p30"/>
          <p:cNvSpPr txBox="1">
            <a:spLocks noGrp="1"/>
          </p:cNvSpPr>
          <p:nvPr>
            <p:ph type="body" idx="1"/>
          </p:nvPr>
        </p:nvSpPr>
        <p:spPr>
          <a:xfrm>
            <a:off x="311700" y="1389600"/>
            <a:ext cx="2808000" cy="2886300"/>
          </a:xfrm>
          <a:prstGeom prst="rect">
            <a:avLst/>
          </a:prstGeom>
        </p:spPr>
        <p:txBody>
          <a:bodyPr spcFirstLastPara="1" wrap="square" lIns="91425" tIns="91425" rIns="91425" bIns="91425" anchor="t" anchorCtr="0">
            <a:normAutofit lnSpcReduction="10000"/>
          </a:bodyPr>
          <a:lstStyle/>
          <a:p>
            <a:pPr marL="457200" lvl="0" indent="-304800" algn="l" rtl="0">
              <a:spcBef>
                <a:spcPts val="0"/>
              </a:spcBef>
              <a:spcAft>
                <a:spcPts val="0"/>
              </a:spcAft>
              <a:buSzPts val="1200"/>
              <a:buChar char="●"/>
            </a:pPr>
            <a:r>
              <a:rPr lang="en"/>
              <a:t>The human resource managers have five important duties: talent management, repayments and training and development (Boudlaie </a:t>
            </a:r>
            <a:r>
              <a:rPr lang="en" i="1"/>
              <a:t>et al</a:t>
            </a:r>
            <a:r>
              <a:rPr lang="en"/>
              <a:t>., 2022)</a:t>
            </a:r>
            <a:endParaRPr/>
          </a:p>
          <a:p>
            <a:pPr marL="457200" lvl="0" indent="-304800" algn="l" rtl="0">
              <a:spcBef>
                <a:spcPts val="0"/>
              </a:spcBef>
              <a:spcAft>
                <a:spcPts val="0"/>
              </a:spcAft>
              <a:buSzPts val="1200"/>
              <a:buChar char="●"/>
            </a:pPr>
            <a:r>
              <a:rPr lang="en"/>
              <a:t>A department of HR can provide the organisational pattern and successfully meet  the needs of the company by maintaining its decorum</a:t>
            </a:r>
            <a:endParaRPr/>
          </a:p>
          <a:p>
            <a:pPr marL="457200" lvl="0" indent="-304800" algn="l" rtl="0">
              <a:spcBef>
                <a:spcPts val="0"/>
              </a:spcBef>
              <a:spcAft>
                <a:spcPts val="0"/>
              </a:spcAft>
              <a:buSzPts val="1200"/>
              <a:buChar char="●"/>
            </a:pPr>
            <a:r>
              <a:rPr lang="en"/>
              <a:t>HR plays a crucial role in the company</a:t>
            </a:r>
            <a:endParaRPr/>
          </a:p>
          <a:p>
            <a:pPr marL="0" lvl="0" indent="0" algn="l" rtl="0">
              <a:spcBef>
                <a:spcPts val="1600"/>
              </a:spcBef>
              <a:spcAft>
                <a:spcPts val="1600"/>
              </a:spcAft>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1"/>
          <p:cNvSpPr txBox="1">
            <a:spLocks noGrp="1"/>
          </p:cNvSpPr>
          <p:nvPr>
            <p:ph type="ctrTitle"/>
          </p:nvPr>
        </p:nvSpPr>
        <p:spPr>
          <a:xfrm>
            <a:off x="1884750" y="711325"/>
            <a:ext cx="6947700" cy="9960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CONT.</a:t>
            </a:r>
            <a:endParaRPr/>
          </a:p>
        </p:txBody>
      </p:sp>
      <p:sp>
        <p:nvSpPr>
          <p:cNvPr id="172" name="Google Shape;172;p31"/>
          <p:cNvSpPr txBox="1">
            <a:spLocks noGrp="1"/>
          </p:cNvSpPr>
          <p:nvPr>
            <p:ph type="body" idx="1"/>
          </p:nvPr>
        </p:nvSpPr>
        <p:spPr>
          <a:xfrm>
            <a:off x="1884750" y="1825575"/>
            <a:ext cx="6947700" cy="2743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Char char="●"/>
            </a:pPr>
            <a:r>
              <a:rPr lang="en" dirty="0"/>
              <a:t>Talent management in the HR department occupies special ground in Rimmel London.</a:t>
            </a:r>
            <a:endParaRPr/>
          </a:p>
          <a:p>
            <a:pPr lvl="0"/>
            <a:r>
              <a:rPr lang="en" dirty="0"/>
              <a:t>The employee relation or support is the part of the talent management </a:t>
            </a:r>
            <a:r>
              <a:rPr lang="en" dirty="0" smtClean="0"/>
              <a:t>team (</a:t>
            </a:r>
            <a:r>
              <a:rPr lang="en-US" dirty="0" err="1" smtClean="0"/>
              <a:t>Saputra</a:t>
            </a:r>
            <a:r>
              <a:rPr lang="en-US" dirty="0" smtClean="0"/>
              <a:t>, </a:t>
            </a:r>
            <a:r>
              <a:rPr lang="en-US" dirty="0" smtClean="0"/>
              <a:t>2022</a:t>
            </a:r>
            <a:r>
              <a:rPr lang="en-US" dirty="0" smtClean="0"/>
              <a:t>.</a:t>
            </a:r>
            <a:r>
              <a:rPr lang="en" dirty="0" smtClean="0"/>
              <a:t>)</a:t>
            </a:r>
            <a:endParaRPr/>
          </a:p>
          <a:p>
            <a:pPr marL="457200" lvl="0" indent="-330200" algn="l" rtl="0">
              <a:spcBef>
                <a:spcPts val="0"/>
              </a:spcBef>
              <a:spcAft>
                <a:spcPts val="0"/>
              </a:spcAft>
              <a:buSzPts val="1600"/>
              <a:buChar char="●"/>
            </a:pPr>
            <a:r>
              <a:rPr lang="en" dirty="0"/>
              <a:t>Talent management is a significant subject for the HRs who are learning about workforce planning and management.</a:t>
            </a:r>
            <a:endParaRPr/>
          </a:p>
          <a:p>
            <a:pPr marL="0" lvl="0" indent="0" algn="l" rtl="0">
              <a:spcBef>
                <a:spcPts val="1600"/>
              </a:spcBef>
              <a:spcAft>
                <a:spcPts val="160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32"/>
          <p:cNvPicPr preferRelativeResize="0"/>
          <p:nvPr/>
        </p:nvPicPr>
        <p:blipFill rotWithShape="1">
          <a:blip r:embed="rId3">
            <a:alphaModFix/>
          </a:blip>
          <a:srcRect t="7699" b="7691"/>
          <a:stretch/>
        </p:blipFill>
        <p:spPr>
          <a:xfrm>
            <a:off x="0" y="0"/>
            <a:ext cx="9144003" cy="5143497"/>
          </a:xfrm>
          <a:prstGeom prst="rect">
            <a:avLst/>
          </a:prstGeom>
          <a:noFill/>
          <a:ln>
            <a:noFill/>
          </a:ln>
        </p:spPr>
      </p:pic>
      <p:sp>
        <p:nvSpPr>
          <p:cNvPr id="178" name="Google Shape;178;p32"/>
          <p:cNvSpPr/>
          <p:nvPr/>
        </p:nvSpPr>
        <p:spPr>
          <a:xfrm>
            <a:off x="0" y="0"/>
            <a:ext cx="2811300" cy="5143500"/>
          </a:xfrm>
          <a:prstGeom prst="rect">
            <a:avLst/>
          </a:prstGeom>
          <a:solidFill>
            <a:srgbClr val="FFFFFF">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32"/>
          <p:cNvSpPr txBox="1">
            <a:spLocks noGrp="1"/>
          </p:cNvSpPr>
          <p:nvPr>
            <p:ph type="title"/>
          </p:nvPr>
        </p:nvSpPr>
        <p:spPr>
          <a:xfrm>
            <a:off x="232878" y="219975"/>
            <a:ext cx="2336400" cy="9150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Impact of flexible work</a:t>
            </a:r>
            <a:endParaRPr/>
          </a:p>
        </p:txBody>
      </p:sp>
      <p:sp>
        <p:nvSpPr>
          <p:cNvPr id="180" name="Google Shape;180;p32"/>
          <p:cNvSpPr txBox="1">
            <a:spLocks noGrp="1"/>
          </p:cNvSpPr>
          <p:nvPr>
            <p:ph type="body" idx="1"/>
          </p:nvPr>
        </p:nvSpPr>
        <p:spPr>
          <a:xfrm>
            <a:off x="232875" y="1290250"/>
            <a:ext cx="2336400" cy="3522900"/>
          </a:xfrm>
          <a:prstGeom prst="rect">
            <a:avLst/>
          </a:prstGeom>
        </p:spPr>
        <p:txBody>
          <a:bodyPr spcFirstLastPara="1" wrap="square" lIns="91425" tIns="91425" rIns="91425" bIns="91425" anchor="t" anchorCtr="0">
            <a:normAutofit fontScale="92500" lnSpcReduction="10000"/>
          </a:bodyPr>
          <a:lstStyle/>
          <a:p>
            <a:pPr marL="457200" lvl="0" indent="-310832" algn="l" rtl="0">
              <a:spcBef>
                <a:spcPts val="0"/>
              </a:spcBef>
              <a:spcAft>
                <a:spcPts val="0"/>
              </a:spcAft>
              <a:buSzPct val="100000"/>
              <a:buChar char="●"/>
            </a:pPr>
            <a:r>
              <a:rPr lang="en"/>
              <a:t>Rimmel London is a famous company related to cosmetic and beauty care products (Alli, 2022).</a:t>
            </a:r>
            <a:endParaRPr/>
          </a:p>
          <a:p>
            <a:pPr marL="457200" lvl="0" indent="-310832" algn="l" rtl="0">
              <a:spcBef>
                <a:spcPts val="0"/>
              </a:spcBef>
              <a:spcAft>
                <a:spcPts val="0"/>
              </a:spcAft>
              <a:buSzPct val="100000"/>
              <a:buChar char="●"/>
            </a:pPr>
            <a:r>
              <a:rPr lang="en"/>
              <a:t>The impact of flexible work can affect the growth of the company.</a:t>
            </a:r>
            <a:endParaRPr/>
          </a:p>
          <a:p>
            <a:pPr marL="457200" lvl="0" indent="-310832" algn="l" rtl="0">
              <a:spcBef>
                <a:spcPts val="0"/>
              </a:spcBef>
              <a:spcAft>
                <a:spcPts val="0"/>
              </a:spcAft>
              <a:buSzPct val="100000"/>
              <a:buChar char="●"/>
            </a:pPr>
            <a:r>
              <a:rPr lang="en"/>
              <a:t>The impact of flexible work results in prevention in the growth of the company's development.</a:t>
            </a:r>
            <a:endParaRPr/>
          </a:p>
          <a:p>
            <a:pPr marL="0" lvl="0" indent="0" algn="l" rtl="0">
              <a:spcBef>
                <a:spcPts val="1600"/>
              </a:spcBef>
              <a:spcAft>
                <a:spcPts val="160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3"/>
          <p:cNvSpPr txBox="1">
            <a:spLocks noGrp="1"/>
          </p:cNvSpPr>
          <p:nvPr>
            <p:ph type="title"/>
          </p:nvPr>
        </p:nvSpPr>
        <p:spPr>
          <a:xfrm>
            <a:off x="1350600" y="977425"/>
            <a:ext cx="6442800" cy="13314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b="1"/>
              <a:t> CONT.</a:t>
            </a:r>
            <a:endParaRPr/>
          </a:p>
        </p:txBody>
      </p:sp>
      <p:sp>
        <p:nvSpPr>
          <p:cNvPr id="186" name="Google Shape;186;p33"/>
          <p:cNvSpPr txBox="1">
            <a:spLocks noGrp="1"/>
          </p:cNvSpPr>
          <p:nvPr>
            <p:ph type="body" idx="1"/>
          </p:nvPr>
        </p:nvSpPr>
        <p:spPr>
          <a:xfrm>
            <a:off x="1350600" y="2574700"/>
            <a:ext cx="6442800" cy="1623900"/>
          </a:xfrm>
          <a:prstGeom prst="rect">
            <a:avLst/>
          </a:prstGeom>
        </p:spPr>
        <p:txBody>
          <a:bodyPr spcFirstLastPara="1" wrap="square" lIns="91425" tIns="91425" rIns="91425" bIns="91425" anchor="t" anchorCtr="0">
            <a:normAutofit/>
          </a:bodyPr>
          <a:lstStyle/>
          <a:p>
            <a:pPr marL="457200" lvl="0" indent="-317500" algn="ctr" rtl="0">
              <a:spcBef>
                <a:spcPts val="0"/>
              </a:spcBef>
              <a:spcAft>
                <a:spcPts val="0"/>
              </a:spcAft>
              <a:buSzPts val="1400"/>
              <a:buChar char="●"/>
            </a:pPr>
            <a:r>
              <a:rPr lang="en"/>
              <a:t>The flexible work can slow up the growth of the company</a:t>
            </a:r>
            <a:endParaRPr/>
          </a:p>
          <a:p>
            <a:pPr marL="457200" lvl="0" indent="-317500" algn="ctr" rtl="0">
              <a:spcBef>
                <a:spcPts val="0"/>
              </a:spcBef>
              <a:spcAft>
                <a:spcPts val="0"/>
              </a:spcAft>
              <a:buSzPts val="1400"/>
              <a:buChar char="●"/>
            </a:pPr>
            <a:r>
              <a:rPr lang="en"/>
              <a:t>The improvement is very much required to boost the workforce</a:t>
            </a:r>
            <a:endParaRPr/>
          </a:p>
          <a:p>
            <a:pPr marL="457200" lvl="0" indent="-317500" algn="ctr" rtl="0">
              <a:spcBef>
                <a:spcPts val="0"/>
              </a:spcBef>
              <a:spcAft>
                <a:spcPts val="0"/>
              </a:spcAft>
              <a:buSzPts val="1400"/>
              <a:buChar char="●"/>
            </a:pPr>
            <a:r>
              <a:rPr lang="en"/>
              <a:t>Flexible work can prevent the enterprise from achieving its goals in the marketing sector.</a:t>
            </a:r>
            <a:endParaRPr/>
          </a:p>
          <a:p>
            <a:pPr marL="0" lvl="0" indent="0" algn="ctr" rtl="0">
              <a:spcBef>
                <a:spcPts val="1600"/>
              </a:spcBef>
              <a:spcAft>
                <a:spcPts val="16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pic>
        <p:nvPicPr>
          <p:cNvPr id="191" name="Google Shape;191;p34"/>
          <p:cNvPicPr preferRelativeResize="0"/>
          <p:nvPr/>
        </p:nvPicPr>
        <p:blipFill rotWithShape="1">
          <a:blip r:embed="rId3">
            <a:alphaModFix/>
          </a:blip>
          <a:srcRect t="7777" b="7777"/>
          <a:stretch/>
        </p:blipFill>
        <p:spPr>
          <a:xfrm>
            <a:off x="0" y="0"/>
            <a:ext cx="9144004" cy="5143497"/>
          </a:xfrm>
          <a:prstGeom prst="rect">
            <a:avLst/>
          </a:prstGeom>
          <a:noFill/>
          <a:ln>
            <a:noFill/>
          </a:ln>
        </p:spPr>
      </p:pic>
      <p:sp>
        <p:nvSpPr>
          <p:cNvPr id="192" name="Google Shape;192;p34"/>
          <p:cNvSpPr/>
          <p:nvPr/>
        </p:nvSpPr>
        <p:spPr>
          <a:xfrm>
            <a:off x="0" y="0"/>
            <a:ext cx="2811300" cy="5143500"/>
          </a:xfrm>
          <a:prstGeom prst="rect">
            <a:avLst/>
          </a:prstGeom>
          <a:solidFill>
            <a:srgbClr val="FFFFFF">
              <a:alpha val="869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4"/>
          <p:cNvSpPr txBox="1">
            <a:spLocks noGrp="1"/>
          </p:cNvSpPr>
          <p:nvPr>
            <p:ph type="title"/>
          </p:nvPr>
        </p:nvSpPr>
        <p:spPr>
          <a:xfrm>
            <a:off x="232878" y="219975"/>
            <a:ext cx="2336400" cy="9150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en" b="1"/>
              <a:t>Issues in the workplace</a:t>
            </a:r>
            <a:endParaRPr/>
          </a:p>
        </p:txBody>
      </p:sp>
      <p:sp>
        <p:nvSpPr>
          <p:cNvPr id="194" name="Google Shape;194;p34"/>
          <p:cNvSpPr txBox="1">
            <a:spLocks noGrp="1"/>
          </p:cNvSpPr>
          <p:nvPr>
            <p:ph type="body" idx="1"/>
          </p:nvPr>
        </p:nvSpPr>
        <p:spPr>
          <a:xfrm>
            <a:off x="232875" y="1290250"/>
            <a:ext cx="2336400" cy="3522900"/>
          </a:xfrm>
          <a:prstGeom prst="rect">
            <a:avLst/>
          </a:prstGeom>
        </p:spPr>
        <p:txBody>
          <a:bodyPr spcFirstLastPara="1" wrap="square" lIns="91425" tIns="91425" rIns="91425" bIns="91425" anchor="t" anchorCtr="0">
            <a:normAutofit fontScale="92500"/>
          </a:bodyPr>
          <a:lstStyle/>
          <a:p>
            <a:pPr marL="457200" lvl="0" indent="-317500" algn="l" rtl="0">
              <a:spcBef>
                <a:spcPts val="0"/>
              </a:spcBef>
              <a:spcAft>
                <a:spcPts val="0"/>
              </a:spcAft>
              <a:buSzPts val="1400"/>
              <a:buChar char="●"/>
            </a:pPr>
            <a:r>
              <a:rPr lang="en"/>
              <a:t>The Issues in the workplace are the usual factor in the workplaces</a:t>
            </a:r>
            <a:endParaRPr/>
          </a:p>
          <a:p>
            <a:pPr marL="457200" lvl="0" indent="-317500" algn="l" rtl="0">
              <a:spcBef>
                <a:spcPts val="0"/>
              </a:spcBef>
              <a:spcAft>
                <a:spcPts val="0"/>
              </a:spcAft>
              <a:buSzPts val="1400"/>
              <a:buChar char="●"/>
            </a:pPr>
            <a:r>
              <a:rPr lang="en"/>
              <a:t>The issues related to harassment and discrimination in the company (Everhart, 2022).</a:t>
            </a:r>
            <a:endParaRPr/>
          </a:p>
          <a:p>
            <a:pPr marL="457200" lvl="0" indent="-317500" algn="l" rtl="0">
              <a:spcBef>
                <a:spcPts val="0"/>
              </a:spcBef>
              <a:spcAft>
                <a:spcPts val="0"/>
              </a:spcAft>
              <a:buSzPts val="1400"/>
              <a:buChar char="●"/>
            </a:pPr>
            <a:r>
              <a:rPr lang="en"/>
              <a:t>Many issues regarding the business organisation create disruptive moments for the employees of the company.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35"/>
          <p:cNvSpPr txBox="1">
            <a:spLocks noGrp="1"/>
          </p:cNvSpPr>
          <p:nvPr>
            <p:ph type="title"/>
          </p:nvPr>
        </p:nvSpPr>
        <p:spPr>
          <a:xfrm>
            <a:off x="896275" y="971750"/>
            <a:ext cx="4353300" cy="1661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t>Conclusion</a:t>
            </a:r>
            <a:endParaRPr/>
          </a:p>
        </p:txBody>
      </p:sp>
      <p:sp>
        <p:nvSpPr>
          <p:cNvPr id="200" name="Google Shape;200;p35"/>
          <p:cNvSpPr txBox="1">
            <a:spLocks noGrp="1"/>
          </p:cNvSpPr>
          <p:nvPr>
            <p:ph type="body" idx="1"/>
          </p:nvPr>
        </p:nvSpPr>
        <p:spPr>
          <a:xfrm>
            <a:off x="5319800" y="971750"/>
            <a:ext cx="3312300" cy="2886300"/>
          </a:xfrm>
          <a:prstGeom prst="rect">
            <a:avLst/>
          </a:prstGeom>
        </p:spPr>
        <p:txBody>
          <a:bodyPr spcFirstLastPara="1" wrap="square" lIns="91425" tIns="91425" rIns="91425" bIns="91425" anchor="t" anchorCtr="0">
            <a:normAutofit/>
          </a:bodyPr>
          <a:lstStyle/>
          <a:p>
            <a:pPr marL="457200" lvl="0" indent="-304800" algn="l" rtl="0">
              <a:spcBef>
                <a:spcPts val="0"/>
              </a:spcBef>
              <a:spcAft>
                <a:spcPts val="0"/>
              </a:spcAft>
              <a:buSzPts val="1200"/>
              <a:buChar char="●"/>
            </a:pPr>
            <a:r>
              <a:rPr lang="en"/>
              <a:t>The HR department is responsible for solving any type of internal disruption in the company</a:t>
            </a:r>
            <a:endParaRPr/>
          </a:p>
          <a:p>
            <a:pPr marL="457200" lvl="0" indent="-304800" algn="l" rtl="0">
              <a:spcBef>
                <a:spcPts val="0"/>
              </a:spcBef>
              <a:spcAft>
                <a:spcPts val="0"/>
              </a:spcAft>
              <a:buSzPts val="1200"/>
              <a:buChar char="●"/>
            </a:pPr>
            <a:r>
              <a:rPr lang="en"/>
              <a:t>The Human resource department has good ground in the Rimmel London</a:t>
            </a:r>
            <a:endParaRPr/>
          </a:p>
          <a:p>
            <a:pPr marL="457200" lvl="0" indent="-304800" algn="l" rtl="0">
              <a:spcBef>
                <a:spcPts val="0"/>
              </a:spcBef>
              <a:spcAft>
                <a:spcPts val="0"/>
              </a:spcAft>
              <a:buSzPts val="1200"/>
              <a:buChar char="●"/>
            </a:pPr>
            <a:r>
              <a:rPr lang="en"/>
              <a:t>The chance of further improvement is high due to the best performance of the HRs in the organisation.</a:t>
            </a:r>
            <a:endParaRPr/>
          </a:p>
          <a:p>
            <a:pPr marL="0" lvl="0" indent="0" algn="l" rtl="0">
              <a:spcBef>
                <a:spcPts val="1600"/>
              </a:spcBef>
              <a:spcAft>
                <a:spcPts val="16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l" rtl="0">
              <a:lnSpc>
                <a:spcPct val="115000"/>
              </a:lnSpc>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Reference</a:t>
            </a:r>
            <a:endParaRPr/>
          </a:p>
        </p:txBody>
      </p:sp>
      <p:sp>
        <p:nvSpPr>
          <p:cNvPr id="206" name="Google Shape;206;p3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lnSpcReduction="10000"/>
          </a:bodyPr>
          <a:lstStyle/>
          <a:p>
            <a:pPr marL="457200" lvl="0" indent="-304800" algn="just" rtl="0">
              <a:spcBef>
                <a:spcPts val="0"/>
              </a:spcBef>
              <a:spcAft>
                <a:spcPts val="0"/>
              </a:spcAft>
              <a:buClr>
                <a:srgbClr val="222222"/>
              </a:buClr>
              <a:buSzPts val="1200"/>
              <a:buFont typeface="Times New Roman"/>
              <a:buChar char="●"/>
            </a:pPr>
            <a:endParaRPr sz="1200">
              <a:solidFill>
                <a:srgbClr val="222222"/>
              </a:solidFill>
              <a:highlight>
                <a:srgbClr val="FFFFFF"/>
              </a:highlight>
              <a:latin typeface="Times New Roman"/>
              <a:ea typeface="Times New Roman"/>
              <a:cs typeface="Times New Roman"/>
              <a:sym typeface="Times New Roman"/>
            </a:endParaRPr>
          </a:p>
          <a:p>
            <a:pPr lvl="0" indent="-304800" algn="just">
              <a:buClr>
                <a:srgbClr val="222222"/>
              </a:buClr>
              <a:buSzPts val="1200"/>
              <a:buFont typeface="Times New Roman"/>
              <a:buChar char="●"/>
            </a:pPr>
            <a:r>
              <a:rPr lang="en" sz="1200" dirty="0" smtClean="0">
                <a:solidFill>
                  <a:srgbClr val="222222"/>
                </a:solidFill>
                <a:highlight>
                  <a:srgbClr val="FFFFFF"/>
                </a:highlight>
                <a:latin typeface="Times New Roman"/>
                <a:ea typeface="Times New Roman"/>
                <a:cs typeface="Times New Roman"/>
                <a:sym typeface="Times New Roman"/>
              </a:rPr>
              <a:t>Alli, L.N., 2022. Diversity and Inclusion in the Beauty and Cosmetic Advertising and its Impact on Corporate Reputation.</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 sz="1200" dirty="0">
                <a:solidFill>
                  <a:srgbClr val="222222"/>
                </a:solidFill>
                <a:highlight>
                  <a:srgbClr val="FFFFFF"/>
                </a:highlight>
                <a:latin typeface="Times New Roman"/>
                <a:ea typeface="Times New Roman"/>
                <a:cs typeface="Times New Roman"/>
                <a:sym typeface="Times New Roman"/>
              </a:rPr>
              <a:t>Boxall, P. and Purcell, J., 2022. Strategy and human resource management. Bloomsbury Publishing.</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 sz="1200" dirty="0">
                <a:solidFill>
                  <a:srgbClr val="222222"/>
                </a:solidFill>
                <a:highlight>
                  <a:srgbClr val="FFFFFF"/>
                </a:highlight>
                <a:latin typeface="Times New Roman"/>
                <a:ea typeface="Times New Roman"/>
                <a:cs typeface="Times New Roman"/>
                <a:sym typeface="Times New Roman"/>
              </a:rPr>
              <a:t>Boudlaie, H., Amoozad Mahdiraji, H., Saneie Jirandeh, M. and Jafari-Sadeghi, V., 2022. The role of human resource management in the growth of startups: a multiple case study from the perspective of entrepreneurs and employees. World Review of Entrepreneurship, Management and Sustainable Development, 18(3), pp.307-324</a:t>
            </a:r>
            <a:r>
              <a:rPr lang="en" sz="1200" dirty="0" smtClean="0">
                <a:solidFill>
                  <a:srgbClr val="222222"/>
                </a:solidFill>
                <a:highlight>
                  <a:srgbClr val="FFFFFF"/>
                </a:highlight>
                <a:latin typeface="Times New Roman"/>
                <a:ea typeface="Times New Roman"/>
                <a:cs typeface="Times New Roman"/>
                <a:sym typeface="Times New Roman"/>
              </a:rPr>
              <a:t>.</a:t>
            </a:r>
          </a:p>
          <a:p>
            <a:pPr lvl="0" indent="-304800" algn="just">
              <a:buClr>
                <a:srgbClr val="222222"/>
              </a:buClr>
              <a:buSzPts val="1200"/>
              <a:buFont typeface="Times New Roman"/>
              <a:buChar char="●"/>
            </a:pPr>
            <a:r>
              <a:rPr lang="en" sz="1200" dirty="0" smtClean="0">
                <a:solidFill>
                  <a:srgbClr val="222222"/>
                </a:solidFill>
                <a:highlight>
                  <a:srgbClr val="FFFFFF"/>
                </a:highlight>
                <a:latin typeface="Times New Roman"/>
                <a:ea typeface="Times New Roman"/>
                <a:cs typeface="Times New Roman"/>
                <a:sym typeface="Times New Roman"/>
              </a:rPr>
              <a:t>del Caño, C.A., 2019. </a:t>
            </a:r>
            <a:r>
              <a:rPr lang="en" sz="1200" i="1" dirty="0" smtClean="0">
                <a:solidFill>
                  <a:srgbClr val="222222"/>
                </a:solidFill>
                <a:highlight>
                  <a:srgbClr val="FFFFFF"/>
                </a:highlight>
                <a:latin typeface="Times New Roman"/>
                <a:ea typeface="Times New Roman"/>
                <a:cs typeface="Times New Roman"/>
                <a:sym typeface="Times New Roman"/>
              </a:rPr>
              <a:t>Marketing and Advertising Translation: Humans vs Machines in the field of cosmetics</a:t>
            </a:r>
            <a:r>
              <a:rPr lang="en" sz="1200" dirty="0" smtClean="0">
                <a:solidFill>
                  <a:srgbClr val="222222"/>
                </a:solidFill>
                <a:highlight>
                  <a:srgbClr val="FFFFFF"/>
                </a:highlight>
                <a:latin typeface="Times New Roman"/>
                <a:ea typeface="Times New Roman"/>
                <a:cs typeface="Times New Roman"/>
                <a:sym typeface="Times New Roman"/>
              </a:rPr>
              <a:t> (Doctoral dissertation, UNIVERSIDAD DE VALLADOLID</a:t>
            </a:r>
            <a:r>
              <a:rPr lang="en" sz="1200" dirty="0" smtClean="0">
                <a:solidFill>
                  <a:srgbClr val="222222"/>
                </a:solidFill>
                <a:highlight>
                  <a:srgbClr val="FFFFFF"/>
                </a:highlight>
                <a:latin typeface="Times New Roman"/>
                <a:ea typeface="Times New Roman"/>
                <a:cs typeface="Times New Roman"/>
                <a:sym typeface="Times New Roman"/>
              </a:rPr>
              <a:t>).</a:t>
            </a:r>
          </a:p>
          <a:p>
            <a:pPr lvl="0" indent="-304800" algn="just">
              <a:buClr>
                <a:srgbClr val="222222"/>
              </a:buClr>
              <a:buSzPts val="1200"/>
              <a:buFont typeface="Times New Roman"/>
              <a:buChar char="●"/>
            </a:pPr>
            <a:r>
              <a:rPr lang="en" sz="1200" dirty="0" smtClean="0">
                <a:solidFill>
                  <a:schemeClr val="dk1"/>
                </a:solidFill>
                <a:latin typeface="Times New Roman"/>
                <a:ea typeface="Times New Roman"/>
                <a:cs typeface="Times New Roman"/>
                <a:sym typeface="Times New Roman"/>
              </a:rPr>
              <a:t>Everhart, L., 2022. Do Diversity, Equity, and Inclusion (DEI) Initiatives Cause More Harm Than Good?: Extending Research to the Domain of LGBTQ+ Discrimination</a:t>
            </a:r>
            <a:r>
              <a:rPr lang="en" sz="1200" dirty="0" smtClean="0">
                <a:solidFill>
                  <a:schemeClr val="dk1"/>
                </a:solidFill>
                <a:latin typeface="Times New Roman"/>
                <a:ea typeface="Times New Roman"/>
                <a:cs typeface="Times New Roman"/>
                <a:sym typeface="Times New Roman"/>
              </a:rPr>
              <a:t>.</a:t>
            </a:r>
          </a:p>
          <a:p>
            <a:pPr lvl="0" indent="-304800" algn="just">
              <a:buClr>
                <a:srgbClr val="222222"/>
              </a:buClr>
              <a:buSzPts val="1200"/>
              <a:buFont typeface="Times New Roman"/>
              <a:buChar char="●"/>
            </a:pPr>
            <a:r>
              <a:rPr lang="en" sz="1200" dirty="0" smtClean="0">
                <a:solidFill>
                  <a:schemeClr val="dk1"/>
                </a:solidFill>
                <a:latin typeface="Times New Roman"/>
                <a:ea typeface="Times New Roman"/>
                <a:cs typeface="Times New Roman"/>
                <a:sym typeface="Times New Roman"/>
              </a:rPr>
              <a:t>Kopelman, R.E., 2022. A unique approach to achieving organizational excellence: the cube one framework. Global Business and Organizational Excellence.</a:t>
            </a:r>
            <a:endParaRPr sz="1200">
              <a:solidFill>
                <a:srgbClr val="222222"/>
              </a:solidFill>
              <a:highlight>
                <a:srgbClr val="FFFFFF"/>
              </a:highlight>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 sz="1200" dirty="0">
                <a:solidFill>
                  <a:srgbClr val="222222"/>
                </a:solidFill>
                <a:highlight>
                  <a:srgbClr val="FFFFFF"/>
                </a:highlight>
                <a:latin typeface="Times New Roman"/>
                <a:ea typeface="Times New Roman"/>
                <a:cs typeface="Times New Roman"/>
                <a:sym typeface="Times New Roman"/>
              </a:rPr>
              <a:t>Saputra, F., 2022. The Role of Human Resources, Hardware, and Databases in Mass Media Companies. International Journal of Advanced Multidisciplinary, 1(1), </a:t>
            </a:r>
            <a:r>
              <a:rPr lang="en" sz="1200">
                <a:solidFill>
                  <a:srgbClr val="222222"/>
                </a:solidFill>
                <a:highlight>
                  <a:srgbClr val="FFFFFF"/>
                </a:highlight>
                <a:latin typeface="Times New Roman"/>
                <a:ea typeface="Times New Roman"/>
                <a:cs typeface="Times New Roman"/>
                <a:sym typeface="Times New Roman"/>
              </a:rPr>
              <a:t>pp.47-55</a:t>
            </a:r>
            <a:r>
              <a:rPr lang="en" sz="1200" smtClean="0">
                <a:solidFill>
                  <a:srgbClr val="222222"/>
                </a:solidFill>
                <a:highlight>
                  <a:srgbClr val="FFFFFF"/>
                </a:highlight>
                <a:latin typeface="Times New Roman"/>
                <a:ea typeface="Times New Roman"/>
                <a:cs typeface="Times New Roman"/>
                <a:sym typeface="Times New Roman"/>
              </a:rPr>
              <a:t>.</a:t>
            </a:r>
            <a:endParaRPr lang="en" sz="1200" dirty="0" smtClean="0">
              <a:solidFill>
                <a:schemeClr val="dk1"/>
              </a:solidFill>
              <a:latin typeface="Times New Roman"/>
              <a:ea typeface="Times New Roman"/>
              <a:cs typeface="Times New Roman"/>
              <a:sym typeface="Times New Roman"/>
            </a:endParaRPr>
          </a:p>
          <a:p>
            <a:pPr lvl="0" indent="-304800" algn="just">
              <a:buClr>
                <a:schemeClr val="dk1"/>
              </a:buClr>
              <a:buSzPts val="1200"/>
              <a:buFont typeface="Times New Roman"/>
              <a:buChar char="●"/>
            </a:pPr>
            <a:r>
              <a:rPr lang="en" sz="1200" dirty="0" smtClean="0">
                <a:solidFill>
                  <a:srgbClr val="222222"/>
                </a:solidFill>
                <a:highlight>
                  <a:srgbClr val="FFFFFF"/>
                </a:highlight>
                <a:latin typeface="Times New Roman"/>
                <a:ea typeface="Times New Roman"/>
                <a:cs typeface="Times New Roman"/>
                <a:sym typeface="Times New Roman"/>
              </a:rPr>
              <a:t>Urbancová, H. and Vrabcová, P., 2022. Activities of the Human Resources Department Influenced by Organizational Culture. Ekonomický časopis (Journal of Economics), 70(1).</a:t>
            </a:r>
            <a:endParaRPr sz="12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pic>
        <p:nvPicPr>
          <p:cNvPr id="211" name="Google Shape;211;p37"/>
          <p:cNvPicPr preferRelativeResize="0"/>
          <p:nvPr/>
        </p:nvPicPr>
        <p:blipFill rotWithShape="1">
          <a:blip r:embed="rId3">
            <a:alphaModFix/>
          </a:blip>
          <a:srcRect t="10820" b="10828"/>
          <a:stretch/>
        </p:blipFill>
        <p:spPr>
          <a:xfrm>
            <a:off x="673800" y="539250"/>
            <a:ext cx="7796400" cy="40650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1135</Words>
  <PresentationFormat>On-screen Show (16:9)</PresentationFormat>
  <Paragraphs>63</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Simple Light</vt:lpstr>
      <vt:lpstr>Beauty Industry</vt:lpstr>
      <vt:lpstr> Introduction</vt:lpstr>
      <vt:lpstr>Beauty Industry</vt:lpstr>
      <vt:lpstr>Human resource </vt:lpstr>
      <vt:lpstr>CONT</vt:lpstr>
      <vt:lpstr>Role of Human Resource</vt:lpstr>
      <vt:lpstr>CONT.</vt:lpstr>
      <vt:lpstr>Impact of flexible work</vt:lpstr>
      <vt:lpstr> CONT.</vt:lpstr>
      <vt:lpstr>Issues in the workplace</vt:lpstr>
      <vt:lpstr>Conclusion</vt:lpstr>
      <vt:lpstr>Reference</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2022-08-13T07:15:37Z</dcterms:modified>
</cp:coreProperties>
</file>