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95" r:id="rId6"/>
    <p:sldId id="294" r:id="rId7"/>
    <p:sldId id="288" r:id="rId8"/>
    <p:sldId id="289" r:id="rId9"/>
    <p:sldId id="290" r:id="rId10"/>
    <p:sldId id="291" r:id="rId11"/>
    <p:sldId id="292" r:id="rId12"/>
    <p:sldId id="293" r:id="rId13"/>
    <p:sldId id="287" r:id="rId14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69FED0-6A15-AA7E-ACEE-972E61F5AC2F}" v="30" dt="2020-03-04T12:51:16.977"/>
    <p1510:client id="{7BA867FD-E75E-7EB5-A406-AC4E96BB5951}" v="187" dt="2019-11-13T11:46:20.4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1" autoAdjust="0"/>
    <p:restoredTop sz="94660"/>
  </p:normalViewPr>
  <p:slideViewPr>
    <p:cSldViewPr>
      <p:cViewPr>
        <p:scale>
          <a:sx n="76" d="100"/>
          <a:sy n="76" d="100"/>
        </p:scale>
        <p:origin x="-708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microsoft.com/office/2016/11/relationships/changesInfo" Target="changesInfos/changesInfo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 Locock" userId="S::m.locock@uwtsd.ac.uk::e15b0232-237d-4436-a587-677fdd88485c" providerId="AD" clId="Web-{1069FED0-6A15-AA7E-ACEE-972E61F5AC2F}"/>
    <pc:docChg chg="modSld">
      <pc:chgData name="Martin Locock" userId="S::m.locock@uwtsd.ac.uk::e15b0232-237d-4436-a587-677fdd88485c" providerId="AD" clId="Web-{1069FED0-6A15-AA7E-ACEE-972E61F5AC2F}" dt="2020-03-04T12:51:16.977" v="27" actId="20577"/>
      <pc:docMkLst>
        <pc:docMk/>
      </pc:docMkLst>
      <pc:sldChg chg="modSp">
        <pc:chgData name="Martin Locock" userId="S::m.locock@uwtsd.ac.uk::e15b0232-237d-4436-a587-677fdd88485c" providerId="AD" clId="Web-{1069FED0-6A15-AA7E-ACEE-972E61F5AC2F}" dt="2020-03-04T12:51:16.977" v="27" actId="20577"/>
        <pc:sldMkLst>
          <pc:docMk/>
          <pc:sldMk cId="0" sldId="257"/>
        </pc:sldMkLst>
        <pc:spChg chg="mod">
          <ac:chgData name="Martin Locock" userId="S::m.locock@uwtsd.ac.uk::e15b0232-237d-4436-a587-677fdd88485c" providerId="AD" clId="Web-{1069FED0-6A15-AA7E-ACEE-972E61F5AC2F}" dt="2020-03-04T12:51:16.977" v="27" actId="20577"/>
          <ac:spMkLst>
            <pc:docMk/>
            <pc:sldMk cId="0" sldId="257"/>
            <ac:spMk id="3075" creationId="{D7A27D4E-9899-4A9F-BD34-0A84A2697ED3}"/>
          </ac:spMkLst>
        </pc:spChg>
      </pc:sldChg>
      <pc:sldChg chg="modSp">
        <pc:chgData name="Martin Locock" userId="S::m.locock@uwtsd.ac.uk::e15b0232-237d-4436-a587-677fdd88485c" providerId="AD" clId="Web-{1069FED0-6A15-AA7E-ACEE-972E61F5AC2F}" dt="2020-03-04T12:50:34.383" v="21" actId="20577"/>
        <pc:sldMkLst>
          <pc:docMk/>
          <pc:sldMk cId="0" sldId="287"/>
        </pc:sldMkLst>
        <pc:spChg chg="mod">
          <ac:chgData name="Martin Locock" userId="S::m.locock@uwtsd.ac.uk::e15b0232-237d-4436-a587-677fdd88485c" providerId="AD" clId="Web-{1069FED0-6A15-AA7E-ACEE-972E61F5AC2F}" dt="2020-03-04T12:50:34.383" v="21" actId="20577"/>
          <ac:spMkLst>
            <pc:docMk/>
            <pc:sldMk cId="0" sldId="287"/>
            <ac:spMk id="10243" creationId="{1F8574DA-A428-4119-BF64-088E1C57EFE6}"/>
          </ac:spMkLst>
        </pc:spChg>
      </pc:sldChg>
    </pc:docChg>
  </pc:docChgLst>
  <pc:docChgLst>
    <pc:chgData name="Martin Locock" userId="S::m.locock@uwtsd.ac.uk::e15b0232-237d-4436-a587-677fdd88485c" providerId="AD" clId="Web-{7BA867FD-E75E-7EB5-A406-AC4E96BB5951}"/>
    <pc:docChg chg="addSld modSld sldOrd">
      <pc:chgData name="Martin Locock" userId="S::m.locock@uwtsd.ac.uk::e15b0232-237d-4436-a587-677fdd88485c" providerId="AD" clId="Web-{7BA867FD-E75E-7EB5-A406-AC4E96BB5951}" dt="2019-11-13T11:46:20.432" v="185" actId="20577"/>
      <pc:docMkLst>
        <pc:docMk/>
      </pc:docMkLst>
      <pc:sldChg chg="modSp">
        <pc:chgData name="Martin Locock" userId="S::m.locock@uwtsd.ac.uk::e15b0232-237d-4436-a587-677fdd88485c" providerId="AD" clId="Web-{7BA867FD-E75E-7EB5-A406-AC4E96BB5951}" dt="2019-11-13T11:34:08.618" v="4" actId="20577"/>
        <pc:sldMkLst>
          <pc:docMk/>
          <pc:sldMk cId="0" sldId="256"/>
        </pc:sldMkLst>
        <pc:spChg chg="mod">
          <ac:chgData name="Martin Locock" userId="S::m.locock@uwtsd.ac.uk::e15b0232-237d-4436-a587-677fdd88485c" providerId="AD" clId="Web-{7BA867FD-E75E-7EB5-A406-AC4E96BB5951}" dt="2019-11-13T11:34:08.618" v="4" actId="20577"/>
          <ac:spMkLst>
            <pc:docMk/>
            <pc:sldMk cId="0" sldId="256"/>
            <ac:spMk id="2" creationId="{BA4FB591-7E25-4ED7-83CE-12A0A425A7CA}"/>
          </ac:spMkLst>
        </pc:spChg>
      </pc:sldChg>
      <pc:sldChg chg="modSp">
        <pc:chgData name="Martin Locock" userId="S::m.locock@uwtsd.ac.uk::e15b0232-237d-4436-a587-677fdd88485c" providerId="AD" clId="Web-{7BA867FD-E75E-7EB5-A406-AC4E96BB5951}" dt="2019-11-13T11:41:35.135" v="67" actId="20577"/>
        <pc:sldMkLst>
          <pc:docMk/>
          <pc:sldMk cId="0" sldId="257"/>
        </pc:sldMkLst>
        <pc:spChg chg="mod">
          <ac:chgData name="Martin Locock" userId="S::m.locock@uwtsd.ac.uk::e15b0232-237d-4436-a587-677fdd88485c" providerId="AD" clId="Web-{7BA867FD-E75E-7EB5-A406-AC4E96BB5951}" dt="2019-11-13T11:41:35.135" v="67" actId="20577"/>
          <ac:spMkLst>
            <pc:docMk/>
            <pc:sldMk cId="0" sldId="257"/>
            <ac:spMk id="3075" creationId="{D7A27D4E-9899-4A9F-BD34-0A84A2697ED3}"/>
          </ac:spMkLst>
        </pc:spChg>
      </pc:sldChg>
      <pc:sldChg chg="modSp new ord">
        <pc:chgData name="Martin Locock" userId="S::m.locock@uwtsd.ac.uk::e15b0232-237d-4436-a587-677fdd88485c" providerId="AD" clId="Web-{7BA867FD-E75E-7EB5-A406-AC4E96BB5951}" dt="2019-11-13T11:37:01.399" v="59"/>
        <pc:sldMkLst>
          <pc:docMk/>
          <pc:sldMk cId="1164956568" sldId="294"/>
        </pc:sldMkLst>
        <pc:spChg chg="mod">
          <ac:chgData name="Martin Locock" userId="S::m.locock@uwtsd.ac.uk::e15b0232-237d-4436-a587-677fdd88485c" providerId="AD" clId="Web-{7BA867FD-E75E-7EB5-A406-AC4E96BB5951}" dt="2019-11-13T11:34:39.196" v="22" actId="20577"/>
          <ac:spMkLst>
            <pc:docMk/>
            <pc:sldMk cId="1164956568" sldId="294"/>
            <ac:spMk id="2" creationId="{59D5D97A-4D6E-4670-83B6-5564C726BDCA}"/>
          </ac:spMkLst>
        </pc:spChg>
        <pc:spChg chg="mod">
          <ac:chgData name="Martin Locock" userId="S::m.locock@uwtsd.ac.uk::e15b0232-237d-4436-a587-677fdd88485c" providerId="AD" clId="Web-{7BA867FD-E75E-7EB5-A406-AC4E96BB5951}" dt="2019-11-13T11:36:53.134" v="58" actId="20577"/>
          <ac:spMkLst>
            <pc:docMk/>
            <pc:sldMk cId="1164956568" sldId="294"/>
            <ac:spMk id="3" creationId="{2E4DE126-AB61-4EFB-BAEE-ACF253529E7B}"/>
          </ac:spMkLst>
        </pc:spChg>
      </pc:sldChg>
      <pc:sldChg chg="addSp delSp modSp new">
        <pc:chgData name="Martin Locock" userId="S::m.locock@uwtsd.ac.uk::e15b0232-237d-4436-a587-677fdd88485c" providerId="AD" clId="Web-{7BA867FD-E75E-7EB5-A406-AC4E96BB5951}" dt="2019-11-13T11:46:19.588" v="183" actId="20577"/>
        <pc:sldMkLst>
          <pc:docMk/>
          <pc:sldMk cId="2348250749" sldId="295"/>
        </pc:sldMkLst>
        <pc:spChg chg="mod">
          <ac:chgData name="Martin Locock" userId="S::m.locock@uwtsd.ac.uk::e15b0232-237d-4436-a587-677fdd88485c" providerId="AD" clId="Web-{7BA867FD-E75E-7EB5-A406-AC4E96BB5951}" dt="2019-11-13T11:41:48.510" v="72" actId="20577"/>
          <ac:spMkLst>
            <pc:docMk/>
            <pc:sldMk cId="2348250749" sldId="295"/>
            <ac:spMk id="2" creationId="{3AAADC01-0E8E-47F5-8038-558210F3230A}"/>
          </ac:spMkLst>
        </pc:spChg>
        <pc:spChg chg="del">
          <ac:chgData name="Martin Locock" userId="S::m.locock@uwtsd.ac.uk::e15b0232-237d-4436-a587-677fdd88485c" providerId="AD" clId="Web-{7BA867FD-E75E-7EB5-A406-AC4E96BB5951}" dt="2019-11-13T11:41:55.010" v="73"/>
          <ac:spMkLst>
            <pc:docMk/>
            <pc:sldMk cId="2348250749" sldId="295"/>
            <ac:spMk id="3" creationId="{CCF2A116-9C9A-45D6-B71D-FD89E4853941}"/>
          </ac:spMkLst>
        </pc:spChg>
        <pc:spChg chg="add mod">
          <ac:chgData name="Martin Locock" userId="S::m.locock@uwtsd.ac.uk::e15b0232-237d-4436-a587-677fdd88485c" providerId="AD" clId="Web-{7BA867FD-E75E-7EB5-A406-AC4E96BB5951}" dt="2019-11-13T11:46:19.588" v="183" actId="20577"/>
          <ac:spMkLst>
            <pc:docMk/>
            <pc:sldMk cId="2348250749" sldId="295"/>
            <ac:spMk id="6" creationId="{3936AE12-0284-470C-BBE5-292A045AA805}"/>
          </ac:spMkLst>
        </pc:spChg>
        <pc:picChg chg="add mod ord">
          <ac:chgData name="Martin Locock" userId="S::m.locock@uwtsd.ac.uk::e15b0232-237d-4436-a587-677fdd88485c" providerId="AD" clId="Web-{7BA867FD-E75E-7EB5-A406-AC4E96BB5951}" dt="2019-11-13T11:45:31.229" v="146" actId="1076"/>
          <ac:picMkLst>
            <pc:docMk/>
            <pc:sldMk cId="2348250749" sldId="295"/>
            <ac:picMk id="4" creationId="{A89444A4-DB06-4C3A-9B80-9CDFD524276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27B4-D6E7-4207-A9E4-B0ABFA8A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4626D-496A-4920-9FE1-440B923B8CD2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9A41F-2400-4BF5-974D-A76804248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E70A0-7210-47EF-BC8E-116D3B331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73D47-E52B-4097-B2AD-27D34EC5339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3767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F8CD71-B4EE-4E68-A995-AE3A5F8E5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7F654-CEF0-456D-B090-BFD17633E2D6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3BAD9-DBC7-4549-A144-E6E4FBA12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D65B1-ADC5-4085-B5BE-9F195A9A2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AA58E7-5573-4F5F-B57B-D2D721A306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1338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54ACC-FDAE-473C-A18F-E397AF531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67C9D-4887-4D22-90EB-EAA53A5A4E29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A62D98-1DF6-4679-85C8-DBA15B019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1F1CA-134C-4390-B56C-673B040F8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7F272-279D-4B4B-AD6C-6D9EC2BEFD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6437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BD8A762-F41F-4770-8B76-8B184EC51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24D56-A36B-4647-A093-0B6277D65673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95F930F-C2FF-4E66-9B8A-17A8006A1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3C2C88A-92ED-43B0-8F57-A5C1F6DA2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F8B88-87DD-446F-9537-248B2F6E0CB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1169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DBEC250-8738-443B-BF20-E14F778DE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E3A9E-B1B4-4CAD-91FC-06DD9CD9E3E7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BB1F958-27FD-4502-96B5-01E82FF66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619C492-CCF0-400C-9D13-B591BCD2B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9888E-475F-434E-8CC2-48772CE66F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7753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5CA7570-9673-4CC1-A1D8-4BC924528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78EEB-78A6-4E6F-81B2-A6EEE71D9642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1FA69FB-261D-4CD8-B818-559395924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B106B88-F2FB-46C1-BF01-18B1B37B6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B5709-FA48-4CF1-9DF3-E1565D6A63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7270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DB42038-9821-475D-9702-B1B1F028E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0C9A8-80CB-41BB-92E4-B32161B9AE15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3BE9348-F321-4E92-A559-5375DFF1D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215D609-7DBE-4D77-AD57-C805A6DCF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07EE4-C923-4161-A35F-2BFDAA6586B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3661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AE09C7-7770-4131-B9DF-06FD008F9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06440-4748-4BAB-9DA7-9CB657265911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856891B-9A07-42B7-B28F-5396ED2AB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A6DADFD-D132-4EB4-BAB0-A948840CE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98AD6B-CCEF-4D00-9065-B9483B8251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1444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B7F4368-BB14-4699-8F8A-4AE12076A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B4820-8D1B-47F2-B343-B26C31BDC2ED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2BCCB69-C634-4EEB-92DF-05D9E8255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3863633-2094-483B-99AD-12455982F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43E360-A243-4681-B701-817FD368E5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2163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3301B4-2C95-4291-A746-A8831B6E0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537E1-6C40-4CDB-B640-C5B764412A11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CF063-944E-46CF-8370-2E005C8E8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1652E-FAA8-483E-9241-B34E01319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F8B0D-C698-46A8-B351-C202AF3EB5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6627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2481ED-9769-4756-890F-EAF31B59F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FA05B-31AC-494A-9D0F-B7F795968251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927C9-52B0-4B9D-A2ED-8BDE7C189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74176F-6823-4F2A-B55E-45ED5DEE4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D4D694-3A08-459E-9C2A-BC16DC382A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5809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B770A2E-6793-4D14-8374-223478E71EF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1738A13-521E-45C1-B615-0D43A0F7DB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92BA7-5B96-4C1E-838D-0301C1B673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ADF64D-5153-4C41-9EA9-BE484492D994}" type="datetimeFigureOut">
              <a:rPr lang="en-US"/>
              <a:pPr>
                <a:defRPr/>
              </a:pPr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F28EC-4D64-4EC0-94CC-2ACA471F18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98D384-05CF-4BB0-B778-C556C0FBC2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B9400C7-52F5-4755-BA47-CD0CC7D6736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FB591-7E25-4ED7-83CE-12A0A425A7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AHAC 7005   Heritage project management in the modern world: </a:t>
            </a:r>
            <a:r>
              <a:rPr lang="en-GB"/>
              <a:t>session 9  PRINCE2, Agile and </a:t>
            </a:r>
            <a:r>
              <a:rPr lang="en-GB" err="1"/>
              <a:t>MoRPHE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777F97-CDFD-4F60-93A9-177F2CBAF6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6363" y="4941888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Martin </a:t>
            </a:r>
            <a:r>
              <a:rPr lang="en-GB" dirty="0" err="1"/>
              <a:t>Locock</a:t>
            </a:r>
            <a:endParaRPr lang="en-US" dirty="0"/>
          </a:p>
        </p:txBody>
      </p:sp>
      <p:pic>
        <p:nvPicPr>
          <p:cNvPr id="2052" name="Picture 2" descr="University of Wales Trinity Saint David">
            <a:extLst>
              <a:ext uri="{FF2B5EF4-FFF2-40B4-BE49-F238E27FC236}">
                <a16:creationId xmlns:a16="http://schemas.microsoft.com/office/drawing/2014/main" id="{7513B8A7-0809-426C-AD5A-21958E479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5272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E9611CC3-902D-4DE0-A404-763D1BCA4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Outline</a:t>
            </a:r>
            <a:endParaRPr lang="en-US" altLang="en-US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D7A27D4E-9899-4A9F-BD34-0A84A2697E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400"/>
              <a:t>Discussion task –grey literature</a:t>
            </a:r>
            <a:endParaRPr lang="en-GB" altLang="en-US" sz="2400" dirty="0"/>
          </a:p>
          <a:p>
            <a:r>
              <a:rPr lang="en-GB" altLang="en-US" sz="2400" dirty="0">
                <a:cs typeface="Calibri"/>
              </a:rPr>
              <a:t>GANTT charts</a:t>
            </a:r>
            <a:endParaRPr lang="en-GB" altLang="en-US" sz="2400" dirty="0"/>
          </a:p>
          <a:p>
            <a:pPr eaLnBrk="1" hangingPunct="1"/>
            <a:r>
              <a:rPr lang="en-GB" altLang="en-US" sz="2400" dirty="0"/>
              <a:t>PRINCE2</a:t>
            </a:r>
            <a:endParaRPr lang="en-GB" altLang="en-US" sz="2400" dirty="0">
              <a:cs typeface="Calibri"/>
            </a:endParaRPr>
          </a:p>
          <a:p>
            <a:r>
              <a:rPr lang="en-GB" altLang="en-US" sz="2400" dirty="0">
                <a:cs typeface="Calibri"/>
              </a:rPr>
              <a:t>Agile PM</a:t>
            </a:r>
            <a:endParaRPr lang="en-GB" altLang="en-US" sz="2400" dirty="0"/>
          </a:p>
          <a:p>
            <a:pPr eaLnBrk="1" hangingPunct="1"/>
            <a:r>
              <a:rPr lang="en-GB" altLang="en-US" sz="2400" err="1"/>
              <a:t>MoRPHE</a:t>
            </a:r>
            <a:endParaRPr lang="en-GB" altLang="en-US" sz="2400" err="1">
              <a:cs typeface="Calibri"/>
            </a:endParaRPr>
          </a:p>
          <a:p>
            <a:pPr eaLnBrk="1" hangingPunct="1"/>
            <a:r>
              <a:rPr lang="en-GB" altLang="en-US" sz="2400" dirty="0"/>
              <a:t>Task for next session </a:t>
            </a:r>
            <a:endParaRPr lang="en-GB" altLang="en-US" sz="2400" dirty="0">
              <a:cs typeface="Calibri"/>
            </a:endParaRPr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ADC01-0E8E-47F5-8038-558210F32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"/>
              </a:rPr>
              <a:t>GANTT chart</a:t>
            </a:r>
            <a:endParaRPr lang="en-GB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89444A4-DB06-4C3A-9B80-9CDFD5242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4165" y="2935491"/>
            <a:ext cx="7648575" cy="18288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936AE12-0284-470C-BBE5-292A045AA805}"/>
              </a:ext>
            </a:extLst>
          </p:cNvPr>
          <p:cNvSpPr txBox="1"/>
          <p:nvPr/>
        </p:nvSpPr>
        <p:spPr>
          <a:xfrm>
            <a:off x="901110" y="1525772"/>
            <a:ext cx="6929769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Arial"/>
                <a:cs typeface="Arial"/>
              </a:rPr>
              <a:t>Used to plan time </a:t>
            </a:r>
            <a:r>
              <a:rPr lang="en-GB" dirty="0">
                <a:latin typeface="Arial"/>
                <a:cs typeface="Arial"/>
              </a:rPr>
              <a:t>and resources</a:t>
            </a:r>
          </a:p>
          <a:p>
            <a:r>
              <a:rPr lang="en-GB">
                <a:latin typeface="Arial"/>
                <a:cs typeface="Arial"/>
              </a:rPr>
              <a:t>Range of software: MS Project, Excel</a:t>
            </a:r>
            <a:endParaRPr lang="en-GB" dirty="0">
              <a:latin typeface="Arial"/>
              <a:cs typeface="Arial"/>
            </a:endParaRPr>
          </a:p>
          <a:p>
            <a:r>
              <a:rPr lang="en-GB">
                <a:latin typeface="Arial"/>
                <a:cs typeface="Arial"/>
              </a:rPr>
              <a:t>Critical path analysis &gt; sequence of tasks &gt; define dependencies &gt; </a:t>
            </a:r>
            <a:r>
              <a:rPr lang="en-GB" dirty="0">
                <a:latin typeface="Arial"/>
                <a:cs typeface="Arial"/>
              </a:rPr>
              <a:t>bottlenecks</a:t>
            </a:r>
          </a:p>
          <a:p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8250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5D97A-4D6E-4670-83B6-5564C726B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"/>
              </a:rPr>
              <a:t>Agile Project Management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DE126-AB61-4EFB-BAEE-ACF253529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cs typeface="Calibri"/>
              </a:rPr>
              <a:t>Software development</a:t>
            </a:r>
          </a:p>
          <a:p>
            <a:r>
              <a:rPr lang="en-GB">
                <a:cs typeface="Calibri"/>
              </a:rPr>
              <a:t>Sprint</a:t>
            </a:r>
          </a:p>
          <a:p>
            <a:r>
              <a:rPr lang="en-GB">
                <a:cs typeface="Calibri"/>
              </a:rPr>
              <a:t>Scrum</a:t>
            </a:r>
          </a:p>
          <a:p>
            <a:r>
              <a:rPr lang="en-GB">
                <a:cs typeface="Calibri"/>
              </a:rPr>
              <a:t>Incremental progress</a:t>
            </a:r>
            <a:endParaRPr lang="en-GB" dirty="0">
              <a:cs typeface="Calibri"/>
            </a:endParaRPr>
          </a:p>
          <a:p>
            <a:r>
              <a:rPr lang="en-GB">
                <a:cs typeface="Calibri"/>
              </a:rPr>
              <a:t>Define customer needs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495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1383445A-8155-4C4E-B02C-ADF8B8212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MoRPHE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BA345986-5C60-4DFD-80DD-E7328D551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Management of Research Project in the Historic Environment</a:t>
            </a:r>
          </a:p>
          <a:p>
            <a:r>
              <a:rPr lang="en-GB" altLang="en-US"/>
              <a:t>Successor to MAP2 (Management of Archaeological Projects)</a:t>
            </a:r>
          </a:p>
          <a:p>
            <a:r>
              <a:rPr lang="en-GB" altLang="en-US"/>
              <a:t>English Heritage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E70F1764-4932-4517-A8D4-3B89FDE40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MoRPHE principles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9B474B8B-A51C-40D6-8D1E-E36E207B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Based on PRINCE2</a:t>
            </a:r>
          </a:p>
          <a:p>
            <a:r>
              <a:rPr lang="en-GB" altLang="en-US"/>
              <a:t>Staged approach: Start Up, Initiation, Execution 1-n, Closure </a:t>
            </a:r>
          </a:p>
          <a:p>
            <a:r>
              <a:rPr lang="en-GB" altLang="en-US"/>
              <a:t>Aims, Objectives, Products, Tasks</a:t>
            </a:r>
          </a:p>
          <a:p>
            <a:r>
              <a:rPr lang="en-GB" altLang="en-US"/>
              <a:t>Review points</a:t>
            </a:r>
          </a:p>
          <a:p>
            <a:r>
              <a:rPr lang="en-GB" altLang="en-US"/>
              <a:t>Project Executive, Project Manager, Project Board, Experts</a:t>
            </a:r>
          </a:p>
          <a:p>
            <a:endParaRPr lang="en-GB" altLang="en-US"/>
          </a:p>
          <a:p>
            <a:endParaRPr lang="en-GB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EA4CCBD1-2B71-47E7-9DDA-0FF071996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F238142F-DA2C-47EC-834F-CCBB9FB5F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6148" name="Picture 2">
            <a:extLst>
              <a:ext uri="{FF2B5EF4-FFF2-40B4-BE49-F238E27FC236}">
                <a16:creationId xmlns:a16="http://schemas.microsoft.com/office/drawing/2014/main" id="{0F351B5C-DDD0-40E2-B17B-FCB4C46E7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822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43C3F5A3-364F-4D12-BABF-73877693A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9B4BFAA3-F11E-4348-AD77-48009DD18C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7172" name="Picture 2">
            <a:extLst>
              <a:ext uri="{FF2B5EF4-FFF2-40B4-BE49-F238E27FC236}">
                <a16:creationId xmlns:a16="http://schemas.microsoft.com/office/drawing/2014/main" id="{526799F7-C79F-4D32-BA04-1D176CFD0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822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43834A2D-F106-4036-966E-63D9C7CD3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ECC65C09-870B-49B1-8734-7CDF277F49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8196" name="Picture 2">
            <a:extLst>
              <a:ext uri="{FF2B5EF4-FFF2-40B4-BE49-F238E27FC236}">
                <a16:creationId xmlns:a16="http://schemas.microsoft.com/office/drawing/2014/main" id="{5E99AB9F-1F65-4618-931D-8203889F7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822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FAAC9AB4-33D0-4594-9B8A-FFD618513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75BC27B4-887B-43B4-B84D-FC57208AAE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9220" name="Picture 2">
            <a:extLst>
              <a:ext uri="{FF2B5EF4-FFF2-40B4-BE49-F238E27FC236}">
                <a16:creationId xmlns:a16="http://schemas.microsoft.com/office/drawing/2014/main" id="{0DD1899D-C30A-4BA2-BA26-ACAF513B4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822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4047A9D6-4A24-40E9-A7A9-39C5EA014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Preparation task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F8574DA-A428-4119-BF64-088E1C57E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>
                <a:cs typeface="Calibri"/>
              </a:rPr>
              <a:t>Online </a:t>
            </a:r>
            <a:r>
              <a:rPr lang="en-GB" altLang="en-US" dirty="0" err="1">
                <a:cs typeface="Calibri"/>
              </a:rPr>
              <a:t>MoRPHE</a:t>
            </a:r>
            <a:r>
              <a:rPr lang="en-GB" altLang="en-US" dirty="0">
                <a:cs typeface="Calibri"/>
              </a:rPr>
              <a:t> worksheet (see Moodle)</a:t>
            </a:r>
          </a:p>
        </p:txBody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55072AFA-313D-4E67-B48C-CFF25B4E3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4130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en-GB" altLang="en-US"/>
            </a:br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438F96E705D6469403A46F42FBE3CB" ma:contentTypeVersion="2" ma:contentTypeDescription="Create a new document." ma:contentTypeScope="" ma:versionID="a26141587a6089a8436d40bb9a7ba0da">
  <xsd:schema xmlns:xsd="http://www.w3.org/2001/XMLSchema" xmlns:xs="http://www.w3.org/2001/XMLSchema" xmlns:p="http://schemas.microsoft.com/office/2006/metadata/properties" xmlns:ns3="a3276f14-397d-4ed7-b8c7-ece791485ff1" targetNamespace="http://schemas.microsoft.com/office/2006/metadata/properties" ma:root="true" ma:fieldsID="5cdbd2d04e2fdc54e777c6268fd40b62" ns3:_="">
    <xsd:import namespace="a3276f14-397d-4ed7-b8c7-ece791485ff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276f14-397d-4ed7-b8c7-ece791485ff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6CE510-2094-4841-A08C-D24BC6F8D4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276f14-397d-4ed7-b8c7-ece791485f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B47BBD-F7A2-42FC-8B74-68DB9FA183F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99</Words>
  <Application>Microsoft Office PowerPoint</Application>
  <PresentationFormat>On-screen Show (4:3)</PresentationFormat>
  <Paragraphs>25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AHAC 7005   Heritage project management in the modern world: session 9  PRINCE2, Agile and MoRPHE</vt:lpstr>
      <vt:lpstr>Outline</vt:lpstr>
      <vt:lpstr>GANTT chart</vt:lpstr>
      <vt:lpstr>Agile Project Management</vt:lpstr>
      <vt:lpstr>MoRPHE</vt:lpstr>
      <vt:lpstr>MoRPHE principles</vt:lpstr>
      <vt:lpstr>PowerPoint Presentation</vt:lpstr>
      <vt:lpstr>PowerPoint Presentation</vt:lpstr>
      <vt:lpstr>PowerPoint Presentation</vt:lpstr>
      <vt:lpstr>PowerPoint Presentation</vt:lpstr>
      <vt:lpstr>Preparation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AHAC 7005   Heritage project management in the modern world: session 2  legislation</dc:title>
  <dc:creator>Martin Locock</dc:creator>
  <cp:lastModifiedBy>m.locock</cp:lastModifiedBy>
  <cp:revision>111</cp:revision>
  <dcterms:modified xsi:type="dcterms:W3CDTF">2020-03-04T12:51:18Z</dcterms:modified>
</cp:coreProperties>
</file>