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sldIdLst>
    <p:sldId id="256" r:id="rId2"/>
    <p:sldId id="257" r:id="rId3"/>
    <p:sldId id="268" r:id="rId4"/>
    <p:sldId id="277" r:id="rId5"/>
    <p:sldId id="269" r:id="rId6"/>
    <p:sldId id="270" r:id="rId7"/>
    <p:sldId id="271" r:id="rId8"/>
    <p:sldId id="272" r:id="rId9"/>
    <p:sldId id="273" r:id="rId10"/>
    <p:sldId id="274" r:id="rId11"/>
    <p:sldId id="275"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7" d="100"/>
          <a:sy n="67" d="100"/>
        </p:scale>
        <p:origin x="129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6" Type="http://schemas.openxmlformats.org/officeDocument/2006/relationships/image" Target="../media/image36.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6" Type="http://schemas.openxmlformats.org/officeDocument/2006/relationships/image" Target="../media/image36.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DB4EE-386B-4BE2-BAD8-2B6B641871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F5FA48-1076-4BE1-8646-A4E41CDE7EF7}">
      <dgm:prSet/>
      <dgm:spPr/>
      <dgm:t>
        <a:bodyPr/>
        <a:lstStyle/>
        <a:p>
          <a:r>
            <a:rPr lang="en-GB" b="1"/>
            <a:t>Benefits</a:t>
          </a:r>
          <a:endParaRPr lang="en-US"/>
        </a:p>
      </dgm:t>
    </dgm:pt>
    <dgm:pt modelId="{4B0B1DC7-E2DD-4F05-8919-7A27B6C50C0E}" type="parTrans" cxnId="{C2C5FC90-6D91-4792-8203-E02085D113DE}">
      <dgm:prSet/>
      <dgm:spPr/>
      <dgm:t>
        <a:bodyPr/>
        <a:lstStyle/>
        <a:p>
          <a:endParaRPr lang="en-US"/>
        </a:p>
      </dgm:t>
    </dgm:pt>
    <dgm:pt modelId="{B7E6D762-A239-43B7-B8D6-01E57ED18B53}" type="sibTrans" cxnId="{C2C5FC90-6D91-4792-8203-E02085D113DE}">
      <dgm:prSet/>
      <dgm:spPr/>
      <dgm:t>
        <a:bodyPr/>
        <a:lstStyle/>
        <a:p>
          <a:endParaRPr lang="en-US"/>
        </a:p>
      </dgm:t>
    </dgm:pt>
    <dgm:pt modelId="{671C454D-8757-4C28-96A9-1C03436E2F4A}">
      <dgm:prSet/>
      <dgm:spPr/>
      <dgm:t>
        <a:bodyPr/>
        <a:lstStyle/>
        <a:p>
          <a:r>
            <a:rPr lang="en-GB"/>
            <a:t>Improves patient communication through automated reminders and personalised messages</a:t>
          </a:r>
          <a:endParaRPr lang="en-US"/>
        </a:p>
      </dgm:t>
    </dgm:pt>
    <dgm:pt modelId="{550B27DE-43E9-435F-9336-FB82279D1360}" type="parTrans" cxnId="{7B0A156F-F1F3-4D2E-9C11-A9E7788ABF85}">
      <dgm:prSet/>
      <dgm:spPr/>
      <dgm:t>
        <a:bodyPr/>
        <a:lstStyle/>
        <a:p>
          <a:endParaRPr lang="en-US"/>
        </a:p>
      </dgm:t>
    </dgm:pt>
    <dgm:pt modelId="{DF329F95-8E99-441E-8924-855FA0C0B0C4}" type="sibTrans" cxnId="{7B0A156F-F1F3-4D2E-9C11-A9E7788ABF85}">
      <dgm:prSet/>
      <dgm:spPr/>
      <dgm:t>
        <a:bodyPr/>
        <a:lstStyle/>
        <a:p>
          <a:endParaRPr lang="en-US"/>
        </a:p>
      </dgm:t>
    </dgm:pt>
    <dgm:pt modelId="{F004BF24-591B-4F78-88B5-1596429B2E0D}">
      <dgm:prSet/>
      <dgm:spPr/>
      <dgm:t>
        <a:bodyPr/>
        <a:lstStyle/>
        <a:p>
          <a:r>
            <a:rPr lang="en-GB"/>
            <a:t>Enhances patient retention and satisfaction</a:t>
          </a:r>
          <a:endParaRPr lang="en-US"/>
        </a:p>
      </dgm:t>
    </dgm:pt>
    <dgm:pt modelId="{28315564-D040-4B13-AF6E-5AE9FAD4CACE}" type="parTrans" cxnId="{1F396664-00A6-4FF1-9F48-359F99B24D18}">
      <dgm:prSet/>
      <dgm:spPr/>
      <dgm:t>
        <a:bodyPr/>
        <a:lstStyle/>
        <a:p>
          <a:endParaRPr lang="en-US"/>
        </a:p>
      </dgm:t>
    </dgm:pt>
    <dgm:pt modelId="{B0238D88-D4A2-42B2-8B82-248A28BB08B5}" type="sibTrans" cxnId="{1F396664-00A6-4FF1-9F48-359F99B24D18}">
      <dgm:prSet/>
      <dgm:spPr/>
      <dgm:t>
        <a:bodyPr/>
        <a:lstStyle/>
        <a:p>
          <a:endParaRPr lang="en-US"/>
        </a:p>
      </dgm:t>
    </dgm:pt>
    <dgm:pt modelId="{9AC5EE1D-FD8E-439E-9574-FADEC79E6744}">
      <dgm:prSet/>
      <dgm:spPr/>
      <dgm:t>
        <a:bodyPr/>
        <a:lstStyle/>
        <a:p>
          <a:r>
            <a:rPr lang="en-GB"/>
            <a:t>Supports effective management of patient information</a:t>
          </a:r>
          <a:br>
            <a:rPr lang="en-GB"/>
          </a:br>
          <a:r>
            <a:rPr lang="en-GB" i="1"/>
            <a:t>(Buttle and Maklan, 2019; Laudon and Laudon, 2022)</a:t>
          </a:r>
          <a:endParaRPr lang="en-US"/>
        </a:p>
      </dgm:t>
    </dgm:pt>
    <dgm:pt modelId="{AFA9A3E6-CD03-49B4-936A-8157F722B2F5}" type="parTrans" cxnId="{69DE5881-D897-4339-915D-1F23107E30C8}">
      <dgm:prSet/>
      <dgm:spPr/>
      <dgm:t>
        <a:bodyPr/>
        <a:lstStyle/>
        <a:p>
          <a:endParaRPr lang="en-US"/>
        </a:p>
      </dgm:t>
    </dgm:pt>
    <dgm:pt modelId="{7772F3DE-04E1-4645-8F52-568B9EB9325C}" type="sibTrans" cxnId="{69DE5881-D897-4339-915D-1F23107E30C8}">
      <dgm:prSet/>
      <dgm:spPr/>
      <dgm:t>
        <a:bodyPr/>
        <a:lstStyle/>
        <a:p>
          <a:endParaRPr lang="en-US"/>
        </a:p>
      </dgm:t>
    </dgm:pt>
    <dgm:pt modelId="{B4D8C306-05F4-4AD9-8B79-17A359744825}">
      <dgm:prSet/>
      <dgm:spPr/>
      <dgm:t>
        <a:bodyPr/>
        <a:lstStyle/>
        <a:p>
          <a:r>
            <a:rPr lang="en-GB" b="1"/>
            <a:t>Limitations</a:t>
          </a:r>
          <a:endParaRPr lang="en-US"/>
        </a:p>
      </dgm:t>
    </dgm:pt>
    <dgm:pt modelId="{7DB61F76-C90E-4294-910D-7479D06255E7}" type="parTrans" cxnId="{DF4EEE7E-94DC-4475-8E6E-691EFC1BC5D7}">
      <dgm:prSet/>
      <dgm:spPr/>
      <dgm:t>
        <a:bodyPr/>
        <a:lstStyle/>
        <a:p>
          <a:endParaRPr lang="en-US"/>
        </a:p>
      </dgm:t>
    </dgm:pt>
    <dgm:pt modelId="{0BC7B5F8-8DF9-4858-8E6D-EB8E34556C07}" type="sibTrans" cxnId="{DF4EEE7E-94DC-4475-8E6E-691EFC1BC5D7}">
      <dgm:prSet/>
      <dgm:spPr/>
      <dgm:t>
        <a:bodyPr/>
        <a:lstStyle/>
        <a:p>
          <a:endParaRPr lang="en-US"/>
        </a:p>
      </dgm:t>
    </dgm:pt>
    <dgm:pt modelId="{F7F40625-2F77-451B-85FF-F37715A5D472}">
      <dgm:prSet/>
      <dgm:spPr/>
      <dgm:t>
        <a:bodyPr/>
        <a:lstStyle/>
        <a:p>
          <a:r>
            <a:rPr lang="en-GB"/>
            <a:t>High implementation and maintenance costs</a:t>
          </a:r>
          <a:endParaRPr lang="en-US"/>
        </a:p>
      </dgm:t>
    </dgm:pt>
    <dgm:pt modelId="{B80C7084-38B2-4787-9660-E7111651BA28}" type="parTrans" cxnId="{18591481-6D5F-483F-807B-341540DEA338}">
      <dgm:prSet/>
      <dgm:spPr/>
      <dgm:t>
        <a:bodyPr/>
        <a:lstStyle/>
        <a:p>
          <a:endParaRPr lang="en-US"/>
        </a:p>
      </dgm:t>
    </dgm:pt>
    <dgm:pt modelId="{307BA291-DFEB-4511-ABF3-F77319683D79}" type="sibTrans" cxnId="{18591481-6D5F-483F-807B-341540DEA338}">
      <dgm:prSet/>
      <dgm:spPr/>
      <dgm:t>
        <a:bodyPr/>
        <a:lstStyle/>
        <a:p>
          <a:endParaRPr lang="en-US"/>
        </a:p>
      </dgm:t>
    </dgm:pt>
    <dgm:pt modelId="{4D3D6B01-E5C2-462B-94FF-C19122562211}">
      <dgm:prSet/>
      <dgm:spPr/>
      <dgm:t>
        <a:bodyPr/>
        <a:lstStyle/>
        <a:p>
          <a:r>
            <a:rPr lang="en-GB"/>
            <a:t>Requires staff training and system adoption</a:t>
          </a:r>
          <a:endParaRPr lang="en-US"/>
        </a:p>
      </dgm:t>
    </dgm:pt>
    <dgm:pt modelId="{C252A363-1451-4CFD-9E71-B36478C3E6D3}" type="parTrans" cxnId="{1E90FC35-1490-4A68-91BE-FD3DA7191331}">
      <dgm:prSet/>
      <dgm:spPr/>
      <dgm:t>
        <a:bodyPr/>
        <a:lstStyle/>
        <a:p>
          <a:endParaRPr lang="en-US"/>
        </a:p>
      </dgm:t>
    </dgm:pt>
    <dgm:pt modelId="{19C278CD-AC58-4E1D-826C-0382ABB453B1}" type="sibTrans" cxnId="{1E90FC35-1490-4A68-91BE-FD3DA7191331}">
      <dgm:prSet/>
      <dgm:spPr/>
      <dgm:t>
        <a:bodyPr/>
        <a:lstStyle/>
        <a:p>
          <a:endParaRPr lang="en-US"/>
        </a:p>
      </dgm:t>
    </dgm:pt>
    <dgm:pt modelId="{9F912E94-6332-4933-9723-85AEFD3056A3}">
      <dgm:prSet/>
      <dgm:spPr/>
      <dgm:t>
        <a:bodyPr/>
        <a:lstStyle/>
        <a:p>
          <a:r>
            <a:rPr lang="en-GB"/>
            <a:t>Increases data privacy and security responsibilities</a:t>
          </a:r>
          <a:br>
            <a:rPr lang="en-GB"/>
          </a:br>
          <a:r>
            <a:rPr lang="en-GB" i="1"/>
            <a:t>(Boddy, 2020; ICO, 2023)</a:t>
          </a:r>
          <a:endParaRPr lang="en-US"/>
        </a:p>
      </dgm:t>
    </dgm:pt>
    <dgm:pt modelId="{6CE2A2D9-9CE9-4A15-9A00-4B2C08DBAD56}" type="parTrans" cxnId="{349F08E3-95AE-4331-AE6B-2317B6F2B9A3}">
      <dgm:prSet/>
      <dgm:spPr/>
      <dgm:t>
        <a:bodyPr/>
        <a:lstStyle/>
        <a:p>
          <a:endParaRPr lang="en-US"/>
        </a:p>
      </dgm:t>
    </dgm:pt>
    <dgm:pt modelId="{790906C5-6B4D-4027-BF61-9E65B1630C90}" type="sibTrans" cxnId="{349F08E3-95AE-4331-AE6B-2317B6F2B9A3}">
      <dgm:prSet/>
      <dgm:spPr/>
      <dgm:t>
        <a:bodyPr/>
        <a:lstStyle/>
        <a:p>
          <a:endParaRPr lang="en-US"/>
        </a:p>
      </dgm:t>
    </dgm:pt>
    <dgm:pt modelId="{B010AECE-B111-42E9-8C2A-C920BCC1C888}" type="pres">
      <dgm:prSet presAssocID="{D68DB4EE-386B-4BE2-BAD8-2B6B641871D3}" presName="root" presStyleCnt="0">
        <dgm:presLayoutVars>
          <dgm:dir/>
          <dgm:resizeHandles val="exact"/>
        </dgm:presLayoutVars>
      </dgm:prSet>
      <dgm:spPr/>
    </dgm:pt>
    <dgm:pt modelId="{6C82BEEB-4A9F-4051-B6EE-E87B16A55E86}" type="pres">
      <dgm:prSet presAssocID="{36F5FA48-1076-4BE1-8646-A4E41CDE7EF7}" presName="compNode" presStyleCnt="0"/>
      <dgm:spPr/>
    </dgm:pt>
    <dgm:pt modelId="{79874250-9F7E-4ED8-A1A6-075E715B328F}" type="pres">
      <dgm:prSet presAssocID="{36F5FA48-1076-4BE1-8646-A4E41CDE7EF7}" presName="bgRect" presStyleLbl="bgShp" presStyleIdx="0" presStyleCnt="8"/>
      <dgm:spPr/>
    </dgm:pt>
    <dgm:pt modelId="{C384DD22-BECD-4577-8346-426978BCA6DB}" type="pres">
      <dgm:prSet presAssocID="{36F5FA48-1076-4BE1-8646-A4E41CDE7EF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5BD4DE41-066D-48F5-A503-DE46D87754E9}" type="pres">
      <dgm:prSet presAssocID="{36F5FA48-1076-4BE1-8646-A4E41CDE7EF7}" presName="spaceRect" presStyleCnt="0"/>
      <dgm:spPr/>
    </dgm:pt>
    <dgm:pt modelId="{688E793B-5C9A-4746-996E-D0F8C0C13937}" type="pres">
      <dgm:prSet presAssocID="{36F5FA48-1076-4BE1-8646-A4E41CDE7EF7}" presName="parTx" presStyleLbl="revTx" presStyleIdx="0" presStyleCnt="8">
        <dgm:presLayoutVars>
          <dgm:chMax val="0"/>
          <dgm:chPref val="0"/>
        </dgm:presLayoutVars>
      </dgm:prSet>
      <dgm:spPr/>
    </dgm:pt>
    <dgm:pt modelId="{91FB0916-7BFE-4569-B7F2-A5D40320F75C}" type="pres">
      <dgm:prSet presAssocID="{B7E6D762-A239-43B7-B8D6-01E57ED18B53}" presName="sibTrans" presStyleCnt="0"/>
      <dgm:spPr/>
    </dgm:pt>
    <dgm:pt modelId="{E3EBF079-A88E-46CB-9D89-28521ADEA1E1}" type="pres">
      <dgm:prSet presAssocID="{671C454D-8757-4C28-96A9-1C03436E2F4A}" presName="compNode" presStyleCnt="0"/>
      <dgm:spPr/>
    </dgm:pt>
    <dgm:pt modelId="{5036A019-3883-4388-BD12-28178B38798E}" type="pres">
      <dgm:prSet presAssocID="{671C454D-8757-4C28-96A9-1C03436E2F4A}" presName="bgRect" presStyleLbl="bgShp" presStyleIdx="1" presStyleCnt="8"/>
      <dgm:spPr/>
    </dgm:pt>
    <dgm:pt modelId="{005DF67A-FD0B-416E-98F5-B80ABFC407A1}" type="pres">
      <dgm:prSet presAssocID="{671C454D-8757-4C28-96A9-1C03436E2F4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9B2D03BE-92C0-4A03-A24D-9CD8D18A725C}" type="pres">
      <dgm:prSet presAssocID="{671C454D-8757-4C28-96A9-1C03436E2F4A}" presName="spaceRect" presStyleCnt="0"/>
      <dgm:spPr/>
    </dgm:pt>
    <dgm:pt modelId="{27E9D44F-E68D-4D7C-A4FA-481256020728}" type="pres">
      <dgm:prSet presAssocID="{671C454D-8757-4C28-96A9-1C03436E2F4A}" presName="parTx" presStyleLbl="revTx" presStyleIdx="1" presStyleCnt="8">
        <dgm:presLayoutVars>
          <dgm:chMax val="0"/>
          <dgm:chPref val="0"/>
        </dgm:presLayoutVars>
      </dgm:prSet>
      <dgm:spPr/>
    </dgm:pt>
    <dgm:pt modelId="{5AED6912-43C1-48CD-91D0-6E42D3890FE1}" type="pres">
      <dgm:prSet presAssocID="{DF329F95-8E99-441E-8924-855FA0C0B0C4}" presName="sibTrans" presStyleCnt="0"/>
      <dgm:spPr/>
    </dgm:pt>
    <dgm:pt modelId="{464C3A57-C592-4EB0-A22B-00151AF5CE9E}" type="pres">
      <dgm:prSet presAssocID="{F004BF24-591B-4F78-88B5-1596429B2E0D}" presName="compNode" presStyleCnt="0"/>
      <dgm:spPr/>
    </dgm:pt>
    <dgm:pt modelId="{CF45C81C-8E1C-4332-8511-F898ED2FD0DD}" type="pres">
      <dgm:prSet presAssocID="{F004BF24-591B-4F78-88B5-1596429B2E0D}" presName="bgRect" presStyleLbl="bgShp" presStyleIdx="2" presStyleCnt="8"/>
      <dgm:spPr/>
    </dgm:pt>
    <dgm:pt modelId="{D3305064-8AE7-41C5-998E-382F58F7FD34}" type="pres">
      <dgm:prSet presAssocID="{F004BF24-591B-4F78-88B5-1596429B2E0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735F7B5F-FE64-44C4-B060-66B19D42A817}" type="pres">
      <dgm:prSet presAssocID="{F004BF24-591B-4F78-88B5-1596429B2E0D}" presName="spaceRect" presStyleCnt="0"/>
      <dgm:spPr/>
    </dgm:pt>
    <dgm:pt modelId="{B24F686C-9506-457E-B859-861808881BB6}" type="pres">
      <dgm:prSet presAssocID="{F004BF24-591B-4F78-88B5-1596429B2E0D}" presName="parTx" presStyleLbl="revTx" presStyleIdx="2" presStyleCnt="8">
        <dgm:presLayoutVars>
          <dgm:chMax val="0"/>
          <dgm:chPref val="0"/>
        </dgm:presLayoutVars>
      </dgm:prSet>
      <dgm:spPr/>
    </dgm:pt>
    <dgm:pt modelId="{B7ABADF1-9284-47F5-A53D-B7870700F81D}" type="pres">
      <dgm:prSet presAssocID="{B0238D88-D4A2-42B2-8B82-248A28BB08B5}" presName="sibTrans" presStyleCnt="0"/>
      <dgm:spPr/>
    </dgm:pt>
    <dgm:pt modelId="{89825BDA-3FA8-4DD0-A705-1A32AAADFDE9}" type="pres">
      <dgm:prSet presAssocID="{9AC5EE1D-FD8E-439E-9574-FADEC79E6744}" presName="compNode" presStyleCnt="0"/>
      <dgm:spPr/>
    </dgm:pt>
    <dgm:pt modelId="{6EE3CFBB-A285-4AB1-8521-A8DA21A7748F}" type="pres">
      <dgm:prSet presAssocID="{9AC5EE1D-FD8E-439E-9574-FADEC79E6744}" presName="bgRect" presStyleLbl="bgShp" presStyleIdx="3" presStyleCnt="8"/>
      <dgm:spPr/>
    </dgm:pt>
    <dgm:pt modelId="{8E1AC535-958E-4BF4-9004-FD5920F61188}" type="pres">
      <dgm:prSet presAssocID="{9AC5EE1D-FD8E-439E-9574-FADEC79E674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9E523977-2471-4510-9402-4A075416CA83}" type="pres">
      <dgm:prSet presAssocID="{9AC5EE1D-FD8E-439E-9574-FADEC79E6744}" presName="spaceRect" presStyleCnt="0"/>
      <dgm:spPr/>
    </dgm:pt>
    <dgm:pt modelId="{45AEAE8A-B3BF-46F6-8DDA-D987A644457B}" type="pres">
      <dgm:prSet presAssocID="{9AC5EE1D-FD8E-439E-9574-FADEC79E6744}" presName="parTx" presStyleLbl="revTx" presStyleIdx="3" presStyleCnt="8">
        <dgm:presLayoutVars>
          <dgm:chMax val="0"/>
          <dgm:chPref val="0"/>
        </dgm:presLayoutVars>
      </dgm:prSet>
      <dgm:spPr/>
    </dgm:pt>
    <dgm:pt modelId="{65ADEE96-6582-4C54-9734-E7C764BD72E1}" type="pres">
      <dgm:prSet presAssocID="{7772F3DE-04E1-4645-8F52-568B9EB9325C}" presName="sibTrans" presStyleCnt="0"/>
      <dgm:spPr/>
    </dgm:pt>
    <dgm:pt modelId="{0231477B-7F12-44FF-ADAA-04C9F34EB6FF}" type="pres">
      <dgm:prSet presAssocID="{B4D8C306-05F4-4AD9-8B79-17A359744825}" presName="compNode" presStyleCnt="0"/>
      <dgm:spPr/>
    </dgm:pt>
    <dgm:pt modelId="{0DBF870E-459B-4C7E-B32C-1CA57BDCF878}" type="pres">
      <dgm:prSet presAssocID="{B4D8C306-05F4-4AD9-8B79-17A359744825}" presName="bgRect" presStyleLbl="bgShp" presStyleIdx="4" presStyleCnt="8"/>
      <dgm:spPr/>
    </dgm:pt>
    <dgm:pt modelId="{9FD1FE53-D64D-4EE4-BABE-B26FCB1DB098}" type="pres">
      <dgm:prSet presAssocID="{B4D8C306-05F4-4AD9-8B79-17A35974482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4632530C-1282-47A3-8E0B-C5861069AABF}" type="pres">
      <dgm:prSet presAssocID="{B4D8C306-05F4-4AD9-8B79-17A359744825}" presName="spaceRect" presStyleCnt="0"/>
      <dgm:spPr/>
    </dgm:pt>
    <dgm:pt modelId="{00676A48-935F-4580-817B-CF71B0AA6DDE}" type="pres">
      <dgm:prSet presAssocID="{B4D8C306-05F4-4AD9-8B79-17A359744825}" presName="parTx" presStyleLbl="revTx" presStyleIdx="4" presStyleCnt="8">
        <dgm:presLayoutVars>
          <dgm:chMax val="0"/>
          <dgm:chPref val="0"/>
        </dgm:presLayoutVars>
      </dgm:prSet>
      <dgm:spPr/>
    </dgm:pt>
    <dgm:pt modelId="{09FA23F0-D40C-464A-94D7-2A3A6E144838}" type="pres">
      <dgm:prSet presAssocID="{0BC7B5F8-8DF9-4858-8E6D-EB8E34556C07}" presName="sibTrans" presStyleCnt="0"/>
      <dgm:spPr/>
    </dgm:pt>
    <dgm:pt modelId="{D0947FD7-7B6D-4B7E-917A-254A1AA06643}" type="pres">
      <dgm:prSet presAssocID="{F7F40625-2F77-451B-85FF-F37715A5D472}" presName="compNode" presStyleCnt="0"/>
      <dgm:spPr/>
    </dgm:pt>
    <dgm:pt modelId="{33E3B539-F3F8-42D0-A64E-EE07B56DA923}" type="pres">
      <dgm:prSet presAssocID="{F7F40625-2F77-451B-85FF-F37715A5D472}" presName="bgRect" presStyleLbl="bgShp" presStyleIdx="5" presStyleCnt="8"/>
      <dgm:spPr/>
    </dgm:pt>
    <dgm:pt modelId="{8D4D5D80-FFF3-457E-B628-DEF4B538C416}" type="pres">
      <dgm:prSet presAssocID="{F7F40625-2F77-451B-85FF-F37715A5D472}"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a:ext>
      </dgm:extLst>
    </dgm:pt>
    <dgm:pt modelId="{F7EB438C-7A5C-4814-952F-E29495C81C71}" type="pres">
      <dgm:prSet presAssocID="{F7F40625-2F77-451B-85FF-F37715A5D472}" presName="spaceRect" presStyleCnt="0"/>
      <dgm:spPr/>
    </dgm:pt>
    <dgm:pt modelId="{6FDAA397-AE75-45CE-9AEA-46FCE6192EFD}" type="pres">
      <dgm:prSet presAssocID="{F7F40625-2F77-451B-85FF-F37715A5D472}" presName="parTx" presStyleLbl="revTx" presStyleIdx="5" presStyleCnt="8">
        <dgm:presLayoutVars>
          <dgm:chMax val="0"/>
          <dgm:chPref val="0"/>
        </dgm:presLayoutVars>
      </dgm:prSet>
      <dgm:spPr/>
    </dgm:pt>
    <dgm:pt modelId="{8F212452-533E-4877-9BE4-F8E78276BED2}" type="pres">
      <dgm:prSet presAssocID="{307BA291-DFEB-4511-ABF3-F77319683D79}" presName="sibTrans" presStyleCnt="0"/>
      <dgm:spPr/>
    </dgm:pt>
    <dgm:pt modelId="{670FEC08-CEC2-4630-BD2C-A0CA17BE6765}" type="pres">
      <dgm:prSet presAssocID="{4D3D6B01-E5C2-462B-94FF-C19122562211}" presName="compNode" presStyleCnt="0"/>
      <dgm:spPr/>
    </dgm:pt>
    <dgm:pt modelId="{58889DE3-72E7-4A4B-AEFF-22422A982C42}" type="pres">
      <dgm:prSet presAssocID="{4D3D6B01-E5C2-462B-94FF-C19122562211}" presName="bgRect" presStyleLbl="bgShp" presStyleIdx="6" presStyleCnt="8"/>
      <dgm:spPr/>
    </dgm:pt>
    <dgm:pt modelId="{EFE0CD64-08D8-4746-9D93-02D8E712971D}" type="pres">
      <dgm:prSet presAssocID="{4D3D6B01-E5C2-462B-94FF-C1912256221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9393A691-D26D-4F96-AD17-90C405A155F6}" type="pres">
      <dgm:prSet presAssocID="{4D3D6B01-E5C2-462B-94FF-C19122562211}" presName="spaceRect" presStyleCnt="0"/>
      <dgm:spPr/>
    </dgm:pt>
    <dgm:pt modelId="{3FF8893C-DE1C-4CED-9263-DE172565599F}" type="pres">
      <dgm:prSet presAssocID="{4D3D6B01-E5C2-462B-94FF-C19122562211}" presName="parTx" presStyleLbl="revTx" presStyleIdx="6" presStyleCnt="8">
        <dgm:presLayoutVars>
          <dgm:chMax val="0"/>
          <dgm:chPref val="0"/>
        </dgm:presLayoutVars>
      </dgm:prSet>
      <dgm:spPr/>
    </dgm:pt>
    <dgm:pt modelId="{BF16B35D-6DA4-473F-A42D-5133D6B23C67}" type="pres">
      <dgm:prSet presAssocID="{19C278CD-AC58-4E1D-826C-0382ABB453B1}" presName="sibTrans" presStyleCnt="0"/>
      <dgm:spPr/>
    </dgm:pt>
    <dgm:pt modelId="{1F586C31-0EB1-4CAA-BA1A-C84A5CFABA73}" type="pres">
      <dgm:prSet presAssocID="{9F912E94-6332-4933-9723-85AEFD3056A3}" presName="compNode" presStyleCnt="0"/>
      <dgm:spPr/>
    </dgm:pt>
    <dgm:pt modelId="{CCDDE806-9F53-4E09-82B6-35DACD254FEC}" type="pres">
      <dgm:prSet presAssocID="{9F912E94-6332-4933-9723-85AEFD3056A3}" presName="bgRect" presStyleLbl="bgShp" presStyleIdx="7" presStyleCnt="8"/>
      <dgm:spPr/>
    </dgm:pt>
    <dgm:pt modelId="{8C68F177-1729-4F13-B353-197EA1E4461E}" type="pres">
      <dgm:prSet presAssocID="{9F912E94-6332-4933-9723-85AEFD3056A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oud Computing"/>
        </a:ext>
      </dgm:extLst>
    </dgm:pt>
    <dgm:pt modelId="{B7023A0B-800D-43D4-8409-FC308BD2CBFE}" type="pres">
      <dgm:prSet presAssocID="{9F912E94-6332-4933-9723-85AEFD3056A3}" presName="spaceRect" presStyleCnt="0"/>
      <dgm:spPr/>
    </dgm:pt>
    <dgm:pt modelId="{56154D1C-2C4F-4C15-BAE8-6296AE8D8EB7}" type="pres">
      <dgm:prSet presAssocID="{9F912E94-6332-4933-9723-85AEFD3056A3}" presName="parTx" presStyleLbl="revTx" presStyleIdx="7" presStyleCnt="8">
        <dgm:presLayoutVars>
          <dgm:chMax val="0"/>
          <dgm:chPref val="0"/>
        </dgm:presLayoutVars>
      </dgm:prSet>
      <dgm:spPr/>
    </dgm:pt>
  </dgm:ptLst>
  <dgm:cxnLst>
    <dgm:cxn modelId="{00B69822-4F5D-4E5F-B968-CAFC3CD748FF}" type="presOf" srcId="{F7F40625-2F77-451B-85FF-F37715A5D472}" destId="{6FDAA397-AE75-45CE-9AEA-46FCE6192EFD}" srcOrd="0" destOrd="0" presId="urn:microsoft.com/office/officeart/2018/2/layout/IconVerticalSolidList"/>
    <dgm:cxn modelId="{2B4FF222-831D-4C8F-AEA0-67B0700F49B0}" type="presOf" srcId="{9F912E94-6332-4933-9723-85AEFD3056A3}" destId="{56154D1C-2C4F-4C15-BAE8-6296AE8D8EB7}" srcOrd="0" destOrd="0" presId="urn:microsoft.com/office/officeart/2018/2/layout/IconVerticalSolidList"/>
    <dgm:cxn modelId="{1E90FC35-1490-4A68-91BE-FD3DA7191331}" srcId="{D68DB4EE-386B-4BE2-BAD8-2B6B641871D3}" destId="{4D3D6B01-E5C2-462B-94FF-C19122562211}" srcOrd="6" destOrd="0" parTransId="{C252A363-1451-4CFD-9E71-B36478C3E6D3}" sibTransId="{19C278CD-AC58-4E1D-826C-0382ABB453B1}"/>
    <dgm:cxn modelId="{BFFE723D-1ADB-492F-8E3E-D7263E3267F9}" type="presOf" srcId="{36F5FA48-1076-4BE1-8646-A4E41CDE7EF7}" destId="{688E793B-5C9A-4746-996E-D0F8C0C13937}" srcOrd="0" destOrd="0" presId="urn:microsoft.com/office/officeart/2018/2/layout/IconVerticalSolidList"/>
    <dgm:cxn modelId="{6ED16A50-23E4-493B-BB32-4424247F9AAD}" type="presOf" srcId="{9AC5EE1D-FD8E-439E-9574-FADEC79E6744}" destId="{45AEAE8A-B3BF-46F6-8DDA-D987A644457B}" srcOrd="0" destOrd="0" presId="urn:microsoft.com/office/officeart/2018/2/layout/IconVerticalSolidList"/>
    <dgm:cxn modelId="{1F396664-00A6-4FF1-9F48-359F99B24D18}" srcId="{D68DB4EE-386B-4BE2-BAD8-2B6B641871D3}" destId="{F004BF24-591B-4F78-88B5-1596429B2E0D}" srcOrd="2" destOrd="0" parTransId="{28315564-D040-4B13-AF6E-5AE9FAD4CACE}" sibTransId="{B0238D88-D4A2-42B2-8B82-248A28BB08B5}"/>
    <dgm:cxn modelId="{7B0A156F-F1F3-4D2E-9C11-A9E7788ABF85}" srcId="{D68DB4EE-386B-4BE2-BAD8-2B6B641871D3}" destId="{671C454D-8757-4C28-96A9-1C03436E2F4A}" srcOrd="1" destOrd="0" parTransId="{550B27DE-43E9-435F-9336-FB82279D1360}" sibTransId="{DF329F95-8E99-441E-8924-855FA0C0B0C4}"/>
    <dgm:cxn modelId="{DF4EEE7E-94DC-4475-8E6E-691EFC1BC5D7}" srcId="{D68DB4EE-386B-4BE2-BAD8-2B6B641871D3}" destId="{B4D8C306-05F4-4AD9-8B79-17A359744825}" srcOrd="4" destOrd="0" parTransId="{7DB61F76-C90E-4294-910D-7479D06255E7}" sibTransId="{0BC7B5F8-8DF9-4858-8E6D-EB8E34556C07}"/>
    <dgm:cxn modelId="{18591481-6D5F-483F-807B-341540DEA338}" srcId="{D68DB4EE-386B-4BE2-BAD8-2B6B641871D3}" destId="{F7F40625-2F77-451B-85FF-F37715A5D472}" srcOrd="5" destOrd="0" parTransId="{B80C7084-38B2-4787-9660-E7111651BA28}" sibTransId="{307BA291-DFEB-4511-ABF3-F77319683D79}"/>
    <dgm:cxn modelId="{69DE5881-D897-4339-915D-1F23107E30C8}" srcId="{D68DB4EE-386B-4BE2-BAD8-2B6B641871D3}" destId="{9AC5EE1D-FD8E-439E-9574-FADEC79E6744}" srcOrd="3" destOrd="0" parTransId="{AFA9A3E6-CD03-49B4-936A-8157F722B2F5}" sibTransId="{7772F3DE-04E1-4645-8F52-568B9EB9325C}"/>
    <dgm:cxn modelId="{AE852183-613D-4114-889F-A57BCA5CB6DA}" type="presOf" srcId="{B4D8C306-05F4-4AD9-8B79-17A359744825}" destId="{00676A48-935F-4580-817B-CF71B0AA6DDE}" srcOrd="0" destOrd="0" presId="urn:microsoft.com/office/officeart/2018/2/layout/IconVerticalSolidList"/>
    <dgm:cxn modelId="{C2C5FC90-6D91-4792-8203-E02085D113DE}" srcId="{D68DB4EE-386B-4BE2-BAD8-2B6B641871D3}" destId="{36F5FA48-1076-4BE1-8646-A4E41CDE7EF7}" srcOrd="0" destOrd="0" parTransId="{4B0B1DC7-E2DD-4F05-8919-7A27B6C50C0E}" sibTransId="{B7E6D762-A239-43B7-B8D6-01E57ED18B53}"/>
    <dgm:cxn modelId="{73FA76AA-A639-4550-87F3-9C8AD058B82B}" type="presOf" srcId="{F004BF24-591B-4F78-88B5-1596429B2E0D}" destId="{B24F686C-9506-457E-B859-861808881BB6}" srcOrd="0" destOrd="0" presId="urn:microsoft.com/office/officeart/2018/2/layout/IconVerticalSolidList"/>
    <dgm:cxn modelId="{E8A500BB-0FE6-4532-9B43-B0E1DBDC9918}" type="presOf" srcId="{4D3D6B01-E5C2-462B-94FF-C19122562211}" destId="{3FF8893C-DE1C-4CED-9263-DE172565599F}" srcOrd="0" destOrd="0" presId="urn:microsoft.com/office/officeart/2018/2/layout/IconVerticalSolidList"/>
    <dgm:cxn modelId="{D11AF1DA-440B-4132-8BA0-3116ADA89668}" type="presOf" srcId="{671C454D-8757-4C28-96A9-1C03436E2F4A}" destId="{27E9D44F-E68D-4D7C-A4FA-481256020728}" srcOrd="0" destOrd="0" presId="urn:microsoft.com/office/officeart/2018/2/layout/IconVerticalSolidList"/>
    <dgm:cxn modelId="{85B02DE0-2BA4-4089-82E3-F7414A998574}" type="presOf" srcId="{D68DB4EE-386B-4BE2-BAD8-2B6B641871D3}" destId="{B010AECE-B111-42E9-8C2A-C920BCC1C888}" srcOrd="0" destOrd="0" presId="urn:microsoft.com/office/officeart/2018/2/layout/IconVerticalSolidList"/>
    <dgm:cxn modelId="{349F08E3-95AE-4331-AE6B-2317B6F2B9A3}" srcId="{D68DB4EE-386B-4BE2-BAD8-2B6B641871D3}" destId="{9F912E94-6332-4933-9723-85AEFD3056A3}" srcOrd="7" destOrd="0" parTransId="{6CE2A2D9-9CE9-4A15-9A00-4B2C08DBAD56}" sibTransId="{790906C5-6B4D-4027-BF61-9E65B1630C90}"/>
    <dgm:cxn modelId="{1B848AAB-21A4-4DD0-8EAB-37C86B03EB86}" type="presParOf" srcId="{B010AECE-B111-42E9-8C2A-C920BCC1C888}" destId="{6C82BEEB-4A9F-4051-B6EE-E87B16A55E86}" srcOrd="0" destOrd="0" presId="urn:microsoft.com/office/officeart/2018/2/layout/IconVerticalSolidList"/>
    <dgm:cxn modelId="{21FFF3BC-ABC3-4EA5-B894-BDF174722774}" type="presParOf" srcId="{6C82BEEB-4A9F-4051-B6EE-E87B16A55E86}" destId="{79874250-9F7E-4ED8-A1A6-075E715B328F}" srcOrd="0" destOrd="0" presId="urn:microsoft.com/office/officeart/2018/2/layout/IconVerticalSolidList"/>
    <dgm:cxn modelId="{30DE5094-16F2-415B-96D0-86136D179A50}" type="presParOf" srcId="{6C82BEEB-4A9F-4051-B6EE-E87B16A55E86}" destId="{C384DD22-BECD-4577-8346-426978BCA6DB}" srcOrd="1" destOrd="0" presId="urn:microsoft.com/office/officeart/2018/2/layout/IconVerticalSolidList"/>
    <dgm:cxn modelId="{242DDC76-64CF-4DD1-9F1D-58D822D99382}" type="presParOf" srcId="{6C82BEEB-4A9F-4051-B6EE-E87B16A55E86}" destId="{5BD4DE41-066D-48F5-A503-DE46D87754E9}" srcOrd="2" destOrd="0" presId="urn:microsoft.com/office/officeart/2018/2/layout/IconVerticalSolidList"/>
    <dgm:cxn modelId="{ED5285E1-D787-4672-ADA8-868E20D0A660}" type="presParOf" srcId="{6C82BEEB-4A9F-4051-B6EE-E87B16A55E86}" destId="{688E793B-5C9A-4746-996E-D0F8C0C13937}" srcOrd="3" destOrd="0" presId="urn:microsoft.com/office/officeart/2018/2/layout/IconVerticalSolidList"/>
    <dgm:cxn modelId="{3DB98893-5BFA-482C-9BE9-4BEE8ED86893}" type="presParOf" srcId="{B010AECE-B111-42E9-8C2A-C920BCC1C888}" destId="{91FB0916-7BFE-4569-B7F2-A5D40320F75C}" srcOrd="1" destOrd="0" presId="urn:microsoft.com/office/officeart/2018/2/layout/IconVerticalSolidList"/>
    <dgm:cxn modelId="{6C344E60-40CF-428D-8F86-0279B0696BA6}" type="presParOf" srcId="{B010AECE-B111-42E9-8C2A-C920BCC1C888}" destId="{E3EBF079-A88E-46CB-9D89-28521ADEA1E1}" srcOrd="2" destOrd="0" presId="urn:microsoft.com/office/officeart/2018/2/layout/IconVerticalSolidList"/>
    <dgm:cxn modelId="{155FC6ED-320F-4E9F-8F24-5D32FBEC25C9}" type="presParOf" srcId="{E3EBF079-A88E-46CB-9D89-28521ADEA1E1}" destId="{5036A019-3883-4388-BD12-28178B38798E}" srcOrd="0" destOrd="0" presId="urn:microsoft.com/office/officeart/2018/2/layout/IconVerticalSolidList"/>
    <dgm:cxn modelId="{A20C1846-CB8A-4352-8BB8-5218F304E7A4}" type="presParOf" srcId="{E3EBF079-A88E-46CB-9D89-28521ADEA1E1}" destId="{005DF67A-FD0B-416E-98F5-B80ABFC407A1}" srcOrd="1" destOrd="0" presId="urn:microsoft.com/office/officeart/2018/2/layout/IconVerticalSolidList"/>
    <dgm:cxn modelId="{5A9290B8-5152-48FA-AB7D-E69A045F1C20}" type="presParOf" srcId="{E3EBF079-A88E-46CB-9D89-28521ADEA1E1}" destId="{9B2D03BE-92C0-4A03-A24D-9CD8D18A725C}" srcOrd="2" destOrd="0" presId="urn:microsoft.com/office/officeart/2018/2/layout/IconVerticalSolidList"/>
    <dgm:cxn modelId="{DCA62311-0499-4770-9C05-D47FC9F6AFA8}" type="presParOf" srcId="{E3EBF079-A88E-46CB-9D89-28521ADEA1E1}" destId="{27E9D44F-E68D-4D7C-A4FA-481256020728}" srcOrd="3" destOrd="0" presId="urn:microsoft.com/office/officeart/2018/2/layout/IconVerticalSolidList"/>
    <dgm:cxn modelId="{B062AC0C-F333-4390-B250-0E4673A0CC5C}" type="presParOf" srcId="{B010AECE-B111-42E9-8C2A-C920BCC1C888}" destId="{5AED6912-43C1-48CD-91D0-6E42D3890FE1}" srcOrd="3" destOrd="0" presId="urn:microsoft.com/office/officeart/2018/2/layout/IconVerticalSolidList"/>
    <dgm:cxn modelId="{C1A288C7-B36C-4F05-93D2-D65C3661B559}" type="presParOf" srcId="{B010AECE-B111-42E9-8C2A-C920BCC1C888}" destId="{464C3A57-C592-4EB0-A22B-00151AF5CE9E}" srcOrd="4" destOrd="0" presId="urn:microsoft.com/office/officeart/2018/2/layout/IconVerticalSolidList"/>
    <dgm:cxn modelId="{E78BF5FB-D57C-44BB-B261-39104DA7716B}" type="presParOf" srcId="{464C3A57-C592-4EB0-A22B-00151AF5CE9E}" destId="{CF45C81C-8E1C-4332-8511-F898ED2FD0DD}" srcOrd="0" destOrd="0" presId="urn:microsoft.com/office/officeart/2018/2/layout/IconVerticalSolidList"/>
    <dgm:cxn modelId="{1D1E3C5E-E98B-4D80-9B93-29356214C511}" type="presParOf" srcId="{464C3A57-C592-4EB0-A22B-00151AF5CE9E}" destId="{D3305064-8AE7-41C5-998E-382F58F7FD34}" srcOrd="1" destOrd="0" presId="urn:microsoft.com/office/officeart/2018/2/layout/IconVerticalSolidList"/>
    <dgm:cxn modelId="{2FFDCDF5-46B7-402B-91E1-DFE502071CCF}" type="presParOf" srcId="{464C3A57-C592-4EB0-A22B-00151AF5CE9E}" destId="{735F7B5F-FE64-44C4-B060-66B19D42A817}" srcOrd="2" destOrd="0" presId="urn:microsoft.com/office/officeart/2018/2/layout/IconVerticalSolidList"/>
    <dgm:cxn modelId="{ED3EE778-D83E-45FF-9223-E8ED4F60C704}" type="presParOf" srcId="{464C3A57-C592-4EB0-A22B-00151AF5CE9E}" destId="{B24F686C-9506-457E-B859-861808881BB6}" srcOrd="3" destOrd="0" presId="urn:microsoft.com/office/officeart/2018/2/layout/IconVerticalSolidList"/>
    <dgm:cxn modelId="{72834EFC-32EE-47F0-BC9C-AC3AA897A4CA}" type="presParOf" srcId="{B010AECE-B111-42E9-8C2A-C920BCC1C888}" destId="{B7ABADF1-9284-47F5-A53D-B7870700F81D}" srcOrd="5" destOrd="0" presId="urn:microsoft.com/office/officeart/2018/2/layout/IconVerticalSolidList"/>
    <dgm:cxn modelId="{D4771869-0E5F-4F41-B3D9-FE8BA6203BBE}" type="presParOf" srcId="{B010AECE-B111-42E9-8C2A-C920BCC1C888}" destId="{89825BDA-3FA8-4DD0-A705-1A32AAADFDE9}" srcOrd="6" destOrd="0" presId="urn:microsoft.com/office/officeart/2018/2/layout/IconVerticalSolidList"/>
    <dgm:cxn modelId="{2D080A47-33B0-4BD8-A295-B92B2CA9F10D}" type="presParOf" srcId="{89825BDA-3FA8-4DD0-A705-1A32AAADFDE9}" destId="{6EE3CFBB-A285-4AB1-8521-A8DA21A7748F}" srcOrd="0" destOrd="0" presId="urn:microsoft.com/office/officeart/2018/2/layout/IconVerticalSolidList"/>
    <dgm:cxn modelId="{04C1D4BB-10DF-41A8-8D85-E58ADD247386}" type="presParOf" srcId="{89825BDA-3FA8-4DD0-A705-1A32AAADFDE9}" destId="{8E1AC535-958E-4BF4-9004-FD5920F61188}" srcOrd="1" destOrd="0" presId="urn:microsoft.com/office/officeart/2018/2/layout/IconVerticalSolidList"/>
    <dgm:cxn modelId="{B2B33699-0DA3-495A-ABE6-4F35A2BD23D6}" type="presParOf" srcId="{89825BDA-3FA8-4DD0-A705-1A32AAADFDE9}" destId="{9E523977-2471-4510-9402-4A075416CA83}" srcOrd="2" destOrd="0" presId="urn:microsoft.com/office/officeart/2018/2/layout/IconVerticalSolidList"/>
    <dgm:cxn modelId="{30CB71AD-57F6-414C-99ED-73E38C025CF0}" type="presParOf" srcId="{89825BDA-3FA8-4DD0-A705-1A32AAADFDE9}" destId="{45AEAE8A-B3BF-46F6-8DDA-D987A644457B}" srcOrd="3" destOrd="0" presId="urn:microsoft.com/office/officeart/2018/2/layout/IconVerticalSolidList"/>
    <dgm:cxn modelId="{8F8DF858-3D00-48D9-AAE7-F7803D747A8D}" type="presParOf" srcId="{B010AECE-B111-42E9-8C2A-C920BCC1C888}" destId="{65ADEE96-6582-4C54-9734-E7C764BD72E1}" srcOrd="7" destOrd="0" presId="urn:microsoft.com/office/officeart/2018/2/layout/IconVerticalSolidList"/>
    <dgm:cxn modelId="{6FE16E90-8770-49D2-BA33-19995D98DEC8}" type="presParOf" srcId="{B010AECE-B111-42E9-8C2A-C920BCC1C888}" destId="{0231477B-7F12-44FF-ADAA-04C9F34EB6FF}" srcOrd="8" destOrd="0" presId="urn:microsoft.com/office/officeart/2018/2/layout/IconVerticalSolidList"/>
    <dgm:cxn modelId="{1060B8A6-288A-48FB-A637-AB8242C69FB3}" type="presParOf" srcId="{0231477B-7F12-44FF-ADAA-04C9F34EB6FF}" destId="{0DBF870E-459B-4C7E-B32C-1CA57BDCF878}" srcOrd="0" destOrd="0" presId="urn:microsoft.com/office/officeart/2018/2/layout/IconVerticalSolidList"/>
    <dgm:cxn modelId="{481A73B3-5C90-49F0-9AF0-5E578F1D99A7}" type="presParOf" srcId="{0231477B-7F12-44FF-ADAA-04C9F34EB6FF}" destId="{9FD1FE53-D64D-4EE4-BABE-B26FCB1DB098}" srcOrd="1" destOrd="0" presId="urn:microsoft.com/office/officeart/2018/2/layout/IconVerticalSolidList"/>
    <dgm:cxn modelId="{D316E650-06A2-49D2-98C9-7778134BE994}" type="presParOf" srcId="{0231477B-7F12-44FF-ADAA-04C9F34EB6FF}" destId="{4632530C-1282-47A3-8E0B-C5861069AABF}" srcOrd="2" destOrd="0" presId="urn:microsoft.com/office/officeart/2018/2/layout/IconVerticalSolidList"/>
    <dgm:cxn modelId="{E90BAA60-772A-4C6A-8C0B-CADD5FDCB813}" type="presParOf" srcId="{0231477B-7F12-44FF-ADAA-04C9F34EB6FF}" destId="{00676A48-935F-4580-817B-CF71B0AA6DDE}" srcOrd="3" destOrd="0" presId="urn:microsoft.com/office/officeart/2018/2/layout/IconVerticalSolidList"/>
    <dgm:cxn modelId="{5C765082-7FCB-4615-8D0E-40364200E260}" type="presParOf" srcId="{B010AECE-B111-42E9-8C2A-C920BCC1C888}" destId="{09FA23F0-D40C-464A-94D7-2A3A6E144838}" srcOrd="9" destOrd="0" presId="urn:microsoft.com/office/officeart/2018/2/layout/IconVerticalSolidList"/>
    <dgm:cxn modelId="{1D252B09-2335-40EC-BFF2-EFAE213E511D}" type="presParOf" srcId="{B010AECE-B111-42E9-8C2A-C920BCC1C888}" destId="{D0947FD7-7B6D-4B7E-917A-254A1AA06643}" srcOrd="10" destOrd="0" presId="urn:microsoft.com/office/officeart/2018/2/layout/IconVerticalSolidList"/>
    <dgm:cxn modelId="{91B13306-EC95-4AF7-8DCF-3EB7D31D5529}" type="presParOf" srcId="{D0947FD7-7B6D-4B7E-917A-254A1AA06643}" destId="{33E3B539-F3F8-42D0-A64E-EE07B56DA923}" srcOrd="0" destOrd="0" presId="urn:microsoft.com/office/officeart/2018/2/layout/IconVerticalSolidList"/>
    <dgm:cxn modelId="{A8991366-B667-4182-900F-6E18309FEE41}" type="presParOf" srcId="{D0947FD7-7B6D-4B7E-917A-254A1AA06643}" destId="{8D4D5D80-FFF3-457E-B628-DEF4B538C416}" srcOrd="1" destOrd="0" presId="urn:microsoft.com/office/officeart/2018/2/layout/IconVerticalSolidList"/>
    <dgm:cxn modelId="{A118E436-02AF-497B-A26F-E389F4525218}" type="presParOf" srcId="{D0947FD7-7B6D-4B7E-917A-254A1AA06643}" destId="{F7EB438C-7A5C-4814-952F-E29495C81C71}" srcOrd="2" destOrd="0" presId="urn:microsoft.com/office/officeart/2018/2/layout/IconVerticalSolidList"/>
    <dgm:cxn modelId="{A79CCA7A-9F50-4C3C-BF75-97CD2AC6A59F}" type="presParOf" srcId="{D0947FD7-7B6D-4B7E-917A-254A1AA06643}" destId="{6FDAA397-AE75-45CE-9AEA-46FCE6192EFD}" srcOrd="3" destOrd="0" presId="urn:microsoft.com/office/officeart/2018/2/layout/IconVerticalSolidList"/>
    <dgm:cxn modelId="{F821E8B9-8BCA-4BF3-A8A1-AD4A467E7B9E}" type="presParOf" srcId="{B010AECE-B111-42E9-8C2A-C920BCC1C888}" destId="{8F212452-533E-4877-9BE4-F8E78276BED2}" srcOrd="11" destOrd="0" presId="urn:microsoft.com/office/officeart/2018/2/layout/IconVerticalSolidList"/>
    <dgm:cxn modelId="{122EA272-3DFB-41A3-803F-F17850E022EE}" type="presParOf" srcId="{B010AECE-B111-42E9-8C2A-C920BCC1C888}" destId="{670FEC08-CEC2-4630-BD2C-A0CA17BE6765}" srcOrd="12" destOrd="0" presId="urn:microsoft.com/office/officeart/2018/2/layout/IconVerticalSolidList"/>
    <dgm:cxn modelId="{01AC04F2-066A-434D-AC1A-CDC64ACE735C}" type="presParOf" srcId="{670FEC08-CEC2-4630-BD2C-A0CA17BE6765}" destId="{58889DE3-72E7-4A4B-AEFF-22422A982C42}" srcOrd="0" destOrd="0" presId="urn:microsoft.com/office/officeart/2018/2/layout/IconVerticalSolidList"/>
    <dgm:cxn modelId="{92DAF8F8-7C2D-4BCA-9996-A2245BBD3B36}" type="presParOf" srcId="{670FEC08-CEC2-4630-BD2C-A0CA17BE6765}" destId="{EFE0CD64-08D8-4746-9D93-02D8E712971D}" srcOrd="1" destOrd="0" presId="urn:microsoft.com/office/officeart/2018/2/layout/IconVerticalSolidList"/>
    <dgm:cxn modelId="{0F9DC7BB-B074-4394-A11C-F34EE8387AB1}" type="presParOf" srcId="{670FEC08-CEC2-4630-BD2C-A0CA17BE6765}" destId="{9393A691-D26D-4F96-AD17-90C405A155F6}" srcOrd="2" destOrd="0" presId="urn:microsoft.com/office/officeart/2018/2/layout/IconVerticalSolidList"/>
    <dgm:cxn modelId="{20CEB3B6-3DAF-4C2F-9EFE-712516C9EEED}" type="presParOf" srcId="{670FEC08-CEC2-4630-BD2C-A0CA17BE6765}" destId="{3FF8893C-DE1C-4CED-9263-DE172565599F}" srcOrd="3" destOrd="0" presId="urn:microsoft.com/office/officeart/2018/2/layout/IconVerticalSolidList"/>
    <dgm:cxn modelId="{B1EA9623-2CE0-481B-AD25-0003A34775D6}" type="presParOf" srcId="{B010AECE-B111-42E9-8C2A-C920BCC1C888}" destId="{BF16B35D-6DA4-473F-A42D-5133D6B23C67}" srcOrd="13" destOrd="0" presId="urn:microsoft.com/office/officeart/2018/2/layout/IconVerticalSolidList"/>
    <dgm:cxn modelId="{C2EBE6D0-789E-48FB-90CE-E9BC99DAE611}" type="presParOf" srcId="{B010AECE-B111-42E9-8C2A-C920BCC1C888}" destId="{1F586C31-0EB1-4CAA-BA1A-C84A5CFABA73}" srcOrd="14" destOrd="0" presId="urn:microsoft.com/office/officeart/2018/2/layout/IconVerticalSolidList"/>
    <dgm:cxn modelId="{DD1794F7-C5CC-41D3-9EDC-62E4653CBAAC}" type="presParOf" srcId="{1F586C31-0EB1-4CAA-BA1A-C84A5CFABA73}" destId="{CCDDE806-9F53-4E09-82B6-35DACD254FEC}" srcOrd="0" destOrd="0" presId="urn:microsoft.com/office/officeart/2018/2/layout/IconVerticalSolidList"/>
    <dgm:cxn modelId="{8C4CF711-F688-4945-8B59-FDDE6418843E}" type="presParOf" srcId="{1F586C31-0EB1-4CAA-BA1A-C84A5CFABA73}" destId="{8C68F177-1729-4F13-B353-197EA1E4461E}" srcOrd="1" destOrd="0" presId="urn:microsoft.com/office/officeart/2018/2/layout/IconVerticalSolidList"/>
    <dgm:cxn modelId="{CF64CCAA-CEB2-417F-9347-2E1D3E21CD13}" type="presParOf" srcId="{1F586C31-0EB1-4CAA-BA1A-C84A5CFABA73}" destId="{B7023A0B-800D-43D4-8409-FC308BD2CBFE}" srcOrd="2" destOrd="0" presId="urn:microsoft.com/office/officeart/2018/2/layout/IconVerticalSolidList"/>
    <dgm:cxn modelId="{DD652D57-682F-4164-8BB4-65BBF9741A12}" type="presParOf" srcId="{1F586C31-0EB1-4CAA-BA1A-C84A5CFABA73}" destId="{56154D1C-2C4F-4C15-BAE8-6296AE8D8E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12F578-0AE9-4997-B10B-2555FE6A47F7}"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76653FFD-6104-4D30-AC7B-FAAD878B820F}">
      <dgm:prSet/>
      <dgm:spPr/>
      <dgm:t>
        <a:bodyPr/>
        <a:lstStyle/>
        <a:p>
          <a:r>
            <a:rPr lang="en-GB" b="1"/>
            <a:t>Benefits</a:t>
          </a:r>
          <a:endParaRPr lang="en-US"/>
        </a:p>
      </dgm:t>
    </dgm:pt>
    <dgm:pt modelId="{E60BD98E-1780-4C1A-8692-3151DFE628E0}" type="parTrans" cxnId="{D7A52BD2-4685-4A17-9E1F-0DCE2DBF357E}">
      <dgm:prSet/>
      <dgm:spPr/>
      <dgm:t>
        <a:bodyPr/>
        <a:lstStyle/>
        <a:p>
          <a:endParaRPr lang="en-US"/>
        </a:p>
      </dgm:t>
    </dgm:pt>
    <dgm:pt modelId="{787DD17E-03CE-4299-9F64-35412F34E6F1}" type="sibTrans" cxnId="{D7A52BD2-4685-4A17-9E1F-0DCE2DBF357E}">
      <dgm:prSet/>
      <dgm:spPr/>
      <dgm:t>
        <a:bodyPr/>
        <a:lstStyle/>
        <a:p>
          <a:endParaRPr lang="en-US"/>
        </a:p>
      </dgm:t>
    </dgm:pt>
    <dgm:pt modelId="{319CA065-6D89-4277-BEEC-193113BFEABB}">
      <dgm:prSet/>
      <dgm:spPr/>
      <dgm:t>
        <a:bodyPr/>
        <a:lstStyle/>
        <a:p>
          <a:r>
            <a:rPr lang="en-GB"/>
            <a:t>Automates appointment scheduling, billing, and patient records</a:t>
          </a:r>
          <a:endParaRPr lang="en-US"/>
        </a:p>
      </dgm:t>
    </dgm:pt>
    <dgm:pt modelId="{08E238B5-7087-4AAF-9237-64B3094E5877}" type="parTrans" cxnId="{456434BB-687E-4156-BE28-49A388FEEB48}">
      <dgm:prSet/>
      <dgm:spPr/>
      <dgm:t>
        <a:bodyPr/>
        <a:lstStyle/>
        <a:p>
          <a:endParaRPr lang="en-US"/>
        </a:p>
      </dgm:t>
    </dgm:pt>
    <dgm:pt modelId="{6D07017A-8C58-4589-834C-B3C414C04FB0}" type="sibTrans" cxnId="{456434BB-687E-4156-BE28-49A388FEEB48}">
      <dgm:prSet/>
      <dgm:spPr/>
      <dgm:t>
        <a:bodyPr/>
        <a:lstStyle/>
        <a:p>
          <a:endParaRPr lang="en-US"/>
        </a:p>
      </dgm:t>
    </dgm:pt>
    <dgm:pt modelId="{3A2B5DF4-6F14-4999-B692-C51C6F0CCE41}">
      <dgm:prSet/>
      <dgm:spPr/>
      <dgm:t>
        <a:bodyPr/>
        <a:lstStyle/>
        <a:p>
          <a:r>
            <a:rPr lang="en-GB"/>
            <a:t>Reduces administrative workload and operational errors</a:t>
          </a:r>
          <a:endParaRPr lang="en-US"/>
        </a:p>
      </dgm:t>
    </dgm:pt>
    <dgm:pt modelId="{13B37654-A536-4FA2-91B1-FEBFB909DDA8}" type="parTrans" cxnId="{13FFF85F-E366-499A-BE3C-8A79A47753DC}">
      <dgm:prSet/>
      <dgm:spPr/>
      <dgm:t>
        <a:bodyPr/>
        <a:lstStyle/>
        <a:p>
          <a:endParaRPr lang="en-US"/>
        </a:p>
      </dgm:t>
    </dgm:pt>
    <dgm:pt modelId="{4EA3CE0B-1F1A-456D-A779-4FF56F66E98E}" type="sibTrans" cxnId="{13FFF85F-E366-499A-BE3C-8A79A47753DC}">
      <dgm:prSet/>
      <dgm:spPr/>
      <dgm:t>
        <a:bodyPr/>
        <a:lstStyle/>
        <a:p>
          <a:endParaRPr lang="en-US"/>
        </a:p>
      </dgm:t>
    </dgm:pt>
    <dgm:pt modelId="{04AA6C8A-FC8D-4EB6-BA3B-1515FA9AE5C6}">
      <dgm:prSet/>
      <dgm:spPr/>
      <dgm:t>
        <a:bodyPr/>
        <a:lstStyle/>
        <a:p>
          <a:r>
            <a:rPr lang="en-GB" dirty="0"/>
            <a:t>Improves workflow efficiency and time management</a:t>
          </a:r>
          <a:br>
            <a:rPr lang="en-GB" dirty="0"/>
          </a:br>
          <a:r>
            <a:rPr lang="en-GB" i="1" dirty="0"/>
            <a:t>(Laudon and Laudon, 2022; Stair and Reynolds, 2020)</a:t>
          </a:r>
          <a:endParaRPr lang="en-US" dirty="0"/>
        </a:p>
      </dgm:t>
    </dgm:pt>
    <dgm:pt modelId="{743A3C0F-68EB-4230-B5A9-A0E0006E48C7}" type="parTrans" cxnId="{BB864FD7-9A1B-4C34-B3BA-D60B55FB2DC9}">
      <dgm:prSet/>
      <dgm:spPr/>
      <dgm:t>
        <a:bodyPr/>
        <a:lstStyle/>
        <a:p>
          <a:endParaRPr lang="en-US"/>
        </a:p>
      </dgm:t>
    </dgm:pt>
    <dgm:pt modelId="{09AF82B3-D591-4258-9253-3F6371720B9C}" type="sibTrans" cxnId="{BB864FD7-9A1B-4C34-B3BA-D60B55FB2DC9}">
      <dgm:prSet/>
      <dgm:spPr/>
      <dgm:t>
        <a:bodyPr/>
        <a:lstStyle/>
        <a:p>
          <a:endParaRPr lang="en-US"/>
        </a:p>
      </dgm:t>
    </dgm:pt>
    <dgm:pt modelId="{15D7B262-6FAB-40FE-B1E4-AA32F0F1F179}">
      <dgm:prSet/>
      <dgm:spPr/>
      <dgm:t>
        <a:bodyPr/>
        <a:lstStyle/>
        <a:p>
          <a:r>
            <a:rPr lang="en-GB" b="1"/>
            <a:t>Limitations</a:t>
          </a:r>
          <a:endParaRPr lang="en-US"/>
        </a:p>
      </dgm:t>
    </dgm:pt>
    <dgm:pt modelId="{E25F212C-8A3E-473B-B020-2C43B35D7423}" type="parTrans" cxnId="{7618930F-B48C-4D35-B21B-6C2021DA62A5}">
      <dgm:prSet/>
      <dgm:spPr/>
      <dgm:t>
        <a:bodyPr/>
        <a:lstStyle/>
        <a:p>
          <a:endParaRPr lang="en-US"/>
        </a:p>
      </dgm:t>
    </dgm:pt>
    <dgm:pt modelId="{2231A2C8-E88B-4E78-A721-7F59B7B23AA3}" type="sibTrans" cxnId="{7618930F-B48C-4D35-B21B-6C2021DA62A5}">
      <dgm:prSet/>
      <dgm:spPr/>
      <dgm:t>
        <a:bodyPr/>
        <a:lstStyle/>
        <a:p>
          <a:endParaRPr lang="en-US"/>
        </a:p>
      </dgm:t>
    </dgm:pt>
    <dgm:pt modelId="{F070A742-D9D4-4AB8-97A6-A9AAC3872E0E}">
      <dgm:prSet/>
      <dgm:spPr/>
      <dgm:t>
        <a:bodyPr/>
        <a:lstStyle/>
        <a:p>
          <a:r>
            <a:rPr lang="en-GB"/>
            <a:t>High initial setup and ongoing maintenance costs</a:t>
          </a:r>
          <a:endParaRPr lang="en-US"/>
        </a:p>
      </dgm:t>
    </dgm:pt>
    <dgm:pt modelId="{75EECDAC-C329-4616-8FB2-AD67B65B42E7}" type="parTrans" cxnId="{3010B011-B497-4A34-8947-4E80880F2BF2}">
      <dgm:prSet/>
      <dgm:spPr/>
      <dgm:t>
        <a:bodyPr/>
        <a:lstStyle/>
        <a:p>
          <a:endParaRPr lang="en-US"/>
        </a:p>
      </dgm:t>
    </dgm:pt>
    <dgm:pt modelId="{9A4B2BDA-8470-4474-87E7-883B683D32A6}" type="sibTrans" cxnId="{3010B011-B497-4A34-8947-4E80880F2BF2}">
      <dgm:prSet/>
      <dgm:spPr/>
      <dgm:t>
        <a:bodyPr/>
        <a:lstStyle/>
        <a:p>
          <a:endParaRPr lang="en-US"/>
        </a:p>
      </dgm:t>
    </dgm:pt>
    <dgm:pt modelId="{F38A7AED-26DE-43D3-9DFA-BBD1FDEB3A2B}">
      <dgm:prSet/>
      <dgm:spPr/>
      <dgm:t>
        <a:bodyPr/>
        <a:lstStyle/>
        <a:p>
          <a:r>
            <a:rPr lang="en-GB"/>
            <a:t>Requires staff training and system updates</a:t>
          </a:r>
          <a:endParaRPr lang="en-US"/>
        </a:p>
      </dgm:t>
    </dgm:pt>
    <dgm:pt modelId="{9FFDDD73-DA91-4910-AF31-5E09295A406B}" type="parTrans" cxnId="{091FA25B-9D70-4B9C-AE65-1F9FCE7FD587}">
      <dgm:prSet/>
      <dgm:spPr/>
      <dgm:t>
        <a:bodyPr/>
        <a:lstStyle/>
        <a:p>
          <a:endParaRPr lang="en-US"/>
        </a:p>
      </dgm:t>
    </dgm:pt>
    <dgm:pt modelId="{8F0D9E80-CCE2-4546-A447-36933D68D3A9}" type="sibTrans" cxnId="{091FA25B-9D70-4B9C-AE65-1F9FCE7FD587}">
      <dgm:prSet/>
      <dgm:spPr/>
      <dgm:t>
        <a:bodyPr/>
        <a:lstStyle/>
        <a:p>
          <a:endParaRPr lang="en-US"/>
        </a:p>
      </dgm:t>
    </dgm:pt>
    <dgm:pt modelId="{FCE0FA06-1DD5-4A20-8E6E-E6C48E1080FA}">
      <dgm:prSet/>
      <dgm:spPr/>
      <dgm:t>
        <a:bodyPr/>
        <a:lstStyle/>
        <a:p>
          <a:r>
            <a:rPr lang="en-GB"/>
            <a:t>Dependence on accurate data input and system reliability</a:t>
          </a:r>
          <a:br>
            <a:rPr lang="en-GB"/>
          </a:br>
          <a:r>
            <a:rPr lang="en-GB" i="1"/>
            <a:t>(Boddy, 2020; O’Brien and Marakas, 2019)</a:t>
          </a:r>
          <a:endParaRPr lang="en-US"/>
        </a:p>
      </dgm:t>
    </dgm:pt>
    <dgm:pt modelId="{FF427071-956A-4307-98B1-444D86EC3687}" type="parTrans" cxnId="{41F9E289-2B50-43C7-BE99-0F93FE16F219}">
      <dgm:prSet/>
      <dgm:spPr/>
      <dgm:t>
        <a:bodyPr/>
        <a:lstStyle/>
        <a:p>
          <a:endParaRPr lang="en-US"/>
        </a:p>
      </dgm:t>
    </dgm:pt>
    <dgm:pt modelId="{7649B48D-DA95-471C-BB1B-AF59C664109B}" type="sibTrans" cxnId="{41F9E289-2B50-43C7-BE99-0F93FE16F219}">
      <dgm:prSet/>
      <dgm:spPr/>
      <dgm:t>
        <a:bodyPr/>
        <a:lstStyle/>
        <a:p>
          <a:endParaRPr lang="en-US"/>
        </a:p>
      </dgm:t>
    </dgm:pt>
    <dgm:pt modelId="{F609AE11-0434-47DE-866E-F03CE825E4D7}" type="pres">
      <dgm:prSet presAssocID="{D412F578-0AE9-4997-B10B-2555FE6A47F7}" presName="linear" presStyleCnt="0">
        <dgm:presLayoutVars>
          <dgm:animLvl val="lvl"/>
          <dgm:resizeHandles val="exact"/>
        </dgm:presLayoutVars>
      </dgm:prSet>
      <dgm:spPr/>
    </dgm:pt>
    <dgm:pt modelId="{245562B3-5A5C-4D92-99AC-671C1794C429}" type="pres">
      <dgm:prSet presAssocID="{76653FFD-6104-4D30-AC7B-FAAD878B820F}" presName="parentText" presStyleLbl="node1" presStyleIdx="0" presStyleCnt="1">
        <dgm:presLayoutVars>
          <dgm:chMax val="0"/>
          <dgm:bulletEnabled val="1"/>
        </dgm:presLayoutVars>
      </dgm:prSet>
      <dgm:spPr/>
    </dgm:pt>
    <dgm:pt modelId="{84CC3C20-3251-41F2-9C74-9B899C797DB0}" type="pres">
      <dgm:prSet presAssocID="{76653FFD-6104-4D30-AC7B-FAAD878B820F}" presName="childText" presStyleLbl="revTx" presStyleIdx="0" presStyleCnt="1">
        <dgm:presLayoutVars>
          <dgm:bulletEnabled val="1"/>
        </dgm:presLayoutVars>
      </dgm:prSet>
      <dgm:spPr/>
    </dgm:pt>
  </dgm:ptLst>
  <dgm:cxnLst>
    <dgm:cxn modelId="{7618930F-B48C-4D35-B21B-6C2021DA62A5}" srcId="{04AA6C8A-FC8D-4EB6-BA3B-1515FA9AE5C6}" destId="{15D7B262-6FAB-40FE-B1E4-AA32F0F1F179}" srcOrd="0" destOrd="0" parTransId="{E25F212C-8A3E-473B-B020-2C43B35D7423}" sibTransId="{2231A2C8-E88B-4E78-A721-7F59B7B23AA3}"/>
    <dgm:cxn modelId="{3010B011-B497-4A34-8947-4E80880F2BF2}" srcId="{76653FFD-6104-4D30-AC7B-FAAD878B820F}" destId="{F070A742-D9D4-4AB8-97A6-A9AAC3872E0E}" srcOrd="3" destOrd="0" parTransId="{75EECDAC-C329-4616-8FB2-AD67B65B42E7}" sibTransId="{9A4B2BDA-8470-4474-87E7-883B683D32A6}"/>
    <dgm:cxn modelId="{8395E812-44F2-4A0E-A141-C8DCCE413063}" type="presOf" srcId="{FCE0FA06-1DD5-4A20-8E6E-E6C48E1080FA}" destId="{84CC3C20-3251-41F2-9C74-9B899C797DB0}" srcOrd="0" destOrd="6" presId="urn:microsoft.com/office/officeart/2005/8/layout/vList2"/>
    <dgm:cxn modelId="{7BB2512C-4361-46B7-9825-9AC783CC6B14}" type="presOf" srcId="{F070A742-D9D4-4AB8-97A6-A9AAC3872E0E}" destId="{84CC3C20-3251-41F2-9C74-9B899C797DB0}" srcOrd="0" destOrd="4" presId="urn:microsoft.com/office/officeart/2005/8/layout/vList2"/>
    <dgm:cxn modelId="{C9A45341-42BF-42A0-8304-557E7CD81243}" type="presOf" srcId="{04AA6C8A-FC8D-4EB6-BA3B-1515FA9AE5C6}" destId="{84CC3C20-3251-41F2-9C74-9B899C797DB0}" srcOrd="0" destOrd="2" presId="urn:microsoft.com/office/officeart/2005/8/layout/vList2"/>
    <dgm:cxn modelId="{091FA25B-9D70-4B9C-AE65-1F9FCE7FD587}" srcId="{76653FFD-6104-4D30-AC7B-FAAD878B820F}" destId="{F38A7AED-26DE-43D3-9DFA-BBD1FDEB3A2B}" srcOrd="4" destOrd="0" parTransId="{9FFDDD73-DA91-4910-AF31-5E09295A406B}" sibTransId="{8F0D9E80-CCE2-4546-A447-36933D68D3A9}"/>
    <dgm:cxn modelId="{13FFF85F-E366-499A-BE3C-8A79A47753DC}" srcId="{76653FFD-6104-4D30-AC7B-FAAD878B820F}" destId="{3A2B5DF4-6F14-4999-B692-C51C6F0CCE41}" srcOrd="1" destOrd="0" parTransId="{13B37654-A536-4FA2-91B1-FEBFB909DDA8}" sibTransId="{4EA3CE0B-1F1A-456D-A779-4FF56F66E98E}"/>
    <dgm:cxn modelId="{A8A0D788-B9E8-4565-B3A5-0302AA105CD0}" type="presOf" srcId="{D412F578-0AE9-4997-B10B-2555FE6A47F7}" destId="{F609AE11-0434-47DE-866E-F03CE825E4D7}" srcOrd="0" destOrd="0" presId="urn:microsoft.com/office/officeart/2005/8/layout/vList2"/>
    <dgm:cxn modelId="{41F9E289-2B50-43C7-BE99-0F93FE16F219}" srcId="{76653FFD-6104-4D30-AC7B-FAAD878B820F}" destId="{FCE0FA06-1DD5-4A20-8E6E-E6C48E1080FA}" srcOrd="5" destOrd="0" parTransId="{FF427071-956A-4307-98B1-444D86EC3687}" sibTransId="{7649B48D-DA95-471C-BB1B-AF59C664109B}"/>
    <dgm:cxn modelId="{A6A93B8B-EDA8-437F-B85A-6E4BB5B69A11}" type="presOf" srcId="{319CA065-6D89-4277-BEEC-193113BFEABB}" destId="{84CC3C20-3251-41F2-9C74-9B899C797DB0}" srcOrd="0" destOrd="0" presId="urn:microsoft.com/office/officeart/2005/8/layout/vList2"/>
    <dgm:cxn modelId="{5C239BA6-CA51-43CC-AF14-F11C99A9A507}" type="presOf" srcId="{76653FFD-6104-4D30-AC7B-FAAD878B820F}" destId="{245562B3-5A5C-4D92-99AC-671C1794C429}" srcOrd="0" destOrd="0" presId="urn:microsoft.com/office/officeart/2005/8/layout/vList2"/>
    <dgm:cxn modelId="{0C131DB8-EEA9-497B-A417-415FA8A7A89A}" type="presOf" srcId="{15D7B262-6FAB-40FE-B1E4-AA32F0F1F179}" destId="{84CC3C20-3251-41F2-9C74-9B899C797DB0}" srcOrd="0" destOrd="3" presId="urn:microsoft.com/office/officeart/2005/8/layout/vList2"/>
    <dgm:cxn modelId="{456434BB-687E-4156-BE28-49A388FEEB48}" srcId="{76653FFD-6104-4D30-AC7B-FAAD878B820F}" destId="{319CA065-6D89-4277-BEEC-193113BFEABB}" srcOrd="0" destOrd="0" parTransId="{08E238B5-7087-4AAF-9237-64B3094E5877}" sibTransId="{6D07017A-8C58-4589-834C-B3C414C04FB0}"/>
    <dgm:cxn modelId="{D7A52BD2-4685-4A17-9E1F-0DCE2DBF357E}" srcId="{D412F578-0AE9-4997-B10B-2555FE6A47F7}" destId="{76653FFD-6104-4D30-AC7B-FAAD878B820F}" srcOrd="0" destOrd="0" parTransId="{E60BD98E-1780-4C1A-8692-3151DFE628E0}" sibTransId="{787DD17E-03CE-4299-9F64-35412F34E6F1}"/>
    <dgm:cxn modelId="{BB864FD7-9A1B-4C34-B3BA-D60B55FB2DC9}" srcId="{76653FFD-6104-4D30-AC7B-FAAD878B820F}" destId="{04AA6C8A-FC8D-4EB6-BA3B-1515FA9AE5C6}" srcOrd="2" destOrd="0" parTransId="{743A3C0F-68EB-4230-B5A9-A0E0006E48C7}" sibTransId="{09AF82B3-D591-4258-9253-3F6371720B9C}"/>
    <dgm:cxn modelId="{C5EE0FEE-3586-4217-A14A-A8A0EE8E464A}" type="presOf" srcId="{3A2B5DF4-6F14-4999-B692-C51C6F0CCE41}" destId="{84CC3C20-3251-41F2-9C74-9B899C797DB0}" srcOrd="0" destOrd="1" presId="urn:microsoft.com/office/officeart/2005/8/layout/vList2"/>
    <dgm:cxn modelId="{A6F5FAF3-C3CB-429E-9B5C-AC9AFDFDD84E}" type="presOf" srcId="{F38A7AED-26DE-43D3-9DFA-BBD1FDEB3A2B}" destId="{84CC3C20-3251-41F2-9C74-9B899C797DB0}" srcOrd="0" destOrd="5" presId="urn:microsoft.com/office/officeart/2005/8/layout/vList2"/>
    <dgm:cxn modelId="{962D3810-825F-47D1-B909-531BF18C1F74}" type="presParOf" srcId="{F609AE11-0434-47DE-866E-F03CE825E4D7}" destId="{245562B3-5A5C-4D92-99AC-671C1794C429}" srcOrd="0" destOrd="0" presId="urn:microsoft.com/office/officeart/2005/8/layout/vList2"/>
    <dgm:cxn modelId="{040D1499-917D-4DDC-AAD9-BFACEA64D53D}" type="presParOf" srcId="{F609AE11-0434-47DE-866E-F03CE825E4D7}" destId="{84CC3C20-3251-41F2-9C74-9B899C797DB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4E4B78-1D09-4E1A-B1E7-73C4F1CF795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B2CD6DB-7D1A-4868-ABEF-43DC2E89F183}">
      <dgm:prSet/>
      <dgm:spPr/>
      <dgm:t>
        <a:bodyPr/>
        <a:lstStyle/>
        <a:p>
          <a:r>
            <a:rPr lang="en-GB" b="1"/>
            <a:t>Benefits</a:t>
          </a:r>
          <a:endParaRPr lang="en-US"/>
        </a:p>
      </dgm:t>
    </dgm:pt>
    <dgm:pt modelId="{D80A4594-1E6E-477A-A40B-DF3AD9F2961D}" type="parTrans" cxnId="{E3662AC3-7D70-433D-9C5B-AA0325C00025}">
      <dgm:prSet/>
      <dgm:spPr/>
      <dgm:t>
        <a:bodyPr/>
        <a:lstStyle/>
        <a:p>
          <a:endParaRPr lang="en-US"/>
        </a:p>
      </dgm:t>
    </dgm:pt>
    <dgm:pt modelId="{FE8B6157-4964-4700-875D-05AB79FF5AD9}" type="sibTrans" cxnId="{E3662AC3-7D70-433D-9C5B-AA0325C00025}">
      <dgm:prSet/>
      <dgm:spPr/>
      <dgm:t>
        <a:bodyPr/>
        <a:lstStyle/>
        <a:p>
          <a:endParaRPr lang="en-US"/>
        </a:p>
      </dgm:t>
    </dgm:pt>
    <dgm:pt modelId="{90361F71-9D6E-4A01-9394-C6DBB511AA08}">
      <dgm:prSet/>
      <dgm:spPr/>
      <dgm:t>
        <a:bodyPr/>
        <a:lstStyle/>
        <a:p>
          <a:r>
            <a:rPr lang="en-GB"/>
            <a:t>Improves accuracy and accessibility of patient records</a:t>
          </a:r>
          <a:endParaRPr lang="en-US"/>
        </a:p>
      </dgm:t>
    </dgm:pt>
    <dgm:pt modelId="{D2200A29-AED0-4ADE-B433-12859152EEA6}" type="parTrans" cxnId="{141802A1-4A4B-4D60-AC5F-E94FFE40D994}">
      <dgm:prSet/>
      <dgm:spPr/>
      <dgm:t>
        <a:bodyPr/>
        <a:lstStyle/>
        <a:p>
          <a:endParaRPr lang="en-US"/>
        </a:p>
      </dgm:t>
    </dgm:pt>
    <dgm:pt modelId="{B2C8ACAD-4EA3-43FC-B781-6E694729BFD7}" type="sibTrans" cxnId="{141802A1-4A4B-4D60-AC5F-E94FFE40D994}">
      <dgm:prSet/>
      <dgm:spPr/>
      <dgm:t>
        <a:bodyPr/>
        <a:lstStyle/>
        <a:p>
          <a:endParaRPr lang="en-US"/>
        </a:p>
      </dgm:t>
    </dgm:pt>
    <dgm:pt modelId="{49523C01-2F62-47C3-B004-EFE2E18468FC}">
      <dgm:prSet/>
      <dgm:spPr/>
      <dgm:t>
        <a:bodyPr/>
        <a:lstStyle/>
        <a:p>
          <a:r>
            <a:rPr lang="en-GB"/>
            <a:t>Enhances continuity of care and clinical decision-making</a:t>
          </a:r>
          <a:endParaRPr lang="en-US"/>
        </a:p>
      </dgm:t>
    </dgm:pt>
    <dgm:pt modelId="{82046CCF-428F-482A-80F5-12A46C11385C}" type="parTrans" cxnId="{0A04920A-A766-4032-82EC-CF462714A1E7}">
      <dgm:prSet/>
      <dgm:spPr/>
      <dgm:t>
        <a:bodyPr/>
        <a:lstStyle/>
        <a:p>
          <a:endParaRPr lang="en-US"/>
        </a:p>
      </dgm:t>
    </dgm:pt>
    <dgm:pt modelId="{4C4B9764-5963-4C88-B27C-9200A42C13FD}" type="sibTrans" cxnId="{0A04920A-A766-4032-82EC-CF462714A1E7}">
      <dgm:prSet/>
      <dgm:spPr/>
      <dgm:t>
        <a:bodyPr/>
        <a:lstStyle/>
        <a:p>
          <a:endParaRPr lang="en-US"/>
        </a:p>
      </dgm:t>
    </dgm:pt>
    <dgm:pt modelId="{F80451B6-B40D-4593-8AD4-18D4FD97FF09}">
      <dgm:prSet/>
      <dgm:spPr/>
      <dgm:t>
        <a:bodyPr/>
        <a:lstStyle/>
        <a:p>
          <a:r>
            <a:rPr lang="en-GB"/>
            <a:t>Reduces paperwork and supports regulatory compliance</a:t>
          </a:r>
          <a:br>
            <a:rPr lang="en-GB"/>
          </a:br>
          <a:r>
            <a:rPr lang="en-GB" i="1"/>
            <a:t>(Laudon and Laudon, 2022; NHS Digital, 2021)</a:t>
          </a:r>
          <a:endParaRPr lang="en-US"/>
        </a:p>
      </dgm:t>
    </dgm:pt>
    <dgm:pt modelId="{771A1306-74AD-412A-98A7-14EE997857DA}" type="parTrans" cxnId="{EDAEE643-7C10-44B1-9A68-EFB80E7E71F4}">
      <dgm:prSet/>
      <dgm:spPr/>
      <dgm:t>
        <a:bodyPr/>
        <a:lstStyle/>
        <a:p>
          <a:endParaRPr lang="en-US"/>
        </a:p>
      </dgm:t>
    </dgm:pt>
    <dgm:pt modelId="{EA800A06-4AF7-4A3B-A070-3A3BF2AB7144}" type="sibTrans" cxnId="{EDAEE643-7C10-44B1-9A68-EFB80E7E71F4}">
      <dgm:prSet/>
      <dgm:spPr/>
      <dgm:t>
        <a:bodyPr/>
        <a:lstStyle/>
        <a:p>
          <a:endParaRPr lang="en-US"/>
        </a:p>
      </dgm:t>
    </dgm:pt>
    <dgm:pt modelId="{5ECACAB5-2F3E-451D-8DC2-0C8FA320DF1D}">
      <dgm:prSet/>
      <dgm:spPr/>
      <dgm:t>
        <a:bodyPr/>
        <a:lstStyle/>
        <a:p>
          <a:r>
            <a:rPr lang="en-GB" b="1"/>
            <a:t>Limitations</a:t>
          </a:r>
          <a:endParaRPr lang="en-US"/>
        </a:p>
      </dgm:t>
    </dgm:pt>
    <dgm:pt modelId="{9633B549-7302-4839-8716-1A20EF9206AB}" type="parTrans" cxnId="{A514191C-C10B-425B-899B-9EB195260B96}">
      <dgm:prSet/>
      <dgm:spPr/>
      <dgm:t>
        <a:bodyPr/>
        <a:lstStyle/>
        <a:p>
          <a:endParaRPr lang="en-US"/>
        </a:p>
      </dgm:t>
    </dgm:pt>
    <dgm:pt modelId="{A22F54FF-33A4-4725-BDB0-6812DD7247C8}" type="sibTrans" cxnId="{A514191C-C10B-425B-899B-9EB195260B96}">
      <dgm:prSet/>
      <dgm:spPr/>
      <dgm:t>
        <a:bodyPr/>
        <a:lstStyle/>
        <a:p>
          <a:endParaRPr lang="en-US"/>
        </a:p>
      </dgm:t>
    </dgm:pt>
    <dgm:pt modelId="{6B0038FB-527E-4C08-9BDC-99D2739B44C0}">
      <dgm:prSet/>
      <dgm:spPr/>
      <dgm:t>
        <a:bodyPr/>
        <a:lstStyle/>
        <a:p>
          <a:r>
            <a:rPr lang="en-GB"/>
            <a:t>High implementation and system maintenance costs</a:t>
          </a:r>
          <a:endParaRPr lang="en-US"/>
        </a:p>
      </dgm:t>
    </dgm:pt>
    <dgm:pt modelId="{B63736BB-86A5-4EB4-98DE-5798E4878278}" type="parTrans" cxnId="{A57C4DF6-0A91-4698-9283-50EF0F6CF1B2}">
      <dgm:prSet/>
      <dgm:spPr/>
      <dgm:t>
        <a:bodyPr/>
        <a:lstStyle/>
        <a:p>
          <a:endParaRPr lang="en-US"/>
        </a:p>
      </dgm:t>
    </dgm:pt>
    <dgm:pt modelId="{A0AE0570-A32E-45EE-8000-00F353183CFF}" type="sibTrans" cxnId="{A57C4DF6-0A91-4698-9283-50EF0F6CF1B2}">
      <dgm:prSet/>
      <dgm:spPr/>
      <dgm:t>
        <a:bodyPr/>
        <a:lstStyle/>
        <a:p>
          <a:endParaRPr lang="en-US"/>
        </a:p>
      </dgm:t>
    </dgm:pt>
    <dgm:pt modelId="{CC55E7DD-A0CA-4155-A1E8-07C9A174E013}">
      <dgm:prSet/>
      <dgm:spPr/>
      <dgm:t>
        <a:bodyPr/>
        <a:lstStyle/>
        <a:p>
          <a:r>
            <a:rPr lang="en-GB"/>
            <a:t>Requires staff training and technical support</a:t>
          </a:r>
          <a:endParaRPr lang="en-US"/>
        </a:p>
      </dgm:t>
    </dgm:pt>
    <dgm:pt modelId="{EE037B38-CB9B-44F4-93A7-2DC707F29000}" type="parTrans" cxnId="{0C1285D9-84DA-4B4B-BA32-AE968F266DD2}">
      <dgm:prSet/>
      <dgm:spPr/>
      <dgm:t>
        <a:bodyPr/>
        <a:lstStyle/>
        <a:p>
          <a:endParaRPr lang="en-US"/>
        </a:p>
      </dgm:t>
    </dgm:pt>
    <dgm:pt modelId="{001C9196-953C-46F8-B393-85B46B7FE51C}" type="sibTrans" cxnId="{0C1285D9-84DA-4B4B-BA32-AE968F266DD2}">
      <dgm:prSet/>
      <dgm:spPr/>
      <dgm:t>
        <a:bodyPr/>
        <a:lstStyle/>
        <a:p>
          <a:endParaRPr lang="en-US"/>
        </a:p>
      </dgm:t>
    </dgm:pt>
    <dgm:pt modelId="{7375FD10-EC28-427F-8F7E-0625D595E34E}">
      <dgm:prSet/>
      <dgm:spPr/>
      <dgm:t>
        <a:bodyPr/>
        <a:lstStyle/>
        <a:p>
          <a:r>
            <a:rPr lang="en-GB"/>
            <a:t>Increases risks related to data privacy and cybersecurity</a:t>
          </a:r>
          <a:br>
            <a:rPr lang="en-GB"/>
          </a:br>
          <a:r>
            <a:rPr lang="en-GB" i="1"/>
            <a:t>(Boddy, 2020; ICO, 2023)</a:t>
          </a:r>
          <a:endParaRPr lang="en-US"/>
        </a:p>
      </dgm:t>
    </dgm:pt>
    <dgm:pt modelId="{612AD847-D40C-4EBF-A3DD-760E929B99DF}" type="parTrans" cxnId="{541E63C9-08CB-42BA-90B6-50D39ACF7CB0}">
      <dgm:prSet/>
      <dgm:spPr/>
      <dgm:t>
        <a:bodyPr/>
        <a:lstStyle/>
        <a:p>
          <a:endParaRPr lang="en-US"/>
        </a:p>
      </dgm:t>
    </dgm:pt>
    <dgm:pt modelId="{4731EF95-975B-4B6A-A7E6-398B4401005A}" type="sibTrans" cxnId="{541E63C9-08CB-42BA-90B6-50D39ACF7CB0}">
      <dgm:prSet/>
      <dgm:spPr/>
      <dgm:t>
        <a:bodyPr/>
        <a:lstStyle/>
        <a:p>
          <a:endParaRPr lang="en-US"/>
        </a:p>
      </dgm:t>
    </dgm:pt>
    <dgm:pt modelId="{8A138FE8-994B-48FD-8570-82A53220F674}" type="pres">
      <dgm:prSet presAssocID="{134E4B78-1D09-4E1A-B1E7-73C4F1CF7951}" presName="root" presStyleCnt="0">
        <dgm:presLayoutVars>
          <dgm:dir/>
          <dgm:resizeHandles val="exact"/>
        </dgm:presLayoutVars>
      </dgm:prSet>
      <dgm:spPr/>
    </dgm:pt>
    <dgm:pt modelId="{C8F9A12C-7F8F-4635-981D-95E764EFC2E7}" type="pres">
      <dgm:prSet presAssocID="{EB2CD6DB-7D1A-4868-ABEF-43DC2E89F183}" presName="compNode" presStyleCnt="0"/>
      <dgm:spPr/>
    </dgm:pt>
    <dgm:pt modelId="{A170946C-3783-4EDC-BF4C-6653F0BB3755}" type="pres">
      <dgm:prSet presAssocID="{EB2CD6DB-7D1A-4868-ABEF-43DC2E89F183}" presName="bgRect" presStyleLbl="bgShp" presStyleIdx="0" presStyleCnt="8"/>
      <dgm:spPr/>
    </dgm:pt>
    <dgm:pt modelId="{7CBB11E7-6D97-4C78-AED8-59020D44437D}" type="pres">
      <dgm:prSet presAssocID="{EB2CD6DB-7D1A-4868-ABEF-43DC2E89F183}"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C891731F-F942-41DC-B897-BBE5D9A27837}" type="pres">
      <dgm:prSet presAssocID="{EB2CD6DB-7D1A-4868-ABEF-43DC2E89F183}" presName="spaceRect" presStyleCnt="0"/>
      <dgm:spPr/>
    </dgm:pt>
    <dgm:pt modelId="{31C09776-7C99-4CCE-BE3F-2559E0E70D53}" type="pres">
      <dgm:prSet presAssocID="{EB2CD6DB-7D1A-4868-ABEF-43DC2E89F183}" presName="parTx" presStyleLbl="revTx" presStyleIdx="0" presStyleCnt="8">
        <dgm:presLayoutVars>
          <dgm:chMax val="0"/>
          <dgm:chPref val="0"/>
        </dgm:presLayoutVars>
      </dgm:prSet>
      <dgm:spPr/>
    </dgm:pt>
    <dgm:pt modelId="{BDB98273-C6EB-4B2B-8818-9C4C80D6156A}" type="pres">
      <dgm:prSet presAssocID="{FE8B6157-4964-4700-875D-05AB79FF5AD9}" presName="sibTrans" presStyleCnt="0"/>
      <dgm:spPr/>
    </dgm:pt>
    <dgm:pt modelId="{0348B766-F674-4E98-BBC9-1369C1288A88}" type="pres">
      <dgm:prSet presAssocID="{90361F71-9D6E-4A01-9394-C6DBB511AA08}" presName="compNode" presStyleCnt="0"/>
      <dgm:spPr/>
    </dgm:pt>
    <dgm:pt modelId="{B86F4DF8-3DFD-4D58-9816-66C31C45F937}" type="pres">
      <dgm:prSet presAssocID="{90361F71-9D6E-4A01-9394-C6DBB511AA08}" presName="bgRect" presStyleLbl="bgShp" presStyleIdx="1" presStyleCnt="8"/>
      <dgm:spPr/>
    </dgm:pt>
    <dgm:pt modelId="{6E66DE82-1AC0-475D-86D2-ED8C8D583D77}" type="pres">
      <dgm:prSet presAssocID="{90361F71-9D6E-4A01-9394-C6DBB511AA0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D2C8B1A-E800-4F36-BCC6-900FB644CC7C}" type="pres">
      <dgm:prSet presAssocID="{90361F71-9D6E-4A01-9394-C6DBB511AA08}" presName="spaceRect" presStyleCnt="0"/>
      <dgm:spPr/>
    </dgm:pt>
    <dgm:pt modelId="{AAEDF59B-9D8A-4DE3-B6D3-2675CEA31FBB}" type="pres">
      <dgm:prSet presAssocID="{90361F71-9D6E-4A01-9394-C6DBB511AA08}" presName="parTx" presStyleLbl="revTx" presStyleIdx="1" presStyleCnt="8">
        <dgm:presLayoutVars>
          <dgm:chMax val="0"/>
          <dgm:chPref val="0"/>
        </dgm:presLayoutVars>
      </dgm:prSet>
      <dgm:spPr/>
    </dgm:pt>
    <dgm:pt modelId="{9005E1DB-1201-4A19-8695-8A25F940E1F3}" type="pres">
      <dgm:prSet presAssocID="{B2C8ACAD-4EA3-43FC-B781-6E694729BFD7}" presName="sibTrans" presStyleCnt="0"/>
      <dgm:spPr/>
    </dgm:pt>
    <dgm:pt modelId="{0C178800-3C3C-4469-9E30-0FEE6725BE77}" type="pres">
      <dgm:prSet presAssocID="{49523C01-2F62-47C3-B004-EFE2E18468FC}" presName="compNode" presStyleCnt="0"/>
      <dgm:spPr/>
    </dgm:pt>
    <dgm:pt modelId="{CDEA7FCA-0DDC-4730-8640-68156B8CB308}" type="pres">
      <dgm:prSet presAssocID="{49523C01-2F62-47C3-B004-EFE2E18468FC}" presName="bgRect" presStyleLbl="bgShp" presStyleIdx="2" presStyleCnt="8"/>
      <dgm:spPr/>
    </dgm:pt>
    <dgm:pt modelId="{067FFC18-4AC8-4503-8CE1-15A15F1CB458}" type="pres">
      <dgm:prSet presAssocID="{49523C01-2F62-47C3-B004-EFE2E18468F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B4B44C2-2FA5-4EB7-A3B8-1A07098B7AE7}" type="pres">
      <dgm:prSet presAssocID="{49523C01-2F62-47C3-B004-EFE2E18468FC}" presName="spaceRect" presStyleCnt="0"/>
      <dgm:spPr/>
    </dgm:pt>
    <dgm:pt modelId="{0E46A7DD-79AF-4D05-935F-8EB6E92AB0D7}" type="pres">
      <dgm:prSet presAssocID="{49523C01-2F62-47C3-B004-EFE2E18468FC}" presName="parTx" presStyleLbl="revTx" presStyleIdx="2" presStyleCnt="8">
        <dgm:presLayoutVars>
          <dgm:chMax val="0"/>
          <dgm:chPref val="0"/>
        </dgm:presLayoutVars>
      </dgm:prSet>
      <dgm:spPr/>
    </dgm:pt>
    <dgm:pt modelId="{16D85A28-6A78-4455-825D-D5FC9974A13B}" type="pres">
      <dgm:prSet presAssocID="{4C4B9764-5963-4C88-B27C-9200A42C13FD}" presName="sibTrans" presStyleCnt="0"/>
      <dgm:spPr/>
    </dgm:pt>
    <dgm:pt modelId="{6BB0BD2A-B9E5-4683-AF6F-ED5EB8F710FB}" type="pres">
      <dgm:prSet presAssocID="{F80451B6-B40D-4593-8AD4-18D4FD97FF09}" presName="compNode" presStyleCnt="0"/>
      <dgm:spPr/>
    </dgm:pt>
    <dgm:pt modelId="{3092C21D-2E7E-4E27-8ADE-A0289D069984}" type="pres">
      <dgm:prSet presAssocID="{F80451B6-B40D-4593-8AD4-18D4FD97FF09}" presName="bgRect" presStyleLbl="bgShp" presStyleIdx="3" presStyleCnt="8"/>
      <dgm:spPr/>
    </dgm:pt>
    <dgm:pt modelId="{6A726CA6-2B03-4DB3-A902-55534EB9C3C2}" type="pres">
      <dgm:prSet presAssocID="{F80451B6-B40D-4593-8AD4-18D4FD97FF09}"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B10E6757-F4ED-4669-B3E2-2BF3ED8D742A}" type="pres">
      <dgm:prSet presAssocID="{F80451B6-B40D-4593-8AD4-18D4FD97FF09}" presName="spaceRect" presStyleCnt="0"/>
      <dgm:spPr/>
    </dgm:pt>
    <dgm:pt modelId="{1095D3A8-E05A-47D9-A069-E78A9A535048}" type="pres">
      <dgm:prSet presAssocID="{F80451B6-B40D-4593-8AD4-18D4FD97FF09}" presName="parTx" presStyleLbl="revTx" presStyleIdx="3" presStyleCnt="8">
        <dgm:presLayoutVars>
          <dgm:chMax val="0"/>
          <dgm:chPref val="0"/>
        </dgm:presLayoutVars>
      </dgm:prSet>
      <dgm:spPr/>
    </dgm:pt>
    <dgm:pt modelId="{42397B6D-8A46-47B3-AC3F-FF91E3F4A6EE}" type="pres">
      <dgm:prSet presAssocID="{EA800A06-4AF7-4A3B-A070-3A3BF2AB7144}" presName="sibTrans" presStyleCnt="0"/>
      <dgm:spPr/>
    </dgm:pt>
    <dgm:pt modelId="{05772A6F-3257-4469-AFCD-A028562F097D}" type="pres">
      <dgm:prSet presAssocID="{5ECACAB5-2F3E-451D-8DC2-0C8FA320DF1D}" presName="compNode" presStyleCnt="0"/>
      <dgm:spPr/>
    </dgm:pt>
    <dgm:pt modelId="{D18C079C-7F1E-4B16-AB73-547DED2DFC70}" type="pres">
      <dgm:prSet presAssocID="{5ECACAB5-2F3E-451D-8DC2-0C8FA320DF1D}" presName="bgRect" presStyleLbl="bgShp" presStyleIdx="4" presStyleCnt="8"/>
      <dgm:spPr/>
    </dgm:pt>
    <dgm:pt modelId="{343F6723-34CB-4A72-9A38-222AF731901C}" type="pres">
      <dgm:prSet presAssocID="{5ECACAB5-2F3E-451D-8DC2-0C8FA320DF1D}"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10D8BB5F-E378-4FC4-A94F-F00323D0DD6D}" type="pres">
      <dgm:prSet presAssocID="{5ECACAB5-2F3E-451D-8DC2-0C8FA320DF1D}" presName="spaceRect" presStyleCnt="0"/>
      <dgm:spPr/>
    </dgm:pt>
    <dgm:pt modelId="{6D714E5D-7A50-4DDC-ABF3-E07630A47C49}" type="pres">
      <dgm:prSet presAssocID="{5ECACAB5-2F3E-451D-8DC2-0C8FA320DF1D}" presName="parTx" presStyleLbl="revTx" presStyleIdx="4" presStyleCnt="8">
        <dgm:presLayoutVars>
          <dgm:chMax val="0"/>
          <dgm:chPref val="0"/>
        </dgm:presLayoutVars>
      </dgm:prSet>
      <dgm:spPr/>
    </dgm:pt>
    <dgm:pt modelId="{BE4E54F6-A22D-41BD-B1DE-8C1CBC0D5D23}" type="pres">
      <dgm:prSet presAssocID="{A22F54FF-33A4-4725-BDB0-6812DD7247C8}" presName="sibTrans" presStyleCnt="0"/>
      <dgm:spPr/>
    </dgm:pt>
    <dgm:pt modelId="{C9DFDDC3-FB2E-4483-82AB-8BF5F22A8AB1}" type="pres">
      <dgm:prSet presAssocID="{6B0038FB-527E-4C08-9BDC-99D2739B44C0}" presName="compNode" presStyleCnt="0"/>
      <dgm:spPr/>
    </dgm:pt>
    <dgm:pt modelId="{EA836F42-745D-4680-BE31-77AE086B3238}" type="pres">
      <dgm:prSet presAssocID="{6B0038FB-527E-4C08-9BDC-99D2739B44C0}" presName="bgRect" presStyleLbl="bgShp" presStyleIdx="5" presStyleCnt="8"/>
      <dgm:spPr/>
    </dgm:pt>
    <dgm:pt modelId="{FC6C5B62-2D1D-448F-AD32-0B2C2FF9F24F}" type="pres">
      <dgm:prSet presAssocID="{6B0038FB-527E-4C08-9BDC-99D2739B44C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a:ext>
      </dgm:extLst>
    </dgm:pt>
    <dgm:pt modelId="{5167CF14-C211-4DCA-87E6-FEDADF58FD73}" type="pres">
      <dgm:prSet presAssocID="{6B0038FB-527E-4C08-9BDC-99D2739B44C0}" presName="spaceRect" presStyleCnt="0"/>
      <dgm:spPr/>
    </dgm:pt>
    <dgm:pt modelId="{EF792A21-DA62-4935-92F4-8297E9CCC0E9}" type="pres">
      <dgm:prSet presAssocID="{6B0038FB-527E-4C08-9BDC-99D2739B44C0}" presName="parTx" presStyleLbl="revTx" presStyleIdx="5" presStyleCnt="8">
        <dgm:presLayoutVars>
          <dgm:chMax val="0"/>
          <dgm:chPref val="0"/>
        </dgm:presLayoutVars>
      </dgm:prSet>
      <dgm:spPr/>
    </dgm:pt>
    <dgm:pt modelId="{7226A2E7-18A0-490D-A5AD-14372976670B}" type="pres">
      <dgm:prSet presAssocID="{A0AE0570-A32E-45EE-8000-00F353183CFF}" presName="sibTrans" presStyleCnt="0"/>
      <dgm:spPr/>
    </dgm:pt>
    <dgm:pt modelId="{E6B95F38-BA89-4DCE-A531-9008FC8630BC}" type="pres">
      <dgm:prSet presAssocID="{CC55E7DD-A0CA-4155-A1E8-07C9A174E013}" presName="compNode" presStyleCnt="0"/>
      <dgm:spPr/>
    </dgm:pt>
    <dgm:pt modelId="{D77F2293-D8D2-4C2D-A717-ECAC289166F6}" type="pres">
      <dgm:prSet presAssocID="{CC55E7DD-A0CA-4155-A1E8-07C9A174E013}" presName="bgRect" presStyleLbl="bgShp" presStyleIdx="6" presStyleCnt="8"/>
      <dgm:spPr/>
    </dgm:pt>
    <dgm:pt modelId="{C39C2BBC-0348-479E-AD8C-6C2F1F7C62AA}" type="pres">
      <dgm:prSet presAssocID="{CC55E7DD-A0CA-4155-A1E8-07C9A174E01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s"/>
        </a:ext>
      </dgm:extLst>
    </dgm:pt>
    <dgm:pt modelId="{34A13B32-F206-4569-BD3D-D4767CDCE512}" type="pres">
      <dgm:prSet presAssocID="{CC55E7DD-A0CA-4155-A1E8-07C9A174E013}" presName="spaceRect" presStyleCnt="0"/>
      <dgm:spPr/>
    </dgm:pt>
    <dgm:pt modelId="{165E45C6-AE9E-4681-9552-F4026DAFF7AF}" type="pres">
      <dgm:prSet presAssocID="{CC55E7DD-A0CA-4155-A1E8-07C9A174E013}" presName="parTx" presStyleLbl="revTx" presStyleIdx="6" presStyleCnt="8">
        <dgm:presLayoutVars>
          <dgm:chMax val="0"/>
          <dgm:chPref val="0"/>
        </dgm:presLayoutVars>
      </dgm:prSet>
      <dgm:spPr/>
    </dgm:pt>
    <dgm:pt modelId="{0350FACC-7F8A-4002-9CDC-C06EEB400F09}" type="pres">
      <dgm:prSet presAssocID="{001C9196-953C-46F8-B393-85B46B7FE51C}" presName="sibTrans" presStyleCnt="0"/>
      <dgm:spPr/>
    </dgm:pt>
    <dgm:pt modelId="{7FFBD5D2-9B3E-4A4C-9F79-F25E6B0F804F}" type="pres">
      <dgm:prSet presAssocID="{7375FD10-EC28-427F-8F7E-0625D595E34E}" presName="compNode" presStyleCnt="0"/>
      <dgm:spPr/>
    </dgm:pt>
    <dgm:pt modelId="{C8250024-F3BE-4AC5-B2FC-D14A91C68183}" type="pres">
      <dgm:prSet presAssocID="{7375FD10-EC28-427F-8F7E-0625D595E34E}" presName="bgRect" presStyleLbl="bgShp" presStyleIdx="7" presStyleCnt="8"/>
      <dgm:spPr/>
    </dgm:pt>
    <dgm:pt modelId="{EF59D74B-28A0-4D08-8EAC-0AA7E3B8C044}" type="pres">
      <dgm:prSet presAssocID="{7375FD10-EC28-427F-8F7E-0625D595E34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oud Computing"/>
        </a:ext>
      </dgm:extLst>
    </dgm:pt>
    <dgm:pt modelId="{A3E12999-7A66-41B1-B0EF-9F4A073CB488}" type="pres">
      <dgm:prSet presAssocID="{7375FD10-EC28-427F-8F7E-0625D595E34E}" presName="spaceRect" presStyleCnt="0"/>
      <dgm:spPr/>
    </dgm:pt>
    <dgm:pt modelId="{32AC51DA-E4DB-476F-8FC2-CA609AD710B7}" type="pres">
      <dgm:prSet presAssocID="{7375FD10-EC28-427F-8F7E-0625D595E34E}" presName="parTx" presStyleLbl="revTx" presStyleIdx="7" presStyleCnt="8">
        <dgm:presLayoutVars>
          <dgm:chMax val="0"/>
          <dgm:chPref val="0"/>
        </dgm:presLayoutVars>
      </dgm:prSet>
      <dgm:spPr/>
    </dgm:pt>
  </dgm:ptLst>
  <dgm:cxnLst>
    <dgm:cxn modelId="{0A04920A-A766-4032-82EC-CF462714A1E7}" srcId="{134E4B78-1D09-4E1A-B1E7-73C4F1CF7951}" destId="{49523C01-2F62-47C3-B004-EFE2E18468FC}" srcOrd="2" destOrd="0" parTransId="{82046CCF-428F-482A-80F5-12A46C11385C}" sibTransId="{4C4B9764-5963-4C88-B27C-9200A42C13FD}"/>
    <dgm:cxn modelId="{09208A16-1A24-4506-97DA-54AAF9A2AA82}" type="presOf" srcId="{CC55E7DD-A0CA-4155-A1E8-07C9A174E013}" destId="{165E45C6-AE9E-4681-9552-F4026DAFF7AF}" srcOrd="0" destOrd="0" presId="urn:microsoft.com/office/officeart/2018/2/layout/IconVerticalSolidList"/>
    <dgm:cxn modelId="{A514191C-C10B-425B-899B-9EB195260B96}" srcId="{134E4B78-1D09-4E1A-B1E7-73C4F1CF7951}" destId="{5ECACAB5-2F3E-451D-8DC2-0C8FA320DF1D}" srcOrd="4" destOrd="0" parTransId="{9633B549-7302-4839-8716-1A20EF9206AB}" sibTransId="{A22F54FF-33A4-4725-BDB0-6812DD7247C8}"/>
    <dgm:cxn modelId="{EDAEE643-7C10-44B1-9A68-EFB80E7E71F4}" srcId="{134E4B78-1D09-4E1A-B1E7-73C4F1CF7951}" destId="{F80451B6-B40D-4593-8AD4-18D4FD97FF09}" srcOrd="3" destOrd="0" parTransId="{771A1306-74AD-412A-98A7-14EE997857DA}" sibTransId="{EA800A06-4AF7-4A3B-A070-3A3BF2AB7144}"/>
    <dgm:cxn modelId="{5384B64B-3A5F-4191-91FC-2E41DC6BB38F}" type="presOf" srcId="{6B0038FB-527E-4C08-9BDC-99D2739B44C0}" destId="{EF792A21-DA62-4935-92F4-8297E9CCC0E9}" srcOrd="0" destOrd="0" presId="urn:microsoft.com/office/officeart/2018/2/layout/IconVerticalSolidList"/>
    <dgm:cxn modelId="{1AEFB559-992B-4567-AB1B-5A72C9F3B2F0}" type="presOf" srcId="{90361F71-9D6E-4A01-9394-C6DBB511AA08}" destId="{AAEDF59B-9D8A-4DE3-B6D3-2675CEA31FBB}" srcOrd="0" destOrd="0" presId="urn:microsoft.com/office/officeart/2018/2/layout/IconVerticalSolidList"/>
    <dgm:cxn modelId="{901D7E84-7288-4221-8131-CBA616F715D9}" type="presOf" srcId="{EB2CD6DB-7D1A-4868-ABEF-43DC2E89F183}" destId="{31C09776-7C99-4CCE-BE3F-2559E0E70D53}" srcOrd="0" destOrd="0" presId="urn:microsoft.com/office/officeart/2018/2/layout/IconVerticalSolidList"/>
    <dgm:cxn modelId="{E9B7118C-169E-4559-9610-75E8BF463EA7}" type="presOf" srcId="{134E4B78-1D09-4E1A-B1E7-73C4F1CF7951}" destId="{8A138FE8-994B-48FD-8570-82A53220F674}" srcOrd="0" destOrd="0" presId="urn:microsoft.com/office/officeart/2018/2/layout/IconVerticalSolidList"/>
    <dgm:cxn modelId="{E7FA6999-6D90-457D-83EB-647CC188089A}" type="presOf" srcId="{49523C01-2F62-47C3-B004-EFE2E18468FC}" destId="{0E46A7DD-79AF-4D05-935F-8EB6E92AB0D7}" srcOrd="0" destOrd="0" presId="urn:microsoft.com/office/officeart/2018/2/layout/IconVerticalSolidList"/>
    <dgm:cxn modelId="{141802A1-4A4B-4D60-AC5F-E94FFE40D994}" srcId="{134E4B78-1D09-4E1A-B1E7-73C4F1CF7951}" destId="{90361F71-9D6E-4A01-9394-C6DBB511AA08}" srcOrd="1" destOrd="0" parTransId="{D2200A29-AED0-4ADE-B433-12859152EEA6}" sibTransId="{B2C8ACAD-4EA3-43FC-B781-6E694729BFD7}"/>
    <dgm:cxn modelId="{15E03BB2-629F-4293-A35B-7AD704623923}" type="presOf" srcId="{7375FD10-EC28-427F-8F7E-0625D595E34E}" destId="{32AC51DA-E4DB-476F-8FC2-CA609AD710B7}" srcOrd="0" destOrd="0" presId="urn:microsoft.com/office/officeart/2018/2/layout/IconVerticalSolidList"/>
    <dgm:cxn modelId="{E3662AC3-7D70-433D-9C5B-AA0325C00025}" srcId="{134E4B78-1D09-4E1A-B1E7-73C4F1CF7951}" destId="{EB2CD6DB-7D1A-4868-ABEF-43DC2E89F183}" srcOrd="0" destOrd="0" parTransId="{D80A4594-1E6E-477A-A40B-DF3AD9F2961D}" sibTransId="{FE8B6157-4964-4700-875D-05AB79FF5AD9}"/>
    <dgm:cxn modelId="{541E63C9-08CB-42BA-90B6-50D39ACF7CB0}" srcId="{134E4B78-1D09-4E1A-B1E7-73C4F1CF7951}" destId="{7375FD10-EC28-427F-8F7E-0625D595E34E}" srcOrd="7" destOrd="0" parTransId="{612AD847-D40C-4EBF-A3DD-760E929B99DF}" sibTransId="{4731EF95-975B-4B6A-A7E6-398B4401005A}"/>
    <dgm:cxn modelId="{0C1285D9-84DA-4B4B-BA32-AE968F266DD2}" srcId="{134E4B78-1D09-4E1A-B1E7-73C4F1CF7951}" destId="{CC55E7DD-A0CA-4155-A1E8-07C9A174E013}" srcOrd="6" destOrd="0" parTransId="{EE037B38-CB9B-44F4-93A7-2DC707F29000}" sibTransId="{001C9196-953C-46F8-B393-85B46B7FE51C}"/>
    <dgm:cxn modelId="{F91026F5-E514-486C-9272-25F27B3AB4E6}" type="presOf" srcId="{5ECACAB5-2F3E-451D-8DC2-0C8FA320DF1D}" destId="{6D714E5D-7A50-4DDC-ABF3-E07630A47C49}" srcOrd="0" destOrd="0" presId="urn:microsoft.com/office/officeart/2018/2/layout/IconVerticalSolidList"/>
    <dgm:cxn modelId="{A57C4DF6-0A91-4698-9283-50EF0F6CF1B2}" srcId="{134E4B78-1D09-4E1A-B1E7-73C4F1CF7951}" destId="{6B0038FB-527E-4C08-9BDC-99D2739B44C0}" srcOrd="5" destOrd="0" parTransId="{B63736BB-86A5-4EB4-98DE-5798E4878278}" sibTransId="{A0AE0570-A32E-45EE-8000-00F353183CFF}"/>
    <dgm:cxn modelId="{565992F7-5FB2-4F99-85A5-26BC74BBFF22}" type="presOf" srcId="{F80451B6-B40D-4593-8AD4-18D4FD97FF09}" destId="{1095D3A8-E05A-47D9-A069-E78A9A535048}" srcOrd="0" destOrd="0" presId="urn:microsoft.com/office/officeart/2018/2/layout/IconVerticalSolidList"/>
    <dgm:cxn modelId="{2E399E9E-826D-4A35-952E-75A947684577}" type="presParOf" srcId="{8A138FE8-994B-48FD-8570-82A53220F674}" destId="{C8F9A12C-7F8F-4635-981D-95E764EFC2E7}" srcOrd="0" destOrd="0" presId="urn:microsoft.com/office/officeart/2018/2/layout/IconVerticalSolidList"/>
    <dgm:cxn modelId="{160D5836-99A3-4B77-8ECA-FF0151574EBA}" type="presParOf" srcId="{C8F9A12C-7F8F-4635-981D-95E764EFC2E7}" destId="{A170946C-3783-4EDC-BF4C-6653F0BB3755}" srcOrd="0" destOrd="0" presId="urn:microsoft.com/office/officeart/2018/2/layout/IconVerticalSolidList"/>
    <dgm:cxn modelId="{D0CF2F49-0824-459E-8B0B-4EDBF399C73B}" type="presParOf" srcId="{C8F9A12C-7F8F-4635-981D-95E764EFC2E7}" destId="{7CBB11E7-6D97-4C78-AED8-59020D44437D}" srcOrd="1" destOrd="0" presId="urn:microsoft.com/office/officeart/2018/2/layout/IconVerticalSolidList"/>
    <dgm:cxn modelId="{27334F50-4C19-4CE0-9F3E-6F671DE4E70A}" type="presParOf" srcId="{C8F9A12C-7F8F-4635-981D-95E764EFC2E7}" destId="{C891731F-F942-41DC-B897-BBE5D9A27837}" srcOrd="2" destOrd="0" presId="urn:microsoft.com/office/officeart/2018/2/layout/IconVerticalSolidList"/>
    <dgm:cxn modelId="{6F21620F-7C01-4805-8567-A8F1FB118877}" type="presParOf" srcId="{C8F9A12C-7F8F-4635-981D-95E764EFC2E7}" destId="{31C09776-7C99-4CCE-BE3F-2559E0E70D53}" srcOrd="3" destOrd="0" presId="urn:microsoft.com/office/officeart/2018/2/layout/IconVerticalSolidList"/>
    <dgm:cxn modelId="{C5CB0EAE-F457-4291-AAAB-027EB3741C4B}" type="presParOf" srcId="{8A138FE8-994B-48FD-8570-82A53220F674}" destId="{BDB98273-C6EB-4B2B-8818-9C4C80D6156A}" srcOrd="1" destOrd="0" presId="urn:microsoft.com/office/officeart/2018/2/layout/IconVerticalSolidList"/>
    <dgm:cxn modelId="{F750047B-32D9-44BF-B586-6C52783C4E53}" type="presParOf" srcId="{8A138FE8-994B-48FD-8570-82A53220F674}" destId="{0348B766-F674-4E98-BBC9-1369C1288A88}" srcOrd="2" destOrd="0" presId="urn:microsoft.com/office/officeart/2018/2/layout/IconVerticalSolidList"/>
    <dgm:cxn modelId="{ECB16BE7-60D5-4A44-A515-424280502C0E}" type="presParOf" srcId="{0348B766-F674-4E98-BBC9-1369C1288A88}" destId="{B86F4DF8-3DFD-4D58-9816-66C31C45F937}" srcOrd="0" destOrd="0" presId="urn:microsoft.com/office/officeart/2018/2/layout/IconVerticalSolidList"/>
    <dgm:cxn modelId="{581497F7-7100-42F6-B23B-B6962EF54011}" type="presParOf" srcId="{0348B766-F674-4E98-BBC9-1369C1288A88}" destId="{6E66DE82-1AC0-475D-86D2-ED8C8D583D77}" srcOrd="1" destOrd="0" presId="urn:microsoft.com/office/officeart/2018/2/layout/IconVerticalSolidList"/>
    <dgm:cxn modelId="{8B07C4D7-CA9A-4176-81F8-540A19BC848A}" type="presParOf" srcId="{0348B766-F674-4E98-BBC9-1369C1288A88}" destId="{ED2C8B1A-E800-4F36-BCC6-900FB644CC7C}" srcOrd="2" destOrd="0" presId="urn:microsoft.com/office/officeart/2018/2/layout/IconVerticalSolidList"/>
    <dgm:cxn modelId="{9314BAC4-73FE-41A1-90AF-2CA62D7DA1AB}" type="presParOf" srcId="{0348B766-F674-4E98-BBC9-1369C1288A88}" destId="{AAEDF59B-9D8A-4DE3-B6D3-2675CEA31FBB}" srcOrd="3" destOrd="0" presId="urn:microsoft.com/office/officeart/2018/2/layout/IconVerticalSolidList"/>
    <dgm:cxn modelId="{29B386A6-1C4D-4C4F-A5BC-388E5E0114CF}" type="presParOf" srcId="{8A138FE8-994B-48FD-8570-82A53220F674}" destId="{9005E1DB-1201-4A19-8695-8A25F940E1F3}" srcOrd="3" destOrd="0" presId="urn:microsoft.com/office/officeart/2018/2/layout/IconVerticalSolidList"/>
    <dgm:cxn modelId="{EAD2C7B1-2C7B-4223-89E8-96E2F9930F0E}" type="presParOf" srcId="{8A138FE8-994B-48FD-8570-82A53220F674}" destId="{0C178800-3C3C-4469-9E30-0FEE6725BE77}" srcOrd="4" destOrd="0" presId="urn:microsoft.com/office/officeart/2018/2/layout/IconVerticalSolidList"/>
    <dgm:cxn modelId="{1BD97762-9EC6-4E4F-8930-F9AC50CA338E}" type="presParOf" srcId="{0C178800-3C3C-4469-9E30-0FEE6725BE77}" destId="{CDEA7FCA-0DDC-4730-8640-68156B8CB308}" srcOrd="0" destOrd="0" presId="urn:microsoft.com/office/officeart/2018/2/layout/IconVerticalSolidList"/>
    <dgm:cxn modelId="{E2C17857-085E-4203-BE49-D8F647D18577}" type="presParOf" srcId="{0C178800-3C3C-4469-9E30-0FEE6725BE77}" destId="{067FFC18-4AC8-4503-8CE1-15A15F1CB458}" srcOrd="1" destOrd="0" presId="urn:microsoft.com/office/officeart/2018/2/layout/IconVerticalSolidList"/>
    <dgm:cxn modelId="{49EB588F-CE66-4BC4-A3DD-008B85D10856}" type="presParOf" srcId="{0C178800-3C3C-4469-9E30-0FEE6725BE77}" destId="{4B4B44C2-2FA5-4EB7-A3B8-1A07098B7AE7}" srcOrd="2" destOrd="0" presId="urn:microsoft.com/office/officeart/2018/2/layout/IconVerticalSolidList"/>
    <dgm:cxn modelId="{D0C04B81-6A20-4FA0-A9AF-5AD00344651B}" type="presParOf" srcId="{0C178800-3C3C-4469-9E30-0FEE6725BE77}" destId="{0E46A7DD-79AF-4D05-935F-8EB6E92AB0D7}" srcOrd="3" destOrd="0" presId="urn:microsoft.com/office/officeart/2018/2/layout/IconVerticalSolidList"/>
    <dgm:cxn modelId="{C1D0F206-CF51-4B26-AB16-6535E6680F26}" type="presParOf" srcId="{8A138FE8-994B-48FD-8570-82A53220F674}" destId="{16D85A28-6A78-4455-825D-D5FC9974A13B}" srcOrd="5" destOrd="0" presId="urn:microsoft.com/office/officeart/2018/2/layout/IconVerticalSolidList"/>
    <dgm:cxn modelId="{3A280B49-0712-4DB8-A299-0D85DD5433D8}" type="presParOf" srcId="{8A138FE8-994B-48FD-8570-82A53220F674}" destId="{6BB0BD2A-B9E5-4683-AF6F-ED5EB8F710FB}" srcOrd="6" destOrd="0" presId="urn:microsoft.com/office/officeart/2018/2/layout/IconVerticalSolidList"/>
    <dgm:cxn modelId="{9E43526C-732B-4839-954F-6C8B4DB63713}" type="presParOf" srcId="{6BB0BD2A-B9E5-4683-AF6F-ED5EB8F710FB}" destId="{3092C21D-2E7E-4E27-8ADE-A0289D069984}" srcOrd="0" destOrd="0" presId="urn:microsoft.com/office/officeart/2018/2/layout/IconVerticalSolidList"/>
    <dgm:cxn modelId="{399E99FA-12D5-47FC-BEAC-CE087A9D0471}" type="presParOf" srcId="{6BB0BD2A-B9E5-4683-AF6F-ED5EB8F710FB}" destId="{6A726CA6-2B03-4DB3-A902-55534EB9C3C2}" srcOrd="1" destOrd="0" presId="urn:microsoft.com/office/officeart/2018/2/layout/IconVerticalSolidList"/>
    <dgm:cxn modelId="{A632FB4A-29D6-4D83-9945-3B37455AFA48}" type="presParOf" srcId="{6BB0BD2A-B9E5-4683-AF6F-ED5EB8F710FB}" destId="{B10E6757-F4ED-4669-B3E2-2BF3ED8D742A}" srcOrd="2" destOrd="0" presId="urn:microsoft.com/office/officeart/2018/2/layout/IconVerticalSolidList"/>
    <dgm:cxn modelId="{643AD964-803A-41B1-B3C8-8DE303F864E3}" type="presParOf" srcId="{6BB0BD2A-B9E5-4683-AF6F-ED5EB8F710FB}" destId="{1095D3A8-E05A-47D9-A069-E78A9A535048}" srcOrd="3" destOrd="0" presId="urn:microsoft.com/office/officeart/2018/2/layout/IconVerticalSolidList"/>
    <dgm:cxn modelId="{B13E57A5-C2EE-4BD1-BCA2-C84DE0D41789}" type="presParOf" srcId="{8A138FE8-994B-48FD-8570-82A53220F674}" destId="{42397B6D-8A46-47B3-AC3F-FF91E3F4A6EE}" srcOrd="7" destOrd="0" presId="urn:microsoft.com/office/officeart/2018/2/layout/IconVerticalSolidList"/>
    <dgm:cxn modelId="{B2DF57B0-6105-425A-975E-45050AFDA57B}" type="presParOf" srcId="{8A138FE8-994B-48FD-8570-82A53220F674}" destId="{05772A6F-3257-4469-AFCD-A028562F097D}" srcOrd="8" destOrd="0" presId="urn:microsoft.com/office/officeart/2018/2/layout/IconVerticalSolidList"/>
    <dgm:cxn modelId="{4A9F2B14-F0BA-425A-818C-A77996831959}" type="presParOf" srcId="{05772A6F-3257-4469-AFCD-A028562F097D}" destId="{D18C079C-7F1E-4B16-AB73-547DED2DFC70}" srcOrd="0" destOrd="0" presId="urn:microsoft.com/office/officeart/2018/2/layout/IconVerticalSolidList"/>
    <dgm:cxn modelId="{8C22EDDC-216E-4458-BEB8-DDA064DC72FC}" type="presParOf" srcId="{05772A6F-3257-4469-AFCD-A028562F097D}" destId="{343F6723-34CB-4A72-9A38-222AF731901C}" srcOrd="1" destOrd="0" presId="urn:microsoft.com/office/officeart/2018/2/layout/IconVerticalSolidList"/>
    <dgm:cxn modelId="{17BB976B-4CD3-414B-8DE3-553727859D32}" type="presParOf" srcId="{05772A6F-3257-4469-AFCD-A028562F097D}" destId="{10D8BB5F-E378-4FC4-A94F-F00323D0DD6D}" srcOrd="2" destOrd="0" presId="urn:microsoft.com/office/officeart/2018/2/layout/IconVerticalSolidList"/>
    <dgm:cxn modelId="{0D458D35-AA23-42B3-9013-1C8AD07541BA}" type="presParOf" srcId="{05772A6F-3257-4469-AFCD-A028562F097D}" destId="{6D714E5D-7A50-4DDC-ABF3-E07630A47C49}" srcOrd="3" destOrd="0" presId="urn:microsoft.com/office/officeart/2018/2/layout/IconVerticalSolidList"/>
    <dgm:cxn modelId="{FBAE7E4E-CE86-42AA-B59A-8054414C7A24}" type="presParOf" srcId="{8A138FE8-994B-48FD-8570-82A53220F674}" destId="{BE4E54F6-A22D-41BD-B1DE-8C1CBC0D5D23}" srcOrd="9" destOrd="0" presId="urn:microsoft.com/office/officeart/2018/2/layout/IconVerticalSolidList"/>
    <dgm:cxn modelId="{C96DF8D5-096B-4903-BAB6-0B8F1E237C6D}" type="presParOf" srcId="{8A138FE8-994B-48FD-8570-82A53220F674}" destId="{C9DFDDC3-FB2E-4483-82AB-8BF5F22A8AB1}" srcOrd="10" destOrd="0" presId="urn:microsoft.com/office/officeart/2018/2/layout/IconVerticalSolidList"/>
    <dgm:cxn modelId="{7014DFE5-6918-49C6-96BC-C7BD60561940}" type="presParOf" srcId="{C9DFDDC3-FB2E-4483-82AB-8BF5F22A8AB1}" destId="{EA836F42-745D-4680-BE31-77AE086B3238}" srcOrd="0" destOrd="0" presId="urn:microsoft.com/office/officeart/2018/2/layout/IconVerticalSolidList"/>
    <dgm:cxn modelId="{F21EA908-4780-4964-A089-5FE20A7606A8}" type="presParOf" srcId="{C9DFDDC3-FB2E-4483-82AB-8BF5F22A8AB1}" destId="{FC6C5B62-2D1D-448F-AD32-0B2C2FF9F24F}" srcOrd="1" destOrd="0" presId="urn:microsoft.com/office/officeart/2018/2/layout/IconVerticalSolidList"/>
    <dgm:cxn modelId="{B4BE7C8B-C110-42DC-851A-7F44819E0EB3}" type="presParOf" srcId="{C9DFDDC3-FB2E-4483-82AB-8BF5F22A8AB1}" destId="{5167CF14-C211-4DCA-87E6-FEDADF58FD73}" srcOrd="2" destOrd="0" presId="urn:microsoft.com/office/officeart/2018/2/layout/IconVerticalSolidList"/>
    <dgm:cxn modelId="{2DEE1C3F-E6F0-4C9B-A1E5-E2C035E76B66}" type="presParOf" srcId="{C9DFDDC3-FB2E-4483-82AB-8BF5F22A8AB1}" destId="{EF792A21-DA62-4935-92F4-8297E9CCC0E9}" srcOrd="3" destOrd="0" presId="urn:microsoft.com/office/officeart/2018/2/layout/IconVerticalSolidList"/>
    <dgm:cxn modelId="{B44DEAF6-E59F-4159-BD8F-D926B30DF00C}" type="presParOf" srcId="{8A138FE8-994B-48FD-8570-82A53220F674}" destId="{7226A2E7-18A0-490D-A5AD-14372976670B}" srcOrd="11" destOrd="0" presId="urn:microsoft.com/office/officeart/2018/2/layout/IconVerticalSolidList"/>
    <dgm:cxn modelId="{0689A5BB-5A7B-469C-A4CE-42D783F725B3}" type="presParOf" srcId="{8A138FE8-994B-48FD-8570-82A53220F674}" destId="{E6B95F38-BA89-4DCE-A531-9008FC8630BC}" srcOrd="12" destOrd="0" presId="urn:microsoft.com/office/officeart/2018/2/layout/IconVerticalSolidList"/>
    <dgm:cxn modelId="{820DFC04-86DC-4D63-AF9F-68451D2AE3C1}" type="presParOf" srcId="{E6B95F38-BA89-4DCE-A531-9008FC8630BC}" destId="{D77F2293-D8D2-4C2D-A717-ECAC289166F6}" srcOrd="0" destOrd="0" presId="urn:microsoft.com/office/officeart/2018/2/layout/IconVerticalSolidList"/>
    <dgm:cxn modelId="{5A50D673-3E92-4041-A191-6D398018B887}" type="presParOf" srcId="{E6B95F38-BA89-4DCE-A531-9008FC8630BC}" destId="{C39C2BBC-0348-479E-AD8C-6C2F1F7C62AA}" srcOrd="1" destOrd="0" presId="urn:microsoft.com/office/officeart/2018/2/layout/IconVerticalSolidList"/>
    <dgm:cxn modelId="{185F57C6-AFFA-4CCE-B99D-958DCE7252A8}" type="presParOf" srcId="{E6B95F38-BA89-4DCE-A531-9008FC8630BC}" destId="{34A13B32-F206-4569-BD3D-D4767CDCE512}" srcOrd="2" destOrd="0" presId="urn:microsoft.com/office/officeart/2018/2/layout/IconVerticalSolidList"/>
    <dgm:cxn modelId="{BFBB523D-CB29-4F95-BBB2-8EC630AE5A2E}" type="presParOf" srcId="{E6B95F38-BA89-4DCE-A531-9008FC8630BC}" destId="{165E45C6-AE9E-4681-9552-F4026DAFF7AF}" srcOrd="3" destOrd="0" presId="urn:microsoft.com/office/officeart/2018/2/layout/IconVerticalSolidList"/>
    <dgm:cxn modelId="{6926DC6F-64C7-4F1F-83F6-580CCEE00936}" type="presParOf" srcId="{8A138FE8-994B-48FD-8570-82A53220F674}" destId="{0350FACC-7F8A-4002-9CDC-C06EEB400F09}" srcOrd="13" destOrd="0" presId="urn:microsoft.com/office/officeart/2018/2/layout/IconVerticalSolidList"/>
    <dgm:cxn modelId="{34E613C9-3636-47D9-9A4D-A43DE7182D39}" type="presParOf" srcId="{8A138FE8-994B-48FD-8570-82A53220F674}" destId="{7FFBD5D2-9B3E-4A4C-9F79-F25E6B0F804F}" srcOrd="14" destOrd="0" presId="urn:microsoft.com/office/officeart/2018/2/layout/IconVerticalSolidList"/>
    <dgm:cxn modelId="{60B3BC60-BF4B-4CB8-8E5A-E840FEDF32B7}" type="presParOf" srcId="{7FFBD5D2-9B3E-4A4C-9F79-F25E6B0F804F}" destId="{C8250024-F3BE-4AC5-B2FC-D14A91C68183}" srcOrd="0" destOrd="0" presId="urn:microsoft.com/office/officeart/2018/2/layout/IconVerticalSolidList"/>
    <dgm:cxn modelId="{C46B2C04-4729-45EF-8958-ECFFF7B6841B}" type="presParOf" srcId="{7FFBD5D2-9B3E-4A4C-9F79-F25E6B0F804F}" destId="{EF59D74B-28A0-4D08-8EAC-0AA7E3B8C044}" srcOrd="1" destOrd="0" presId="urn:microsoft.com/office/officeart/2018/2/layout/IconVerticalSolidList"/>
    <dgm:cxn modelId="{5768A2BE-8E15-456F-8297-17084A44DDA9}" type="presParOf" srcId="{7FFBD5D2-9B3E-4A4C-9F79-F25E6B0F804F}" destId="{A3E12999-7A66-41B1-B0EF-9F4A073CB488}" srcOrd="2" destOrd="0" presId="urn:microsoft.com/office/officeart/2018/2/layout/IconVerticalSolidList"/>
    <dgm:cxn modelId="{FC33CB1C-592C-4CA2-BA7F-854124FE513C}" type="presParOf" srcId="{7FFBD5D2-9B3E-4A4C-9F79-F25E6B0F804F}" destId="{32AC51DA-E4DB-476F-8FC2-CA609AD710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090725-5ABE-4509-824D-C4A4066C1F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90B882E-8296-4EE4-A607-4532F9D0B61E}">
      <dgm:prSet/>
      <dgm:spPr/>
      <dgm:t>
        <a:bodyPr/>
        <a:lstStyle/>
        <a:p>
          <a:pPr>
            <a:lnSpc>
              <a:spcPct val="100000"/>
            </a:lnSpc>
          </a:pPr>
          <a:r>
            <a:rPr lang="en-GB" b="1"/>
            <a:t>Challenges, Solutions, and Ethical Issues at Bupa Dental Care</a:t>
          </a:r>
          <a:endParaRPr lang="en-US"/>
        </a:p>
      </dgm:t>
    </dgm:pt>
    <dgm:pt modelId="{30E5FEC1-A3BE-41A7-A8D4-760D3203339F}" type="parTrans" cxnId="{41D51A3A-692E-4949-AC4E-827A6056AC60}">
      <dgm:prSet/>
      <dgm:spPr/>
      <dgm:t>
        <a:bodyPr/>
        <a:lstStyle/>
        <a:p>
          <a:endParaRPr lang="en-US"/>
        </a:p>
      </dgm:t>
    </dgm:pt>
    <dgm:pt modelId="{419836D5-4D0E-4254-9EF7-040C88CB0291}" type="sibTrans" cxnId="{41D51A3A-692E-4949-AC4E-827A6056AC60}">
      <dgm:prSet/>
      <dgm:spPr/>
      <dgm:t>
        <a:bodyPr/>
        <a:lstStyle/>
        <a:p>
          <a:endParaRPr lang="en-US"/>
        </a:p>
      </dgm:t>
    </dgm:pt>
    <dgm:pt modelId="{7A6DA556-250A-4C49-8A0B-C125F78D4576}">
      <dgm:prSet/>
      <dgm:spPr/>
      <dgm:t>
        <a:bodyPr/>
        <a:lstStyle/>
        <a:p>
          <a:pPr>
            <a:lnSpc>
              <a:spcPct val="100000"/>
            </a:lnSpc>
          </a:pPr>
          <a:r>
            <a:rPr lang="en-GB" b="1"/>
            <a:t>Challenges</a:t>
          </a:r>
          <a:endParaRPr lang="en-US"/>
        </a:p>
      </dgm:t>
    </dgm:pt>
    <dgm:pt modelId="{744D8407-DC8B-4C75-AACF-4F802D683D16}" type="parTrans" cxnId="{4FFB3B93-1054-48E0-BB7C-502C00CD874C}">
      <dgm:prSet/>
      <dgm:spPr/>
      <dgm:t>
        <a:bodyPr/>
        <a:lstStyle/>
        <a:p>
          <a:endParaRPr lang="en-US"/>
        </a:p>
      </dgm:t>
    </dgm:pt>
    <dgm:pt modelId="{A1F2A9D9-1D78-4A5C-B5C5-BE6879CFC47D}" type="sibTrans" cxnId="{4FFB3B93-1054-48E0-BB7C-502C00CD874C}">
      <dgm:prSet/>
      <dgm:spPr/>
      <dgm:t>
        <a:bodyPr/>
        <a:lstStyle/>
        <a:p>
          <a:endParaRPr lang="en-US"/>
        </a:p>
      </dgm:t>
    </dgm:pt>
    <dgm:pt modelId="{226E6237-29A2-47BD-A559-C211648891DA}">
      <dgm:prSet/>
      <dgm:spPr/>
      <dgm:t>
        <a:bodyPr/>
        <a:lstStyle/>
        <a:p>
          <a:pPr>
            <a:lnSpc>
              <a:spcPct val="100000"/>
            </a:lnSpc>
          </a:pPr>
          <a:r>
            <a:rPr lang="en-GB"/>
            <a:t>High costs of implementing and maintaining PMS, EDR, and CRM across multiple clinics</a:t>
          </a:r>
          <a:endParaRPr lang="en-US"/>
        </a:p>
      </dgm:t>
    </dgm:pt>
    <dgm:pt modelId="{B248E315-9F0A-4B0D-A755-6BF19F0746EC}" type="parTrans" cxnId="{563052D4-F301-479B-9DB0-B3F845ED51F8}">
      <dgm:prSet/>
      <dgm:spPr/>
      <dgm:t>
        <a:bodyPr/>
        <a:lstStyle/>
        <a:p>
          <a:endParaRPr lang="en-US"/>
        </a:p>
      </dgm:t>
    </dgm:pt>
    <dgm:pt modelId="{1EF60D17-43F0-4BCD-93B2-F1FACF232818}" type="sibTrans" cxnId="{563052D4-F301-479B-9DB0-B3F845ED51F8}">
      <dgm:prSet/>
      <dgm:spPr/>
      <dgm:t>
        <a:bodyPr/>
        <a:lstStyle/>
        <a:p>
          <a:endParaRPr lang="en-US"/>
        </a:p>
      </dgm:t>
    </dgm:pt>
    <dgm:pt modelId="{33E4FFC2-DFB8-44F8-9E8F-F354C0453CA4}">
      <dgm:prSet/>
      <dgm:spPr/>
      <dgm:t>
        <a:bodyPr/>
        <a:lstStyle/>
        <a:p>
          <a:pPr>
            <a:lnSpc>
              <a:spcPct val="100000"/>
            </a:lnSpc>
          </a:pPr>
          <a:r>
            <a:rPr lang="en-GB"/>
            <a:t>Managing large volumes of sensitive patient data</a:t>
          </a:r>
          <a:br>
            <a:rPr lang="en-GB"/>
          </a:br>
          <a:r>
            <a:rPr lang="en-GB" i="1"/>
            <a:t>(Boddy, 2020; Laudon and Laudon, 2022)</a:t>
          </a:r>
          <a:endParaRPr lang="en-US"/>
        </a:p>
      </dgm:t>
    </dgm:pt>
    <dgm:pt modelId="{F674F261-7DE7-4320-B25E-9B26083DEE63}" type="parTrans" cxnId="{E0809653-15B6-4170-824B-AA7B2CA3F599}">
      <dgm:prSet/>
      <dgm:spPr/>
      <dgm:t>
        <a:bodyPr/>
        <a:lstStyle/>
        <a:p>
          <a:endParaRPr lang="en-US"/>
        </a:p>
      </dgm:t>
    </dgm:pt>
    <dgm:pt modelId="{004AE288-85FF-46B0-9F9E-5D1005299CCE}" type="sibTrans" cxnId="{E0809653-15B6-4170-824B-AA7B2CA3F599}">
      <dgm:prSet/>
      <dgm:spPr/>
      <dgm:t>
        <a:bodyPr/>
        <a:lstStyle/>
        <a:p>
          <a:endParaRPr lang="en-US"/>
        </a:p>
      </dgm:t>
    </dgm:pt>
    <dgm:pt modelId="{F63CB579-E9B2-405C-B526-3E1D961F3A0F}">
      <dgm:prSet/>
      <dgm:spPr/>
      <dgm:t>
        <a:bodyPr/>
        <a:lstStyle/>
        <a:p>
          <a:pPr>
            <a:lnSpc>
              <a:spcPct val="100000"/>
            </a:lnSpc>
          </a:pPr>
          <a:r>
            <a:rPr lang="en-GB" b="1"/>
            <a:t>Solutions</a:t>
          </a:r>
          <a:endParaRPr lang="en-US"/>
        </a:p>
      </dgm:t>
    </dgm:pt>
    <dgm:pt modelId="{5AE0E83C-53F8-4764-9212-9A666DF28C51}" type="parTrans" cxnId="{4206870A-9C1D-4480-BD41-7EC55E41A09D}">
      <dgm:prSet/>
      <dgm:spPr/>
      <dgm:t>
        <a:bodyPr/>
        <a:lstStyle/>
        <a:p>
          <a:endParaRPr lang="en-US"/>
        </a:p>
      </dgm:t>
    </dgm:pt>
    <dgm:pt modelId="{9D246D1A-6516-43CC-A430-F3312FCEF25F}" type="sibTrans" cxnId="{4206870A-9C1D-4480-BD41-7EC55E41A09D}">
      <dgm:prSet/>
      <dgm:spPr/>
      <dgm:t>
        <a:bodyPr/>
        <a:lstStyle/>
        <a:p>
          <a:endParaRPr lang="en-US"/>
        </a:p>
      </dgm:t>
    </dgm:pt>
    <dgm:pt modelId="{5BED3E33-5117-4777-9F34-AE55DCFC042C}">
      <dgm:prSet/>
      <dgm:spPr/>
      <dgm:t>
        <a:bodyPr/>
        <a:lstStyle/>
        <a:p>
          <a:pPr>
            <a:lnSpc>
              <a:spcPct val="100000"/>
            </a:lnSpc>
          </a:pPr>
          <a:r>
            <a:rPr lang="en-GB"/>
            <a:t>Standardised digital systems across clinics to improve consistency</a:t>
          </a:r>
          <a:endParaRPr lang="en-US"/>
        </a:p>
      </dgm:t>
    </dgm:pt>
    <dgm:pt modelId="{29A2B54E-11B4-4F5A-9604-B03EB0CEF237}" type="parTrans" cxnId="{37E0BD9B-33D7-4355-9A7B-0109EAD1BAF0}">
      <dgm:prSet/>
      <dgm:spPr/>
      <dgm:t>
        <a:bodyPr/>
        <a:lstStyle/>
        <a:p>
          <a:endParaRPr lang="en-US"/>
        </a:p>
      </dgm:t>
    </dgm:pt>
    <dgm:pt modelId="{8CD730B3-D15F-4D0F-8F51-B544B30DE2F9}" type="sibTrans" cxnId="{37E0BD9B-33D7-4355-9A7B-0109EAD1BAF0}">
      <dgm:prSet/>
      <dgm:spPr/>
      <dgm:t>
        <a:bodyPr/>
        <a:lstStyle/>
        <a:p>
          <a:endParaRPr lang="en-US"/>
        </a:p>
      </dgm:t>
    </dgm:pt>
    <dgm:pt modelId="{8935FC82-1695-48AA-A484-C58A3C4B5721}">
      <dgm:prSet/>
      <dgm:spPr/>
      <dgm:t>
        <a:bodyPr/>
        <a:lstStyle/>
        <a:p>
          <a:pPr>
            <a:lnSpc>
              <a:spcPct val="100000"/>
            </a:lnSpc>
          </a:pPr>
          <a:r>
            <a:rPr lang="en-GB"/>
            <a:t>Strong data governance and cybersecurity controls</a:t>
          </a:r>
          <a:br>
            <a:rPr lang="en-GB"/>
          </a:br>
          <a:r>
            <a:rPr lang="en-GB" i="1"/>
            <a:t>(Laudon and Laudon, 2022)</a:t>
          </a:r>
          <a:endParaRPr lang="en-US"/>
        </a:p>
      </dgm:t>
    </dgm:pt>
    <dgm:pt modelId="{FC004B25-430A-43AC-9A16-38B55C02B81D}" type="parTrans" cxnId="{DC766CE7-5E23-44FE-A708-7F32D9782400}">
      <dgm:prSet/>
      <dgm:spPr/>
      <dgm:t>
        <a:bodyPr/>
        <a:lstStyle/>
        <a:p>
          <a:endParaRPr lang="en-US"/>
        </a:p>
      </dgm:t>
    </dgm:pt>
    <dgm:pt modelId="{97AF3515-B533-4635-A7B4-AB80FA77AE55}" type="sibTrans" cxnId="{DC766CE7-5E23-44FE-A708-7F32D9782400}">
      <dgm:prSet/>
      <dgm:spPr/>
      <dgm:t>
        <a:bodyPr/>
        <a:lstStyle/>
        <a:p>
          <a:endParaRPr lang="en-US"/>
        </a:p>
      </dgm:t>
    </dgm:pt>
    <dgm:pt modelId="{92E182C1-5EE8-4094-B219-DF58E2C7B2DF}" type="pres">
      <dgm:prSet presAssocID="{38090725-5ABE-4509-824D-C4A4066C1F74}" presName="root" presStyleCnt="0">
        <dgm:presLayoutVars>
          <dgm:dir/>
          <dgm:resizeHandles val="exact"/>
        </dgm:presLayoutVars>
      </dgm:prSet>
      <dgm:spPr/>
    </dgm:pt>
    <dgm:pt modelId="{3B0BC99C-9444-477B-A7B5-D77A96526270}" type="pres">
      <dgm:prSet presAssocID="{990B882E-8296-4EE4-A607-4532F9D0B61E}" presName="compNode" presStyleCnt="0"/>
      <dgm:spPr/>
    </dgm:pt>
    <dgm:pt modelId="{4EF08452-74F8-4347-B09A-0966AC4375BF}" type="pres">
      <dgm:prSet presAssocID="{990B882E-8296-4EE4-A607-4532F9D0B61E}" presName="bgRect" presStyleLbl="bgShp" presStyleIdx="0" presStyleCnt="7"/>
      <dgm:spPr/>
    </dgm:pt>
    <dgm:pt modelId="{6F05A5E4-434F-4189-9E19-DCEB2876BFE6}" type="pres">
      <dgm:prSet presAssocID="{990B882E-8296-4EE4-A607-4532F9D0B61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oth"/>
        </a:ext>
      </dgm:extLst>
    </dgm:pt>
    <dgm:pt modelId="{D688F521-C0CB-4003-9B60-B3FFE6052CAE}" type="pres">
      <dgm:prSet presAssocID="{990B882E-8296-4EE4-A607-4532F9D0B61E}" presName="spaceRect" presStyleCnt="0"/>
      <dgm:spPr/>
    </dgm:pt>
    <dgm:pt modelId="{D42C1CA3-8D88-436C-B533-694095D49771}" type="pres">
      <dgm:prSet presAssocID="{990B882E-8296-4EE4-A607-4532F9D0B61E}" presName="parTx" presStyleLbl="revTx" presStyleIdx="0" presStyleCnt="7">
        <dgm:presLayoutVars>
          <dgm:chMax val="0"/>
          <dgm:chPref val="0"/>
        </dgm:presLayoutVars>
      </dgm:prSet>
      <dgm:spPr/>
    </dgm:pt>
    <dgm:pt modelId="{B12492AD-C6AC-4882-BCE1-6640C90F636C}" type="pres">
      <dgm:prSet presAssocID="{419836D5-4D0E-4254-9EF7-040C88CB0291}" presName="sibTrans" presStyleCnt="0"/>
      <dgm:spPr/>
    </dgm:pt>
    <dgm:pt modelId="{1EE5B204-C2A4-490E-B420-36A3360F6F83}" type="pres">
      <dgm:prSet presAssocID="{7A6DA556-250A-4C49-8A0B-C125F78D4576}" presName="compNode" presStyleCnt="0"/>
      <dgm:spPr/>
    </dgm:pt>
    <dgm:pt modelId="{57211B98-1FCC-4EF8-878C-E7B72992423A}" type="pres">
      <dgm:prSet presAssocID="{7A6DA556-250A-4C49-8A0B-C125F78D4576}" presName="bgRect" presStyleLbl="bgShp" presStyleIdx="1" presStyleCnt="7"/>
      <dgm:spPr/>
    </dgm:pt>
    <dgm:pt modelId="{4F6A7A4E-F6B6-444B-86C5-F311180C74BB}" type="pres">
      <dgm:prSet presAssocID="{7A6DA556-250A-4C49-8A0B-C125F78D45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8F933B1D-CC08-471A-B709-4CB85E47EB74}" type="pres">
      <dgm:prSet presAssocID="{7A6DA556-250A-4C49-8A0B-C125F78D4576}" presName="spaceRect" presStyleCnt="0"/>
      <dgm:spPr/>
    </dgm:pt>
    <dgm:pt modelId="{EE482A43-4D3D-4C65-B427-947CF584AB75}" type="pres">
      <dgm:prSet presAssocID="{7A6DA556-250A-4C49-8A0B-C125F78D4576}" presName="parTx" presStyleLbl="revTx" presStyleIdx="1" presStyleCnt="7">
        <dgm:presLayoutVars>
          <dgm:chMax val="0"/>
          <dgm:chPref val="0"/>
        </dgm:presLayoutVars>
      </dgm:prSet>
      <dgm:spPr/>
    </dgm:pt>
    <dgm:pt modelId="{7E9252A3-C81A-485A-9583-F8B8DCA54B95}" type="pres">
      <dgm:prSet presAssocID="{A1F2A9D9-1D78-4A5C-B5C5-BE6879CFC47D}" presName="sibTrans" presStyleCnt="0"/>
      <dgm:spPr/>
    </dgm:pt>
    <dgm:pt modelId="{882266A4-3D3D-4289-AF19-478D9104905B}" type="pres">
      <dgm:prSet presAssocID="{226E6237-29A2-47BD-A559-C211648891DA}" presName="compNode" presStyleCnt="0"/>
      <dgm:spPr/>
    </dgm:pt>
    <dgm:pt modelId="{E0C264D9-8D0C-4157-BF7A-CEEC55987C9F}" type="pres">
      <dgm:prSet presAssocID="{226E6237-29A2-47BD-A559-C211648891DA}" presName="bgRect" presStyleLbl="bgShp" presStyleIdx="2" presStyleCnt="7"/>
      <dgm:spPr/>
    </dgm:pt>
    <dgm:pt modelId="{C657D26F-3FC3-4696-A8EE-55C237781E91}" type="pres">
      <dgm:prSet presAssocID="{226E6237-29A2-47BD-A559-C211648891D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3B6CBC5A-CF7F-4681-87C8-651BCEFDD46D}" type="pres">
      <dgm:prSet presAssocID="{226E6237-29A2-47BD-A559-C211648891DA}" presName="spaceRect" presStyleCnt="0"/>
      <dgm:spPr/>
    </dgm:pt>
    <dgm:pt modelId="{0DF07B1D-DEA1-4EF0-8547-AB842A85234C}" type="pres">
      <dgm:prSet presAssocID="{226E6237-29A2-47BD-A559-C211648891DA}" presName="parTx" presStyleLbl="revTx" presStyleIdx="2" presStyleCnt="7">
        <dgm:presLayoutVars>
          <dgm:chMax val="0"/>
          <dgm:chPref val="0"/>
        </dgm:presLayoutVars>
      </dgm:prSet>
      <dgm:spPr/>
    </dgm:pt>
    <dgm:pt modelId="{6DD3491C-1C06-4B12-8C1E-69A89487FE7D}" type="pres">
      <dgm:prSet presAssocID="{1EF60D17-43F0-4BCD-93B2-F1FACF232818}" presName="sibTrans" presStyleCnt="0"/>
      <dgm:spPr/>
    </dgm:pt>
    <dgm:pt modelId="{6059B88C-5063-4409-9DE2-6E9AFB68BA8E}" type="pres">
      <dgm:prSet presAssocID="{33E4FFC2-DFB8-44F8-9E8F-F354C0453CA4}" presName="compNode" presStyleCnt="0"/>
      <dgm:spPr/>
    </dgm:pt>
    <dgm:pt modelId="{C04EF516-8CD9-4E07-A444-838DACAE5472}" type="pres">
      <dgm:prSet presAssocID="{33E4FFC2-DFB8-44F8-9E8F-F354C0453CA4}" presName="bgRect" presStyleLbl="bgShp" presStyleIdx="3" presStyleCnt="7"/>
      <dgm:spPr/>
    </dgm:pt>
    <dgm:pt modelId="{BE08E909-3B14-488B-A98F-040616641630}" type="pres">
      <dgm:prSet presAssocID="{33E4FFC2-DFB8-44F8-9E8F-F354C0453CA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erver"/>
        </a:ext>
      </dgm:extLst>
    </dgm:pt>
    <dgm:pt modelId="{8B0EDBF5-B05D-4E2F-92F0-A854DE335760}" type="pres">
      <dgm:prSet presAssocID="{33E4FFC2-DFB8-44F8-9E8F-F354C0453CA4}" presName="spaceRect" presStyleCnt="0"/>
      <dgm:spPr/>
    </dgm:pt>
    <dgm:pt modelId="{BF9D7C45-10C4-4AF0-B422-010E57F6341F}" type="pres">
      <dgm:prSet presAssocID="{33E4FFC2-DFB8-44F8-9E8F-F354C0453CA4}" presName="parTx" presStyleLbl="revTx" presStyleIdx="3" presStyleCnt="7">
        <dgm:presLayoutVars>
          <dgm:chMax val="0"/>
          <dgm:chPref val="0"/>
        </dgm:presLayoutVars>
      </dgm:prSet>
      <dgm:spPr/>
    </dgm:pt>
    <dgm:pt modelId="{071B94C2-328D-4362-905C-E0F1B34333DA}" type="pres">
      <dgm:prSet presAssocID="{004AE288-85FF-46B0-9F9E-5D1005299CCE}" presName="sibTrans" presStyleCnt="0"/>
      <dgm:spPr/>
    </dgm:pt>
    <dgm:pt modelId="{1CD0EC43-DC78-4A67-9CE3-0FFBD3DF5CE6}" type="pres">
      <dgm:prSet presAssocID="{F63CB579-E9B2-405C-B526-3E1D961F3A0F}" presName="compNode" presStyleCnt="0"/>
      <dgm:spPr/>
    </dgm:pt>
    <dgm:pt modelId="{5F80B179-FE3A-4934-AAE0-E30BEAFC7321}" type="pres">
      <dgm:prSet presAssocID="{F63CB579-E9B2-405C-B526-3E1D961F3A0F}" presName="bgRect" presStyleLbl="bgShp" presStyleIdx="4" presStyleCnt="7"/>
      <dgm:spPr/>
    </dgm:pt>
    <dgm:pt modelId="{26BB1B81-92B6-4947-92BF-0C58F3988636}" type="pres">
      <dgm:prSet presAssocID="{F63CB579-E9B2-405C-B526-3E1D961F3A0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ightbulb"/>
        </a:ext>
      </dgm:extLst>
    </dgm:pt>
    <dgm:pt modelId="{109E730F-8746-42BF-94B5-D5AD17AE3331}" type="pres">
      <dgm:prSet presAssocID="{F63CB579-E9B2-405C-B526-3E1D961F3A0F}" presName="spaceRect" presStyleCnt="0"/>
      <dgm:spPr/>
    </dgm:pt>
    <dgm:pt modelId="{728EBD15-5A23-4DE4-A06D-EDDC8EEAC951}" type="pres">
      <dgm:prSet presAssocID="{F63CB579-E9B2-405C-B526-3E1D961F3A0F}" presName="parTx" presStyleLbl="revTx" presStyleIdx="4" presStyleCnt="7">
        <dgm:presLayoutVars>
          <dgm:chMax val="0"/>
          <dgm:chPref val="0"/>
        </dgm:presLayoutVars>
      </dgm:prSet>
      <dgm:spPr/>
    </dgm:pt>
    <dgm:pt modelId="{B83F4492-34AA-463C-80C4-41B872211BA8}" type="pres">
      <dgm:prSet presAssocID="{9D246D1A-6516-43CC-A430-F3312FCEF25F}" presName="sibTrans" presStyleCnt="0"/>
      <dgm:spPr/>
    </dgm:pt>
    <dgm:pt modelId="{7D5B84DF-0BC2-41EF-9F38-CACE2D9D773C}" type="pres">
      <dgm:prSet presAssocID="{5BED3E33-5117-4777-9F34-AE55DCFC042C}" presName="compNode" presStyleCnt="0"/>
      <dgm:spPr/>
    </dgm:pt>
    <dgm:pt modelId="{BD22873C-85C3-46D8-9AF8-670235E5890B}" type="pres">
      <dgm:prSet presAssocID="{5BED3E33-5117-4777-9F34-AE55DCFC042C}" presName="bgRect" presStyleLbl="bgShp" presStyleIdx="5" presStyleCnt="7"/>
      <dgm:spPr/>
    </dgm:pt>
    <dgm:pt modelId="{012F316D-9883-4E0C-B258-4E43DA025553}" type="pres">
      <dgm:prSet presAssocID="{5BED3E33-5117-4777-9F34-AE55DCFC042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edical"/>
        </a:ext>
      </dgm:extLst>
    </dgm:pt>
    <dgm:pt modelId="{FA6E71FD-FADE-49DA-B60B-90747C436C1B}" type="pres">
      <dgm:prSet presAssocID="{5BED3E33-5117-4777-9F34-AE55DCFC042C}" presName="spaceRect" presStyleCnt="0"/>
      <dgm:spPr/>
    </dgm:pt>
    <dgm:pt modelId="{DC3CC3DE-ACD0-4504-A219-F2FCD7D45C31}" type="pres">
      <dgm:prSet presAssocID="{5BED3E33-5117-4777-9F34-AE55DCFC042C}" presName="parTx" presStyleLbl="revTx" presStyleIdx="5" presStyleCnt="7">
        <dgm:presLayoutVars>
          <dgm:chMax val="0"/>
          <dgm:chPref val="0"/>
        </dgm:presLayoutVars>
      </dgm:prSet>
      <dgm:spPr/>
    </dgm:pt>
    <dgm:pt modelId="{611F9341-9408-4C7E-A579-0EB98F691215}" type="pres">
      <dgm:prSet presAssocID="{8CD730B3-D15F-4D0F-8F51-B544B30DE2F9}" presName="sibTrans" presStyleCnt="0"/>
      <dgm:spPr/>
    </dgm:pt>
    <dgm:pt modelId="{864A2AC1-D374-4357-9232-B0C4144DFF9D}" type="pres">
      <dgm:prSet presAssocID="{8935FC82-1695-48AA-A484-C58A3C4B5721}" presName="compNode" presStyleCnt="0"/>
      <dgm:spPr/>
    </dgm:pt>
    <dgm:pt modelId="{E6AA1D6B-42ED-460A-BD77-CE53789927E2}" type="pres">
      <dgm:prSet presAssocID="{8935FC82-1695-48AA-A484-C58A3C4B5721}" presName="bgRect" presStyleLbl="bgShp" presStyleIdx="6" presStyleCnt="7"/>
      <dgm:spPr/>
    </dgm:pt>
    <dgm:pt modelId="{68A371F4-BDF3-41F3-8E07-A45B796272C5}" type="pres">
      <dgm:prSet presAssocID="{8935FC82-1695-48AA-A484-C58A3C4B572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loud Computing"/>
        </a:ext>
      </dgm:extLst>
    </dgm:pt>
    <dgm:pt modelId="{7803E8F0-0A8E-40A2-A774-505047076690}" type="pres">
      <dgm:prSet presAssocID="{8935FC82-1695-48AA-A484-C58A3C4B5721}" presName="spaceRect" presStyleCnt="0"/>
      <dgm:spPr/>
    </dgm:pt>
    <dgm:pt modelId="{A6559A35-ECCC-4E46-BCAA-BE81070FDE89}" type="pres">
      <dgm:prSet presAssocID="{8935FC82-1695-48AA-A484-C58A3C4B5721}" presName="parTx" presStyleLbl="revTx" presStyleIdx="6" presStyleCnt="7">
        <dgm:presLayoutVars>
          <dgm:chMax val="0"/>
          <dgm:chPref val="0"/>
        </dgm:presLayoutVars>
      </dgm:prSet>
      <dgm:spPr/>
    </dgm:pt>
  </dgm:ptLst>
  <dgm:cxnLst>
    <dgm:cxn modelId="{4206870A-9C1D-4480-BD41-7EC55E41A09D}" srcId="{38090725-5ABE-4509-824D-C4A4066C1F74}" destId="{F63CB579-E9B2-405C-B526-3E1D961F3A0F}" srcOrd="4" destOrd="0" parTransId="{5AE0E83C-53F8-4764-9212-9A666DF28C51}" sibTransId="{9D246D1A-6516-43CC-A430-F3312FCEF25F}"/>
    <dgm:cxn modelId="{41D51A3A-692E-4949-AC4E-827A6056AC60}" srcId="{38090725-5ABE-4509-824D-C4A4066C1F74}" destId="{990B882E-8296-4EE4-A607-4532F9D0B61E}" srcOrd="0" destOrd="0" parTransId="{30E5FEC1-A3BE-41A7-A8D4-760D3203339F}" sibTransId="{419836D5-4D0E-4254-9EF7-040C88CB0291}"/>
    <dgm:cxn modelId="{E0809653-15B6-4170-824B-AA7B2CA3F599}" srcId="{38090725-5ABE-4509-824D-C4A4066C1F74}" destId="{33E4FFC2-DFB8-44F8-9E8F-F354C0453CA4}" srcOrd="3" destOrd="0" parTransId="{F674F261-7DE7-4320-B25E-9B26083DEE63}" sibTransId="{004AE288-85FF-46B0-9F9E-5D1005299CCE}"/>
    <dgm:cxn modelId="{1239DC74-4F17-4DF2-BF33-3866B713A08B}" type="presOf" srcId="{5BED3E33-5117-4777-9F34-AE55DCFC042C}" destId="{DC3CC3DE-ACD0-4504-A219-F2FCD7D45C31}" srcOrd="0" destOrd="0" presId="urn:microsoft.com/office/officeart/2018/2/layout/IconVerticalSolidList"/>
    <dgm:cxn modelId="{477FA18B-6C08-4A61-9E07-38FA7EF7B104}" type="presOf" srcId="{F63CB579-E9B2-405C-B526-3E1D961F3A0F}" destId="{728EBD15-5A23-4DE4-A06D-EDDC8EEAC951}" srcOrd="0" destOrd="0" presId="urn:microsoft.com/office/officeart/2018/2/layout/IconVerticalSolidList"/>
    <dgm:cxn modelId="{1DAB0F8D-C6FD-4287-B9AB-84ACB9032289}" type="presOf" srcId="{38090725-5ABE-4509-824D-C4A4066C1F74}" destId="{92E182C1-5EE8-4094-B219-DF58E2C7B2DF}" srcOrd="0" destOrd="0" presId="urn:microsoft.com/office/officeart/2018/2/layout/IconVerticalSolidList"/>
    <dgm:cxn modelId="{4FFB3B93-1054-48E0-BB7C-502C00CD874C}" srcId="{38090725-5ABE-4509-824D-C4A4066C1F74}" destId="{7A6DA556-250A-4C49-8A0B-C125F78D4576}" srcOrd="1" destOrd="0" parTransId="{744D8407-DC8B-4C75-AACF-4F802D683D16}" sibTransId="{A1F2A9D9-1D78-4A5C-B5C5-BE6879CFC47D}"/>
    <dgm:cxn modelId="{37E0BD9B-33D7-4355-9A7B-0109EAD1BAF0}" srcId="{38090725-5ABE-4509-824D-C4A4066C1F74}" destId="{5BED3E33-5117-4777-9F34-AE55DCFC042C}" srcOrd="5" destOrd="0" parTransId="{29A2B54E-11B4-4F5A-9604-B03EB0CEF237}" sibTransId="{8CD730B3-D15F-4D0F-8F51-B544B30DE2F9}"/>
    <dgm:cxn modelId="{7BA8E6A3-7A1E-4982-9D43-690428FE42CC}" type="presOf" srcId="{8935FC82-1695-48AA-A484-C58A3C4B5721}" destId="{A6559A35-ECCC-4E46-BCAA-BE81070FDE89}" srcOrd="0" destOrd="0" presId="urn:microsoft.com/office/officeart/2018/2/layout/IconVerticalSolidList"/>
    <dgm:cxn modelId="{099798AA-D98D-4A91-A134-F8D76A82DA37}" type="presOf" srcId="{7A6DA556-250A-4C49-8A0B-C125F78D4576}" destId="{EE482A43-4D3D-4C65-B427-947CF584AB75}" srcOrd="0" destOrd="0" presId="urn:microsoft.com/office/officeart/2018/2/layout/IconVerticalSolidList"/>
    <dgm:cxn modelId="{EA48B0AC-091D-4C48-B4C4-918CC3967229}" type="presOf" srcId="{33E4FFC2-DFB8-44F8-9E8F-F354C0453CA4}" destId="{BF9D7C45-10C4-4AF0-B422-010E57F6341F}" srcOrd="0" destOrd="0" presId="urn:microsoft.com/office/officeart/2018/2/layout/IconVerticalSolidList"/>
    <dgm:cxn modelId="{563052D4-F301-479B-9DB0-B3F845ED51F8}" srcId="{38090725-5ABE-4509-824D-C4A4066C1F74}" destId="{226E6237-29A2-47BD-A559-C211648891DA}" srcOrd="2" destOrd="0" parTransId="{B248E315-9F0A-4B0D-A755-6BF19F0746EC}" sibTransId="{1EF60D17-43F0-4BCD-93B2-F1FACF232818}"/>
    <dgm:cxn modelId="{1511E6DD-F315-458A-BE8D-7C6348412F5F}" type="presOf" srcId="{990B882E-8296-4EE4-A607-4532F9D0B61E}" destId="{D42C1CA3-8D88-436C-B533-694095D49771}" srcOrd="0" destOrd="0" presId="urn:microsoft.com/office/officeart/2018/2/layout/IconVerticalSolidList"/>
    <dgm:cxn modelId="{DC766CE7-5E23-44FE-A708-7F32D9782400}" srcId="{38090725-5ABE-4509-824D-C4A4066C1F74}" destId="{8935FC82-1695-48AA-A484-C58A3C4B5721}" srcOrd="6" destOrd="0" parTransId="{FC004B25-430A-43AC-9A16-38B55C02B81D}" sibTransId="{97AF3515-B533-4635-A7B4-AB80FA77AE55}"/>
    <dgm:cxn modelId="{D92A20E9-7FE9-455D-A82D-204FB68EB556}" type="presOf" srcId="{226E6237-29A2-47BD-A559-C211648891DA}" destId="{0DF07B1D-DEA1-4EF0-8547-AB842A85234C}" srcOrd="0" destOrd="0" presId="urn:microsoft.com/office/officeart/2018/2/layout/IconVerticalSolidList"/>
    <dgm:cxn modelId="{D9F77A52-C6A4-4E16-81E3-AADF83D6845B}" type="presParOf" srcId="{92E182C1-5EE8-4094-B219-DF58E2C7B2DF}" destId="{3B0BC99C-9444-477B-A7B5-D77A96526270}" srcOrd="0" destOrd="0" presId="urn:microsoft.com/office/officeart/2018/2/layout/IconVerticalSolidList"/>
    <dgm:cxn modelId="{54B3E89B-ABA2-4650-80C7-3FFE8E41FFD2}" type="presParOf" srcId="{3B0BC99C-9444-477B-A7B5-D77A96526270}" destId="{4EF08452-74F8-4347-B09A-0966AC4375BF}" srcOrd="0" destOrd="0" presId="urn:microsoft.com/office/officeart/2018/2/layout/IconVerticalSolidList"/>
    <dgm:cxn modelId="{EACCB888-77C9-4D76-9013-3BB00C622923}" type="presParOf" srcId="{3B0BC99C-9444-477B-A7B5-D77A96526270}" destId="{6F05A5E4-434F-4189-9E19-DCEB2876BFE6}" srcOrd="1" destOrd="0" presId="urn:microsoft.com/office/officeart/2018/2/layout/IconVerticalSolidList"/>
    <dgm:cxn modelId="{27B41782-62B8-4D36-ACBE-A1D4DECA710E}" type="presParOf" srcId="{3B0BC99C-9444-477B-A7B5-D77A96526270}" destId="{D688F521-C0CB-4003-9B60-B3FFE6052CAE}" srcOrd="2" destOrd="0" presId="urn:microsoft.com/office/officeart/2018/2/layout/IconVerticalSolidList"/>
    <dgm:cxn modelId="{D73F068A-55E5-4025-A8FE-913A6C61EA62}" type="presParOf" srcId="{3B0BC99C-9444-477B-A7B5-D77A96526270}" destId="{D42C1CA3-8D88-436C-B533-694095D49771}" srcOrd="3" destOrd="0" presId="urn:microsoft.com/office/officeart/2018/2/layout/IconVerticalSolidList"/>
    <dgm:cxn modelId="{B2D586A1-01E2-4C84-9299-D57304BF8950}" type="presParOf" srcId="{92E182C1-5EE8-4094-B219-DF58E2C7B2DF}" destId="{B12492AD-C6AC-4882-BCE1-6640C90F636C}" srcOrd="1" destOrd="0" presId="urn:microsoft.com/office/officeart/2018/2/layout/IconVerticalSolidList"/>
    <dgm:cxn modelId="{23CBEEC9-941B-45B3-A4BF-9A528B81327E}" type="presParOf" srcId="{92E182C1-5EE8-4094-B219-DF58E2C7B2DF}" destId="{1EE5B204-C2A4-490E-B420-36A3360F6F83}" srcOrd="2" destOrd="0" presId="urn:microsoft.com/office/officeart/2018/2/layout/IconVerticalSolidList"/>
    <dgm:cxn modelId="{E9A429CE-FB84-47BB-BBDD-C9DBA8279ED0}" type="presParOf" srcId="{1EE5B204-C2A4-490E-B420-36A3360F6F83}" destId="{57211B98-1FCC-4EF8-878C-E7B72992423A}" srcOrd="0" destOrd="0" presId="urn:microsoft.com/office/officeart/2018/2/layout/IconVerticalSolidList"/>
    <dgm:cxn modelId="{CE0CBCBC-5303-4B31-B391-9BC036E14071}" type="presParOf" srcId="{1EE5B204-C2A4-490E-B420-36A3360F6F83}" destId="{4F6A7A4E-F6B6-444B-86C5-F311180C74BB}" srcOrd="1" destOrd="0" presId="urn:microsoft.com/office/officeart/2018/2/layout/IconVerticalSolidList"/>
    <dgm:cxn modelId="{963B10C5-E9FA-4023-ACC1-0BFA1DDC8E8D}" type="presParOf" srcId="{1EE5B204-C2A4-490E-B420-36A3360F6F83}" destId="{8F933B1D-CC08-471A-B709-4CB85E47EB74}" srcOrd="2" destOrd="0" presId="urn:microsoft.com/office/officeart/2018/2/layout/IconVerticalSolidList"/>
    <dgm:cxn modelId="{2BB7D7D3-0796-4BAD-806A-825CB21558E7}" type="presParOf" srcId="{1EE5B204-C2A4-490E-B420-36A3360F6F83}" destId="{EE482A43-4D3D-4C65-B427-947CF584AB75}" srcOrd="3" destOrd="0" presId="urn:microsoft.com/office/officeart/2018/2/layout/IconVerticalSolidList"/>
    <dgm:cxn modelId="{56C964F4-7F0D-4B2C-975C-9C27DF2C4B39}" type="presParOf" srcId="{92E182C1-5EE8-4094-B219-DF58E2C7B2DF}" destId="{7E9252A3-C81A-485A-9583-F8B8DCA54B95}" srcOrd="3" destOrd="0" presId="urn:microsoft.com/office/officeart/2018/2/layout/IconVerticalSolidList"/>
    <dgm:cxn modelId="{51121041-DC0F-42CF-9612-FC92E2C7D67B}" type="presParOf" srcId="{92E182C1-5EE8-4094-B219-DF58E2C7B2DF}" destId="{882266A4-3D3D-4289-AF19-478D9104905B}" srcOrd="4" destOrd="0" presId="urn:microsoft.com/office/officeart/2018/2/layout/IconVerticalSolidList"/>
    <dgm:cxn modelId="{55752D9D-5412-4299-8344-91D72A8A1C39}" type="presParOf" srcId="{882266A4-3D3D-4289-AF19-478D9104905B}" destId="{E0C264D9-8D0C-4157-BF7A-CEEC55987C9F}" srcOrd="0" destOrd="0" presId="urn:microsoft.com/office/officeart/2018/2/layout/IconVerticalSolidList"/>
    <dgm:cxn modelId="{DF7D4C4A-1D62-416C-85D8-D08699D9BE7F}" type="presParOf" srcId="{882266A4-3D3D-4289-AF19-478D9104905B}" destId="{C657D26F-3FC3-4696-A8EE-55C237781E91}" srcOrd="1" destOrd="0" presId="urn:microsoft.com/office/officeart/2018/2/layout/IconVerticalSolidList"/>
    <dgm:cxn modelId="{B0768BD1-4EA2-4B32-B7F4-75FD8A8750C4}" type="presParOf" srcId="{882266A4-3D3D-4289-AF19-478D9104905B}" destId="{3B6CBC5A-CF7F-4681-87C8-651BCEFDD46D}" srcOrd="2" destOrd="0" presId="urn:microsoft.com/office/officeart/2018/2/layout/IconVerticalSolidList"/>
    <dgm:cxn modelId="{55A13EC8-595E-48BB-9A95-EF3BDFFC6246}" type="presParOf" srcId="{882266A4-3D3D-4289-AF19-478D9104905B}" destId="{0DF07B1D-DEA1-4EF0-8547-AB842A85234C}" srcOrd="3" destOrd="0" presId="urn:microsoft.com/office/officeart/2018/2/layout/IconVerticalSolidList"/>
    <dgm:cxn modelId="{7BE11EAD-B3E9-4000-98DF-ED6B8BA7F744}" type="presParOf" srcId="{92E182C1-5EE8-4094-B219-DF58E2C7B2DF}" destId="{6DD3491C-1C06-4B12-8C1E-69A89487FE7D}" srcOrd="5" destOrd="0" presId="urn:microsoft.com/office/officeart/2018/2/layout/IconVerticalSolidList"/>
    <dgm:cxn modelId="{1E8F683A-67F5-4EB7-86DB-0CD04CD93D2E}" type="presParOf" srcId="{92E182C1-5EE8-4094-B219-DF58E2C7B2DF}" destId="{6059B88C-5063-4409-9DE2-6E9AFB68BA8E}" srcOrd="6" destOrd="0" presId="urn:microsoft.com/office/officeart/2018/2/layout/IconVerticalSolidList"/>
    <dgm:cxn modelId="{AC0F4697-309A-4B2B-81F9-4FB00835B319}" type="presParOf" srcId="{6059B88C-5063-4409-9DE2-6E9AFB68BA8E}" destId="{C04EF516-8CD9-4E07-A444-838DACAE5472}" srcOrd="0" destOrd="0" presId="urn:microsoft.com/office/officeart/2018/2/layout/IconVerticalSolidList"/>
    <dgm:cxn modelId="{5C577B28-0D9F-4D0B-9B78-76994128D0FA}" type="presParOf" srcId="{6059B88C-5063-4409-9DE2-6E9AFB68BA8E}" destId="{BE08E909-3B14-488B-A98F-040616641630}" srcOrd="1" destOrd="0" presId="urn:microsoft.com/office/officeart/2018/2/layout/IconVerticalSolidList"/>
    <dgm:cxn modelId="{D34FAB4A-FF9A-4FBB-B137-26BC0675DD2C}" type="presParOf" srcId="{6059B88C-5063-4409-9DE2-6E9AFB68BA8E}" destId="{8B0EDBF5-B05D-4E2F-92F0-A854DE335760}" srcOrd="2" destOrd="0" presId="urn:microsoft.com/office/officeart/2018/2/layout/IconVerticalSolidList"/>
    <dgm:cxn modelId="{14C9B794-72A4-40E0-BE3B-D4A98AFB384F}" type="presParOf" srcId="{6059B88C-5063-4409-9DE2-6E9AFB68BA8E}" destId="{BF9D7C45-10C4-4AF0-B422-010E57F6341F}" srcOrd="3" destOrd="0" presId="urn:microsoft.com/office/officeart/2018/2/layout/IconVerticalSolidList"/>
    <dgm:cxn modelId="{3B9B1DA1-7C83-445B-B82A-EDF3B76426D8}" type="presParOf" srcId="{92E182C1-5EE8-4094-B219-DF58E2C7B2DF}" destId="{071B94C2-328D-4362-905C-E0F1B34333DA}" srcOrd="7" destOrd="0" presId="urn:microsoft.com/office/officeart/2018/2/layout/IconVerticalSolidList"/>
    <dgm:cxn modelId="{60D8A4AF-4629-4375-918A-ACADEC20F344}" type="presParOf" srcId="{92E182C1-5EE8-4094-B219-DF58E2C7B2DF}" destId="{1CD0EC43-DC78-4A67-9CE3-0FFBD3DF5CE6}" srcOrd="8" destOrd="0" presId="urn:microsoft.com/office/officeart/2018/2/layout/IconVerticalSolidList"/>
    <dgm:cxn modelId="{43A86EAC-35C6-4688-B50B-255335B432CA}" type="presParOf" srcId="{1CD0EC43-DC78-4A67-9CE3-0FFBD3DF5CE6}" destId="{5F80B179-FE3A-4934-AAE0-E30BEAFC7321}" srcOrd="0" destOrd="0" presId="urn:microsoft.com/office/officeart/2018/2/layout/IconVerticalSolidList"/>
    <dgm:cxn modelId="{0F5364B3-8BD1-44DF-95DD-7C754DE75899}" type="presParOf" srcId="{1CD0EC43-DC78-4A67-9CE3-0FFBD3DF5CE6}" destId="{26BB1B81-92B6-4947-92BF-0C58F3988636}" srcOrd="1" destOrd="0" presId="urn:microsoft.com/office/officeart/2018/2/layout/IconVerticalSolidList"/>
    <dgm:cxn modelId="{BE7122EF-BE97-4DDB-BD9E-E40589B1533B}" type="presParOf" srcId="{1CD0EC43-DC78-4A67-9CE3-0FFBD3DF5CE6}" destId="{109E730F-8746-42BF-94B5-D5AD17AE3331}" srcOrd="2" destOrd="0" presId="urn:microsoft.com/office/officeart/2018/2/layout/IconVerticalSolidList"/>
    <dgm:cxn modelId="{CE14C982-2C1D-417D-A3DB-45D7F95859AB}" type="presParOf" srcId="{1CD0EC43-DC78-4A67-9CE3-0FFBD3DF5CE6}" destId="{728EBD15-5A23-4DE4-A06D-EDDC8EEAC951}" srcOrd="3" destOrd="0" presId="urn:microsoft.com/office/officeart/2018/2/layout/IconVerticalSolidList"/>
    <dgm:cxn modelId="{1CFCA76E-4808-424E-9DD3-F3D53E458301}" type="presParOf" srcId="{92E182C1-5EE8-4094-B219-DF58E2C7B2DF}" destId="{B83F4492-34AA-463C-80C4-41B872211BA8}" srcOrd="9" destOrd="0" presId="urn:microsoft.com/office/officeart/2018/2/layout/IconVerticalSolidList"/>
    <dgm:cxn modelId="{B3A9CE4C-BA00-461A-8953-C1DAA55D9BD0}" type="presParOf" srcId="{92E182C1-5EE8-4094-B219-DF58E2C7B2DF}" destId="{7D5B84DF-0BC2-41EF-9F38-CACE2D9D773C}" srcOrd="10" destOrd="0" presId="urn:microsoft.com/office/officeart/2018/2/layout/IconVerticalSolidList"/>
    <dgm:cxn modelId="{E670E1D4-9176-41E5-ADE2-ECB7274B21D4}" type="presParOf" srcId="{7D5B84DF-0BC2-41EF-9F38-CACE2D9D773C}" destId="{BD22873C-85C3-46D8-9AF8-670235E5890B}" srcOrd="0" destOrd="0" presId="urn:microsoft.com/office/officeart/2018/2/layout/IconVerticalSolidList"/>
    <dgm:cxn modelId="{ED094C4C-BD38-4E23-978B-D476922429BF}" type="presParOf" srcId="{7D5B84DF-0BC2-41EF-9F38-CACE2D9D773C}" destId="{012F316D-9883-4E0C-B258-4E43DA025553}" srcOrd="1" destOrd="0" presId="urn:microsoft.com/office/officeart/2018/2/layout/IconVerticalSolidList"/>
    <dgm:cxn modelId="{93DAB756-608E-4C8B-95E9-69482E5D6F02}" type="presParOf" srcId="{7D5B84DF-0BC2-41EF-9F38-CACE2D9D773C}" destId="{FA6E71FD-FADE-49DA-B60B-90747C436C1B}" srcOrd="2" destOrd="0" presId="urn:microsoft.com/office/officeart/2018/2/layout/IconVerticalSolidList"/>
    <dgm:cxn modelId="{B9D2D4C2-A816-45BF-8BE9-B4588B6DF9EA}" type="presParOf" srcId="{7D5B84DF-0BC2-41EF-9F38-CACE2D9D773C}" destId="{DC3CC3DE-ACD0-4504-A219-F2FCD7D45C31}" srcOrd="3" destOrd="0" presId="urn:microsoft.com/office/officeart/2018/2/layout/IconVerticalSolidList"/>
    <dgm:cxn modelId="{2B9B1F44-C9B9-49B5-9951-A10423B0585C}" type="presParOf" srcId="{92E182C1-5EE8-4094-B219-DF58E2C7B2DF}" destId="{611F9341-9408-4C7E-A579-0EB98F691215}" srcOrd="11" destOrd="0" presId="urn:microsoft.com/office/officeart/2018/2/layout/IconVerticalSolidList"/>
    <dgm:cxn modelId="{67780534-5953-46E3-91AC-3DD515282D57}" type="presParOf" srcId="{92E182C1-5EE8-4094-B219-DF58E2C7B2DF}" destId="{864A2AC1-D374-4357-9232-B0C4144DFF9D}" srcOrd="12" destOrd="0" presId="urn:microsoft.com/office/officeart/2018/2/layout/IconVerticalSolidList"/>
    <dgm:cxn modelId="{29D34CB7-7DD5-4556-A106-A084F4B63490}" type="presParOf" srcId="{864A2AC1-D374-4357-9232-B0C4144DFF9D}" destId="{E6AA1D6B-42ED-460A-BD77-CE53789927E2}" srcOrd="0" destOrd="0" presId="urn:microsoft.com/office/officeart/2018/2/layout/IconVerticalSolidList"/>
    <dgm:cxn modelId="{D4776E02-CC43-47B4-8A99-4AA2ADA09060}" type="presParOf" srcId="{864A2AC1-D374-4357-9232-B0C4144DFF9D}" destId="{68A371F4-BDF3-41F3-8E07-A45B796272C5}" srcOrd="1" destOrd="0" presId="urn:microsoft.com/office/officeart/2018/2/layout/IconVerticalSolidList"/>
    <dgm:cxn modelId="{9C0BD123-4A4C-41A2-B616-F12E9D7614F9}" type="presParOf" srcId="{864A2AC1-D374-4357-9232-B0C4144DFF9D}" destId="{7803E8F0-0A8E-40A2-A774-505047076690}" srcOrd="2" destOrd="0" presId="urn:microsoft.com/office/officeart/2018/2/layout/IconVerticalSolidList"/>
    <dgm:cxn modelId="{3438F456-9EBF-419D-9EF8-77E468215345}" type="presParOf" srcId="{864A2AC1-D374-4357-9232-B0C4144DFF9D}" destId="{A6559A35-ECCC-4E46-BCAA-BE81070FDE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985F23-704C-4308-8A9C-DADE6314F7B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3B49438-21E1-4799-809B-E30B1F769CDB}">
      <dgm:prSet/>
      <dgm:spPr/>
      <dgm:t>
        <a:bodyPr/>
        <a:lstStyle/>
        <a:p>
          <a:r>
            <a:rPr lang="en-GB" b="1"/>
            <a:t>Boddy, D.</a:t>
          </a:r>
          <a:r>
            <a:rPr lang="en-GB"/>
            <a:t> (2020) </a:t>
          </a:r>
          <a:r>
            <a:rPr lang="en-GB" i="1"/>
            <a:t>Management: An Introduction</a:t>
          </a:r>
          <a:r>
            <a:rPr lang="en-GB"/>
            <a:t>. 8th edn. Harlow: Pearson.</a:t>
          </a:r>
          <a:endParaRPr lang="en-US"/>
        </a:p>
      </dgm:t>
    </dgm:pt>
    <dgm:pt modelId="{18C07EF9-283D-4FB3-B3E8-E0A827327091}" type="parTrans" cxnId="{7FC31E95-3E8B-45A0-8346-85E589AF39B0}">
      <dgm:prSet/>
      <dgm:spPr/>
      <dgm:t>
        <a:bodyPr/>
        <a:lstStyle/>
        <a:p>
          <a:endParaRPr lang="en-US"/>
        </a:p>
      </dgm:t>
    </dgm:pt>
    <dgm:pt modelId="{8503303A-D656-423B-A4E7-3B5E08494539}" type="sibTrans" cxnId="{7FC31E95-3E8B-45A0-8346-85E589AF39B0}">
      <dgm:prSet/>
      <dgm:spPr/>
      <dgm:t>
        <a:bodyPr/>
        <a:lstStyle/>
        <a:p>
          <a:endParaRPr lang="en-US"/>
        </a:p>
      </dgm:t>
    </dgm:pt>
    <dgm:pt modelId="{98F7A330-D971-4FEC-B401-1A3221BB74FA}">
      <dgm:prSet/>
      <dgm:spPr/>
      <dgm:t>
        <a:bodyPr/>
        <a:lstStyle/>
        <a:p>
          <a:r>
            <a:rPr lang="en-GB" b="1"/>
            <a:t>Buttle, F. and Maklan, S.</a:t>
          </a:r>
          <a:r>
            <a:rPr lang="en-GB"/>
            <a:t> (2019) </a:t>
          </a:r>
          <a:r>
            <a:rPr lang="en-GB" i="1"/>
            <a:t>Customer Relationship Management: Concepts and Technologies</a:t>
          </a:r>
          <a:r>
            <a:rPr lang="en-GB"/>
            <a:t>. 4th edn. Abingdon: Routledge.</a:t>
          </a:r>
          <a:endParaRPr lang="en-US"/>
        </a:p>
      </dgm:t>
    </dgm:pt>
    <dgm:pt modelId="{F7BD00B2-59C5-453F-97D5-8D628A88A06B}" type="parTrans" cxnId="{787D77F4-8DFC-4980-BF39-F9731D48D1BC}">
      <dgm:prSet/>
      <dgm:spPr/>
      <dgm:t>
        <a:bodyPr/>
        <a:lstStyle/>
        <a:p>
          <a:endParaRPr lang="en-US"/>
        </a:p>
      </dgm:t>
    </dgm:pt>
    <dgm:pt modelId="{E451BB8A-3181-44CA-80AB-FF9BD931ED03}" type="sibTrans" cxnId="{787D77F4-8DFC-4980-BF39-F9731D48D1BC}">
      <dgm:prSet/>
      <dgm:spPr/>
      <dgm:t>
        <a:bodyPr/>
        <a:lstStyle/>
        <a:p>
          <a:endParaRPr lang="en-US"/>
        </a:p>
      </dgm:t>
    </dgm:pt>
    <dgm:pt modelId="{584A666B-D04F-4BBC-BC78-6EA4CEB95C62}">
      <dgm:prSet/>
      <dgm:spPr/>
      <dgm:t>
        <a:bodyPr/>
        <a:lstStyle/>
        <a:p>
          <a:r>
            <a:rPr lang="en-GB" b="1"/>
            <a:t>ICO</a:t>
          </a:r>
          <a:r>
            <a:rPr lang="en-GB"/>
            <a:t> (2023) </a:t>
          </a:r>
          <a:r>
            <a:rPr lang="en-GB" i="1"/>
            <a:t>Guide to the UK General Data Protection Regulation (UK GDPR)</a:t>
          </a:r>
          <a:r>
            <a:rPr lang="en-GB"/>
            <a:t>. London: Information Commissioner’s Office.</a:t>
          </a:r>
          <a:endParaRPr lang="en-US"/>
        </a:p>
      </dgm:t>
    </dgm:pt>
    <dgm:pt modelId="{D2A1AC69-EA4D-4AD6-A3DB-CE5F33C9819A}" type="parTrans" cxnId="{DC6DE0CA-F7A4-4650-AEE3-68520947B3B0}">
      <dgm:prSet/>
      <dgm:spPr/>
      <dgm:t>
        <a:bodyPr/>
        <a:lstStyle/>
        <a:p>
          <a:endParaRPr lang="en-US"/>
        </a:p>
      </dgm:t>
    </dgm:pt>
    <dgm:pt modelId="{845A1ACF-DB7E-4E63-8C24-6AB4EDCAF11B}" type="sibTrans" cxnId="{DC6DE0CA-F7A4-4650-AEE3-68520947B3B0}">
      <dgm:prSet/>
      <dgm:spPr/>
      <dgm:t>
        <a:bodyPr/>
        <a:lstStyle/>
        <a:p>
          <a:endParaRPr lang="en-US"/>
        </a:p>
      </dgm:t>
    </dgm:pt>
    <dgm:pt modelId="{5181D98E-300C-4082-9032-D8E6667C8222}">
      <dgm:prSet/>
      <dgm:spPr/>
      <dgm:t>
        <a:bodyPr/>
        <a:lstStyle/>
        <a:p>
          <a:r>
            <a:rPr lang="en-GB" b="1"/>
            <a:t>Laudon, K.C. and Laudon, J.P.</a:t>
          </a:r>
          <a:r>
            <a:rPr lang="en-GB"/>
            <a:t> (2022) </a:t>
          </a:r>
          <a:r>
            <a:rPr lang="en-GB" i="1"/>
            <a:t>Management Information Systems: Managing the Digital Firm</a:t>
          </a:r>
          <a:r>
            <a:rPr lang="en-GB"/>
            <a:t>. 17th edn. Harlow: Pearson.</a:t>
          </a:r>
          <a:endParaRPr lang="en-US"/>
        </a:p>
      </dgm:t>
    </dgm:pt>
    <dgm:pt modelId="{F6B82D48-A5B5-43CD-9800-DD45C86DFC27}" type="parTrans" cxnId="{16A98799-9CC4-4A60-B900-558C8C4A0EF8}">
      <dgm:prSet/>
      <dgm:spPr/>
      <dgm:t>
        <a:bodyPr/>
        <a:lstStyle/>
        <a:p>
          <a:endParaRPr lang="en-US"/>
        </a:p>
      </dgm:t>
    </dgm:pt>
    <dgm:pt modelId="{D5829264-A1D8-4C65-92A0-61C9D071FF58}" type="sibTrans" cxnId="{16A98799-9CC4-4A60-B900-558C8C4A0EF8}">
      <dgm:prSet/>
      <dgm:spPr/>
      <dgm:t>
        <a:bodyPr/>
        <a:lstStyle/>
        <a:p>
          <a:endParaRPr lang="en-US"/>
        </a:p>
      </dgm:t>
    </dgm:pt>
    <dgm:pt modelId="{0CEB78B6-49DA-41CB-9627-4EFDD4E4A131}">
      <dgm:prSet/>
      <dgm:spPr/>
      <dgm:t>
        <a:bodyPr/>
        <a:lstStyle/>
        <a:p>
          <a:r>
            <a:rPr lang="en-GB" b="1"/>
            <a:t>O’Brien, J.A. and Marakas, G.M.</a:t>
          </a:r>
          <a:r>
            <a:rPr lang="en-GB"/>
            <a:t> (2019) </a:t>
          </a:r>
          <a:r>
            <a:rPr lang="en-GB" i="1"/>
            <a:t>Management Information Systems</a:t>
          </a:r>
          <a:r>
            <a:rPr lang="en-GB"/>
            <a:t>. 11th edn. New York: McGraw-Hill Education.</a:t>
          </a:r>
          <a:endParaRPr lang="en-US"/>
        </a:p>
      </dgm:t>
    </dgm:pt>
    <dgm:pt modelId="{BEF77595-AFE8-4080-9A3E-D958063126CF}" type="parTrans" cxnId="{99F857DE-7AE4-4332-946E-D3F5AEE1AF65}">
      <dgm:prSet/>
      <dgm:spPr/>
      <dgm:t>
        <a:bodyPr/>
        <a:lstStyle/>
        <a:p>
          <a:endParaRPr lang="en-US"/>
        </a:p>
      </dgm:t>
    </dgm:pt>
    <dgm:pt modelId="{42BA4E9A-24C0-4686-96C7-59650693F11F}" type="sibTrans" cxnId="{99F857DE-7AE4-4332-946E-D3F5AEE1AF65}">
      <dgm:prSet/>
      <dgm:spPr/>
      <dgm:t>
        <a:bodyPr/>
        <a:lstStyle/>
        <a:p>
          <a:endParaRPr lang="en-US"/>
        </a:p>
      </dgm:t>
    </dgm:pt>
    <dgm:pt modelId="{AB9D0627-3C0E-4F12-A443-E385C1F12358}">
      <dgm:prSet/>
      <dgm:spPr/>
      <dgm:t>
        <a:bodyPr/>
        <a:lstStyle/>
        <a:p>
          <a:r>
            <a:rPr lang="en-GB" b="1"/>
            <a:t>Stair, R. and Reynolds, G.</a:t>
          </a:r>
          <a:r>
            <a:rPr lang="en-GB"/>
            <a:t> (2020) </a:t>
          </a:r>
          <a:r>
            <a:rPr lang="en-GB" i="1"/>
            <a:t>Principles of Information Systems</a:t>
          </a:r>
          <a:r>
            <a:rPr lang="en-GB"/>
            <a:t>. 13th edn. Boston: Cengage Learning.</a:t>
          </a:r>
          <a:endParaRPr lang="en-US"/>
        </a:p>
      </dgm:t>
    </dgm:pt>
    <dgm:pt modelId="{F6A8DE0E-364F-442C-9966-3CA6A295BC2C}" type="parTrans" cxnId="{99D58CEC-AB57-4F61-9494-E04949CD5677}">
      <dgm:prSet/>
      <dgm:spPr/>
      <dgm:t>
        <a:bodyPr/>
        <a:lstStyle/>
        <a:p>
          <a:endParaRPr lang="en-US"/>
        </a:p>
      </dgm:t>
    </dgm:pt>
    <dgm:pt modelId="{36F7B5BF-C62A-4F25-A298-8E327D28D257}" type="sibTrans" cxnId="{99D58CEC-AB57-4F61-9494-E04949CD5677}">
      <dgm:prSet/>
      <dgm:spPr/>
      <dgm:t>
        <a:bodyPr/>
        <a:lstStyle/>
        <a:p>
          <a:endParaRPr lang="en-US"/>
        </a:p>
      </dgm:t>
    </dgm:pt>
    <dgm:pt modelId="{6ED55ED6-F732-403C-8873-97BE12263ED1}">
      <dgm:prSet/>
      <dgm:spPr/>
      <dgm:t>
        <a:bodyPr/>
        <a:lstStyle/>
        <a:p>
          <a:r>
            <a:rPr lang="en-GB"/>
            <a:t>O’Brien, J.A. and Marakas, G.M., 2019. Management Information Systems. 11th ed. New York: McGraw-Hill Education.</a:t>
          </a:r>
        </a:p>
      </dgm:t>
    </dgm:pt>
    <dgm:pt modelId="{0CD30AE4-8246-4CF4-A5A9-36F536D90C0F}" type="parTrans" cxnId="{AA3ACF56-773D-4603-A881-8D5702CB75AE}">
      <dgm:prSet/>
      <dgm:spPr/>
      <dgm:t>
        <a:bodyPr/>
        <a:lstStyle/>
        <a:p>
          <a:endParaRPr lang="en-GB"/>
        </a:p>
      </dgm:t>
    </dgm:pt>
    <dgm:pt modelId="{D0F00E0A-DB54-4BD2-B2E1-C3B1ABAFEA47}" type="sibTrans" cxnId="{AA3ACF56-773D-4603-A881-8D5702CB75AE}">
      <dgm:prSet/>
      <dgm:spPr/>
      <dgm:t>
        <a:bodyPr/>
        <a:lstStyle/>
        <a:p>
          <a:endParaRPr lang="en-GB"/>
        </a:p>
      </dgm:t>
    </dgm:pt>
    <dgm:pt modelId="{88FA8E75-0B58-4C79-AF0F-43BC590F0794}">
      <dgm:prSet/>
      <dgm:spPr/>
      <dgm:t>
        <a:bodyPr/>
        <a:lstStyle/>
        <a:p>
          <a:r>
            <a:rPr lang="en-GB"/>
            <a:t>Health Education England, 2022. Digital transformation in NHS dentistry and primary care: technology adoption and patient data management</a:t>
          </a:r>
        </a:p>
      </dgm:t>
    </dgm:pt>
    <dgm:pt modelId="{D67776DD-533E-4BD7-AF02-4FE2BBECFC5E}" type="parTrans" cxnId="{8D141EE4-545E-4A3F-9DA4-CB23B3716E2F}">
      <dgm:prSet/>
      <dgm:spPr/>
      <dgm:t>
        <a:bodyPr/>
        <a:lstStyle/>
        <a:p>
          <a:endParaRPr lang="en-GB"/>
        </a:p>
      </dgm:t>
    </dgm:pt>
    <dgm:pt modelId="{B74DDA79-CB62-4A9D-A70F-2E33960BD336}" type="sibTrans" cxnId="{8D141EE4-545E-4A3F-9DA4-CB23B3716E2F}">
      <dgm:prSet/>
      <dgm:spPr/>
      <dgm:t>
        <a:bodyPr/>
        <a:lstStyle/>
        <a:p>
          <a:endParaRPr lang="en-GB"/>
        </a:p>
      </dgm:t>
    </dgm:pt>
    <dgm:pt modelId="{74628EA9-EB03-4A17-AAD4-4D43BC9AC55A}" type="pres">
      <dgm:prSet presAssocID="{40985F23-704C-4308-8A9C-DADE6314F7BC}" presName="linear" presStyleCnt="0">
        <dgm:presLayoutVars>
          <dgm:animLvl val="lvl"/>
          <dgm:resizeHandles val="exact"/>
        </dgm:presLayoutVars>
      </dgm:prSet>
      <dgm:spPr/>
    </dgm:pt>
    <dgm:pt modelId="{6D39DEEE-135D-44B5-822A-D2B806996268}" type="pres">
      <dgm:prSet presAssocID="{73B49438-21E1-4799-809B-E30B1F769CDB}" presName="parentText" presStyleLbl="node1" presStyleIdx="0" presStyleCnt="8">
        <dgm:presLayoutVars>
          <dgm:chMax val="0"/>
          <dgm:bulletEnabled val="1"/>
        </dgm:presLayoutVars>
      </dgm:prSet>
      <dgm:spPr/>
    </dgm:pt>
    <dgm:pt modelId="{1463065A-9448-4BB4-8956-1D213FDCD9B9}" type="pres">
      <dgm:prSet presAssocID="{8503303A-D656-423B-A4E7-3B5E08494539}" presName="spacer" presStyleCnt="0"/>
      <dgm:spPr/>
    </dgm:pt>
    <dgm:pt modelId="{CD484458-BE20-4A36-B6E1-EE1AD7989AE6}" type="pres">
      <dgm:prSet presAssocID="{98F7A330-D971-4FEC-B401-1A3221BB74FA}" presName="parentText" presStyleLbl="node1" presStyleIdx="1" presStyleCnt="8">
        <dgm:presLayoutVars>
          <dgm:chMax val="0"/>
          <dgm:bulletEnabled val="1"/>
        </dgm:presLayoutVars>
      </dgm:prSet>
      <dgm:spPr/>
    </dgm:pt>
    <dgm:pt modelId="{F5A0EA39-4694-4278-B1E7-A47EA126541E}" type="pres">
      <dgm:prSet presAssocID="{E451BB8A-3181-44CA-80AB-FF9BD931ED03}" presName="spacer" presStyleCnt="0"/>
      <dgm:spPr/>
    </dgm:pt>
    <dgm:pt modelId="{2E07F11A-2C05-4082-B9B8-36E4C2D590ED}" type="pres">
      <dgm:prSet presAssocID="{584A666B-D04F-4BBC-BC78-6EA4CEB95C62}" presName="parentText" presStyleLbl="node1" presStyleIdx="2" presStyleCnt="8">
        <dgm:presLayoutVars>
          <dgm:chMax val="0"/>
          <dgm:bulletEnabled val="1"/>
        </dgm:presLayoutVars>
      </dgm:prSet>
      <dgm:spPr/>
    </dgm:pt>
    <dgm:pt modelId="{12855756-3CBF-43C2-A914-20F0811F4AA1}" type="pres">
      <dgm:prSet presAssocID="{845A1ACF-DB7E-4E63-8C24-6AB4EDCAF11B}" presName="spacer" presStyleCnt="0"/>
      <dgm:spPr/>
    </dgm:pt>
    <dgm:pt modelId="{2F77261C-C85C-4D81-88B2-CFC97CC222C4}" type="pres">
      <dgm:prSet presAssocID="{5181D98E-300C-4082-9032-D8E6667C8222}" presName="parentText" presStyleLbl="node1" presStyleIdx="3" presStyleCnt="8">
        <dgm:presLayoutVars>
          <dgm:chMax val="0"/>
          <dgm:bulletEnabled val="1"/>
        </dgm:presLayoutVars>
      </dgm:prSet>
      <dgm:spPr/>
    </dgm:pt>
    <dgm:pt modelId="{C52F8B2D-845D-4D8F-B702-CF07CB70C9B2}" type="pres">
      <dgm:prSet presAssocID="{D5829264-A1D8-4C65-92A0-61C9D071FF58}" presName="spacer" presStyleCnt="0"/>
      <dgm:spPr/>
    </dgm:pt>
    <dgm:pt modelId="{7F872B77-43EF-4A22-94F1-0403372E795C}" type="pres">
      <dgm:prSet presAssocID="{0CEB78B6-49DA-41CB-9627-4EFDD4E4A131}" presName="parentText" presStyleLbl="node1" presStyleIdx="4" presStyleCnt="8">
        <dgm:presLayoutVars>
          <dgm:chMax val="0"/>
          <dgm:bulletEnabled val="1"/>
        </dgm:presLayoutVars>
      </dgm:prSet>
      <dgm:spPr/>
    </dgm:pt>
    <dgm:pt modelId="{01CE0C1C-3565-42AD-BDBC-5C9B597C7508}" type="pres">
      <dgm:prSet presAssocID="{42BA4E9A-24C0-4686-96C7-59650693F11F}" presName="spacer" presStyleCnt="0"/>
      <dgm:spPr/>
    </dgm:pt>
    <dgm:pt modelId="{EAF73CDE-45FF-4FCF-AD56-A29D18B04A73}" type="pres">
      <dgm:prSet presAssocID="{AB9D0627-3C0E-4F12-A443-E385C1F12358}" presName="parentText" presStyleLbl="node1" presStyleIdx="5" presStyleCnt="8">
        <dgm:presLayoutVars>
          <dgm:chMax val="0"/>
          <dgm:bulletEnabled val="1"/>
        </dgm:presLayoutVars>
      </dgm:prSet>
      <dgm:spPr/>
    </dgm:pt>
    <dgm:pt modelId="{A58F5EB6-1A2B-4880-8704-9EAF4A05C95B}" type="pres">
      <dgm:prSet presAssocID="{36F7B5BF-C62A-4F25-A298-8E327D28D257}" presName="spacer" presStyleCnt="0"/>
      <dgm:spPr/>
    </dgm:pt>
    <dgm:pt modelId="{B224BC33-5538-4033-98B0-157032FEEB87}" type="pres">
      <dgm:prSet presAssocID="{6ED55ED6-F732-403C-8873-97BE12263ED1}" presName="parentText" presStyleLbl="node1" presStyleIdx="6" presStyleCnt="8">
        <dgm:presLayoutVars>
          <dgm:chMax val="0"/>
          <dgm:bulletEnabled val="1"/>
        </dgm:presLayoutVars>
      </dgm:prSet>
      <dgm:spPr/>
    </dgm:pt>
    <dgm:pt modelId="{A1AC683B-8D1F-4C22-A3A7-BC03AA89DE75}" type="pres">
      <dgm:prSet presAssocID="{D0F00E0A-DB54-4BD2-B2E1-C3B1ABAFEA47}" presName="spacer" presStyleCnt="0"/>
      <dgm:spPr/>
    </dgm:pt>
    <dgm:pt modelId="{19F9279D-B695-4D1D-8314-B7111ED744E0}" type="pres">
      <dgm:prSet presAssocID="{88FA8E75-0B58-4C79-AF0F-43BC590F0794}" presName="parentText" presStyleLbl="node1" presStyleIdx="7" presStyleCnt="8">
        <dgm:presLayoutVars>
          <dgm:chMax val="0"/>
          <dgm:bulletEnabled val="1"/>
        </dgm:presLayoutVars>
      </dgm:prSet>
      <dgm:spPr/>
    </dgm:pt>
  </dgm:ptLst>
  <dgm:cxnLst>
    <dgm:cxn modelId="{63C8D507-468F-4B37-86AE-7AC27FD195D2}" type="presOf" srcId="{6ED55ED6-F732-403C-8873-97BE12263ED1}" destId="{B224BC33-5538-4033-98B0-157032FEEB87}" srcOrd="0" destOrd="0" presId="urn:microsoft.com/office/officeart/2005/8/layout/vList2"/>
    <dgm:cxn modelId="{8D0F6C1A-2FEB-40C0-B1A1-00827D754EEC}" type="presOf" srcId="{0CEB78B6-49DA-41CB-9627-4EFDD4E4A131}" destId="{7F872B77-43EF-4A22-94F1-0403372E795C}" srcOrd="0" destOrd="0" presId="urn:microsoft.com/office/officeart/2005/8/layout/vList2"/>
    <dgm:cxn modelId="{FF3D4623-2987-4165-A33E-34B5B0D3CBCE}" type="presOf" srcId="{5181D98E-300C-4082-9032-D8E6667C8222}" destId="{2F77261C-C85C-4D81-88B2-CFC97CC222C4}" srcOrd="0" destOrd="0" presId="urn:microsoft.com/office/officeart/2005/8/layout/vList2"/>
    <dgm:cxn modelId="{75A8CB46-64A8-4CF1-A690-C38551EB94DF}" type="presOf" srcId="{40985F23-704C-4308-8A9C-DADE6314F7BC}" destId="{74628EA9-EB03-4A17-AAD4-4D43BC9AC55A}" srcOrd="0" destOrd="0" presId="urn:microsoft.com/office/officeart/2005/8/layout/vList2"/>
    <dgm:cxn modelId="{AA3ACF56-773D-4603-A881-8D5702CB75AE}" srcId="{40985F23-704C-4308-8A9C-DADE6314F7BC}" destId="{6ED55ED6-F732-403C-8873-97BE12263ED1}" srcOrd="6" destOrd="0" parTransId="{0CD30AE4-8246-4CF4-A5A9-36F536D90C0F}" sibTransId="{D0F00E0A-DB54-4BD2-B2E1-C3B1ABAFEA47}"/>
    <dgm:cxn modelId="{C131D35E-6F51-4C4E-B9A9-C2C742F56242}" type="presOf" srcId="{88FA8E75-0B58-4C79-AF0F-43BC590F0794}" destId="{19F9279D-B695-4D1D-8314-B7111ED744E0}" srcOrd="0" destOrd="0" presId="urn:microsoft.com/office/officeart/2005/8/layout/vList2"/>
    <dgm:cxn modelId="{A41EE260-C7B0-4FEF-AF6D-FDB4411353B1}" type="presOf" srcId="{AB9D0627-3C0E-4F12-A443-E385C1F12358}" destId="{EAF73CDE-45FF-4FCF-AD56-A29D18B04A73}" srcOrd="0" destOrd="0" presId="urn:microsoft.com/office/officeart/2005/8/layout/vList2"/>
    <dgm:cxn modelId="{7FC31E95-3E8B-45A0-8346-85E589AF39B0}" srcId="{40985F23-704C-4308-8A9C-DADE6314F7BC}" destId="{73B49438-21E1-4799-809B-E30B1F769CDB}" srcOrd="0" destOrd="0" parTransId="{18C07EF9-283D-4FB3-B3E8-E0A827327091}" sibTransId="{8503303A-D656-423B-A4E7-3B5E08494539}"/>
    <dgm:cxn modelId="{16A98799-9CC4-4A60-B900-558C8C4A0EF8}" srcId="{40985F23-704C-4308-8A9C-DADE6314F7BC}" destId="{5181D98E-300C-4082-9032-D8E6667C8222}" srcOrd="3" destOrd="0" parTransId="{F6B82D48-A5B5-43CD-9800-DD45C86DFC27}" sibTransId="{D5829264-A1D8-4C65-92A0-61C9D071FF58}"/>
    <dgm:cxn modelId="{2791A7A6-944F-41CB-8241-730F9195200C}" type="presOf" srcId="{73B49438-21E1-4799-809B-E30B1F769CDB}" destId="{6D39DEEE-135D-44B5-822A-D2B806996268}" srcOrd="0" destOrd="0" presId="urn:microsoft.com/office/officeart/2005/8/layout/vList2"/>
    <dgm:cxn modelId="{482E5FC8-C319-4698-9787-A9C752EA259F}" type="presOf" srcId="{98F7A330-D971-4FEC-B401-1A3221BB74FA}" destId="{CD484458-BE20-4A36-B6E1-EE1AD7989AE6}" srcOrd="0" destOrd="0" presId="urn:microsoft.com/office/officeart/2005/8/layout/vList2"/>
    <dgm:cxn modelId="{BF31D4CA-2B53-480B-AB6B-255069160C8F}" type="presOf" srcId="{584A666B-D04F-4BBC-BC78-6EA4CEB95C62}" destId="{2E07F11A-2C05-4082-B9B8-36E4C2D590ED}" srcOrd="0" destOrd="0" presId="urn:microsoft.com/office/officeart/2005/8/layout/vList2"/>
    <dgm:cxn modelId="{DC6DE0CA-F7A4-4650-AEE3-68520947B3B0}" srcId="{40985F23-704C-4308-8A9C-DADE6314F7BC}" destId="{584A666B-D04F-4BBC-BC78-6EA4CEB95C62}" srcOrd="2" destOrd="0" parTransId="{D2A1AC69-EA4D-4AD6-A3DB-CE5F33C9819A}" sibTransId="{845A1ACF-DB7E-4E63-8C24-6AB4EDCAF11B}"/>
    <dgm:cxn modelId="{99F857DE-7AE4-4332-946E-D3F5AEE1AF65}" srcId="{40985F23-704C-4308-8A9C-DADE6314F7BC}" destId="{0CEB78B6-49DA-41CB-9627-4EFDD4E4A131}" srcOrd="4" destOrd="0" parTransId="{BEF77595-AFE8-4080-9A3E-D958063126CF}" sibTransId="{42BA4E9A-24C0-4686-96C7-59650693F11F}"/>
    <dgm:cxn modelId="{8D141EE4-545E-4A3F-9DA4-CB23B3716E2F}" srcId="{40985F23-704C-4308-8A9C-DADE6314F7BC}" destId="{88FA8E75-0B58-4C79-AF0F-43BC590F0794}" srcOrd="7" destOrd="0" parTransId="{D67776DD-533E-4BD7-AF02-4FE2BBECFC5E}" sibTransId="{B74DDA79-CB62-4A9D-A70F-2E33960BD336}"/>
    <dgm:cxn modelId="{99D58CEC-AB57-4F61-9494-E04949CD5677}" srcId="{40985F23-704C-4308-8A9C-DADE6314F7BC}" destId="{AB9D0627-3C0E-4F12-A443-E385C1F12358}" srcOrd="5" destOrd="0" parTransId="{F6A8DE0E-364F-442C-9966-3CA6A295BC2C}" sibTransId="{36F7B5BF-C62A-4F25-A298-8E327D28D257}"/>
    <dgm:cxn modelId="{787D77F4-8DFC-4980-BF39-F9731D48D1BC}" srcId="{40985F23-704C-4308-8A9C-DADE6314F7BC}" destId="{98F7A330-D971-4FEC-B401-1A3221BB74FA}" srcOrd="1" destOrd="0" parTransId="{F7BD00B2-59C5-453F-97D5-8D628A88A06B}" sibTransId="{E451BB8A-3181-44CA-80AB-FF9BD931ED03}"/>
    <dgm:cxn modelId="{BF03AAB6-A242-4890-93A7-68119B851223}" type="presParOf" srcId="{74628EA9-EB03-4A17-AAD4-4D43BC9AC55A}" destId="{6D39DEEE-135D-44B5-822A-D2B806996268}" srcOrd="0" destOrd="0" presId="urn:microsoft.com/office/officeart/2005/8/layout/vList2"/>
    <dgm:cxn modelId="{7CFF7436-052E-4FAC-BF85-2ABF20AD224D}" type="presParOf" srcId="{74628EA9-EB03-4A17-AAD4-4D43BC9AC55A}" destId="{1463065A-9448-4BB4-8956-1D213FDCD9B9}" srcOrd="1" destOrd="0" presId="urn:microsoft.com/office/officeart/2005/8/layout/vList2"/>
    <dgm:cxn modelId="{585DEB94-3BF1-4AD4-BF97-B8996B7C255F}" type="presParOf" srcId="{74628EA9-EB03-4A17-AAD4-4D43BC9AC55A}" destId="{CD484458-BE20-4A36-B6E1-EE1AD7989AE6}" srcOrd="2" destOrd="0" presId="urn:microsoft.com/office/officeart/2005/8/layout/vList2"/>
    <dgm:cxn modelId="{D02A5759-96EF-4B96-955A-73FECA1E590C}" type="presParOf" srcId="{74628EA9-EB03-4A17-AAD4-4D43BC9AC55A}" destId="{F5A0EA39-4694-4278-B1E7-A47EA126541E}" srcOrd="3" destOrd="0" presId="urn:microsoft.com/office/officeart/2005/8/layout/vList2"/>
    <dgm:cxn modelId="{F83DD611-6AF7-427D-B185-B2BD83E948C1}" type="presParOf" srcId="{74628EA9-EB03-4A17-AAD4-4D43BC9AC55A}" destId="{2E07F11A-2C05-4082-B9B8-36E4C2D590ED}" srcOrd="4" destOrd="0" presId="urn:microsoft.com/office/officeart/2005/8/layout/vList2"/>
    <dgm:cxn modelId="{756DAC43-FCED-4A31-B9A7-5D3374E6BAE2}" type="presParOf" srcId="{74628EA9-EB03-4A17-AAD4-4D43BC9AC55A}" destId="{12855756-3CBF-43C2-A914-20F0811F4AA1}" srcOrd="5" destOrd="0" presId="urn:microsoft.com/office/officeart/2005/8/layout/vList2"/>
    <dgm:cxn modelId="{3EDADDD3-356B-4886-B15E-39DDE75EE0DD}" type="presParOf" srcId="{74628EA9-EB03-4A17-AAD4-4D43BC9AC55A}" destId="{2F77261C-C85C-4D81-88B2-CFC97CC222C4}" srcOrd="6" destOrd="0" presId="urn:microsoft.com/office/officeart/2005/8/layout/vList2"/>
    <dgm:cxn modelId="{2C4300D6-1D56-47B5-90E5-F5A2CBE92EC0}" type="presParOf" srcId="{74628EA9-EB03-4A17-AAD4-4D43BC9AC55A}" destId="{C52F8B2D-845D-4D8F-B702-CF07CB70C9B2}" srcOrd="7" destOrd="0" presId="urn:microsoft.com/office/officeart/2005/8/layout/vList2"/>
    <dgm:cxn modelId="{72EB6F55-4C31-4F9D-85C8-C7576A400955}" type="presParOf" srcId="{74628EA9-EB03-4A17-AAD4-4D43BC9AC55A}" destId="{7F872B77-43EF-4A22-94F1-0403372E795C}" srcOrd="8" destOrd="0" presId="urn:microsoft.com/office/officeart/2005/8/layout/vList2"/>
    <dgm:cxn modelId="{9647DD42-0A2A-4AA2-BAB5-D6BAE12D035C}" type="presParOf" srcId="{74628EA9-EB03-4A17-AAD4-4D43BC9AC55A}" destId="{01CE0C1C-3565-42AD-BDBC-5C9B597C7508}" srcOrd="9" destOrd="0" presId="urn:microsoft.com/office/officeart/2005/8/layout/vList2"/>
    <dgm:cxn modelId="{F2061103-418B-466D-9F80-271704522EC0}" type="presParOf" srcId="{74628EA9-EB03-4A17-AAD4-4D43BC9AC55A}" destId="{EAF73CDE-45FF-4FCF-AD56-A29D18B04A73}" srcOrd="10" destOrd="0" presId="urn:microsoft.com/office/officeart/2005/8/layout/vList2"/>
    <dgm:cxn modelId="{D27132DE-4BA2-4AFB-A83C-176342EFC06D}" type="presParOf" srcId="{74628EA9-EB03-4A17-AAD4-4D43BC9AC55A}" destId="{A58F5EB6-1A2B-4880-8704-9EAF4A05C95B}" srcOrd="11" destOrd="0" presId="urn:microsoft.com/office/officeart/2005/8/layout/vList2"/>
    <dgm:cxn modelId="{0B8B2D6E-031D-4B57-968E-9763A333CA0F}" type="presParOf" srcId="{74628EA9-EB03-4A17-AAD4-4D43BC9AC55A}" destId="{B224BC33-5538-4033-98B0-157032FEEB87}" srcOrd="12" destOrd="0" presId="urn:microsoft.com/office/officeart/2005/8/layout/vList2"/>
    <dgm:cxn modelId="{2A93CB56-B925-48FD-BA45-44EAF588B642}" type="presParOf" srcId="{74628EA9-EB03-4A17-AAD4-4D43BC9AC55A}" destId="{A1AC683B-8D1F-4C22-A3A7-BC03AA89DE75}" srcOrd="13" destOrd="0" presId="urn:microsoft.com/office/officeart/2005/8/layout/vList2"/>
    <dgm:cxn modelId="{D1DBFF54-D8AC-4896-92B8-08B10414940E}" type="presParOf" srcId="{74628EA9-EB03-4A17-AAD4-4D43BC9AC55A}" destId="{19F9279D-B695-4D1D-8314-B7111ED744E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74250-9F7E-4ED8-A1A6-075E715B328F}">
      <dsp:nvSpPr>
        <dsp:cNvPr id="0" name=""/>
        <dsp:cNvSpPr/>
      </dsp:nvSpPr>
      <dsp:spPr>
        <a:xfrm>
          <a:off x="0" y="670"/>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4DD22-BECD-4577-8346-426978BCA6DB}">
      <dsp:nvSpPr>
        <dsp:cNvPr id="0" name=""/>
        <dsp:cNvSpPr/>
      </dsp:nvSpPr>
      <dsp:spPr>
        <a:xfrm>
          <a:off x="170374" y="127395"/>
          <a:ext cx="309771" cy="30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8E793B-5C9A-4746-996E-D0F8C0C13937}">
      <dsp:nvSpPr>
        <dsp:cNvPr id="0" name=""/>
        <dsp:cNvSpPr/>
      </dsp:nvSpPr>
      <dsp:spPr>
        <a:xfrm>
          <a:off x="650520" y="67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Benefits</a:t>
          </a:r>
          <a:endParaRPr lang="en-US" sz="1500" kern="1200"/>
        </a:p>
      </dsp:txBody>
      <dsp:txXfrm>
        <a:off x="650520" y="670"/>
        <a:ext cx="5604203" cy="563221"/>
      </dsp:txXfrm>
    </dsp:sp>
    <dsp:sp modelId="{5036A019-3883-4388-BD12-28178B38798E}">
      <dsp:nvSpPr>
        <dsp:cNvPr id="0" name=""/>
        <dsp:cNvSpPr/>
      </dsp:nvSpPr>
      <dsp:spPr>
        <a:xfrm>
          <a:off x="0" y="704697"/>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DF67A-FD0B-416E-98F5-B80ABFC407A1}">
      <dsp:nvSpPr>
        <dsp:cNvPr id="0" name=""/>
        <dsp:cNvSpPr/>
      </dsp:nvSpPr>
      <dsp:spPr>
        <a:xfrm>
          <a:off x="170374" y="831422"/>
          <a:ext cx="309771" cy="30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E9D44F-E68D-4D7C-A4FA-481256020728}">
      <dsp:nvSpPr>
        <dsp:cNvPr id="0" name=""/>
        <dsp:cNvSpPr/>
      </dsp:nvSpPr>
      <dsp:spPr>
        <a:xfrm>
          <a:off x="650520" y="70469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Improves patient communication through automated reminders and personalised messages</a:t>
          </a:r>
          <a:endParaRPr lang="en-US" sz="1500" kern="1200"/>
        </a:p>
      </dsp:txBody>
      <dsp:txXfrm>
        <a:off x="650520" y="704697"/>
        <a:ext cx="5604203" cy="563221"/>
      </dsp:txXfrm>
    </dsp:sp>
    <dsp:sp modelId="{CF45C81C-8E1C-4332-8511-F898ED2FD0DD}">
      <dsp:nvSpPr>
        <dsp:cNvPr id="0" name=""/>
        <dsp:cNvSpPr/>
      </dsp:nvSpPr>
      <dsp:spPr>
        <a:xfrm>
          <a:off x="0" y="1408724"/>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05064-8AE7-41C5-998E-382F58F7FD34}">
      <dsp:nvSpPr>
        <dsp:cNvPr id="0" name=""/>
        <dsp:cNvSpPr/>
      </dsp:nvSpPr>
      <dsp:spPr>
        <a:xfrm>
          <a:off x="170374" y="1535448"/>
          <a:ext cx="309771" cy="30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4F686C-9506-457E-B859-861808881BB6}">
      <dsp:nvSpPr>
        <dsp:cNvPr id="0" name=""/>
        <dsp:cNvSpPr/>
      </dsp:nvSpPr>
      <dsp:spPr>
        <a:xfrm>
          <a:off x="650520" y="140872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Enhances patient retention and satisfaction</a:t>
          </a:r>
          <a:endParaRPr lang="en-US" sz="1500" kern="1200"/>
        </a:p>
      </dsp:txBody>
      <dsp:txXfrm>
        <a:off x="650520" y="1408724"/>
        <a:ext cx="5604203" cy="563221"/>
      </dsp:txXfrm>
    </dsp:sp>
    <dsp:sp modelId="{6EE3CFBB-A285-4AB1-8521-A8DA21A7748F}">
      <dsp:nvSpPr>
        <dsp:cNvPr id="0" name=""/>
        <dsp:cNvSpPr/>
      </dsp:nvSpPr>
      <dsp:spPr>
        <a:xfrm>
          <a:off x="0" y="2112750"/>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AC535-958E-4BF4-9004-FD5920F61188}">
      <dsp:nvSpPr>
        <dsp:cNvPr id="0" name=""/>
        <dsp:cNvSpPr/>
      </dsp:nvSpPr>
      <dsp:spPr>
        <a:xfrm>
          <a:off x="170374" y="2239475"/>
          <a:ext cx="309771" cy="30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AEAE8A-B3BF-46F6-8DDA-D987A644457B}">
      <dsp:nvSpPr>
        <dsp:cNvPr id="0" name=""/>
        <dsp:cNvSpPr/>
      </dsp:nvSpPr>
      <dsp:spPr>
        <a:xfrm>
          <a:off x="650520" y="211275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Supports effective management of patient information</a:t>
          </a:r>
          <a:br>
            <a:rPr lang="en-GB" sz="1500" kern="1200"/>
          </a:br>
          <a:r>
            <a:rPr lang="en-GB" sz="1500" i="1" kern="1200"/>
            <a:t>(Buttle and Maklan, 2019; Laudon and Laudon, 2022)</a:t>
          </a:r>
          <a:endParaRPr lang="en-US" sz="1500" kern="1200"/>
        </a:p>
      </dsp:txBody>
      <dsp:txXfrm>
        <a:off x="650520" y="2112750"/>
        <a:ext cx="5604203" cy="563221"/>
      </dsp:txXfrm>
    </dsp:sp>
    <dsp:sp modelId="{0DBF870E-459B-4C7E-B32C-1CA57BDCF878}">
      <dsp:nvSpPr>
        <dsp:cNvPr id="0" name=""/>
        <dsp:cNvSpPr/>
      </dsp:nvSpPr>
      <dsp:spPr>
        <a:xfrm>
          <a:off x="0" y="2816777"/>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1FE53-D64D-4EE4-BABE-B26FCB1DB098}">
      <dsp:nvSpPr>
        <dsp:cNvPr id="0" name=""/>
        <dsp:cNvSpPr/>
      </dsp:nvSpPr>
      <dsp:spPr>
        <a:xfrm>
          <a:off x="170374" y="2943502"/>
          <a:ext cx="309771" cy="309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676A48-935F-4580-817B-CF71B0AA6DDE}">
      <dsp:nvSpPr>
        <dsp:cNvPr id="0" name=""/>
        <dsp:cNvSpPr/>
      </dsp:nvSpPr>
      <dsp:spPr>
        <a:xfrm>
          <a:off x="650520" y="281677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Limitations</a:t>
          </a:r>
          <a:endParaRPr lang="en-US" sz="1500" kern="1200"/>
        </a:p>
      </dsp:txBody>
      <dsp:txXfrm>
        <a:off x="650520" y="2816777"/>
        <a:ext cx="5604203" cy="563221"/>
      </dsp:txXfrm>
    </dsp:sp>
    <dsp:sp modelId="{33E3B539-F3F8-42D0-A64E-EE07B56DA923}">
      <dsp:nvSpPr>
        <dsp:cNvPr id="0" name=""/>
        <dsp:cNvSpPr/>
      </dsp:nvSpPr>
      <dsp:spPr>
        <a:xfrm>
          <a:off x="0" y="3520804"/>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D5D80-FFF3-457E-B628-DEF4B538C416}">
      <dsp:nvSpPr>
        <dsp:cNvPr id="0" name=""/>
        <dsp:cNvSpPr/>
      </dsp:nvSpPr>
      <dsp:spPr>
        <a:xfrm>
          <a:off x="170374" y="3647529"/>
          <a:ext cx="309771" cy="309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AA397-AE75-45CE-9AEA-46FCE6192EFD}">
      <dsp:nvSpPr>
        <dsp:cNvPr id="0" name=""/>
        <dsp:cNvSpPr/>
      </dsp:nvSpPr>
      <dsp:spPr>
        <a:xfrm>
          <a:off x="650520" y="352080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High implementation and maintenance costs</a:t>
          </a:r>
          <a:endParaRPr lang="en-US" sz="1500" kern="1200"/>
        </a:p>
      </dsp:txBody>
      <dsp:txXfrm>
        <a:off x="650520" y="3520804"/>
        <a:ext cx="5604203" cy="563221"/>
      </dsp:txXfrm>
    </dsp:sp>
    <dsp:sp modelId="{58889DE3-72E7-4A4B-AEFF-22422A982C42}">
      <dsp:nvSpPr>
        <dsp:cNvPr id="0" name=""/>
        <dsp:cNvSpPr/>
      </dsp:nvSpPr>
      <dsp:spPr>
        <a:xfrm>
          <a:off x="0" y="4224831"/>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E0CD64-08D8-4746-9D93-02D8E712971D}">
      <dsp:nvSpPr>
        <dsp:cNvPr id="0" name=""/>
        <dsp:cNvSpPr/>
      </dsp:nvSpPr>
      <dsp:spPr>
        <a:xfrm>
          <a:off x="170374" y="4351556"/>
          <a:ext cx="309771" cy="309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F8893C-DE1C-4CED-9263-DE172565599F}">
      <dsp:nvSpPr>
        <dsp:cNvPr id="0" name=""/>
        <dsp:cNvSpPr/>
      </dsp:nvSpPr>
      <dsp:spPr>
        <a:xfrm>
          <a:off x="650520" y="4224831"/>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Requires staff training and system adoption</a:t>
          </a:r>
          <a:endParaRPr lang="en-US" sz="1500" kern="1200"/>
        </a:p>
      </dsp:txBody>
      <dsp:txXfrm>
        <a:off x="650520" y="4224831"/>
        <a:ext cx="5604203" cy="563221"/>
      </dsp:txXfrm>
    </dsp:sp>
    <dsp:sp modelId="{CCDDE806-9F53-4E09-82B6-35DACD254FEC}">
      <dsp:nvSpPr>
        <dsp:cNvPr id="0" name=""/>
        <dsp:cNvSpPr/>
      </dsp:nvSpPr>
      <dsp:spPr>
        <a:xfrm>
          <a:off x="0" y="4928858"/>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8F177-1729-4F13-B353-197EA1E4461E}">
      <dsp:nvSpPr>
        <dsp:cNvPr id="0" name=""/>
        <dsp:cNvSpPr/>
      </dsp:nvSpPr>
      <dsp:spPr>
        <a:xfrm>
          <a:off x="170374" y="5055582"/>
          <a:ext cx="309771" cy="309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154D1C-2C4F-4C15-BAE8-6296AE8D8EB7}">
      <dsp:nvSpPr>
        <dsp:cNvPr id="0" name=""/>
        <dsp:cNvSpPr/>
      </dsp:nvSpPr>
      <dsp:spPr>
        <a:xfrm>
          <a:off x="650520" y="4928858"/>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Increases data privacy and security responsibilities</a:t>
          </a:r>
          <a:br>
            <a:rPr lang="en-GB" sz="1500" kern="1200"/>
          </a:br>
          <a:r>
            <a:rPr lang="en-GB" sz="1500" i="1" kern="1200"/>
            <a:t>(Boddy, 2020; ICO, 2023)</a:t>
          </a:r>
          <a:endParaRPr lang="en-US" sz="1500" kern="1200"/>
        </a:p>
      </dsp:txBody>
      <dsp:txXfrm>
        <a:off x="650520" y="4928858"/>
        <a:ext cx="5604203" cy="5632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562B3-5A5C-4D92-99AC-671C1794C429}">
      <dsp:nvSpPr>
        <dsp:cNvPr id="0" name=""/>
        <dsp:cNvSpPr/>
      </dsp:nvSpPr>
      <dsp:spPr>
        <a:xfrm>
          <a:off x="0" y="242867"/>
          <a:ext cx="6254724"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Benefits</a:t>
          </a:r>
          <a:endParaRPr lang="en-US" sz="2700" kern="1200"/>
        </a:p>
      </dsp:txBody>
      <dsp:txXfrm>
        <a:off x="31613" y="274480"/>
        <a:ext cx="6191498" cy="584369"/>
      </dsp:txXfrm>
    </dsp:sp>
    <dsp:sp modelId="{84CC3C20-3251-41F2-9C74-9B899C797DB0}">
      <dsp:nvSpPr>
        <dsp:cNvPr id="0" name=""/>
        <dsp:cNvSpPr/>
      </dsp:nvSpPr>
      <dsp:spPr>
        <a:xfrm>
          <a:off x="0" y="890462"/>
          <a:ext cx="6254724" cy="4359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8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Automates appointment scheduling, billing, and patient records</a:t>
          </a:r>
          <a:endParaRPr lang="en-US" sz="2100" kern="1200"/>
        </a:p>
        <a:p>
          <a:pPr marL="228600" lvl="1" indent="-228600" algn="l" defTabSz="933450">
            <a:lnSpc>
              <a:spcPct val="90000"/>
            </a:lnSpc>
            <a:spcBef>
              <a:spcPct val="0"/>
            </a:spcBef>
            <a:spcAft>
              <a:spcPct val="20000"/>
            </a:spcAft>
            <a:buChar char="•"/>
          </a:pPr>
          <a:r>
            <a:rPr lang="en-GB" sz="2100" kern="1200"/>
            <a:t>Reduces administrative workload and operational errors</a:t>
          </a:r>
          <a:endParaRPr lang="en-US" sz="2100" kern="1200"/>
        </a:p>
        <a:p>
          <a:pPr marL="228600" lvl="1" indent="-228600" algn="l" defTabSz="933450">
            <a:lnSpc>
              <a:spcPct val="90000"/>
            </a:lnSpc>
            <a:spcBef>
              <a:spcPct val="0"/>
            </a:spcBef>
            <a:spcAft>
              <a:spcPct val="20000"/>
            </a:spcAft>
            <a:buChar char="•"/>
          </a:pPr>
          <a:r>
            <a:rPr lang="en-GB" sz="2100" kern="1200" dirty="0"/>
            <a:t>Improves workflow efficiency and time management</a:t>
          </a:r>
          <a:br>
            <a:rPr lang="en-GB" sz="2100" kern="1200" dirty="0"/>
          </a:br>
          <a:r>
            <a:rPr lang="en-GB" sz="2100" i="1" kern="1200" dirty="0"/>
            <a:t>(Laudon and Laudon, 2022; Stair and Reynolds, 2020)</a:t>
          </a:r>
          <a:endParaRPr lang="en-US" sz="2100" kern="1200" dirty="0"/>
        </a:p>
        <a:p>
          <a:pPr marL="457200" lvl="2" indent="-228600" algn="l" defTabSz="933450">
            <a:lnSpc>
              <a:spcPct val="90000"/>
            </a:lnSpc>
            <a:spcBef>
              <a:spcPct val="0"/>
            </a:spcBef>
            <a:spcAft>
              <a:spcPct val="20000"/>
            </a:spcAft>
            <a:buChar char="•"/>
          </a:pPr>
          <a:r>
            <a:rPr lang="en-GB" sz="2100" b="1" kern="1200"/>
            <a:t>Limitations</a:t>
          </a:r>
          <a:endParaRPr lang="en-US" sz="2100" kern="1200"/>
        </a:p>
        <a:p>
          <a:pPr marL="228600" lvl="1" indent="-228600" algn="l" defTabSz="933450">
            <a:lnSpc>
              <a:spcPct val="90000"/>
            </a:lnSpc>
            <a:spcBef>
              <a:spcPct val="0"/>
            </a:spcBef>
            <a:spcAft>
              <a:spcPct val="20000"/>
            </a:spcAft>
            <a:buChar char="•"/>
          </a:pPr>
          <a:r>
            <a:rPr lang="en-GB" sz="2100" kern="1200"/>
            <a:t>High initial setup and ongoing maintenance costs</a:t>
          </a:r>
          <a:endParaRPr lang="en-US" sz="2100" kern="1200"/>
        </a:p>
        <a:p>
          <a:pPr marL="228600" lvl="1" indent="-228600" algn="l" defTabSz="933450">
            <a:lnSpc>
              <a:spcPct val="90000"/>
            </a:lnSpc>
            <a:spcBef>
              <a:spcPct val="0"/>
            </a:spcBef>
            <a:spcAft>
              <a:spcPct val="20000"/>
            </a:spcAft>
            <a:buChar char="•"/>
          </a:pPr>
          <a:r>
            <a:rPr lang="en-GB" sz="2100" kern="1200"/>
            <a:t>Requires staff training and system updates</a:t>
          </a:r>
          <a:endParaRPr lang="en-US" sz="2100" kern="1200"/>
        </a:p>
        <a:p>
          <a:pPr marL="228600" lvl="1" indent="-228600" algn="l" defTabSz="933450">
            <a:lnSpc>
              <a:spcPct val="90000"/>
            </a:lnSpc>
            <a:spcBef>
              <a:spcPct val="0"/>
            </a:spcBef>
            <a:spcAft>
              <a:spcPct val="20000"/>
            </a:spcAft>
            <a:buChar char="•"/>
          </a:pPr>
          <a:r>
            <a:rPr lang="en-GB" sz="2100" kern="1200"/>
            <a:t>Dependence on accurate data input and system reliability</a:t>
          </a:r>
          <a:br>
            <a:rPr lang="en-GB" sz="2100" kern="1200"/>
          </a:br>
          <a:r>
            <a:rPr lang="en-GB" sz="2100" i="1" kern="1200"/>
            <a:t>(Boddy, 2020; O’Brien and Marakas, 2019)</a:t>
          </a:r>
          <a:endParaRPr lang="en-US" sz="2100" kern="1200"/>
        </a:p>
      </dsp:txBody>
      <dsp:txXfrm>
        <a:off x="0" y="890462"/>
        <a:ext cx="6254724" cy="43594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0946C-3783-4EDC-BF4C-6653F0BB3755}">
      <dsp:nvSpPr>
        <dsp:cNvPr id="0" name=""/>
        <dsp:cNvSpPr/>
      </dsp:nvSpPr>
      <dsp:spPr>
        <a:xfrm>
          <a:off x="0" y="670"/>
          <a:ext cx="6254724" cy="5632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B11E7-6D97-4C78-AED8-59020D44437D}">
      <dsp:nvSpPr>
        <dsp:cNvPr id="0" name=""/>
        <dsp:cNvSpPr/>
      </dsp:nvSpPr>
      <dsp:spPr>
        <a:xfrm>
          <a:off x="170374" y="127395"/>
          <a:ext cx="309771" cy="30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C09776-7C99-4CCE-BE3F-2559E0E70D53}">
      <dsp:nvSpPr>
        <dsp:cNvPr id="0" name=""/>
        <dsp:cNvSpPr/>
      </dsp:nvSpPr>
      <dsp:spPr>
        <a:xfrm>
          <a:off x="650520" y="67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Benefits</a:t>
          </a:r>
          <a:endParaRPr lang="en-US" sz="1500" kern="1200"/>
        </a:p>
      </dsp:txBody>
      <dsp:txXfrm>
        <a:off x="650520" y="670"/>
        <a:ext cx="5604203" cy="563221"/>
      </dsp:txXfrm>
    </dsp:sp>
    <dsp:sp modelId="{B86F4DF8-3DFD-4D58-9816-66C31C45F937}">
      <dsp:nvSpPr>
        <dsp:cNvPr id="0" name=""/>
        <dsp:cNvSpPr/>
      </dsp:nvSpPr>
      <dsp:spPr>
        <a:xfrm>
          <a:off x="0" y="704697"/>
          <a:ext cx="6254724" cy="56322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6DE82-1AC0-475D-86D2-ED8C8D583D77}">
      <dsp:nvSpPr>
        <dsp:cNvPr id="0" name=""/>
        <dsp:cNvSpPr/>
      </dsp:nvSpPr>
      <dsp:spPr>
        <a:xfrm>
          <a:off x="170374" y="831422"/>
          <a:ext cx="309771" cy="30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EDF59B-9D8A-4DE3-B6D3-2675CEA31FBB}">
      <dsp:nvSpPr>
        <dsp:cNvPr id="0" name=""/>
        <dsp:cNvSpPr/>
      </dsp:nvSpPr>
      <dsp:spPr>
        <a:xfrm>
          <a:off x="650520" y="70469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Improves accuracy and accessibility of patient records</a:t>
          </a:r>
          <a:endParaRPr lang="en-US" sz="1500" kern="1200"/>
        </a:p>
      </dsp:txBody>
      <dsp:txXfrm>
        <a:off x="650520" y="704697"/>
        <a:ext cx="5604203" cy="563221"/>
      </dsp:txXfrm>
    </dsp:sp>
    <dsp:sp modelId="{CDEA7FCA-0DDC-4730-8640-68156B8CB308}">
      <dsp:nvSpPr>
        <dsp:cNvPr id="0" name=""/>
        <dsp:cNvSpPr/>
      </dsp:nvSpPr>
      <dsp:spPr>
        <a:xfrm>
          <a:off x="0" y="1408724"/>
          <a:ext cx="6254724" cy="56322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FFC18-4AC8-4503-8CE1-15A15F1CB458}">
      <dsp:nvSpPr>
        <dsp:cNvPr id="0" name=""/>
        <dsp:cNvSpPr/>
      </dsp:nvSpPr>
      <dsp:spPr>
        <a:xfrm>
          <a:off x="170374" y="1535448"/>
          <a:ext cx="309771" cy="30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46A7DD-79AF-4D05-935F-8EB6E92AB0D7}">
      <dsp:nvSpPr>
        <dsp:cNvPr id="0" name=""/>
        <dsp:cNvSpPr/>
      </dsp:nvSpPr>
      <dsp:spPr>
        <a:xfrm>
          <a:off x="650520" y="140872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Enhances continuity of care and clinical decision-making</a:t>
          </a:r>
          <a:endParaRPr lang="en-US" sz="1500" kern="1200"/>
        </a:p>
      </dsp:txBody>
      <dsp:txXfrm>
        <a:off x="650520" y="1408724"/>
        <a:ext cx="5604203" cy="563221"/>
      </dsp:txXfrm>
    </dsp:sp>
    <dsp:sp modelId="{3092C21D-2E7E-4E27-8ADE-A0289D069984}">
      <dsp:nvSpPr>
        <dsp:cNvPr id="0" name=""/>
        <dsp:cNvSpPr/>
      </dsp:nvSpPr>
      <dsp:spPr>
        <a:xfrm>
          <a:off x="0" y="2112750"/>
          <a:ext cx="6254724" cy="56322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26CA6-2B03-4DB3-A902-55534EB9C3C2}">
      <dsp:nvSpPr>
        <dsp:cNvPr id="0" name=""/>
        <dsp:cNvSpPr/>
      </dsp:nvSpPr>
      <dsp:spPr>
        <a:xfrm>
          <a:off x="170374" y="2239475"/>
          <a:ext cx="309771" cy="30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95D3A8-E05A-47D9-A069-E78A9A535048}">
      <dsp:nvSpPr>
        <dsp:cNvPr id="0" name=""/>
        <dsp:cNvSpPr/>
      </dsp:nvSpPr>
      <dsp:spPr>
        <a:xfrm>
          <a:off x="650520" y="211275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Reduces paperwork and supports regulatory compliance</a:t>
          </a:r>
          <a:br>
            <a:rPr lang="en-GB" sz="1500" kern="1200"/>
          </a:br>
          <a:r>
            <a:rPr lang="en-GB" sz="1500" i="1" kern="1200"/>
            <a:t>(Laudon and Laudon, 2022; NHS Digital, 2021)</a:t>
          </a:r>
          <a:endParaRPr lang="en-US" sz="1500" kern="1200"/>
        </a:p>
      </dsp:txBody>
      <dsp:txXfrm>
        <a:off x="650520" y="2112750"/>
        <a:ext cx="5604203" cy="563221"/>
      </dsp:txXfrm>
    </dsp:sp>
    <dsp:sp modelId="{D18C079C-7F1E-4B16-AB73-547DED2DFC70}">
      <dsp:nvSpPr>
        <dsp:cNvPr id="0" name=""/>
        <dsp:cNvSpPr/>
      </dsp:nvSpPr>
      <dsp:spPr>
        <a:xfrm>
          <a:off x="0" y="2816777"/>
          <a:ext cx="6254724" cy="56322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3F6723-34CB-4A72-9A38-222AF731901C}">
      <dsp:nvSpPr>
        <dsp:cNvPr id="0" name=""/>
        <dsp:cNvSpPr/>
      </dsp:nvSpPr>
      <dsp:spPr>
        <a:xfrm>
          <a:off x="170374" y="2943502"/>
          <a:ext cx="309771" cy="309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714E5D-7A50-4DDC-ABF3-E07630A47C49}">
      <dsp:nvSpPr>
        <dsp:cNvPr id="0" name=""/>
        <dsp:cNvSpPr/>
      </dsp:nvSpPr>
      <dsp:spPr>
        <a:xfrm>
          <a:off x="650520" y="281677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Limitations</a:t>
          </a:r>
          <a:endParaRPr lang="en-US" sz="1500" kern="1200"/>
        </a:p>
      </dsp:txBody>
      <dsp:txXfrm>
        <a:off x="650520" y="2816777"/>
        <a:ext cx="5604203" cy="563221"/>
      </dsp:txXfrm>
    </dsp:sp>
    <dsp:sp modelId="{EA836F42-745D-4680-BE31-77AE086B3238}">
      <dsp:nvSpPr>
        <dsp:cNvPr id="0" name=""/>
        <dsp:cNvSpPr/>
      </dsp:nvSpPr>
      <dsp:spPr>
        <a:xfrm>
          <a:off x="0" y="3520804"/>
          <a:ext cx="6254724" cy="5632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6C5B62-2D1D-448F-AD32-0B2C2FF9F24F}">
      <dsp:nvSpPr>
        <dsp:cNvPr id="0" name=""/>
        <dsp:cNvSpPr/>
      </dsp:nvSpPr>
      <dsp:spPr>
        <a:xfrm>
          <a:off x="170374" y="3647529"/>
          <a:ext cx="309771" cy="309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792A21-DA62-4935-92F4-8297E9CCC0E9}">
      <dsp:nvSpPr>
        <dsp:cNvPr id="0" name=""/>
        <dsp:cNvSpPr/>
      </dsp:nvSpPr>
      <dsp:spPr>
        <a:xfrm>
          <a:off x="650520" y="352080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High implementation and system maintenance costs</a:t>
          </a:r>
          <a:endParaRPr lang="en-US" sz="1500" kern="1200"/>
        </a:p>
      </dsp:txBody>
      <dsp:txXfrm>
        <a:off x="650520" y="3520804"/>
        <a:ext cx="5604203" cy="563221"/>
      </dsp:txXfrm>
    </dsp:sp>
    <dsp:sp modelId="{D77F2293-D8D2-4C2D-A717-ECAC289166F6}">
      <dsp:nvSpPr>
        <dsp:cNvPr id="0" name=""/>
        <dsp:cNvSpPr/>
      </dsp:nvSpPr>
      <dsp:spPr>
        <a:xfrm>
          <a:off x="0" y="4224831"/>
          <a:ext cx="6254724" cy="56322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C2BBC-0348-479E-AD8C-6C2F1F7C62AA}">
      <dsp:nvSpPr>
        <dsp:cNvPr id="0" name=""/>
        <dsp:cNvSpPr/>
      </dsp:nvSpPr>
      <dsp:spPr>
        <a:xfrm>
          <a:off x="170374" y="4351556"/>
          <a:ext cx="309771" cy="309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5E45C6-AE9E-4681-9552-F4026DAFF7AF}">
      <dsp:nvSpPr>
        <dsp:cNvPr id="0" name=""/>
        <dsp:cNvSpPr/>
      </dsp:nvSpPr>
      <dsp:spPr>
        <a:xfrm>
          <a:off x="650520" y="4224831"/>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Requires staff training and technical support</a:t>
          </a:r>
          <a:endParaRPr lang="en-US" sz="1500" kern="1200"/>
        </a:p>
      </dsp:txBody>
      <dsp:txXfrm>
        <a:off x="650520" y="4224831"/>
        <a:ext cx="5604203" cy="563221"/>
      </dsp:txXfrm>
    </dsp:sp>
    <dsp:sp modelId="{C8250024-F3BE-4AC5-B2FC-D14A91C68183}">
      <dsp:nvSpPr>
        <dsp:cNvPr id="0" name=""/>
        <dsp:cNvSpPr/>
      </dsp:nvSpPr>
      <dsp:spPr>
        <a:xfrm>
          <a:off x="0" y="4928858"/>
          <a:ext cx="6254724" cy="56322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9D74B-28A0-4D08-8EAC-0AA7E3B8C044}">
      <dsp:nvSpPr>
        <dsp:cNvPr id="0" name=""/>
        <dsp:cNvSpPr/>
      </dsp:nvSpPr>
      <dsp:spPr>
        <a:xfrm>
          <a:off x="170374" y="5055582"/>
          <a:ext cx="309771" cy="309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C51DA-E4DB-476F-8FC2-CA609AD710B7}">
      <dsp:nvSpPr>
        <dsp:cNvPr id="0" name=""/>
        <dsp:cNvSpPr/>
      </dsp:nvSpPr>
      <dsp:spPr>
        <a:xfrm>
          <a:off x="650520" y="4928858"/>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Increases risks related to data privacy and cybersecurity</a:t>
          </a:r>
          <a:br>
            <a:rPr lang="en-GB" sz="1500" kern="1200"/>
          </a:br>
          <a:r>
            <a:rPr lang="en-GB" sz="1500" i="1" kern="1200"/>
            <a:t>(Boddy, 2020; ICO, 2023)</a:t>
          </a:r>
          <a:endParaRPr lang="en-US" sz="1500" kern="1200"/>
        </a:p>
      </dsp:txBody>
      <dsp:txXfrm>
        <a:off x="650520" y="4928858"/>
        <a:ext cx="5604203" cy="5632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08452-74F8-4347-B09A-0966AC4375BF}">
      <dsp:nvSpPr>
        <dsp:cNvPr id="0" name=""/>
        <dsp:cNvSpPr/>
      </dsp:nvSpPr>
      <dsp:spPr>
        <a:xfrm>
          <a:off x="0" y="54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5A5E4-434F-4189-9E19-DCEB2876BFE6}">
      <dsp:nvSpPr>
        <dsp:cNvPr id="0" name=""/>
        <dsp:cNvSpPr/>
      </dsp:nvSpPr>
      <dsp:spPr>
        <a:xfrm>
          <a:off x="225720" y="168433"/>
          <a:ext cx="410401" cy="410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2C1CA3-8D88-436C-B533-694095D49771}">
      <dsp:nvSpPr>
        <dsp:cNvPr id="0" name=""/>
        <dsp:cNvSpPr/>
      </dsp:nvSpPr>
      <dsp:spPr>
        <a:xfrm>
          <a:off x="861842" y="54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Challenges, Solutions, and Ethical Issues at Bupa Dental Care</a:t>
          </a:r>
          <a:endParaRPr lang="en-US" sz="1600" kern="1200"/>
        </a:p>
      </dsp:txBody>
      <dsp:txXfrm>
        <a:off x="861842" y="542"/>
        <a:ext cx="6617187" cy="746184"/>
      </dsp:txXfrm>
    </dsp:sp>
    <dsp:sp modelId="{57211B98-1FCC-4EF8-878C-E7B72992423A}">
      <dsp:nvSpPr>
        <dsp:cNvPr id="0" name=""/>
        <dsp:cNvSpPr/>
      </dsp:nvSpPr>
      <dsp:spPr>
        <a:xfrm>
          <a:off x="0" y="93327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6A7A4E-F6B6-444B-86C5-F311180C74BB}">
      <dsp:nvSpPr>
        <dsp:cNvPr id="0" name=""/>
        <dsp:cNvSpPr/>
      </dsp:nvSpPr>
      <dsp:spPr>
        <a:xfrm>
          <a:off x="225720" y="1101163"/>
          <a:ext cx="410401" cy="410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482A43-4D3D-4C65-B427-947CF584AB75}">
      <dsp:nvSpPr>
        <dsp:cNvPr id="0" name=""/>
        <dsp:cNvSpPr/>
      </dsp:nvSpPr>
      <dsp:spPr>
        <a:xfrm>
          <a:off x="861842" y="93327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Challenges</a:t>
          </a:r>
          <a:endParaRPr lang="en-US" sz="1600" kern="1200"/>
        </a:p>
      </dsp:txBody>
      <dsp:txXfrm>
        <a:off x="861842" y="933272"/>
        <a:ext cx="6617187" cy="746184"/>
      </dsp:txXfrm>
    </dsp:sp>
    <dsp:sp modelId="{E0C264D9-8D0C-4157-BF7A-CEEC55987C9F}">
      <dsp:nvSpPr>
        <dsp:cNvPr id="0" name=""/>
        <dsp:cNvSpPr/>
      </dsp:nvSpPr>
      <dsp:spPr>
        <a:xfrm>
          <a:off x="0" y="186600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7D26F-3FC3-4696-A8EE-55C237781E91}">
      <dsp:nvSpPr>
        <dsp:cNvPr id="0" name=""/>
        <dsp:cNvSpPr/>
      </dsp:nvSpPr>
      <dsp:spPr>
        <a:xfrm>
          <a:off x="225720" y="2033894"/>
          <a:ext cx="410401" cy="410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F07B1D-DEA1-4EF0-8547-AB842A85234C}">
      <dsp:nvSpPr>
        <dsp:cNvPr id="0" name=""/>
        <dsp:cNvSpPr/>
      </dsp:nvSpPr>
      <dsp:spPr>
        <a:xfrm>
          <a:off x="861842" y="186600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High costs of implementing and maintaining PMS, EDR, and CRM across multiple clinics</a:t>
          </a:r>
          <a:endParaRPr lang="en-US" sz="1600" kern="1200"/>
        </a:p>
      </dsp:txBody>
      <dsp:txXfrm>
        <a:off x="861842" y="1866002"/>
        <a:ext cx="6617187" cy="746184"/>
      </dsp:txXfrm>
    </dsp:sp>
    <dsp:sp modelId="{C04EF516-8CD9-4E07-A444-838DACAE5472}">
      <dsp:nvSpPr>
        <dsp:cNvPr id="0" name=""/>
        <dsp:cNvSpPr/>
      </dsp:nvSpPr>
      <dsp:spPr>
        <a:xfrm>
          <a:off x="0" y="279873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08E909-3B14-488B-A98F-040616641630}">
      <dsp:nvSpPr>
        <dsp:cNvPr id="0" name=""/>
        <dsp:cNvSpPr/>
      </dsp:nvSpPr>
      <dsp:spPr>
        <a:xfrm>
          <a:off x="225720" y="2966624"/>
          <a:ext cx="410401" cy="4104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9D7C45-10C4-4AF0-B422-010E57F6341F}">
      <dsp:nvSpPr>
        <dsp:cNvPr id="0" name=""/>
        <dsp:cNvSpPr/>
      </dsp:nvSpPr>
      <dsp:spPr>
        <a:xfrm>
          <a:off x="861842" y="279873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Managing large volumes of sensitive patient data</a:t>
          </a:r>
          <a:br>
            <a:rPr lang="en-GB" sz="1600" kern="1200"/>
          </a:br>
          <a:r>
            <a:rPr lang="en-GB" sz="1600" i="1" kern="1200"/>
            <a:t>(Boddy, 2020; Laudon and Laudon, 2022)</a:t>
          </a:r>
          <a:endParaRPr lang="en-US" sz="1600" kern="1200"/>
        </a:p>
      </dsp:txBody>
      <dsp:txXfrm>
        <a:off x="861842" y="2798732"/>
        <a:ext cx="6617187" cy="746184"/>
      </dsp:txXfrm>
    </dsp:sp>
    <dsp:sp modelId="{5F80B179-FE3A-4934-AAE0-E30BEAFC7321}">
      <dsp:nvSpPr>
        <dsp:cNvPr id="0" name=""/>
        <dsp:cNvSpPr/>
      </dsp:nvSpPr>
      <dsp:spPr>
        <a:xfrm>
          <a:off x="0" y="373146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B1B81-92B6-4947-92BF-0C58F3988636}">
      <dsp:nvSpPr>
        <dsp:cNvPr id="0" name=""/>
        <dsp:cNvSpPr/>
      </dsp:nvSpPr>
      <dsp:spPr>
        <a:xfrm>
          <a:off x="225720" y="3899354"/>
          <a:ext cx="410401" cy="4104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EBD15-5A23-4DE4-A06D-EDDC8EEAC951}">
      <dsp:nvSpPr>
        <dsp:cNvPr id="0" name=""/>
        <dsp:cNvSpPr/>
      </dsp:nvSpPr>
      <dsp:spPr>
        <a:xfrm>
          <a:off x="861842" y="373146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Solutions</a:t>
          </a:r>
          <a:endParaRPr lang="en-US" sz="1600" kern="1200"/>
        </a:p>
      </dsp:txBody>
      <dsp:txXfrm>
        <a:off x="861842" y="3731463"/>
        <a:ext cx="6617187" cy="746184"/>
      </dsp:txXfrm>
    </dsp:sp>
    <dsp:sp modelId="{BD22873C-85C3-46D8-9AF8-670235E5890B}">
      <dsp:nvSpPr>
        <dsp:cNvPr id="0" name=""/>
        <dsp:cNvSpPr/>
      </dsp:nvSpPr>
      <dsp:spPr>
        <a:xfrm>
          <a:off x="0" y="466419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F316D-9883-4E0C-B258-4E43DA025553}">
      <dsp:nvSpPr>
        <dsp:cNvPr id="0" name=""/>
        <dsp:cNvSpPr/>
      </dsp:nvSpPr>
      <dsp:spPr>
        <a:xfrm>
          <a:off x="225720" y="4832084"/>
          <a:ext cx="410401" cy="4104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CC3DE-ACD0-4504-A219-F2FCD7D45C31}">
      <dsp:nvSpPr>
        <dsp:cNvPr id="0" name=""/>
        <dsp:cNvSpPr/>
      </dsp:nvSpPr>
      <dsp:spPr>
        <a:xfrm>
          <a:off x="861842" y="466419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Standardised digital systems across clinics to improve consistency</a:t>
          </a:r>
          <a:endParaRPr lang="en-US" sz="1600" kern="1200"/>
        </a:p>
      </dsp:txBody>
      <dsp:txXfrm>
        <a:off x="861842" y="4664193"/>
        <a:ext cx="6617187" cy="746184"/>
      </dsp:txXfrm>
    </dsp:sp>
    <dsp:sp modelId="{E6AA1D6B-42ED-460A-BD77-CE53789927E2}">
      <dsp:nvSpPr>
        <dsp:cNvPr id="0" name=""/>
        <dsp:cNvSpPr/>
      </dsp:nvSpPr>
      <dsp:spPr>
        <a:xfrm>
          <a:off x="0" y="559692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A371F4-BDF3-41F3-8E07-A45B796272C5}">
      <dsp:nvSpPr>
        <dsp:cNvPr id="0" name=""/>
        <dsp:cNvSpPr/>
      </dsp:nvSpPr>
      <dsp:spPr>
        <a:xfrm>
          <a:off x="225720" y="5764815"/>
          <a:ext cx="410401" cy="4104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559A35-ECCC-4E46-BCAA-BE81070FDE89}">
      <dsp:nvSpPr>
        <dsp:cNvPr id="0" name=""/>
        <dsp:cNvSpPr/>
      </dsp:nvSpPr>
      <dsp:spPr>
        <a:xfrm>
          <a:off x="861842" y="559692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Strong data governance and cybersecurity controls</a:t>
          </a:r>
          <a:br>
            <a:rPr lang="en-GB" sz="1600" kern="1200"/>
          </a:br>
          <a:r>
            <a:rPr lang="en-GB" sz="1600" i="1" kern="1200"/>
            <a:t>(Laudon and Laudon, 2022)</a:t>
          </a:r>
          <a:endParaRPr lang="en-US" sz="1600" kern="1200"/>
        </a:p>
      </dsp:txBody>
      <dsp:txXfrm>
        <a:off x="861842" y="5596923"/>
        <a:ext cx="6617187" cy="7461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9DEEE-135D-44B5-822A-D2B806996268}">
      <dsp:nvSpPr>
        <dsp:cNvPr id="0" name=""/>
        <dsp:cNvSpPr/>
      </dsp:nvSpPr>
      <dsp:spPr>
        <a:xfrm>
          <a:off x="0" y="39881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Boddy, D.</a:t>
          </a:r>
          <a:r>
            <a:rPr lang="en-GB" sz="1400" kern="1200"/>
            <a:t> (2020) </a:t>
          </a:r>
          <a:r>
            <a:rPr lang="en-GB" sz="1400" i="1" kern="1200"/>
            <a:t>Management: An Introduction</a:t>
          </a:r>
          <a:r>
            <a:rPr lang="en-GB" sz="1400" kern="1200"/>
            <a:t>. 8th edn. Harlow: Pearson.</a:t>
          </a:r>
          <a:endParaRPr lang="en-US" sz="1400" kern="1200"/>
        </a:p>
      </dsp:txBody>
      <dsp:txXfrm>
        <a:off x="16392" y="415204"/>
        <a:ext cx="10720941" cy="303006"/>
      </dsp:txXfrm>
    </dsp:sp>
    <dsp:sp modelId="{CD484458-BE20-4A36-B6E1-EE1AD7989AE6}">
      <dsp:nvSpPr>
        <dsp:cNvPr id="0" name=""/>
        <dsp:cNvSpPr/>
      </dsp:nvSpPr>
      <dsp:spPr>
        <a:xfrm>
          <a:off x="0" y="77492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Buttle, F. and Maklan, S.</a:t>
          </a:r>
          <a:r>
            <a:rPr lang="en-GB" sz="1400" kern="1200"/>
            <a:t> (2019) </a:t>
          </a:r>
          <a:r>
            <a:rPr lang="en-GB" sz="1400" i="1" kern="1200"/>
            <a:t>Customer Relationship Management: Concepts and Technologies</a:t>
          </a:r>
          <a:r>
            <a:rPr lang="en-GB" sz="1400" kern="1200"/>
            <a:t>. 4th edn. Abingdon: Routledge.</a:t>
          </a:r>
          <a:endParaRPr lang="en-US" sz="1400" kern="1200"/>
        </a:p>
      </dsp:txBody>
      <dsp:txXfrm>
        <a:off x="16392" y="791314"/>
        <a:ext cx="10720941" cy="303006"/>
      </dsp:txXfrm>
    </dsp:sp>
    <dsp:sp modelId="{2E07F11A-2C05-4082-B9B8-36E4C2D590ED}">
      <dsp:nvSpPr>
        <dsp:cNvPr id="0" name=""/>
        <dsp:cNvSpPr/>
      </dsp:nvSpPr>
      <dsp:spPr>
        <a:xfrm>
          <a:off x="0" y="115103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ICO</a:t>
          </a:r>
          <a:r>
            <a:rPr lang="en-GB" sz="1400" kern="1200"/>
            <a:t> (2023) </a:t>
          </a:r>
          <a:r>
            <a:rPr lang="en-GB" sz="1400" i="1" kern="1200"/>
            <a:t>Guide to the UK General Data Protection Regulation (UK GDPR)</a:t>
          </a:r>
          <a:r>
            <a:rPr lang="en-GB" sz="1400" kern="1200"/>
            <a:t>. London: Information Commissioner’s Office.</a:t>
          </a:r>
          <a:endParaRPr lang="en-US" sz="1400" kern="1200"/>
        </a:p>
      </dsp:txBody>
      <dsp:txXfrm>
        <a:off x="16392" y="1167424"/>
        <a:ext cx="10720941" cy="303006"/>
      </dsp:txXfrm>
    </dsp:sp>
    <dsp:sp modelId="{2F77261C-C85C-4D81-88B2-CFC97CC222C4}">
      <dsp:nvSpPr>
        <dsp:cNvPr id="0" name=""/>
        <dsp:cNvSpPr/>
      </dsp:nvSpPr>
      <dsp:spPr>
        <a:xfrm>
          <a:off x="0" y="152714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Laudon, K.C. and Laudon, J.P.</a:t>
          </a:r>
          <a:r>
            <a:rPr lang="en-GB" sz="1400" kern="1200"/>
            <a:t> (2022) </a:t>
          </a:r>
          <a:r>
            <a:rPr lang="en-GB" sz="1400" i="1" kern="1200"/>
            <a:t>Management Information Systems: Managing the Digital Firm</a:t>
          </a:r>
          <a:r>
            <a:rPr lang="en-GB" sz="1400" kern="1200"/>
            <a:t>. 17th edn. Harlow: Pearson.</a:t>
          </a:r>
          <a:endParaRPr lang="en-US" sz="1400" kern="1200"/>
        </a:p>
      </dsp:txBody>
      <dsp:txXfrm>
        <a:off x="16392" y="1543534"/>
        <a:ext cx="10720941" cy="303006"/>
      </dsp:txXfrm>
    </dsp:sp>
    <dsp:sp modelId="{7F872B77-43EF-4A22-94F1-0403372E795C}">
      <dsp:nvSpPr>
        <dsp:cNvPr id="0" name=""/>
        <dsp:cNvSpPr/>
      </dsp:nvSpPr>
      <dsp:spPr>
        <a:xfrm>
          <a:off x="0" y="190325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O’Brien, J.A. and Marakas, G.M.</a:t>
          </a:r>
          <a:r>
            <a:rPr lang="en-GB" sz="1400" kern="1200"/>
            <a:t> (2019) </a:t>
          </a:r>
          <a:r>
            <a:rPr lang="en-GB" sz="1400" i="1" kern="1200"/>
            <a:t>Management Information Systems</a:t>
          </a:r>
          <a:r>
            <a:rPr lang="en-GB" sz="1400" kern="1200"/>
            <a:t>. 11th edn. New York: McGraw-Hill Education.</a:t>
          </a:r>
          <a:endParaRPr lang="en-US" sz="1400" kern="1200"/>
        </a:p>
      </dsp:txBody>
      <dsp:txXfrm>
        <a:off x="16392" y="1919644"/>
        <a:ext cx="10720941" cy="303006"/>
      </dsp:txXfrm>
    </dsp:sp>
    <dsp:sp modelId="{EAF73CDE-45FF-4FCF-AD56-A29D18B04A73}">
      <dsp:nvSpPr>
        <dsp:cNvPr id="0" name=""/>
        <dsp:cNvSpPr/>
      </dsp:nvSpPr>
      <dsp:spPr>
        <a:xfrm>
          <a:off x="0" y="227936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Stair, R. and Reynolds, G.</a:t>
          </a:r>
          <a:r>
            <a:rPr lang="en-GB" sz="1400" kern="1200"/>
            <a:t> (2020) </a:t>
          </a:r>
          <a:r>
            <a:rPr lang="en-GB" sz="1400" i="1" kern="1200"/>
            <a:t>Principles of Information Systems</a:t>
          </a:r>
          <a:r>
            <a:rPr lang="en-GB" sz="1400" kern="1200"/>
            <a:t>. 13th edn. Boston: Cengage Learning.</a:t>
          </a:r>
          <a:endParaRPr lang="en-US" sz="1400" kern="1200"/>
        </a:p>
      </dsp:txBody>
      <dsp:txXfrm>
        <a:off x="16392" y="2295754"/>
        <a:ext cx="10720941" cy="303006"/>
      </dsp:txXfrm>
    </dsp:sp>
    <dsp:sp modelId="{B224BC33-5538-4033-98B0-157032FEEB87}">
      <dsp:nvSpPr>
        <dsp:cNvPr id="0" name=""/>
        <dsp:cNvSpPr/>
      </dsp:nvSpPr>
      <dsp:spPr>
        <a:xfrm>
          <a:off x="0" y="265547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O’Brien, J.A. and Marakas, G.M., 2019. Management Information Systems. 11th ed. New York: McGraw-Hill Education.</a:t>
          </a:r>
        </a:p>
      </dsp:txBody>
      <dsp:txXfrm>
        <a:off x="16392" y="2671864"/>
        <a:ext cx="10720941" cy="303006"/>
      </dsp:txXfrm>
    </dsp:sp>
    <dsp:sp modelId="{19F9279D-B695-4D1D-8314-B7111ED744E0}">
      <dsp:nvSpPr>
        <dsp:cNvPr id="0" name=""/>
        <dsp:cNvSpPr/>
      </dsp:nvSpPr>
      <dsp:spPr>
        <a:xfrm>
          <a:off x="0" y="303158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Health Education England, 2022. Digital transformation in NHS dentistry and primary care: technology adoption and patient data management</a:t>
          </a:r>
        </a:p>
      </dsp:txBody>
      <dsp:txXfrm>
        <a:off x="16392" y="3047974"/>
        <a:ext cx="10720941" cy="303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42029505-3642-469F-98BD-BBA5DAC91E01}" type="datetimeFigureOut">
              <a:rPr lang="en-GB" smtClean="0"/>
              <a:t>12/02/2026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813337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498418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882855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2029505-3642-469F-98BD-BBA5DAC91E01}"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4242586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2029505-3642-469F-98BD-BBA5DAC91E01}"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2636618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2029505-3642-469F-98BD-BBA5DAC91E01}"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049406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029505-3642-469F-98BD-BBA5DAC91E01}"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2665397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42029505-3642-469F-98BD-BBA5DAC91E01}"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412129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42029505-3642-469F-98BD-BBA5DAC91E01}" type="datetimeFigureOut">
              <a:rPr lang="en-GB" smtClean="0"/>
              <a:t>12/02/2026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56464187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4257678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162609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42029505-3642-469F-98BD-BBA5DAC91E01}" type="datetimeFigureOut">
              <a:rPr lang="en-GB" smtClean="0"/>
              <a:t>12/02/2026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0264147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pt/photo/505235"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Layout" Target="../diagrams/layout4.xml"/><Relationship Id="rId7" Type="http://schemas.openxmlformats.org/officeDocument/2006/relationships/image" Target="../media/image53.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E4C9B-A9D6-5CCF-AD6C-FEDA7C633C66}"/>
              </a:ext>
            </a:extLst>
          </p:cNvPr>
          <p:cNvSpPr>
            <a:spLocks noGrp="1"/>
          </p:cNvSpPr>
          <p:nvPr>
            <p:ph type="ctrTitle"/>
          </p:nvPr>
        </p:nvSpPr>
        <p:spPr>
          <a:xfrm>
            <a:off x="609601" y="48748"/>
            <a:ext cx="9144000" cy="2259639"/>
          </a:xfrm>
        </p:spPr>
        <p:txBody>
          <a:bodyPr>
            <a:normAutofit/>
          </a:bodyPr>
          <a:lstStyle/>
          <a:p>
            <a:pPr algn="l"/>
            <a:r>
              <a:rPr lang="en-GB" sz="2400" dirty="0">
                <a:latin typeface="Times New Roman" panose="02020603050405020304" pitchFamily="18" charset="0"/>
                <a:cs typeface="Times New Roman" panose="02020603050405020304" pitchFamily="18" charset="0"/>
              </a:rPr>
              <a:t>STUDENT NAME </a:t>
            </a:r>
            <a:br>
              <a:rPr lang="en-GB" sz="2400" dirty="0">
                <a:latin typeface="Times New Roman" panose="02020603050405020304" pitchFamily="18" charset="0"/>
                <a:cs typeface="Times New Roman" panose="02020603050405020304" pitchFamily="18" charset="0"/>
              </a:rPr>
            </a:br>
            <a:r>
              <a:rPr lang="en-GB" sz="2400" dirty="0" err="1">
                <a:latin typeface="Times New Roman" panose="02020603050405020304" pitchFamily="18" charset="0"/>
                <a:cs typeface="Times New Roman" panose="02020603050405020304" pitchFamily="18" charset="0"/>
              </a:rPr>
              <a:t>Rodica</a:t>
            </a:r>
            <a:r>
              <a:rPr lang="en-GB" sz="2400" dirty="0">
                <a:latin typeface="Times New Roman" panose="02020603050405020304" pitchFamily="18" charset="0"/>
                <a:cs typeface="Times New Roman" panose="02020603050405020304" pitchFamily="18" charset="0"/>
              </a:rPr>
              <a:t> Ion - 2414563</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Ana Mihăilescu – 2413169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Leonard Andrei - 2410010</a:t>
            </a:r>
            <a:br>
              <a:rPr lang="en-GB" sz="3200" dirty="0">
                <a:latin typeface="Times New Roman" panose="02020603050405020304" pitchFamily="18" charset="0"/>
                <a:cs typeface="Times New Roman" panose="02020603050405020304" pitchFamily="18" charset="0"/>
              </a:rPr>
            </a:b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34A3AB1-376F-B517-C62C-96223C451921}"/>
              </a:ext>
            </a:extLst>
          </p:cNvPr>
          <p:cNvSpPr>
            <a:spLocks noGrp="1"/>
          </p:cNvSpPr>
          <p:nvPr>
            <p:ph type="subTitle" idx="1"/>
          </p:nvPr>
        </p:nvSpPr>
        <p:spPr>
          <a:xfrm>
            <a:off x="7010400" y="1902962"/>
            <a:ext cx="9144000" cy="1655762"/>
          </a:xfrm>
        </p:spPr>
        <p:txBody>
          <a:bodyPr/>
          <a:lstStyle/>
          <a:p>
            <a:pPr algn="l"/>
            <a:r>
              <a:rPr lang="en-GB" dirty="0"/>
              <a:t>PRESENTATION GROUP </a:t>
            </a:r>
          </a:p>
        </p:txBody>
      </p:sp>
      <p:sp>
        <p:nvSpPr>
          <p:cNvPr id="4" name="TextBox 3">
            <a:extLst>
              <a:ext uri="{FF2B5EF4-FFF2-40B4-BE49-F238E27FC236}">
                <a16:creationId xmlns:a16="http://schemas.microsoft.com/office/drawing/2014/main" id="{79B50D3B-30A3-3463-3418-3E3D3DD6B4ED}"/>
              </a:ext>
            </a:extLst>
          </p:cNvPr>
          <p:cNvSpPr txBox="1"/>
          <p:nvPr/>
        </p:nvSpPr>
        <p:spPr>
          <a:xfrm>
            <a:off x="9727651" y="6858000"/>
            <a:ext cx="9898380" cy="954107"/>
          </a:xfrm>
          <a:prstGeom prst="rect">
            <a:avLst/>
          </a:prstGeom>
          <a:noFill/>
        </p:spPr>
        <p:txBody>
          <a:bodyPr wrap="square" rtlCol="0">
            <a:spAutoFit/>
          </a:bodyPr>
          <a:lstStyle/>
          <a:p>
            <a:r>
              <a:rPr lang="en-GB" sz="2800" b="1" dirty="0"/>
              <a:t>TITLE: A Comparative Analysis of Information Systems  and Small UK Businesses: A Case Study of a Dental Clinic </a:t>
            </a:r>
            <a:endParaRPr lang="en-GB" dirty="0"/>
          </a:p>
        </p:txBody>
      </p:sp>
      <p:pic>
        <p:nvPicPr>
          <p:cNvPr id="6" name="Picture 5" descr="A logo of a university of wales">
            <a:extLst>
              <a:ext uri="{FF2B5EF4-FFF2-40B4-BE49-F238E27FC236}">
                <a16:creationId xmlns:a16="http://schemas.microsoft.com/office/drawing/2014/main" id="{68871158-D734-03C2-B51F-2FAC5A8DCB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7651" y="168442"/>
            <a:ext cx="2163359" cy="1461972"/>
          </a:xfrm>
          <a:prstGeom prst="rect">
            <a:avLst/>
          </a:prstGeom>
        </p:spPr>
      </p:pic>
      <p:sp>
        <p:nvSpPr>
          <p:cNvPr id="7" name="TextBox 6">
            <a:extLst>
              <a:ext uri="{FF2B5EF4-FFF2-40B4-BE49-F238E27FC236}">
                <a16:creationId xmlns:a16="http://schemas.microsoft.com/office/drawing/2014/main" id="{61DC9F45-F22C-5324-FE51-A70DE9FFF542}"/>
              </a:ext>
            </a:extLst>
          </p:cNvPr>
          <p:cNvSpPr txBox="1"/>
          <p:nvPr/>
        </p:nvSpPr>
        <p:spPr>
          <a:xfrm>
            <a:off x="7395210" y="3348024"/>
            <a:ext cx="4309110" cy="1200329"/>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MODULE CODE: LCLM5004</a:t>
            </a:r>
          </a:p>
          <a:p>
            <a:r>
              <a:rPr lang="en-GB" sz="2400" b="1" dirty="0">
                <a:latin typeface="Times New Roman" panose="02020603050405020304" pitchFamily="18" charset="0"/>
                <a:cs typeface="Times New Roman" panose="02020603050405020304" pitchFamily="18" charset="0"/>
              </a:rPr>
              <a:t>LECTURES NAME: DR CHINOMSO NWAGBOSO</a:t>
            </a:r>
          </a:p>
        </p:txBody>
      </p:sp>
    </p:spTree>
    <p:extLst>
      <p:ext uri="{BB962C8B-B14F-4D97-AF65-F5344CB8AC3E}">
        <p14:creationId xmlns:p14="http://schemas.microsoft.com/office/powerpoint/2010/main" val="867141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07C930-9E59-EDB0-CEBC-8AF3B9CFEAAC}"/>
              </a:ext>
            </a:extLst>
          </p:cNvPr>
          <p:cNvSpPr>
            <a:spLocks noGrp="1"/>
          </p:cNvSpPr>
          <p:nvPr>
            <p:ph idx="1"/>
          </p:nvPr>
        </p:nvSpPr>
        <p:spPr>
          <a:xfrm>
            <a:off x="7539213" y="1725930"/>
            <a:ext cx="4018788" cy="4051935"/>
          </a:xfrm>
        </p:spPr>
        <p:txBody>
          <a:bodyPr>
            <a:normAutofit/>
          </a:bodyPr>
          <a:lstStyle/>
          <a:p>
            <a:r>
              <a:rPr lang="en-GB" sz="2000" dirty="0">
                <a:latin typeface="Times New Roman" panose="02020603050405020304" pitchFamily="18" charset="0"/>
                <a:cs typeface="Times New Roman" panose="02020603050405020304" pitchFamily="18" charset="0"/>
              </a:rPr>
              <a:t>In that presentation today we gone </a:t>
            </a:r>
            <a:r>
              <a:rPr lang="en-GB" sz="2000" dirty="0" err="1">
                <a:latin typeface="Times New Roman" panose="02020603050405020304" pitchFamily="18" charset="0"/>
                <a:cs typeface="Times New Roman" panose="02020603050405020304" pitchFamily="18" charset="0"/>
              </a:rPr>
              <a:t>Speack</a:t>
            </a:r>
            <a:r>
              <a:rPr lang="en-GB" sz="2000" dirty="0">
                <a:latin typeface="Times New Roman" panose="02020603050405020304" pitchFamily="18" charset="0"/>
                <a:cs typeface="Times New Roman" panose="02020603050405020304" pitchFamily="18" charset="0"/>
              </a:rPr>
              <a:t> about it two </a:t>
            </a:r>
            <a:r>
              <a:rPr lang="en-GB" sz="2000" dirty="0" err="1">
                <a:latin typeface="Times New Roman" panose="02020603050405020304" pitchFamily="18" charset="0"/>
                <a:cs typeface="Times New Roman" panose="02020603050405020304" pitchFamily="18" charset="0"/>
              </a:rPr>
              <a:t>Companys</a:t>
            </a:r>
            <a:r>
              <a:rPr lang="en-GB" sz="2000" dirty="0">
                <a:latin typeface="Times New Roman" panose="02020603050405020304" pitchFamily="18" charset="0"/>
                <a:cs typeface="Times New Roman" panose="02020603050405020304" pitchFamily="18" charset="0"/>
              </a:rPr>
              <a:t> in the UK compares the use of information systems in two UK small businesses: an independent dental clinic .The study focuses on Transaction Processing Systems, Management Information Systems, and Customer Relationship Management systems to examine how these systems support daily operations, efficiency, and decision-making in small business environments (Laudon and Laudon, 2022).</a:t>
            </a:r>
          </a:p>
        </p:txBody>
      </p:sp>
      <p:pic>
        <p:nvPicPr>
          <p:cNvPr id="5" name="Picture 4" descr="A dental office with a chair and a dentist chair">
            <a:extLst>
              <a:ext uri="{FF2B5EF4-FFF2-40B4-BE49-F238E27FC236}">
                <a16:creationId xmlns:a16="http://schemas.microsoft.com/office/drawing/2014/main" id="{247F88CF-D793-D851-A787-4D2B6B99AF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
          <a:stretch>
            <a:fillRect/>
          </a:stretch>
        </p:blipFill>
        <p:spPr>
          <a:xfrm>
            <a:off x="633999" y="640080"/>
            <a:ext cx="6278529" cy="5588101"/>
          </a:xfrm>
          <a:prstGeom prst="rect">
            <a:avLst/>
          </a:prstGeom>
        </p:spPr>
      </p:pic>
      <p:sp>
        <p:nvSpPr>
          <p:cNvPr id="7" name="Title 6">
            <a:extLst>
              <a:ext uri="{FF2B5EF4-FFF2-40B4-BE49-F238E27FC236}">
                <a16:creationId xmlns:a16="http://schemas.microsoft.com/office/drawing/2014/main" id="{190B36BF-92F2-2977-2B44-3D6022F0F9A3}"/>
              </a:ext>
            </a:extLst>
          </p:cNvPr>
          <p:cNvSpPr>
            <a:spLocks noGrp="1"/>
          </p:cNvSpPr>
          <p:nvPr>
            <p:ph type="title"/>
          </p:nvPr>
        </p:nvSpPr>
        <p:spPr>
          <a:xfrm>
            <a:off x="7343774" y="0"/>
            <a:ext cx="10772775" cy="1658198"/>
          </a:xfrm>
        </p:spPr>
        <p:txBody>
          <a:bodyPr/>
          <a:lstStyle/>
          <a:p>
            <a:r>
              <a:rPr lang="en-GB" dirty="0"/>
              <a:t>Introduction </a:t>
            </a:r>
          </a:p>
        </p:txBody>
      </p:sp>
    </p:spTree>
    <p:extLst>
      <p:ext uri="{BB962C8B-B14F-4D97-AF65-F5344CB8AC3E}">
        <p14:creationId xmlns:p14="http://schemas.microsoft.com/office/powerpoint/2010/main" val="2193779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6D741-3687-BEA2-7189-A445A1BBA705}"/>
              </a:ext>
            </a:extLst>
          </p:cNvPr>
          <p:cNvSpPr>
            <a:spLocks noGrp="1"/>
          </p:cNvSpPr>
          <p:nvPr>
            <p:ph type="title"/>
          </p:nvPr>
        </p:nvSpPr>
        <p:spPr>
          <a:xfrm>
            <a:off x="6400800" y="499533"/>
            <a:ext cx="5142271" cy="1658198"/>
          </a:xfrm>
        </p:spPr>
        <p:txBody>
          <a:bodyPr>
            <a:normAutofit/>
          </a:bodyPr>
          <a:lstStyle/>
          <a:p>
            <a:r>
              <a:rPr lang="en-GB">
                <a:solidFill>
                  <a:srgbClr val="405559"/>
                </a:solidFill>
              </a:rPr>
              <a:t>DENTAL CLINIC – OVERVIEW </a:t>
            </a:r>
          </a:p>
        </p:txBody>
      </p:sp>
      <p:sp>
        <p:nvSpPr>
          <p:cNvPr id="3" name="Content Placeholder 2">
            <a:extLst>
              <a:ext uri="{FF2B5EF4-FFF2-40B4-BE49-F238E27FC236}">
                <a16:creationId xmlns:a16="http://schemas.microsoft.com/office/drawing/2014/main" id="{4F0D53C8-0CDC-1707-B194-E07C746671B1}"/>
              </a:ext>
            </a:extLst>
          </p:cNvPr>
          <p:cNvSpPr>
            <a:spLocks noGrp="1"/>
          </p:cNvSpPr>
          <p:nvPr>
            <p:ph idx="1"/>
          </p:nvPr>
        </p:nvSpPr>
        <p:spPr>
          <a:xfrm>
            <a:off x="6400800" y="2011680"/>
            <a:ext cx="5142271" cy="3864732"/>
          </a:xfrm>
        </p:spPr>
        <p:txBody>
          <a:bodyPr>
            <a:normAutofit/>
          </a:bodyPr>
          <a:lstStyle/>
          <a:p>
            <a:pPr>
              <a:buFont typeface="Wingdings" panose="05000000000000000000" pitchFamily="2" charset="2"/>
              <a:buChar char="q"/>
            </a:pPr>
            <a:r>
              <a:rPr lang="en-GB" sz="2000" dirty="0"/>
              <a:t>The small UK dental clinic provides primary dental services, including routine check-ups, treatments, and patient consultations. Administrative activities such as appointment booking, billing, and patient record management are handled using manual processes or basic digital tools. The clinic does not have fully implemented Transaction Processing Systems, Management Information Systems, or Customer Relationship Management systems, which limits automation, reporting, and strategic use of data (Boddy, 2020; NHS Digital, 2021).</a:t>
            </a:r>
          </a:p>
        </p:txBody>
      </p:sp>
      <p:pic>
        <p:nvPicPr>
          <p:cNvPr id="5" name="Picture 4" descr="A collage of people in dental office">
            <a:extLst>
              <a:ext uri="{FF2B5EF4-FFF2-40B4-BE49-F238E27FC236}">
                <a16:creationId xmlns:a16="http://schemas.microsoft.com/office/drawing/2014/main" id="{0646ED55-0310-8486-59EF-FAB53C5ED8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449499"/>
            <a:ext cx="5451627" cy="3638961"/>
          </a:xfrm>
          <a:prstGeom prst="rect">
            <a:avLst/>
          </a:prstGeom>
        </p:spPr>
      </p:pic>
    </p:spTree>
    <p:extLst>
      <p:ext uri="{BB962C8B-B14F-4D97-AF65-F5344CB8AC3E}">
        <p14:creationId xmlns:p14="http://schemas.microsoft.com/office/powerpoint/2010/main" val="1109276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1841-9C49-F464-BEBB-239404354849}"/>
              </a:ext>
            </a:extLst>
          </p:cNvPr>
          <p:cNvSpPr>
            <a:spLocks noGrp="1"/>
          </p:cNvSpPr>
          <p:nvPr>
            <p:ph type="title"/>
          </p:nvPr>
        </p:nvSpPr>
        <p:spPr>
          <a:xfrm>
            <a:off x="7197213" y="499533"/>
            <a:ext cx="4345858" cy="1658198"/>
          </a:xfrm>
        </p:spPr>
        <p:txBody>
          <a:bodyPr>
            <a:normAutofit/>
          </a:bodyPr>
          <a:lstStyle/>
          <a:p>
            <a:r>
              <a:rPr lang="en-GB" sz="2400" dirty="0">
                <a:solidFill>
                  <a:srgbClr val="95695E"/>
                </a:solidFill>
                <a:latin typeface="Times New Roman" panose="02020603050405020304" pitchFamily="18" charset="0"/>
                <a:cs typeface="Times New Roman" panose="02020603050405020304" pitchFamily="18" charset="0"/>
              </a:rPr>
              <a:t>Implementation of Information Systems in a Dental Clinic</a:t>
            </a:r>
          </a:p>
        </p:txBody>
      </p:sp>
      <p:sp>
        <p:nvSpPr>
          <p:cNvPr id="4" name="Rectangle 1">
            <a:extLst>
              <a:ext uri="{FF2B5EF4-FFF2-40B4-BE49-F238E27FC236}">
                <a16:creationId xmlns:a16="http://schemas.microsoft.com/office/drawing/2014/main" id="{74B53231-552D-C64D-F2A8-46BCB17FE010}"/>
              </a:ext>
            </a:extLst>
          </p:cNvPr>
          <p:cNvSpPr>
            <a:spLocks noGrp="1" noChangeArrowheads="1"/>
          </p:cNvSpPr>
          <p:nvPr>
            <p:ph idx="1"/>
          </p:nvPr>
        </p:nvSpPr>
        <p:spPr bwMode="auto">
          <a:xfrm>
            <a:off x="7197213" y="2011680"/>
            <a:ext cx="4345858" cy="3864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1880010" lvl="8" indent="-171450" eaLnBrk="0" fontAlgn="base" hangingPunct="0">
              <a:spcBef>
                <a:spcPct val="0"/>
              </a:spcBef>
              <a:spcAft>
                <a:spcPts val="600"/>
              </a:spcAft>
              <a:buFont typeface="Wingdings" panose="05000000000000000000" pitchFamily="2" charset="2"/>
              <a:buChar char="q"/>
            </a:pPr>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Practice Management System (PMS):</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To automate appointment scheduling, billing, and administrative tasks, reducing manual errors and improving efficiency (Laudon and Laudon, 2022).</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800" b="1" i="0" u="none" strike="noStrike" cap="none" normalizeH="0" baseline="0" dirty="0">
                <a:ln>
                  <a:noFill/>
                </a:ln>
                <a:effectLst/>
                <a:latin typeface="Times New Roman" panose="02020603050405020304" pitchFamily="18" charset="0"/>
                <a:cs typeface="Times New Roman" panose="02020603050405020304" pitchFamily="18" charset="0"/>
              </a:rPr>
              <a:t>Electronic Dental Records (EDR):</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To replace paper records with secure digital patient data, improving accessibility and continuity of care (NHS Digital, 2021).</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800" b="1" i="0" u="none" strike="noStrike" cap="none" normalizeH="0" baseline="0" dirty="0">
                <a:ln>
                  <a:noFill/>
                </a:ln>
                <a:effectLst/>
                <a:latin typeface="Times New Roman" panose="02020603050405020304" pitchFamily="18" charset="0"/>
                <a:cs typeface="Times New Roman" panose="02020603050405020304" pitchFamily="18" charset="0"/>
              </a:rPr>
              <a:t>Customer Relationship Management (CRM):</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To enhance patient communication and engagement through reminders and </a:t>
            </a:r>
            <a:r>
              <a:rPr kumimoji="0" lang="en-US" altLang="en-US" sz="1800" b="0" i="0" u="none" strike="noStrike" cap="none" normalizeH="0" baseline="0" dirty="0" err="1">
                <a:ln>
                  <a:noFill/>
                </a:ln>
                <a:effectLst/>
                <a:latin typeface="Times New Roman" panose="02020603050405020304" pitchFamily="18" charset="0"/>
                <a:cs typeface="Times New Roman" panose="02020603050405020304" pitchFamily="18" charset="0"/>
              </a:rPr>
              <a:t>personalised</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services (Buttle and </a:t>
            </a:r>
            <a:r>
              <a:rPr kumimoji="0" lang="en-US" altLang="en-US" sz="1800" b="0" i="0" u="none" strike="noStrike" cap="none" normalizeH="0" baseline="0" dirty="0" err="1">
                <a:ln>
                  <a:noFill/>
                </a:ln>
                <a:effectLst/>
                <a:latin typeface="Times New Roman" panose="02020603050405020304" pitchFamily="18" charset="0"/>
                <a:cs typeface="Times New Roman" panose="02020603050405020304" pitchFamily="18" charset="0"/>
              </a:rPr>
              <a:t>Maklan</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2019).</a:t>
            </a:r>
          </a:p>
        </p:txBody>
      </p:sp>
      <p:pic>
        <p:nvPicPr>
          <p:cNvPr id="6" name="Picture 5" descr="A collage of several computer monitors">
            <a:extLst>
              <a:ext uri="{FF2B5EF4-FFF2-40B4-BE49-F238E27FC236}">
                <a16:creationId xmlns:a16="http://schemas.microsoft.com/office/drawing/2014/main" id="{C07CB29F-B84F-7C33-C1BF-7AB3E318E8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449499"/>
            <a:ext cx="5451627" cy="3638961"/>
          </a:xfrm>
          <a:prstGeom prst="rect">
            <a:avLst/>
          </a:prstGeom>
        </p:spPr>
      </p:pic>
    </p:spTree>
    <p:extLst>
      <p:ext uri="{BB962C8B-B14F-4D97-AF65-F5344CB8AC3E}">
        <p14:creationId xmlns:p14="http://schemas.microsoft.com/office/powerpoint/2010/main" val="2376126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30B3B-0F3D-8B1F-EE8B-CF17B8691EA5}"/>
              </a:ext>
            </a:extLst>
          </p:cNvPr>
          <p:cNvSpPr>
            <a:spLocks noGrp="1"/>
          </p:cNvSpPr>
          <p:nvPr>
            <p:ph type="title"/>
          </p:nvPr>
        </p:nvSpPr>
        <p:spPr>
          <a:xfrm>
            <a:off x="706298" y="639763"/>
            <a:ext cx="3997693" cy="5492750"/>
          </a:xfrm>
        </p:spPr>
        <p:txBody>
          <a:bodyPr>
            <a:normAutofit/>
          </a:bodyPr>
          <a:lstStyle/>
          <a:p>
            <a:r>
              <a:rPr lang="en-GB" sz="6000" b="1">
                <a:solidFill>
                  <a:srgbClr val="FFFFFF"/>
                </a:solidFill>
              </a:rPr>
              <a:t>Patient Engagement and CRM</a:t>
            </a:r>
            <a:endParaRPr lang="en-GB" sz="6000" b="1">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5A86C7F2-07F2-4AB2-4B28-56D03C97A599}"/>
              </a:ext>
            </a:extLst>
          </p:cNvPr>
          <p:cNvGraphicFramePr>
            <a:graphicFrameLocks noGrp="1"/>
          </p:cNvGraphicFramePr>
          <p:nvPr>
            <p:ph idx="1"/>
            <p:extLst>
              <p:ext uri="{D42A27DB-BD31-4B8C-83A1-F6EECF244321}">
                <p14:modId xmlns:p14="http://schemas.microsoft.com/office/powerpoint/2010/main" val="924436172"/>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045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A1E12-1B04-7B38-2A8A-EE6CE6315E00}"/>
              </a:ext>
            </a:extLst>
          </p:cNvPr>
          <p:cNvSpPr>
            <a:spLocks noGrp="1"/>
          </p:cNvSpPr>
          <p:nvPr>
            <p:ph type="title"/>
          </p:nvPr>
        </p:nvSpPr>
        <p:spPr>
          <a:xfrm>
            <a:off x="706298" y="639763"/>
            <a:ext cx="3997693" cy="5492750"/>
          </a:xfrm>
        </p:spPr>
        <p:txBody>
          <a:bodyPr>
            <a:normAutofit/>
          </a:bodyPr>
          <a:lstStyle/>
          <a:p>
            <a:r>
              <a:rPr lang="en-GB" sz="5600" b="1">
                <a:solidFill>
                  <a:srgbClr val="FFFFFF"/>
                </a:solidFill>
              </a:rPr>
              <a:t>Practice Management System (PMS)</a:t>
            </a:r>
            <a:br>
              <a:rPr lang="en-GB" sz="5600" b="1">
                <a:solidFill>
                  <a:srgbClr val="FFFFFF"/>
                </a:solidFill>
              </a:rPr>
            </a:br>
            <a:endParaRPr lang="en-GB" sz="5600">
              <a:solidFill>
                <a:srgbClr val="FFFFFF"/>
              </a:solidFill>
            </a:endParaRPr>
          </a:p>
        </p:txBody>
      </p:sp>
      <p:graphicFrame>
        <p:nvGraphicFramePr>
          <p:cNvPr id="12" name="Content Placeholder 2">
            <a:extLst>
              <a:ext uri="{FF2B5EF4-FFF2-40B4-BE49-F238E27FC236}">
                <a16:creationId xmlns:a16="http://schemas.microsoft.com/office/drawing/2014/main" id="{1CA8F594-4A3B-AEC4-FECF-E9FCF77EA6FB}"/>
              </a:ext>
            </a:extLst>
          </p:cNvPr>
          <p:cNvGraphicFramePr>
            <a:graphicFrameLocks noGrp="1"/>
          </p:cNvGraphicFramePr>
          <p:nvPr>
            <p:ph idx="1"/>
            <p:extLst>
              <p:ext uri="{D42A27DB-BD31-4B8C-83A1-F6EECF244321}">
                <p14:modId xmlns:p14="http://schemas.microsoft.com/office/powerpoint/2010/main" val="3326929666"/>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443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F4EE-1154-5DA7-D2B6-8BD4A4FA881F}"/>
              </a:ext>
            </a:extLst>
          </p:cNvPr>
          <p:cNvSpPr>
            <a:spLocks noGrp="1"/>
          </p:cNvSpPr>
          <p:nvPr>
            <p:ph type="title"/>
          </p:nvPr>
        </p:nvSpPr>
        <p:spPr>
          <a:xfrm>
            <a:off x="102870" y="639763"/>
            <a:ext cx="4601121" cy="5492750"/>
          </a:xfrm>
        </p:spPr>
        <p:txBody>
          <a:bodyPr>
            <a:normAutofit/>
          </a:bodyPr>
          <a:lstStyle/>
          <a:p>
            <a:br>
              <a:rPr lang="en-GB" sz="6000" b="1" dirty="0">
                <a:solidFill>
                  <a:srgbClr val="FFFFFF"/>
                </a:solidFill>
              </a:rPr>
            </a:br>
            <a:r>
              <a:rPr lang="en-GB" sz="6000" b="1" dirty="0">
                <a:solidFill>
                  <a:srgbClr val="FFFFFF"/>
                </a:solidFill>
              </a:rPr>
              <a:t>Electronic Dental Records (EDR)</a:t>
            </a:r>
            <a:br>
              <a:rPr lang="en-GB" sz="6000" b="1" dirty="0">
                <a:solidFill>
                  <a:srgbClr val="FFFFFF"/>
                </a:solidFill>
              </a:rPr>
            </a:br>
            <a:endParaRPr lang="en-GB" sz="6000" dirty="0">
              <a:solidFill>
                <a:srgbClr val="FFFFFF"/>
              </a:solidFill>
            </a:endParaRPr>
          </a:p>
        </p:txBody>
      </p:sp>
      <p:graphicFrame>
        <p:nvGraphicFramePr>
          <p:cNvPr id="5" name="Content Placeholder 2">
            <a:extLst>
              <a:ext uri="{FF2B5EF4-FFF2-40B4-BE49-F238E27FC236}">
                <a16:creationId xmlns:a16="http://schemas.microsoft.com/office/drawing/2014/main" id="{8DB64422-2E39-271F-1E88-FF19E314AC5F}"/>
              </a:ext>
            </a:extLst>
          </p:cNvPr>
          <p:cNvGraphicFramePr>
            <a:graphicFrameLocks noGrp="1"/>
          </p:cNvGraphicFramePr>
          <p:nvPr>
            <p:ph idx="1"/>
            <p:extLst>
              <p:ext uri="{D42A27DB-BD31-4B8C-83A1-F6EECF244321}">
                <p14:modId xmlns:p14="http://schemas.microsoft.com/office/powerpoint/2010/main" val="2555144600"/>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499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518C59-09D4-F8DD-B8DD-E41364854777}"/>
              </a:ext>
            </a:extLst>
          </p:cNvPr>
          <p:cNvSpPr>
            <a:spLocks noGrp="1"/>
          </p:cNvSpPr>
          <p:nvPr>
            <p:ph idx="1"/>
          </p:nvPr>
        </p:nvSpPr>
        <p:spPr>
          <a:xfrm>
            <a:off x="7703820" y="2057400"/>
            <a:ext cx="3870960" cy="4170781"/>
          </a:xfrm>
        </p:spPr>
        <p:txBody>
          <a:bodyPr>
            <a:normAutofit/>
          </a:bodyPr>
          <a:lstStyle/>
          <a:p>
            <a:pPr>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Bupa Dental Care clinics in the UK use fully integrated </a:t>
            </a:r>
            <a:r>
              <a:rPr lang="en-GB" sz="1800" b="1" dirty="0">
                <a:latin typeface="Times New Roman" panose="02020603050405020304" pitchFamily="18" charset="0"/>
                <a:cs typeface="Times New Roman" panose="02020603050405020304" pitchFamily="18" charset="0"/>
              </a:rPr>
              <a:t>Practice Management Systems (PMS)</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Electronic Dental Records (EDR)</a:t>
            </a:r>
            <a:r>
              <a:rPr lang="en-GB" sz="1800" dirty="0">
                <a:latin typeface="Times New Roman" panose="02020603050405020304" pitchFamily="18" charset="0"/>
                <a:cs typeface="Times New Roman" panose="02020603050405020304" pitchFamily="18" charset="0"/>
              </a:rPr>
              <a:t>, and </a:t>
            </a:r>
            <a:r>
              <a:rPr lang="en-GB" sz="1800" b="1" dirty="0">
                <a:latin typeface="Times New Roman" panose="02020603050405020304" pitchFamily="18" charset="0"/>
                <a:cs typeface="Times New Roman" panose="02020603050405020304" pitchFamily="18" charset="0"/>
              </a:rPr>
              <a:t>Customer Relationship Management (CRM)</a:t>
            </a:r>
            <a:r>
              <a:rPr lang="en-GB" sz="1800" dirty="0">
                <a:latin typeface="Times New Roman" panose="02020603050405020304" pitchFamily="18" charset="0"/>
                <a:cs typeface="Times New Roman" panose="02020603050405020304" pitchFamily="18" charset="0"/>
              </a:rPr>
              <a:t> systems. PMS supports appointment scheduling and billing, EDR enables secure digital storage of patient clinical records, and CRM systems enhance patient engagement through reminders and personalised communication. Together, these systems improve operational efficiency, quality of care, and patient satisfaction (Laudon and Laudon, 2022; NHS Digital, 2021).</a:t>
            </a:r>
          </a:p>
          <a:p>
            <a:endParaRPr lang="en-GB" sz="1500" dirty="0"/>
          </a:p>
        </p:txBody>
      </p:sp>
      <p:pic>
        <p:nvPicPr>
          <p:cNvPr id="5" name="Picture 4" descr="A dentists working in a dental office&#10;&#10;AI-generated content may be incorrect.">
            <a:extLst>
              <a:ext uri="{FF2B5EF4-FFF2-40B4-BE49-F238E27FC236}">
                <a16:creationId xmlns:a16="http://schemas.microsoft.com/office/drawing/2014/main" id="{E5B18D4E-2E90-7D30-A954-FE79FB1B01E3}"/>
              </a:ext>
            </a:extLst>
          </p:cNvPr>
          <p:cNvPicPr>
            <a:picLocks noChangeAspect="1"/>
          </p:cNvPicPr>
          <p:nvPr/>
        </p:nvPicPr>
        <p:blipFill>
          <a:blip r:embed="rId2">
            <a:extLst>
              <a:ext uri="{28A0092B-C50C-407E-A947-70E740481C1C}">
                <a14:useLocalDpi xmlns:a14="http://schemas.microsoft.com/office/drawing/2010/main" val="0"/>
              </a:ext>
            </a:extLst>
          </a:blip>
          <a:srcRect b="-1"/>
          <a:stretch>
            <a:fillRect/>
          </a:stretch>
        </p:blipFill>
        <p:spPr>
          <a:xfrm>
            <a:off x="633999" y="640080"/>
            <a:ext cx="6278529" cy="5588101"/>
          </a:xfrm>
          <a:prstGeom prst="rect">
            <a:avLst/>
          </a:prstGeom>
        </p:spPr>
      </p:pic>
      <p:sp>
        <p:nvSpPr>
          <p:cNvPr id="7" name="Title 6">
            <a:extLst>
              <a:ext uri="{FF2B5EF4-FFF2-40B4-BE49-F238E27FC236}">
                <a16:creationId xmlns:a16="http://schemas.microsoft.com/office/drawing/2014/main" id="{EF27FEF8-292D-A432-938E-CE5A783E4E7E}"/>
              </a:ext>
            </a:extLst>
          </p:cNvPr>
          <p:cNvSpPr>
            <a:spLocks noGrp="1"/>
          </p:cNvSpPr>
          <p:nvPr>
            <p:ph type="title"/>
          </p:nvPr>
        </p:nvSpPr>
        <p:spPr>
          <a:xfrm>
            <a:off x="6805612" y="0"/>
            <a:ext cx="10772775" cy="1658198"/>
          </a:xfrm>
        </p:spPr>
        <p:txBody>
          <a:bodyPr/>
          <a:lstStyle/>
          <a:p>
            <a:r>
              <a:rPr lang="en-GB" dirty="0"/>
              <a:t>BUPA DENTAL CARE</a:t>
            </a:r>
          </a:p>
        </p:txBody>
      </p:sp>
    </p:spTree>
    <p:extLst>
      <p:ext uri="{BB962C8B-B14F-4D97-AF65-F5344CB8AC3E}">
        <p14:creationId xmlns:p14="http://schemas.microsoft.com/office/powerpoint/2010/main" val="1747918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2BBB2-B5B2-9C84-F6D7-18C84C478179}"/>
              </a:ext>
            </a:extLst>
          </p:cNvPr>
          <p:cNvSpPr>
            <a:spLocks noGrp="1"/>
          </p:cNvSpPr>
          <p:nvPr>
            <p:ph type="title"/>
          </p:nvPr>
        </p:nvSpPr>
        <p:spPr>
          <a:xfrm>
            <a:off x="4683125" y="499533"/>
            <a:ext cx="6562726" cy="1658198"/>
          </a:xfrm>
        </p:spPr>
        <p:txBody>
          <a:bodyPr>
            <a:normAutofit/>
          </a:bodyPr>
          <a:lstStyle/>
          <a:p>
            <a:r>
              <a:rPr lang="en-GB" b="1">
                <a:solidFill>
                  <a:srgbClr val="455460"/>
                </a:solidFill>
              </a:rPr>
              <a:t> </a:t>
            </a:r>
            <a:br>
              <a:rPr lang="en-GB" b="1">
                <a:solidFill>
                  <a:srgbClr val="455460"/>
                </a:solidFill>
              </a:rPr>
            </a:br>
            <a:endParaRPr lang="en-GB">
              <a:solidFill>
                <a:srgbClr val="455460"/>
              </a:solidFill>
            </a:endParaRPr>
          </a:p>
        </p:txBody>
      </p:sp>
      <p:sp>
        <p:nvSpPr>
          <p:cNvPr id="3" name="Content Placeholder 2">
            <a:extLst>
              <a:ext uri="{FF2B5EF4-FFF2-40B4-BE49-F238E27FC236}">
                <a16:creationId xmlns:a16="http://schemas.microsoft.com/office/drawing/2014/main" id="{B7B35E6C-52EE-F760-7A55-B83E29B10AEB}"/>
              </a:ext>
            </a:extLst>
          </p:cNvPr>
          <p:cNvSpPr>
            <a:spLocks noGrp="1"/>
          </p:cNvSpPr>
          <p:nvPr>
            <p:ph idx="1"/>
          </p:nvPr>
        </p:nvSpPr>
        <p:spPr>
          <a:xfrm>
            <a:off x="4568825" y="880110"/>
            <a:ext cx="6562726" cy="4897755"/>
          </a:xfrm>
        </p:spPr>
        <p:txBody>
          <a:bodyPr>
            <a:normAutofit lnSpcReduction="10000"/>
          </a:bodyPr>
          <a:lstStyle/>
          <a:p>
            <a:r>
              <a:rPr lang="en-GB" sz="2000" b="1" dirty="0">
                <a:latin typeface="Times New Roman" panose="02020603050405020304" pitchFamily="18" charset="0"/>
                <a:cs typeface="Times New Roman" panose="02020603050405020304" pitchFamily="18" charset="0"/>
              </a:rPr>
              <a:t>Benefits and Limitations of Information Systems at Bupa Dental Care</a:t>
            </a: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Benefits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Integrated PMS improves appointment scheduling, billing accuracy, and operational efficiency</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Electronic Dental Records enhance continuity of care and clinical decision-making</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CRM systems support patient engagement through reminders and personalised communication</a:t>
            </a:r>
            <a:br>
              <a:rPr lang="en-GB" sz="1800" dirty="0">
                <a:latin typeface="Times New Roman" panose="02020603050405020304" pitchFamily="18" charset="0"/>
                <a:cs typeface="Times New Roman" panose="02020603050405020304" pitchFamily="18" charset="0"/>
              </a:rPr>
            </a:br>
            <a:r>
              <a:rPr lang="en-GB" sz="1800" i="1" dirty="0">
                <a:latin typeface="Times New Roman" panose="02020603050405020304" pitchFamily="18" charset="0"/>
                <a:cs typeface="Times New Roman" panose="02020603050405020304" pitchFamily="18" charset="0"/>
              </a:rPr>
              <a:t>(Laudon and Laudon, 2022; NHS Digital, 2021)</a:t>
            </a:r>
            <a:endParaRPr lang="en-GB" sz="18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Limitations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High implementation and maintenance costs across multiple clinics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Requires continuous staff training and system updates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Increased data privacy and cybersecurity responsibilities</a:t>
            </a:r>
            <a:br>
              <a:rPr lang="en-GB" sz="1800" dirty="0">
                <a:latin typeface="Times New Roman" panose="02020603050405020304" pitchFamily="18" charset="0"/>
                <a:cs typeface="Times New Roman" panose="02020603050405020304" pitchFamily="18" charset="0"/>
              </a:rPr>
            </a:br>
            <a:r>
              <a:rPr lang="en-GB" sz="1800" i="1" dirty="0">
                <a:latin typeface="Times New Roman" panose="02020603050405020304" pitchFamily="18" charset="0"/>
                <a:cs typeface="Times New Roman" panose="02020603050405020304" pitchFamily="18" charset="0"/>
              </a:rPr>
              <a:t>(Boddy, 2020; ICO, 2023)</a:t>
            </a:r>
            <a:endParaRPr lang="en-GB" sz="1800" dirty="0">
              <a:latin typeface="Times New Roman" panose="02020603050405020304" pitchFamily="18" charset="0"/>
              <a:cs typeface="Times New Roman" panose="02020603050405020304" pitchFamily="18" charset="0"/>
            </a:endParaRPr>
          </a:p>
          <a:p>
            <a:endParaRPr lang="en-GB" sz="1300" dirty="0"/>
          </a:p>
        </p:txBody>
      </p:sp>
      <p:pic>
        <p:nvPicPr>
          <p:cNvPr id="5" name="Picture 4" descr="Blue scheduled pillbox">
            <a:extLst>
              <a:ext uri="{FF2B5EF4-FFF2-40B4-BE49-F238E27FC236}">
                <a16:creationId xmlns:a16="http://schemas.microsoft.com/office/drawing/2014/main" id="{75F39838-62BB-6385-5964-B624436A1B0C}"/>
              </a:ext>
            </a:extLst>
          </p:cNvPr>
          <p:cNvPicPr>
            <a:picLocks noChangeAspect="1"/>
          </p:cNvPicPr>
          <p:nvPr/>
        </p:nvPicPr>
        <p:blipFill>
          <a:blip r:embed="rId2"/>
          <a:srcRect l="23812" r="36538" b="-2"/>
          <a:stretch>
            <a:fillRect/>
          </a:stretch>
        </p:blipFill>
        <p:spPr>
          <a:xfrm>
            <a:off x="20" y="-6418"/>
            <a:ext cx="4077443" cy="6864418"/>
          </a:xfrm>
          <a:prstGeom prst="rect">
            <a:avLst/>
          </a:prstGeom>
        </p:spPr>
      </p:pic>
    </p:spTree>
    <p:extLst>
      <p:ext uri="{BB962C8B-B14F-4D97-AF65-F5344CB8AC3E}">
        <p14:creationId xmlns:p14="http://schemas.microsoft.com/office/powerpoint/2010/main" val="3879290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628DDB9E-5E9D-B79B-F82E-59E696CFA41D}"/>
              </a:ext>
            </a:extLst>
          </p:cNvPr>
          <p:cNvGraphicFramePr>
            <a:graphicFrameLocks noGrp="1"/>
          </p:cNvGraphicFramePr>
          <p:nvPr>
            <p:ph idx="1"/>
            <p:extLst>
              <p:ext uri="{D42A27DB-BD31-4B8C-83A1-F6EECF244321}">
                <p14:modId xmlns:p14="http://schemas.microsoft.com/office/powerpoint/2010/main" val="3371847375"/>
              </p:ext>
            </p:extLst>
          </p:nvPr>
        </p:nvGraphicFramePr>
        <p:xfrm>
          <a:off x="190501" y="194310"/>
          <a:ext cx="7479030" cy="6343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81D7FE6D-BFA7-66B4-FAE3-F2817DED88D3}"/>
              </a:ext>
            </a:extLst>
          </p:cNvPr>
          <p:cNvSpPr txBox="1"/>
          <p:nvPr/>
        </p:nvSpPr>
        <p:spPr>
          <a:xfrm>
            <a:off x="7669531" y="-650796"/>
            <a:ext cx="4331969" cy="6463308"/>
          </a:xfrm>
          <a:prstGeom prst="rect">
            <a:avLst/>
          </a:prstGeom>
          <a:noFill/>
        </p:spPr>
        <p:txBody>
          <a:bodyPr wrap="square" rtlCol="0">
            <a:spAutoFit/>
          </a:bodyPr>
          <a:lstStyle/>
          <a:p>
            <a:endParaRPr lang="en-GB" dirty="0"/>
          </a:p>
          <a:p>
            <a:endParaRPr lang="en-GB" dirty="0"/>
          </a:p>
          <a:p>
            <a:endParaRPr lang="en-GB" dirty="0"/>
          </a:p>
          <a:p>
            <a:endParaRPr lang="en-GB" dirty="0"/>
          </a:p>
          <a:p>
            <a:pPr marL="171450" indent="-171450">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Ethical Issues</a:t>
            </a:r>
          </a:p>
          <a:p>
            <a:r>
              <a:rPr lang="en-GB" dirty="0">
                <a:latin typeface="Times New Roman" panose="02020603050405020304" pitchFamily="18" charset="0"/>
                <a:cs typeface="Times New Roman" panose="02020603050405020304" pitchFamily="18" charset="0"/>
              </a:rPr>
              <a:t>Protection of sensitive patient data under UK GDPR</a:t>
            </a:r>
          </a:p>
          <a:p>
            <a:r>
              <a:rPr lang="en-GB" dirty="0">
                <a:latin typeface="Times New Roman" panose="02020603050405020304" pitchFamily="18" charset="0"/>
                <a:cs typeface="Times New Roman" panose="02020603050405020304" pitchFamily="18" charset="0"/>
              </a:rPr>
              <a:t>Risk of data breaches and unauthorised access</a:t>
            </a:r>
          </a:p>
          <a:p>
            <a:r>
              <a:rPr lang="en-GB" b="1" dirty="0">
                <a:latin typeface="Times New Roman" panose="02020603050405020304" pitchFamily="18" charset="0"/>
                <a:cs typeface="Times New Roman" panose="02020603050405020304" pitchFamily="18" charset="0"/>
              </a:rPr>
              <a:t>Impact on Business Performance</a:t>
            </a:r>
          </a:p>
          <a:p>
            <a:r>
              <a:rPr lang="en-GB" dirty="0">
                <a:latin typeface="Times New Roman" panose="02020603050405020304" pitchFamily="18" charset="0"/>
                <a:cs typeface="Times New Roman" panose="02020603050405020304" pitchFamily="18" charset="0"/>
              </a:rPr>
              <a:t>Improved operational efficiency and reduced administrative errors</a:t>
            </a:r>
          </a:p>
          <a:p>
            <a:r>
              <a:rPr lang="en-GB" dirty="0">
                <a:latin typeface="Times New Roman" panose="02020603050405020304" pitchFamily="18" charset="0"/>
                <a:cs typeface="Times New Roman" panose="02020603050405020304" pitchFamily="18" charset="0"/>
              </a:rPr>
              <a:t>Stronger patient retention and organisational reputation</a:t>
            </a:r>
            <a:br>
              <a:rPr lang="en-GB" dirty="0">
                <a:latin typeface="Times New Roman" panose="02020603050405020304" pitchFamily="18" charset="0"/>
                <a:cs typeface="Times New Roman" panose="02020603050405020304" pitchFamily="18" charset="0"/>
              </a:rPr>
            </a:br>
            <a:r>
              <a:rPr lang="en-GB" i="1" dirty="0">
                <a:latin typeface="Times New Roman" panose="02020603050405020304" pitchFamily="18" charset="0"/>
                <a:cs typeface="Times New Roman" panose="02020603050405020304" pitchFamily="18" charset="0"/>
              </a:rPr>
              <a:t>(NHS Digital, 2021; Laudon and Laudon, 2022)</a:t>
            </a:r>
          </a:p>
          <a:p>
            <a:r>
              <a:rPr lang="en-GB" b="1" dirty="0">
                <a:latin typeface="Times New Roman" panose="02020603050405020304" pitchFamily="18" charset="0"/>
                <a:cs typeface="Times New Roman" panose="02020603050405020304" pitchFamily="18" charset="0"/>
              </a:rPr>
              <a:t>Key Takeaways</a:t>
            </a:r>
          </a:p>
          <a:p>
            <a:r>
              <a:rPr lang="en-GB" dirty="0">
                <a:latin typeface="Times New Roman" panose="02020603050405020304" pitchFamily="18" charset="0"/>
                <a:cs typeface="Times New Roman" panose="02020603050405020304" pitchFamily="18" charset="0"/>
              </a:rPr>
              <a:t>Integrated information systems improve efficiency and service quality</a:t>
            </a:r>
          </a:p>
          <a:p>
            <a:r>
              <a:rPr lang="en-GB" dirty="0">
                <a:latin typeface="Times New Roman" panose="02020603050405020304" pitchFamily="18" charset="0"/>
                <a:cs typeface="Times New Roman" panose="02020603050405020304" pitchFamily="18" charset="0"/>
              </a:rPr>
              <a:t>Ethical data management is essential for trust and compliance</a:t>
            </a:r>
          </a:p>
          <a:p>
            <a:pPr marL="285750" indent="-285750">
              <a:buFont typeface="Wingdings" panose="05000000000000000000" pitchFamily="2" charset="2"/>
              <a:buChar char="q"/>
            </a:pPr>
            <a:endParaRPr lang="en-GB" dirty="0"/>
          </a:p>
          <a:p>
            <a:endParaRPr lang="en-GB" dirty="0"/>
          </a:p>
        </p:txBody>
      </p:sp>
      <p:pic>
        <p:nvPicPr>
          <p:cNvPr id="8" name="Picture 7" descr="A person in scrubs with a computer and papers on a table">
            <a:extLst>
              <a:ext uri="{FF2B5EF4-FFF2-40B4-BE49-F238E27FC236}">
                <a16:creationId xmlns:a16="http://schemas.microsoft.com/office/drawing/2014/main" id="{81EF47D4-0045-0513-5FC7-84900A51CC6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39692" y="3366135"/>
            <a:ext cx="2198370" cy="1465580"/>
          </a:xfrm>
          <a:prstGeom prst="rect">
            <a:avLst/>
          </a:prstGeom>
        </p:spPr>
      </p:pic>
      <p:pic>
        <p:nvPicPr>
          <p:cNvPr id="10" name="Picture 9" descr="Several images of people working on computers">
            <a:extLst>
              <a:ext uri="{FF2B5EF4-FFF2-40B4-BE49-F238E27FC236}">
                <a16:creationId xmlns:a16="http://schemas.microsoft.com/office/drawing/2014/main" id="{E73ADCBD-21E1-FAB4-0CA7-DD0BB0709F4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91499" y="5274032"/>
            <a:ext cx="2198370" cy="1465580"/>
          </a:xfrm>
          <a:prstGeom prst="rect">
            <a:avLst/>
          </a:prstGeom>
        </p:spPr>
      </p:pic>
    </p:spTree>
    <p:extLst>
      <p:ext uri="{BB962C8B-B14F-4D97-AF65-F5344CB8AC3E}">
        <p14:creationId xmlns:p14="http://schemas.microsoft.com/office/powerpoint/2010/main" val="3955300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715A-88D0-6AB5-2C46-80A8671BBA78}"/>
              </a:ext>
            </a:extLst>
          </p:cNvPr>
          <p:cNvSpPr>
            <a:spLocks noGrp="1"/>
          </p:cNvSpPr>
          <p:nvPr>
            <p:ph type="title"/>
          </p:nvPr>
        </p:nvSpPr>
        <p:spPr>
          <a:xfrm>
            <a:off x="657224" y="499533"/>
            <a:ext cx="10772775" cy="1658198"/>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81703650-7DD1-F535-CBD9-5F0C33857363}"/>
              </a:ext>
            </a:extLst>
          </p:cNvPr>
          <p:cNvSpPr>
            <a:spLocks noGrp="1"/>
          </p:cNvSpPr>
          <p:nvPr>
            <p:ph idx="1"/>
          </p:nvPr>
        </p:nvSpPr>
        <p:spPr>
          <a:xfrm>
            <a:off x="320040" y="1885950"/>
            <a:ext cx="7232227" cy="3891915"/>
          </a:xfrm>
        </p:spPr>
        <p:txBody>
          <a:bodyPr>
            <a:normAutofit/>
          </a:bodyPr>
          <a:lstStyle/>
          <a:p>
            <a:r>
              <a:rPr lang="en-GB" sz="2000" dirty="0"/>
              <a:t>In that presentation group we have demonstrates that information systems play a vital role in improving business efficiency and decision-making. While the small UK dental clinic currently operates without fully implemented CRM , EDR, and PMS systems, their adoption would significantly enhance operational efficiency, managerial control, and patient engagement. In contrast, illustrates how implementing these systems supports efficient operations, performance monitoring, and customer loyalty. Overall, the study highlights that appropriate information system adoption, aligned with business size and needs, can improve organisational performance and competitiveness (Laudon and Laudon, 2022).</a:t>
            </a:r>
          </a:p>
          <a:p>
            <a:endParaRPr lang="en-GB" sz="2000" dirty="0"/>
          </a:p>
        </p:txBody>
      </p:sp>
      <p:pic>
        <p:nvPicPr>
          <p:cNvPr id="7" name="Graphic 6" descr="Tooth">
            <a:extLst>
              <a:ext uri="{FF2B5EF4-FFF2-40B4-BE49-F238E27FC236}">
                <a16:creationId xmlns:a16="http://schemas.microsoft.com/office/drawing/2014/main" id="{32930F23-7354-1867-B039-C8E4C61549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6499" y="2235038"/>
            <a:ext cx="3383936" cy="3383936"/>
          </a:xfrm>
          <a:prstGeom prst="rect">
            <a:avLst/>
          </a:prstGeom>
        </p:spPr>
      </p:pic>
    </p:spTree>
    <p:extLst>
      <p:ext uri="{BB962C8B-B14F-4D97-AF65-F5344CB8AC3E}">
        <p14:creationId xmlns:p14="http://schemas.microsoft.com/office/powerpoint/2010/main" val="774126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FD04-774D-5A07-3FCF-0A8C690CE4BA}"/>
              </a:ext>
            </a:extLst>
          </p:cNvPr>
          <p:cNvSpPr>
            <a:spLocks noGrp="1"/>
          </p:cNvSpPr>
          <p:nvPr>
            <p:ph type="title"/>
          </p:nvPr>
        </p:nvSpPr>
        <p:spPr/>
        <p:txBody>
          <a:bodyPr/>
          <a:lstStyle/>
          <a:p>
            <a:r>
              <a:rPr lang="en-GB" dirty="0"/>
              <a:t>References :</a:t>
            </a:r>
          </a:p>
        </p:txBody>
      </p:sp>
      <p:graphicFrame>
        <p:nvGraphicFramePr>
          <p:cNvPr id="5" name="Content Placeholder 2">
            <a:extLst>
              <a:ext uri="{FF2B5EF4-FFF2-40B4-BE49-F238E27FC236}">
                <a16:creationId xmlns:a16="http://schemas.microsoft.com/office/drawing/2014/main" id="{E08CB08E-70DF-4FE7-E8F2-796C3C6B2C17}"/>
              </a:ext>
            </a:extLst>
          </p:cNvPr>
          <p:cNvGraphicFramePr>
            <a:graphicFrameLocks noGrp="1"/>
          </p:cNvGraphicFramePr>
          <p:nvPr>
            <p:ph idx="1"/>
            <p:extLst>
              <p:ext uri="{D42A27DB-BD31-4B8C-83A1-F6EECF244321}">
                <p14:modId xmlns:p14="http://schemas.microsoft.com/office/powerpoint/2010/main" val="1137758569"/>
              </p:ext>
            </p:extLst>
          </p:nvPr>
        </p:nvGraphicFramePr>
        <p:xfrm>
          <a:off x="676656" y="2011680"/>
          <a:ext cx="10753725" cy="3766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23191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Metropolitan</Template>
  <TotalTime>0</TotalTime>
  <Words>1139</Words>
  <Application>Microsoft Office PowerPoint</Application>
  <PresentationFormat>Widescreen</PresentationFormat>
  <Paragraphs>83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Metropolitan</vt:lpstr>
      <vt:lpstr>STUDENT NAME  Rodica Ion - 2414563 Ana Mihăilescu – 2413169  Leonard Andrei - 2410010  </vt:lpstr>
      <vt:lpstr>Introduction </vt:lpstr>
      <vt:lpstr>DENTAL CLINIC – OVERVIEW </vt:lpstr>
      <vt:lpstr>Implementation of Information Systems in a Dental Clinic</vt:lpstr>
      <vt:lpstr>Patient Engagement and CRM</vt:lpstr>
      <vt:lpstr>Practice Management System (PMS) </vt:lpstr>
      <vt:lpstr> Electronic Dental Records (EDR) </vt:lpstr>
      <vt:lpstr>BUPA DENTAL CARE</vt:lpstr>
      <vt:lpstr>  </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Rodica Ion - 2414563 Ana Mihăilescu – 2413169  Leonard Andrei - 2410010  </dc:title>
  <dc:creator/>
  <cp:lastModifiedBy>leo andreii</cp:lastModifiedBy>
  <cp:revision>2</cp:revision>
  <dcterms:created xsi:type="dcterms:W3CDTF">2026-02-08T18:51:58Z</dcterms:created>
  <dcterms:modified xsi:type="dcterms:W3CDTF">2026-02-12T18:42:07Z</dcterms:modified>
</cp:coreProperties>
</file>