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5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5143500" type="screen16x9"/>
  <p:notesSz cx="6858000" cy="9144000"/>
  <p:embeddedFontLst>
    <p:embeddedFont>
      <p:font typeface="Roboto" panose="02000000000000000000" pitchFamily="2" charset="0"/>
      <p:regular r:id="rId11"/>
      <p:bold r:id="rId12"/>
      <p:italic r:id="rId13"/>
      <p:boldItalic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117" autoAdjust="0"/>
  </p:normalViewPr>
  <p:slideViewPr>
    <p:cSldViewPr snapToGrid="0">
      <p:cViewPr varScale="1">
        <p:scale>
          <a:sx n="72" d="100"/>
          <a:sy n="72" d="100"/>
        </p:scale>
        <p:origin x="1113" y="4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207869085c4_0_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207869085c4_0_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207869085c4_0_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207869085c4_0_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07869085c4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07869085c4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207869085c4_0_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207869085c4_0_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207869085c4_0_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207869085c4_0_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207869085c4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207869085c4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207869085c4_0_1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207869085c4_0_1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Google Shape;11;p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Google Shape;21;p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" name="Google Shape;26;p3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Google Shape;30;p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" name="Google Shape;35;p4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body" idx="1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body" idx="2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1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4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oogle Shape;51;p8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2" name="Google Shape;52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8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" name="Google Shape;57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1" name="Google Shape;6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2" name="Google Shape;62;p9"/>
          <p:cNvSpPr txBox="1">
            <a:spLocks noGrp="1"/>
          </p:cNvSpPr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1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Google Shape;71;p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1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11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1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6" name="Google Shape;76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1"/>
          <p:cNvSpPr txBox="1">
            <a:spLocks noGrp="1"/>
          </p:cNvSpPr>
          <p:nvPr>
            <p:ph type="body" idx="1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geometr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/>
          <p:nvPr/>
        </p:nvSpPr>
        <p:spPr>
          <a:xfrm>
            <a:off x="840372" y="85159"/>
            <a:ext cx="7164600" cy="4847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Working with children in a social care setting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2800" b="1" i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i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Name: Costel-</a:t>
            </a:r>
            <a:r>
              <a:rPr lang="en-GB" sz="2200" b="1" i="1" dirty="0" err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Ionel</a:t>
            </a:r>
            <a:r>
              <a:rPr lang="en-GB" sz="2200" b="1" i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Bordea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i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Number: 2133346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i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 Code: Psychology in Health and Social Care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i="1" dirty="0" err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Assigment</a:t>
            </a:r>
            <a:r>
              <a:rPr lang="en-GB" sz="2200" b="1" i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Number: Component 1 Part 1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i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Lecturer Name: Alice Clayton</a:t>
            </a:r>
            <a:endParaRPr sz="2200" b="1" i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4"/>
          <p:cNvSpPr txBox="1">
            <a:spLocks noGrp="1"/>
          </p:cNvSpPr>
          <p:nvPr>
            <p:ph type="ctrTitle"/>
          </p:nvPr>
        </p:nvSpPr>
        <p:spPr>
          <a:xfrm>
            <a:off x="146025" y="45919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latin typeface="+mj-lt"/>
                <a:ea typeface="Times New Roman"/>
                <a:cs typeface="Times New Roman"/>
                <a:sym typeface="Times New Roman"/>
              </a:rPr>
              <a:t>Introduction</a:t>
            </a:r>
            <a:endParaRPr sz="2400" b="1" dirty="0"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1" name="Google Shape;91;p14"/>
          <p:cNvSpPr txBox="1">
            <a:spLocks noGrp="1"/>
          </p:cNvSpPr>
          <p:nvPr>
            <p:ph type="subTitle" idx="1"/>
          </p:nvPr>
        </p:nvSpPr>
        <p:spPr>
          <a:xfrm>
            <a:off x="146025" y="1519300"/>
            <a:ext cx="4497300" cy="303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According to Fort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et al.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(2020), a creche centre is a facility wherein kids as young as 1 month old to any age are cared for.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Day care thus gives an alternate care option for small kids while their guardians are elsewhere.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This study presents the activities in creche that are conducted while mothers are away from the children. 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The study supports the activities with the help of psychological theories.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2" name="Google Shape;9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68350" y="1700200"/>
            <a:ext cx="3588525" cy="197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>
            <a:spLocks noGrp="1"/>
          </p:cNvSpPr>
          <p:nvPr>
            <p:ph type="ctrTitle"/>
          </p:nvPr>
        </p:nvSpPr>
        <p:spPr>
          <a:xfrm>
            <a:off x="135250" y="261725"/>
            <a:ext cx="8325000" cy="78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latin typeface="+mj-lt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latin typeface="+mj-lt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latin typeface="+mj-lt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latin typeface="+mj-lt"/>
                <a:ea typeface="Times New Roman"/>
                <a:cs typeface="Times New Roman"/>
                <a:sym typeface="Times New Roman"/>
              </a:rPr>
              <a:t>Creche activities for children of age group 7-11 years</a:t>
            </a:r>
            <a:endParaRPr sz="2400" dirty="0"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8" name="Google Shape;98;p15"/>
          <p:cNvSpPr txBox="1">
            <a:spLocks noGrp="1"/>
          </p:cNvSpPr>
          <p:nvPr>
            <p:ph type="subTitle" idx="1"/>
          </p:nvPr>
        </p:nvSpPr>
        <p:spPr>
          <a:xfrm>
            <a:off x="187799" y="1283812"/>
            <a:ext cx="4663333" cy="33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018"/>
              <a:buNone/>
            </a:pPr>
            <a:endParaRPr sz="1117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9561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1118"/>
              <a:buFont typeface="Arial"/>
              <a:buChar char="●"/>
            </a:pPr>
            <a:r>
              <a:rPr lang="en-GB" sz="1117" dirty="0">
                <a:latin typeface="Arial"/>
                <a:ea typeface="Arial"/>
                <a:cs typeface="Arial"/>
                <a:sym typeface="Arial"/>
              </a:rPr>
              <a:t>Creche activities include “</a:t>
            </a:r>
            <a:r>
              <a:rPr lang="en-GB" sz="1117" b="1" i="1" dirty="0">
                <a:latin typeface="Arial"/>
                <a:ea typeface="Arial"/>
                <a:cs typeface="Arial"/>
                <a:sym typeface="Arial"/>
              </a:rPr>
              <a:t>academic activities and cognitive activities”</a:t>
            </a:r>
            <a:r>
              <a:rPr lang="en-GB" sz="1117" dirty="0">
                <a:latin typeface="Arial"/>
                <a:ea typeface="Arial"/>
                <a:cs typeface="Arial"/>
                <a:sym typeface="Arial"/>
              </a:rPr>
              <a:t>. </a:t>
            </a:r>
            <a:endParaRPr sz="1117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9561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1118"/>
              <a:buFont typeface="Times New Roman"/>
              <a:buChar char="●"/>
            </a:pPr>
            <a:r>
              <a:rPr lang="en-GB" sz="1117" dirty="0">
                <a:latin typeface="Arial"/>
                <a:ea typeface="Arial"/>
                <a:cs typeface="Arial"/>
                <a:sym typeface="Arial"/>
              </a:rPr>
              <a:t>For children belonging to 7-11 years, a creche must include academic activities mainly based on their curriculum including practical fun activities on every subjects.</a:t>
            </a:r>
            <a:endParaRPr sz="1117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9561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1118"/>
              <a:buFont typeface="Times New Roman"/>
              <a:buChar char="●"/>
            </a:pPr>
            <a:r>
              <a:rPr lang="en-GB" sz="1117" dirty="0">
                <a:latin typeface="Arial"/>
                <a:ea typeface="Arial"/>
                <a:cs typeface="Arial"/>
                <a:sym typeface="Arial"/>
              </a:rPr>
              <a:t>For example, language learning, mathematics, technological abilities, science, musical, physical development initiatives, health and safety, intercultural programs, and activities aimed to stimulate and </a:t>
            </a:r>
            <a:r>
              <a:rPr lang="en-GB" sz="1117" b="1" i="1" dirty="0">
                <a:latin typeface="Arial"/>
                <a:ea typeface="Arial"/>
                <a:cs typeface="Arial"/>
                <a:sym typeface="Arial"/>
              </a:rPr>
              <a:t>promote academic growth</a:t>
            </a:r>
            <a:r>
              <a:rPr lang="en-GB" sz="1117" dirty="0">
                <a:latin typeface="Arial"/>
                <a:ea typeface="Arial"/>
                <a:cs typeface="Arial"/>
                <a:sym typeface="Arial"/>
              </a:rPr>
              <a:t> are all examples of activities that may be found in the creche. </a:t>
            </a:r>
            <a:endParaRPr sz="1117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9561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1118"/>
              <a:buFont typeface="Arial"/>
              <a:buChar char="●"/>
            </a:pPr>
            <a:r>
              <a:rPr lang="en-GB" sz="1117" dirty="0">
                <a:latin typeface="Arial"/>
                <a:ea typeface="Arial"/>
                <a:cs typeface="Arial"/>
                <a:sym typeface="Arial"/>
              </a:rPr>
              <a:t>Children must be engaged in fun games and learning activities that might increase their growth and cognitive development.</a:t>
            </a:r>
            <a:endParaRPr sz="2042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9" name="Google Shape;9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78750" y="1966075"/>
            <a:ext cx="3489400" cy="1954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6"/>
          <p:cNvSpPr txBox="1">
            <a:spLocks noGrp="1"/>
          </p:cNvSpPr>
          <p:nvPr>
            <p:ph type="ctrTitle"/>
          </p:nvPr>
        </p:nvSpPr>
        <p:spPr>
          <a:xfrm>
            <a:off x="165775" y="234400"/>
            <a:ext cx="8222100" cy="121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latin typeface="Arial"/>
                <a:ea typeface="Arial"/>
                <a:cs typeface="Arial"/>
                <a:sym typeface="Arial"/>
              </a:rPr>
              <a:t>Creche activities for children of age group 7-11 years</a:t>
            </a:r>
            <a:endParaRPr/>
          </a:p>
        </p:txBody>
      </p:sp>
      <p:sp>
        <p:nvSpPr>
          <p:cNvPr id="105" name="Google Shape;105;p16"/>
          <p:cNvSpPr txBox="1">
            <a:spLocks noGrp="1"/>
          </p:cNvSpPr>
          <p:nvPr>
            <p:ph type="subTitle" idx="1"/>
          </p:nvPr>
        </p:nvSpPr>
        <p:spPr>
          <a:xfrm>
            <a:off x="390650" y="1581850"/>
            <a:ext cx="4611300" cy="300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Further, the creche must enhance the children’s language development by involving children from all cultural backgrounds also they must include solving jigsaw puzzles and memory games.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According to Lynch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et al.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(2020), children must be made to learn the importance of diversity and inclusiveness from an early age.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With the improved learning among cultures will enhance their cognitive development.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6" name="Google Shape;10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0050" y="1867188"/>
            <a:ext cx="3584500" cy="2433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7"/>
          <p:cNvSpPr txBox="1">
            <a:spLocks noGrp="1"/>
          </p:cNvSpPr>
          <p:nvPr>
            <p:ph type="ctrTitle"/>
          </p:nvPr>
        </p:nvSpPr>
        <p:spPr>
          <a:xfrm>
            <a:off x="190675" y="354435"/>
            <a:ext cx="8222100" cy="598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latin typeface="+mj-lt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latin typeface="+mj-lt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latin typeface="+mj-lt"/>
                <a:ea typeface="Times New Roman"/>
                <a:cs typeface="Times New Roman"/>
                <a:sym typeface="Times New Roman"/>
              </a:rPr>
              <a:t>Psychological Theory to support the activities</a:t>
            </a:r>
            <a:endParaRPr dirty="0">
              <a:latin typeface="+mj-lt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2" name="Google Shape;112;p17"/>
          <p:cNvSpPr txBox="1">
            <a:spLocks noGrp="1"/>
          </p:cNvSpPr>
          <p:nvPr>
            <p:ph type="subTitle" idx="1"/>
          </p:nvPr>
        </p:nvSpPr>
        <p:spPr>
          <a:xfrm>
            <a:off x="190675" y="1658350"/>
            <a:ext cx="4456200" cy="260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According to </a:t>
            </a: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Sekowski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(2022), the </a:t>
            </a:r>
            <a:r>
              <a:rPr lang="en-GB" sz="1100" b="1" i="1" dirty="0">
                <a:latin typeface="Arial"/>
                <a:ea typeface="Arial"/>
                <a:cs typeface="Arial"/>
                <a:sym typeface="Arial"/>
              </a:rPr>
              <a:t>Theory of Psychosocial Development by Erik Erikson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outlines how people evolve and adapt during their lives, with an emphasis on social engagement and disputes that emerge at various phases of development.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Both children and adults confront a psychological dilemma at each phase, which acts as a crucial breaking stage.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As a result, a creche facility may apply this idea and treat children based on their relationships and disputes.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3" name="Google Shape;11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02275" y="1658350"/>
            <a:ext cx="3501400" cy="2181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8"/>
          <p:cNvSpPr txBox="1">
            <a:spLocks noGrp="1"/>
          </p:cNvSpPr>
          <p:nvPr>
            <p:ph type="ctrTitle"/>
          </p:nvPr>
        </p:nvSpPr>
        <p:spPr>
          <a:xfrm>
            <a:off x="460950" y="183650"/>
            <a:ext cx="8222100" cy="89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latin typeface="Arial"/>
                <a:ea typeface="Arial"/>
                <a:cs typeface="Arial"/>
                <a:sym typeface="Arial"/>
              </a:rPr>
              <a:t>Conclusion</a:t>
            </a:r>
            <a:endParaRPr sz="2400" b="1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18"/>
          <p:cNvSpPr txBox="1">
            <a:spLocks noGrp="1"/>
          </p:cNvSpPr>
          <p:nvPr>
            <p:ph type="subTitle" idx="1"/>
          </p:nvPr>
        </p:nvSpPr>
        <p:spPr>
          <a:xfrm>
            <a:off x="306950" y="1805260"/>
            <a:ext cx="4492200" cy="215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This study highlights the activities that are usually carried out in a creche facility.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These activities keep children engaged while their mothers are away attending support sessions.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Font typeface="Arial"/>
              <a:buChar char="●"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Further these activities are supported with a psychological theory in regards to a child’s development.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20" name="Google Shape;12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52143" y="1935447"/>
            <a:ext cx="3386825" cy="1896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9"/>
          <p:cNvSpPr txBox="1">
            <a:spLocks noGrp="1"/>
          </p:cNvSpPr>
          <p:nvPr>
            <p:ph type="ctrTitle"/>
          </p:nvPr>
        </p:nvSpPr>
        <p:spPr>
          <a:xfrm>
            <a:off x="221225" y="215050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latin typeface="Arial"/>
                <a:ea typeface="Arial"/>
                <a:cs typeface="Arial"/>
                <a:sym typeface="Arial"/>
              </a:rPr>
              <a:t>References</a:t>
            </a:r>
            <a:endParaRPr sz="2400" b="1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19"/>
          <p:cNvSpPr txBox="1">
            <a:spLocks noGrp="1"/>
          </p:cNvSpPr>
          <p:nvPr>
            <p:ph type="subTitle" idx="1"/>
          </p:nvPr>
        </p:nvSpPr>
        <p:spPr>
          <a:xfrm>
            <a:off x="336728" y="1285200"/>
            <a:ext cx="8499264" cy="257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Fort, M., </a:t>
            </a: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Ichino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A. and </a:t>
            </a: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Zanella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G., 2020. Cognitive and noncognitive costs of day care at age 0–2 for children in advantaged families.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Journal of Political Economy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128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(1), pp.158-205.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Lynch, H., Moore, A., Edwards, C. and Horgan, L., 2020. Advancing play participation for all: The challenge of addressing play diversity and inclusion in community parks and playgrounds.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British Journal of Occupational Therapy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83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(2), pp.107-117.</a:t>
            </a:r>
            <a:endParaRPr sz="11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Sekowski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M., 2022. Attitude toward death from the perspective of Erik Erikson’s theory of psychosocial ego development: An unused potential.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OMEGA-Journal of Death and Dying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84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(3), pp.935-957.</a:t>
            </a:r>
            <a:endParaRPr sz="12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0"/>
          <p:cNvSpPr txBox="1">
            <a:spLocks noGrp="1"/>
          </p:cNvSpPr>
          <p:nvPr>
            <p:ph type="subTitle" idx="1"/>
          </p:nvPr>
        </p:nvSpPr>
        <p:spPr>
          <a:xfrm>
            <a:off x="549974" y="1932296"/>
            <a:ext cx="8222100" cy="225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500" b="1" dirty="0">
                <a:latin typeface="Arial"/>
                <a:ea typeface="Arial"/>
                <a:cs typeface="Arial"/>
                <a:sym typeface="Arial"/>
              </a:rPr>
              <a:t>THANK YOU</a:t>
            </a:r>
            <a:endParaRPr sz="5500" b="1"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568</Words>
  <Application>Microsoft Office PowerPoint</Application>
  <PresentationFormat>On-screen Show (16:9)</PresentationFormat>
  <Paragraphs>42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Times New Roman</vt:lpstr>
      <vt:lpstr>Roboto</vt:lpstr>
      <vt:lpstr>Arial</vt:lpstr>
      <vt:lpstr>Geometric</vt:lpstr>
      <vt:lpstr>PowerPoint Presentation</vt:lpstr>
      <vt:lpstr>Introduction</vt:lpstr>
      <vt:lpstr>   Creche activities for children of age group 7-11 years</vt:lpstr>
      <vt:lpstr>Creche activities for children of age group 7-11 years</vt:lpstr>
      <vt:lpstr>  Psychological Theory to support the activities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modified xsi:type="dcterms:W3CDTF">2023-02-18T08:59:08Z</dcterms:modified>
</cp:coreProperties>
</file>