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8" r:id="rId2"/>
    <p:sldId id="259" r:id="rId3"/>
    <p:sldId id="260" r:id="rId4"/>
    <p:sldId id="282" r:id="rId5"/>
    <p:sldId id="261" r:id="rId6"/>
    <p:sldId id="262" r:id="rId7"/>
    <p:sldId id="257" r:id="rId8"/>
    <p:sldId id="265" r:id="rId9"/>
    <p:sldId id="263" r:id="rId10"/>
    <p:sldId id="266" r:id="rId11"/>
    <p:sldId id="267" r:id="rId12"/>
    <p:sldId id="283" r:id="rId13"/>
    <p:sldId id="284" r:id="rId14"/>
    <p:sldId id="271" r:id="rId15"/>
    <p:sldId id="285" r:id="rId16"/>
    <p:sldId id="275" r:id="rId17"/>
    <p:sldId id="292" r:id="rId18"/>
    <p:sldId id="288" r:id="rId19"/>
    <p:sldId id="290" r:id="rId20"/>
    <p:sldId id="291" r:id="rId21"/>
    <p:sldId id="29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657F2-5391-4D17-897E-D52EA9B012ED}" v="31" dt="2021-07-25T08:23:23.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67" autoAdjust="0"/>
    <p:restoredTop sz="94660"/>
  </p:normalViewPr>
  <p:slideViewPr>
    <p:cSldViewPr>
      <p:cViewPr varScale="1">
        <p:scale>
          <a:sx n="80" d="100"/>
          <a:sy n="80" d="100"/>
        </p:scale>
        <p:origin x="738" y="45"/>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userId="13ef5b0c-644d-4705-8b70-f94d4b718805" providerId="ADAL" clId="{2A2657F2-5391-4D17-897E-D52EA9B012ED}"/>
    <pc:docChg chg="undo custSel modSld modMainMaster">
      <pc:chgData name="Irina" userId="13ef5b0c-644d-4705-8b70-f94d4b718805" providerId="ADAL" clId="{2A2657F2-5391-4D17-897E-D52EA9B012ED}" dt="2021-07-25T08:23:23.613" v="201" actId="113"/>
      <pc:docMkLst>
        <pc:docMk/>
      </pc:docMkLst>
      <pc:sldChg chg="modSp mod">
        <pc:chgData name="Irina" userId="13ef5b0c-644d-4705-8b70-f94d4b718805" providerId="ADAL" clId="{2A2657F2-5391-4D17-897E-D52EA9B012ED}" dt="2021-07-25T07:49:36.564" v="95" actId="1076"/>
        <pc:sldMkLst>
          <pc:docMk/>
          <pc:sldMk cId="0" sldId="257"/>
        </pc:sldMkLst>
        <pc:spChg chg="mod">
          <ac:chgData name="Irina" userId="13ef5b0c-644d-4705-8b70-f94d4b718805" providerId="ADAL" clId="{2A2657F2-5391-4D17-897E-D52EA9B012ED}" dt="2021-07-25T07:49:15.280" v="92"/>
          <ac:spMkLst>
            <pc:docMk/>
            <pc:sldMk cId="0" sldId="257"/>
            <ac:spMk id="8194" creationId="{CC011361-C536-4EB2-8603-1E649C33AAB6}"/>
          </ac:spMkLst>
        </pc:spChg>
        <pc:spChg chg="mod">
          <ac:chgData name="Irina" userId="13ef5b0c-644d-4705-8b70-f94d4b718805" providerId="ADAL" clId="{2A2657F2-5391-4D17-897E-D52EA9B012ED}" dt="2021-07-25T07:49:36.564" v="95" actId="1076"/>
          <ac:spMkLst>
            <pc:docMk/>
            <pc:sldMk cId="0" sldId="257"/>
            <ac:spMk id="8195" creationId="{382BD829-536C-45EB-922A-0A92519F2F71}"/>
          </ac:spMkLst>
        </pc:spChg>
      </pc:sldChg>
      <pc:sldChg chg="addSp delSp modSp mod modMedia setBg addAnim delAnim setClrOvrMap delDesignElem">
        <pc:chgData name="Irina" userId="13ef5b0c-644d-4705-8b70-f94d4b718805" providerId="ADAL" clId="{2A2657F2-5391-4D17-897E-D52EA9B012ED}" dt="2021-07-25T08:23:23.613" v="201" actId="113"/>
        <pc:sldMkLst>
          <pc:docMk/>
          <pc:sldMk cId="0" sldId="258"/>
        </pc:sldMkLst>
        <pc:spChg chg="add del">
          <ac:chgData name="Irina" userId="13ef5b0c-644d-4705-8b70-f94d4b718805" providerId="ADAL" clId="{2A2657F2-5391-4D17-897E-D52EA9B012ED}" dt="2021-07-25T07:31:15.144" v="26" actId="26606"/>
          <ac:spMkLst>
            <pc:docMk/>
            <pc:sldMk cId="0" sldId="258"/>
            <ac:spMk id="71" creationId="{88294908-8B00-4F58-BBBA-20F71A40AA9E}"/>
          </ac:spMkLst>
        </pc:spChg>
        <pc:spChg chg="add del">
          <ac:chgData name="Irina" userId="13ef5b0c-644d-4705-8b70-f94d4b718805" providerId="ADAL" clId="{2A2657F2-5391-4D17-897E-D52EA9B012ED}" dt="2021-07-25T07:31:23.126" v="30" actId="26606"/>
          <ac:spMkLst>
            <pc:docMk/>
            <pc:sldMk cId="0" sldId="258"/>
            <ac:spMk id="72" creationId="{C1DD1A8A-57D5-4A81-AD04-532B043C5611}"/>
          </ac:spMkLst>
        </pc:spChg>
        <pc:spChg chg="add del">
          <ac:chgData name="Irina" userId="13ef5b0c-644d-4705-8b70-f94d4b718805" providerId="ADAL" clId="{2A2657F2-5391-4D17-897E-D52EA9B012ED}" dt="2021-07-25T07:31:15.144" v="26" actId="26606"/>
          <ac:spMkLst>
            <pc:docMk/>
            <pc:sldMk cId="0" sldId="258"/>
            <ac:spMk id="73" creationId="{4364C879-1404-4203-8E9D-CC5DE0A621A2}"/>
          </ac:spMkLst>
        </pc:spChg>
        <pc:spChg chg="add del">
          <ac:chgData name="Irina" userId="13ef5b0c-644d-4705-8b70-f94d4b718805" providerId="ADAL" clId="{2A2657F2-5391-4D17-897E-D52EA9B012ED}" dt="2021-07-25T07:31:23.126" v="30" actId="26606"/>
          <ac:spMkLst>
            <pc:docMk/>
            <pc:sldMk cId="0" sldId="258"/>
            <ac:spMk id="74" creationId="{007891EC-4501-44ED-A8C8-B11B6DB767AB}"/>
          </ac:spMkLst>
        </pc:spChg>
        <pc:spChg chg="add del">
          <ac:chgData name="Irina" userId="13ef5b0c-644d-4705-8b70-f94d4b718805" providerId="ADAL" clId="{2A2657F2-5391-4D17-897E-D52EA9B012ED}" dt="2021-07-25T07:31:15.144" v="26" actId="26606"/>
          <ac:spMkLst>
            <pc:docMk/>
            <pc:sldMk cId="0" sldId="258"/>
            <ac:spMk id="75" creationId="{84617302-4B0D-4351-A6BB-6F0930D943AC}"/>
          </ac:spMkLst>
        </pc:spChg>
        <pc:spChg chg="add del">
          <ac:chgData name="Irina" userId="13ef5b0c-644d-4705-8b70-f94d4b718805" providerId="ADAL" clId="{2A2657F2-5391-4D17-897E-D52EA9B012ED}" dt="2021-07-25T07:31:15.144" v="26" actId="26606"/>
          <ac:spMkLst>
            <pc:docMk/>
            <pc:sldMk cId="0" sldId="258"/>
            <ac:spMk id="77" creationId="{DA2C7802-C2E0-4218-8F89-8DD7CCD2CD1C}"/>
          </ac:spMkLst>
        </pc:spChg>
        <pc:spChg chg="add del">
          <ac:chgData name="Irina" userId="13ef5b0c-644d-4705-8b70-f94d4b718805" providerId="ADAL" clId="{2A2657F2-5391-4D17-897E-D52EA9B012ED}" dt="2021-07-25T07:31:15.144" v="26" actId="26606"/>
          <ac:spMkLst>
            <pc:docMk/>
            <pc:sldMk cId="0" sldId="258"/>
            <ac:spMk id="79" creationId="{A6D7111A-21E5-4EE9-8A78-10E5530F0116}"/>
          </ac:spMkLst>
        </pc:spChg>
        <pc:spChg chg="add del">
          <ac:chgData name="Irina" userId="13ef5b0c-644d-4705-8b70-f94d4b718805" providerId="ADAL" clId="{2A2657F2-5391-4D17-897E-D52EA9B012ED}" dt="2021-07-25T07:31:15.144" v="26" actId="26606"/>
          <ac:spMkLst>
            <pc:docMk/>
            <pc:sldMk cId="0" sldId="258"/>
            <ac:spMk id="81" creationId="{A3969E80-A77B-49FC-9122-D89AFD5EE118}"/>
          </ac:spMkLst>
        </pc:spChg>
        <pc:spChg chg="add del">
          <ac:chgData name="Irina" userId="13ef5b0c-644d-4705-8b70-f94d4b718805" providerId="ADAL" clId="{2A2657F2-5391-4D17-897E-D52EA9B012ED}" dt="2021-07-25T07:31:15.144" v="26" actId="26606"/>
          <ac:spMkLst>
            <pc:docMk/>
            <pc:sldMk cId="0" sldId="258"/>
            <ac:spMk id="83" creationId="{1849CA57-76BD-4CF2-80BA-D7A46A01B7B1}"/>
          </ac:spMkLst>
        </pc:spChg>
        <pc:spChg chg="add del">
          <ac:chgData name="Irina" userId="13ef5b0c-644d-4705-8b70-f94d4b718805" providerId="ADAL" clId="{2A2657F2-5391-4D17-897E-D52EA9B012ED}" dt="2021-07-25T07:31:15.144" v="26" actId="26606"/>
          <ac:spMkLst>
            <pc:docMk/>
            <pc:sldMk cId="0" sldId="258"/>
            <ac:spMk id="85" creationId="{35E9085E-E730-4768-83D4-6CB7E9897153}"/>
          </ac:spMkLst>
        </pc:spChg>
        <pc:spChg chg="add del">
          <ac:chgData name="Irina" userId="13ef5b0c-644d-4705-8b70-f94d4b718805" providerId="ADAL" clId="{2A2657F2-5391-4D17-897E-D52EA9B012ED}" dt="2021-07-25T07:31:15.144" v="26" actId="26606"/>
          <ac:spMkLst>
            <pc:docMk/>
            <pc:sldMk cId="0" sldId="258"/>
            <ac:spMk id="87" creationId="{973272FE-A474-4CAE-8CA2-BCC8B476C3F4}"/>
          </ac:spMkLst>
        </pc:spChg>
        <pc:spChg chg="add del">
          <ac:chgData name="Irina" userId="13ef5b0c-644d-4705-8b70-f94d4b718805" providerId="ADAL" clId="{2A2657F2-5391-4D17-897E-D52EA9B012ED}" dt="2021-07-25T07:31:15.144" v="26" actId="26606"/>
          <ac:spMkLst>
            <pc:docMk/>
            <pc:sldMk cId="0" sldId="258"/>
            <ac:spMk id="89" creationId="{E07981EA-05A6-437C-88D7-B377B92B031D}"/>
          </ac:spMkLst>
        </pc:spChg>
        <pc:spChg chg="add del">
          <ac:chgData name="Irina" userId="13ef5b0c-644d-4705-8b70-f94d4b718805" providerId="ADAL" clId="{2A2657F2-5391-4D17-897E-D52EA9B012ED}" dt="2021-07-25T07:31:15.144" v="26" actId="26606"/>
          <ac:spMkLst>
            <pc:docMk/>
            <pc:sldMk cId="0" sldId="258"/>
            <ac:spMk id="91" creationId="{15E3C750-986E-4769-B1AE-49289FBEE757}"/>
          </ac:spMkLst>
        </pc:spChg>
        <pc:spChg chg="mod">
          <ac:chgData name="Irina" userId="13ef5b0c-644d-4705-8b70-f94d4b718805" providerId="ADAL" clId="{2A2657F2-5391-4D17-897E-D52EA9B012ED}" dt="2021-07-25T08:23:23.613" v="201" actId="113"/>
          <ac:spMkLst>
            <pc:docMk/>
            <pc:sldMk cId="0" sldId="258"/>
            <ac:spMk id="2050" creationId="{528A4128-5AB0-420B-AE9E-C9843E640D0E}"/>
          </ac:spMkLst>
        </pc:spChg>
        <pc:spChg chg="add">
          <ac:chgData name="Irina" userId="13ef5b0c-644d-4705-8b70-f94d4b718805" providerId="ADAL" clId="{2A2657F2-5391-4D17-897E-D52EA9B012ED}" dt="2021-07-25T07:33:09.613" v="50" actId="26606"/>
          <ac:spMkLst>
            <pc:docMk/>
            <pc:sldMk cId="0" sldId="258"/>
            <ac:spMk id="2053" creationId="{9179DE42-5613-4B35-A1E6-6CCBAA13C743}"/>
          </ac:spMkLst>
        </pc:spChg>
        <pc:spChg chg="add del">
          <ac:chgData name="Irina" userId="13ef5b0c-644d-4705-8b70-f94d4b718805" providerId="ADAL" clId="{2A2657F2-5391-4D17-897E-D52EA9B012ED}" dt="2021-07-25T07:31:42.201" v="33" actId="26606"/>
          <ac:spMkLst>
            <pc:docMk/>
            <pc:sldMk cId="0" sldId="258"/>
            <ac:spMk id="2054" creationId="{FFD48BC7-DC40-47DE-87EE-9F4B6ECB9ABB}"/>
          </ac:spMkLst>
        </pc:spChg>
        <pc:spChg chg="add del">
          <ac:chgData name="Irina" userId="13ef5b0c-644d-4705-8b70-f94d4b718805" providerId="ADAL" clId="{2A2657F2-5391-4D17-897E-D52EA9B012ED}" dt="2021-07-25T07:31:42.201" v="33" actId="26606"/>
          <ac:spMkLst>
            <pc:docMk/>
            <pc:sldMk cId="0" sldId="258"/>
            <ac:spMk id="2055" creationId="{E502BBC7-2C76-46F3-BC24-5985BC13DB88}"/>
          </ac:spMkLst>
        </pc:spChg>
        <pc:spChg chg="add del">
          <ac:chgData name="Irina" userId="13ef5b0c-644d-4705-8b70-f94d4b718805" providerId="ADAL" clId="{2A2657F2-5391-4D17-897E-D52EA9B012ED}" dt="2021-07-25T07:31:42.201" v="33" actId="26606"/>
          <ac:spMkLst>
            <pc:docMk/>
            <pc:sldMk cId="0" sldId="258"/>
            <ac:spMk id="2056" creationId="{C7F28D52-2A5F-4D23-81AE-7CB8B591C7AF}"/>
          </ac:spMkLst>
        </pc:spChg>
        <pc:spChg chg="add del">
          <ac:chgData name="Irina" userId="13ef5b0c-644d-4705-8b70-f94d4b718805" providerId="ADAL" clId="{2A2657F2-5391-4D17-897E-D52EA9B012ED}" dt="2021-07-25T07:31:42.201" v="33" actId="26606"/>
          <ac:spMkLst>
            <pc:docMk/>
            <pc:sldMk cId="0" sldId="258"/>
            <ac:spMk id="2057" creationId="{3629484E-3792-4B3D-89AD-7C8A1ED0E0D4}"/>
          </ac:spMkLst>
        </pc:spChg>
        <pc:spChg chg="add del">
          <ac:chgData name="Irina" userId="13ef5b0c-644d-4705-8b70-f94d4b718805" providerId="ADAL" clId="{2A2657F2-5391-4D17-897E-D52EA9B012ED}" dt="2021-07-25T07:31:58.205" v="36" actId="26606"/>
          <ac:spMkLst>
            <pc:docMk/>
            <pc:sldMk cId="0" sldId="258"/>
            <ac:spMk id="2059" creationId="{88294908-8B00-4F58-BBBA-20F71A40AA9E}"/>
          </ac:spMkLst>
        </pc:spChg>
        <pc:spChg chg="add del">
          <ac:chgData name="Irina" userId="13ef5b0c-644d-4705-8b70-f94d4b718805" providerId="ADAL" clId="{2A2657F2-5391-4D17-897E-D52EA9B012ED}" dt="2021-07-25T07:31:58.205" v="36" actId="26606"/>
          <ac:spMkLst>
            <pc:docMk/>
            <pc:sldMk cId="0" sldId="258"/>
            <ac:spMk id="2060" creationId="{4364C879-1404-4203-8E9D-CC5DE0A621A2}"/>
          </ac:spMkLst>
        </pc:spChg>
        <pc:spChg chg="add del">
          <ac:chgData name="Irina" userId="13ef5b0c-644d-4705-8b70-f94d4b718805" providerId="ADAL" clId="{2A2657F2-5391-4D17-897E-D52EA9B012ED}" dt="2021-07-25T07:31:58.205" v="36" actId="26606"/>
          <ac:spMkLst>
            <pc:docMk/>
            <pc:sldMk cId="0" sldId="258"/>
            <ac:spMk id="2061" creationId="{84617302-4B0D-4351-A6BB-6F0930D943AC}"/>
          </ac:spMkLst>
        </pc:spChg>
        <pc:spChg chg="add del">
          <ac:chgData name="Irina" userId="13ef5b0c-644d-4705-8b70-f94d4b718805" providerId="ADAL" clId="{2A2657F2-5391-4D17-897E-D52EA9B012ED}" dt="2021-07-25T07:31:58.205" v="36" actId="26606"/>
          <ac:spMkLst>
            <pc:docMk/>
            <pc:sldMk cId="0" sldId="258"/>
            <ac:spMk id="2062" creationId="{DA2C7802-C2E0-4218-8F89-8DD7CCD2CD1C}"/>
          </ac:spMkLst>
        </pc:spChg>
        <pc:spChg chg="add del">
          <ac:chgData name="Irina" userId="13ef5b0c-644d-4705-8b70-f94d4b718805" providerId="ADAL" clId="{2A2657F2-5391-4D17-897E-D52EA9B012ED}" dt="2021-07-25T07:31:58.205" v="36" actId="26606"/>
          <ac:spMkLst>
            <pc:docMk/>
            <pc:sldMk cId="0" sldId="258"/>
            <ac:spMk id="2063" creationId="{A6D7111A-21E5-4EE9-8A78-10E5530F0116}"/>
          </ac:spMkLst>
        </pc:spChg>
        <pc:spChg chg="add del">
          <ac:chgData name="Irina" userId="13ef5b0c-644d-4705-8b70-f94d4b718805" providerId="ADAL" clId="{2A2657F2-5391-4D17-897E-D52EA9B012ED}" dt="2021-07-25T07:31:58.205" v="36" actId="26606"/>
          <ac:spMkLst>
            <pc:docMk/>
            <pc:sldMk cId="0" sldId="258"/>
            <ac:spMk id="2064" creationId="{A3969E80-A77B-49FC-9122-D89AFD5EE118}"/>
          </ac:spMkLst>
        </pc:spChg>
        <pc:spChg chg="add del">
          <ac:chgData name="Irina" userId="13ef5b0c-644d-4705-8b70-f94d4b718805" providerId="ADAL" clId="{2A2657F2-5391-4D17-897E-D52EA9B012ED}" dt="2021-07-25T07:31:58.205" v="36" actId="26606"/>
          <ac:spMkLst>
            <pc:docMk/>
            <pc:sldMk cId="0" sldId="258"/>
            <ac:spMk id="2065" creationId="{1849CA57-76BD-4CF2-80BA-D7A46A01B7B1}"/>
          </ac:spMkLst>
        </pc:spChg>
        <pc:spChg chg="add del">
          <ac:chgData name="Irina" userId="13ef5b0c-644d-4705-8b70-f94d4b718805" providerId="ADAL" clId="{2A2657F2-5391-4D17-897E-D52EA9B012ED}" dt="2021-07-25T07:31:58.205" v="36" actId="26606"/>
          <ac:spMkLst>
            <pc:docMk/>
            <pc:sldMk cId="0" sldId="258"/>
            <ac:spMk id="2066" creationId="{35E9085E-E730-4768-83D4-6CB7E9897153}"/>
          </ac:spMkLst>
        </pc:spChg>
        <pc:spChg chg="add del">
          <ac:chgData name="Irina" userId="13ef5b0c-644d-4705-8b70-f94d4b718805" providerId="ADAL" clId="{2A2657F2-5391-4D17-897E-D52EA9B012ED}" dt="2021-07-25T07:31:58.205" v="36" actId="26606"/>
          <ac:spMkLst>
            <pc:docMk/>
            <pc:sldMk cId="0" sldId="258"/>
            <ac:spMk id="2067" creationId="{973272FE-A474-4CAE-8CA2-BCC8B476C3F4}"/>
          </ac:spMkLst>
        </pc:spChg>
        <pc:spChg chg="add del">
          <ac:chgData name="Irina" userId="13ef5b0c-644d-4705-8b70-f94d4b718805" providerId="ADAL" clId="{2A2657F2-5391-4D17-897E-D52EA9B012ED}" dt="2021-07-25T07:31:58.205" v="36" actId="26606"/>
          <ac:spMkLst>
            <pc:docMk/>
            <pc:sldMk cId="0" sldId="258"/>
            <ac:spMk id="2068" creationId="{E07981EA-05A6-437C-88D7-B377B92B031D}"/>
          </ac:spMkLst>
        </pc:spChg>
        <pc:spChg chg="add del">
          <ac:chgData name="Irina" userId="13ef5b0c-644d-4705-8b70-f94d4b718805" providerId="ADAL" clId="{2A2657F2-5391-4D17-897E-D52EA9B012ED}" dt="2021-07-25T07:31:58.205" v="36" actId="26606"/>
          <ac:spMkLst>
            <pc:docMk/>
            <pc:sldMk cId="0" sldId="258"/>
            <ac:spMk id="2069" creationId="{15E3C750-986E-4769-B1AE-49289FBEE757}"/>
          </ac:spMkLst>
        </pc:spChg>
        <pc:spChg chg="add del">
          <ac:chgData name="Irina" userId="13ef5b0c-644d-4705-8b70-f94d4b718805" providerId="ADAL" clId="{2A2657F2-5391-4D17-897E-D52EA9B012ED}" dt="2021-07-25T07:32:50.582" v="41"/>
          <ac:spMkLst>
            <pc:docMk/>
            <pc:sldMk cId="0" sldId="258"/>
            <ac:spMk id="2071" creationId="{C27D7A02-907B-496F-BA7E-AA3780733CA7}"/>
          </ac:spMkLst>
        </pc:spChg>
        <pc:spChg chg="add del">
          <ac:chgData name="Irina" userId="13ef5b0c-644d-4705-8b70-f94d4b718805" providerId="ADAL" clId="{2A2657F2-5391-4D17-897E-D52EA9B012ED}" dt="2021-07-25T07:32:50.582" v="41"/>
          <ac:spMkLst>
            <pc:docMk/>
            <pc:sldMk cId="0" sldId="258"/>
            <ac:spMk id="2072" creationId="{0FBA5268-0AE7-4CAD-9537-D0EB09E76406}"/>
          </ac:spMkLst>
        </pc:spChg>
        <pc:spChg chg="add del">
          <ac:chgData name="Irina" userId="13ef5b0c-644d-4705-8b70-f94d4b718805" providerId="ADAL" clId="{2A2657F2-5391-4D17-897E-D52EA9B012ED}" dt="2021-07-25T07:32:50.582" v="41"/>
          <ac:spMkLst>
            <pc:docMk/>
            <pc:sldMk cId="0" sldId="258"/>
            <ac:spMk id="2073" creationId="{088D065B-39DA-4077-B9CF-E489CE4C0169}"/>
          </ac:spMkLst>
        </pc:spChg>
        <pc:spChg chg="add">
          <ac:chgData name="Irina" userId="13ef5b0c-644d-4705-8b70-f94d4b718805" providerId="ADAL" clId="{2A2657F2-5391-4D17-897E-D52EA9B012ED}" dt="2021-07-25T07:33:09.613" v="50" actId="26606"/>
          <ac:spMkLst>
            <pc:docMk/>
            <pc:sldMk cId="0" sldId="258"/>
            <ac:spMk id="2074" creationId="{52FB45E9-914E-4471-AC87-E475CD51767D}"/>
          </ac:spMkLst>
        </pc:spChg>
        <pc:spChg chg="add">
          <ac:chgData name="Irina" userId="13ef5b0c-644d-4705-8b70-f94d4b718805" providerId="ADAL" clId="{2A2657F2-5391-4D17-897E-D52EA9B012ED}" dt="2021-07-25T07:33:09.613" v="50" actId="26606"/>
          <ac:spMkLst>
            <pc:docMk/>
            <pc:sldMk cId="0" sldId="258"/>
            <ac:spMk id="2075" creationId="{C310626D-5743-49D4-8F7D-88C4F8F05774}"/>
          </ac:spMkLst>
        </pc:spChg>
        <pc:spChg chg="add">
          <ac:chgData name="Irina" userId="13ef5b0c-644d-4705-8b70-f94d4b718805" providerId="ADAL" clId="{2A2657F2-5391-4D17-897E-D52EA9B012ED}" dt="2021-07-25T07:33:09.613" v="50" actId="26606"/>
          <ac:spMkLst>
            <pc:docMk/>
            <pc:sldMk cId="0" sldId="258"/>
            <ac:spMk id="2076" creationId="{3C195FC1-B568-4C72-9902-34CB35DDD7A1}"/>
          </ac:spMkLst>
        </pc:spChg>
        <pc:spChg chg="add">
          <ac:chgData name="Irina" userId="13ef5b0c-644d-4705-8b70-f94d4b718805" providerId="ADAL" clId="{2A2657F2-5391-4D17-897E-D52EA9B012ED}" dt="2021-07-25T07:33:09.613" v="50" actId="26606"/>
          <ac:spMkLst>
            <pc:docMk/>
            <pc:sldMk cId="0" sldId="258"/>
            <ac:spMk id="2077" creationId="{EF2BDF77-362C-43F0-8CBB-A969EC2AE0C4}"/>
          </ac:spMkLst>
        </pc:spChg>
        <pc:spChg chg="add">
          <ac:chgData name="Irina" userId="13ef5b0c-644d-4705-8b70-f94d4b718805" providerId="ADAL" clId="{2A2657F2-5391-4D17-897E-D52EA9B012ED}" dt="2021-07-25T07:33:09.613" v="50" actId="26606"/>
          <ac:spMkLst>
            <pc:docMk/>
            <pc:sldMk cId="0" sldId="258"/>
            <ac:spMk id="2078" creationId="{4BE96B01-3929-432D-B8C2-ADBCB74C2EF4}"/>
          </ac:spMkLst>
        </pc:spChg>
        <pc:spChg chg="add">
          <ac:chgData name="Irina" userId="13ef5b0c-644d-4705-8b70-f94d4b718805" providerId="ADAL" clId="{2A2657F2-5391-4D17-897E-D52EA9B012ED}" dt="2021-07-25T07:33:09.613" v="50" actId="26606"/>
          <ac:spMkLst>
            <pc:docMk/>
            <pc:sldMk cId="0" sldId="258"/>
            <ac:spMk id="2079" creationId="{2A6FCDE6-CDE2-4C51-B18E-A95CFB679714}"/>
          </ac:spMkLst>
        </pc:spChg>
        <pc:spChg chg="add">
          <ac:chgData name="Irina" userId="13ef5b0c-644d-4705-8b70-f94d4b718805" providerId="ADAL" clId="{2A2657F2-5391-4D17-897E-D52EA9B012ED}" dt="2021-07-25T07:33:09.613" v="50" actId="26606"/>
          <ac:spMkLst>
            <pc:docMk/>
            <pc:sldMk cId="0" sldId="258"/>
            <ac:spMk id="2080" creationId="{9D2E8756-2465-473A-BA2A-2DB1D6224745}"/>
          </ac:spMkLst>
        </pc:spChg>
        <pc:picChg chg="add del mod">
          <ac:chgData name="Irina" userId="13ef5b0c-644d-4705-8b70-f94d4b718805" providerId="ADAL" clId="{2A2657F2-5391-4D17-897E-D52EA9B012ED}" dt="2021-07-25T07:31:23.126" v="30" actId="26606"/>
          <ac:picMkLst>
            <pc:docMk/>
            <pc:sldMk cId="0" sldId="258"/>
            <ac:picMk id="2052" creationId="{DA960F9F-1F70-4A60-86AA-8A9EFA826636}"/>
          </ac:picMkLst>
        </pc:picChg>
        <pc:cxnChg chg="add">
          <ac:chgData name="Irina" userId="13ef5b0c-644d-4705-8b70-f94d4b718805" providerId="ADAL" clId="{2A2657F2-5391-4D17-897E-D52EA9B012ED}" dt="2021-07-25T07:33:09.613" v="50" actId="26606"/>
          <ac:cxnSpMkLst>
            <pc:docMk/>
            <pc:sldMk cId="0" sldId="258"/>
            <ac:cxnSpMk id="2058" creationId="{EB898B32-3891-4C3A-8F58-C5969D2E9033}"/>
          </ac:cxnSpMkLst>
        </pc:cxnChg>
        <pc:cxnChg chg="add">
          <ac:chgData name="Irina" userId="13ef5b0c-644d-4705-8b70-f94d4b718805" providerId="ADAL" clId="{2A2657F2-5391-4D17-897E-D52EA9B012ED}" dt="2021-07-25T07:33:09.613" v="50" actId="26606"/>
          <ac:cxnSpMkLst>
            <pc:docMk/>
            <pc:sldMk cId="0" sldId="258"/>
            <ac:cxnSpMk id="2070" creationId="{4AE4806D-B8F9-4679-A68A-9BD21C01A301}"/>
          </ac:cxnSpMkLst>
        </pc:cxnChg>
      </pc:sldChg>
      <pc:sldChg chg="modSp mod">
        <pc:chgData name="Irina" userId="13ef5b0c-644d-4705-8b70-f94d4b718805" providerId="ADAL" clId="{2A2657F2-5391-4D17-897E-D52EA9B012ED}" dt="2021-07-25T07:46:59.800" v="72"/>
        <pc:sldMkLst>
          <pc:docMk/>
          <pc:sldMk cId="0" sldId="259"/>
        </pc:sldMkLst>
        <pc:spChg chg="mod">
          <ac:chgData name="Irina" userId="13ef5b0c-644d-4705-8b70-f94d4b718805" providerId="ADAL" clId="{2A2657F2-5391-4D17-897E-D52EA9B012ED}" dt="2021-07-25T07:46:59.800" v="72"/>
          <ac:spMkLst>
            <pc:docMk/>
            <pc:sldMk cId="0" sldId="259"/>
            <ac:spMk id="3074" creationId="{77FD8943-0AB9-4DBA-B5F9-13270F09C7FA}"/>
          </ac:spMkLst>
        </pc:spChg>
        <pc:spChg chg="mod">
          <ac:chgData name="Irina" userId="13ef5b0c-644d-4705-8b70-f94d4b718805" providerId="ADAL" clId="{2A2657F2-5391-4D17-897E-D52EA9B012ED}" dt="2021-07-25T07:34:04.382" v="52" actId="255"/>
          <ac:spMkLst>
            <pc:docMk/>
            <pc:sldMk cId="0" sldId="259"/>
            <ac:spMk id="3075" creationId="{B78EB232-4266-4D4F-9F82-1A7FD819D09C}"/>
          </ac:spMkLst>
        </pc:spChg>
      </pc:sldChg>
      <pc:sldChg chg="modSp mod">
        <pc:chgData name="Irina" userId="13ef5b0c-644d-4705-8b70-f94d4b718805" providerId="ADAL" clId="{2A2657F2-5391-4D17-897E-D52EA9B012ED}" dt="2021-07-25T07:47:38.286" v="79" actId="14100"/>
        <pc:sldMkLst>
          <pc:docMk/>
          <pc:sldMk cId="0" sldId="260"/>
        </pc:sldMkLst>
        <pc:spChg chg="mod">
          <ac:chgData name="Irina" userId="13ef5b0c-644d-4705-8b70-f94d4b718805" providerId="ADAL" clId="{2A2657F2-5391-4D17-897E-D52EA9B012ED}" dt="2021-07-25T07:47:13.839" v="74"/>
          <ac:spMkLst>
            <pc:docMk/>
            <pc:sldMk cId="0" sldId="260"/>
            <ac:spMk id="4098" creationId="{3D315AB3-6869-42C9-BDCF-2C33B3621D05}"/>
          </ac:spMkLst>
        </pc:spChg>
        <pc:spChg chg="mod">
          <ac:chgData name="Irina" userId="13ef5b0c-644d-4705-8b70-f94d4b718805" providerId="ADAL" clId="{2A2657F2-5391-4D17-897E-D52EA9B012ED}" dt="2021-07-25T07:47:38.286" v="79" actId="14100"/>
          <ac:spMkLst>
            <pc:docMk/>
            <pc:sldMk cId="0" sldId="260"/>
            <ac:spMk id="4099" creationId="{0E6AD71C-67F5-436B-96B8-13EA04A2F3AE}"/>
          </ac:spMkLst>
        </pc:spChg>
      </pc:sldChg>
      <pc:sldChg chg="modSp mod">
        <pc:chgData name="Irina" userId="13ef5b0c-644d-4705-8b70-f94d4b718805" providerId="ADAL" clId="{2A2657F2-5391-4D17-897E-D52EA9B012ED}" dt="2021-07-25T07:48:51.214" v="88" actId="1076"/>
        <pc:sldMkLst>
          <pc:docMk/>
          <pc:sldMk cId="0" sldId="261"/>
        </pc:sldMkLst>
        <pc:spChg chg="mod">
          <ac:chgData name="Irina" userId="13ef5b0c-644d-4705-8b70-f94d4b718805" providerId="ADAL" clId="{2A2657F2-5391-4D17-897E-D52EA9B012ED}" dt="2021-07-25T07:48:51.214" v="88" actId="1076"/>
          <ac:spMkLst>
            <pc:docMk/>
            <pc:sldMk cId="0" sldId="261"/>
            <ac:spMk id="6146" creationId="{1B8ED4BD-A227-46B2-B0A5-3D229101107E}"/>
          </ac:spMkLst>
        </pc:spChg>
        <pc:spChg chg="mod">
          <ac:chgData name="Irina" userId="13ef5b0c-644d-4705-8b70-f94d4b718805" providerId="ADAL" clId="{2A2657F2-5391-4D17-897E-D52EA9B012ED}" dt="2021-07-25T07:48:45.369" v="87" actId="27636"/>
          <ac:spMkLst>
            <pc:docMk/>
            <pc:sldMk cId="0" sldId="261"/>
            <ac:spMk id="6147" creationId="{B86FCAEC-9863-478C-A862-97FD3FBFB391}"/>
          </ac:spMkLst>
        </pc:spChg>
      </pc:sldChg>
      <pc:sldChg chg="modSp mod">
        <pc:chgData name="Irina" userId="13ef5b0c-644d-4705-8b70-f94d4b718805" providerId="ADAL" clId="{2A2657F2-5391-4D17-897E-D52EA9B012ED}" dt="2021-07-25T07:49:05.077" v="90" actId="14100"/>
        <pc:sldMkLst>
          <pc:docMk/>
          <pc:sldMk cId="0" sldId="262"/>
        </pc:sldMkLst>
        <pc:spChg chg="mod">
          <ac:chgData name="Irina" userId="13ef5b0c-644d-4705-8b70-f94d4b718805" providerId="ADAL" clId="{2A2657F2-5391-4D17-897E-D52EA9B012ED}" dt="2021-07-25T07:34:59.033" v="57"/>
          <ac:spMkLst>
            <pc:docMk/>
            <pc:sldMk cId="0" sldId="262"/>
            <ac:spMk id="7170" creationId="{5AD326D8-C245-4BAC-9B4B-DAB0EBE7E666}"/>
          </ac:spMkLst>
        </pc:spChg>
        <pc:spChg chg="mod">
          <ac:chgData name="Irina" userId="13ef5b0c-644d-4705-8b70-f94d4b718805" providerId="ADAL" clId="{2A2657F2-5391-4D17-897E-D52EA9B012ED}" dt="2021-07-25T07:49:05.077" v="90" actId="14100"/>
          <ac:spMkLst>
            <pc:docMk/>
            <pc:sldMk cId="0" sldId="262"/>
            <ac:spMk id="7171" creationId="{2EF95625-FC31-49CA-875F-11A1433165C6}"/>
          </ac:spMkLst>
        </pc:spChg>
      </pc:sldChg>
      <pc:sldChg chg="modSp mod">
        <pc:chgData name="Irina" userId="13ef5b0c-644d-4705-8b70-f94d4b718805" providerId="ADAL" clId="{2A2657F2-5391-4D17-897E-D52EA9B012ED}" dt="2021-07-25T08:09:36.209" v="109" actId="1076"/>
        <pc:sldMkLst>
          <pc:docMk/>
          <pc:sldMk cId="0" sldId="263"/>
        </pc:sldMkLst>
        <pc:spChg chg="mod">
          <ac:chgData name="Irina" userId="13ef5b0c-644d-4705-8b70-f94d4b718805" providerId="ADAL" clId="{2A2657F2-5391-4D17-897E-D52EA9B012ED}" dt="2021-07-25T08:09:36.209" v="109" actId="1076"/>
          <ac:spMkLst>
            <pc:docMk/>
            <pc:sldMk cId="0" sldId="263"/>
            <ac:spMk id="10242" creationId="{528C7A45-F5A9-419D-A048-D6859CAC7F7E}"/>
          </ac:spMkLst>
        </pc:spChg>
        <pc:spChg chg="mod">
          <ac:chgData name="Irina" userId="13ef5b0c-644d-4705-8b70-f94d4b718805" providerId="ADAL" clId="{2A2657F2-5391-4D17-897E-D52EA9B012ED}" dt="2021-07-25T08:09:24.562" v="108" actId="6549"/>
          <ac:spMkLst>
            <pc:docMk/>
            <pc:sldMk cId="0" sldId="263"/>
            <ac:spMk id="11267" creationId="{F900E161-C57B-4FC0-85A8-87EF70FCC69C}"/>
          </ac:spMkLst>
        </pc:spChg>
      </pc:sldChg>
      <pc:sldChg chg="modSp mod">
        <pc:chgData name="Irina" userId="13ef5b0c-644d-4705-8b70-f94d4b718805" providerId="ADAL" clId="{2A2657F2-5391-4D17-897E-D52EA9B012ED}" dt="2021-07-25T07:50:16.014" v="102" actId="14100"/>
        <pc:sldMkLst>
          <pc:docMk/>
          <pc:sldMk cId="0" sldId="265"/>
        </pc:sldMkLst>
        <pc:spChg chg="mod">
          <ac:chgData name="Irina" userId="13ef5b0c-644d-4705-8b70-f94d4b718805" providerId="ADAL" clId="{2A2657F2-5391-4D17-897E-D52EA9B012ED}" dt="2021-07-25T07:49:54.080" v="98"/>
          <ac:spMkLst>
            <pc:docMk/>
            <pc:sldMk cId="0" sldId="265"/>
            <ac:spMk id="9218" creationId="{6DA3F517-1780-4AC5-93E6-2A2A17274F4D}"/>
          </ac:spMkLst>
        </pc:spChg>
        <pc:spChg chg="mod">
          <ac:chgData name="Irina" userId="13ef5b0c-644d-4705-8b70-f94d4b718805" providerId="ADAL" clId="{2A2657F2-5391-4D17-897E-D52EA9B012ED}" dt="2021-07-25T07:50:16.014" v="102" actId="14100"/>
          <ac:spMkLst>
            <pc:docMk/>
            <pc:sldMk cId="0" sldId="265"/>
            <ac:spMk id="10243" creationId="{368D2456-15A4-4355-8EFF-DB807FCDBC1F}"/>
          </ac:spMkLst>
        </pc:spChg>
      </pc:sldChg>
      <pc:sldChg chg="modSp mod">
        <pc:chgData name="Irina" userId="13ef5b0c-644d-4705-8b70-f94d4b718805" providerId="ADAL" clId="{2A2657F2-5391-4D17-897E-D52EA9B012ED}" dt="2021-07-25T08:11:07.703" v="116" actId="14100"/>
        <pc:sldMkLst>
          <pc:docMk/>
          <pc:sldMk cId="0" sldId="266"/>
        </pc:sldMkLst>
        <pc:spChg chg="mod">
          <ac:chgData name="Irina" userId="13ef5b0c-644d-4705-8b70-f94d4b718805" providerId="ADAL" clId="{2A2657F2-5391-4D17-897E-D52EA9B012ED}" dt="2021-07-25T08:10:58.287" v="114" actId="14100"/>
          <ac:spMkLst>
            <pc:docMk/>
            <pc:sldMk cId="0" sldId="266"/>
            <ac:spMk id="11266" creationId="{7A64D228-2474-44E8-9FF3-933A645D7427}"/>
          </ac:spMkLst>
        </pc:spChg>
        <pc:spChg chg="mod">
          <ac:chgData name="Irina" userId="13ef5b0c-644d-4705-8b70-f94d4b718805" providerId="ADAL" clId="{2A2657F2-5391-4D17-897E-D52EA9B012ED}" dt="2021-07-25T08:11:07.703" v="116" actId="14100"/>
          <ac:spMkLst>
            <pc:docMk/>
            <pc:sldMk cId="0" sldId="266"/>
            <ac:spMk id="11267" creationId="{C2D14618-C9ED-409D-87D8-FA55759A3A97}"/>
          </ac:spMkLst>
        </pc:spChg>
      </pc:sldChg>
      <pc:sldChg chg="modSp mod">
        <pc:chgData name="Irina" userId="13ef5b0c-644d-4705-8b70-f94d4b718805" providerId="ADAL" clId="{2A2657F2-5391-4D17-897E-D52EA9B012ED}" dt="2021-07-25T08:11:57.294" v="124" actId="1076"/>
        <pc:sldMkLst>
          <pc:docMk/>
          <pc:sldMk cId="0" sldId="267"/>
        </pc:sldMkLst>
        <pc:spChg chg="mod">
          <ac:chgData name="Irina" userId="13ef5b0c-644d-4705-8b70-f94d4b718805" providerId="ADAL" clId="{2A2657F2-5391-4D17-897E-D52EA9B012ED}" dt="2021-07-25T08:11:57.294" v="124" actId="1076"/>
          <ac:spMkLst>
            <pc:docMk/>
            <pc:sldMk cId="0" sldId="267"/>
            <ac:spMk id="12290" creationId="{9CCAA5CC-90A9-4BAB-8AC6-AA5E333C761D}"/>
          </ac:spMkLst>
        </pc:spChg>
        <pc:spChg chg="mod">
          <ac:chgData name="Irina" userId="13ef5b0c-644d-4705-8b70-f94d4b718805" providerId="ADAL" clId="{2A2657F2-5391-4D17-897E-D52EA9B012ED}" dt="2021-07-25T08:11:53.702" v="123" actId="1076"/>
          <ac:spMkLst>
            <pc:docMk/>
            <pc:sldMk cId="0" sldId="267"/>
            <ac:spMk id="13315" creationId="{B9D094F6-89DC-4F9F-AA87-3408BAE889C6}"/>
          </ac:spMkLst>
        </pc:spChg>
      </pc:sldChg>
      <pc:sldChg chg="modSp mod">
        <pc:chgData name="Irina" userId="13ef5b0c-644d-4705-8b70-f94d4b718805" providerId="ADAL" clId="{2A2657F2-5391-4D17-897E-D52EA9B012ED}" dt="2021-07-25T08:15:17.799" v="148" actId="27636"/>
        <pc:sldMkLst>
          <pc:docMk/>
          <pc:sldMk cId="0" sldId="271"/>
        </pc:sldMkLst>
        <pc:spChg chg="mod">
          <ac:chgData name="Irina" userId="13ef5b0c-644d-4705-8b70-f94d4b718805" providerId="ADAL" clId="{2A2657F2-5391-4D17-897E-D52EA9B012ED}" dt="2021-07-25T08:14:54.343" v="144"/>
          <ac:spMkLst>
            <pc:docMk/>
            <pc:sldMk cId="0" sldId="271"/>
            <ac:spMk id="15362" creationId="{31F66F47-4F0C-471B-8302-5A6390D2C42F}"/>
          </ac:spMkLst>
        </pc:spChg>
        <pc:spChg chg="mod">
          <ac:chgData name="Irina" userId="13ef5b0c-644d-4705-8b70-f94d4b718805" providerId="ADAL" clId="{2A2657F2-5391-4D17-897E-D52EA9B012ED}" dt="2021-07-25T08:15:17.799" v="148" actId="27636"/>
          <ac:spMkLst>
            <pc:docMk/>
            <pc:sldMk cId="0" sldId="271"/>
            <ac:spMk id="15363" creationId="{110E2CB8-5C2B-42C8-B0A5-A2E8B4FB0891}"/>
          </ac:spMkLst>
        </pc:spChg>
      </pc:sldChg>
      <pc:sldChg chg="modSp mod">
        <pc:chgData name="Irina" userId="13ef5b0c-644d-4705-8b70-f94d4b718805" providerId="ADAL" clId="{2A2657F2-5391-4D17-897E-D52EA9B012ED}" dt="2021-07-25T08:17:02.540" v="162" actId="1076"/>
        <pc:sldMkLst>
          <pc:docMk/>
          <pc:sldMk cId="0" sldId="275"/>
        </pc:sldMkLst>
        <pc:spChg chg="mod">
          <ac:chgData name="Irina" userId="13ef5b0c-644d-4705-8b70-f94d4b718805" providerId="ADAL" clId="{2A2657F2-5391-4D17-897E-D52EA9B012ED}" dt="2021-07-25T08:17:02.540" v="162" actId="1076"/>
          <ac:spMkLst>
            <pc:docMk/>
            <pc:sldMk cId="0" sldId="275"/>
            <ac:spMk id="17410" creationId="{F62CB4C1-356A-4498-8D15-268C7A154696}"/>
          </ac:spMkLst>
        </pc:spChg>
        <pc:spChg chg="mod">
          <ac:chgData name="Irina" userId="13ef5b0c-644d-4705-8b70-f94d4b718805" providerId="ADAL" clId="{2A2657F2-5391-4D17-897E-D52EA9B012ED}" dt="2021-07-25T08:16:57.340" v="161" actId="1076"/>
          <ac:spMkLst>
            <pc:docMk/>
            <pc:sldMk cId="0" sldId="275"/>
            <ac:spMk id="17411" creationId="{E52AFFE6-FBDD-4B1A-A0E4-96C901D693B9}"/>
          </ac:spMkLst>
        </pc:spChg>
      </pc:sldChg>
      <pc:sldChg chg="modSp mod">
        <pc:chgData name="Irina" userId="13ef5b0c-644d-4705-8b70-f94d4b718805" providerId="ADAL" clId="{2A2657F2-5391-4D17-897E-D52EA9B012ED}" dt="2021-07-25T07:48:14.749" v="83" actId="14100"/>
        <pc:sldMkLst>
          <pc:docMk/>
          <pc:sldMk cId="0" sldId="282"/>
        </pc:sldMkLst>
        <pc:spChg chg="mod">
          <ac:chgData name="Irina" userId="13ef5b0c-644d-4705-8b70-f94d4b718805" providerId="ADAL" clId="{2A2657F2-5391-4D17-897E-D52EA9B012ED}" dt="2021-07-25T07:35:41.293" v="63" actId="1076"/>
          <ac:spMkLst>
            <pc:docMk/>
            <pc:sldMk cId="0" sldId="282"/>
            <ac:spMk id="5122" creationId="{C4C67775-1A72-4B8B-B64E-44797F19FD2E}"/>
          </ac:spMkLst>
        </pc:spChg>
        <pc:spChg chg="mod">
          <ac:chgData name="Irina" userId="13ef5b0c-644d-4705-8b70-f94d4b718805" providerId="ADAL" clId="{2A2657F2-5391-4D17-897E-D52EA9B012ED}" dt="2021-07-25T07:48:14.749" v="83" actId="14100"/>
          <ac:spMkLst>
            <pc:docMk/>
            <pc:sldMk cId="0" sldId="282"/>
            <ac:spMk id="5123" creationId="{BD1B4F00-FE37-473E-99F2-7E70FB2234A9}"/>
          </ac:spMkLst>
        </pc:spChg>
      </pc:sldChg>
      <pc:sldChg chg="modSp mod">
        <pc:chgData name="Irina" userId="13ef5b0c-644d-4705-8b70-f94d4b718805" providerId="ADAL" clId="{2A2657F2-5391-4D17-897E-D52EA9B012ED}" dt="2021-07-25T08:13:51.300" v="132" actId="1076"/>
        <pc:sldMkLst>
          <pc:docMk/>
          <pc:sldMk cId="0" sldId="283"/>
        </pc:sldMkLst>
        <pc:spChg chg="mod">
          <ac:chgData name="Irina" userId="13ef5b0c-644d-4705-8b70-f94d4b718805" providerId="ADAL" clId="{2A2657F2-5391-4D17-897E-D52EA9B012ED}" dt="2021-07-25T08:13:10.480" v="126"/>
          <ac:spMkLst>
            <pc:docMk/>
            <pc:sldMk cId="0" sldId="283"/>
            <ac:spMk id="13314" creationId="{5774912B-53E4-4A3C-94CC-25915E95A4BD}"/>
          </ac:spMkLst>
        </pc:spChg>
        <pc:spChg chg="mod">
          <ac:chgData name="Irina" userId="13ef5b0c-644d-4705-8b70-f94d4b718805" providerId="ADAL" clId="{2A2657F2-5391-4D17-897E-D52EA9B012ED}" dt="2021-07-25T08:13:51.300" v="132" actId="1076"/>
          <ac:spMkLst>
            <pc:docMk/>
            <pc:sldMk cId="0" sldId="283"/>
            <ac:spMk id="14339" creationId="{1B6AD55B-DF62-4E3E-BE5B-29ACCCE71FA3}"/>
          </ac:spMkLst>
        </pc:spChg>
      </pc:sldChg>
      <pc:sldChg chg="modSp mod">
        <pc:chgData name="Irina" userId="13ef5b0c-644d-4705-8b70-f94d4b718805" providerId="ADAL" clId="{2A2657F2-5391-4D17-897E-D52EA9B012ED}" dt="2021-07-25T08:14:39.837" v="142" actId="14100"/>
        <pc:sldMkLst>
          <pc:docMk/>
          <pc:sldMk cId="0" sldId="284"/>
        </pc:sldMkLst>
        <pc:spChg chg="mod">
          <ac:chgData name="Irina" userId="13ef5b0c-644d-4705-8b70-f94d4b718805" providerId="ADAL" clId="{2A2657F2-5391-4D17-897E-D52EA9B012ED}" dt="2021-07-25T08:14:07.284" v="134"/>
          <ac:spMkLst>
            <pc:docMk/>
            <pc:sldMk cId="0" sldId="284"/>
            <ac:spMk id="14338" creationId="{7434B3F4-5A1F-48C9-A05E-D33834DF4B03}"/>
          </ac:spMkLst>
        </pc:spChg>
        <pc:spChg chg="mod">
          <ac:chgData name="Irina" userId="13ef5b0c-644d-4705-8b70-f94d4b718805" providerId="ADAL" clId="{2A2657F2-5391-4D17-897E-D52EA9B012ED}" dt="2021-07-25T08:14:39.837" v="142" actId="14100"/>
          <ac:spMkLst>
            <pc:docMk/>
            <pc:sldMk cId="0" sldId="284"/>
            <ac:spMk id="14339" creationId="{736718FD-54EA-4706-AE80-BB99E2011861}"/>
          </ac:spMkLst>
        </pc:spChg>
      </pc:sldChg>
      <pc:sldChg chg="modSp mod">
        <pc:chgData name="Irina" userId="13ef5b0c-644d-4705-8b70-f94d4b718805" providerId="ADAL" clId="{2A2657F2-5391-4D17-897E-D52EA9B012ED}" dt="2021-07-25T08:16:14.666" v="155" actId="27636"/>
        <pc:sldMkLst>
          <pc:docMk/>
          <pc:sldMk cId="0" sldId="285"/>
        </pc:sldMkLst>
        <pc:spChg chg="mod">
          <ac:chgData name="Irina" userId="13ef5b0c-644d-4705-8b70-f94d4b718805" providerId="ADAL" clId="{2A2657F2-5391-4D17-897E-D52EA9B012ED}" dt="2021-07-25T08:15:50.623" v="151"/>
          <ac:spMkLst>
            <pc:docMk/>
            <pc:sldMk cId="0" sldId="285"/>
            <ac:spMk id="16386" creationId="{CFF7B29F-3F43-4DF1-97AA-60D772CD26FE}"/>
          </ac:spMkLst>
        </pc:spChg>
        <pc:spChg chg="mod">
          <ac:chgData name="Irina" userId="13ef5b0c-644d-4705-8b70-f94d4b718805" providerId="ADAL" clId="{2A2657F2-5391-4D17-897E-D52EA9B012ED}" dt="2021-07-25T08:16:14.666" v="155" actId="27636"/>
          <ac:spMkLst>
            <pc:docMk/>
            <pc:sldMk cId="0" sldId="285"/>
            <ac:spMk id="17411" creationId="{BA0F916B-2535-482D-A77E-D63D77B35DA7}"/>
          </ac:spMkLst>
        </pc:spChg>
      </pc:sldChg>
      <pc:sldChg chg="modSp mod">
        <pc:chgData name="Irina" userId="13ef5b0c-644d-4705-8b70-f94d4b718805" providerId="ADAL" clId="{2A2657F2-5391-4D17-897E-D52EA9B012ED}" dt="2021-07-25T08:19:22.499" v="177" actId="1076"/>
        <pc:sldMkLst>
          <pc:docMk/>
          <pc:sldMk cId="0" sldId="288"/>
        </pc:sldMkLst>
        <pc:spChg chg="mod">
          <ac:chgData name="Irina" userId="13ef5b0c-644d-4705-8b70-f94d4b718805" providerId="ADAL" clId="{2A2657F2-5391-4D17-897E-D52EA9B012ED}" dt="2021-07-25T08:18:33.183" v="175" actId="122"/>
          <ac:spMkLst>
            <pc:docMk/>
            <pc:sldMk cId="0" sldId="288"/>
            <ac:spMk id="21506" creationId="{7C1E807B-02B1-4B06-95F8-9EA1C0C4F5AE}"/>
          </ac:spMkLst>
        </pc:spChg>
        <pc:graphicFrameChg chg="mod">
          <ac:chgData name="Irina" userId="13ef5b0c-644d-4705-8b70-f94d4b718805" providerId="ADAL" clId="{2A2657F2-5391-4D17-897E-D52EA9B012ED}" dt="2021-07-25T08:19:22.499" v="177" actId="1076"/>
          <ac:graphicFrameMkLst>
            <pc:docMk/>
            <pc:sldMk cId="0" sldId="288"/>
            <ac:graphicFrameMk id="5" creationId="{49D135B2-0D42-41C4-A46B-31D509C3F56D}"/>
          </ac:graphicFrameMkLst>
        </pc:graphicFrameChg>
      </pc:sldChg>
      <pc:sldChg chg="modSp mod">
        <pc:chgData name="Irina" userId="13ef5b0c-644d-4705-8b70-f94d4b718805" providerId="ADAL" clId="{2A2657F2-5391-4D17-897E-D52EA9B012ED}" dt="2021-07-25T08:19:57.868" v="181" actId="1076"/>
        <pc:sldMkLst>
          <pc:docMk/>
          <pc:sldMk cId="0" sldId="290"/>
        </pc:sldMkLst>
        <pc:spChg chg="mod">
          <ac:chgData name="Irina" userId="13ef5b0c-644d-4705-8b70-f94d4b718805" providerId="ADAL" clId="{2A2657F2-5391-4D17-897E-D52EA9B012ED}" dt="2021-07-25T08:19:39.342" v="179"/>
          <ac:spMkLst>
            <pc:docMk/>
            <pc:sldMk cId="0" sldId="290"/>
            <ac:spMk id="20482" creationId="{2C44F4AC-C765-4BB8-B644-4C03246C7AEF}"/>
          </ac:spMkLst>
        </pc:spChg>
        <pc:spChg chg="mod">
          <ac:chgData name="Irina" userId="13ef5b0c-644d-4705-8b70-f94d4b718805" providerId="ADAL" clId="{2A2657F2-5391-4D17-897E-D52EA9B012ED}" dt="2021-07-25T08:19:57.868" v="181" actId="1076"/>
          <ac:spMkLst>
            <pc:docMk/>
            <pc:sldMk cId="0" sldId="290"/>
            <ac:spMk id="20483" creationId="{56C6970D-ED55-46C1-A957-84F2BE0C7E48}"/>
          </ac:spMkLst>
        </pc:spChg>
      </pc:sldChg>
      <pc:sldChg chg="modSp mod">
        <pc:chgData name="Irina" userId="13ef5b0c-644d-4705-8b70-f94d4b718805" providerId="ADAL" clId="{2A2657F2-5391-4D17-897E-D52EA9B012ED}" dt="2021-07-25T08:20:48.589" v="190" actId="27636"/>
        <pc:sldMkLst>
          <pc:docMk/>
          <pc:sldMk cId="0" sldId="291"/>
        </pc:sldMkLst>
        <pc:spChg chg="mod">
          <ac:chgData name="Irina" userId="13ef5b0c-644d-4705-8b70-f94d4b718805" providerId="ADAL" clId="{2A2657F2-5391-4D17-897E-D52EA9B012ED}" dt="2021-07-25T08:20:48.589" v="190" actId="27636"/>
          <ac:spMkLst>
            <pc:docMk/>
            <pc:sldMk cId="0" sldId="291"/>
            <ac:spMk id="3" creationId="{A8BDDF77-0F4E-4746-A271-C5D53622C3E4}"/>
          </ac:spMkLst>
        </pc:spChg>
        <pc:spChg chg="mod">
          <ac:chgData name="Irina" userId="13ef5b0c-644d-4705-8b70-f94d4b718805" providerId="ADAL" clId="{2A2657F2-5391-4D17-897E-D52EA9B012ED}" dt="2021-07-25T08:20:21.804" v="184" actId="14100"/>
          <ac:spMkLst>
            <pc:docMk/>
            <pc:sldMk cId="0" sldId="291"/>
            <ac:spMk id="21506" creationId="{20385967-AAD7-4BDC-9C36-D5EA124A7FE2}"/>
          </ac:spMkLst>
        </pc:spChg>
      </pc:sldChg>
      <pc:sldChg chg="modSp mod">
        <pc:chgData name="Irina" userId="13ef5b0c-644d-4705-8b70-f94d4b718805" providerId="ADAL" clId="{2A2657F2-5391-4D17-897E-D52EA9B012ED}" dt="2021-07-25T08:17:40.462" v="167" actId="1076"/>
        <pc:sldMkLst>
          <pc:docMk/>
          <pc:sldMk cId="0" sldId="292"/>
        </pc:sldMkLst>
        <pc:spChg chg="mod">
          <ac:chgData name="Irina" userId="13ef5b0c-644d-4705-8b70-f94d4b718805" providerId="ADAL" clId="{2A2657F2-5391-4D17-897E-D52EA9B012ED}" dt="2021-07-25T08:17:40.462" v="167" actId="1076"/>
          <ac:spMkLst>
            <pc:docMk/>
            <pc:sldMk cId="0" sldId="292"/>
            <ac:spMk id="18444" creationId="{E4FA5C91-D39F-4A34-A2EC-159349C7C69F}"/>
          </ac:spMkLst>
        </pc:spChg>
      </pc:sldChg>
      <pc:sldChg chg="modSp mod modShow">
        <pc:chgData name="Irina" userId="13ef5b0c-644d-4705-8b70-f94d4b718805" providerId="ADAL" clId="{2A2657F2-5391-4D17-897E-D52EA9B012ED}" dt="2021-07-25T08:22:57.203" v="200" actId="1076"/>
        <pc:sldMkLst>
          <pc:docMk/>
          <pc:sldMk cId="0" sldId="293"/>
        </pc:sldMkLst>
        <pc:spChg chg="mod">
          <ac:chgData name="Irina" userId="13ef5b0c-644d-4705-8b70-f94d4b718805" providerId="ADAL" clId="{2A2657F2-5391-4D17-897E-D52EA9B012ED}" dt="2021-07-25T08:22:57.203" v="200" actId="1076"/>
          <ac:spMkLst>
            <pc:docMk/>
            <pc:sldMk cId="0" sldId="293"/>
            <ac:spMk id="22530" creationId="{67C510FA-527C-4A08-B124-A0FCD144D660}"/>
          </ac:spMkLst>
        </pc:spChg>
        <pc:spChg chg="mod">
          <ac:chgData name="Irina" userId="13ef5b0c-644d-4705-8b70-f94d4b718805" providerId="ADAL" clId="{2A2657F2-5391-4D17-897E-D52EA9B012ED}" dt="2021-07-25T08:22:53.036" v="199" actId="1076"/>
          <ac:spMkLst>
            <pc:docMk/>
            <pc:sldMk cId="0" sldId="293"/>
            <ac:spMk id="22531" creationId="{9053DC84-261A-4005-8DE6-01EAD3D0BA89}"/>
          </ac:spMkLst>
        </pc:spChg>
      </pc:sldChg>
      <pc:sldMasterChg chg="modAnim">
        <pc:chgData name="Irina" userId="13ef5b0c-644d-4705-8b70-f94d4b718805" providerId="ADAL" clId="{2A2657F2-5391-4D17-897E-D52EA9B012ED}" dt="2021-07-25T07:30:46.843" v="17"/>
        <pc:sldMasterMkLst>
          <pc:docMk/>
          <pc:sldMasterMk cId="3020393192" sldId="2147483793"/>
        </pc:sldMasterMkLst>
      </pc:sldMasterChg>
      <pc:sldMasterChg chg="modAnim">
        <pc:chgData name="Irina" userId="13ef5b0c-644d-4705-8b70-f94d4b718805" providerId="ADAL" clId="{2A2657F2-5391-4D17-897E-D52EA9B012ED}" dt="2021-07-25T07:32:50.582" v="41"/>
        <pc:sldMasterMkLst>
          <pc:docMk/>
          <pc:sldMasterMk cId="2678487275" sldId="2147483805"/>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FE514E-FE10-4BBA-9C21-2DF149313AE1}" type="doc">
      <dgm:prSet loTypeId="urn:microsoft.com/office/officeart/2005/8/layout/hierarchy3" loCatId="relationship" qsTypeId="urn:microsoft.com/office/officeart/2005/8/quickstyle/simple1" qsCatId="simple" csTypeId="urn:microsoft.com/office/officeart/2005/8/colors/colorful2" csCatId="colorful" phldr="1"/>
      <dgm:spPr/>
      <dgm:t>
        <a:bodyPr/>
        <a:lstStyle/>
        <a:p>
          <a:endParaRPr lang="en-029"/>
        </a:p>
      </dgm:t>
    </dgm:pt>
    <dgm:pt modelId="{B189D65B-0377-468C-A379-87952ACDF46D}">
      <dgm:prSet phldrT="[Text]" custT="1"/>
      <dgm:spPr>
        <a:xfrm>
          <a:off x="23509" y="387784"/>
          <a:ext cx="1476747" cy="738373"/>
        </a:xfrm>
        <a:solidFill>
          <a:srgbClr val="FEB80A">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029" sz="2400" b="0" dirty="0">
              <a:solidFill>
                <a:sysClr val="window" lastClr="FFFFFF"/>
              </a:solidFill>
              <a:latin typeface="Times New Roman" pitchFamily="18" charset="0"/>
              <a:ea typeface="+mn-ea"/>
              <a:cs typeface="Times New Roman" pitchFamily="18" charset="0"/>
            </a:rPr>
            <a:t>Interview</a:t>
          </a:r>
        </a:p>
        <a:p>
          <a:r>
            <a:rPr lang="en-029" sz="2400" b="0" dirty="0">
              <a:solidFill>
                <a:sysClr val="window" lastClr="FFFFFF"/>
              </a:solidFill>
              <a:latin typeface="Times New Roman" pitchFamily="18" charset="0"/>
              <a:ea typeface="+mn-ea"/>
              <a:cs typeface="Times New Roman" pitchFamily="18" charset="0"/>
            </a:rPr>
            <a:t>(teachers)</a:t>
          </a:r>
        </a:p>
      </dgm:t>
    </dgm:pt>
    <dgm:pt modelId="{425285AA-94AE-43A1-88C4-ECF96B5F5E0D}" type="parTrans" cxnId="{7629BF22-BE8B-4602-903B-F440891FF788}">
      <dgm:prSet/>
      <dgm:spPr/>
      <dgm:t>
        <a:bodyPr/>
        <a:lstStyle/>
        <a:p>
          <a:endParaRPr lang="en-029"/>
        </a:p>
      </dgm:t>
    </dgm:pt>
    <dgm:pt modelId="{316EAB4B-C711-4AE8-8621-9D7122A105CB}" type="sibTrans" cxnId="{7629BF22-BE8B-4602-903B-F440891FF788}">
      <dgm:prSet/>
      <dgm:spPr/>
      <dgm:t>
        <a:bodyPr/>
        <a:lstStyle/>
        <a:p>
          <a:endParaRPr lang="en-029"/>
        </a:p>
      </dgm:t>
    </dgm:pt>
    <dgm:pt modelId="{7B299DB8-DCA6-443F-AAE3-7249D7685E00}">
      <dgm:prSet phldrT="[Text]" custT="1"/>
      <dgm:spPr>
        <a:xfrm>
          <a:off x="300384" y="1303966"/>
          <a:ext cx="1396175" cy="738373"/>
        </a:xfrm>
        <a:solidFill>
          <a:sysClr val="window" lastClr="FFFFFF">
            <a:alpha val="90000"/>
            <a:hueOff val="0"/>
            <a:satOff val="0"/>
            <a:lumOff val="0"/>
            <a:alphaOff val="0"/>
          </a:sysClr>
        </a:solidFill>
        <a:ln w="25400" cap="flat" cmpd="sng" algn="ctr">
          <a:solidFill>
            <a:srgbClr val="FEB80A">
              <a:hueOff val="0"/>
              <a:satOff val="0"/>
              <a:lumOff val="0"/>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Reading challenges</a:t>
          </a:r>
        </a:p>
      </dgm:t>
    </dgm:pt>
    <dgm:pt modelId="{4FB382CF-E7F5-4C2E-8FF4-5087C37377E0}" type="parTrans" cxnId="{A247B990-92EC-4CB8-AC05-BEF270F5C769}">
      <dgm:prSet/>
      <dgm:spPr>
        <a:xfrm>
          <a:off x="171184" y="1126158"/>
          <a:ext cx="129200" cy="546994"/>
        </a:xfrm>
        <a:noFill/>
        <a:ln w="25400" cap="flat" cmpd="sng" algn="ctr">
          <a:solidFill>
            <a:srgbClr val="C32D2E">
              <a:hueOff val="0"/>
              <a:satOff val="0"/>
              <a:lumOff val="0"/>
              <a:alphaOff val="0"/>
            </a:srgbClr>
          </a:solidFill>
          <a:prstDash val="solid"/>
        </a:ln>
        <a:effectLst/>
      </dgm:spPr>
      <dgm:t>
        <a:bodyPr/>
        <a:lstStyle/>
        <a:p>
          <a:endParaRPr lang="en-029"/>
        </a:p>
      </dgm:t>
    </dgm:pt>
    <dgm:pt modelId="{0AA6EEAE-F1CE-4D97-A85C-20CBDBF8A69F}" type="sibTrans" cxnId="{A247B990-92EC-4CB8-AC05-BEF270F5C769}">
      <dgm:prSet/>
      <dgm:spPr/>
      <dgm:t>
        <a:bodyPr/>
        <a:lstStyle/>
        <a:p>
          <a:endParaRPr lang="en-029"/>
        </a:p>
      </dgm:t>
    </dgm:pt>
    <dgm:pt modelId="{AEF3C50B-CB2F-4424-944F-FF91A4A73D66}">
      <dgm:prSet phldrT="[Text]" custT="1"/>
      <dgm:spPr>
        <a:xfrm>
          <a:off x="300384" y="3379128"/>
          <a:ext cx="1360154" cy="1174050"/>
        </a:xfrm>
        <a:solidFill>
          <a:sysClr val="window" lastClr="FFFFFF">
            <a:alpha val="90000"/>
            <a:hueOff val="0"/>
            <a:satOff val="0"/>
            <a:lumOff val="0"/>
            <a:alphaOff val="0"/>
          </a:sysClr>
        </a:solidFill>
        <a:ln w="25400" cap="flat" cmpd="sng" algn="ctr">
          <a:solidFill>
            <a:srgbClr val="FEB80A">
              <a:hueOff val="3456153"/>
              <a:satOff val="-6670"/>
              <a:lumOff val="-856"/>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Need to read newspaper</a:t>
          </a:r>
        </a:p>
      </dgm:t>
    </dgm:pt>
    <dgm:pt modelId="{E51ED877-CCAD-4E49-BDEB-F9B1C97C86FC}" type="parTrans" cxnId="{E570D4F3-8A32-4B2D-97D2-C9A5BF1E879E}">
      <dgm:prSet/>
      <dgm:spPr>
        <a:xfrm>
          <a:off x="171184" y="1126158"/>
          <a:ext cx="129200" cy="2839995"/>
        </a:xfrm>
        <a:noFill/>
        <a:ln w="25400" cap="flat" cmpd="sng" algn="ctr">
          <a:solidFill>
            <a:srgbClr val="C32D2E">
              <a:hueOff val="0"/>
              <a:satOff val="0"/>
              <a:lumOff val="0"/>
              <a:alphaOff val="0"/>
            </a:srgbClr>
          </a:solidFill>
          <a:prstDash val="solid"/>
        </a:ln>
        <a:effectLst/>
      </dgm:spPr>
      <dgm:t>
        <a:bodyPr/>
        <a:lstStyle/>
        <a:p>
          <a:endParaRPr lang="en-029"/>
        </a:p>
      </dgm:t>
    </dgm:pt>
    <dgm:pt modelId="{836651D0-E510-46A3-B0F7-13A83A458053}" type="sibTrans" cxnId="{E570D4F3-8A32-4B2D-97D2-C9A5BF1E879E}">
      <dgm:prSet/>
      <dgm:spPr/>
      <dgm:t>
        <a:bodyPr/>
        <a:lstStyle/>
        <a:p>
          <a:endParaRPr lang="en-029"/>
        </a:p>
      </dgm:t>
    </dgm:pt>
    <dgm:pt modelId="{9DBA8919-E956-4920-B66B-80198F8C6BD5}">
      <dgm:prSet phldrT="[Text]" custT="1"/>
      <dgm:spPr>
        <a:xfrm>
          <a:off x="1850969" y="380999"/>
          <a:ext cx="1691052" cy="738373"/>
        </a:xfrm>
        <a:solidFill>
          <a:srgbClr val="FEB80A">
            <a:hueOff val="6336281"/>
            <a:satOff val="-12229"/>
            <a:lumOff val="-1570"/>
            <a:alphaOff val="0"/>
          </a:srgbClr>
        </a:solidFill>
        <a:ln w="25400" cap="flat" cmpd="sng" algn="ctr">
          <a:solidFill>
            <a:sysClr val="window" lastClr="FFFFFF">
              <a:hueOff val="0"/>
              <a:satOff val="0"/>
              <a:lumOff val="0"/>
              <a:alphaOff val="0"/>
            </a:sysClr>
          </a:solidFill>
          <a:prstDash val="solid"/>
        </a:ln>
        <a:effectLst/>
      </dgm:spPr>
      <dgm:t>
        <a:bodyPr/>
        <a:lstStyle/>
        <a:p>
          <a:r>
            <a:rPr lang="en-029" sz="2400" b="0" dirty="0">
              <a:solidFill>
                <a:sysClr val="window" lastClr="FFFFFF"/>
              </a:solidFill>
              <a:latin typeface="Times New Roman" pitchFamily="18" charset="0"/>
              <a:ea typeface="+mn-ea"/>
              <a:cs typeface="Times New Roman" pitchFamily="18" charset="0"/>
            </a:rPr>
            <a:t>Observation</a:t>
          </a:r>
        </a:p>
        <a:p>
          <a:r>
            <a:rPr lang="en-029" sz="2400" b="0" dirty="0">
              <a:solidFill>
                <a:sysClr val="window" lastClr="FFFFFF"/>
              </a:solidFill>
              <a:latin typeface="Times New Roman" pitchFamily="18" charset="0"/>
              <a:ea typeface="+mn-ea"/>
              <a:cs typeface="Times New Roman" pitchFamily="18" charset="0"/>
            </a:rPr>
            <a:t>(students)</a:t>
          </a:r>
        </a:p>
      </dgm:t>
    </dgm:pt>
    <dgm:pt modelId="{FD7DDB62-4B56-4142-A28C-AF0EB41585C0}" type="parTrans" cxnId="{96553AE5-DC7D-4800-BC15-65E4B0721027}">
      <dgm:prSet/>
      <dgm:spPr/>
      <dgm:t>
        <a:bodyPr/>
        <a:lstStyle/>
        <a:p>
          <a:endParaRPr lang="en-029"/>
        </a:p>
      </dgm:t>
    </dgm:pt>
    <dgm:pt modelId="{F581541F-841A-47F9-9898-8DEAF80082B6}" type="sibTrans" cxnId="{96553AE5-DC7D-4800-BC15-65E4B0721027}">
      <dgm:prSet/>
      <dgm:spPr/>
      <dgm:t>
        <a:bodyPr/>
        <a:lstStyle/>
        <a:p>
          <a:endParaRPr lang="en-029"/>
        </a:p>
      </dgm:t>
    </dgm:pt>
    <dgm:pt modelId="{6243F1B0-ADA0-4D4C-BB58-861C6CE3F82B}">
      <dgm:prSet phldrT="[Text]" custT="1"/>
      <dgm:spPr>
        <a:xfrm>
          <a:off x="2189179" y="1303966"/>
          <a:ext cx="1487178" cy="884822"/>
        </a:xfrm>
        <a:solidFill>
          <a:sysClr val="window" lastClr="FFFFFF">
            <a:alpha val="90000"/>
            <a:hueOff val="0"/>
            <a:satOff val="0"/>
            <a:lumOff val="0"/>
            <a:alphaOff val="0"/>
          </a:sysClr>
        </a:solidFill>
        <a:ln w="25400" cap="flat" cmpd="sng" algn="ctr">
          <a:solidFill>
            <a:srgbClr val="FEB80A">
              <a:hueOff val="5184230"/>
              <a:satOff val="-10005"/>
              <a:lumOff val="-1285"/>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Unwilling to work in group</a:t>
          </a:r>
        </a:p>
      </dgm:t>
    </dgm:pt>
    <dgm:pt modelId="{0FAC524E-59B1-4F16-92E7-450116EA256F}" type="parTrans" cxnId="{5634F68C-7BBB-489B-A726-6CD6F4D3FAFF}">
      <dgm:prSet/>
      <dgm:spPr>
        <a:xfrm>
          <a:off x="2020074" y="1119372"/>
          <a:ext cx="169105" cy="627004"/>
        </a:xfrm>
        <a:noFill/>
        <a:ln w="25400" cap="flat" cmpd="sng" algn="ctr">
          <a:solidFill>
            <a:srgbClr val="C32D2E">
              <a:hueOff val="0"/>
              <a:satOff val="0"/>
              <a:lumOff val="0"/>
              <a:alphaOff val="0"/>
            </a:srgbClr>
          </a:solidFill>
          <a:prstDash val="solid"/>
        </a:ln>
        <a:effectLst/>
      </dgm:spPr>
      <dgm:t>
        <a:bodyPr/>
        <a:lstStyle/>
        <a:p>
          <a:endParaRPr lang="en-029"/>
        </a:p>
      </dgm:t>
    </dgm:pt>
    <dgm:pt modelId="{59DA5F01-7356-48C6-9DF4-EB242D689668}" type="sibTrans" cxnId="{5634F68C-7BBB-489B-A726-6CD6F4D3FAFF}">
      <dgm:prSet/>
      <dgm:spPr/>
      <dgm:t>
        <a:bodyPr/>
        <a:lstStyle/>
        <a:p>
          <a:endParaRPr lang="en-029"/>
        </a:p>
      </dgm:t>
    </dgm:pt>
    <dgm:pt modelId="{2E7D1B2B-05A9-4FE1-AE9B-85C0359117DA}">
      <dgm:prSet phldrT="[Text]" custT="1"/>
      <dgm:spPr>
        <a:xfrm>
          <a:off x="2185162" y="3412369"/>
          <a:ext cx="1433377" cy="1082433"/>
        </a:xfrm>
        <a:solidFill>
          <a:sysClr val="window" lastClr="FFFFFF">
            <a:alpha val="90000"/>
            <a:hueOff val="0"/>
            <a:satOff val="0"/>
            <a:lumOff val="0"/>
            <a:alphaOff val="0"/>
          </a:sysClr>
        </a:solidFill>
        <a:ln w="25400" cap="flat" cmpd="sng" algn="ctr">
          <a:solidFill>
            <a:srgbClr val="FEB80A">
              <a:hueOff val="8640383"/>
              <a:satOff val="-16675"/>
              <a:lumOff val="-2141"/>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Tardiness</a:t>
          </a:r>
        </a:p>
      </dgm:t>
    </dgm:pt>
    <dgm:pt modelId="{26ED73F2-7E17-462B-9CD6-BD28657C8DAC}" type="parTrans" cxnId="{F17B32D3-24DE-496C-AC53-1D5CC3B0CAFF}">
      <dgm:prSet/>
      <dgm:spPr>
        <a:xfrm>
          <a:off x="2020074" y="1119372"/>
          <a:ext cx="165088" cy="2834213"/>
        </a:xfrm>
        <a:noFill/>
        <a:ln w="25400" cap="flat" cmpd="sng" algn="ctr">
          <a:solidFill>
            <a:srgbClr val="C32D2E">
              <a:hueOff val="0"/>
              <a:satOff val="0"/>
              <a:lumOff val="0"/>
              <a:alphaOff val="0"/>
            </a:srgbClr>
          </a:solidFill>
          <a:prstDash val="solid"/>
        </a:ln>
        <a:effectLst/>
      </dgm:spPr>
      <dgm:t>
        <a:bodyPr/>
        <a:lstStyle/>
        <a:p>
          <a:endParaRPr lang="en-029"/>
        </a:p>
      </dgm:t>
    </dgm:pt>
    <dgm:pt modelId="{FF070019-9342-4C2A-ADFC-AA90BC672E6F}" type="sibTrans" cxnId="{F17B32D3-24DE-496C-AC53-1D5CC3B0CAFF}">
      <dgm:prSet/>
      <dgm:spPr/>
      <dgm:t>
        <a:bodyPr/>
        <a:lstStyle/>
        <a:p>
          <a:endParaRPr lang="en-029"/>
        </a:p>
      </dgm:t>
    </dgm:pt>
    <dgm:pt modelId="{2D426AE0-5ACE-4C61-93C9-BF2384C583D9}">
      <dgm:prSet phldrT="[Text]" custT="1"/>
      <dgm:spPr>
        <a:xfrm>
          <a:off x="3911208" y="380999"/>
          <a:ext cx="2015951" cy="738373"/>
        </a:xfrm>
        <a:solidFill>
          <a:srgbClr val="FEB80A">
            <a:hueOff val="12672561"/>
            <a:satOff val="-24457"/>
            <a:lumOff val="-3140"/>
            <a:alphaOff val="0"/>
          </a:srgbClr>
        </a:solidFill>
        <a:ln w="25400" cap="flat" cmpd="sng" algn="ctr">
          <a:solidFill>
            <a:sysClr val="window" lastClr="FFFFFF">
              <a:hueOff val="0"/>
              <a:satOff val="0"/>
              <a:lumOff val="0"/>
              <a:alphaOff val="0"/>
            </a:sysClr>
          </a:solidFill>
          <a:prstDash val="solid"/>
        </a:ln>
        <a:effectLst/>
      </dgm:spPr>
      <dgm:t>
        <a:bodyPr/>
        <a:lstStyle/>
        <a:p>
          <a:r>
            <a:rPr lang="en-029" sz="2400" b="0" dirty="0">
              <a:solidFill>
                <a:sysClr val="window" lastClr="FFFFFF"/>
              </a:solidFill>
              <a:latin typeface="Times New Roman" pitchFamily="18" charset="0"/>
              <a:ea typeface="+mn-ea"/>
              <a:cs typeface="Times New Roman" pitchFamily="18" charset="0"/>
            </a:rPr>
            <a:t>Questionnaire</a:t>
          </a:r>
        </a:p>
        <a:p>
          <a:r>
            <a:rPr lang="en-029" sz="2400" b="0" dirty="0">
              <a:solidFill>
                <a:sysClr val="window" lastClr="FFFFFF"/>
              </a:solidFill>
              <a:latin typeface="Times New Roman" pitchFamily="18" charset="0"/>
              <a:ea typeface="+mn-ea"/>
              <a:cs typeface="Times New Roman" pitchFamily="18" charset="0"/>
            </a:rPr>
            <a:t>(students)</a:t>
          </a:r>
        </a:p>
      </dgm:t>
    </dgm:pt>
    <dgm:pt modelId="{A0C3DAC4-FDFD-400F-8595-E542CBE0AFE1}" type="parTrans" cxnId="{17006EC3-B2EE-4359-8238-D45717964936}">
      <dgm:prSet/>
      <dgm:spPr/>
      <dgm:t>
        <a:bodyPr/>
        <a:lstStyle/>
        <a:p>
          <a:endParaRPr lang="en-029"/>
        </a:p>
      </dgm:t>
    </dgm:pt>
    <dgm:pt modelId="{F10550A4-C1E9-4EA8-8D81-0E572A9A8ECF}" type="sibTrans" cxnId="{17006EC3-B2EE-4359-8238-D45717964936}">
      <dgm:prSet/>
      <dgm:spPr/>
      <dgm:t>
        <a:bodyPr/>
        <a:lstStyle/>
        <a:p>
          <a:endParaRPr lang="en-029"/>
        </a:p>
      </dgm:t>
    </dgm:pt>
    <dgm:pt modelId="{AB6A6FF3-8A4E-49CD-A1CE-341DFD5E5383}">
      <dgm:prSet phldrT="[Text]" custT="1"/>
      <dgm:spPr>
        <a:xfrm>
          <a:off x="4314398" y="1303966"/>
          <a:ext cx="1464153" cy="738373"/>
        </a:xfrm>
        <a:solidFill>
          <a:sysClr val="window" lastClr="FFFFFF">
            <a:alpha val="90000"/>
            <a:hueOff val="0"/>
            <a:satOff val="0"/>
            <a:lumOff val="0"/>
            <a:alphaOff val="0"/>
          </a:sysClr>
        </a:solidFill>
        <a:ln w="25400" cap="flat" cmpd="sng" algn="ctr">
          <a:solidFill>
            <a:srgbClr val="FEB80A">
              <a:hueOff val="10368460"/>
              <a:satOff val="-20011"/>
              <a:lumOff val="-2569"/>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Lack of group cohesion</a:t>
          </a:r>
        </a:p>
      </dgm:t>
    </dgm:pt>
    <dgm:pt modelId="{6E641938-9798-46C5-9C12-688803527338}" type="parTrans" cxnId="{61515DBD-E7CB-4835-BA4E-92DB7F9DA0CF}">
      <dgm:prSet/>
      <dgm:spPr>
        <a:xfrm>
          <a:off x="4112803" y="1119372"/>
          <a:ext cx="201595" cy="553780"/>
        </a:xfrm>
        <a:noFill/>
        <a:ln w="25400" cap="flat" cmpd="sng" algn="ctr">
          <a:solidFill>
            <a:srgbClr val="C32D2E">
              <a:hueOff val="0"/>
              <a:satOff val="0"/>
              <a:lumOff val="0"/>
              <a:alphaOff val="0"/>
            </a:srgbClr>
          </a:solidFill>
          <a:prstDash val="solid"/>
        </a:ln>
        <a:effectLst/>
      </dgm:spPr>
      <dgm:t>
        <a:bodyPr/>
        <a:lstStyle/>
        <a:p>
          <a:endParaRPr lang="en-029"/>
        </a:p>
      </dgm:t>
    </dgm:pt>
    <dgm:pt modelId="{03CA342C-EC20-4F6E-947F-7A9B5971BE58}" type="sibTrans" cxnId="{61515DBD-E7CB-4835-BA4E-92DB7F9DA0CF}">
      <dgm:prSet/>
      <dgm:spPr/>
      <dgm:t>
        <a:bodyPr/>
        <a:lstStyle/>
        <a:p>
          <a:endParaRPr lang="en-029"/>
        </a:p>
      </dgm:t>
    </dgm:pt>
    <dgm:pt modelId="{0563857B-0A39-4CB8-8FCE-A4BBD312140F}">
      <dgm:prSet phldrT="[Text]" custT="1"/>
      <dgm:spPr>
        <a:xfrm>
          <a:off x="4314398" y="2226933"/>
          <a:ext cx="1577567" cy="907032"/>
        </a:xfrm>
        <a:solidFill>
          <a:sysClr val="window" lastClr="FFFFFF">
            <a:alpha val="90000"/>
            <a:hueOff val="0"/>
            <a:satOff val="0"/>
            <a:lumOff val="0"/>
            <a:alphaOff val="0"/>
          </a:sysClr>
        </a:solidFill>
        <a:ln w="25400" cap="flat" cmpd="sng" algn="ctr">
          <a:solidFill>
            <a:srgbClr val="FEB80A">
              <a:hueOff val="12096535"/>
              <a:satOff val="-23346"/>
              <a:lumOff val="-2997"/>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Request teacher’s assistance too frequently</a:t>
          </a:r>
        </a:p>
      </dgm:t>
    </dgm:pt>
    <dgm:pt modelId="{9132E886-06A9-4062-A6E0-85C19BB9FEF5}" type="parTrans" cxnId="{C5355DFE-F251-4C40-BB80-CE8C555DBC50}">
      <dgm:prSet/>
      <dgm:spPr>
        <a:xfrm>
          <a:off x="4112803" y="1119372"/>
          <a:ext cx="201595" cy="1561076"/>
        </a:xfrm>
        <a:noFill/>
        <a:ln w="25400" cap="flat" cmpd="sng" algn="ctr">
          <a:solidFill>
            <a:srgbClr val="C32D2E">
              <a:hueOff val="0"/>
              <a:satOff val="0"/>
              <a:lumOff val="0"/>
              <a:alphaOff val="0"/>
            </a:srgbClr>
          </a:solidFill>
          <a:prstDash val="solid"/>
        </a:ln>
        <a:effectLst/>
      </dgm:spPr>
      <dgm:t>
        <a:bodyPr/>
        <a:lstStyle/>
        <a:p>
          <a:endParaRPr lang="en-029"/>
        </a:p>
      </dgm:t>
    </dgm:pt>
    <dgm:pt modelId="{40C3F616-DC12-481E-80A8-0F07B6420FD5}" type="sibTrans" cxnId="{C5355DFE-F251-4C40-BB80-CE8C555DBC50}">
      <dgm:prSet/>
      <dgm:spPr/>
      <dgm:t>
        <a:bodyPr/>
        <a:lstStyle/>
        <a:p>
          <a:endParaRPr lang="en-029"/>
        </a:p>
      </dgm:t>
    </dgm:pt>
    <dgm:pt modelId="{9A8F4815-817E-480F-81C0-878ABD369AA1}">
      <dgm:prSet custT="1"/>
      <dgm:spPr>
        <a:xfrm>
          <a:off x="300384" y="2226933"/>
          <a:ext cx="1502017" cy="967601"/>
        </a:xfrm>
        <a:solidFill>
          <a:sysClr val="window" lastClr="FFFFFF">
            <a:alpha val="90000"/>
            <a:hueOff val="0"/>
            <a:satOff val="0"/>
            <a:lumOff val="0"/>
            <a:alphaOff val="0"/>
          </a:sysClr>
        </a:solidFill>
        <a:ln w="25400" cap="flat" cmpd="sng" algn="ctr">
          <a:solidFill>
            <a:srgbClr val="FEB80A">
              <a:hueOff val="1728077"/>
              <a:satOff val="-3335"/>
              <a:lumOff val="-428"/>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Need authentic learning experience</a:t>
          </a:r>
        </a:p>
      </dgm:t>
    </dgm:pt>
    <dgm:pt modelId="{28D80A5E-45D9-4588-92E5-4084C9D88B8D}" type="parTrans" cxnId="{12BF29BF-694B-4962-B4ED-AEC6C5B8033A}">
      <dgm:prSet/>
      <dgm:spPr>
        <a:xfrm>
          <a:off x="171184" y="1126158"/>
          <a:ext cx="129200" cy="1584575"/>
        </a:xfrm>
        <a:noFill/>
        <a:ln w="25400" cap="flat" cmpd="sng" algn="ctr">
          <a:solidFill>
            <a:srgbClr val="C32D2E">
              <a:hueOff val="0"/>
              <a:satOff val="0"/>
              <a:lumOff val="0"/>
              <a:alphaOff val="0"/>
            </a:srgbClr>
          </a:solidFill>
          <a:prstDash val="solid"/>
        </a:ln>
        <a:effectLst/>
      </dgm:spPr>
      <dgm:t>
        <a:bodyPr/>
        <a:lstStyle/>
        <a:p>
          <a:endParaRPr lang="en-029"/>
        </a:p>
      </dgm:t>
    </dgm:pt>
    <dgm:pt modelId="{BA7ABB55-4BFA-4F51-821E-0B52598E0A80}" type="sibTrans" cxnId="{12BF29BF-694B-4962-B4ED-AEC6C5B8033A}">
      <dgm:prSet/>
      <dgm:spPr/>
      <dgm:t>
        <a:bodyPr/>
        <a:lstStyle/>
        <a:p>
          <a:endParaRPr lang="en-029"/>
        </a:p>
      </dgm:t>
    </dgm:pt>
    <dgm:pt modelId="{1B628AE1-CF5A-4A49-8043-C7EFFEECFE38}">
      <dgm:prSet custT="1"/>
      <dgm:spPr>
        <a:xfrm>
          <a:off x="2189179" y="2373382"/>
          <a:ext cx="1351117" cy="885110"/>
        </a:xfrm>
        <a:solidFill>
          <a:sysClr val="window" lastClr="FFFFFF">
            <a:alpha val="90000"/>
            <a:hueOff val="0"/>
            <a:satOff val="0"/>
            <a:lumOff val="0"/>
            <a:alphaOff val="0"/>
          </a:sysClr>
        </a:solidFill>
        <a:ln w="25400" cap="flat" cmpd="sng" algn="ctr">
          <a:solidFill>
            <a:srgbClr val="FEB80A">
              <a:hueOff val="6912306"/>
              <a:satOff val="-13340"/>
              <a:lumOff val="-1713"/>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Laziness and fatigue</a:t>
          </a:r>
        </a:p>
      </dgm:t>
    </dgm:pt>
    <dgm:pt modelId="{5FF516F8-7D06-4B89-A623-D9A37F26DBD2}" type="parTrans" cxnId="{728E489A-CE3F-4BC5-A7C5-ED1EFA4801B8}">
      <dgm:prSet/>
      <dgm:spPr>
        <a:xfrm>
          <a:off x="2020074" y="1119372"/>
          <a:ext cx="169105" cy="1696564"/>
        </a:xfrm>
        <a:noFill/>
        <a:ln w="25400" cap="flat" cmpd="sng" algn="ctr">
          <a:solidFill>
            <a:srgbClr val="C32D2E">
              <a:hueOff val="0"/>
              <a:satOff val="0"/>
              <a:lumOff val="0"/>
              <a:alphaOff val="0"/>
            </a:srgbClr>
          </a:solidFill>
          <a:prstDash val="solid"/>
        </a:ln>
        <a:effectLst/>
      </dgm:spPr>
      <dgm:t>
        <a:bodyPr/>
        <a:lstStyle/>
        <a:p>
          <a:endParaRPr lang="en-029"/>
        </a:p>
      </dgm:t>
    </dgm:pt>
    <dgm:pt modelId="{78473130-369C-4D4D-B642-031115B46AC7}" type="sibTrans" cxnId="{728E489A-CE3F-4BC5-A7C5-ED1EFA4801B8}">
      <dgm:prSet/>
      <dgm:spPr/>
      <dgm:t>
        <a:bodyPr/>
        <a:lstStyle/>
        <a:p>
          <a:endParaRPr lang="en-029"/>
        </a:p>
      </dgm:t>
    </dgm:pt>
    <dgm:pt modelId="{8F998035-34AD-49B2-AC2D-7BC92337668D}">
      <dgm:prSet custT="1"/>
      <dgm:spPr>
        <a:xfrm>
          <a:off x="4314398" y="3318559"/>
          <a:ext cx="1486198" cy="1040397"/>
        </a:xfrm>
        <a:solidFill>
          <a:sysClr val="window" lastClr="FFFFFF">
            <a:alpha val="90000"/>
            <a:hueOff val="0"/>
            <a:satOff val="0"/>
            <a:lumOff val="0"/>
            <a:alphaOff val="0"/>
          </a:sysClr>
        </a:solidFill>
        <a:ln w="25400" cap="flat" cmpd="sng" algn="ctr">
          <a:solidFill>
            <a:srgbClr val="FEB80A">
              <a:hueOff val="13824612"/>
              <a:satOff val="-26681"/>
              <a:lumOff val="-3425"/>
              <a:alphaOff val="0"/>
            </a:srgbClr>
          </a:solidFill>
          <a:prstDash val="solid"/>
        </a:ln>
        <a:effectLst/>
      </dgm:spPr>
      <dgm:t>
        <a:bodyPr/>
        <a:lstStyle/>
        <a:p>
          <a:r>
            <a:rPr lang="en-029" sz="2000" dirty="0">
              <a:solidFill>
                <a:sysClr val="windowText" lastClr="000000">
                  <a:hueOff val="0"/>
                  <a:satOff val="0"/>
                  <a:lumOff val="0"/>
                  <a:alphaOff val="0"/>
                </a:sysClr>
              </a:solidFill>
              <a:latin typeface="Times New Roman" pitchFamily="18" charset="0"/>
              <a:ea typeface="+mn-ea"/>
              <a:cs typeface="Times New Roman" pitchFamily="18" charset="0"/>
            </a:rPr>
            <a:t>Limited independent  thinking </a:t>
          </a:r>
        </a:p>
      </dgm:t>
    </dgm:pt>
    <dgm:pt modelId="{43B42784-1F9D-4415-8C83-E20769248AB0}" type="parTrans" cxnId="{A0046A1B-EE67-4FFD-A896-4977993A0D19}">
      <dgm:prSet/>
      <dgm:spPr>
        <a:xfrm>
          <a:off x="4112803" y="1119372"/>
          <a:ext cx="201595" cy="2719385"/>
        </a:xfrm>
        <a:noFill/>
        <a:ln w="25400" cap="flat" cmpd="sng" algn="ctr">
          <a:solidFill>
            <a:srgbClr val="C32D2E">
              <a:hueOff val="0"/>
              <a:satOff val="0"/>
              <a:lumOff val="0"/>
              <a:alphaOff val="0"/>
            </a:srgbClr>
          </a:solidFill>
          <a:prstDash val="solid"/>
        </a:ln>
        <a:effectLst/>
      </dgm:spPr>
      <dgm:t>
        <a:bodyPr/>
        <a:lstStyle/>
        <a:p>
          <a:endParaRPr lang="en-029"/>
        </a:p>
      </dgm:t>
    </dgm:pt>
    <dgm:pt modelId="{3F0700F6-5686-494B-9843-3B2C59A13013}" type="sibTrans" cxnId="{A0046A1B-EE67-4FFD-A896-4977993A0D19}">
      <dgm:prSet/>
      <dgm:spPr/>
      <dgm:t>
        <a:bodyPr/>
        <a:lstStyle/>
        <a:p>
          <a:endParaRPr lang="en-029"/>
        </a:p>
      </dgm:t>
    </dgm:pt>
    <dgm:pt modelId="{271A1BAF-61F8-4811-A012-A03DB246B18C}" type="pres">
      <dgm:prSet presAssocID="{DAFE514E-FE10-4BBA-9C21-2DF149313AE1}" presName="diagram" presStyleCnt="0">
        <dgm:presLayoutVars>
          <dgm:chPref val="1"/>
          <dgm:dir/>
          <dgm:animOne val="branch"/>
          <dgm:animLvl val="lvl"/>
          <dgm:resizeHandles/>
        </dgm:presLayoutVars>
      </dgm:prSet>
      <dgm:spPr/>
    </dgm:pt>
    <dgm:pt modelId="{15508E74-16FE-4831-BAD0-5A4A2110F2D0}" type="pres">
      <dgm:prSet presAssocID="{B189D65B-0377-468C-A379-87952ACDF46D}" presName="root" presStyleCnt="0"/>
      <dgm:spPr/>
    </dgm:pt>
    <dgm:pt modelId="{7411D91D-1D9D-4ED3-AD44-6871CDDD9620}" type="pres">
      <dgm:prSet presAssocID="{B189D65B-0377-468C-A379-87952ACDF46D}" presName="rootComposite" presStyleCnt="0"/>
      <dgm:spPr/>
    </dgm:pt>
    <dgm:pt modelId="{07DD21FE-993D-4DFD-9C2C-D5A1B94CD900}" type="pres">
      <dgm:prSet presAssocID="{B189D65B-0377-468C-A379-87952ACDF46D}" presName="rootText" presStyleLbl="node1" presStyleIdx="0" presStyleCnt="3" custLinFactNeighborX="1251" custLinFactNeighborY="919"/>
      <dgm:spPr>
        <a:prstGeom prst="roundRect">
          <a:avLst>
            <a:gd name="adj" fmla="val 10000"/>
          </a:avLst>
        </a:prstGeom>
      </dgm:spPr>
    </dgm:pt>
    <dgm:pt modelId="{98BB8D24-26B4-41AE-911D-4ED1CAB7B03A}" type="pres">
      <dgm:prSet presAssocID="{B189D65B-0377-468C-A379-87952ACDF46D}" presName="rootConnector" presStyleLbl="node1" presStyleIdx="0" presStyleCnt="3"/>
      <dgm:spPr/>
    </dgm:pt>
    <dgm:pt modelId="{EA45A62E-31C0-432A-A35E-2AA3B4BDB6A0}" type="pres">
      <dgm:prSet presAssocID="{B189D65B-0377-468C-A379-87952ACDF46D}" presName="childShape" presStyleCnt="0"/>
      <dgm:spPr/>
    </dgm:pt>
    <dgm:pt modelId="{0EB467BA-19F0-44C4-867F-0CB973BE74DD}" type="pres">
      <dgm:prSet presAssocID="{4FB382CF-E7F5-4C2E-8FF4-5087C37377E0}" presName="Name13" presStyleLbl="parChTrans1D2" presStyleIdx="0" presStyleCnt="9"/>
      <dgm:spPr>
        <a:custGeom>
          <a:avLst/>
          <a:gdLst/>
          <a:ahLst/>
          <a:cxnLst/>
          <a:rect l="0" t="0" r="0" b="0"/>
          <a:pathLst>
            <a:path>
              <a:moveTo>
                <a:pt x="0" y="0"/>
              </a:moveTo>
              <a:lnTo>
                <a:pt x="0" y="546994"/>
              </a:lnTo>
              <a:lnTo>
                <a:pt x="129200" y="546994"/>
              </a:lnTo>
            </a:path>
          </a:pathLst>
        </a:custGeom>
      </dgm:spPr>
    </dgm:pt>
    <dgm:pt modelId="{125BED84-5548-4EF0-9D86-B7EABF5B9B70}" type="pres">
      <dgm:prSet presAssocID="{7B299DB8-DCA6-443F-AAE3-7249D7685E00}" presName="childText" presStyleLbl="bgAcc1" presStyleIdx="0" presStyleCnt="9" custScaleX="118180">
        <dgm:presLayoutVars>
          <dgm:bulletEnabled val="1"/>
        </dgm:presLayoutVars>
      </dgm:prSet>
      <dgm:spPr>
        <a:prstGeom prst="roundRect">
          <a:avLst>
            <a:gd name="adj" fmla="val 10000"/>
          </a:avLst>
        </a:prstGeom>
      </dgm:spPr>
    </dgm:pt>
    <dgm:pt modelId="{A339871C-E92B-439C-B9AC-DA3DB439EAE7}" type="pres">
      <dgm:prSet presAssocID="{28D80A5E-45D9-4588-92E5-4084C9D88B8D}" presName="Name13" presStyleLbl="parChTrans1D2" presStyleIdx="1" presStyleCnt="9"/>
      <dgm:spPr>
        <a:custGeom>
          <a:avLst/>
          <a:gdLst/>
          <a:ahLst/>
          <a:cxnLst/>
          <a:rect l="0" t="0" r="0" b="0"/>
          <a:pathLst>
            <a:path>
              <a:moveTo>
                <a:pt x="0" y="0"/>
              </a:moveTo>
              <a:lnTo>
                <a:pt x="0" y="1584575"/>
              </a:lnTo>
              <a:lnTo>
                <a:pt x="129200" y="1584575"/>
              </a:lnTo>
            </a:path>
          </a:pathLst>
        </a:custGeom>
      </dgm:spPr>
    </dgm:pt>
    <dgm:pt modelId="{34C15B37-9345-4488-AA9A-3D4777516C0A}" type="pres">
      <dgm:prSet presAssocID="{9A8F4815-817E-480F-81C0-878ABD369AA1}" presName="childText" presStyleLbl="bgAcc1" presStyleIdx="1" presStyleCnt="9" custScaleX="127139" custScaleY="131045" custLinFactNeighborY="5665">
        <dgm:presLayoutVars>
          <dgm:bulletEnabled val="1"/>
        </dgm:presLayoutVars>
      </dgm:prSet>
      <dgm:spPr>
        <a:prstGeom prst="roundRect">
          <a:avLst>
            <a:gd name="adj" fmla="val 10000"/>
          </a:avLst>
        </a:prstGeom>
      </dgm:spPr>
    </dgm:pt>
    <dgm:pt modelId="{4E3422FE-C002-4D85-87CE-61697FBB1986}" type="pres">
      <dgm:prSet presAssocID="{E51ED877-CCAD-4E49-BDEB-F9B1C97C86FC}" presName="Name13" presStyleLbl="parChTrans1D2" presStyleIdx="2" presStyleCnt="9"/>
      <dgm:spPr>
        <a:custGeom>
          <a:avLst/>
          <a:gdLst/>
          <a:ahLst/>
          <a:cxnLst/>
          <a:rect l="0" t="0" r="0" b="0"/>
          <a:pathLst>
            <a:path>
              <a:moveTo>
                <a:pt x="0" y="0"/>
              </a:moveTo>
              <a:lnTo>
                <a:pt x="0" y="2839995"/>
              </a:lnTo>
              <a:lnTo>
                <a:pt x="129200" y="2839995"/>
              </a:lnTo>
            </a:path>
          </a:pathLst>
        </a:custGeom>
      </dgm:spPr>
    </dgm:pt>
    <dgm:pt modelId="{0A7C05AB-1DC3-4132-8E28-534F87C3D71E}" type="pres">
      <dgm:prSet presAssocID="{AEF3C50B-CB2F-4424-944F-FF91A4A73D66}" presName="childText" presStyleLbl="bgAcc1" presStyleIdx="2" presStyleCnt="9" custScaleX="115131" custScaleY="78307">
        <dgm:presLayoutVars>
          <dgm:bulletEnabled val="1"/>
        </dgm:presLayoutVars>
      </dgm:prSet>
      <dgm:spPr>
        <a:prstGeom prst="roundRect">
          <a:avLst>
            <a:gd name="adj" fmla="val 10000"/>
          </a:avLst>
        </a:prstGeom>
      </dgm:spPr>
    </dgm:pt>
    <dgm:pt modelId="{B45D26B4-AC9D-4B61-B2B7-B77527ECEE70}" type="pres">
      <dgm:prSet presAssocID="{9DBA8919-E956-4920-B66B-80198F8C6BD5}" presName="root" presStyleCnt="0"/>
      <dgm:spPr/>
    </dgm:pt>
    <dgm:pt modelId="{7DEC11EC-D7B6-45FF-B476-EF26C9497212}" type="pres">
      <dgm:prSet presAssocID="{9DBA8919-E956-4920-B66B-80198F8C6BD5}" presName="rootComposite" presStyleCnt="0"/>
      <dgm:spPr/>
    </dgm:pt>
    <dgm:pt modelId="{04AFF58E-EC7A-41F4-A8E8-DB3D6F22FE1F}" type="pres">
      <dgm:prSet presAssocID="{9DBA8919-E956-4920-B66B-80198F8C6BD5}" presName="rootText" presStyleLbl="node1" presStyleIdx="1" presStyleCnt="3" custScaleX="114512"/>
      <dgm:spPr>
        <a:prstGeom prst="roundRect">
          <a:avLst>
            <a:gd name="adj" fmla="val 10000"/>
          </a:avLst>
        </a:prstGeom>
      </dgm:spPr>
    </dgm:pt>
    <dgm:pt modelId="{EA4D6196-3CD6-4DE8-8C77-4F5242CFE554}" type="pres">
      <dgm:prSet presAssocID="{9DBA8919-E956-4920-B66B-80198F8C6BD5}" presName="rootConnector" presStyleLbl="node1" presStyleIdx="1" presStyleCnt="3"/>
      <dgm:spPr/>
    </dgm:pt>
    <dgm:pt modelId="{F2D4E18A-62A3-4821-BC0A-8BDB80945670}" type="pres">
      <dgm:prSet presAssocID="{9DBA8919-E956-4920-B66B-80198F8C6BD5}" presName="childShape" presStyleCnt="0"/>
      <dgm:spPr/>
    </dgm:pt>
    <dgm:pt modelId="{F240DDDF-B3CB-452B-B9B0-95AD0DA910A9}" type="pres">
      <dgm:prSet presAssocID="{0FAC524E-59B1-4F16-92E7-450116EA256F}" presName="Name13" presStyleLbl="parChTrans1D2" presStyleIdx="3" presStyleCnt="9"/>
      <dgm:spPr>
        <a:custGeom>
          <a:avLst/>
          <a:gdLst/>
          <a:ahLst/>
          <a:cxnLst/>
          <a:rect l="0" t="0" r="0" b="0"/>
          <a:pathLst>
            <a:path>
              <a:moveTo>
                <a:pt x="0" y="0"/>
              </a:moveTo>
              <a:lnTo>
                <a:pt x="0" y="627004"/>
              </a:lnTo>
              <a:lnTo>
                <a:pt x="169105" y="627004"/>
              </a:lnTo>
            </a:path>
          </a:pathLst>
        </a:custGeom>
      </dgm:spPr>
    </dgm:pt>
    <dgm:pt modelId="{C9F37B04-B5A8-4DC8-8AF1-721406875E05}" type="pres">
      <dgm:prSet presAssocID="{6243F1B0-ADA0-4D4C-BB58-861C6CE3F82B}" presName="childText" presStyleLbl="bgAcc1" presStyleIdx="3" presStyleCnt="9" custScaleX="125883" custScaleY="119834">
        <dgm:presLayoutVars>
          <dgm:bulletEnabled val="1"/>
        </dgm:presLayoutVars>
      </dgm:prSet>
      <dgm:spPr>
        <a:prstGeom prst="roundRect">
          <a:avLst>
            <a:gd name="adj" fmla="val 10000"/>
          </a:avLst>
        </a:prstGeom>
      </dgm:spPr>
    </dgm:pt>
    <dgm:pt modelId="{491CA254-BC28-4662-913E-780B81825283}" type="pres">
      <dgm:prSet presAssocID="{5FF516F8-7D06-4B89-A623-D9A37F26DBD2}" presName="Name13" presStyleLbl="parChTrans1D2" presStyleIdx="4" presStyleCnt="9"/>
      <dgm:spPr>
        <a:custGeom>
          <a:avLst/>
          <a:gdLst/>
          <a:ahLst/>
          <a:cxnLst/>
          <a:rect l="0" t="0" r="0" b="0"/>
          <a:pathLst>
            <a:path>
              <a:moveTo>
                <a:pt x="0" y="0"/>
              </a:moveTo>
              <a:lnTo>
                <a:pt x="0" y="1696564"/>
              </a:lnTo>
              <a:lnTo>
                <a:pt x="169105" y="1696564"/>
              </a:lnTo>
            </a:path>
          </a:pathLst>
        </a:custGeom>
      </dgm:spPr>
    </dgm:pt>
    <dgm:pt modelId="{5E0D8D8A-BC6A-423C-BBC8-28E743FD7D10}" type="pres">
      <dgm:prSet presAssocID="{1B628AE1-CF5A-4A49-8043-C7EFFEECFE38}" presName="childText" presStyleLbl="bgAcc1" presStyleIdx="4" presStyleCnt="9" custScaleX="114366" custScaleY="119873" custLinFactNeighborX="553" custLinFactNeighborY="10818">
        <dgm:presLayoutVars>
          <dgm:bulletEnabled val="1"/>
        </dgm:presLayoutVars>
      </dgm:prSet>
      <dgm:spPr>
        <a:prstGeom prst="roundRect">
          <a:avLst>
            <a:gd name="adj" fmla="val 10000"/>
          </a:avLst>
        </a:prstGeom>
      </dgm:spPr>
    </dgm:pt>
    <dgm:pt modelId="{2A836A3E-49ED-4EC4-A1ED-53F4DBC784CC}" type="pres">
      <dgm:prSet presAssocID="{26ED73F2-7E17-462B-9CD6-BD28657C8DAC}" presName="Name13" presStyleLbl="parChTrans1D2" presStyleIdx="5" presStyleCnt="9"/>
      <dgm:spPr>
        <a:custGeom>
          <a:avLst/>
          <a:gdLst/>
          <a:ahLst/>
          <a:cxnLst/>
          <a:rect l="0" t="0" r="0" b="0"/>
          <a:pathLst>
            <a:path>
              <a:moveTo>
                <a:pt x="0" y="0"/>
              </a:moveTo>
              <a:lnTo>
                <a:pt x="0" y="2834213"/>
              </a:lnTo>
              <a:lnTo>
                <a:pt x="165088" y="2834213"/>
              </a:lnTo>
            </a:path>
          </a:pathLst>
        </a:custGeom>
      </dgm:spPr>
    </dgm:pt>
    <dgm:pt modelId="{CFCBC8AB-2ADD-4412-BDA7-67BC35BA117F}" type="pres">
      <dgm:prSet presAssocID="{2E7D1B2B-05A9-4FE1-AE9B-85C0359117DA}" presName="childText" presStyleLbl="bgAcc1" presStyleIdx="5" presStyleCnt="9" custScaleX="121329" custScaleY="146597" custLinFactNeighborX="-340" custLinFactNeighborY="-4160">
        <dgm:presLayoutVars>
          <dgm:bulletEnabled val="1"/>
        </dgm:presLayoutVars>
      </dgm:prSet>
      <dgm:spPr>
        <a:prstGeom prst="roundRect">
          <a:avLst>
            <a:gd name="adj" fmla="val 10000"/>
          </a:avLst>
        </a:prstGeom>
      </dgm:spPr>
    </dgm:pt>
    <dgm:pt modelId="{74EFA722-9E87-4470-B481-55290786475C}" type="pres">
      <dgm:prSet presAssocID="{2D426AE0-5ACE-4C61-93C9-BF2384C583D9}" presName="root" presStyleCnt="0"/>
      <dgm:spPr/>
    </dgm:pt>
    <dgm:pt modelId="{F173E745-31FA-4A38-9D94-B31AB4AA3D10}" type="pres">
      <dgm:prSet presAssocID="{2D426AE0-5ACE-4C61-93C9-BF2384C583D9}" presName="rootComposite" presStyleCnt="0"/>
      <dgm:spPr/>
    </dgm:pt>
    <dgm:pt modelId="{EE2A372D-49FE-4658-B512-0B294746EC63}" type="pres">
      <dgm:prSet presAssocID="{2D426AE0-5ACE-4C61-93C9-BF2384C583D9}" presName="rootText" presStyleLbl="node1" presStyleIdx="2" presStyleCnt="3" custScaleX="136513"/>
      <dgm:spPr>
        <a:prstGeom prst="roundRect">
          <a:avLst>
            <a:gd name="adj" fmla="val 10000"/>
          </a:avLst>
        </a:prstGeom>
      </dgm:spPr>
    </dgm:pt>
    <dgm:pt modelId="{187B468D-0F29-4E5B-8D47-35FFEF1C8E17}" type="pres">
      <dgm:prSet presAssocID="{2D426AE0-5ACE-4C61-93C9-BF2384C583D9}" presName="rootConnector" presStyleLbl="node1" presStyleIdx="2" presStyleCnt="3"/>
      <dgm:spPr/>
    </dgm:pt>
    <dgm:pt modelId="{3C6CA322-C85E-44AE-8FD4-D76141EE3A69}" type="pres">
      <dgm:prSet presAssocID="{2D426AE0-5ACE-4C61-93C9-BF2384C583D9}" presName="childShape" presStyleCnt="0"/>
      <dgm:spPr/>
    </dgm:pt>
    <dgm:pt modelId="{97360B53-8CA4-416A-B7AB-37B08BD75A4F}" type="pres">
      <dgm:prSet presAssocID="{6E641938-9798-46C5-9C12-688803527338}" presName="Name13" presStyleLbl="parChTrans1D2" presStyleIdx="6" presStyleCnt="9"/>
      <dgm:spPr>
        <a:custGeom>
          <a:avLst/>
          <a:gdLst/>
          <a:ahLst/>
          <a:cxnLst/>
          <a:rect l="0" t="0" r="0" b="0"/>
          <a:pathLst>
            <a:path>
              <a:moveTo>
                <a:pt x="0" y="0"/>
              </a:moveTo>
              <a:lnTo>
                <a:pt x="0" y="553780"/>
              </a:lnTo>
              <a:lnTo>
                <a:pt x="201595" y="553780"/>
              </a:lnTo>
            </a:path>
          </a:pathLst>
        </a:custGeom>
      </dgm:spPr>
    </dgm:pt>
    <dgm:pt modelId="{A53E90C3-013C-42CC-BEBF-89A5B4EC2BD7}" type="pres">
      <dgm:prSet presAssocID="{AB6A6FF3-8A4E-49CD-A1CE-341DFD5E5383}" presName="childText" presStyleLbl="bgAcc1" presStyleIdx="6" presStyleCnt="9" custScaleX="123934">
        <dgm:presLayoutVars>
          <dgm:bulletEnabled val="1"/>
        </dgm:presLayoutVars>
      </dgm:prSet>
      <dgm:spPr>
        <a:prstGeom prst="roundRect">
          <a:avLst>
            <a:gd name="adj" fmla="val 10000"/>
          </a:avLst>
        </a:prstGeom>
      </dgm:spPr>
    </dgm:pt>
    <dgm:pt modelId="{3D2E712E-E9E6-4520-A33E-D8D2895C4D95}" type="pres">
      <dgm:prSet presAssocID="{9132E886-06A9-4062-A6E0-85C19BB9FEF5}" presName="Name13" presStyleLbl="parChTrans1D2" presStyleIdx="7" presStyleCnt="9"/>
      <dgm:spPr>
        <a:custGeom>
          <a:avLst/>
          <a:gdLst/>
          <a:ahLst/>
          <a:cxnLst/>
          <a:rect l="0" t="0" r="0" b="0"/>
          <a:pathLst>
            <a:path>
              <a:moveTo>
                <a:pt x="0" y="0"/>
              </a:moveTo>
              <a:lnTo>
                <a:pt x="0" y="1561076"/>
              </a:lnTo>
              <a:lnTo>
                <a:pt x="201595" y="1561076"/>
              </a:lnTo>
            </a:path>
          </a:pathLst>
        </a:custGeom>
      </dgm:spPr>
    </dgm:pt>
    <dgm:pt modelId="{A6D08830-9552-41E5-A7B8-44C02C2F59CE}" type="pres">
      <dgm:prSet presAssocID="{0563857B-0A39-4CB8-8FCE-A4BBD312140F}" presName="childText" presStyleLbl="bgAcc1" presStyleIdx="7" presStyleCnt="9" custScaleX="133534" custScaleY="122842">
        <dgm:presLayoutVars>
          <dgm:bulletEnabled val="1"/>
        </dgm:presLayoutVars>
      </dgm:prSet>
      <dgm:spPr>
        <a:prstGeom prst="roundRect">
          <a:avLst>
            <a:gd name="adj" fmla="val 10000"/>
          </a:avLst>
        </a:prstGeom>
      </dgm:spPr>
    </dgm:pt>
    <dgm:pt modelId="{B2650D1B-A8BE-433D-B74F-6AEED6A0F699}" type="pres">
      <dgm:prSet presAssocID="{43B42784-1F9D-4415-8C83-E20769248AB0}" presName="Name13" presStyleLbl="parChTrans1D2" presStyleIdx="8" presStyleCnt="9"/>
      <dgm:spPr>
        <a:custGeom>
          <a:avLst/>
          <a:gdLst/>
          <a:ahLst/>
          <a:cxnLst/>
          <a:rect l="0" t="0" r="0" b="0"/>
          <a:pathLst>
            <a:path>
              <a:moveTo>
                <a:pt x="0" y="0"/>
              </a:moveTo>
              <a:lnTo>
                <a:pt x="0" y="2719385"/>
              </a:lnTo>
              <a:lnTo>
                <a:pt x="201595" y="2719385"/>
              </a:lnTo>
            </a:path>
          </a:pathLst>
        </a:custGeom>
      </dgm:spPr>
    </dgm:pt>
    <dgm:pt modelId="{61CE5EE8-A486-43C4-801F-115CDF497359}" type="pres">
      <dgm:prSet presAssocID="{8F998035-34AD-49B2-AC2D-7BC92337668D}" presName="childText" presStyleLbl="bgAcc1" presStyleIdx="8" presStyleCnt="9" custScaleX="125800" custScaleY="140904">
        <dgm:presLayoutVars>
          <dgm:bulletEnabled val="1"/>
        </dgm:presLayoutVars>
      </dgm:prSet>
      <dgm:spPr>
        <a:prstGeom prst="roundRect">
          <a:avLst>
            <a:gd name="adj" fmla="val 10000"/>
          </a:avLst>
        </a:prstGeom>
      </dgm:spPr>
    </dgm:pt>
  </dgm:ptLst>
  <dgm:cxnLst>
    <dgm:cxn modelId="{5265FD07-D8C1-4074-9B62-669365FF8E1F}" type="presOf" srcId="{B189D65B-0377-468C-A379-87952ACDF46D}" destId="{98BB8D24-26B4-41AE-911D-4ED1CAB7B03A}" srcOrd="1" destOrd="0" presId="urn:microsoft.com/office/officeart/2005/8/layout/hierarchy3"/>
    <dgm:cxn modelId="{B57C6B10-A195-4005-B392-16F5EDF1787D}" type="presOf" srcId="{9DBA8919-E956-4920-B66B-80198F8C6BD5}" destId="{04AFF58E-EC7A-41F4-A8E8-DB3D6F22FE1F}" srcOrd="0" destOrd="0" presId="urn:microsoft.com/office/officeart/2005/8/layout/hierarchy3"/>
    <dgm:cxn modelId="{F0F54612-759F-4E11-A196-31F03E4AA443}" type="presOf" srcId="{B189D65B-0377-468C-A379-87952ACDF46D}" destId="{07DD21FE-993D-4DFD-9C2C-D5A1B94CD900}" srcOrd="0" destOrd="0" presId="urn:microsoft.com/office/officeart/2005/8/layout/hierarchy3"/>
    <dgm:cxn modelId="{A0046A1B-EE67-4FFD-A896-4977993A0D19}" srcId="{2D426AE0-5ACE-4C61-93C9-BF2384C583D9}" destId="{8F998035-34AD-49B2-AC2D-7BC92337668D}" srcOrd="2" destOrd="0" parTransId="{43B42784-1F9D-4415-8C83-E20769248AB0}" sibTransId="{3F0700F6-5686-494B-9843-3B2C59A13013}"/>
    <dgm:cxn modelId="{7629BF22-BE8B-4602-903B-F440891FF788}" srcId="{DAFE514E-FE10-4BBA-9C21-2DF149313AE1}" destId="{B189D65B-0377-468C-A379-87952ACDF46D}" srcOrd="0" destOrd="0" parTransId="{425285AA-94AE-43A1-88C4-ECF96B5F5E0D}" sibTransId="{316EAB4B-C711-4AE8-8621-9D7122A105CB}"/>
    <dgm:cxn modelId="{2697853D-1DCB-4CE7-96EA-3B1B55C80471}" type="presOf" srcId="{5FF516F8-7D06-4B89-A623-D9A37F26DBD2}" destId="{491CA254-BC28-4662-913E-780B81825283}" srcOrd="0" destOrd="0" presId="urn:microsoft.com/office/officeart/2005/8/layout/hierarchy3"/>
    <dgm:cxn modelId="{261B133F-D149-4CA8-85BD-1CA33BF023FB}" type="presOf" srcId="{7B299DB8-DCA6-443F-AAE3-7249D7685E00}" destId="{125BED84-5548-4EF0-9D86-B7EABF5B9B70}" srcOrd="0" destOrd="0" presId="urn:microsoft.com/office/officeart/2005/8/layout/hierarchy3"/>
    <dgm:cxn modelId="{1C24815D-E662-4A57-A720-F1822DD34E03}" type="presOf" srcId="{28D80A5E-45D9-4588-92E5-4084C9D88B8D}" destId="{A339871C-E92B-439C-B9AC-DA3DB439EAE7}" srcOrd="0" destOrd="0" presId="urn:microsoft.com/office/officeart/2005/8/layout/hierarchy3"/>
    <dgm:cxn modelId="{701A1E43-9EBF-4F9D-93A5-D82BA9D42E69}" type="presOf" srcId="{9132E886-06A9-4062-A6E0-85C19BB9FEF5}" destId="{3D2E712E-E9E6-4520-A33E-D8D2895C4D95}" srcOrd="0" destOrd="0" presId="urn:microsoft.com/office/officeart/2005/8/layout/hierarchy3"/>
    <dgm:cxn modelId="{26B5DB53-BB2A-4E6B-B17C-924AEA893A7E}" type="presOf" srcId="{1B628AE1-CF5A-4A49-8043-C7EFFEECFE38}" destId="{5E0D8D8A-BC6A-423C-BBC8-28E743FD7D10}" srcOrd="0" destOrd="0" presId="urn:microsoft.com/office/officeart/2005/8/layout/hierarchy3"/>
    <dgm:cxn modelId="{E019D357-C20A-43EA-A192-087FDC9C4AC0}" type="presOf" srcId="{4FB382CF-E7F5-4C2E-8FF4-5087C37377E0}" destId="{0EB467BA-19F0-44C4-867F-0CB973BE74DD}" srcOrd="0" destOrd="0" presId="urn:microsoft.com/office/officeart/2005/8/layout/hierarchy3"/>
    <dgm:cxn modelId="{695F297E-0FA2-4C4C-9FA0-C61924B50AF1}" type="presOf" srcId="{26ED73F2-7E17-462B-9CD6-BD28657C8DAC}" destId="{2A836A3E-49ED-4EC4-A1ED-53F4DBC784CC}" srcOrd="0" destOrd="0" presId="urn:microsoft.com/office/officeart/2005/8/layout/hierarchy3"/>
    <dgm:cxn modelId="{5634F68C-7BBB-489B-A726-6CD6F4D3FAFF}" srcId="{9DBA8919-E956-4920-B66B-80198F8C6BD5}" destId="{6243F1B0-ADA0-4D4C-BB58-861C6CE3F82B}" srcOrd="0" destOrd="0" parTransId="{0FAC524E-59B1-4F16-92E7-450116EA256F}" sibTransId="{59DA5F01-7356-48C6-9DF4-EB242D689668}"/>
    <dgm:cxn modelId="{A247B990-92EC-4CB8-AC05-BEF270F5C769}" srcId="{B189D65B-0377-468C-A379-87952ACDF46D}" destId="{7B299DB8-DCA6-443F-AAE3-7249D7685E00}" srcOrd="0" destOrd="0" parTransId="{4FB382CF-E7F5-4C2E-8FF4-5087C37377E0}" sibTransId="{0AA6EEAE-F1CE-4D97-A85C-20CBDBF8A69F}"/>
    <dgm:cxn modelId="{85F1E396-7986-4925-AB06-B10E68888BBC}" type="presOf" srcId="{2D426AE0-5ACE-4C61-93C9-BF2384C583D9}" destId="{187B468D-0F29-4E5B-8D47-35FFEF1C8E17}" srcOrd="1" destOrd="0" presId="urn:microsoft.com/office/officeart/2005/8/layout/hierarchy3"/>
    <dgm:cxn modelId="{728E489A-CE3F-4BC5-A7C5-ED1EFA4801B8}" srcId="{9DBA8919-E956-4920-B66B-80198F8C6BD5}" destId="{1B628AE1-CF5A-4A49-8043-C7EFFEECFE38}" srcOrd="1" destOrd="0" parTransId="{5FF516F8-7D06-4B89-A623-D9A37F26DBD2}" sibTransId="{78473130-369C-4D4D-B642-031115B46AC7}"/>
    <dgm:cxn modelId="{C33E6B9E-3BE9-4E2D-B41B-2F28D5ED15E4}" type="presOf" srcId="{2D426AE0-5ACE-4C61-93C9-BF2384C583D9}" destId="{EE2A372D-49FE-4658-B512-0B294746EC63}" srcOrd="0" destOrd="0" presId="urn:microsoft.com/office/officeart/2005/8/layout/hierarchy3"/>
    <dgm:cxn modelId="{C5DDE9A3-6A90-4DB1-9255-57722C206860}" type="presOf" srcId="{9DBA8919-E956-4920-B66B-80198F8C6BD5}" destId="{EA4D6196-3CD6-4DE8-8C77-4F5242CFE554}" srcOrd="1" destOrd="0" presId="urn:microsoft.com/office/officeart/2005/8/layout/hierarchy3"/>
    <dgm:cxn modelId="{0C1EF6A3-ECD0-4A07-AF2A-455B2020DEEE}" type="presOf" srcId="{8F998035-34AD-49B2-AC2D-7BC92337668D}" destId="{61CE5EE8-A486-43C4-801F-115CDF497359}" srcOrd="0" destOrd="0" presId="urn:microsoft.com/office/officeart/2005/8/layout/hierarchy3"/>
    <dgm:cxn modelId="{3966F8A4-B815-464B-9BAA-D1E662342190}" type="presOf" srcId="{DAFE514E-FE10-4BBA-9C21-2DF149313AE1}" destId="{271A1BAF-61F8-4811-A012-A03DB246B18C}" srcOrd="0" destOrd="0" presId="urn:microsoft.com/office/officeart/2005/8/layout/hierarchy3"/>
    <dgm:cxn modelId="{52F2A1AA-2FA6-4C52-AB34-B3D40933E1F2}" type="presOf" srcId="{2E7D1B2B-05A9-4FE1-AE9B-85C0359117DA}" destId="{CFCBC8AB-2ADD-4412-BDA7-67BC35BA117F}" srcOrd="0" destOrd="0" presId="urn:microsoft.com/office/officeart/2005/8/layout/hierarchy3"/>
    <dgm:cxn modelId="{D1E190B3-84F8-45FD-9AA4-B5AC12A21A2F}" type="presOf" srcId="{0563857B-0A39-4CB8-8FCE-A4BBD312140F}" destId="{A6D08830-9552-41E5-A7B8-44C02C2F59CE}" srcOrd="0" destOrd="0" presId="urn:microsoft.com/office/officeart/2005/8/layout/hierarchy3"/>
    <dgm:cxn modelId="{E7B344B4-4F57-4832-8CA3-23AC35D664B7}" type="presOf" srcId="{AEF3C50B-CB2F-4424-944F-FF91A4A73D66}" destId="{0A7C05AB-1DC3-4132-8E28-534F87C3D71E}" srcOrd="0" destOrd="0" presId="urn:microsoft.com/office/officeart/2005/8/layout/hierarchy3"/>
    <dgm:cxn modelId="{59735DB9-53D6-4C53-9D23-1CAFFF79B591}" type="presOf" srcId="{E51ED877-CCAD-4E49-BDEB-F9B1C97C86FC}" destId="{4E3422FE-C002-4D85-87CE-61697FBB1986}" srcOrd="0" destOrd="0" presId="urn:microsoft.com/office/officeart/2005/8/layout/hierarchy3"/>
    <dgm:cxn modelId="{61515DBD-E7CB-4835-BA4E-92DB7F9DA0CF}" srcId="{2D426AE0-5ACE-4C61-93C9-BF2384C583D9}" destId="{AB6A6FF3-8A4E-49CD-A1CE-341DFD5E5383}" srcOrd="0" destOrd="0" parTransId="{6E641938-9798-46C5-9C12-688803527338}" sibTransId="{03CA342C-EC20-4F6E-947F-7A9B5971BE58}"/>
    <dgm:cxn modelId="{12BF29BF-694B-4962-B4ED-AEC6C5B8033A}" srcId="{B189D65B-0377-468C-A379-87952ACDF46D}" destId="{9A8F4815-817E-480F-81C0-878ABD369AA1}" srcOrd="1" destOrd="0" parTransId="{28D80A5E-45D9-4588-92E5-4084C9D88B8D}" sibTransId="{BA7ABB55-4BFA-4F51-821E-0B52598E0A80}"/>
    <dgm:cxn modelId="{FF9E44C2-A941-4492-9D45-91515F6F5739}" type="presOf" srcId="{6E641938-9798-46C5-9C12-688803527338}" destId="{97360B53-8CA4-416A-B7AB-37B08BD75A4F}" srcOrd="0" destOrd="0" presId="urn:microsoft.com/office/officeart/2005/8/layout/hierarchy3"/>
    <dgm:cxn modelId="{17006EC3-B2EE-4359-8238-D45717964936}" srcId="{DAFE514E-FE10-4BBA-9C21-2DF149313AE1}" destId="{2D426AE0-5ACE-4C61-93C9-BF2384C583D9}" srcOrd="2" destOrd="0" parTransId="{A0C3DAC4-FDFD-400F-8595-E542CBE0AFE1}" sibTransId="{F10550A4-C1E9-4EA8-8D81-0E572A9A8ECF}"/>
    <dgm:cxn modelId="{F17B32D3-24DE-496C-AC53-1D5CC3B0CAFF}" srcId="{9DBA8919-E956-4920-B66B-80198F8C6BD5}" destId="{2E7D1B2B-05A9-4FE1-AE9B-85C0359117DA}" srcOrd="2" destOrd="0" parTransId="{26ED73F2-7E17-462B-9CD6-BD28657C8DAC}" sibTransId="{FF070019-9342-4C2A-ADFC-AA90BC672E6F}"/>
    <dgm:cxn modelId="{F01368D4-85D1-4E86-84B0-CF46BEF20399}" type="presOf" srcId="{6243F1B0-ADA0-4D4C-BB58-861C6CE3F82B}" destId="{C9F37B04-B5A8-4DC8-8AF1-721406875E05}" srcOrd="0" destOrd="0" presId="urn:microsoft.com/office/officeart/2005/8/layout/hierarchy3"/>
    <dgm:cxn modelId="{BD68F3D8-6AF8-4495-AF26-93C7772E1703}" type="presOf" srcId="{AB6A6FF3-8A4E-49CD-A1CE-341DFD5E5383}" destId="{A53E90C3-013C-42CC-BEBF-89A5B4EC2BD7}" srcOrd="0" destOrd="0" presId="urn:microsoft.com/office/officeart/2005/8/layout/hierarchy3"/>
    <dgm:cxn modelId="{4C6421E5-850C-4E67-9E93-5C0790D1BBC7}" type="presOf" srcId="{43B42784-1F9D-4415-8C83-E20769248AB0}" destId="{B2650D1B-A8BE-433D-B74F-6AEED6A0F699}" srcOrd="0" destOrd="0" presId="urn:microsoft.com/office/officeart/2005/8/layout/hierarchy3"/>
    <dgm:cxn modelId="{96553AE5-DC7D-4800-BC15-65E4B0721027}" srcId="{DAFE514E-FE10-4BBA-9C21-2DF149313AE1}" destId="{9DBA8919-E956-4920-B66B-80198F8C6BD5}" srcOrd="1" destOrd="0" parTransId="{FD7DDB62-4B56-4142-A28C-AF0EB41585C0}" sibTransId="{F581541F-841A-47F9-9898-8DEAF80082B6}"/>
    <dgm:cxn modelId="{2B409CE8-2DDE-497E-92B7-454CC80C588F}" type="presOf" srcId="{0FAC524E-59B1-4F16-92E7-450116EA256F}" destId="{F240DDDF-B3CB-452B-B9B0-95AD0DA910A9}" srcOrd="0" destOrd="0" presId="urn:microsoft.com/office/officeart/2005/8/layout/hierarchy3"/>
    <dgm:cxn modelId="{BC0893ED-A601-4D56-8BFC-9FD211DD58B7}" type="presOf" srcId="{9A8F4815-817E-480F-81C0-878ABD369AA1}" destId="{34C15B37-9345-4488-AA9A-3D4777516C0A}" srcOrd="0" destOrd="0" presId="urn:microsoft.com/office/officeart/2005/8/layout/hierarchy3"/>
    <dgm:cxn modelId="{E570D4F3-8A32-4B2D-97D2-C9A5BF1E879E}" srcId="{B189D65B-0377-468C-A379-87952ACDF46D}" destId="{AEF3C50B-CB2F-4424-944F-FF91A4A73D66}" srcOrd="2" destOrd="0" parTransId="{E51ED877-CCAD-4E49-BDEB-F9B1C97C86FC}" sibTransId="{836651D0-E510-46A3-B0F7-13A83A458053}"/>
    <dgm:cxn modelId="{C5355DFE-F251-4C40-BB80-CE8C555DBC50}" srcId="{2D426AE0-5ACE-4C61-93C9-BF2384C583D9}" destId="{0563857B-0A39-4CB8-8FCE-A4BBD312140F}" srcOrd="1" destOrd="0" parTransId="{9132E886-06A9-4062-A6E0-85C19BB9FEF5}" sibTransId="{40C3F616-DC12-481E-80A8-0F07B6420FD5}"/>
    <dgm:cxn modelId="{6843E1E2-AFE3-4AD9-8CA0-0BFE6D65890F}" type="presParOf" srcId="{271A1BAF-61F8-4811-A012-A03DB246B18C}" destId="{15508E74-16FE-4831-BAD0-5A4A2110F2D0}" srcOrd="0" destOrd="0" presId="urn:microsoft.com/office/officeart/2005/8/layout/hierarchy3"/>
    <dgm:cxn modelId="{127CBD88-3C1D-44F2-9C8A-B3F8B28E7F14}" type="presParOf" srcId="{15508E74-16FE-4831-BAD0-5A4A2110F2D0}" destId="{7411D91D-1D9D-4ED3-AD44-6871CDDD9620}" srcOrd="0" destOrd="0" presId="urn:microsoft.com/office/officeart/2005/8/layout/hierarchy3"/>
    <dgm:cxn modelId="{9356A9D4-B020-4EA2-82CE-D442EBF7B61E}" type="presParOf" srcId="{7411D91D-1D9D-4ED3-AD44-6871CDDD9620}" destId="{07DD21FE-993D-4DFD-9C2C-D5A1B94CD900}" srcOrd="0" destOrd="0" presId="urn:microsoft.com/office/officeart/2005/8/layout/hierarchy3"/>
    <dgm:cxn modelId="{30F5C58A-A8E7-4DB0-BC72-B50EA2DD848F}" type="presParOf" srcId="{7411D91D-1D9D-4ED3-AD44-6871CDDD9620}" destId="{98BB8D24-26B4-41AE-911D-4ED1CAB7B03A}" srcOrd="1" destOrd="0" presId="urn:microsoft.com/office/officeart/2005/8/layout/hierarchy3"/>
    <dgm:cxn modelId="{DF258BEA-3EAA-4627-BB6C-19C6F56CFFF8}" type="presParOf" srcId="{15508E74-16FE-4831-BAD0-5A4A2110F2D0}" destId="{EA45A62E-31C0-432A-A35E-2AA3B4BDB6A0}" srcOrd="1" destOrd="0" presId="urn:microsoft.com/office/officeart/2005/8/layout/hierarchy3"/>
    <dgm:cxn modelId="{286B3622-7279-4E00-9C1A-04ED4F250AED}" type="presParOf" srcId="{EA45A62E-31C0-432A-A35E-2AA3B4BDB6A0}" destId="{0EB467BA-19F0-44C4-867F-0CB973BE74DD}" srcOrd="0" destOrd="0" presId="urn:microsoft.com/office/officeart/2005/8/layout/hierarchy3"/>
    <dgm:cxn modelId="{8E512369-D4B7-42D7-9653-52F14A2B7B13}" type="presParOf" srcId="{EA45A62E-31C0-432A-A35E-2AA3B4BDB6A0}" destId="{125BED84-5548-4EF0-9D86-B7EABF5B9B70}" srcOrd="1" destOrd="0" presId="urn:microsoft.com/office/officeart/2005/8/layout/hierarchy3"/>
    <dgm:cxn modelId="{49F0A973-351A-4865-8DC2-0F29FDB538E5}" type="presParOf" srcId="{EA45A62E-31C0-432A-A35E-2AA3B4BDB6A0}" destId="{A339871C-E92B-439C-B9AC-DA3DB439EAE7}" srcOrd="2" destOrd="0" presId="urn:microsoft.com/office/officeart/2005/8/layout/hierarchy3"/>
    <dgm:cxn modelId="{069D1C93-777A-4F1F-A112-D56F1266A5F9}" type="presParOf" srcId="{EA45A62E-31C0-432A-A35E-2AA3B4BDB6A0}" destId="{34C15B37-9345-4488-AA9A-3D4777516C0A}" srcOrd="3" destOrd="0" presId="urn:microsoft.com/office/officeart/2005/8/layout/hierarchy3"/>
    <dgm:cxn modelId="{A3DFE170-7B83-436A-998C-106AAFE5BBF0}" type="presParOf" srcId="{EA45A62E-31C0-432A-A35E-2AA3B4BDB6A0}" destId="{4E3422FE-C002-4D85-87CE-61697FBB1986}" srcOrd="4" destOrd="0" presId="urn:microsoft.com/office/officeart/2005/8/layout/hierarchy3"/>
    <dgm:cxn modelId="{DC9AE57A-4653-4CD4-90B3-9270E7C867C9}" type="presParOf" srcId="{EA45A62E-31C0-432A-A35E-2AA3B4BDB6A0}" destId="{0A7C05AB-1DC3-4132-8E28-534F87C3D71E}" srcOrd="5" destOrd="0" presId="urn:microsoft.com/office/officeart/2005/8/layout/hierarchy3"/>
    <dgm:cxn modelId="{D136DDF9-0C4C-4F5C-9839-43831416C687}" type="presParOf" srcId="{271A1BAF-61F8-4811-A012-A03DB246B18C}" destId="{B45D26B4-AC9D-4B61-B2B7-B77527ECEE70}" srcOrd="1" destOrd="0" presId="urn:microsoft.com/office/officeart/2005/8/layout/hierarchy3"/>
    <dgm:cxn modelId="{425AD545-249F-41E6-BC75-8A044D52F8FD}" type="presParOf" srcId="{B45D26B4-AC9D-4B61-B2B7-B77527ECEE70}" destId="{7DEC11EC-D7B6-45FF-B476-EF26C9497212}" srcOrd="0" destOrd="0" presId="urn:microsoft.com/office/officeart/2005/8/layout/hierarchy3"/>
    <dgm:cxn modelId="{7DB4BBEA-B5D4-4AE7-B92D-1852956D1558}" type="presParOf" srcId="{7DEC11EC-D7B6-45FF-B476-EF26C9497212}" destId="{04AFF58E-EC7A-41F4-A8E8-DB3D6F22FE1F}" srcOrd="0" destOrd="0" presId="urn:microsoft.com/office/officeart/2005/8/layout/hierarchy3"/>
    <dgm:cxn modelId="{D5002630-1E52-4836-AE2C-8C77F4185A07}" type="presParOf" srcId="{7DEC11EC-D7B6-45FF-B476-EF26C9497212}" destId="{EA4D6196-3CD6-4DE8-8C77-4F5242CFE554}" srcOrd="1" destOrd="0" presId="urn:microsoft.com/office/officeart/2005/8/layout/hierarchy3"/>
    <dgm:cxn modelId="{B170C654-D0B4-4FA6-85BF-4177412E0D2A}" type="presParOf" srcId="{B45D26B4-AC9D-4B61-B2B7-B77527ECEE70}" destId="{F2D4E18A-62A3-4821-BC0A-8BDB80945670}" srcOrd="1" destOrd="0" presId="urn:microsoft.com/office/officeart/2005/8/layout/hierarchy3"/>
    <dgm:cxn modelId="{E7E359B9-E926-4E67-B7F7-2DA49FBC7EA6}" type="presParOf" srcId="{F2D4E18A-62A3-4821-BC0A-8BDB80945670}" destId="{F240DDDF-B3CB-452B-B9B0-95AD0DA910A9}" srcOrd="0" destOrd="0" presId="urn:microsoft.com/office/officeart/2005/8/layout/hierarchy3"/>
    <dgm:cxn modelId="{9C437345-F9A3-4A42-BD1C-09A81FC08E0D}" type="presParOf" srcId="{F2D4E18A-62A3-4821-BC0A-8BDB80945670}" destId="{C9F37B04-B5A8-4DC8-8AF1-721406875E05}" srcOrd="1" destOrd="0" presId="urn:microsoft.com/office/officeart/2005/8/layout/hierarchy3"/>
    <dgm:cxn modelId="{31C6399F-1668-4C6D-8E6D-43B9378C4670}" type="presParOf" srcId="{F2D4E18A-62A3-4821-BC0A-8BDB80945670}" destId="{491CA254-BC28-4662-913E-780B81825283}" srcOrd="2" destOrd="0" presId="urn:microsoft.com/office/officeart/2005/8/layout/hierarchy3"/>
    <dgm:cxn modelId="{BD9680B8-0F70-49CB-B7D7-F9D39618C638}" type="presParOf" srcId="{F2D4E18A-62A3-4821-BC0A-8BDB80945670}" destId="{5E0D8D8A-BC6A-423C-BBC8-28E743FD7D10}" srcOrd="3" destOrd="0" presId="urn:microsoft.com/office/officeart/2005/8/layout/hierarchy3"/>
    <dgm:cxn modelId="{3CA30B80-7B9B-4D42-B27B-F888206168C7}" type="presParOf" srcId="{F2D4E18A-62A3-4821-BC0A-8BDB80945670}" destId="{2A836A3E-49ED-4EC4-A1ED-53F4DBC784CC}" srcOrd="4" destOrd="0" presId="urn:microsoft.com/office/officeart/2005/8/layout/hierarchy3"/>
    <dgm:cxn modelId="{34D938DF-C352-467B-B294-C83CCC61FB06}" type="presParOf" srcId="{F2D4E18A-62A3-4821-BC0A-8BDB80945670}" destId="{CFCBC8AB-2ADD-4412-BDA7-67BC35BA117F}" srcOrd="5" destOrd="0" presId="urn:microsoft.com/office/officeart/2005/8/layout/hierarchy3"/>
    <dgm:cxn modelId="{FAB49CF9-E0AF-4C1A-9446-1DF3123BEA24}" type="presParOf" srcId="{271A1BAF-61F8-4811-A012-A03DB246B18C}" destId="{74EFA722-9E87-4470-B481-55290786475C}" srcOrd="2" destOrd="0" presId="urn:microsoft.com/office/officeart/2005/8/layout/hierarchy3"/>
    <dgm:cxn modelId="{14037C32-F81A-4A14-83EC-C4684934C4BB}" type="presParOf" srcId="{74EFA722-9E87-4470-B481-55290786475C}" destId="{F173E745-31FA-4A38-9D94-B31AB4AA3D10}" srcOrd="0" destOrd="0" presId="urn:microsoft.com/office/officeart/2005/8/layout/hierarchy3"/>
    <dgm:cxn modelId="{FA7FEBAF-6440-4D05-B882-1FEC47762319}" type="presParOf" srcId="{F173E745-31FA-4A38-9D94-B31AB4AA3D10}" destId="{EE2A372D-49FE-4658-B512-0B294746EC63}" srcOrd="0" destOrd="0" presId="urn:microsoft.com/office/officeart/2005/8/layout/hierarchy3"/>
    <dgm:cxn modelId="{A68899DE-71F1-4B60-8217-407C36AFEE1D}" type="presParOf" srcId="{F173E745-31FA-4A38-9D94-B31AB4AA3D10}" destId="{187B468D-0F29-4E5B-8D47-35FFEF1C8E17}" srcOrd="1" destOrd="0" presId="urn:microsoft.com/office/officeart/2005/8/layout/hierarchy3"/>
    <dgm:cxn modelId="{65A2DEA6-BCA5-4C3F-BDA2-A93417A49597}" type="presParOf" srcId="{74EFA722-9E87-4470-B481-55290786475C}" destId="{3C6CA322-C85E-44AE-8FD4-D76141EE3A69}" srcOrd="1" destOrd="0" presId="urn:microsoft.com/office/officeart/2005/8/layout/hierarchy3"/>
    <dgm:cxn modelId="{C00857AE-C70B-4FE2-980E-E02414FFA827}" type="presParOf" srcId="{3C6CA322-C85E-44AE-8FD4-D76141EE3A69}" destId="{97360B53-8CA4-416A-B7AB-37B08BD75A4F}" srcOrd="0" destOrd="0" presId="urn:microsoft.com/office/officeart/2005/8/layout/hierarchy3"/>
    <dgm:cxn modelId="{395B7FE3-6209-41F3-93D4-44B93286EB6F}" type="presParOf" srcId="{3C6CA322-C85E-44AE-8FD4-D76141EE3A69}" destId="{A53E90C3-013C-42CC-BEBF-89A5B4EC2BD7}" srcOrd="1" destOrd="0" presId="urn:microsoft.com/office/officeart/2005/8/layout/hierarchy3"/>
    <dgm:cxn modelId="{7EA639F4-E6D3-463B-AC85-42E06C76B4C9}" type="presParOf" srcId="{3C6CA322-C85E-44AE-8FD4-D76141EE3A69}" destId="{3D2E712E-E9E6-4520-A33E-D8D2895C4D95}" srcOrd="2" destOrd="0" presId="urn:microsoft.com/office/officeart/2005/8/layout/hierarchy3"/>
    <dgm:cxn modelId="{29564618-209D-40CB-9B8B-68BCF9B5A38F}" type="presParOf" srcId="{3C6CA322-C85E-44AE-8FD4-D76141EE3A69}" destId="{A6D08830-9552-41E5-A7B8-44C02C2F59CE}" srcOrd="3" destOrd="0" presId="urn:microsoft.com/office/officeart/2005/8/layout/hierarchy3"/>
    <dgm:cxn modelId="{1E710F25-ECE1-4DED-9DED-F1299AEB2262}" type="presParOf" srcId="{3C6CA322-C85E-44AE-8FD4-D76141EE3A69}" destId="{B2650D1B-A8BE-433D-B74F-6AEED6A0F699}" srcOrd="4" destOrd="0" presId="urn:microsoft.com/office/officeart/2005/8/layout/hierarchy3"/>
    <dgm:cxn modelId="{AEB45372-FB64-49E6-AEE9-5FFC7A3D7F6C}" type="presParOf" srcId="{3C6CA322-C85E-44AE-8FD4-D76141EE3A69}" destId="{61CE5EE8-A486-43C4-801F-115CDF497359}"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D21FE-993D-4DFD-9C2C-D5A1B94CD900}">
      <dsp:nvSpPr>
        <dsp:cNvPr id="0" name=""/>
        <dsp:cNvSpPr/>
      </dsp:nvSpPr>
      <dsp:spPr>
        <a:xfrm>
          <a:off x="712101" y="11129"/>
          <a:ext cx="1898860" cy="949430"/>
        </a:xfrm>
        <a:prstGeom prst="roundRect">
          <a:avLst>
            <a:gd name="adj" fmla="val 10000"/>
          </a:avLst>
        </a:prstGeom>
        <a:solidFill>
          <a:srgbClr val="FEB80A">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Interview</a:t>
          </a:r>
        </a:p>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(teachers)</a:t>
          </a:r>
        </a:p>
      </dsp:txBody>
      <dsp:txXfrm>
        <a:off x="739909" y="38937"/>
        <a:ext cx="1843244" cy="893814"/>
      </dsp:txXfrm>
    </dsp:sp>
    <dsp:sp modelId="{0EB467BA-19F0-44C4-867F-0CB973BE74DD}">
      <dsp:nvSpPr>
        <dsp:cNvPr id="0" name=""/>
        <dsp:cNvSpPr/>
      </dsp:nvSpPr>
      <dsp:spPr>
        <a:xfrm>
          <a:off x="901987" y="960560"/>
          <a:ext cx="166131" cy="703347"/>
        </a:xfrm>
        <a:custGeom>
          <a:avLst/>
          <a:gdLst/>
          <a:ahLst/>
          <a:cxnLst/>
          <a:rect l="0" t="0" r="0" b="0"/>
          <a:pathLst>
            <a:path>
              <a:moveTo>
                <a:pt x="0" y="0"/>
              </a:moveTo>
              <a:lnTo>
                <a:pt x="0" y="546994"/>
              </a:lnTo>
              <a:lnTo>
                <a:pt x="129200" y="546994"/>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25BED84-5548-4EF0-9D86-B7EABF5B9B70}">
      <dsp:nvSpPr>
        <dsp:cNvPr id="0" name=""/>
        <dsp:cNvSpPr/>
      </dsp:nvSpPr>
      <dsp:spPr>
        <a:xfrm>
          <a:off x="1068118" y="1189192"/>
          <a:ext cx="1795258" cy="949430"/>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Reading challenges</a:t>
          </a:r>
        </a:p>
      </dsp:txBody>
      <dsp:txXfrm>
        <a:off x="1095926" y="1217000"/>
        <a:ext cx="1739642" cy="893814"/>
      </dsp:txXfrm>
    </dsp:sp>
    <dsp:sp modelId="{A339871C-E92B-439C-B9AC-DA3DB439EAE7}">
      <dsp:nvSpPr>
        <dsp:cNvPr id="0" name=""/>
        <dsp:cNvSpPr/>
      </dsp:nvSpPr>
      <dsp:spPr>
        <a:xfrm>
          <a:off x="901987" y="960560"/>
          <a:ext cx="166131" cy="2091296"/>
        </a:xfrm>
        <a:custGeom>
          <a:avLst/>
          <a:gdLst/>
          <a:ahLst/>
          <a:cxnLst/>
          <a:rect l="0" t="0" r="0" b="0"/>
          <a:pathLst>
            <a:path>
              <a:moveTo>
                <a:pt x="0" y="0"/>
              </a:moveTo>
              <a:lnTo>
                <a:pt x="0" y="1584575"/>
              </a:lnTo>
              <a:lnTo>
                <a:pt x="129200" y="1584575"/>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4C15B37-9345-4488-AA9A-3D4777516C0A}">
      <dsp:nvSpPr>
        <dsp:cNvPr id="0" name=""/>
        <dsp:cNvSpPr/>
      </dsp:nvSpPr>
      <dsp:spPr>
        <a:xfrm>
          <a:off x="1068118" y="2429765"/>
          <a:ext cx="1931354" cy="1244181"/>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1728077"/>
              <a:satOff val="-3335"/>
              <a:lumOff val="-428"/>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Need authentic learning experience</a:t>
          </a:r>
        </a:p>
      </dsp:txBody>
      <dsp:txXfrm>
        <a:off x="1104559" y="2466206"/>
        <a:ext cx="1858472" cy="1171299"/>
      </dsp:txXfrm>
    </dsp:sp>
    <dsp:sp modelId="{4E3422FE-C002-4D85-87CE-61697FBB1986}">
      <dsp:nvSpPr>
        <dsp:cNvPr id="0" name=""/>
        <dsp:cNvSpPr/>
      </dsp:nvSpPr>
      <dsp:spPr>
        <a:xfrm>
          <a:off x="901987" y="960560"/>
          <a:ext cx="166131" cy="3268694"/>
        </a:xfrm>
        <a:custGeom>
          <a:avLst/>
          <a:gdLst/>
          <a:ahLst/>
          <a:cxnLst/>
          <a:rect l="0" t="0" r="0" b="0"/>
          <a:pathLst>
            <a:path>
              <a:moveTo>
                <a:pt x="0" y="0"/>
              </a:moveTo>
              <a:lnTo>
                <a:pt x="0" y="2839995"/>
              </a:lnTo>
              <a:lnTo>
                <a:pt x="129200" y="2839995"/>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0A7C05AB-1DC3-4132-8E28-534F87C3D71E}">
      <dsp:nvSpPr>
        <dsp:cNvPr id="0" name=""/>
        <dsp:cNvSpPr/>
      </dsp:nvSpPr>
      <dsp:spPr>
        <a:xfrm>
          <a:off x="1068118" y="3857519"/>
          <a:ext cx="1748941" cy="743470"/>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3456153"/>
              <a:satOff val="-6670"/>
              <a:lumOff val="-856"/>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Need to read newspaper</a:t>
          </a:r>
        </a:p>
      </dsp:txBody>
      <dsp:txXfrm>
        <a:off x="1089893" y="3879294"/>
        <a:ext cx="1705391" cy="699920"/>
      </dsp:txXfrm>
    </dsp:sp>
    <dsp:sp modelId="{04AFF58E-EC7A-41F4-A8E8-DB3D6F22FE1F}">
      <dsp:nvSpPr>
        <dsp:cNvPr id="0" name=""/>
        <dsp:cNvSpPr/>
      </dsp:nvSpPr>
      <dsp:spPr>
        <a:xfrm>
          <a:off x="3061922" y="2404"/>
          <a:ext cx="2174423" cy="949430"/>
        </a:xfrm>
        <a:prstGeom prst="roundRect">
          <a:avLst>
            <a:gd name="adj" fmla="val 10000"/>
          </a:avLst>
        </a:prstGeom>
        <a:solidFill>
          <a:srgbClr val="FEB80A">
            <a:hueOff val="6336281"/>
            <a:satOff val="-12229"/>
            <a:lumOff val="-157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Observation</a:t>
          </a:r>
        </a:p>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(students)</a:t>
          </a:r>
        </a:p>
      </dsp:txBody>
      <dsp:txXfrm>
        <a:off x="3089730" y="30212"/>
        <a:ext cx="2118807" cy="893814"/>
      </dsp:txXfrm>
    </dsp:sp>
    <dsp:sp modelId="{F240DDDF-B3CB-452B-B9B0-95AD0DA910A9}">
      <dsp:nvSpPr>
        <dsp:cNvPr id="0" name=""/>
        <dsp:cNvSpPr/>
      </dsp:nvSpPr>
      <dsp:spPr>
        <a:xfrm>
          <a:off x="3279365" y="951834"/>
          <a:ext cx="217442" cy="806227"/>
        </a:xfrm>
        <a:custGeom>
          <a:avLst/>
          <a:gdLst/>
          <a:ahLst/>
          <a:cxnLst/>
          <a:rect l="0" t="0" r="0" b="0"/>
          <a:pathLst>
            <a:path>
              <a:moveTo>
                <a:pt x="0" y="0"/>
              </a:moveTo>
              <a:lnTo>
                <a:pt x="0" y="627004"/>
              </a:lnTo>
              <a:lnTo>
                <a:pt x="169105" y="627004"/>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9F37B04-B5A8-4DC8-8AF1-721406875E05}">
      <dsp:nvSpPr>
        <dsp:cNvPr id="0" name=""/>
        <dsp:cNvSpPr/>
      </dsp:nvSpPr>
      <dsp:spPr>
        <a:xfrm>
          <a:off x="3496807" y="1189192"/>
          <a:ext cx="1912274" cy="1137740"/>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5184230"/>
              <a:satOff val="-10005"/>
              <a:lumOff val="-1285"/>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Unwilling to work in group</a:t>
          </a:r>
        </a:p>
      </dsp:txBody>
      <dsp:txXfrm>
        <a:off x="3530130" y="1222515"/>
        <a:ext cx="1845628" cy="1071094"/>
      </dsp:txXfrm>
    </dsp:sp>
    <dsp:sp modelId="{491CA254-BC28-4662-913E-780B81825283}">
      <dsp:nvSpPr>
        <dsp:cNvPr id="0" name=""/>
        <dsp:cNvSpPr/>
      </dsp:nvSpPr>
      <dsp:spPr>
        <a:xfrm>
          <a:off x="3279365" y="951834"/>
          <a:ext cx="225842" cy="2284220"/>
        </a:xfrm>
        <a:custGeom>
          <a:avLst/>
          <a:gdLst/>
          <a:ahLst/>
          <a:cxnLst/>
          <a:rect l="0" t="0" r="0" b="0"/>
          <a:pathLst>
            <a:path>
              <a:moveTo>
                <a:pt x="0" y="0"/>
              </a:moveTo>
              <a:lnTo>
                <a:pt x="0" y="1696564"/>
              </a:lnTo>
              <a:lnTo>
                <a:pt x="169105" y="1696564"/>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E0D8D8A-BC6A-423C-BBC8-28E743FD7D10}">
      <dsp:nvSpPr>
        <dsp:cNvPr id="0" name=""/>
        <dsp:cNvSpPr/>
      </dsp:nvSpPr>
      <dsp:spPr>
        <a:xfrm>
          <a:off x="3505207" y="2666999"/>
          <a:ext cx="1737320" cy="1138110"/>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6912306"/>
              <a:satOff val="-13340"/>
              <a:lumOff val="-1713"/>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Laziness and fatigue</a:t>
          </a:r>
        </a:p>
      </dsp:txBody>
      <dsp:txXfrm>
        <a:off x="3538541" y="2700333"/>
        <a:ext cx="1670652" cy="1071442"/>
      </dsp:txXfrm>
    </dsp:sp>
    <dsp:sp modelId="{2A836A3E-49ED-4EC4-A1ED-53F4DBC784CC}">
      <dsp:nvSpPr>
        <dsp:cNvPr id="0" name=""/>
        <dsp:cNvSpPr/>
      </dsp:nvSpPr>
      <dsp:spPr>
        <a:xfrm>
          <a:off x="3279365" y="951834"/>
          <a:ext cx="212277" cy="3644345"/>
        </a:xfrm>
        <a:custGeom>
          <a:avLst/>
          <a:gdLst/>
          <a:ahLst/>
          <a:cxnLst/>
          <a:rect l="0" t="0" r="0" b="0"/>
          <a:pathLst>
            <a:path>
              <a:moveTo>
                <a:pt x="0" y="0"/>
              </a:moveTo>
              <a:lnTo>
                <a:pt x="0" y="2834213"/>
              </a:lnTo>
              <a:lnTo>
                <a:pt x="165088" y="2834213"/>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FCBC8AB-2ADD-4412-BDA7-67BC35BA117F}">
      <dsp:nvSpPr>
        <dsp:cNvPr id="0" name=""/>
        <dsp:cNvSpPr/>
      </dsp:nvSpPr>
      <dsp:spPr>
        <a:xfrm>
          <a:off x="3491642" y="3900262"/>
          <a:ext cx="1843095" cy="1391836"/>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8640383"/>
              <a:satOff val="-16675"/>
              <a:lumOff val="-2141"/>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Tardiness</a:t>
          </a:r>
        </a:p>
      </dsp:txBody>
      <dsp:txXfrm>
        <a:off x="3532407" y="3941027"/>
        <a:ext cx="1761565" cy="1310306"/>
      </dsp:txXfrm>
    </dsp:sp>
    <dsp:sp modelId="{EE2A372D-49FE-4658-B512-0B294746EC63}">
      <dsp:nvSpPr>
        <dsp:cNvPr id="0" name=""/>
        <dsp:cNvSpPr/>
      </dsp:nvSpPr>
      <dsp:spPr>
        <a:xfrm>
          <a:off x="5711061" y="2404"/>
          <a:ext cx="2592191" cy="949430"/>
        </a:xfrm>
        <a:prstGeom prst="roundRect">
          <a:avLst>
            <a:gd name="adj" fmla="val 10000"/>
          </a:avLst>
        </a:prstGeom>
        <a:solidFill>
          <a:srgbClr val="FEB80A">
            <a:hueOff val="12672561"/>
            <a:satOff val="-24457"/>
            <a:lumOff val="-314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Questionnaire</a:t>
          </a:r>
        </a:p>
        <a:p>
          <a:pPr marL="0" lvl="0" indent="0" algn="ctr" defTabSz="1066800">
            <a:lnSpc>
              <a:spcPct val="90000"/>
            </a:lnSpc>
            <a:spcBef>
              <a:spcPct val="0"/>
            </a:spcBef>
            <a:spcAft>
              <a:spcPct val="35000"/>
            </a:spcAft>
            <a:buNone/>
          </a:pPr>
          <a:r>
            <a:rPr lang="en-029" sz="2400" b="0" kern="1200" dirty="0">
              <a:solidFill>
                <a:sysClr val="window" lastClr="FFFFFF"/>
              </a:solidFill>
              <a:latin typeface="Times New Roman" pitchFamily="18" charset="0"/>
              <a:ea typeface="+mn-ea"/>
              <a:cs typeface="Times New Roman" pitchFamily="18" charset="0"/>
            </a:rPr>
            <a:t>(students)</a:t>
          </a:r>
        </a:p>
      </dsp:txBody>
      <dsp:txXfrm>
        <a:off x="5738869" y="30212"/>
        <a:ext cx="2536575" cy="893814"/>
      </dsp:txXfrm>
    </dsp:sp>
    <dsp:sp modelId="{97360B53-8CA4-416A-B7AB-37B08BD75A4F}">
      <dsp:nvSpPr>
        <dsp:cNvPr id="0" name=""/>
        <dsp:cNvSpPr/>
      </dsp:nvSpPr>
      <dsp:spPr>
        <a:xfrm>
          <a:off x="5970280" y="951834"/>
          <a:ext cx="259219" cy="712072"/>
        </a:xfrm>
        <a:custGeom>
          <a:avLst/>
          <a:gdLst/>
          <a:ahLst/>
          <a:cxnLst/>
          <a:rect l="0" t="0" r="0" b="0"/>
          <a:pathLst>
            <a:path>
              <a:moveTo>
                <a:pt x="0" y="0"/>
              </a:moveTo>
              <a:lnTo>
                <a:pt x="0" y="553780"/>
              </a:lnTo>
              <a:lnTo>
                <a:pt x="201595" y="553780"/>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53E90C3-013C-42CC-BEBF-89A5B4EC2BD7}">
      <dsp:nvSpPr>
        <dsp:cNvPr id="0" name=""/>
        <dsp:cNvSpPr/>
      </dsp:nvSpPr>
      <dsp:spPr>
        <a:xfrm>
          <a:off x="6229499" y="1189192"/>
          <a:ext cx="1882667" cy="949430"/>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10368460"/>
              <a:satOff val="-20011"/>
              <a:lumOff val="-2569"/>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Lack of group cohesion</a:t>
          </a:r>
        </a:p>
      </dsp:txBody>
      <dsp:txXfrm>
        <a:off x="6257307" y="1217000"/>
        <a:ext cx="1827051" cy="893814"/>
      </dsp:txXfrm>
    </dsp:sp>
    <dsp:sp modelId="{3D2E712E-E9E6-4520-A33E-D8D2895C4D95}">
      <dsp:nvSpPr>
        <dsp:cNvPr id="0" name=""/>
        <dsp:cNvSpPr/>
      </dsp:nvSpPr>
      <dsp:spPr>
        <a:xfrm>
          <a:off x="5970280" y="951834"/>
          <a:ext cx="259219" cy="2007295"/>
        </a:xfrm>
        <a:custGeom>
          <a:avLst/>
          <a:gdLst/>
          <a:ahLst/>
          <a:cxnLst/>
          <a:rect l="0" t="0" r="0" b="0"/>
          <a:pathLst>
            <a:path>
              <a:moveTo>
                <a:pt x="0" y="0"/>
              </a:moveTo>
              <a:lnTo>
                <a:pt x="0" y="1561076"/>
              </a:lnTo>
              <a:lnTo>
                <a:pt x="201595" y="1561076"/>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6D08830-9552-41E5-A7B8-44C02C2F59CE}">
      <dsp:nvSpPr>
        <dsp:cNvPr id="0" name=""/>
        <dsp:cNvSpPr/>
      </dsp:nvSpPr>
      <dsp:spPr>
        <a:xfrm>
          <a:off x="6229499" y="2375980"/>
          <a:ext cx="2028499" cy="1166299"/>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12096535"/>
              <a:satOff val="-23346"/>
              <a:lumOff val="-2997"/>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Request teacher’s assistance too frequently</a:t>
          </a:r>
        </a:p>
      </dsp:txBody>
      <dsp:txXfrm>
        <a:off x="6263659" y="2410140"/>
        <a:ext cx="1960179" cy="1097979"/>
      </dsp:txXfrm>
    </dsp:sp>
    <dsp:sp modelId="{B2650D1B-A8BE-433D-B74F-6AEED6A0F699}">
      <dsp:nvSpPr>
        <dsp:cNvPr id="0" name=""/>
        <dsp:cNvSpPr/>
      </dsp:nvSpPr>
      <dsp:spPr>
        <a:xfrm>
          <a:off x="5970280" y="951834"/>
          <a:ext cx="259219" cy="3496695"/>
        </a:xfrm>
        <a:custGeom>
          <a:avLst/>
          <a:gdLst/>
          <a:ahLst/>
          <a:cxnLst/>
          <a:rect l="0" t="0" r="0" b="0"/>
          <a:pathLst>
            <a:path>
              <a:moveTo>
                <a:pt x="0" y="0"/>
              </a:moveTo>
              <a:lnTo>
                <a:pt x="0" y="2719385"/>
              </a:lnTo>
              <a:lnTo>
                <a:pt x="201595" y="2719385"/>
              </a:lnTo>
            </a:path>
          </a:pathLst>
        </a:custGeom>
        <a:noFill/>
        <a:ln w="25400" cap="flat" cmpd="sng" algn="ctr">
          <a:solidFill>
            <a:srgbClr val="C32D2E">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61CE5EE8-A486-43C4-801F-115CDF497359}">
      <dsp:nvSpPr>
        <dsp:cNvPr id="0" name=""/>
        <dsp:cNvSpPr/>
      </dsp:nvSpPr>
      <dsp:spPr>
        <a:xfrm>
          <a:off x="6229499" y="3779637"/>
          <a:ext cx="1911013" cy="1337785"/>
        </a:xfrm>
        <a:prstGeom prst="roundRect">
          <a:avLst>
            <a:gd name="adj" fmla="val 10000"/>
          </a:avLst>
        </a:prstGeom>
        <a:solidFill>
          <a:sysClr val="window" lastClr="FFFFFF">
            <a:alpha val="90000"/>
            <a:hueOff val="0"/>
            <a:satOff val="0"/>
            <a:lumOff val="0"/>
            <a:alphaOff val="0"/>
          </a:sysClr>
        </a:solidFill>
        <a:ln w="25400" cap="flat" cmpd="sng" algn="ctr">
          <a:solidFill>
            <a:srgbClr val="FEB80A">
              <a:hueOff val="13824612"/>
              <a:satOff val="-26681"/>
              <a:lumOff val="-3425"/>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029" sz="2000" kern="1200" dirty="0">
              <a:solidFill>
                <a:sysClr val="windowText" lastClr="000000">
                  <a:hueOff val="0"/>
                  <a:satOff val="0"/>
                  <a:lumOff val="0"/>
                  <a:alphaOff val="0"/>
                </a:sysClr>
              </a:solidFill>
              <a:latin typeface="Times New Roman" pitchFamily="18" charset="0"/>
              <a:ea typeface="+mn-ea"/>
              <a:cs typeface="Times New Roman" pitchFamily="18" charset="0"/>
            </a:rPr>
            <a:t>Limited independent  thinking </a:t>
          </a:r>
        </a:p>
      </dsp:txBody>
      <dsp:txXfrm>
        <a:off x="6268681" y="3818819"/>
        <a:ext cx="1832649" cy="125942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6F2D7CE-F2D8-4D78-A3D4-C74837C88D73}"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FC1EDC7-6850-47D5-8BA3-7CC428C61B5C}" type="slidenum">
              <a:rPr lang="en-US" altLang="en-US" smtClean="0"/>
              <a:pPr/>
              <a:t>‹#›</a:t>
            </a:fld>
            <a:endParaRPr lang="en-US" altLang="en-US"/>
          </a:p>
        </p:txBody>
      </p:sp>
    </p:spTree>
    <p:extLst>
      <p:ext uri="{BB962C8B-B14F-4D97-AF65-F5344CB8AC3E}">
        <p14:creationId xmlns:p14="http://schemas.microsoft.com/office/powerpoint/2010/main" val="4198629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27F68F1-961E-4EC6-A7DF-5A1890DC4830}"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E0F3DA78-CE78-4292-B7BD-184C4B1CC618}" type="slidenum">
              <a:rPr lang="en-US" altLang="en-US" smtClean="0"/>
              <a:pPr/>
              <a:t>‹#›</a:t>
            </a:fld>
            <a:endParaRPr lang="en-US" altLang="en-US"/>
          </a:p>
        </p:txBody>
      </p:sp>
    </p:spTree>
    <p:extLst>
      <p:ext uri="{BB962C8B-B14F-4D97-AF65-F5344CB8AC3E}">
        <p14:creationId xmlns:p14="http://schemas.microsoft.com/office/powerpoint/2010/main" val="2823860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62CB41-77F5-4B39-8ED0-9FA169D7F388}"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53D1649-1FCD-4454-B3D1-81EFAB74A17A}" type="slidenum">
              <a:rPr lang="en-US" altLang="en-US" smtClean="0"/>
              <a:pPr/>
              <a:t>‹#›</a:t>
            </a:fld>
            <a:endParaRPr lang="en-US" altLang="en-US"/>
          </a:p>
        </p:txBody>
      </p:sp>
    </p:spTree>
    <p:extLst>
      <p:ext uri="{BB962C8B-B14F-4D97-AF65-F5344CB8AC3E}">
        <p14:creationId xmlns:p14="http://schemas.microsoft.com/office/powerpoint/2010/main" val="396756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185D1AA-D7B9-4BE9-8258-32D6503F6C00}" type="datetimeFigureOut">
              <a:rPr lang="en-US" smtClean="0"/>
              <a:pPr>
                <a:defRPr/>
              </a:pPr>
              <a:t>7/25/2021</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BA5A0C1-CD48-4380-AF3C-94FF64C4C7C9}" type="slidenum">
              <a:rPr lang="en-US" altLang="en-US" smtClean="0"/>
              <a:pPr/>
              <a:t>‹#›</a:t>
            </a:fld>
            <a:endParaRPr lang="en-US" altLang="en-US"/>
          </a:p>
        </p:txBody>
      </p:sp>
    </p:spTree>
    <p:extLst>
      <p:ext uri="{BB962C8B-B14F-4D97-AF65-F5344CB8AC3E}">
        <p14:creationId xmlns:p14="http://schemas.microsoft.com/office/powerpoint/2010/main" val="197001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EB4D901-D489-4CCD-B7FE-1DBFFEDFD43C}" type="datetimeFigureOut">
              <a:rPr lang="en-US" smtClean="0"/>
              <a:pPr>
                <a:defRPr/>
              </a:pPr>
              <a:t>7/25/2021</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312B3370-9AF8-4EC6-9A4C-4E3BDBC46ABB}" type="slidenum">
              <a:rPr lang="en-US" altLang="en-US" smtClean="0"/>
              <a:pPr/>
              <a:t>‹#›</a:t>
            </a:fld>
            <a:endParaRPr lang="en-US" altLang="en-US"/>
          </a:p>
        </p:txBody>
      </p:sp>
    </p:spTree>
    <p:extLst>
      <p:ext uri="{BB962C8B-B14F-4D97-AF65-F5344CB8AC3E}">
        <p14:creationId xmlns:p14="http://schemas.microsoft.com/office/powerpoint/2010/main" val="296040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0DF6CFFD-C03B-4465-BB14-7117FE96B529}" type="datetimeFigureOut">
              <a:rPr lang="en-US" smtClean="0"/>
              <a:pPr>
                <a:defRPr/>
              </a:pPr>
              <a:t>7/25/2021</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6CEA0C4D-D511-48F7-A8DD-D8C0CBCCB1EF}" type="slidenum">
              <a:rPr lang="en-US" altLang="en-US" smtClean="0"/>
              <a:pPr/>
              <a:t>‹#›</a:t>
            </a:fld>
            <a:endParaRPr lang="en-US" altLang="en-US"/>
          </a:p>
        </p:txBody>
      </p:sp>
    </p:spTree>
    <p:extLst>
      <p:ext uri="{BB962C8B-B14F-4D97-AF65-F5344CB8AC3E}">
        <p14:creationId xmlns:p14="http://schemas.microsoft.com/office/powerpoint/2010/main" val="4280911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C68D312-5C2E-47EE-A45F-21B8A196E3AA}" type="datetimeFigureOut">
              <a:rPr lang="en-US" smtClean="0"/>
              <a:pPr>
                <a:defRPr/>
              </a:pPr>
              <a:t>7/25/2021</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80C689C3-6D2E-4F72-8C8F-879FA534808D}" type="slidenum">
              <a:rPr lang="en-US" altLang="en-US" smtClean="0"/>
              <a:pPr/>
              <a:t>‹#›</a:t>
            </a:fld>
            <a:endParaRPr lang="en-US" altLang="en-US"/>
          </a:p>
        </p:txBody>
      </p:sp>
    </p:spTree>
    <p:extLst>
      <p:ext uri="{BB962C8B-B14F-4D97-AF65-F5344CB8AC3E}">
        <p14:creationId xmlns:p14="http://schemas.microsoft.com/office/powerpoint/2010/main" val="2556139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CA48344E-1E34-47DD-A56B-EC10DA96DD1A}" type="datetimeFigureOut">
              <a:rPr lang="en-US" smtClean="0"/>
              <a:pPr>
                <a:defRPr/>
              </a:pPr>
              <a:t>7/25/2021</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546CC79-CB41-4E22-AEFD-D3C3DC1CC45A}" type="slidenum">
              <a:rPr lang="en-US" altLang="en-US" smtClean="0"/>
              <a:pPr/>
              <a:t>‹#›</a:t>
            </a:fld>
            <a:endParaRPr lang="en-US" altLang="en-US"/>
          </a:p>
        </p:txBody>
      </p:sp>
    </p:spTree>
    <p:extLst>
      <p:ext uri="{BB962C8B-B14F-4D97-AF65-F5344CB8AC3E}">
        <p14:creationId xmlns:p14="http://schemas.microsoft.com/office/powerpoint/2010/main" val="2930757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7438B85-AD19-4CC3-AA37-D259D14B5874}" type="datetimeFigureOut">
              <a:rPr lang="en-US" smtClean="0"/>
              <a:pPr>
                <a:defRPr/>
              </a:pPr>
              <a:t>7/25/2021</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280D16E2-CDCC-400F-B0F7-54C2C346323D}" type="slidenum">
              <a:rPr lang="en-US" altLang="en-US" smtClean="0"/>
              <a:pPr/>
              <a:t>‹#›</a:t>
            </a:fld>
            <a:endParaRPr lang="en-US" altLang="en-US"/>
          </a:p>
        </p:txBody>
      </p:sp>
    </p:spTree>
    <p:extLst>
      <p:ext uri="{BB962C8B-B14F-4D97-AF65-F5344CB8AC3E}">
        <p14:creationId xmlns:p14="http://schemas.microsoft.com/office/powerpoint/2010/main" val="1800911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D99BA7-FBFB-4C52-908D-3F601B7D2298}" type="slidenum">
              <a:rPr lang="en-US" altLang="en-US" smtClean="0"/>
              <a:pPr/>
              <a:t>‹#›</a:t>
            </a:fld>
            <a:endParaRPr lang="en-US" altLang="en-US"/>
          </a:p>
        </p:txBody>
      </p:sp>
    </p:spTree>
    <p:extLst>
      <p:ext uri="{BB962C8B-B14F-4D97-AF65-F5344CB8AC3E}">
        <p14:creationId xmlns:p14="http://schemas.microsoft.com/office/powerpoint/2010/main" val="2170482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D99BA7-FBFB-4C52-908D-3F601B7D2298}"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592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D99BA7-FBFB-4C52-908D-3F601B7D2298}" type="slidenum">
              <a:rPr lang="en-US" altLang="en-US" smtClean="0"/>
              <a:pPr/>
              <a:t>‹#›</a:t>
            </a:fld>
            <a:endParaRPr lang="en-US" altLang="en-US"/>
          </a:p>
        </p:txBody>
      </p:sp>
    </p:spTree>
    <p:extLst>
      <p:ext uri="{BB962C8B-B14F-4D97-AF65-F5344CB8AC3E}">
        <p14:creationId xmlns:p14="http://schemas.microsoft.com/office/powerpoint/2010/main" val="3202758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D99BA7-FBFB-4C52-908D-3F601B7D2298}"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9535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D99BA7-FBFB-4C52-908D-3F601B7D2298}" type="slidenum">
              <a:rPr lang="en-US" altLang="en-US" smtClean="0"/>
              <a:pPr/>
              <a:t>‹#›</a:t>
            </a:fld>
            <a:endParaRPr lang="en-US" altLang="en-US"/>
          </a:p>
        </p:txBody>
      </p:sp>
    </p:spTree>
    <p:extLst>
      <p:ext uri="{BB962C8B-B14F-4D97-AF65-F5344CB8AC3E}">
        <p14:creationId xmlns:p14="http://schemas.microsoft.com/office/powerpoint/2010/main" val="354762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3CFDFDF-F9B6-40A1-9367-44C95FB0081C}"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8D9ABF-5ECC-46C5-8300-7177AD91217C}" type="slidenum">
              <a:rPr lang="en-US" altLang="en-US" smtClean="0"/>
              <a:pPr/>
              <a:t>‹#›</a:t>
            </a:fld>
            <a:endParaRPr lang="en-US" altLang="en-US"/>
          </a:p>
        </p:txBody>
      </p:sp>
    </p:spTree>
    <p:extLst>
      <p:ext uri="{BB962C8B-B14F-4D97-AF65-F5344CB8AC3E}">
        <p14:creationId xmlns:p14="http://schemas.microsoft.com/office/powerpoint/2010/main" val="1367869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9B1EB3E-ABD0-40FE-B29D-A1754FB7DF77}" type="datetimeFigureOut">
              <a:rPr lang="en-US" smtClean="0"/>
              <a:pPr>
                <a:defRPr/>
              </a:pPr>
              <a:t>7/25/2021</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306BB64-A999-47C8-B047-7F285D211518}" type="slidenum">
              <a:rPr lang="en-US" altLang="en-US" smtClean="0"/>
              <a:pPr/>
              <a:t>‹#›</a:t>
            </a:fld>
            <a:endParaRPr lang="en-US" altLang="en-US"/>
          </a:p>
        </p:txBody>
      </p:sp>
    </p:spTree>
    <p:extLst>
      <p:ext uri="{BB962C8B-B14F-4D97-AF65-F5344CB8AC3E}">
        <p14:creationId xmlns:p14="http://schemas.microsoft.com/office/powerpoint/2010/main" val="223804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5A573739-539D-4537-8A8E-2B2CEAC825CD}" type="datetimeFigureOut">
              <a:rPr lang="en-US" smtClean="0"/>
              <a:pPr>
                <a:defRPr/>
              </a:pPr>
              <a:t>7/25/2021</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2D99BA7-FBFB-4C52-908D-3F601B7D2298}" type="slidenum">
              <a:rPr lang="en-US" altLang="en-US" smtClean="0"/>
              <a:pPr/>
              <a:t>‹#›</a:t>
            </a:fld>
            <a:endParaRPr lang="en-US" altLang="en-US"/>
          </a:p>
        </p:txBody>
      </p:sp>
    </p:spTree>
    <p:extLst>
      <p:ext uri="{BB962C8B-B14F-4D97-AF65-F5344CB8AC3E}">
        <p14:creationId xmlns:p14="http://schemas.microsoft.com/office/powerpoint/2010/main" val="2678487275"/>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 id="2147483820" r:id="rId15"/>
    <p:sldLayoutId id="2147483821"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3" name="Rectangle 70">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8" name="Straight Connector 72">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6225"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70" name="Straight Connector 74">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0381"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7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073"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05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6" name="Isosceles Triangle 80">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215"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7"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8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8" name="Isosceles Triangle 84">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6715"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9" name="Freeform: Shape 86">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2215" y="-8467"/>
            <a:ext cx="6881785"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Title 1">
            <a:extLst>
              <a:ext uri="{FF2B5EF4-FFF2-40B4-BE49-F238E27FC236}">
                <a16:creationId xmlns:a16="http://schemas.microsoft.com/office/drawing/2014/main" id="{528A4128-5AB0-420B-AE9E-C9843E640D0E}"/>
              </a:ext>
            </a:extLst>
          </p:cNvPr>
          <p:cNvSpPr>
            <a:spLocks noGrp="1"/>
          </p:cNvSpPr>
          <p:nvPr>
            <p:ph type="ctrTitle"/>
          </p:nvPr>
        </p:nvSpPr>
        <p:spPr>
          <a:xfrm>
            <a:off x="1836714" y="1939871"/>
            <a:ext cx="7125168" cy="2849671"/>
          </a:xfrm>
        </p:spPr>
        <p:txBody>
          <a:bodyPr>
            <a:normAutofit/>
          </a:bodyPr>
          <a:lstStyle/>
          <a:p>
            <a:pPr algn="ctr">
              <a:lnSpc>
                <a:spcPct val="90000"/>
              </a:lnSpc>
            </a:pPr>
            <a:r>
              <a:rPr lang="en-US" altLang="en-US" sz="4000" b="1" dirty="0">
                <a:solidFill>
                  <a:srgbClr val="FFFFFF"/>
                </a:solidFill>
                <a:effectLst>
                  <a:outerShdw blurRad="38100" dist="38100" dir="2700000" algn="tl">
                    <a:srgbClr val="000000">
                      <a:alpha val="43137"/>
                    </a:srgbClr>
                  </a:outerShdw>
                </a:effectLst>
              </a:rPr>
              <a:t>Qualitative Data Analysis (QDA)</a:t>
            </a:r>
            <a:br>
              <a:rPr lang="en-US" altLang="en-US" sz="4000" b="1" dirty="0">
                <a:solidFill>
                  <a:srgbClr val="FFFFFF"/>
                </a:solidFill>
                <a:effectLst>
                  <a:outerShdw blurRad="38100" dist="38100" dir="2700000" algn="tl">
                    <a:srgbClr val="000000">
                      <a:alpha val="43137"/>
                    </a:srgbClr>
                  </a:outerShdw>
                </a:effectLst>
              </a:rPr>
            </a:br>
            <a:r>
              <a:rPr lang="en-US" altLang="en-US" sz="4000" b="1" dirty="0">
                <a:solidFill>
                  <a:srgbClr val="FFFFFF"/>
                </a:solidFill>
                <a:effectLst>
                  <a:outerShdw blurRad="38100" dist="38100" dir="2700000" algn="tl">
                    <a:srgbClr val="000000">
                      <a:alpha val="43137"/>
                    </a:srgbClr>
                  </a:outerShdw>
                </a:effectLst>
              </a:rPr>
              <a:t>Introduction</a:t>
            </a:r>
            <a:br>
              <a:rPr lang="en-US" altLang="en-US" sz="4000" b="1" dirty="0">
                <a:solidFill>
                  <a:srgbClr val="FFFFFF"/>
                </a:solidFill>
                <a:effectLst>
                  <a:outerShdw blurRad="38100" dist="38100" dir="2700000" algn="tl">
                    <a:srgbClr val="000000">
                      <a:alpha val="43137"/>
                    </a:srgbClr>
                  </a:outerShdw>
                </a:effectLst>
              </a:rPr>
            </a:br>
            <a:br>
              <a:rPr lang="en-US" altLang="en-US" sz="4000" b="1" dirty="0">
                <a:solidFill>
                  <a:srgbClr val="FFFFFF"/>
                </a:solidFill>
              </a:rPr>
            </a:br>
            <a:endParaRPr lang="en-MY" altLang="en-US" sz="4000" b="1" dirty="0">
              <a:solidFill>
                <a:srgbClr val="FFFFFF"/>
              </a:solidFill>
            </a:endParaRPr>
          </a:p>
        </p:txBody>
      </p:sp>
      <p:sp>
        <p:nvSpPr>
          <p:cNvPr id="2080" name="Isosceles Triangle 88">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19339" y="3294792"/>
            <a:ext cx="220660" cy="13982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77FD8943-0AB9-4DBA-B5F9-13270F09C7FA}"/>
              </a:ext>
            </a:extLst>
          </p:cNvPr>
          <p:cNvSpPr>
            <a:spLocks noGrp="1"/>
          </p:cNvSpPr>
          <p:nvPr>
            <p:ph type="title"/>
          </p:nvPr>
        </p:nvSpPr>
        <p:spPr>
          <a:xfrm>
            <a:off x="152400" y="304800"/>
            <a:ext cx="8763000" cy="990600"/>
          </a:xfrm>
        </p:spPr>
        <p:txBody>
          <a:bodyPr/>
          <a:lstStyle/>
          <a:p>
            <a:r>
              <a:rPr lang="en-US" altLang="en-US" b="1" dirty="0">
                <a:effectLst>
                  <a:outerShdw blurRad="38100" dist="38100" dir="2700000" algn="tl">
                    <a:srgbClr val="000000">
                      <a:alpha val="43137"/>
                    </a:srgbClr>
                  </a:outerShdw>
                </a:effectLst>
                <a:cs typeface="Times New Roman" panose="02020603050405020304" pitchFamily="18" charset="0"/>
              </a:rPr>
              <a:t>Qualitative Data</a:t>
            </a:r>
          </a:p>
        </p:txBody>
      </p:sp>
      <p:sp>
        <p:nvSpPr>
          <p:cNvPr id="3075" name="Content Placeholder 2">
            <a:extLst>
              <a:ext uri="{FF2B5EF4-FFF2-40B4-BE49-F238E27FC236}">
                <a16:creationId xmlns:a16="http://schemas.microsoft.com/office/drawing/2014/main" id="{B78EB232-4266-4D4F-9F82-1A7FD819D09C}"/>
              </a:ext>
            </a:extLst>
          </p:cNvPr>
          <p:cNvSpPr>
            <a:spLocks noGrp="1"/>
          </p:cNvSpPr>
          <p:nvPr>
            <p:ph idx="1"/>
          </p:nvPr>
        </p:nvSpPr>
        <p:spPr>
          <a:xfrm>
            <a:off x="0" y="1196975"/>
            <a:ext cx="9144000" cy="5661025"/>
          </a:xfrm>
        </p:spPr>
        <p:txBody>
          <a:bodyPr>
            <a:normAutofit/>
          </a:bodyPr>
          <a:lstStyle/>
          <a:p>
            <a:pPr>
              <a:lnSpc>
                <a:spcPct val="150000"/>
              </a:lnSpc>
            </a:pPr>
            <a:r>
              <a:rPr lang="en-US" altLang="en-US" sz="2400" dirty="0">
                <a:cs typeface="Times New Roman" panose="02020603050405020304" pitchFamily="18" charset="0"/>
              </a:rPr>
              <a:t>Data that are not easily reduced to numbers</a:t>
            </a:r>
          </a:p>
          <a:p>
            <a:pPr>
              <a:lnSpc>
                <a:spcPct val="150000"/>
              </a:lnSpc>
            </a:pPr>
            <a:r>
              <a:rPr lang="en-US" altLang="en-US" sz="2400" dirty="0">
                <a:cs typeface="Times New Roman" panose="02020603050405020304" pitchFamily="18" charset="0"/>
              </a:rPr>
              <a:t>Data that are related to concepts, opinions, values and </a:t>
            </a:r>
            <a:r>
              <a:rPr lang="en-US" altLang="en-US" sz="2400" dirty="0" err="1">
                <a:cs typeface="Times New Roman" panose="02020603050405020304" pitchFamily="18" charset="0"/>
              </a:rPr>
              <a:t>behaviours</a:t>
            </a:r>
            <a:r>
              <a:rPr lang="en-US" altLang="en-US" sz="2400" dirty="0">
                <a:cs typeface="Times New Roman" panose="02020603050405020304" pitchFamily="18" charset="0"/>
              </a:rPr>
              <a:t> of people</a:t>
            </a:r>
          </a:p>
          <a:p>
            <a:r>
              <a:rPr lang="en-US" altLang="en-US" sz="2400" dirty="0"/>
              <a:t>Data that can be broken down through the process of </a:t>
            </a:r>
            <a:r>
              <a:rPr lang="en-US" altLang="en-US" sz="2400" b="1" dirty="0"/>
              <a:t>classifying</a:t>
            </a:r>
            <a:r>
              <a:rPr lang="en-US" altLang="en-US" sz="2400" dirty="0"/>
              <a:t> or </a:t>
            </a:r>
            <a:r>
              <a:rPr lang="en-US" altLang="en-US" sz="2400" b="1" dirty="0"/>
              <a:t>coding</a:t>
            </a:r>
            <a:r>
              <a:rPr lang="en-US" altLang="en-US" sz="2400" dirty="0"/>
              <a:t>; the pieces of data are then </a:t>
            </a:r>
            <a:r>
              <a:rPr lang="en-US" altLang="en-US" sz="2400" b="1" dirty="0"/>
              <a:t>categorized</a:t>
            </a:r>
            <a:r>
              <a:rPr lang="en-US" altLang="en-US" sz="2400" dirty="0"/>
              <a: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D315AB3-6869-42C9-BDCF-2C33B3621D05}"/>
              </a:ext>
            </a:extLst>
          </p:cNvPr>
          <p:cNvSpPr>
            <a:spLocks noGrp="1"/>
          </p:cNvSpPr>
          <p:nvPr>
            <p:ph type="title"/>
          </p:nvPr>
        </p:nvSpPr>
        <p:spPr>
          <a:xfrm>
            <a:off x="323850" y="274638"/>
            <a:ext cx="8640763" cy="1143000"/>
          </a:xfrm>
        </p:spPr>
        <p:txBody>
          <a:bodyPr/>
          <a:lstStyle/>
          <a:p>
            <a:r>
              <a:rPr lang="en-US" altLang="en-US" b="1" dirty="0">
                <a:effectLst>
                  <a:outerShdw blurRad="38100" dist="38100" dir="2700000" algn="tl">
                    <a:srgbClr val="000000">
                      <a:alpha val="43137"/>
                    </a:srgbClr>
                  </a:outerShdw>
                </a:effectLst>
                <a:cs typeface="Times New Roman" panose="02020603050405020304" pitchFamily="18" charset="0"/>
              </a:rPr>
              <a:t>What is Qualitative Data Analysis?</a:t>
            </a:r>
            <a:endParaRPr lang="en-MY" altLang="en-US" b="1" dirty="0">
              <a:effectLst>
                <a:outerShdw blurRad="38100" dist="38100" dir="2700000" algn="tl">
                  <a:srgbClr val="000000">
                    <a:alpha val="43137"/>
                  </a:srgbClr>
                </a:outerShdw>
              </a:effectLst>
              <a:cs typeface="Times New Roman" panose="02020603050405020304" pitchFamily="18" charset="0"/>
            </a:endParaRPr>
          </a:p>
        </p:txBody>
      </p:sp>
      <p:sp>
        <p:nvSpPr>
          <p:cNvPr id="4099" name="Content Placeholder 2">
            <a:extLst>
              <a:ext uri="{FF2B5EF4-FFF2-40B4-BE49-F238E27FC236}">
                <a16:creationId xmlns:a16="http://schemas.microsoft.com/office/drawing/2014/main" id="{0E6AD71C-67F5-436B-96B8-13EA04A2F3AE}"/>
              </a:ext>
            </a:extLst>
          </p:cNvPr>
          <p:cNvSpPr>
            <a:spLocks noGrp="1"/>
          </p:cNvSpPr>
          <p:nvPr>
            <p:ph idx="1"/>
          </p:nvPr>
        </p:nvSpPr>
        <p:spPr>
          <a:xfrm>
            <a:off x="228600" y="1600200"/>
            <a:ext cx="7239000" cy="3429000"/>
          </a:xfrm>
        </p:spPr>
        <p:txBody>
          <a:bodyPr/>
          <a:lstStyle/>
          <a:p>
            <a:pPr algn="just"/>
            <a:r>
              <a:rPr lang="en-MY" altLang="en-US" sz="2400" dirty="0"/>
              <a:t>Qualitative Data Analysis (QDA) is the range of </a:t>
            </a:r>
            <a:r>
              <a:rPr lang="en-MY" altLang="en-US" sz="2400" u="sng" dirty="0"/>
              <a:t>processes</a:t>
            </a:r>
            <a:r>
              <a:rPr lang="en-MY" altLang="en-US" sz="2400" dirty="0"/>
              <a:t> and </a:t>
            </a:r>
            <a:r>
              <a:rPr lang="en-MY" altLang="en-US" sz="2400" u="sng" dirty="0"/>
              <a:t>procedures</a:t>
            </a:r>
            <a:r>
              <a:rPr lang="en-MY" altLang="en-US" sz="2400" dirty="0"/>
              <a:t> whereby we move from the qualitative data that have been collected into some form of </a:t>
            </a:r>
            <a:r>
              <a:rPr lang="en-MY" altLang="en-US" sz="2400" u="sng" dirty="0"/>
              <a:t>explanation</a:t>
            </a:r>
            <a:r>
              <a:rPr lang="en-MY" altLang="en-US" sz="2400" dirty="0"/>
              <a:t>, </a:t>
            </a:r>
            <a:r>
              <a:rPr lang="en-MY" altLang="en-US" sz="2400" u="sng" dirty="0"/>
              <a:t>understanding</a:t>
            </a:r>
            <a:r>
              <a:rPr lang="en-MY" altLang="en-US" sz="2400" dirty="0"/>
              <a:t> or </a:t>
            </a:r>
            <a:r>
              <a:rPr lang="en-MY" altLang="en-US" sz="2400" u="sng" dirty="0"/>
              <a:t>interpretation</a:t>
            </a:r>
            <a:r>
              <a:rPr lang="en-MY" altLang="en-US" sz="2400" dirty="0"/>
              <a:t> of the people and situations we are investigating.</a:t>
            </a:r>
          </a:p>
          <a:p>
            <a:pPr algn="just">
              <a:buFont typeface="Arial" panose="020B0604020202020204" pitchFamily="34" charset="0"/>
              <a:buNone/>
            </a:pPr>
            <a:endParaRPr lang="en-MY" altLang="en-US" sz="2800" dirty="0"/>
          </a:p>
          <a:p>
            <a:pPr algn="just"/>
            <a:endParaRPr lang="en-MY" altLang="en-US" sz="2800" dirty="0"/>
          </a:p>
          <a:p>
            <a:pPr algn="just"/>
            <a:endParaRPr lang="en-MY" altLang="en-US"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C4C67775-1A72-4B8B-B64E-44797F19FD2E}"/>
              </a:ext>
            </a:extLst>
          </p:cNvPr>
          <p:cNvSpPr>
            <a:spLocks noGrp="1"/>
          </p:cNvSpPr>
          <p:nvPr>
            <p:ph type="title"/>
          </p:nvPr>
        </p:nvSpPr>
        <p:spPr>
          <a:xfrm>
            <a:off x="248024" y="533400"/>
            <a:ext cx="7391401" cy="1320800"/>
          </a:xfrm>
        </p:spPr>
        <p:txBody>
          <a:bodyPr>
            <a:normAutofit/>
          </a:bodyPr>
          <a:lstStyle/>
          <a:p>
            <a:r>
              <a:rPr lang="en-US" altLang="en-US" b="1" dirty="0">
                <a:effectLst>
                  <a:outerShdw blurRad="38100" dist="38100" dir="2700000" algn="tl">
                    <a:srgbClr val="000000">
                      <a:alpha val="43137"/>
                    </a:srgbClr>
                  </a:outerShdw>
                </a:effectLst>
                <a:cs typeface="Times New Roman" panose="02020603050405020304" pitchFamily="18" charset="0"/>
              </a:rPr>
              <a:t>What is </a:t>
            </a:r>
            <a:r>
              <a:rPr lang="en-US" altLang="en-US" b="1" dirty="0">
                <a:effectLst>
                  <a:outerShdw blurRad="38100" dist="38100" dir="2700000" algn="tl">
                    <a:srgbClr val="000000">
                      <a:alpha val="43137"/>
                    </a:srgbClr>
                  </a:outerShdw>
                </a:effectLst>
              </a:rPr>
              <a:t>Qualitative Data Analysis</a:t>
            </a:r>
          </a:p>
        </p:txBody>
      </p:sp>
      <p:sp>
        <p:nvSpPr>
          <p:cNvPr id="5123" name="Content Placeholder 2">
            <a:extLst>
              <a:ext uri="{FF2B5EF4-FFF2-40B4-BE49-F238E27FC236}">
                <a16:creationId xmlns:a16="http://schemas.microsoft.com/office/drawing/2014/main" id="{BD1B4F00-FE37-473E-99F2-7E70FB2234A9}"/>
              </a:ext>
            </a:extLst>
          </p:cNvPr>
          <p:cNvSpPr>
            <a:spLocks noGrp="1"/>
          </p:cNvSpPr>
          <p:nvPr>
            <p:ph idx="1"/>
          </p:nvPr>
        </p:nvSpPr>
        <p:spPr>
          <a:xfrm>
            <a:off x="533400" y="1752600"/>
            <a:ext cx="6934200" cy="3429000"/>
          </a:xfrm>
        </p:spPr>
        <p:txBody>
          <a:bodyPr/>
          <a:lstStyle/>
          <a:p>
            <a:r>
              <a:rPr lang="en-US" altLang="en-US" sz="2800" dirty="0"/>
              <a:t>Data analysis is a </a:t>
            </a:r>
            <a:r>
              <a:rPr lang="en-US" altLang="en-US" sz="2800" u="sng" dirty="0"/>
              <a:t>process</a:t>
            </a:r>
            <a:r>
              <a:rPr lang="en-US" altLang="en-US" sz="2800" dirty="0"/>
              <a:t> of </a:t>
            </a:r>
            <a:r>
              <a:rPr lang="en-US" altLang="en-US" sz="2800" u="sng" dirty="0"/>
              <a:t>breaking</a:t>
            </a:r>
            <a:r>
              <a:rPr lang="en-US" altLang="en-US" sz="2800" dirty="0"/>
              <a:t> </a:t>
            </a:r>
            <a:r>
              <a:rPr lang="en-US" altLang="en-US" sz="2800" u="sng" dirty="0"/>
              <a:t>down</a:t>
            </a:r>
            <a:r>
              <a:rPr lang="en-US" altLang="en-US" sz="2800" dirty="0"/>
              <a:t> data into </a:t>
            </a:r>
            <a:r>
              <a:rPr lang="en-US" altLang="en-US" sz="2800" u="sng" dirty="0"/>
              <a:t>smaller units</a:t>
            </a:r>
            <a:r>
              <a:rPr lang="en-US" altLang="en-US" sz="2800" dirty="0"/>
              <a:t>, determining their </a:t>
            </a:r>
            <a:r>
              <a:rPr lang="en-US" altLang="en-US" sz="2800" u="sng" dirty="0"/>
              <a:t>importance</a:t>
            </a:r>
            <a:r>
              <a:rPr lang="en-US" altLang="en-US" sz="2800" dirty="0"/>
              <a:t>, and putting pertinent units together in a more general form.</a:t>
            </a:r>
          </a:p>
          <a:p>
            <a:endParaRPr lang="en-US" altLang="en-US" dirty="0"/>
          </a:p>
          <a:p>
            <a:endParaRPr lang="en-US" altLang="en-US"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B8ED4BD-A227-46B2-B0A5-3D229101107E}"/>
              </a:ext>
            </a:extLst>
          </p:cNvPr>
          <p:cNvSpPr>
            <a:spLocks noGrp="1"/>
          </p:cNvSpPr>
          <p:nvPr>
            <p:ph type="title"/>
          </p:nvPr>
        </p:nvSpPr>
        <p:spPr>
          <a:xfrm>
            <a:off x="685800" y="485775"/>
            <a:ext cx="8763000" cy="1143000"/>
          </a:xfrm>
        </p:spPr>
        <p:txBody>
          <a:bodyPr/>
          <a:lstStyle/>
          <a:p>
            <a:r>
              <a:rPr lang="en-US" altLang="en-US" b="1" dirty="0">
                <a:effectLst>
                  <a:outerShdw blurRad="38100" dist="38100" dir="2700000" algn="tl">
                    <a:srgbClr val="000000">
                      <a:alpha val="43137"/>
                    </a:srgbClr>
                  </a:outerShdw>
                </a:effectLst>
                <a:cs typeface="Times New Roman" panose="02020603050405020304" pitchFamily="18" charset="0"/>
              </a:rPr>
              <a:t>Qualitative Data Collection</a:t>
            </a:r>
            <a:endParaRPr lang="en-MY" altLang="en-US" b="1" dirty="0">
              <a:effectLst>
                <a:outerShdw blurRad="38100" dist="38100" dir="2700000" algn="tl">
                  <a:srgbClr val="000000">
                    <a:alpha val="43137"/>
                  </a:srgbClr>
                </a:outerShdw>
              </a:effectLst>
              <a:cs typeface="Times New Roman" panose="02020603050405020304" pitchFamily="18" charset="0"/>
            </a:endParaRPr>
          </a:p>
        </p:txBody>
      </p:sp>
      <p:sp>
        <p:nvSpPr>
          <p:cNvPr id="6147" name="Content Placeholder 2">
            <a:extLst>
              <a:ext uri="{FF2B5EF4-FFF2-40B4-BE49-F238E27FC236}">
                <a16:creationId xmlns:a16="http://schemas.microsoft.com/office/drawing/2014/main" id="{B86FCAEC-9863-478C-A862-97FD3FBFB391}"/>
              </a:ext>
            </a:extLst>
          </p:cNvPr>
          <p:cNvSpPr>
            <a:spLocks noGrp="1"/>
          </p:cNvSpPr>
          <p:nvPr>
            <p:ph idx="1"/>
          </p:nvPr>
        </p:nvSpPr>
        <p:spPr>
          <a:xfrm>
            <a:off x="304800" y="1628775"/>
            <a:ext cx="8382000" cy="5229225"/>
          </a:xfrm>
        </p:spPr>
        <p:txBody>
          <a:bodyPr>
            <a:normAutofit/>
          </a:bodyPr>
          <a:lstStyle/>
          <a:p>
            <a:r>
              <a:rPr lang="en-US" altLang="en-US" sz="2800" dirty="0">
                <a:cs typeface="Times New Roman" panose="02020603050405020304" pitchFamily="18" charset="0"/>
              </a:rPr>
              <a:t>Observation (field notes, checklist….)</a:t>
            </a:r>
          </a:p>
          <a:p>
            <a:r>
              <a:rPr lang="en-US" altLang="en-US" sz="2800" dirty="0">
                <a:cs typeface="Times New Roman" panose="02020603050405020304" pitchFamily="18" charset="0"/>
              </a:rPr>
              <a:t>Interviews</a:t>
            </a:r>
          </a:p>
          <a:p>
            <a:r>
              <a:rPr lang="en-US" altLang="en-US" sz="2800" dirty="0">
                <a:cs typeface="Times New Roman" panose="02020603050405020304" pitchFamily="18" charset="0"/>
              </a:rPr>
              <a:t>Documents </a:t>
            </a:r>
            <a:r>
              <a:rPr lang="en-US" altLang="en-US" sz="2800" dirty="0"/>
              <a:t>(reports, meeting minutes)</a:t>
            </a:r>
          </a:p>
          <a:p>
            <a:r>
              <a:rPr lang="en-US" altLang="en-US" sz="2800" dirty="0">
                <a:cs typeface="Times New Roman" panose="02020603050405020304" pitchFamily="18" charset="0"/>
              </a:rPr>
              <a:t>Focus Groups</a:t>
            </a:r>
          </a:p>
          <a:p>
            <a:r>
              <a:rPr lang="en-US" altLang="en-US" sz="2800" dirty="0">
                <a:cs typeface="Times New Roman" panose="02020603050405020304" pitchFamily="18" charset="0"/>
              </a:rPr>
              <a:t>Tape Recorder</a:t>
            </a:r>
          </a:p>
          <a:p>
            <a:r>
              <a:rPr lang="en-US" altLang="en-US" sz="2800" dirty="0">
                <a:cs typeface="Times New Roman" panose="02020603050405020304" pitchFamily="18" charset="0"/>
              </a:rPr>
              <a:t>Audio/Video Recording</a:t>
            </a:r>
          </a:p>
          <a:p>
            <a:r>
              <a:rPr lang="en-US" altLang="en-US" sz="2800" dirty="0">
                <a:cs typeface="Times New Roman" panose="02020603050405020304" pitchFamily="18" charset="0"/>
              </a:rPr>
              <a:t>Questionnaires (open-ended)</a:t>
            </a:r>
            <a:endParaRPr lang="en-MY" altLang="en-US" sz="2800" dirty="0">
              <a:cs typeface="Times New Roman" panose="02020603050405020304" pitchFamily="18" charset="0"/>
            </a:endParaRPr>
          </a:p>
          <a:p>
            <a:pPr>
              <a:lnSpc>
                <a:spcPct val="150000"/>
              </a:lnSpc>
              <a:buFont typeface="Arial" panose="020B0604020202020204" pitchFamily="34" charset="0"/>
              <a:buNone/>
            </a:pPr>
            <a:endParaRPr lang="en-MY" altLang="en-US" sz="4800" dirty="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AD326D8-C245-4BAC-9B4B-DAB0EBE7E666}"/>
              </a:ext>
            </a:extLst>
          </p:cNvPr>
          <p:cNvSpPr>
            <a:spLocks noGrp="1"/>
          </p:cNvSpPr>
          <p:nvPr>
            <p:ph type="title"/>
          </p:nvPr>
        </p:nvSpPr>
        <p:spPr/>
        <p:txBody>
          <a:bodyPr>
            <a:normAutofit/>
          </a:bodyPr>
          <a:lstStyle/>
          <a:p>
            <a:r>
              <a:rPr lang="en-MY" altLang="en-US" sz="4000" b="1" dirty="0">
                <a:effectLst>
                  <a:outerShdw blurRad="38100" dist="38100" dir="2700000" algn="tl">
                    <a:srgbClr val="000000">
                      <a:alpha val="43137"/>
                    </a:srgbClr>
                  </a:outerShdw>
                </a:effectLst>
                <a:cs typeface="Times New Roman" panose="02020603050405020304" pitchFamily="18" charset="0"/>
              </a:rPr>
              <a:t>Coding</a:t>
            </a:r>
          </a:p>
        </p:txBody>
      </p:sp>
      <p:sp>
        <p:nvSpPr>
          <p:cNvPr id="7171" name="Content Placeholder 2">
            <a:extLst>
              <a:ext uri="{FF2B5EF4-FFF2-40B4-BE49-F238E27FC236}">
                <a16:creationId xmlns:a16="http://schemas.microsoft.com/office/drawing/2014/main" id="{2EF95625-FC31-49CA-875F-11A1433165C6}"/>
              </a:ext>
            </a:extLst>
          </p:cNvPr>
          <p:cNvSpPr>
            <a:spLocks noGrp="1"/>
          </p:cNvSpPr>
          <p:nvPr>
            <p:ph idx="1"/>
          </p:nvPr>
        </p:nvSpPr>
        <p:spPr>
          <a:xfrm>
            <a:off x="228601" y="1600200"/>
            <a:ext cx="6934200" cy="3581400"/>
          </a:xfrm>
        </p:spPr>
        <p:txBody>
          <a:bodyPr/>
          <a:lstStyle/>
          <a:p>
            <a:pPr algn="just"/>
            <a:r>
              <a:rPr lang="en-MY" altLang="en-US" sz="2800" b="1" dirty="0"/>
              <a:t>Coding</a:t>
            </a:r>
            <a:r>
              <a:rPr lang="en-MY" altLang="en-US" sz="2800" dirty="0"/>
              <a:t> is a </a:t>
            </a:r>
            <a:r>
              <a:rPr lang="en-MY" altLang="en-US" sz="2800" u="sng" dirty="0"/>
              <a:t>process</a:t>
            </a:r>
            <a:r>
              <a:rPr lang="en-MY" altLang="en-US" sz="2800" dirty="0"/>
              <a:t> of </a:t>
            </a:r>
            <a:r>
              <a:rPr lang="en-MY" altLang="en-US" sz="2800" u="sng" dirty="0"/>
              <a:t>reducing</a:t>
            </a:r>
            <a:r>
              <a:rPr lang="en-MY" altLang="en-US" sz="2800" dirty="0"/>
              <a:t> the data into </a:t>
            </a:r>
            <a:r>
              <a:rPr lang="en-MY" altLang="en-US" sz="2800" u="sng" dirty="0"/>
              <a:t>smaller</a:t>
            </a:r>
            <a:r>
              <a:rPr lang="en-MY" altLang="en-US" sz="2800" dirty="0"/>
              <a:t> groupings so they are more </a:t>
            </a:r>
            <a:r>
              <a:rPr lang="en-MY" altLang="en-US" sz="2800" u="sng" dirty="0"/>
              <a:t>manageable</a:t>
            </a:r>
            <a:r>
              <a:rPr lang="en-MY" altLang="en-US" sz="2800" dirty="0"/>
              <a:t>.</a:t>
            </a:r>
          </a:p>
          <a:p>
            <a:pPr algn="just"/>
            <a:r>
              <a:rPr lang="en-MY" altLang="en-US" sz="2800" dirty="0"/>
              <a:t>The process also helps you to begin to see relationships between categories and patterns of interaction.</a:t>
            </a:r>
          </a:p>
          <a:p>
            <a:pPr algn="just">
              <a:buFont typeface="Arial" panose="020B0604020202020204" pitchFamily="34" charset="0"/>
              <a:buNone/>
            </a:pPr>
            <a:endParaRPr lang="en-MY" altLang="en-US"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C011361-C536-4EB2-8603-1E649C33AAB6}"/>
              </a:ext>
            </a:extLst>
          </p:cNvPr>
          <p:cNvSpPr>
            <a:spLocks noGrp="1"/>
          </p:cNvSpPr>
          <p:nvPr>
            <p:ph type="title"/>
          </p:nvPr>
        </p:nvSpPr>
        <p:spPr/>
        <p:txBody>
          <a:bodyPr/>
          <a:lstStyle/>
          <a:p>
            <a:r>
              <a:rPr lang="en-US" altLang="en-US" dirty="0"/>
              <a:t> </a:t>
            </a:r>
            <a:r>
              <a:rPr lang="en-US" altLang="en-US" b="1" dirty="0">
                <a:effectLst>
                  <a:outerShdw blurRad="38100" dist="38100" dir="2700000" algn="tl">
                    <a:srgbClr val="000000">
                      <a:alpha val="43137"/>
                    </a:srgbClr>
                  </a:outerShdw>
                </a:effectLst>
              </a:rPr>
              <a:t>Coding</a:t>
            </a:r>
          </a:p>
        </p:txBody>
      </p:sp>
      <p:sp>
        <p:nvSpPr>
          <p:cNvPr id="8195" name="Content Placeholder 2">
            <a:extLst>
              <a:ext uri="{FF2B5EF4-FFF2-40B4-BE49-F238E27FC236}">
                <a16:creationId xmlns:a16="http://schemas.microsoft.com/office/drawing/2014/main" id="{382BD829-536C-45EB-922A-0A92519F2F71}"/>
              </a:ext>
            </a:extLst>
          </p:cNvPr>
          <p:cNvSpPr>
            <a:spLocks noGrp="1"/>
          </p:cNvSpPr>
          <p:nvPr>
            <p:ph idx="1"/>
          </p:nvPr>
        </p:nvSpPr>
        <p:spPr>
          <a:xfrm>
            <a:off x="581211" y="1447800"/>
            <a:ext cx="7162800" cy="4495800"/>
          </a:xfrm>
        </p:spPr>
        <p:txBody>
          <a:bodyPr/>
          <a:lstStyle/>
          <a:p>
            <a:pPr>
              <a:lnSpc>
                <a:spcPct val="150000"/>
              </a:lnSpc>
            </a:pPr>
            <a:r>
              <a:rPr lang="en-US" altLang="en-US" sz="2800" dirty="0">
                <a:cs typeface="Times New Roman" panose="02020603050405020304" pitchFamily="18" charset="0"/>
              </a:rPr>
              <a:t>Sections of text transcripts may be marked by the researcher in various ways (underlining in a colored pen, given a numerical reference, or bracketed).</a:t>
            </a:r>
          </a:p>
          <a:p>
            <a:endParaRPr lang="en-US" altLang="en-US"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DA3F517-1780-4AC5-93E6-2A2A17274F4D}"/>
              </a:ext>
            </a:extLst>
          </p:cNvPr>
          <p:cNvSpPr>
            <a:spLocks noGrp="1"/>
          </p:cNvSpPr>
          <p:nvPr>
            <p:ph type="title"/>
          </p:nvPr>
        </p:nvSpPr>
        <p:spPr/>
        <p:txBody>
          <a:bodyPr/>
          <a:lstStyle/>
          <a:p>
            <a:r>
              <a:rPr lang="en-MY" altLang="en-US" b="1" dirty="0">
                <a:effectLst>
                  <a:outerShdw blurRad="38100" dist="38100" dir="2700000" algn="tl">
                    <a:srgbClr val="000000">
                      <a:alpha val="43137"/>
                    </a:srgbClr>
                  </a:outerShdw>
                </a:effectLst>
                <a:cs typeface="Times New Roman" panose="02020603050405020304" pitchFamily="18" charset="0"/>
              </a:rPr>
              <a:t>Categories/Themes</a:t>
            </a:r>
          </a:p>
        </p:txBody>
      </p:sp>
      <p:sp>
        <p:nvSpPr>
          <p:cNvPr id="10243" name="Content Placeholder 2">
            <a:extLst>
              <a:ext uri="{FF2B5EF4-FFF2-40B4-BE49-F238E27FC236}">
                <a16:creationId xmlns:a16="http://schemas.microsoft.com/office/drawing/2014/main" id="{368D2456-15A4-4355-8EFF-DB807FCDBC1F}"/>
              </a:ext>
            </a:extLst>
          </p:cNvPr>
          <p:cNvSpPr>
            <a:spLocks noGrp="1"/>
          </p:cNvSpPr>
          <p:nvPr>
            <p:ph idx="1"/>
          </p:nvPr>
        </p:nvSpPr>
        <p:spPr>
          <a:xfrm>
            <a:off x="606611" y="1447800"/>
            <a:ext cx="6860989" cy="4419600"/>
          </a:xfrm>
        </p:spPr>
        <p:txBody>
          <a:bodyPr rtlCol="0">
            <a:normAutofit/>
          </a:bodyPr>
          <a:lstStyle/>
          <a:p>
            <a:pPr fontAlgn="auto">
              <a:lnSpc>
                <a:spcPct val="150000"/>
              </a:lnSpc>
              <a:spcAft>
                <a:spcPts val="0"/>
              </a:spcAft>
              <a:defRPr/>
            </a:pPr>
            <a:r>
              <a:rPr lang="en-MY" sz="2800" dirty="0">
                <a:cs typeface="Times New Roman" pitchFamily="18" charset="0"/>
              </a:rPr>
              <a:t>A major step in </a:t>
            </a:r>
            <a:r>
              <a:rPr lang="en-MY" sz="2800" dirty="0" err="1">
                <a:cs typeface="Times New Roman" pitchFamily="18" charset="0"/>
              </a:rPr>
              <a:t>analyzing</a:t>
            </a:r>
            <a:r>
              <a:rPr lang="en-MY" sz="2800" dirty="0">
                <a:cs typeface="Times New Roman" pitchFamily="18" charset="0"/>
              </a:rPr>
              <a:t> qualitative data is </a:t>
            </a:r>
            <a:r>
              <a:rPr lang="en-MY" sz="2800" b="1" dirty="0">
                <a:cs typeface="Times New Roman" pitchFamily="18" charset="0"/>
              </a:rPr>
              <a:t>coding</a:t>
            </a:r>
            <a:r>
              <a:rPr lang="en-MY" sz="2800" dirty="0">
                <a:cs typeface="Times New Roman" pitchFamily="18" charset="0"/>
              </a:rPr>
              <a:t> speech/ words/text into meaningful </a:t>
            </a:r>
            <a:r>
              <a:rPr lang="en-MY" sz="2800" b="1" dirty="0">
                <a:cs typeface="Times New Roman" pitchFamily="18" charset="0"/>
              </a:rPr>
              <a:t>categories/themes</a:t>
            </a:r>
            <a:r>
              <a:rPr lang="en-MY" sz="2800" dirty="0">
                <a:cs typeface="Times New Roman" pitchFamily="18" charset="0"/>
              </a:rPr>
              <a:t>. </a:t>
            </a:r>
          </a:p>
          <a:p>
            <a:pPr fontAlgn="auto">
              <a:lnSpc>
                <a:spcPct val="150000"/>
              </a:lnSpc>
              <a:spcAft>
                <a:spcPts val="0"/>
              </a:spcAft>
              <a:defRPr/>
            </a:pPr>
            <a:r>
              <a:rPr lang="en-US" sz="2800" dirty="0"/>
              <a:t>As you read and reread through the data, you can compile the data into </a:t>
            </a:r>
            <a:r>
              <a:rPr lang="en-US" sz="2800" b="1" dirty="0"/>
              <a:t>categories</a:t>
            </a:r>
            <a:r>
              <a:rPr lang="en-US" sz="2800" dirty="0"/>
              <a:t> or </a:t>
            </a:r>
            <a:r>
              <a:rPr lang="en-US" sz="2800" b="1" dirty="0"/>
              <a:t>themes</a:t>
            </a:r>
            <a:endParaRPr lang="en-MY" sz="2800" b="1" dirty="0">
              <a:cs typeface="Times New Roman" pitchFamily="18" charset="0"/>
            </a:endParaRPr>
          </a:p>
          <a:p>
            <a:pPr fontAlgn="auto">
              <a:spcAft>
                <a:spcPts val="0"/>
              </a:spcAft>
              <a:buFont typeface="Wingdings" pitchFamily="2" charset="2"/>
              <a:buNone/>
              <a:defRPr/>
            </a:pPr>
            <a:endParaRPr lang="en-MY" sz="4000" dirty="0">
              <a:cs typeface="Times New Roman" pitchFamily="18" charset="0"/>
            </a:endParaRP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28C7A45-F5A9-419D-A048-D6859CAC7F7E}"/>
              </a:ext>
            </a:extLst>
          </p:cNvPr>
          <p:cNvSpPr>
            <a:spLocks noGrp="1"/>
          </p:cNvSpPr>
          <p:nvPr>
            <p:ph type="title"/>
          </p:nvPr>
        </p:nvSpPr>
        <p:spPr>
          <a:xfrm>
            <a:off x="762000" y="381000"/>
            <a:ext cx="6347713" cy="1320800"/>
          </a:xfrm>
        </p:spPr>
        <p:txBody>
          <a:bodyPr/>
          <a:lstStyle/>
          <a:p>
            <a:r>
              <a:rPr lang="en-US" altLang="en-US" b="1" dirty="0">
                <a:effectLst>
                  <a:outerShdw blurRad="38100" dist="38100" dir="2700000" algn="tl">
                    <a:srgbClr val="000000">
                      <a:alpha val="43137"/>
                    </a:srgbClr>
                  </a:outerShdw>
                </a:effectLst>
                <a:cs typeface="Times New Roman" panose="02020603050405020304" pitchFamily="18" charset="0"/>
              </a:rPr>
              <a:t>Categories/Themes</a:t>
            </a:r>
          </a:p>
        </p:txBody>
      </p:sp>
      <p:sp>
        <p:nvSpPr>
          <p:cNvPr id="11267" name="Content Placeholder 2">
            <a:extLst>
              <a:ext uri="{FF2B5EF4-FFF2-40B4-BE49-F238E27FC236}">
                <a16:creationId xmlns:a16="http://schemas.microsoft.com/office/drawing/2014/main" id="{F900E161-C57B-4FC0-85A8-87EF70FCC69C}"/>
              </a:ext>
            </a:extLst>
          </p:cNvPr>
          <p:cNvSpPr>
            <a:spLocks noGrp="1"/>
          </p:cNvSpPr>
          <p:nvPr>
            <p:ph idx="1"/>
          </p:nvPr>
        </p:nvSpPr>
        <p:spPr>
          <a:xfrm>
            <a:off x="304801" y="1484313"/>
            <a:ext cx="7467600" cy="5113337"/>
          </a:xfrm>
        </p:spPr>
        <p:txBody>
          <a:bodyPr rtlCol="0">
            <a:normAutofit/>
          </a:bodyPr>
          <a:lstStyle/>
          <a:p>
            <a:pPr algn="just" fontAlgn="auto">
              <a:spcAft>
                <a:spcPts val="0"/>
              </a:spcAft>
              <a:defRPr/>
            </a:pPr>
            <a:r>
              <a:rPr lang="en-US" sz="2800" dirty="0">
                <a:cs typeface="Times New Roman" pitchFamily="18" charset="0"/>
              </a:rPr>
              <a:t>A </a:t>
            </a:r>
            <a:r>
              <a:rPr lang="en-US" sz="2800" b="1" dirty="0">
                <a:cs typeface="Times New Roman" pitchFamily="18" charset="0"/>
              </a:rPr>
              <a:t>theme/category </a:t>
            </a:r>
            <a:r>
              <a:rPr lang="en-US" sz="2800" dirty="0">
                <a:cs typeface="Times New Roman" pitchFamily="18" charset="0"/>
              </a:rPr>
              <a:t>is generated when similar issues and ideas were expressed by participants.</a:t>
            </a:r>
          </a:p>
          <a:p>
            <a:pPr algn="just" fontAlgn="auto">
              <a:spcAft>
                <a:spcPts val="0"/>
              </a:spcAft>
              <a:defRPr/>
            </a:pPr>
            <a:r>
              <a:rPr lang="en-US" sz="2800" dirty="0">
                <a:cs typeface="Times New Roman" pitchFamily="18" charset="0"/>
              </a:rPr>
              <a:t>The </a:t>
            </a:r>
            <a:r>
              <a:rPr lang="en-US" sz="2800" b="1" dirty="0">
                <a:cs typeface="Times New Roman" pitchFamily="18" charset="0"/>
              </a:rPr>
              <a:t>theme or</a:t>
            </a:r>
            <a:r>
              <a:rPr lang="en-US" sz="2800" dirty="0">
                <a:cs typeface="Times New Roman" pitchFamily="18" charset="0"/>
              </a:rPr>
              <a:t> </a:t>
            </a:r>
            <a:r>
              <a:rPr lang="en-US" sz="2800" b="1" dirty="0">
                <a:cs typeface="Times New Roman" pitchFamily="18" charset="0"/>
              </a:rPr>
              <a:t>category</a:t>
            </a:r>
            <a:r>
              <a:rPr lang="en-US" sz="2800" dirty="0">
                <a:cs typeface="Times New Roman" pitchFamily="18" charset="0"/>
              </a:rPr>
              <a:t> may be labeled by a word or expression taken directly from the data or by one created by the researcher because it seems to best characterize the essence of what is being said.</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A64D228-2474-44E8-9FF3-933A645D7427}"/>
              </a:ext>
            </a:extLst>
          </p:cNvPr>
          <p:cNvSpPr>
            <a:spLocks noGrp="1"/>
          </p:cNvSpPr>
          <p:nvPr>
            <p:ph type="title"/>
          </p:nvPr>
        </p:nvSpPr>
        <p:spPr>
          <a:xfrm>
            <a:off x="1295400" y="304800"/>
            <a:ext cx="4343400" cy="1143000"/>
          </a:xfrm>
        </p:spPr>
        <p:txBody>
          <a:bodyPr/>
          <a:lstStyle/>
          <a:p>
            <a:r>
              <a:rPr lang="en-US" altLang="en-US" b="1" dirty="0">
                <a:effectLst>
                  <a:outerShdw blurRad="38100" dist="38100" dir="2700000" algn="tl">
                    <a:srgbClr val="000000">
                      <a:alpha val="43137"/>
                    </a:srgbClr>
                  </a:outerShdw>
                </a:effectLst>
              </a:rPr>
              <a:t>Organize Data</a:t>
            </a:r>
          </a:p>
        </p:txBody>
      </p:sp>
      <p:sp>
        <p:nvSpPr>
          <p:cNvPr id="11267" name="Content Placeholder 2">
            <a:extLst>
              <a:ext uri="{FF2B5EF4-FFF2-40B4-BE49-F238E27FC236}">
                <a16:creationId xmlns:a16="http://schemas.microsoft.com/office/drawing/2014/main" id="{C2D14618-C9ED-409D-87D8-FA55759A3A97}"/>
              </a:ext>
            </a:extLst>
          </p:cNvPr>
          <p:cNvSpPr>
            <a:spLocks noGrp="1"/>
          </p:cNvSpPr>
          <p:nvPr>
            <p:ph idx="1"/>
          </p:nvPr>
        </p:nvSpPr>
        <p:spPr>
          <a:xfrm>
            <a:off x="685800" y="1371600"/>
            <a:ext cx="7543800" cy="4800600"/>
          </a:xfrm>
        </p:spPr>
        <p:txBody>
          <a:bodyPr/>
          <a:lstStyle/>
          <a:p>
            <a:pPr>
              <a:lnSpc>
                <a:spcPct val="150000"/>
              </a:lnSpc>
            </a:pPr>
            <a:r>
              <a:rPr lang="en-US" altLang="en-US" sz="2400" dirty="0"/>
              <a:t>The field work is over</a:t>
            </a:r>
          </a:p>
          <a:p>
            <a:pPr>
              <a:lnSpc>
                <a:spcPct val="150000"/>
              </a:lnSpc>
            </a:pPr>
            <a:r>
              <a:rPr lang="en-US" altLang="en-US" sz="2400" dirty="0"/>
              <a:t>Attempt to make sense of the data as a whole</a:t>
            </a:r>
          </a:p>
          <a:p>
            <a:pPr>
              <a:lnSpc>
                <a:spcPct val="150000"/>
              </a:lnSpc>
            </a:pPr>
            <a:r>
              <a:rPr lang="en-US" altLang="en-US" sz="2400" dirty="0"/>
              <a:t>Researcher starts with a large set of data and seeks to narrow into small groups of key data</a:t>
            </a:r>
          </a:p>
          <a:p>
            <a:pPr>
              <a:lnSpc>
                <a:spcPct val="150000"/>
              </a:lnSpc>
            </a:pPr>
            <a:r>
              <a:rPr lang="en-US" altLang="en-US" sz="2400" dirty="0"/>
              <a:t>Organizing the materials by type: all observations, all interviews, all field notes…….</a:t>
            </a:r>
          </a:p>
          <a:p>
            <a:pPr>
              <a:lnSpc>
                <a:spcPct val="150000"/>
              </a:lnSpc>
            </a:pPr>
            <a:endParaRPr lang="en-US" altLang="en-US" dirty="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CCAA5CC-90A9-4BAB-8AC6-AA5E333C761D}"/>
              </a:ext>
            </a:extLst>
          </p:cNvPr>
          <p:cNvSpPr>
            <a:spLocks noGrp="1"/>
          </p:cNvSpPr>
          <p:nvPr>
            <p:ph type="title"/>
          </p:nvPr>
        </p:nvSpPr>
        <p:spPr>
          <a:xfrm>
            <a:off x="762000" y="452718"/>
            <a:ext cx="8763000" cy="1143000"/>
          </a:xfrm>
        </p:spPr>
        <p:txBody>
          <a:bodyPr/>
          <a:lstStyle/>
          <a:p>
            <a:r>
              <a:rPr lang="en-US" altLang="en-US" b="1" dirty="0">
                <a:effectLst>
                  <a:outerShdw blurRad="38100" dist="38100" dir="2700000" algn="tl">
                    <a:srgbClr val="000000">
                      <a:alpha val="43137"/>
                    </a:srgbClr>
                  </a:outerShdw>
                </a:effectLst>
              </a:rPr>
              <a:t>Exploring Data</a:t>
            </a:r>
          </a:p>
        </p:txBody>
      </p:sp>
      <p:sp>
        <p:nvSpPr>
          <p:cNvPr id="13315" name="Content Placeholder 2">
            <a:extLst>
              <a:ext uri="{FF2B5EF4-FFF2-40B4-BE49-F238E27FC236}">
                <a16:creationId xmlns:a16="http://schemas.microsoft.com/office/drawing/2014/main" id="{B9D094F6-89DC-4F9F-AA87-3408BAE889C6}"/>
              </a:ext>
            </a:extLst>
          </p:cNvPr>
          <p:cNvSpPr>
            <a:spLocks noGrp="1"/>
          </p:cNvSpPr>
          <p:nvPr>
            <p:ph idx="1"/>
          </p:nvPr>
        </p:nvSpPr>
        <p:spPr>
          <a:xfrm>
            <a:off x="381000" y="1595718"/>
            <a:ext cx="7391400" cy="5257800"/>
          </a:xfrm>
        </p:spPr>
        <p:txBody>
          <a:bodyPr rtlCol="0">
            <a:normAutofit/>
          </a:bodyPr>
          <a:lstStyle/>
          <a:p>
            <a:pPr fontAlgn="auto">
              <a:spcAft>
                <a:spcPts val="0"/>
              </a:spcAft>
              <a:defRPr/>
            </a:pPr>
            <a:r>
              <a:rPr lang="en-US" sz="2400" dirty="0"/>
              <a:t>The first step in data analysis is to explore the data</a:t>
            </a:r>
          </a:p>
          <a:p>
            <a:pPr fontAlgn="auto">
              <a:spcAft>
                <a:spcPts val="0"/>
              </a:spcAft>
              <a:defRPr/>
            </a:pPr>
            <a:r>
              <a:rPr lang="en-US" sz="2400" dirty="0"/>
              <a:t>Read through data and make sure all information is complete and legible before proceeding to analysis </a:t>
            </a:r>
          </a:p>
          <a:p>
            <a:pPr fontAlgn="auto">
              <a:spcAft>
                <a:spcPts val="0"/>
              </a:spcAft>
              <a:defRPr/>
            </a:pPr>
            <a:r>
              <a:rPr lang="en-US" sz="2400" dirty="0"/>
              <a:t>Obtain a general sense of the data</a:t>
            </a:r>
          </a:p>
          <a:p>
            <a:pPr fontAlgn="auto">
              <a:spcAft>
                <a:spcPts val="0"/>
              </a:spcAft>
              <a:defRPr/>
            </a:pPr>
            <a:r>
              <a:rPr lang="en-US" sz="2400" dirty="0" err="1"/>
              <a:t>Memoing</a:t>
            </a:r>
            <a:r>
              <a:rPr lang="en-US" sz="2400" dirty="0"/>
              <a:t> - read and write memos about all field notes, observer comments to get an initial sense of the data</a:t>
            </a:r>
          </a:p>
          <a:p>
            <a:pPr fontAlgn="auto">
              <a:spcAft>
                <a:spcPts val="0"/>
              </a:spcAft>
              <a:defRPr/>
            </a:pPr>
            <a:endParaRPr lang="en-US" sz="3600"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774912B-53E4-4A3C-94CC-25915E95A4BD}"/>
              </a:ext>
            </a:extLst>
          </p:cNvPr>
          <p:cNvSpPr>
            <a:spLocks noGrp="1"/>
          </p:cNvSpPr>
          <p:nvPr>
            <p:ph type="title"/>
          </p:nvPr>
        </p:nvSpPr>
        <p:spPr/>
        <p:txBody>
          <a:bodyPr/>
          <a:lstStyle/>
          <a:p>
            <a:r>
              <a:rPr lang="en-US" altLang="en-US" b="1" dirty="0">
                <a:effectLst>
                  <a:outerShdw blurRad="38100" dist="38100" dir="2700000" algn="tl">
                    <a:srgbClr val="000000">
                      <a:alpha val="43137"/>
                    </a:srgbClr>
                  </a:outerShdw>
                </a:effectLst>
              </a:rPr>
              <a:t>Steps in Coding the Data</a:t>
            </a:r>
          </a:p>
        </p:txBody>
      </p:sp>
      <p:sp>
        <p:nvSpPr>
          <p:cNvPr id="14339" name="Content Placeholder 2">
            <a:extLst>
              <a:ext uri="{FF2B5EF4-FFF2-40B4-BE49-F238E27FC236}">
                <a16:creationId xmlns:a16="http://schemas.microsoft.com/office/drawing/2014/main" id="{1B6AD55B-DF62-4E3E-BE5B-29ACCCE71FA3}"/>
              </a:ext>
            </a:extLst>
          </p:cNvPr>
          <p:cNvSpPr>
            <a:spLocks noGrp="1"/>
          </p:cNvSpPr>
          <p:nvPr>
            <p:ph idx="1"/>
          </p:nvPr>
        </p:nvSpPr>
        <p:spPr>
          <a:xfrm>
            <a:off x="381000" y="1688354"/>
            <a:ext cx="7358529" cy="3276600"/>
          </a:xfrm>
        </p:spPr>
        <p:txBody>
          <a:bodyPr rtlCol="0">
            <a:normAutofit/>
          </a:bodyPr>
          <a:lstStyle/>
          <a:p>
            <a:pPr fontAlgn="auto">
              <a:spcAft>
                <a:spcPts val="0"/>
              </a:spcAft>
              <a:defRPr/>
            </a:pPr>
            <a:r>
              <a:rPr lang="en-US" sz="2400" dirty="0"/>
              <a:t>Get a sense of the whole</a:t>
            </a:r>
          </a:p>
          <a:p>
            <a:pPr fontAlgn="auto">
              <a:spcAft>
                <a:spcPts val="0"/>
              </a:spcAft>
              <a:defRPr/>
            </a:pPr>
            <a:r>
              <a:rPr lang="en-US" sz="2400" dirty="0"/>
              <a:t>Pick one document (e.g. one interview, one field note….). Go through it, asking the question “what is this person talking about?”</a:t>
            </a:r>
          </a:p>
          <a:p>
            <a:pPr fontAlgn="auto">
              <a:spcAft>
                <a:spcPts val="0"/>
              </a:spcAft>
              <a:defRPr/>
            </a:pPr>
            <a:r>
              <a:rPr lang="en-US" sz="2400" dirty="0"/>
              <a:t>Identifying text segments, placing a bracket around them and assigning a </a:t>
            </a:r>
            <a:r>
              <a:rPr lang="en-US" sz="2400" u="sng" dirty="0"/>
              <a:t>code word or phrase </a:t>
            </a:r>
            <a:r>
              <a:rPr lang="en-US" sz="2400" dirty="0"/>
              <a:t>that describes the meaning of the text</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434B3F4-5A1F-48C9-A05E-D33834DF4B03}"/>
              </a:ext>
            </a:extLst>
          </p:cNvPr>
          <p:cNvSpPr>
            <a:spLocks noGrp="1"/>
          </p:cNvSpPr>
          <p:nvPr>
            <p:ph type="title"/>
          </p:nvPr>
        </p:nvSpPr>
        <p:spPr/>
        <p:txBody>
          <a:bodyPr/>
          <a:lstStyle/>
          <a:p>
            <a:r>
              <a:rPr lang="en-US" altLang="en-US" b="1" dirty="0">
                <a:effectLst>
                  <a:outerShdw blurRad="38100" dist="38100" dir="2700000" algn="tl">
                    <a:srgbClr val="000000">
                      <a:alpha val="43137"/>
                    </a:srgbClr>
                  </a:outerShdw>
                </a:effectLst>
              </a:rPr>
              <a:t>Steps in Coding the Data</a:t>
            </a:r>
          </a:p>
        </p:txBody>
      </p:sp>
      <p:sp>
        <p:nvSpPr>
          <p:cNvPr id="14339" name="Content Placeholder 2">
            <a:extLst>
              <a:ext uri="{FF2B5EF4-FFF2-40B4-BE49-F238E27FC236}">
                <a16:creationId xmlns:a16="http://schemas.microsoft.com/office/drawing/2014/main" id="{736718FD-54EA-4706-AE80-BB99E2011861}"/>
              </a:ext>
            </a:extLst>
          </p:cNvPr>
          <p:cNvSpPr>
            <a:spLocks noGrp="1"/>
          </p:cNvSpPr>
          <p:nvPr>
            <p:ph idx="1"/>
          </p:nvPr>
        </p:nvSpPr>
        <p:spPr>
          <a:xfrm>
            <a:off x="533400" y="1524000"/>
            <a:ext cx="7010400" cy="3886200"/>
          </a:xfrm>
        </p:spPr>
        <p:txBody>
          <a:bodyPr>
            <a:normAutofit/>
          </a:bodyPr>
          <a:lstStyle/>
          <a:p>
            <a:r>
              <a:rPr lang="en-US" altLang="en-US" sz="2400" dirty="0"/>
              <a:t>After coding an entire text, make a list of all the code words. Group similar codes and look for redundancy codes</a:t>
            </a:r>
          </a:p>
          <a:p>
            <a:r>
              <a:rPr lang="en-US" altLang="en-US" sz="2400" dirty="0"/>
              <a:t>Take the list and go back to the data. Circle specific quotes from participants that support the codes</a:t>
            </a:r>
          </a:p>
          <a:p>
            <a:r>
              <a:rPr lang="en-US" altLang="en-US" sz="2400" dirty="0"/>
              <a:t>Reduce the list of codes to get five to seven themes/categories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1F66F47-4F0C-471B-8302-5A6390D2C42F}"/>
              </a:ext>
            </a:extLst>
          </p:cNvPr>
          <p:cNvSpPr>
            <a:spLocks noGrp="1"/>
          </p:cNvSpPr>
          <p:nvPr>
            <p:ph type="title"/>
          </p:nvPr>
        </p:nvSpPr>
        <p:spPr/>
        <p:txBody>
          <a:bodyPr/>
          <a:lstStyle/>
          <a:p>
            <a:r>
              <a:rPr lang="en-US" altLang="en-US" b="1" dirty="0">
                <a:effectLst>
                  <a:outerShdw blurRad="38100" dist="38100" dir="2700000" algn="tl">
                    <a:srgbClr val="000000">
                      <a:alpha val="43137"/>
                    </a:srgbClr>
                  </a:outerShdw>
                </a:effectLst>
              </a:rPr>
              <a:t>Identifying Themes</a:t>
            </a:r>
          </a:p>
        </p:txBody>
      </p:sp>
      <p:sp>
        <p:nvSpPr>
          <p:cNvPr id="15363" name="Content Placeholder 2">
            <a:extLst>
              <a:ext uri="{FF2B5EF4-FFF2-40B4-BE49-F238E27FC236}">
                <a16:creationId xmlns:a16="http://schemas.microsoft.com/office/drawing/2014/main" id="{110E2CB8-5C2B-42C8-B0A5-A2E8B4FB0891}"/>
              </a:ext>
            </a:extLst>
          </p:cNvPr>
          <p:cNvSpPr>
            <a:spLocks noGrp="1"/>
          </p:cNvSpPr>
          <p:nvPr>
            <p:ph idx="1"/>
          </p:nvPr>
        </p:nvSpPr>
        <p:spPr>
          <a:xfrm>
            <a:off x="304800" y="1828800"/>
            <a:ext cx="7315200" cy="2667000"/>
          </a:xfrm>
        </p:spPr>
        <p:txBody>
          <a:bodyPr>
            <a:normAutofit lnSpcReduction="10000"/>
          </a:bodyPr>
          <a:lstStyle/>
          <a:p>
            <a:r>
              <a:rPr lang="en-US" altLang="en-US" sz="2800" dirty="0"/>
              <a:t>Are there patterns that emerge?</a:t>
            </a:r>
          </a:p>
          <a:p>
            <a:pPr>
              <a:buFont typeface="Wingdings" panose="05000000000000000000" pitchFamily="2" charset="2"/>
              <a:buNone/>
            </a:pPr>
            <a:r>
              <a:rPr lang="en-US" altLang="en-US" sz="2800" dirty="0"/>
              <a:t>      - Events that keep repeating themselves</a:t>
            </a:r>
          </a:p>
          <a:p>
            <a:pPr>
              <a:buFont typeface="Wingdings" panose="05000000000000000000" pitchFamily="2" charset="2"/>
              <a:buNone/>
            </a:pPr>
            <a:r>
              <a:rPr lang="en-US" altLang="en-US" sz="2800" dirty="0"/>
              <a:t>      - Key phrases that participants use to describe their feelings</a:t>
            </a:r>
          </a:p>
          <a:p>
            <a:pPr>
              <a:buFont typeface="Wingdings" panose="05000000000000000000" pitchFamily="2" charset="2"/>
              <a:buNone/>
            </a:pPr>
            <a:r>
              <a:rPr lang="en-US" altLang="en-US" sz="4000" dirty="0"/>
              <a:t>      </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FF7B29F-3F43-4DF1-97AA-60D772CD26FE}"/>
              </a:ext>
            </a:extLst>
          </p:cNvPr>
          <p:cNvSpPr>
            <a:spLocks noGrp="1"/>
          </p:cNvSpPr>
          <p:nvPr>
            <p:ph type="title"/>
          </p:nvPr>
        </p:nvSpPr>
        <p:spPr>
          <a:xfrm>
            <a:off x="685800" y="609600"/>
            <a:ext cx="6347713" cy="1320800"/>
          </a:xfrm>
        </p:spPr>
        <p:txBody>
          <a:bodyPr/>
          <a:lstStyle/>
          <a:p>
            <a:r>
              <a:rPr lang="en-US" altLang="en-US" b="1" dirty="0">
                <a:effectLst>
                  <a:outerShdw blurRad="38100" dist="38100" dir="2700000" algn="tl">
                    <a:srgbClr val="000000">
                      <a:alpha val="43137"/>
                    </a:srgbClr>
                  </a:outerShdw>
                </a:effectLst>
                <a:cs typeface="Times New Roman" panose="02020603050405020304" pitchFamily="18" charset="0"/>
              </a:rPr>
              <a:t>Themes</a:t>
            </a:r>
          </a:p>
        </p:txBody>
      </p:sp>
      <p:sp>
        <p:nvSpPr>
          <p:cNvPr id="17411" name="Content Placeholder 2">
            <a:extLst>
              <a:ext uri="{FF2B5EF4-FFF2-40B4-BE49-F238E27FC236}">
                <a16:creationId xmlns:a16="http://schemas.microsoft.com/office/drawing/2014/main" id="{BA0F916B-2535-482D-A77E-D63D77B35DA7}"/>
              </a:ext>
            </a:extLst>
          </p:cNvPr>
          <p:cNvSpPr>
            <a:spLocks noGrp="1"/>
          </p:cNvSpPr>
          <p:nvPr>
            <p:ph idx="1"/>
          </p:nvPr>
        </p:nvSpPr>
        <p:spPr>
          <a:xfrm>
            <a:off x="381000" y="1600200"/>
            <a:ext cx="7543800" cy="3810000"/>
          </a:xfrm>
        </p:spPr>
        <p:txBody>
          <a:bodyPr rtlCol="0">
            <a:normAutofit lnSpcReduction="10000"/>
          </a:bodyPr>
          <a:lstStyle/>
          <a:p>
            <a:pPr fontAlgn="auto">
              <a:spcAft>
                <a:spcPts val="0"/>
              </a:spcAft>
              <a:buFont typeface="Arial" panose="020B0604020202020204" pitchFamily="34" charset="0"/>
              <a:buNone/>
              <a:defRPr/>
            </a:pPr>
            <a:r>
              <a:rPr lang="en-US" sz="2400" dirty="0"/>
              <a:t>Like codes, themes have labels. Types:</a:t>
            </a:r>
          </a:p>
          <a:p>
            <a:pPr fontAlgn="auto">
              <a:spcAft>
                <a:spcPts val="0"/>
              </a:spcAft>
              <a:defRPr/>
            </a:pPr>
            <a:r>
              <a:rPr lang="en-US" sz="2400" b="1" dirty="0"/>
              <a:t>Ordinary themes </a:t>
            </a:r>
            <a:r>
              <a:rPr lang="en-US" sz="2400" dirty="0"/>
              <a:t>– themes that a researcher might expect to find</a:t>
            </a:r>
          </a:p>
          <a:p>
            <a:pPr fontAlgn="auto">
              <a:spcAft>
                <a:spcPts val="0"/>
              </a:spcAft>
              <a:defRPr/>
            </a:pPr>
            <a:r>
              <a:rPr lang="en-US" sz="2400" b="1" dirty="0"/>
              <a:t>Unexpected themes </a:t>
            </a:r>
            <a:r>
              <a:rPr lang="en-US" sz="2400" dirty="0"/>
              <a:t>– themes that are surprises</a:t>
            </a:r>
          </a:p>
          <a:p>
            <a:pPr fontAlgn="auto">
              <a:spcAft>
                <a:spcPts val="0"/>
              </a:spcAft>
              <a:defRPr/>
            </a:pPr>
            <a:r>
              <a:rPr lang="en-US" sz="2400" b="1" dirty="0"/>
              <a:t>Hard-to-classify themes</a:t>
            </a:r>
            <a:r>
              <a:rPr lang="en-US" sz="2400" dirty="0"/>
              <a:t> – themes that contain ideas that do not easily fit into one theme or that overlap</a:t>
            </a:r>
          </a:p>
          <a:p>
            <a:pPr fontAlgn="auto">
              <a:spcAft>
                <a:spcPts val="0"/>
              </a:spcAft>
              <a:defRPr/>
            </a:pPr>
            <a:r>
              <a:rPr lang="en-US" sz="2400" b="1" dirty="0"/>
              <a:t>Major and minor themes</a:t>
            </a:r>
            <a:r>
              <a:rPr lang="en-US" sz="2400" dirty="0"/>
              <a:t> – themes that represent the major ideas and the minor secondary ideas </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62CB4C1-356A-4498-8D15-268C7A154696}"/>
              </a:ext>
            </a:extLst>
          </p:cNvPr>
          <p:cNvSpPr>
            <a:spLocks noGrp="1"/>
          </p:cNvSpPr>
          <p:nvPr>
            <p:ph type="title"/>
          </p:nvPr>
        </p:nvSpPr>
        <p:spPr>
          <a:xfrm>
            <a:off x="990600" y="457200"/>
            <a:ext cx="7620000" cy="1143000"/>
          </a:xfrm>
        </p:spPr>
        <p:txBody>
          <a:bodyPr/>
          <a:lstStyle/>
          <a:p>
            <a:r>
              <a:rPr lang="en-MY" altLang="en-US" b="1" dirty="0">
                <a:effectLst>
                  <a:outerShdw blurRad="38100" dist="38100" dir="2700000" algn="tl">
                    <a:srgbClr val="000000">
                      <a:alpha val="43137"/>
                    </a:srgbClr>
                  </a:outerShdw>
                </a:effectLst>
                <a:cs typeface="Times New Roman" panose="02020603050405020304" pitchFamily="18" charset="0"/>
              </a:rPr>
              <a:t>Summarizing your Data</a:t>
            </a:r>
          </a:p>
        </p:txBody>
      </p:sp>
      <p:sp>
        <p:nvSpPr>
          <p:cNvPr id="17411" name="Content Placeholder 2">
            <a:extLst>
              <a:ext uri="{FF2B5EF4-FFF2-40B4-BE49-F238E27FC236}">
                <a16:creationId xmlns:a16="http://schemas.microsoft.com/office/drawing/2014/main" id="{E52AFFE6-FBDD-4B1A-A0E4-96C901D693B9}"/>
              </a:ext>
            </a:extLst>
          </p:cNvPr>
          <p:cNvSpPr>
            <a:spLocks noGrp="1"/>
          </p:cNvSpPr>
          <p:nvPr>
            <p:ph idx="1"/>
          </p:nvPr>
        </p:nvSpPr>
        <p:spPr>
          <a:xfrm>
            <a:off x="685800" y="1295400"/>
            <a:ext cx="7010400" cy="4810125"/>
          </a:xfrm>
        </p:spPr>
        <p:txBody>
          <a:bodyPr>
            <a:normAutofit/>
          </a:bodyPr>
          <a:lstStyle/>
          <a:p>
            <a:pPr algn="just"/>
            <a:r>
              <a:rPr lang="en-MY" altLang="en-US" sz="2400" dirty="0">
                <a:cs typeface="Times New Roman" panose="02020603050405020304" pitchFamily="18" charset="0"/>
              </a:rPr>
              <a:t>After you have coded a set of data, write a summary of what you are learning. </a:t>
            </a:r>
          </a:p>
          <a:p>
            <a:pPr algn="just"/>
            <a:r>
              <a:rPr lang="en-MY" altLang="en-US" sz="2400" dirty="0">
                <a:cs typeface="Times New Roman" panose="02020603050405020304" pitchFamily="18" charset="0"/>
              </a:rPr>
              <a:t>Similarly, summarize the key </a:t>
            </a:r>
            <a:r>
              <a:rPr lang="en-MY" altLang="en-US" sz="2400" u="sng" dirty="0">
                <a:cs typeface="Times New Roman" panose="02020603050405020304" pitchFamily="18" charset="0"/>
              </a:rPr>
              <a:t>themes</a:t>
            </a:r>
            <a:r>
              <a:rPr lang="en-MY" altLang="en-US" sz="2400" dirty="0">
                <a:cs typeface="Times New Roman" panose="02020603050405020304" pitchFamily="18" charset="0"/>
              </a:rPr>
              <a:t> that emerge.</a:t>
            </a:r>
          </a:p>
          <a:p>
            <a:pPr algn="just"/>
            <a:r>
              <a:rPr lang="en-MY" altLang="en-US" sz="2400" dirty="0">
                <a:cs typeface="Times New Roman" panose="02020603050405020304" pitchFamily="18" charset="0"/>
              </a:rPr>
              <a:t>With your data coded and summarized you are ready to look across the various summaries and synthesize your findings across multiple data sources.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7192341-8297-4C7B-8C74-2FB67331E4FA}"/>
              </a:ext>
            </a:extLst>
          </p:cNvPr>
          <p:cNvGraphicFramePr>
            <a:graphicFrameLocks noGrp="1"/>
          </p:cNvGraphicFramePr>
          <p:nvPr>
            <p:ph idx="1"/>
          </p:nvPr>
        </p:nvGraphicFramePr>
        <p:xfrm>
          <a:off x="76200" y="1219200"/>
          <a:ext cx="8991601" cy="5562600"/>
        </p:xfrm>
        <a:graphic>
          <a:graphicData uri="http://schemas.openxmlformats.org/drawingml/2006/table">
            <a:tbl>
              <a:tblPr firstRow="1" firstCol="1" bandRow="1">
                <a:tableStyleId>{5C22544A-7EE6-4342-B048-85BDC9FD1C3A}</a:tableStyleId>
              </a:tblPr>
              <a:tblGrid>
                <a:gridCol w="2997201">
                  <a:extLst>
                    <a:ext uri="{9D8B030D-6E8A-4147-A177-3AD203B41FA5}">
                      <a16:colId xmlns:a16="http://schemas.microsoft.com/office/drawing/2014/main" val="20000"/>
                    </a:ext>
                  </a:extLst>
                </a:gridCol>
                <a:gridCol w="2997200">
                  <a:extLst>
                    <a:ext uri="{9D8B030D-6E8A-4147-A177-3AD203B41FA5}">
                      <a16:colId xmlns:a16="http://schemas.microsoft.com/office/drawing/2014/main" val="20001"/>
                    </a:ext>
                  </a:extLst>
                </a:gridCol>
                <a:gridCol w="2997200">
                  <a:extLst>
                    <a:ext uri="{9D8B030D-6E8A-4147-A177-3AD203B41FA5}">
                      <a16:colId xmlns:a16="http://schemas.microsoft.com/office/drawing/2014/main" val="20002"/>
                    </a:ext>
                  </a:extLst>
                </a:gridCol>
              </a:tblGrid>
              <a:tr h="5562600">
                <a:tc>
                  <a:txBody>
                    <a:bodyPr/>
                    <a:lstStyle/>
                    <a:p>
                      <a:pPr marL="0" marR="0">
                        <a:lnSpc>
                          <a:spcPct val="115000"/>
                        </a:lnSpc>
                        <a:spcBef>
                          <a:spcPts val="0"/>
                        </a:spcBef>
                        <a:spcAft>
                          <a:spcPts val="0"/>
                        </a:spcAft>
                      </a:pPr>
                      <a:r>
                        <a:rPr lang="en-US" sz="2400" b="1" dirty="0">
                          <a:effectLst/>
                        </a:rPr>
                        <a:t>Question</a:t>
                      </a:r>
                    </a:p>
                    <a:p>
                      <a:pPr marL="0" marR="0">
                        <a:lnSpc>
                          <a:spcPct val="115000"/>
                        </a:lnSpc>
                        <a:spcBef>
                          <a:spcPts val="0"/>
                        </a:spcBef>
                        <a:spcAft>
                          <a:spcPts val="0"/>
                        </a:spcAft>
                      </a:pPr>
                      <a:endParaRPr lang="en-US" sz="1600" dirty="0">
                        <a:effectLst/>
                      </a:endParaRPr>
                    </a:p>
                    <a:p>
                      <a:pPr marL="0" marR="0">
                        <a:lnSpc>
                          <a:spcPct val="115000"/>
                        </a:lnSpc>
                        <a:spcBef>
                          <a:spcPts val="0"/>
                        </a:spcBef>
                        <a:spcAft>
                          <a:spcPts val="0"/>
                        </a:spcAft>
                      </a:pPr>
                      <a:r>
                        <a:rPr lang="en-US" sz="1600" dirty="0">
                          <a:effectLst/>
                        </a:rPr>
                        <a:t> </a:t>
                      </a:r>
                    </a:p>
                    <a:p>
                      <a:pPr marL="0" marR="0">
                        <a:lnSpc>
                          <a:spcPct val="115000"/>
                        </a:lnSpc>
                        <a:spcBef>
                          <a:spcPts val="0"/>
                        </a:spcBef>
                        <a:spcAft>
                          <a:spcPts val="0"/>
                        </a:spcAft>
                      </a:pPr>
                      <a:r>
                        <a:rPr lang="en-US" sz="1600" dirty="0">
                          <a:effectLst/>
                        </a:rPr>
                        <a:t>What are some of the challenges that your students face in developing their critical thinking skills?</a:t>
                      </a:r>
                    </a:p>
                    <a:p>
                      <a:pPr marL="0" marR="0">
                        <a:lnSpc>
                          <a:spcPct val="115000"/>
                        </a:lnSpc>
                        <a:spcBef>
                          <a:spcPts val="0"/>
                        </a:spcBef>
                        <a:spcAft>
                          <a:spcPts val="0"/>
                        </a:spcAft>
                      </a:pPr>
                      <a:r>
                        <a:rPr lang="en-US" sz="1600" dirty="0">
                          <a:effectLst/>
                        </a:rPr>
                        <a:t> </a:t>
                      </a:r>
                    </a:p>
                    <a:p>
                      <a:pPr marL="0" marR="0">
                        <a:lnSpc>
                          <a:spcPct val="115000"/>
                        </a:lnSpc>
                        <a:spcBef>
                          <a:spcPts val="0"/>
                        </a:spcBef>
                        <a:spcAft>
                          <a:spcPts val="0"/>
                        </a:spcAft>
                      </a:pPr>
                      <a:endParaRPr lang="en-US" sz="1600" dirty="0">
                        <a:effectLst/>
                      </a:endParaRPr>
                    </a:p>
                    <a:p>
                      <a:pPr marL="0" marR="0">
                        <a:lnSpc>
                          <a:spcPct val="115000"/>
                        </a:lnSpc>
                        <a:spcBef>
                          <a:spcPts val="0"/>
                        </a:spcBef>
                        <a:spcAft>
                          <a:spcPts val="0"/>
                        </a:spcAft>
                      </a:pPr>
                      <a:r>
                        <a:rPr lang="en-US" sz="1600" dirty="0">
                          <a:effectLst/>
                        </a:rPr>
                        <a:t> How do you help to enhance the critical thinking skills of your students?</a:t>
                      </a:r>
                    </a:p>
                    <a:p>
                      <a:pPr marL="0" marR="0">
                        <a:lnSpc>
                          <a:spcPct val="115000"/>
                        </a:lnSpc>
                        <a:spcBef>
                          <a:spcPts val="0"/>
                        </a:spcBef>
                        <a:spcAft>
                          <a:spcPts val="0"/>
                        </a:spcAft>
                      </a:pPr>
                      <a:r>
                        <a:rPr lang="en-US" sz="1600" dirty="0">
                          <a:effectLst/>
                        </a:rPr>
                        <a:t> </a:t>
                      </a:r>
                    </a:p>
                    <a:p>
                      <a:pPr marL="0" marR="0">
                        <a:lnSpc>
                          <a:spcPct val="115000"/>
                        </a:lnSpc>
                        <a:spcBef>
                          <a:spcPts val="0"/>
                        </a:spcBef>
                        <a:spcAft>
                          <a:spcPts val="0"/>
                        </a:spcAft>
                      </a:pPr>
                      <a:r>
                        <a:rPr lang="en-US" sz="1600" dirty="0">
                          <a:effectLst/>
                        </a:rPr>
                        <a:t>What supplementary materials do you encourage your students to read within the subject area?</a:t>
                      </a:r>
                    </a:p>
                    <a:p>
                      <a:pPr marL="0" marR="0">
                        <a:lnSpc>
                          <a:spcPct val="115000"/>
                        </a:lnSpc>
                        <a:spcBef>
                          <a:spcPts val="0"/>
                        </a:spcBef>
                        <a:spcAft>
                          <a:spcPts val="0"/>
                        </a:spcAft>
                      </a:pPr>
                      <a:r>
                        <a:rPr lang="en-US" sz="1200" dirty="0">
                          <a:effectLst/>
                        </a:rPr>
                        <a:t> </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400" dirty="0">
                          <a:effectLst/>
                        </a:rPr>
                        <a:t>   Major Theme</a:t>
                      </a:r>
                    </a:p>
                    <a:p>
                      <a:pPr marL="0" marR="0">
                        <a:lnSpc>
                          <a:spcPct val="115000"/>
                        </a:lnSpc>
                        <a:spcBef>
                          <a:spcPts val="0"/>
                        </a:spcBef>
                        <a:spcAft>
                          <a:spcPts val="0"/>
                        </a:spcAft>
                      </a:pPr>
                      <a:r>
                        <a:rPr lang="en-US" sz="1200" dirty="0">
                          <a:effectLst/>
                        </a:rPr>
                        <a:t> </a:t>
                      </a:r>
                      <a:endParaRPr lang="en-US" sz="1100" dirty="0">
                        <a:effectLst/>
                      </a:endParaRPr>
                    </a:p>
                    <a:p>
                      <a:pPr marL="0" marR="0">
                        <a:lnSpc>
                          <a:spcPct val="115000"/>
                        </a:lnSpc>
                        <a:spcBef>
                          <a:spcPts val="0"/>
                        </a:spcBef>
                        <a:spcAft>
                          <a:spcPts val="0"/>
                        </a:spcAft>
                      </a:pPr>
                      <a:r>
                        <a:rPr lang="en-US" sz="1200" dirty="0">
                          <a:effectLst/>
                        </a:rPr>
                        <a:t>  </a:t>
                      </a:r>
                      <a:r>
                        <a:rPr lang="en-US" sz="2000" dirty="0">
                          <a:effectLst/>
                        </a:rPr>
                        <a:t>              </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Reading Challenges</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 Need authentic learning experience</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 </a:t>
                      </a:r>
                    </a:p>
                    <a:p>
                      <a:pPr marL="0" marR="0">
                        <a:lnSpc>
                          <a:spcPct val="115000"/>
                        </a:lnSpc>
                        <a:spcBef>
                          <a:spcPts val="0"/>
                        </a:spcBef>
                        <a:spcAft>
                          <a:spcPts val="0"/>
                        </a:spcAft>
                      </a:pPr>
                      <a:r>
                        <a:rPr lang="en-US" sz="2000" dirty="0">
                          <a:effectLst/>
                        </a:rPr>
                        <a:t>Need to Read</a:t>
                      </a:r>
                      <a:r>
                        <a:rPr lang="en-US" sz="2000" baseline="0" dirty="0">
                          <a:effectLst/>
                        </a:rPr>
                        <a:t> </a:t>
                      </a:r>
                      <a:r>
                        <a:rPr lang="en-US" sz="2000" dirty="0">
                          <a:effectLst/>
                        </a:rPr>
                        <a:t>newspapers</a:t>
                      </a:r>
                      <a:endParaRPr lang="en-US" sz="20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2400" dirty="0">
                          <a:effectLst/>
                        </a:rPr>
                        <a:t>Minor Theme</a:t>
                      </a:r>
                    </a:p>
                    <a:p>
                      <a:pPr marL="0" marR="0">
                        <a:lnSpc>
                          <a:spcPct val="115000"/>
                        </a:lnSpc>
                        <a:spcBef>
                          <a:spcPts val="0"/>
                        </a:spcBef>
                        <a:spcAft>
                          <a:spcPts val="0"/>
                        </a:spcAft>
                      </a:pPr>
                      <a:endParaRPr lang="en-US" sz="1800" dirty="0">
                        <a:effectLst/>
                      </a:endParaRP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endParaRPr lang="en-US" sz="1800" dirty="0">
                        <a:effectLst/>
                      </a:endParaRPr>
                    </a:p>
                    <a:p>
                      <a:pPr marL="0" marR="0">
                        <a:lnSpc>
                          <a:spcPct val="115000"/>
                        </a:lnSpc>
                        <a:spcBef>
                          <a:spcPts val="0"/>
                        </a:spcBef>
                        <a:spcAft>
                          <a:spcPts val="0"/>
                        </a:spcAft>
                      </a:pPr>
                      <a:r>
                        <a:rPr lang="en-US" sz="1800" dirty="0">
                          <a:effectLst/>
                        </a:rPr>
                        <a:t>Time constraints</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endParaRPr lang="en-US" sz="1800" dirty="0">
                        <a:effectLst/>
                      </a:endParaRPr>
                    </a:p>
                    <a:p>
                      <a:pPr marL="0" marR="0">
                        <a:lnSpc>
                          <a:spcPct val="115000"/>
                        </a:lnSpc>
                        <a:spcBef>
                          <a:spcPts val="0"/>
                        </a:spcBef>
                        <a:spcAft>
                          <a:spcPts val="0"/>
                        </a:spcAft>
                      </a:pPr>
                      <a:r>
                        <a:rPr lang="en-US" sz="1800" dirty="0">
                          <a:effectLst/>
                        </a:rPr>
                        <a:t>Greater immersion in reading</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r>
                        <a:rPr lang="en-US" sz="1800" dirty="0">
                          <a:effectLst/>
                        </a:rPr>
                        <a:t> </a:t>
                      </a:r>
                    </a:p>
                    <a:p>
                      <a:pPr marL="0" marR="0">
                        <a:lnSpc>
                          <a:spcPct val="115000"/>
                        </a:lnSpc>
                        <a:spcBef>
                          <a:spcPts val="0"/>
                        </a:spcBef>
                        <a:spcAft>
                          <a:spcPts val="0"/>
                        </a:spcAft>
                      </a:pPr>
                      <a:r>
                        <a:rPr lang="en-US" sz="1800" dirty="0">
                          <a:effectLst/>
                        </a:rPr>
                        <a:t>Reading of Journals</a:t>
                      </a:r>
                      <a:endParaRPr lang="en-US" sz="18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bl>
          </a:graphicData>
        </a:graphic>
      </p:graphicFrame>
      <p:sp>
        <p:nvSpPr>
          <p:cNvPr id="18444" name="Rectangle 2">
            <a:extLst>
              <a:ext uri="{FF2B5EF4-FFF2-40B4-BE49-F238E27FC236}">
                <a16:creationId xmlns:a16="http://schemas.microsoft.com/office/drawing/2014/main" id="{E4FA5C91-D39F-4A34-A2EC-159349C7C69F}"/>
              </a:ext>
            </a:extLst>
          </p:cNvPr>
          <p:cNvSpPr>
            <a:spLocks noChangeArrowheads="1"/>
          </p:cNvSpPr>
          <p:nvPr/>
        </p:nvSpPr>
        <p:spPr bwMode="auto">
          <a:xfrm>
            <a:off x="76200" y="228600"/>
            <a:ext cx="802341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RQ: Why do students have problems with critical thinking?</a:t>
            </a:r>
          </a:p>
          <a:p>
            <a:r>
              <a:rPr lang="en-US" altLang="en-US" sz="24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Major and Minor Themes from Teacher s’ Interview </a:t>
            </a:r>
            <a:endParaRPr lang="en-US" altLang="en-US" sz="2400" b="1" dirty="0">
              <a:effectLst>
                <a:outerShdw blurRad="38100" dist="38100" dir="2700000" algn="tl">
                  <a:srgbClr val="000000">
                    <a:alpha val="43137"/>
                  </a:srgbClr>
                </a:outerShdw>
              </a:effectLst>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C1E807B-02B1-4B06-95F8-9EA1C0C4F5AE}"/>
              </a:ext>
            </a:extLst>
          </p:cNvPr>
          <p:cNvSpPr>
            <a:spLocks noGrp="1"/>
          </p:cNvSpPr>
          <p:nvPr>
            <p:ph type="title"/>
          </p:nvPr>
        </p:nvSpPr>
        <p:spPr>
          <a:xfrm>
            <a:off x="152400" y="228600"/>
            <a:ext cx="8763000" cy="1371600"/>
          </a:xfrm>
        </p:spPr>
        <p:txBody>
          <a:bodyPr rtlCol="0">
            <a:normAutofit/>
          </a:bodyPr>
          <a:lstStyle/>
          <a:p>
            <a:pPr algn="ctr" fontAlgn="auto">
              <a:spcAft>
                <a:spcPts val="0"/>
              </a:spcAft>
              <a:defRPr/>
            </a:pPr>
            <a:r>
              <a:rPr lang="en-US" b="1" dirty="0">
                <a:effectLst>
                  <a:outerShdw blurRad="38100" dist="38100" dir="2700000" algn="tl">
                    <a:srgbClr val="000000">
                      <a:alpha val="43137"/>
                    </a:srgbClr>
                  </a:outerShdw>
                </a:effectLst>
              </a:rPr>
              <a:t>Collating Data into a Table of Coded Responses</a:t>
            </a:r>
            <a:endParaRPr lang="en-US" dirty="0"/>
          </a:p>
        </p:txBody>
      </p:sp>
      <p:graphicFrame>
        <p:nvGraphicFramePr>
          <p:cNvPr id="5" name="Content Placeholder 3">
            <a:extLst>
              <a:ext uri="{FF2B5EF4-FFF2-40B4-BE49-F238E27FC236}">
                <a16:creationId xmlns:a16="http://schemas.microsoft.com/office/drawing/2014/main" id="{49D135B2-0D42-41C4-A46B-31D509C3F56D}"/>
              </a:ext>
            </a:extLst>
          </p:cNvPr>
          <p:cNvGraphicFramePr>
            <a:graphicFrameLocks/>
          </p:cNvGraphicFramePr>
          <p:nvPr>
            <p:extLst>
              <p:ext uri="{D42A27DB-BD31-4B8C-83A1-F6EECF244321}">
                <p14:modId xmlns:p14="http://schemas.microsoft.com/office/powerpoint/2010/main" val="3287265999"/>
              </p:ext>
            </p:extLst>
          </p:nvPr>
        </p:nvGraphicFramePr>
        <p:xfrm>
          <a:off x="-76200" y="1447800"/>
          <a:ext cx="89916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C44F4AC-C765-4BB8-B644-4C03246C7AEF}"/>
              </a:ext>
            </a:extLst>
          </p:cNvPr>
          <p:cNvSpPr>
            <a:spLocks noGrp="1"/>
          </p:cNvSpPr>
          <p:nvPr>
            <p:ph type="title"/>
          </p:nvPr>
        </p:nvSpPr>
        <p:spPr/>
        <p:txBody>
          <a:bodyPr/>
          <a:lstStyle/>
          <a:p>
            <a:r>
              <a:rPr lang="en-GB" altLang="en-US" b="1" dirty="0">
                <a:effectLst>
                  <a:outerShdw blurRad="38100" dist="38100" dir="2700000" algn="tl">
                    <a:srgbClr val="000000">
                      <a:alpha val="43137"/>
                    </a:srgbClr>
                  </a:outerShdw>
                </a:effectLst>
              </a:rPr>
              <a:t>Explanation of Themes</a:t>
            </a:r>
          </a:p>
        </p:txBody>
      </p:sp>
      <p:sp>
        <p:nvSpPr>
          <p:cNvPr id="20483" name="Content Placeholder 2">
            <a:extLst>
              <a:ext uri="{FF2B5EF4-FFF2-40B4-BE49-F238E27FC236}">
                <a16:creationId xmlns:a16="http://schemas.microsoft.com/office/drawing/2014/main" id="{56C6970D-ED55-46C1-A957-84F2BE0C7E48}"/>
              </a:ext>
            </a:extLst>
          </p:cNvPr>
          <p:cNvSpPr>
            <a:spLocks noGrp="1"/>
          </p:cNvSpPr>
          <p:nvPr>
            <p:ph idx="1"/>
          </p:nvPr>
        </p:nvSpPr>
        <p:spPr>
          <a:xfrm>
            <a:off x="685800" y="1752600"/>
            <a:ext cx="6347714" cy="3880773"/>
          </a:xfrm>
        </p:spPr>
        <p:txBody>
          <a:bodyPr>
            <a:normAutofit/>
          </a:bodyPr>
          <a:lstStyle/>
          <a:p>
            <a:r>
              <a:rPr lang="en-GB" altLang="en-US" sz="2400" dirty="0"/>
              <a:t>Write up and explain the themes in narrative format under the specific research question</a:t>
            </a:r>
          </a:p>
          <a:p>
            <a:r>
              <a:rPr lang="en-GB" altLang="en-US" sz="2400" dirty="0"/>
              <a:t>Use a few actual quotes from the participants responses to validate your narrative (3 -5 is enough)</a:t>
            </a:r>
          </a:p>
          <a:p>
            <a:r>
              <a:rPr lang="en-GB" altLang="en-US" sz="2400" dirty="0"/>
              <a:t>Do this for each major theme that emerged from the data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0385967-AAD7-4BDC-9C36-D5EA124A7FE2}"/>
              </a:ext>
            </a:extLst>
          </p:cNvPr>
          <p:cNvSpPr>
            <a:spLocks noGrp="1"/>
          </p:cNvSpPr>
          <p:nvPr>
            <p:ph type="title"/>
          </p:nvPr>
        </p:nvSpPr>
        <p:spPr>
          <a:xfrm>
            <a:off x="609599" y="609600"/>
            <a:ext cx="6347713" cy="990600"/>
          </a:xfrm>
        </p:spPr>
        <p:txBody>
          <a:bodyPr/>
          <a:lstStyle/>
          <a:p>
            <a:r>
              <a:rPr lang="en-GB" altLang="en-US" b="1" dirty="0">
                <a:effectLst>
                  <a:outerShdw blurRad="38100" dist="38100" dir="2700000" algn="tl">
                    <a:srgbClr val="000000">
                      <a:alpha val="43137"/>
                    </a:srgbClr>
                  </a:outerShdw>
                </a:effectLst>
              </a:rPr>
              <a:t>Example of Narrative Format</a:t>
            </a:r>
          </a:p>
        </p:txBody>
      </p:sp>
      <p:sp>
        <p:nvSpPr>
          <p:cNvPr id="3" name="Content Placeholder 2">
            <a:extLst>
              <a:ext uri="{FF2B5EF4-FFF2-40B4-BE49-F238E27FC236}">
                <a16:creationId xmlns:a16="http://schemas.microsoft.com/office/drawing/2014/main" id="{A8BDDF77-0F4E-4746-A271-C5D53622C3E4}"/>
              </a:ext>
            </a:extLst>
          </p:cNvPr>
          <p:cNvSpPr>
            <a:spLocks noGrp="1"/>
          </p:cNvSpPr>
          <p:nvPr>
            <p:ph idx="1"/>
          </p:nvPr>
        </p:nvSpPr>
        <p:spPr>
          <a:xfrm>
            <a:off x="457200" y="1752600"/>
            <a:ext cx="7315200" cy="4343400"/>
          </a:xfrm>
        </p:spPr>
        <p:txBody>
          <a:bodyPr rtlCol="0">
            <a:normAutofit fontScale="85000" lnSpcReduction="20000"/>
          </a:bodyPr>
          <a:lstStyle/>
          <a:p>
            <a:pPr fontAlgn="auto">
              <a:spcAft>
                <a:spcPts val="0"/>
              </a:spcAft>
              <a:defRPr/>
            </a:pPr>
            <a:r>
              <a:rPr lang="en-GB" sz="2200" dirty="0"/>
              <a:t>RQ: Why do students have problem with critical thinking?</a:t>
            </a:r>
          </a:p>
          <a:p>
            <a:pPr fontAlgn="auto">
              <a:spcAft>
                <a:spcPts val="0"/>
              </a:spcAft>
              <a:defRPr/>
            </a:pPr>
            <a:r>
              <a:rPr lang="en-GB" sz="2200" dirty="0"/>
              <a:t>Reading challenges. When asked what are the challenges that students face in developing critical thinking skills the teachers interviewed felt that students had reading challenges. Many students were reading below their grade levels with limited vocabulary. This made it difficult for students to decipher the meaning of written work.</a:t>
            </a:r>
          </a:p>
          <a:p>
            <a:pPr fontAlgn="auto">
              <a:spcAft>
                <a:spcPts val="0"/>
              </a:spcAft>
              <a:defRPr/>
            </a:pPr>
            <a:r>
              <a:rPr lang="en-GB" sz="2200" dirty="0"/>
              <a:t>The following are some direct quotation from the participants:</a:t>
            </a:r>
          </a:p>
          <a:p>
            <a:pPr fontAlgn="auto">
              <a:spcAft>
                <a:spcPts val="0"/>
              </a:spcAft>
              <a:defRPr/>
            </a:pPr>
            <a:r>
              <a:rPr lang="en-GB" sz="2200" dirty="0"/>
              <a:t>[1] “Students do not read on their own. Hence they cannot think critically when given the opportunity”.</a:t>
            </a:r>
          </a:p>
          <a:p>
            <a:pPr fontAlgn="auto">
              <a:spcAft>
                <a:spcPts val="0"/>
              </a:spcAft>
              <a:defRPr/>
            </a:pPr>
            <a:r>
              <a:rPr lang="en-GB" sz="2200" dirty="0"/>
              <a:t>[2] “Their reading level”.</a:t>
            </a:r>
          </a:p>
          <a:p>
            <a:pPr fontAlgn="auto">
              <a:spcAft>
                <a:spcPts val="0"/>
              </a:spcAft>
              <a:defRPr/>
            </a:pPr>
            <a:r>
              <a:rPr lang="en-GB" sz="2200" dirty="0"/>
              <a:t>[3] “They are unable to decipher the meaning of some key terms used in the question”.</a:t>
            </a:r>
          </a:p>
          <a:p>
            <a:pPr fontAlgn="auto">
              <a:spcAft>
                <a:spcPts val="0"/>
              </a:spcAft>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7C510FA-527C-4A08-B124-A0FCD144D660}"/>
              </a:ext>
            </a:extLst>
          </p:cNvPr>
          <p:cNvSpPr>
            <a:spLocks noGrp="1"/>
          </p:cNvSpPr>
          <p:nvPr>
            <p:ph type="title"/>
          </p:nvPr>
        </p:nvSpPr>
        <p:spPr>
          <a:xfrm>
            <a:off x="914400" y="990600"/>
            <a:ext cx="6347713" cy="1320800"/>
          </a:xfrm>
        </p:spPr>
        <p:txBody>
          <a:bodyPr/>
          <a:lstStyle/>
          <a:p>
            <a:r>
              <a:rPr lang="en-GB" altLang="en-US" b="1" dirty="0">
                <a:effectLst>
                  <a:outerShdw blurRad="38100" dist="38100" dir="2700000" algn="tl">
                    <a:srgbClr val="000000">
                      <a:alpha val="43137"/>
                    </a:srgbClr>
                  </a:outerShdw>
                </a:effectLst>
              </a:rPr>
              <a:t>Class Activity-Individual</a:t>
            </a:r>
          </a:p>
        </p:txBody>
      </p:sp>
      <p:sp>
        <p:nvSpPr>
          <p:cNvPr id="22531" name="Content Placeholder 2">
            <a:extLst>
              <a:ext uri="{FF2B5EF4-FFF2-40B4-BE49-F238E27FC236}">
                <a16:creationId xmlns:a16="http://schemas.microsoft.com/office/drawing/2014/main" id="{9053DC84-261A-4005-8DE6-01EAD3D0BA89}"/>
              </a:ext>
            </a:extLst>
          </p:cNvPr>
          <p:cNvSpPr>
            <a:spLocks noGrp="1"/>
          </p:cNvSpPr>
          <p:nvPr>
            <p:ph idx="1"/>
          </p:nvPr>
        </p:nvSpPr>
        <p:spPr>
          <a:xfrm>
            <a:off x="1066800" y="2133600"/>
            <a:ext cx="6347714" cy="2335210"/>
          </a:xfrm>
        </p:spPr>
        <p:txBody>
          <a:bodyPr>
            <a:normAutofit/>
          </a:bodyPr>
          <a:lstStyle/>
          <a:p>
            <a:r>
              <a:rPr lang="en-GB" altLang="en-US" sz="2000" dirty="0"/>
              <a:t>Develop a Table of Code Responses from the qualitative data that you collected</a:t>
            </a:r>
          </a:p>
          <a:p>
            <a:r>
              <a:rPr lang="en-GB" altLang="en-US" sz="2000" dirty="0"/>
              <a:t>Write up and explain your themes using the narrative format</a:t>
            </a:r>
          </a:p>
          <a:p>
            <a:r>
              <a:rPr lang="en-GB" altLang="en-US" sz="2000" dirty="0"/>
              <a:t>Share your results with the class</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618</TotalTime>
  <Words>1077</Words>
  <Application>Microsoft Office PowerPoint</Application>
  <PresentationFormat>On-screen Show (4:3)</PresentationFormat>
  <Paragraphs>131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 New Roman</vt:lpstr>
      <vt:lpstr>Wingdings</vt:lpstr>
      <vt:lpstr>Facet</vt:lpstr>
      <vt:lpstr>Qualitative Data Analysis (QDA) Introduction  </vt:lpstr>
      <vt:lpstr>Qualitative Data</vt:lpstr>
      <vt:lpstr>What is Qualitative Data Analysis?</vt:lpstr>
      <vt:lpstr>What is Qualitative Data Analysis</vt:lpstr>
      <vt:lpstr>Qualitative Data Collection</vt:lpstr>
      <vt:lpstr>Coding</vt:lpstr>
      <vt:lpstr> Coding</vt:lpstr>
      <vt:lpstr>Categories/Themes</vt:lpstr>
      <vt:lpstr>Categories/Themes</vt:lpstr>
      <vt:lpstr>Organize Data</vt:lpstr>
      <vt:lpstr>Exploring Data</vt:lpstr>
      <vt:lpstr>Steps in Coding the Data</vt:lpstr>
      <vt:lpstr>Steps in Coding the Data</vt:lpstr>
      <vt:lpstr>Identifying Themes</vt:lpstr>
      <vt:lpstr>Themes</vt:lpstr>
      <vt:lpstr>Summarizing your Data</vt:lpstr>
      <vt:lpstr>PowerPoint Presentation</vt:lpstr>
      <vt:lpstr>Collating Data into a Table of Coded Responses</vt:lpstr>
      <vt:lpstr>Explanation of Themes</vt:lpstr>
      <vt:lpstr>Example of Narrative Format</vt:lpstr>
      <vt:lpstr>Class Activity-Individual</vt:lpstr>
    </vt:vector>
  </TitlesOfParts>
  <Company>Notebook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Data Analysis (QDA)  Lecture  Presentation Applied Research: Theory and Practice</dc:title>
  <dc:creator>Clyde Bogle</dc:creator>
  <cp:lastModifiedBy>Irina</cp:lastModifiedBy>
  <cp:revision>48</cp:revision>
  <dcterms:created xsi:type="dcterms:W3CDTF">2015-03-05T03:14:10Z</dcterms:created>
  <dcterms:modified xsi:type="dcterms:W3CDTF">2021-07-25T08:23:32Z</dcterms:modified>
</cp:coreProperties>
</file>