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824207-2A5C-4BCB-8D41-95739952B589}" v="10" dt="2020-02-14T10:22:58.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1" d="100"/>
          <a:sy n="71" d="100"/>
        </p:scale>
        <p:origin x="48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2/14/2020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2/14/2020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2/14/2020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2/14/2020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2/14/2020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ocusassignments.com/courses/uk-college-unit-21-human-resources-management-harrod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3BFA-3081-47E1-AEFA-503AB7DB5806}"/>
              </a:ext>
            </a:extLst>
          </p:cNvPr>
          <p:cNvSpPr>
            <a:spLocks noGrp="1"/>
          </p:cNvSpPr>
          <p:nvPr>
            <p:ph type="ctrTitle"/>
          </p:nvPr>
        </p:nvSpPr>
        <p:spPr/>
        <p:txBody>
          <a:bodyPr>
            <a:normAutofit fontScale="90000"/>
          </a:bodyPr>
          <a:lstStyle/>
          <a:p>
            <a:r>
              <a:rPr lang="en-GB" dirty="0"/>
              <a:t>Harrods Human Resources Management </a:t>
            </a:r>
          </a:p>
        </p:txBody>
      </p:sp>
      <p:sp>
        <p:nvSpPr>
          <p:cNvPr id="3" name="Subtitle 2">
            <a:extLst>
              <a:ext uri="{FF2B5EF4-FFF2-40B4-BE49-F238E27FC236}">
                <a16:creationId xmlns:a16="http://schemas.microsoft.com/office/drawing/2014/main" id="{2C42A713-F646-4B49-9FF0-38B1C3AEB137}"/>
              </a:ext>
            </a:extLst>
          </p:cNvPr>
          <p:cNvSpPr>
            <a:spLocks noGrp="1"/>
          </p:cNvSpPr>
          <p:nvPr>
            <p:ph type="subTitle" idx="1"/>
          </p:nvPr>
        </p:nvSpPr>
        <p:spPr>
          <a:xfrm>
            <a:off x="1371600" y="3632200"/>
            <a:ext cx="9448800" cy="2863849"/>
          </a:xfrm>
        </p:spPr>
        <p:txBody>
          <a:bodyPr>
            <a:normAutofit/>
          </a:bodyPr>
          <a:lstStyle/>
          <a:p>
            <a:r>
              <a:rPr lang="en-GB" dirty="0" err="1">
                <a:latin typeface="Arial Black" panose="020B0A04020102020204" pitchFamily="34" charset="0"/>
                <a:cs typeface="Arial" panose="020B0604020202020204" pitchFamily="34" charset="0"/>
              </a:rPr>
              <a:t>Aneesah</a:t>
            </a:r>
            <a:r>
              <a:rPr lang="en-GB" dirty="0">
                <a:latin typeface="Arial Black" panose="020B0A04020102020204" pitchFamily="34" charset="0"/>
                <a:cs typeface="Arial" panose="020B0604020202020204" pitchFamily="34" charset="0"/>
              </a:rPr>
              <a:t> Zubair 1809520</a:t>
            </a:r>
          </a:p>
          <a:p>
            <a:r>
              <a:rPr lang="en-GB" dirty="0">
                <a:latin typeface="Arial Black" panose="020B0A04020102020204" pitchFamily="34" charset="0"/>
                <a:cs typeface="Arial" panose="020B0604020202020204" pitchFamily="34" charset="0"/>
              </a:rPr>
              <a:t>Nafesa Iqbal 1715934</a:t>
            </a:r>
          </a:p>
          <a:p>
            <a:r>
              <a:rPr lang="en-GB" dirty="0" err="1">
                <a:latin typeface="Arial Black" panose="020B0A04020102020204" pitchFamily="34" charset="0"/>
                <a:cs typeface="Arial" panose="020B0604020202020204" pitchFamily="34" charset="0"/>
              </a:rPr>
              <a:t>Salema</a:t>
            </a:r>
            <a:r>
              <a:rPr lang="en-GB" dirty="0">
                <a:latin typeface="Arial Black" panose="020B0A04020102020204" pitchFamily="34" charset="0"/>
                <a:cs typeface="Arial" panose="020B0604020202020204" pitchFamily="34" charset="0"/>
              </a:rPr>
              <a:t> khanum 1713343</a:t>
            </a:r>
          </a:p>
          <a:p>
            <a:r>
              <a:rPr lang="en-GB" dirty="0" err="1">
                <a:latin typeface="Arial Black" panose="020B0A04020102020204" pitchFamily="34" charset="0"/>
                <a:cs typeface="Arial" panose="020B0604020202020204" pitchFamily="34" charset="0"/>
              </a:rPr>
              <a:t>Shareen</a:t>
            </a:r>
            <a:r>
              <a:rPr lang="en-GB" dirty="0">
                <a:latin typeface="Arial Black" panose="020B0A04020102020204" pitchFamily="34" charset="0"/>
                <a:cs typeface="Arial" panose="020B0604020202020204" pitchFamily="34" charset="0"/>
              </a:rPr>
              <a:t> </a:t>
            </a:r>
            <a:r>
              <a:rPr lang="en-GB" dirty="0" err="1">
                <a:latin typeface="Arial Black" panose="020B0A04020102020204" pitchFamily="34" charset="0"/>
                <a:cs typeface="Arial" panose="020B0604020202020204" pitchFamily="34" charset="0"/>
              </a:rPr>
              <a:t>shakil</a:t>
            </a:r>
            <a:r>
              <a:rPr lang="en-GB" dirty="0">
                <a:latin typeface="Arial Black" panose="020B0A04020102020204" pitchFamily="34" charset="0"/>
                <a:cs typeface="Arial" panose="020B0604020202020204" pitchFamily="34" charset="0"/>
              </a:rPr>
              <a:t> 1808235  </a:t>
            </a:r>
            <a:endParaRPr lang="en-GB" dirty="0"/>
          </a:p>
        </p:txBody>
      </p:sp>
    </p:spTree>
    <p:extLst>
      <p:ext uri="{BB962C8B-B14F-4D97-AF65-F5344CB8AC3E}">
        <p14:creationId xmlns:p14="http://schemas.microsoft.com/office/powerpoint/2010/main" val="29386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056C096-F790-4220-ABE6-EDBEFF00E02B}"/>
              </a:ext>
            </a:extLst>
          </p:cNvPr>
          <p:cNvSpPr>
            <a:spLocks noGrp="1"/>
          </p:cNvSpPr>
          <p:nvPr>
            <p:ph type="title"/>
          </p:nvPr>
        </p:nvSpPr>
        <p:spPr>
          <a:xfrm>
            <a:off x="685799" y="764373"/>
            <a:ext cx="3977639" cy="1600200"/>
          </a:xfrm>
        </p:spPr>
        <p:txBody>
          <a:bodyPr anchor="b">
            <a:normAutofit fontScale="90000"/>
          </a:bodyPr>
          <a:lstStyle/>
          <a:p>
            <a:pPr algn="l"/>
            <a:r>
              <a:rPr lang="en-GB" sz="3200" dirty="0"/>
              <a:t>According to Harrods Human Resources management.</a:t>
            </a:r>
            <a:br>
              <a:rPr lang="en-GB" sz="3200" dirty="0"/>
            </a:br>
            <a:endParaRPr lang="en-GB" sz="3200" dirty="0"/>
          </a:p>
        </p:txBody>
      </p:sp>
      <p:sp>
        <p:nvSpPr>
          <p:cNvPr id="3" name="Content Placeholder 2">
            <a:extLst>
              <a:ext uri="{FF2B5EF4-FFF2-40B4-BE49-F238E27FC236}">
                <a16:creationId xmlns:a16="http://schemas.microsoft.com/office/drawing/2014/main" id="{6157240A-9F7F-4814-8391-0E72721E8718}"/>
              </a:ext>
            </a:extLst>
          </p:cNvPr>
          <p:cNvSpPr>
            <a:spLocks noGrp="1"/>
          </p:cNvSpPr>
          <p:nvPr>
            <p:ph idx="1"/>
          </p:nvPr>
        </p:nvSpPr>
        <p:spPr>
          <a:xfrm>
            <a:off x="685800" y="2364573"/>
            <a:ext cx="3977639" cy="3854112"/>
          </a:xfrm>
        </p:spPr>
        <p:txBody>
          <a:bodyPr>
            <a:normAutofit fontScale="92500" lnSpcReduction="20000"/>
          </a:bodyPr>
          <a:lstStyle/>
          <a:p>
            <a:r>
              <a:rPr lang="en-GB" sz="1600" dirty="0"/>
              <a:t>Recruitment and Selection -</a:t>
            </a:r>
          </a:p>
          <a:p>
            <a:r>
              <a:rPr lang="en-GB" sz="1600" dirty="0"/>
              <a:t>Performance </a:t>
            </a:r>
          </a:p>
          <a:p>
            <a:r>
              <a:rPr lang="en-GB" sz="1600" dirty="0"/>
              <a:t>Development</a:t>
            </a:r>
          </a:p>
          <a:p>
            <a:endParaRPr lang="en-GB" sz="1600" dirty="0"/>
          </a:p>
          <a:p>
            <a:pPr marL="0" indent="0" algn="just">
              <a:buNone/>
            </a:pPr>
            <a:r>
              <a:rPr lang="en-GB" sz="1600" dirty="0"/>
              <a:t>The term Human Resource Management values the performance of each persons development and how many they deal with their roles and with any problems that occur and how to correct them.</a:t>
            </a:r>
          </a:p>
          <a:p>
            <a:endParaRPr lang="en-GB" sz="1600" dirty="0"/>
          </a:p>
          <a:p>
            <a:endParaRPr lang="en-GB" sz="1600" dirty="0"/>
          </a:p>
          <a:p>
            <a:endParaRPr lang="en-GB" sz="1600" dirty="0"/>
          </a:p>
          <a:p>
            <a:pPr marL="0" indent="0">
              <a:buNone/>
            </a:pPr>
            <a:r>
              <a:rPr lang="en-GB" sz="2000" dirty="0">
                <a:hlinkClick r:id="rId3">
                  <a:extLst>
                    <a:ext uri="{A12FA001-AC4F-418D-AE19-62706E023703}">
                      <ahyp:hlinkClr xmlns:ahyp="http://schemas.microsoft.com/office/drawing/2018/hyperlinkcolor" val="tx"/>
                    </a:ext>
                  </a:extLst>
                </a:hlinkClick>
              </a:rPr>
              <a:t>https://www.locusassignments.com/courses/uk-college-unit-21-human-resources-management-harrods/</a:t>
            </a:r>
            <a:endParaRPr lang="en-GB" sz="2000" dirty="0"/>
          </a:p>
          <a:p>
            <a:endParaRPr lang="en-GB" sz="1600" dirty="0"/>
          </a:p>
          <a:p>
            <a:pPr marL="0" indent="0">
              <a:buNone/>
            </a:pPr>
            <a:endParaRPr lang="en-GB" sz="1600" dirty="0"/>
          </a:p>
        </p:txBody>
      </p:sp>
      <p:pic>
        <p:nvPicPr>
          <p:cNvPr id="1026" name="Picture 2" descr="personnel management in Harrods human resource management">
            <a:extLst>
              <a:ext uri="{FF2B5EF4-FFF2-40B4-BE49-F238E27FC236}">
                <a16:creationId xmlns:a16="http://schemas.microsoft.com/office/drawing/2014/main" id="{404D9046-B016-4526-98B7-C899AAEE7B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72699" y="1261015"/>
            <a:ext cx="6533501" cy="4442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41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8A2E-CE78-4201-A5E0-9877BA0F85A4}"/>
              </a:ext>
            </a:extLst>
          </p:cNvPr>
          <p:cNvSpPr>
            <a:spLocks noGrp="1"/>
          </p:cNvSpPr>
          <p:nvPr>
            <p:ph type="title"/>
          </p:nvPr>
        </p:nvSpPr>
        <p:spPr>
          <a:xfrm>
            <a:off x="1143000" y="716748"/>
            <a:ext cx="8610600" cy="1293028"/>
          </a:xfrm>
        </p:spPr>
        <p:txBody>
          <a:bodyPr>
            <a:normAutofit fontScale="90000"/>
          </a:bodyPr>
          <a:lstStyle/>
          <a:p>
            <a:r>
              <a:rPr lang="en-GB" dirty="0"/>
              <a:t>The Benefits of increasing employees engagement</a:t>
            </a:r>
            <a:br>
              <a:rPr lang="en-GB" dirty="0"/>
            </a:br>
            <a:endParaRPr lang="en-GB" dirty="0"/>
          </a:p>
        </p:txBody>
      </p:sp>
      <p:sp>
        <p:nvSpPr>
          <p:cNvPr id="3" name="Content Placeholder 2">
            <a:extLst>
              <a:ext uri="{FF2B5EF4-FFF2-40B4-BE49-F238E27FC236}">
                <a16:creationId xmlns:a16="http://schemas.microsoft.com/office/drawing/2014/main" id="{59E259F1-3A72-4055-979E-A6A31B8CA85C}"/>
              </a:ext>
            </a:extLst>
          </p:cNvPr>
          <p:cNvSpPr>
            <a:spLocks noGrp="1"/>
          </p:cNvSpPr>
          <p:nvPr>
            <p:ph idx="1"/>
          </p:nvPr>
        </p:nvSpPr>
        <p:spPr/>
        <p:txBody>
          <a:bodyPr/>
          <a:lstStyle/>
          <a:p>
            <a:pPr algn="just"/>
            <a:r>
              <a:rPr lang="en-GB" dirty="0"/>
              <a:t>According to THE TIMES 100 CASE STUDIES: </a:t>
            </a:r>
          </a:p>
          <a:p>
            <a:pPr algn="just"/>
            <a:r>
              <a:rPr lang="en-GB" dirty="0"/>
              <a:t>Harrods employees play in upholding these brand values.</a:t>
            </a:r>
          </a:p>
          <a:p>
            <a:pPr algn="just"/>
            <a:r>
              <a:rPr lang="en-GB" dirty="0"/>
              <a:t>They have been in business for over 160 years.</a:t>
            </a:r>
          </a:p>
          <a:p>
            <a:pPr algn="just"/>
            <a:r>
              <a:rPr lang="en-GB" dirty="0"/>
              <a:t>Harrods employ 4000  people with an additional 3500 employee agencies.</a:t>
            </a:r>
          </a:p>
          <a:p>
            <a:pPr algn="just"/>
            <a:endParaRPr lang="en-GB" dirty="0"/>
          </a:p>
          <a:p>
            <a:pPr marL="0" indent="0" algn="just">
              <a:buNone/>
            </a:pPr>
            <a:r>
              <a:rPr lang="en-GB" dirty="0"/>
              <a:t>According to Natalie Wickham, The </a:t>
            </a:r>
            <a:r>
              <a:rPr lang="en-GB" dirty="0" err="1"/>
              <a:t>Qwork</a:t>
            </a:r>
            <a:r>
              <a:rPr lang="en-GB" dirty="0"/>
              <a:t> Future, Harrods is Highley engaged organisation. The new owners have a strong relationship with employees, due to the factors of them having one two one meetings with the employees, and they also provide 360 feedback to drive performance.</a:t>
            </a:r>
          </a:p>
          <a:p>
            <a:pPr marL="0" indent="0">
              <a:buNone/>
            </a:pPr>
            <a:endParaRPr lang="en-GB" dirty="0"/>
          </a:p>
        </p:txBody>
      </p:sp>
    </p:spTree>
    <p:extLst>
      <p:ext uri="{BB962C8B-B14F-4D97-AF65-F5344CB8AC3E}">
        <p14:creationId xmlns:p14="http://schemas.microsoft.com/office/powerpoint/2010/main" val="1681136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62" name="Rectangle 74">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063" name="Picture 76">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FEE49525-0B0F-4AB0-955A-2BD6A637AEED}"/>
              </a:ext>
            </a:extLst>
          </p:cNvPr>
          <p:cNvSpPr>
            <a:spLocks noGrp="1"/>
          </p:cNvSpPr>
          <p:nvPr>
            <p:ph type="title"/>
          </p:nvPr>
        </p:nvSpPr>
        <p:spPr>
          <a:xfrm>
            <a:off x="685800" y="764373"/>
            <a:ext cx="3687417" cy="1920372"/>
          </a:xfrm>
        </p:spPr>
        <p:txBody>
          <a:bodyPr>
            <a:normAutofit/>
          </a:bodyPr>
          <a:lstStyle/>
          <a:p>
            <a:pPr algn="l"/>
            <a:r>
              <a:rPr lang="en-GB" sz="2500">
                <a:solidFill>
                  <a:schemeClr val="bg1"/>
                </a:solidFill>
              </a:rPr>
              <a:t>Analysis that Harrods use to engage employees decision making/methods</a:t>
            </a:r>
          </a:p>
        </p:txBody>
      </p:sp>
      <p:pic>
        <p:nvPicPr>
          <p:cNvPr id="79" name="Picture 78">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064" name="Content Placeholder 2053">
            <a:extLst>
              <a:ext uri="{FF2B5EF4-FFF2-40B4-BE49-F238E27FC236}">
                <a16:creationId xmlns:a16="http://schemas.microsoft.com/office/drawing/2014/main" id="{7C798090-AA80-458A-80DA-809026594871}"/>
              </a:ext>
            </a:extLst>
          </p:cNvPr>
          <p:cNvSpPr>
            <a:spLocks noGrp="1"/>
          </p:cNvSpPr>
          <p:nvPr>
            <p:ph idx="1"/>
          </p:nvPr>
        </p:nvSpPr>
        <p:spPr>
          <a:xfrm>
            <a:off x="817195" y="2945298"/>
            <a:ext cx="3687417" cy="3148329"/>
          </a:xfrm>
        </p:spPr>
        <p:txBody>
          <a:bodyPr>
            <a:normAutofit lnSpcReduction="10000"/>
          </a:bodyPr>
          <a:lstStyle/>
          <a:p>
            <a:pPr algn="just"/>
            <a:r>
              <a:rPr lang="en-US" sz="1600" dirty="0">
                <a:solidFill>
                  <a:schemeClr val="bg1"/>
                </a:solidFill>
              </a:rPr>
              <a:t>One of the reasons why Harrod is so successful is due to given the employees voice of change. </a:t>
            </a:r>
          </a:p>
          <a:p>
            <a:pPr algn="just"/>
            <a:r>
              <a:rPr lang="en-US" sz="1600" dirty="0">
                <a:solidFill>
                  <a:schemeClr val="bg1"/>
                </a:solidFill>
              </a:rPr>
              <a:t>All employees are encouraged to give feedback for every aspects how Harrods operates.</a:t>
            </a:r>
          </a:p>
          <a:p>
            <a:pPr marL="0" indent="0" algn="just">
              <a:buNone/>
            </a:pPr>
            <a:r>
              <a:rPr lang="en-US" sz="1600" dirty="0">
                <a:solidFill>
                  <a:schemeClr val="bg1"/>
                </a:solidFill>
              </a:rPr>
              <a:t>The method that would create a good impact on employees would be other forms of employees voice, due to having ‘bright ideas’ schemes which will motivate and encourage employees to help build a better stronger and trustworthy business.</a:t>
            </a:r>
          </a:p>
        </p:txBody>
      </p:sp>
      <p:pic>
        <p:nvPicPr>
          <p:cNvPr id="2050" name="Picture 2" descr="Harrods 18 Diagram 1">
            <a:extLst>
              <a:ext uri="{FF2B5EF4-FFF2-40B4-BE49-F238E27FC236}">
                <a16:creationId xmlns:a16="http://schemas.microsoft.com/office/drawing/2014/main" id="{224C8B2C-1D4D-4CAF-B97A-A1EC90528B3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79475" y="1979280"/>
            <a:ext cx="6269058" cy="2899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513795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63851-4D76-49A4-A4F1-747AEC41D756}"/>
              </a:ext>
            </a:extLst>
          </p:cNvPr>
          <p:cNvSpPr>
            <a:spLocks noGrp="1"/>
          </p:cNvSpPr>
          <p:nvPr>
            <p:ph type="title"/>
          </p:nvPr>
        </p:nvSpPr>
        <p:spPr/>
        <p:txBody>
          <a:bodyPr>
            <a:normAutofit fontScale="90000"/>
          </a:bodyPr>
          <a:lstStyle/>
          <a:p>
            <a:pPr algn="ctr"/>
            <a:r>
              <a:rPr lang="en-GB" dirty="0"/>
              <a:t>The evaluation of </a:t>
            </a:r>
            <a:r>
              <a:rPr lang="en-GB" dirty="0" err="1"/>
              <a:t>effecTiveness</a:t>
            </a:r>
            <a:r>
              <a:rPr lang="en-GB" dirty="0"/>
              <a:t> of employing democratic leadership</a:t>
            </a:r>
          </a:p>
        </p:txBody>
      </p:sp>
      <p:sp>
        <p:nvSpPr>
          <p:cNvPr id="3" name="Content Placeholder 2">
            <a:extLst>
              <a:ext uri="{FF2B5EF4-FFF2-40B4-BE49-F238E27FC236}">
                <a16:creationId xmlns:a16="http://schemas.microsoft.com/office/drawing/2014/main" id="{E8ABDA1C-3B5D-421C-884B-AAFB13F6C5DA}"/>
              </a:ext>
            </a:extLst>
          </p:cNvPr>
          <p:cNvSpPr>
            <a:spLocks noGrp="1"/>
          </p:cNvSpPr>
          <p:nvPr>
            <p:ph idx="1"/>
          </p:nvPr>
        </p:nvSpPr>
        <p:spPr/>
        <p:txBody>
          <a:bodyPr/>
          <a:lstStyle/>
          <a:p>
            <a:pPr marL="0" indent="0" algn="just">
              <a:buNone/>
            </a:pPr>
            <a:r>
              <a:rPr lang="en-GB" dirty="0"/>
              <a:t>As a conclusion after evaluating this case study</a:t>
            </a:r>
          </a:p>
          <a:p>
            <a:pPr marL="0" indent="0" algn="just">
              <a:buNone/>
            </a:pPr>
            <a:r>
              <a:rPr lang="en-GB" dirty="0"/>
              <a:t>They key factors in this case is achieving excellent performance from employees. And also making sure their voice is taken into consideration. </a:t>
            </a:r>
          </a:p>
          <a:p>
            <a:pPr marL="0" indent="0" algn="just">
              <a:buNone/>
            </a:pPr>
            <a:r>
              <a:rPr lang="en-GB" dirty="0"/>
              <a:t>Harrods focuses on democratic approach.</a:t>
            </a:r>
          </a:p>
          <a:p>
            <a:pPr algn="just"/>
            <a:r>
              <a:rPr lang="en-GB" dirty="0"/>
              <a:t>Talent spotting</a:t>
            </a:r>
          </a:p>
          <a:p>
            <a:pPr algn="just"/>
            <a:r>
              <a:rPr lang="en-GB" dirty="0"/>
              <a:t>Mentoring and coaching </a:t>
            </a:r>
          </a:p>
          <a:p>
            <a:pPr algn="just"/>
            <a:r>
              <a:rPr lang="en-GB" dirty="0"/>
              <a:t>Support networks</a:t>
            </a:r>
          </a:p>
          <a:p>
            <a:pPr marL="0" indent="0" algn="just">
              <a:buNone/>
            </a:pPr>
            <a:r>
              <a:rPr lang="en-GB" dirty="0"/>
              <a:t>This method will allow to have an open and honest opinion for the employees.</a:t>
            </a:r>
          </a:p>
          <a:p>
            <a:pPr marL="0" indent="0">
              <a:buNone/>
            </a:pPr>
            <a:r>
              <a:rPr lang="en-GB" dirty="0"/>
              <a:t> </a:t>
            </a:r>
          </a:p>
        </p:txBody>
      </p:sp>
    </p:spTree>
    <p:extLst>
      <p:ext uri="{BB962C8B-B14F-4D97-AF65-F5344CB8AC3E}">
        <p14:creationId xmlns:p14="http://schemas.microsoft.com/office/powerpoint/2010/main" val="152822909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304E796-CB6A-4C17-A2FD-D4D6E1C16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D63317-5460-4155-8E16-C127A11291C1}">
  <ds:schemaRefs>
    <ds:schemaRef ds:uri="http://schemas.microsoft.com/sharepoint/v3/contenttype/forms"/>
  </ds:schemaRefs>
</ds:datastoreItem>
</file>

<file path=customXml/itemProps3.xml><?xml version="1.0" encoding="utf-8"?>
<ds:datastoreItem xmlns:ds="http://schemas.openxmlformats.org/officeDocument/2006/customXml" ds:itemID="{665685E1-E88F-43FF-99EE-F165AF4BDB0A}">
  <ds:schemaRefs>
    <ds:schemaRef ds:uri="http://purl.org/dc/elements/1.1/"/>
    <ds:schemaRef ds:uri="http://purl.org/dc/dcmitype/"/>
    <ds:schemaRef ds:uri="http://schemas.microsoft.com/office/2006/metadata/properties"/>
    <ds:schemaRef ds:uri="http://schemas.openxmlformats.org/package/2006/metadata/core-properties"/>
    <ds:schemaRef ds:uri="http://schemas.microsoft.com/office/2006/documentManagement/types"/>
    <ds:schemaRef ds:uri="28bc52eb-7ba0-4738-a312-c7a8d9f935af"/>
    <ds:schemaRef ds:uri="http://purl.org/dc/terms/"/>
    <ds:schemaRef ds:uri="http://schemas.microsoft.com/office/infopath/2007/PartnerControls"/>
    <ds:schemaRef ds:uri="3f3c24f8-7af3-4609-ad34-b92c5c0a035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324</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Arial Black</vt:lpstr>
      <vt:lpstr>Century Gothic</vt:lpstr>
      <vt:lpstr>Vapor Trail</vt:lpstr>
      <vt:lpstr>Harrods Human Resources Management </vt:lpstr>
      <vt:lpstr>According to Harrods Human Resources management. </vt:lpstr>
      <vt:lpstr>The Benefits of increasing employees engagement </vt:lpstr>
      <vt:lpstr>Analysis that Harrods use to engage employees decision making/methods</vt:lpstr>
      <vt:lpstr>The evaluation of effecTiveness of employing democratic leadership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Harrods Human Resources Management </dc:title>
  <dc:creator>Nafesa Iqbal (1715934)</dc:creator>
  <cp:lastModifiedBy>Nafesa Iqbal (1715934)</cp:lastModifiedBy>
  <cp:revision>1</cp:revision>
  <dcterms:created xsi:type="dcterms:W3CDTF">2020-02-14T10:15:10Z</dcterms:created>
  <dcterms:modified xsi:type="dcterms:W3CDTF">2020-02-14T10:35:41Z</dcterms:modified>
</cp:coreProperties>
</file>