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90F52F2D-470D-4DE7-8B8C-74D5FFF69F79}"/>
    <pc:docChg chg="custSel modSld">
      <pc:chgData name="Maria Heffernan" userId="4d9eba02-b8e8-4648-a199-ce89b84b8b1e" providerId="ADAL" clId="{90F52F2D-470D-4DE7-8B8C-74D5FFF69F79}" dt="2023-01-17T08:13:47.904" v="410" actId="20577"/>
      <pc:docMkLst>
        <pc:docMk/>
      </pc:docMkLst>
      <pc:sldChg chg="modSp mod">
        <pc:chgData name="Maria Heffernan" userId="4d9eba02-b8e8-4648-a199-ce89b84b8b1e" providerId="ADAL" clId="{90F52F2D-470D-4DE7-8B8C-74D5FFF69F79}" dt="2023-01-17T08:13:47.904" v="410" actId="20577"/>
        <pc:sldMkLst>
          <pc:docMk/>
          <pc:sldMk cId="1710077963" sldId="257"/>
        </pc:sldMkLst>
        <pc:spChg chg="mod">
          <ac:chgData name="Maria Heffernan" userId="4d9eba02-b8e8-4648-a199-ce89b84b8b1e" providerId="ADAL" clId="{90F52F2D-470D-4DE7-8B8C-74D5FFF69F79}" dt="2023-01-17T08:13:47.904" v="410" actId="20577"/>
          <ac:spMkLst>
            <pc:docMk/>
            <pc:sldMk cId="1710077963" sldId="257"/>
            <ac:spMk id="3" creationId="{E14D1A6B-07B5-3C59-5BAD-BC1EDFA2635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C5F10-7B53-B414-1BCE-7BA1901574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2C9F67-AA7D-0077-2F78-956A5E80B1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D6703-C151-BDA9-D48E-74E432D7B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C7FBE4-6E74-B09C-9363-EE7FB8625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BF99A-420C-BFA7-5165-744EF1FFA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167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5B74B-5420-B040-CA75-40AED775F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1D22B-05E2-2EED-F4E1-E1D788645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2A0D4-E8E9-9F4D-2805-F917A1EDF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D9A42-6D44-4126-4DB7-4D1C001E8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643EC-A64C-E379-7E36-2637701A3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95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C20CB-8A6D-EDB4-5A06-16C36928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341D3-9A56-CBC0-C88D-22B18A40F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AF2BA-48D4-1A04-5EEE-7E8145B7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A2C4E-2CC8-93D1-555B-966C3521C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2E505-6BC4-A530-F62C-07631D780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51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A8BE9-652B-C99B-302B-2ADEAA31E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D12E-1FD7-8D09-F81C-698D674C45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A0DAC9-E254-6C73-2DC1-9A2BACCD6C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AF04C-4EDF-F08D-4570-FFE6689FD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88DD7-AEF1-18DD-C757-D39B9E335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433AFE-7E4E-DEBB-346C-959F26A96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864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03FE5-5340-00F9-C540-D8022DD4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C7BAD-9547-0014-034C-1A24CFC15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78FD1-EA3A-6548-3475-AF0D94D942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0964CF-A96D-CC5D-C567-F0CE4210B6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FD8ED2-09D5-6784-F4F8-6A748DA199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FFEEAA-F772-5A2B-4326-2F46B08D8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EF12AE-683A-8A6F-A3EC-26252B1F6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8DCEF1-B8C1-4D4F-8B15-07A3D740C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53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C3BA9-0C4E-3F62-8958-0C793C322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A59819-EC8C-7A2A-25AB-693EF2D8B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DDD2FD-CE5F-1C9F-0909-947B42BE8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0F9F77-5B69-2B79-8F5B-6810F84B6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77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0A1A72-8DED-B6CE-17A7-7EF80FE55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45FDFF-E9E3-DD92-D81E-D5743F523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57F2C-A203-0C1D-8086-26FE55C75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7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F690F-BF30-DBDE-CCF5-CF50DD91D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FED5E-4779-BA4D-B21C-3740BA016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9B0AC-D814-5CDE-90AC-1B45494B2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73C996-EED4-7648-EF5E-8BEA0B8D4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A8790C-6FEB-BDDF-22B9-73EE04B8A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8258A-124E-20A7-F991-32DDD48B5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019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B7001-1754-8579-C406-4B62C2DA0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6CA0A3-C429-8F5A-143F-745B90EFAE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D0CAFD-8725-BB72-F373-1F4A8A84D0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80950A-D42A-53BA-D104-6CAC6C92E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927FE-5F35-3DD6-113D-FF0869315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893C2-6822-BFA3-2B87-361526908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55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9CDBE-4DAA-ABE9-CDC5-EC114BDFC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5BCDD8-44AB-B3B0-61FB-2DB889AE4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739FC-D6C1-D442-4B0C-A6894B6E1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32EE-5D50-904E-AB68-9644C94F1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90952-2A52-9B63-E6C5-377193D97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260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F51B09-2E15-E6B0-90FC-9DB2AE7EB3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2A8AE4-1505-3E02-CB2B-02FAC356D4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D3051-F733-A160-E8E6-5D87E3538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A4DA2-4316-E175-1123-9EFD87FCD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72205-3051-44A9-93E2-D2CCD6825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50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E81397-A5E3-FC18-8FB9-D4E11B334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9F9BB-E4A4-D94C-F924-9EEFEB961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B7163-4C0D-DC52-10A5-721B111EFB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871B9-BDD4-4A4E-AA6F-7887367B23AD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4A963-6F3C-9A42-C817-68A5905C90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2BA84-7596-DB72-1B20-A146375E3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871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D1EC9-7F08-607D-0474-4A9F780447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 Questions- Case Study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F48A11-5703-A4EE-EF50-11F09A3440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983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44A6-B7C0-2769-551B-CC91E8A9A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D1A6B-07B5-3C59-5BAD-BC1EDFA26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 your allocated teams discuss and prepare an answer to your allocated question.</a:t>
            </a:r>
          </a:p>
          <a:p>
            <a:r>
              <a:rPr lang="en-GB" sz="2000" dirty="0"/>
              <a:t>Q1</a:t>
            </a:r>
          </a:p>
          <a:p>
            <a:r>
              <a:rPr lang="en-GB" sz="2000" dirty="0"/>
              <a:t>What SWOT influences maybe causing the Trust/</a:t>
            </a:r>
            <a:r>
              <a:rPr lang="en-GB" sz="2000" dirty="0" err="1"/>
              <a:t>Llandod</a:t>
            </a:r>
            <a:r>
              <a:rPr lang="en-GB" sz="2000" dirty="0"/>
              <a:t> managers to consider the need for change.</a:t>
            </a:r>
          </a:p>
          <a:p>
            <a:r>
              <a:rPr lang="en-GB" sz="2000" dirty="0"/>
              <a:t>Q2</a:t>
            </a:r>
          </a:p>
          <a:p>
            <a:r>
              <a:rPr lang="en-GB" sz="2000" dirty="0"/>
              <a:t>What PESTLE influences maybe causing the Trust/</a:t>
            </a:r>
            <a:r>
              <a:rPr lang="en-GB" sz="2000" dirty="0" err="1"/>
              <a:t>Llandod</a:t>
            </a:r>
            <a:r>
              <a:rPr lang="en-GB" sz="2000" dirty="0"/>
              <a:t> managers to consider the need for change</a:t>
            </a:r>
          </a:p>
          <a:p>
            <a:r>
              <a:rPr lang="en-GB" sz="2000" dirty="0"/>
              <a:t>Q3</a:t>
            </a:r>
          </a:p>
          <a:p>
            <a:r>
              <a:rPr lang="en-GB" sz="2000" dirty="0"/>
              <a:t>Which of the proposals would your team choose.  Please </a:t>
            </a:r>
            <a:r>
              <a:rPr lang="en-GB" sz="2000"/>
              <a:t>explain why.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0077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68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Questions- Case Study 1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Questions- Case Study 1</dc:title>
  <dc:creator>Maria Heffernan</dc:creator>
  <cp:lastModifiedBy>Maria Heffernan</cp:lastModifiedBy>
  <cp:revision>1</cp:revision>
  <dcterms:created xsi:type="dcterms:W3CDTF">2023-01-16T16:09:57Z</dcterms:created>
  <dcterms:modified xsi:type="dcterms:W3CDTF">2023-01-17T08:13:54Z</dcterms:modified>
</cp:coreProperties>
</file>