
<file path=[Content_Types].xml><?xml version="1.0" encoding="utf-8"?>
<Types xmlns="http://schemas.openxmlformats.org/package/2006/content-types">
  <Default Extension="xml" ContentType="application/xml"/>
  <Default Extension="jpeg" ContentType="image/jpeg"/>
  <Default Extension="png" ContentType="image/png"/>
  <Default Extension="rels" ContentType="application/vnd.openxmlformats-package.relationships+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4" Type="http://schemas.openxmlformats.org/officeDocument/2006/relationships/extended-properties" Target="docProps/app.xml"/><Relationship Id="rId1" Type="http://schemas.openxmlformats.org/officeDocument/2006/relationships/officeDocument" Target="ppt/presentation.xml"/><Relationship Id="rId2" Type="http://schemas.openxmlformats.org/package/2006/relationships/metadata/thumbnail" Target="docProps/thumbnail.jpeg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72" r:id="rId1"/>
  </p:sldMasterIdLst>
  <p:notesMasterIdLst>
    <p:notesMasterId r:id="rId14"/>
  </p:notesMasterIdLst>
  <p:sldIdLst>
    <p:sldId id="256" r:id="rId2"/>
    <p:sldId id="257" r:id="rId3"/>
    <p:sldId id="263" r:id="rId4"/>
    <p:sldId id="258" r:id="rId5"/>
    <p:sldId id="261" r:id="rId6"/>
    <p:sldId id="262" r:id="rId7"/>
    <p:sldId id="264" r:id="rId8"/>
    <p:sldId id="265" r:id="rId9"/>
    <p:sldId id="267" r:id="rId10"/>
    <p:sldId id="268" r:id="rId11"/>
    <p:sldId id="269" r:id="rId12"/>
    <p:sldId id="260" r:id="rId1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33011"/>
    <p:restoredTop sz="94643"/>
  </p:normalViewPr>
  <p:slideViewPr>
    <p:cSldViewPr snapToGrid="0" snapToObjects="1">
      <p:cViewPr>
        <p:scale>
          <a:sx n="82" d="100"/>
          <a:sy n="82" d="100"/>
        </p:scale>
        <p:origin x="144" y="35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notesMaster" Target="notesMasters/notesMaster1.xml"/><Relationship Id="rId15" Type="http://schemas.openxmlformats.org/officeDocument/2006/relationships/presProps" Target="presProps.xml"/><Relationship Id="rId16" Type="http://schemas.openxmlformats.org/officeDocument/2006/relationships/viewProps" Target="viewProps.xml"/><Relationship Id="rId17" Type="http://schemas.openxmlformats.org/officeDocument/2006/relationships/theme" Target="theme/theme1.xml"/><Relationship Id="rId18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F4ED7280-9E7A-0045-A5E7-C999AE33D918}" type="datetimeFigureOut">
              <a:rPr lang="en-US" smtClean="0"/>
              <a:t>1/10/18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59F3BBD-8DB5-554C-91E1-2E33A340E352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1564114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1" Type="http://schemas.openxmlformats.org/officeDocument/2006/relationships/notesMaster" Target="../notesMasters/notesMaster1.xml"/><Relationship Id="rId2" Type="http://schemas.openxmlformats.org/officeDocument/2006/relationships/slide" Target="../slides/slide3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059F3BBD-8DB5-554C-91E1-2E33A340E352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0168699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1189204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2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88913" y="1143293"/>
            <a:ext cx="7034362" cy="4268965"/>
          </a:xfrm>
        </p:spPr>
        <p:txBody>
          <a:bodyPr anchor="t">
            <a:normAutofit/>
          </a:bodyPr>
          <a:lstStyle>
            <a:lvl1pPr algn="l">
              <a:lnSpc>
                <a:spcPct val="85000"/>
              </a:lnSpc>
              <a:defRPr sz="7700" cap="all" baseline="0">
                <a:solidFill>
                  <a:schemeClr val="tx2"/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088914" y="5537925"/>
            <a:ext cx="7034362" cy="706355"/>
          </a:xfrm>
        </p:spPr>
        <p:txBody>
          <a:bodyPr>
            <a:normAutofit/>
          </a:bodyPr>
          <a:lstStyle>
            <a:lvl1pPr marL="0" indent="0" algn="l">
              <a:lnSpc>
                <a:spcPct val="114000"/>
              </a:lnSpc>
              <a:spcBef>
                <a:spcPts val="0"/>
              </a:spcBef>
              <a:buNone/>
              <a:defRPr sz="2000" b="0" i="1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1088913" y="6314440"/>
            <a:ext cx="1596622" cy="365125"/>
          </a:xfrm>
        </p:spPr>
        <p:txBody>
          <a:bodyPr/>
          <a:lstStyle>
            <a:lvl1pPr algn="l">
              <a:defRPr sz="1200">
                <a:solidFill>
                  <a:schemeClr val="tx2"/>
                </a:solidFill>
              </a:defRPr>
            </a:lvl1pPr>
          </a:lstStyle>
          <a:p>
            <a:fld id="{3C633830-2244-49AE-BC4A-47F415C177C6}" type="datetimeFigureOut">
              <a:rPr lang="en-US" smtClean="0"/>
              <a:pPr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000591" y="6314440"/>
            <a:ext cx="5122683" cy="365125"/>
          </a:xfrm>
        </p:spPr>
        <p:txBody>
          <a:bodyPr/>
          <a:lstStyle>
            <a:lvl1pPr algn="l">
              <a:defRPr b="0">
                <a:solidFill>
                  <a:schemeClr val="tx2"/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416216"/>
            <a:ext cx="407988" cy="365125"/>
          </a:xfrm>
        </p:spPr>
        <p:txBody>
          <a:bodyPr/>
          <a:lstStyle>
            <a:lvl1pPr algn="r">
              <a:defRPr>
                <a:solidFill>
                  <a:schemeClr val="bg2"/>
                </a:solidFill>
              </a:defRPr>
            </a:lvl1pPr>
          </a:lstStyle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9" name="Straight Connector 8" title="Verticle Rule Line"/>
          <p:cNvCxnSpPr/>
          <p:nvPr/>
        </p:nvCxnSpPr>
        <p:spPr>
          <a:xfrm>
            <a:off x="773855" y="1257300"/>
            <a:ext cx="0" cy="5600700"/>
          </a:xfrm>
          <a:prstGeom prst="line">
            <a:avLst/>
          </a:prstGeom>
          <a:ln w="25400">
            <a:solidFill>
              <a:schemeClr val="tx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overrideClrMapping bg1="dk1" tx1="lt1" bg2="dk2" tx2="lt2" accent1="accent1" accent2="accent2" accent3="accent3" accent4="accent4" accent5="accent5" accent6="accent6" hlink="hlink" folHlink="folHlink"/>
  </p:clrMapOvr>
  <p:extLst mod="1">
    <p:ext uri="{DCECCB84-F9BA-43D5-87BE-67443E8EF086}">
      <p15:sldGuideLst xmlns:p15="http://schemas.microsoft.com/office/powerpoint/2012/main">
        <p15:guide id="1" orient="horz" pos="792">
          <p15:clr>
            <a:srgbClr val="FBAE40"/>
          </p15:clr>
        </p15:guide>
      </p15:sldGuideLst>
    </p:ext>
  </p:extLs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Freeform 6" title="Page Number Shape"/>
          <p:cNvSpPr/>
          <p:nvPr/>
        </p:nvSpPr>
        <p:spPr bwMode="auto">
          <a:xfrm>
            <a:off x="11784011" y="1393748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947673" y="2571722"/>
            <a:ext cx="8296654" cy="3286153"/>
          </a:xfrm>
        </p:spPr>
        <p:txBody>
          <a:bodyPr anchor="t">
            <a:normAutofit/>
          </a:bodyPr>
          <a:lstStyle>
            <a:lvl1pPr>
              <a:lnSpc>
                <a:spcPct val="85000"/>
              </a:lnSpc>
              <a:defRPr sz="7700" cap="all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947673" y="1393748"/>
            <a:ext cx="8401429" cy="819150"/>
          </a:xfrm>
        </p:spPr>
        <p:txBody>
          <a:bodyPr anchor="ctr">
            <a:normAutofit/>
          </a:bodyPr>
          <a:lstStyle>
            <a:lvl1pPr marL="0" indent="0" algn="r">
              <a:lnSpc>
                <a:spcPct val="113000"/>
              </a:lnSpc>
              <a:spcBef>
                <a:spcPts val="0"/>
              </a:spcBef>
              <a:buNone/>
              <a:defRPr sz="20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742955" y="6314439"/>
            <a:ext cx="1596622" cy="365125"/>
          </a:xfrm>
        </p:spPr>
        <p:txBody>
          <a:bodyPr/>
          <a:lstStyle>
            <a:lvl1pPr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fld id="{3C633830-2244-49AE-BC4A-47F415C177C6}" type="datetimeFigureOut">
              <a:rPr lang="en-US" smtClean="0"/>
              <a:pPr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947673" y="6314440"/>
            <a:ext cx="6480226" cy="365125"/>
          </a:xfrm>
        </p:spPr>
        <p:txBody>
          <a:bodyPr/>
          <a:lstStyle>
            <a:lvl1pPr>
              <a:defRPr b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1620760"/>
            <a:ext cx="407988" cy="365125"/>
          </a:xfrm>
        </p:spPr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 flipH="1">
            <a:off x="1" y="6178167"/>
            <a:ext cx="10244326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5181600" y="540628"/>
            <a:ext cx="6248400" cy="2488946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3712467"/>
            <a:ext cx="6248400" cy="248222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7784"/>
            <a:ext cx="3831336" cy="4956048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58065"/>
            <a:ext cx="6245352" cy="914400"/>
          </a:xfrm>
        </p:spPr>
        <p:txBody>
          <a:bodyPr anchor="b">
            <a:normAutofit/>
          </a:bodyPr>
          <a:lstStyle>
            <a:lvl1pPr marL="0" indent="0">
              <a:lnSpc>
                <a:spcPct val="113000"/>
              </a:lnSpc>
              <a:spcBef>
                <a:spcPts val="0"/>
              </a:spcBef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181600" y="1526671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181600" y="3700826"/>
            <a:ext cx="6248400" cy="914400"/>
          </a:xfrm>
        </p:spPr>
        <p:txBody>
          <a:bodyPr anchor="b">
            <a:normAutofit/>
          </a:bodyPr>
          <a:lstStyle>
            <a:lvl1pPr marL="0" indent="0">
              <a:buNone/>
              <a:defRPr sz="2400" b="0" i="1" baseline="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181600" y="4669432"/>
            <a:ext cx="6245352" cy="175564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62000" y="555479"/>
            <a:ext cx="3838776" cy="1921022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1600" y="564147"/>
            <a:ext cx="6248400" cy="5622644"/>
          </a:xfrm>
        </p:spPr>
        <p:txBody>
          <a:bodyPr/>
          <a:lstStyle>
            <a:lvl1pPr>
              <a:lnSpc>
                <a:spcPct val="112000"/>
              </a:lnSpc>
              <a:defRPr sz="2000"/>
            </a:lvl1pPr>
            <a:lvl2pPr>
              <a:lnSpc>
                <a:spcPct val="112000"/>
              </a:lnSpc>
              <a:defRPr sz="1800"/>
            </a:lvl2pPr>
            <a:lvl3pPr>
              <a:lnSpc>
                <a:spcPct val="112000"/>
              </a:lnSpc>
              <a:defRPr sz="1600"/>
            </a:lvl3pPr>
            <a:lvl4pPr>
              <a:lnSpc>
                <a:spcPct val="112000"/>
              </a:lnSpc>
              <a:defRPr sz="1400"/>
            </a:lvl4pPr>
            <a:lvl5pPr>
              <a:lnSpc>
                <a:spcPct val="112000"/>
              </a:lnSpc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62000" y="2621512"/>
            <a:ext cx="3838776" cy="3239537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58952" y="557261"/>
            <a:ext cx="3840480" cy="1919239"/>
          </a:xfrm>
        </p:spPr>
        <p:txBody>
          <a:bodyPr anchor="t">
            <a:noAutofit/>
          </a:bodyPr>
          <a:lstStyle>
            <a:lvl1pPr>
              <a:lnSpc>
                <a:spcPct val="93000"/>
              </a:lnSpc>
              <a:defRPr sz="4000" baseline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257800" y="0"/>
            <a:ext cx="6172200" cy="6857999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Drag picture to placeholder or click icon to add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58952" y="2621512"/>
            <a:ext cx="3840480" cy="3236976"/>
          </a:xfrm>
        </p:spPr>
        <p:txBody>
          <a:bodyPr/>
          <a:lstStyle>
            <a:lvl1pPr marL="0" indent="0" algn="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5181600" y="640080"/>
            <a:ext cx="6248398" cy="558414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rgbClr val="262626"/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90765" y="642931"/>
            <a:ext cx="2446670" cy="4678106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642932"/>
            <a:ext cx="7070678" cy="467810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536187" y="5927131"/>
            <a:ext cx="3814856" cy="365125"/>
          </a:xfrm>
        </p:spPr>
        <p:txBody>
          <a:bodyPr/>
          <a:lstStyle/>
          <a:p>
            <a:fld id="{3C633830-2244-49AE-BC4A-47F415C177C6}" type="datetimeFigureOut">
              <a:rPr lang="en-US" smtClean="0"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36187" y="6315949"/>
            <a:ext cx="3814856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1784011" y="5607592"/>
            <a:ext cx="407988" cy="365125"/>
          </a:xfrm>
        </p:spPr>
        <p:txBody>
          <a:bodyPr/>
          <a:lstStyle/>
          <a:p>
            <a:fld id="{2AC27A5A-7290-4DE1-BA94-4BE8A8E57DCF}" type="slidenum">
              <a:rPr lang="en-US" smtClean="0"/>
              <a:t>‹#›</a:t>
            </a:fld>
            <a:endParaRPr lang="en-US" dirty="0"/>
          </a:p>
        </p:txBody>
      </p:sp>
      <p:cxnSp>
        <p:nvCxnSpPr>
          <p:cNvPr id="13" name="Straight Connector 12" title="Horizontal Rule Line"/>
          <p:cNvCxnSpPr/>
          <p:nvPr/>
        </p:nvCxnSpPr>
        <p:spPr>
          <a:xfrm>
            <a:off x="0" y="6199730"/>
            <a:ext cx="10260011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extLst mod="1">
    <p:ext uri="{DCECCB84-F9BA-43D5-87BE-67443E8EF086}">
      <p15:sldGuideLst xmlns:p15="http://schemas.microsoft.com/office/powerpoint/2012/main">
        <p15:guide id="1" pos="6456">
          <p15:clr>
            <a:srgbClr val="FBAE40"/>
          </p15:clr>
        </p15:guide>
      </p15:sldGuideLst>
    </p:ext>
  </p:extLst>
</p:sldLayout>
</file>

<file path=ppt/slideMasters/_rels/slideMaster1.xml.rels><?xml version="1.0" encoding="UTF-8" standalone="yes"?>
<Relationships xmlns="http://schemas.openxmlformats.org/package/2006/relationships"><Relationship Id="rId11" Type="http://schemas.openxmlformats.org/officeDocument/2006/relationships/slideLayout" Target="../slideLayouts/slideLayout11.xml"/><Relationship Id="rId12" Type="http://schemas.openxmlformats.org/officeDocument/2006/relationships/theme" Target="../theme/theme1.xml"/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Relationship Id="rId9" Type="http://schemas.openxmlformats.org/officeDocument/2006/relationships/slideLayout" Target="../slideLayouts/slideLayout9.xml"/><Relationship Id="rId10" Type="http://schemas.openxmlformats.org/officeDocument/2006/relationships/slideLayout" Target="../slideLayouts/slideLayout1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Freeform 6" title="Page Number Shape"/>
          <p:cNvSpPr/>
          <p:nvPr/>
        </p:nvSpPr>
        <p:spPr bwMode="auto">
          <a:xfrm>
            <a:off x="11784011" y="5380580"/>
            <a:ext cx="407988" cy="819150"/>
          </a:xfrm>
          <a:custGeom>
            <a:avLst/>
            <a:gdLst/>
            <a:ahLst/>
            <a:cxnLst/>
            <a:rect l="0" t="0" r="r" b="b"/>
            <a:pathLst>
              <a:path w="1799" h="3612">
                <a:moveTo>
                  <a:pt x="1799" y="0"/>
                </a:moveTo>
                <a:lnTo>
                  <a:pt x="1799" y="3612"/>
                </a:lnTo>
                <a:lnTo>
                  <a:pt x="1686" y="3609"/>
                </a:lnTo>
                <a:lnTo>
                  <a:pt x="1574" y="3598"/>
                </a:lnTo>
                <a:lnTo>
                  <a:pt x="1464" y="3581"/>
                </a:lnTo>
                <a:lnTo>
                  <a:pt x="1357" y="3557"/>
                </a:lnTo>
                <a:lnTo>
                  <a:pt x="1251" y="3527"/>
                </a:lnTo>
                <a:lnTo>
                  <a:pt x="1150" y="3490"/>
                </a:lnTo>
                <a:lnTo>
                  <a:pt x="1050" y="3448"/>
                </a:lnTo>
                <a:lnTo>
                  <a:pt x="953" y="3401"/>
                </a:lnTo>
                <a:lnTo>
                  <a:pt x="860" y="3347"/>
                </a:lnTo>
                <a:lnTo>
                  <a:pt x="771" y="3289"/>
                </a:lnTo>
                <a:lnTo>
                  <a:pt x="686" y="3224"/>
                </a:lnTo>
                <a:lnTo>
                  <a:pt x="604" y="3156"/>
                </a:lnTo>
                <a:lnTo>
                  <a:pt x="527" y="3083"/>
                </a:lnTo>
                <a:lnTo>
                  <a:pt x="454" y="3005"/>
                </a:lnTo>
                <a:lnTo>
                  <a:pt x="386" y="2923"/>
                </a:lnTo>
                <a:lnTo>
                  <a:pt x="323" y="2838"/>
                </a:lnTo>
                <a:lnTo>
                  <a:pt x="265" y="2748"/>
                </a:lnTo>
                <a:lnTo>
                  <a:pt x="211" y="2655"/>
                </a:lnTo>
                <a:lnTo>
                  <a:pt x="163" y="2559"/>
                </a:lnTo>
                <a:lnTo>
                  <a:pt x="121" y="2459"/>
                </a:lnTo>
                <a:lnTo>
                  <a:pt x="85" y="2356"/>
                </a:lnTo>
                <a:lnTo>
                  <a:pt x="55" y="2251"/>
                </a:lnTo>
                <a:lnTo>
                  <a:pt x="32" y="2143"/>
                </a:lnTo>
                <a:lnTo>
                  <a:pt x="14" y="2033"/>
                </a:lnTo>
                <a:lnTo>
                  <a:pt x="4" y="1920"/>
                </a:lnTo>
                <a:lnTo>
                  <a:pt x="0" y="1806"/>
                </a:lnTo>
                <a:lnTo>
                  <a:pt x="4" y="1692"/>
                </a:lnTo>
                <a:lnTo>
                  <a:pt x="14" y="1580"/>
                </a:lnTo>
                <a:lnTo>
                  <a:pt x="32" y="1469"/>
                </a:lnTo>
                <a:lnTo>
                  <a:pt x="55" y="1362"/>
                </a:lnTo>
                <a:lnTo>
                  <a:pt x="85" y="1256"/>
                </a:lnTo>
                <a:lnTo>
                  <a:pt x="121" y="1154"/>
                </a:lnTo>
                <a:lnTo>
                  <a:pt x="163" y="1054"/>
                </a:lnTo>
                <a:lnTo>
                  <a:pt x="211" y="958"/>
                </a:lnTo>
                <a:lnTo>
                  <a:pt x="265" y="864"/>
                </a:lnTo>
                <a:lnTo>
                  <a:pt x="323" y="774"/>
                </a:lnTo>
                <a:lnTo>
                  <a:pt x="386" y="689"/>
                </a:lnTo>
                <a:lnTo>
                  <a:pt x="454" y="607"/>
                </a:lnTo>
                <a:lnTo>
                  <a:pt x="527" y="529"/>
                </a:lnTo>
                <a:lnTo>
                  <a:pt x="604" y="456"/>
                </a:lnTo>
                <a:lnTo>
                  <a:pt x="686" y="388"/>
                </a:lnTo>
                <a:lnTo>
                  <a:pt x="771" y="325"/>
                </a:lnTo>
                <a:lnTo>
                  <a:pt x="860" y="266"/>
                </a:lnTo>
                <a:lnTo>
                  <a:pt x="953" y="212"/>
                </a:lnTo>
                <a:lnTo>
                  <a:pt x="1050" y="164"/>
                </a:lnTo>
                <a:lnTo>
                  <a:pt x="1150" y="122"/>
                </a:lnTo>
                <a:lnTo>
                  <a:pt x="1251" y="85"/>
                </a:lnTo>
                <a:lnTo>
                  <a:pt x="1357" y="55"/>
                </a:lnTo>
                <a:lnTo>
                  <a:pt x="1464" y="32"/>
                </a:lnTo>
                <a:lnTo>
                  <a:pt x="1574" y="14"/>
                </a:lnTo>
                <a:lnTo>
                  <a:pt x="1686" y="5"/>
                </a:lnTo>
                <a:lnTo>
                  <a:pt x="1799" y="0"/>
                </a:lnTo>
                <a:close/>
              </a:path>
            </a:pathLst>
          </a:custGeom>
          <a:solidFill>
            <a:schemeClr val="tx1">
              <a:lumMod val="85000"/>
              <a:lumOff val="15000"/>
            </a:schemeClr>
          </a:solidFill>
          <a:ln w="0">
            <a:noFill/>
            <a:prstDash val="solid"/>
            <a:round/>
            <a:headEnd/>
            <a:tailEnd/>
          </a:ln>
        </p:spPr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762000" y="559678"/>
            <a:ext cx="3833906" cy="4952492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5181600" y="569066"/>
            <a:ext cx="6248398" cy="5655156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62001" y="593006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000" b="0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fld id="{3C633830-2244-49AE-BC4A-47F415C177C6}" type="datetimeFigureOut">
              <a:rPr lang="en-US" smtClean="0"/>
              <a:pPr/>
              <a:t>1/10/18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762001" y="6314440"/>
            <a:ext cx="3814856" cy="365125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1200" b="1" i="1" baseline="0">
                <a:solidFill>
                  <a:schemeClr val="tx1">
                    <a:lumMod val="85000"/>
                    <a:lumOff val="15000"/>
                  </a:schemeClr>
                </a:solidFill>
                <a:latin typeface="+mj-lt"/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1784011" y="5607592"/>
            <a:ext cx="407988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 b="0" i="1" baseline="0">
                <a:solidFill>
                  <a:schemeClr val="bg2"/>
                </a:solidFill>
                <a:latin typeface="+mj-lt"/>
              </a:defRPr>
            </a:lvl1pPr>
          </a:lstStyle>
          <a:p>
            <a:fld id="{2AC27A5A-7290-4DE1-BA94-4BE8A8E57DCF}" type="slidenum">
              <a:rPr lang="en-US" smtClean="0"/>
              <a:pPr/>
              <a:t>‹#›</a:t>
            </a:fld>
            <a:endParaRPr lang="en-US" dirty="0"/>
          </a:p>
        </p:txBody>
      </p:sp>
      <p:cxnSp>
        <p:nvCxnSpPr>
          <p:cNvPr id="10" name="Straight Connector 9" title="Horizontal Rule Line"/>
          <p:cNvCxnSpPr/>
          <p:nvPr/>
        </p:nvCxnSpPr>
        <p:spPr>
          <a:xfrm>
            <a:off x="0" y="6199730"/>
            <a:ext cx="4495800" cy="0"/>
          </a:xfrm>
          <a:prstGeom prst="line">
            <a:avLst/>
          </a:prstGeom>
          <a:ln w="25400">
            <a:solidFill>
              <a:schemeClr val="tx1">
                <a:lumMod val="85000"/>
                <a:lumOff val="15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85785623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5000" b="0" i="1" kern="1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20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8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6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Corbel" panose="020B0503020204020204" pitchFamily="34" charset="0"/>
        <a:buChar char="–"/>
        <a:defRPr sz="1400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283464" indent="-283464" algn="l" defTabSz="914400" rtl="0" eaLnBrk="1" latinLnBrk="0" hangingPunct="1">
        <a:lnSpc>
          <a:spcPct val="112000"/>
        </a:lnSpc>
        <a:spcBef>
          <a:spcPts val="9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6pPr>
      <a:lvl7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7pPr>
      <a:lvl8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Corbel" panose="020B0503020204020204" pitchFamily="34" charset="0"/>
        <a:buChar char="–"/>
        <a:defRPr sz="14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8pPr>
      <a:lvl9pPr marL="283464" indent="-283464" algn="l" defTabSz="914400" rtl="0" eaLnBrk="1" latinLnBrk="0" hangingPunct="1">
        <a:lnSpc>
          <a:spcPct val="112000"/>
        </a:lnSpc>
        <a:spcBef>
          <a:spcPts val="1300"/>
        </a:spcBef>
        <a:buFont typeface="Arial" panose="020B0604020202020204" pitchFamily="34" charset="0"/>
        <a:buChar char="•"/>
        <a:defRPr sz="1400" i="1" kern="1200" baseline="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 mod="1">
    <p:ext uri="{27BBF7A9-308A-43DC-89C8-2F10F3537804}">
      <p15:sldGuideLst xmlns:p15="http://schemas.microsoft.com/office/powerpoint/2012/main">
        <p15:guide id="1" pos="2832">
          <p15:clr>
            <a:srgbClr val="F26B43"/>
          </p15:clr>
        </p15:guide>
        <p15:guide id="2" pos="480">
          <p15:clr>
            <a:srgbClr val="F26B43"/>
          </p15:clr>
        </p15:guide>
        <p15:guide id="3" orient="horz" pos="432">
          <p15:clr>
            <a:srgbClr val="F26B43"/>
          </p15:clr>
        </p15:guide>
        <p15:guide id="4" pos="7200">
          <p15:clr>
            <a:srgbClr val="F26B43"/>
          </p15:clr>
        </p15:guide>
        <p15:guide id="5" pos="3264">
          <p15:clr>
            <a:srgbClr val="F26B43"/>
          </p15:clr>
        </p15:guide>
      </p15:sldGuideLst>
    </p:ext>
  </p:extLst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image" Target="../media/image1.tiff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2.tiff"/><Relationship Id="rId3" Type="http://schemas.openxmlformats.org/officeDocument/2006/relationships/image" Target="../media/image3.pn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4.tiff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5.tiff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6.tiff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7.tif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8.tiff"/><Relationship Id="rId3" Type="http://schemas.openxmlformats.org/officeDocument/2006/relationships/image" Target="../media/image9.tiff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0.tiff"/><Relationship Id="rId3" Type="http://schemas.openxmlformats.org/officeDocument/2006/relationships/image" Target="../media/image11.tiff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2.tiff"/><Relationship Id="rId3" Type="http://schemas.openxmlformats.org/officeDocument/2006/relationships/image" Target="../media/image13.png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4.tiff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Relationship Id="rId2" Type="http://schemas.openxmlformats.org/officeDocument/2006/relationships/image" Target="../media/image15.tiff"/><Relationship Id="rId3" Type="http://schemas.openxmlformats.org/officeDocument/2006/relationships/image" Target="../media/image16.tiff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twitter.com/KilgariffBusMan" TargetMode="External"/><Relationship Id="rId4" Type="http://schemas.openxmlformats.org/officeDocument/2006/relationships/hyperlink" Target="https://www.linkedin.com/in/matthew-kilgariff-067044157/" TargetMode="External"/><Relationship Id="rId5" Type="http://schemas.openxmlformats.org/officeDocument/2006/relationships/image" Target="../media/image17.png"/><Relationship Id="rId1" Type="http://schemas.openxmlformats.org/officeDocument/2006/relationships/slideLayout" Target="../slideLayouts/slideLayout2.xml"/><Relationship Id="rId2" Type="http://schemas.openxmlformats.org/officeDocument/2006/relationships/hyperlink" Target="mailto:Matthewekilgariff@gmail.com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734371" y="1019886"/>
            <a:ext cx="5097575" cy="4268965"/>
          </a:xfrm>
        </p:spPr>
        <p:txBody>
          <a:bodyPr/>
          <a:lstStyle/>
          <a:p>
            <a:r>
              <a:rPr lang="en-US" dirty="0" smtClean="0"/>
              <a:t>FEEDING THE WORLD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217627" y="5595075"/>
            <a:ext cx="7034362" cy="706355"/>
          </a:xfrm>
        </p:spPr>
        <p:txBody>
          <a:bodyPr/>
          <a:lstStyle/>
          <a:p>
            <a:r>
              <a:rPr lang="en-US" dirty="0" smtClean="0">
                <a:solidFill>
                  <a:schemeClr val="bg2"/>
                </a:solidFill>
              </a:rPr>
              <a:t>By</a:t>
            </a:r>
            <a:endParaRPr lang="en-US" dirty="0">
              <a:solidFill>
                <a:schemeClr val="bg2"/>
              </a:solidFill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831946" y="1019886"/>
            <a:ext cx="5960533" cy="4608194"/>
          </a:xfrm>
          <a:prstGeom prst="rect">
            <a:avLst/>
          </a:prstGeom>
        </p:spPr>
      </p:pic>
      <p:sp>
        <p:nvSpPr>
          <p:cNvPr id="7" name="Rectangle 6"/>
          <p:cNvSpPr/>
          <p:nvPr/>
        </p:nvSpPr>
        <p:spPr>
          <a:xfrm>
            <a:off x="771051" y="4055165"/>
            <a:ext cx="2512108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2400" b="1" dirty="0" smtClean="0">
                <a:ln w="22225">
                  <a:solidFill>
                    <a:schemeClr val="accent2"/>
                  </a:solidFill>
                  <a:prstDash val="solid"/>
                </a:ln>
                <a:solidFill>
                  <a:schemeClr val="accent2">
                    <a:lumMod val="40000"/>
                    <a:lumOff val="60000"/>
                  </a:schemeClr>
                </a:solidFill>
              </a:rPr>
              <a:t>By Matthew Kilgariff</a:t>
            </a:r>
            <a:endParaRPr lang="en-GB" sz="2400" b="1" dirty="0">
              <a:ln w="22225">
                <a:solidFill>
                  <a:schemeClr val="accent2"/>
                </a:solidFill>
                <a:prstDash val="solid"/>
              </a:ln>
              <a:solidFill>
                <a:schemeClr val="accent2">
                  <a:lumMod val="40000"/>
                  <a:lumOff val="6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8822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56591" y="559678"/>
            <a:ext cx="4417739" cy="3502574"/>
          </a:xfrm>
        </p:spPr>
        <p:txBody>
          <a:bodyPr>
            <a:normAutofit fontScale="90000"/>
          </a:bodyPr>
          <a:lstStyle/>
          <a:p>
            <a:pPr algn="l"/>
            <a:r>
              <a:rPr lang="en-US" b="1" dirty="0" smtClean="0">
                <a:latin typeface="Britannic Bold" charset="0"/>
                <a:ea typeface="Britannic Bold" charset="0"/>
                <a:cs typeface="Britannic Bold" charset="0"/>
              </a:rPr>
              <a:t>Ethiopia 1984 </a:t>
            </a:r>
            <a:r>
              <a:rPr lang="en-US" dirty="0" smtClean="0"/>
              <a:t/>
            </a:r>
            <a:br>
              <a:rPr lang="en-US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/>
              <a:t>&gt;Civil war</a:t>
            </a:r>
            <a:br>
              <a:rPr lang="en-US" dirty="0"/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&gt;Famine </a:t>
            </a:r>
            <a:br>
              <a:rPr lang="en-US" dirty="0" smtClean="0"/>
            </a:br>
            <a:r>
              <a:rPr lang="en-US" dirty="0" smtClean="0"/>
              <a:t/>
            </a:r>
            <a:br>
              <a:rPr lang="en-US" dirty="0" smtClean="0"/>
            </a:br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713938" y="559678"/>
            <a:ext cx="6243591" cy="4399780"/>
          </a:xfrm>
          <a:prstGeom prst="rect">
            <a:avLst/>
          </a:prstGeom>
        </p:spPr>
      </p:pic>
      <p:pic>
        <p:nvPicPr>
          <p:cNvPr id="3" name="Picture 2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14872" y="4062252"/>
            <a:ext cx="5699066" cy="23170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068847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6713" y="559678"/>
            <a:ext cx="4631636" cy="5639644"/>
          </a:xfrm>
        </p:spPr>
        <p:txBody>
          <a:bodyPr>
            <a:normAutofit/>
          </a:bodyPr>
          <a:lstStyle/>
          <a:p>
            <a:pPr algn="l"/>
            <a:r>
              <a:rPr lang="en-US" b="1" dirty="0" smtClean="0">
                <a:latin typeface="Britannic Bold" charset="0"/>
                <a:ea typeface="Britannic Bold" charset="0"/>
                <a:cs typeface="Britannic Bold" charset="0"/>
              </a:rPr>
              <a:t>Britain 1984</a:t>
            </a:r>
            <a:r>
              <a:rPr lang="en-US" b="1" dirty="0" smtClean="0">
                <a:latin typeface="Abadi MT Condensed Extra Bold" charset="0"/>
                <a:ea typeface="Abadi MT Condensed Extra Bold" charset="0"/>
                <a:cs typeface="Abadi MT Condensed Extra Bold" charset="0"/>
              </a:rPr>
              <a:t/>
            </a:r>
            <a:br>
              <a:rPr lang="en-US" b="1" dirty="0" smtClean="0">
                <a:latin typeface="Abadi MT Condensed Extra Bold" charset="0"/>
                <a:ea typeface="Abadi MT Condensed Extra Bold" charset="0"/>
                <a:cs typeface="Abadi MT Condensed Extra Bold" charset="0"/>
              </a:rPr>
            </a:br>
            <a:r>
              <a:rPr lang="en-US" dirty="0" smtClean="0"/>
              <a:t/>
            </a:r>
            <a:br>
              <a:rPr lang="en-US" dirty="0" smtClean="0"/>
            </a:br>
            <a:r>
              <a:rPr lang="en-US" dirty="0" smtClean="0"/>
              <a:t>&gt;Consumerism culture </a:t>
            </a:r>
            <a:r>
              <a:rPr lang="en-US" sz="2000" dirty="0" smtClean="0"/>
              <a:t>‘</a:t>
            </a:r>
            <a:br>
              <a:rPr lang="en-US" sz="2000" dirty="0" smtClean="0"/>
            </a:br>
            <a:r>
              <a:rPr lang="en-US" sz="2000" dirty="0" smtClean="0"/>
              <a:t>Greed is good’</a:t>
            </a:r>
            <a:br>
              <a:rPr lang="en-US" sz="2000" dirty="0" smtClean="0"/>
            </a:br>
            <a:r>
              <a:rPr lang="en-US" dirty="0"/>
              <a:t/>
            </a:r>
            <a:br>
              <a:rPr lang="en-US" dirty="0"/>
            </a:br>
            <a:r>
              <a:rPr lang="en-US" dirty="0" smtClean="0"/>
              <a:t>&gt;Excessive waste</a:t>
            </a:r>
            <a:r>
              <a:rPr lang="en-US" sz="2400" dirty="0" smtClean="0"/>
              <a:t/>
            </a:r>
            <a:br>
              <a:rPr lang="en-US" sz="2400" dirty="0" smtClean="0"/>
            </a:br>
            <a:r>
              <a:rPr lang="en-US" sz="2000" dirty="0" smtClean="0"/>
              <a:t>‘Butter Mountain’</a:t>
            </a:r>
            <a:endParaRPr lang="en-US" sz="2000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5168349" y="885870"/>
            <a:ext cx="6782660" cy="439309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9325148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209564" y="237550"/>
            <a:ext cx="11430000" cy="6429375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7680806" y="5960268"/>
            <a:ext cx="3698394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800" dirty="0" smtClean="0">
                <a:solidFill>
                  <a:schemeClr val="bg1"/>
                </a:solidFill>
              </a:rPr>
              <a:t>Michael </a:t>
            </a:r>
            <a:r>
              <a:rPr lang="en-US" sz="2800" dirty="0" err="1" smtClean="0">
                <a:solidFill>
                  <a:schemeClr val="bg1"/>
                </a:solidFill>
              </a:rPr>
              <a:t>Buerk</a:t>
            </a:r>
            <a:r>
              <a:rPr lang="en-US" sz="2800" dirty="0" smtClean="0">
                <a:solidFill>
                  <a:schemeClr val="bg1"/>
                </a:solidFill>
              </a:rPr>
              <a:t> BBC</a:t>
            </a:r>
            <a:endParaRPr lang="en-US" sz="28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4191316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7118" y="1228327"/>
            <a:ext cx="3833906" cy="4952492"/>
          </a:xfrm>
        </p:spPr>
        <p:txBody>
          <a:bodyPr/>
          <a:lstStyle/>
          <a:p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BOB GELDOF </a:t>
            </a:r>
            <a:b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  <a:t/>
            </a:r>
            <a:br>
              <a:rPr lang="en-US" dirty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MIDGE </a:t>
            </a:r>
            <a:b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</a:br>
            <a:r>
              <a:rPr lang="en-US" dirty="0" smtClean="0">
                <a:solidFill>
                  <a:schemeClr val="tx1">
                    <a:lumMod val="65000"/>
                    <a:lumOff val="35000"/>
                  </a:schemeClr>
                </a:solidFill>
              </a:rPr>
              <a:t>URE</a:t>
            </a:r>
            <a:endParaRPr lang="en-US" dirty="0">
              <a:solidFill>
                <a:schemeClr val="tx1">
                  <a:lumMod val="65000"/>
                  <a:lumOff val="35000"/>
                </a:schemeClr>
              </a:solidFill>
            </a:endParaRP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4705584" y="1228327"/>
            <a:ext cx="6730924" cy="4483663"/>
          </a:xfrm>
          <a:prstGeom prst="rect">
            <a:avLst/>
          </a:prstGeom>
        </p:spPr>
      </p:pic>
      <p:sp>
        <p:nvSpPr>
          <p:cNvPr id="3" name="TextBox 2"/>
          <p:cNvSpPr txBox="1"/>
          <p:nvPr/>
        </p:nvSpPr>
        <p:spPr>
          <a:xfrm>
            <a:off x="2464071" y="2763079"/>
            <a:ext cx="32479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smtClean="0">
                <a:solidFill>
                  <a:schemeClr val="bg1"/>
                </a:solidFill>
              </a:rPr>
              <a:t>Boomtown Rats</a:t>
            </a:r>
            <a:endParaRPr lang="en-US" sz="2000">
              <a:solidFill>
                <a:schemeClr val="bg1"/>
              </a:solidFill>
            </a:endParaRPr>
          </a:p>
        </p:txBody>
      </p:sp>
      <p:sp>
        <p:nvSpPr>
          <p:cNvPr id="5" name="TextBox 4"/>
          <p:cNvSpPr txBox="1"/>
          <p:nvPr/>
        </p:nvSpPr>
        <p:spPr>
          <a:xfrm>
            <a:off x="2906130" y="4697941"/>
            <a:ext cx="3247963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2000" dirty="0" err="1" smtClean="0">
                <a:solidFill>
                  <a:schemeClr val="bg1"/>
                </a:solidFill>
              </a:rPr>
              <a:t>Ultravox</a:t>
            </a:r>
            <a:endParaRPr lang="en-US" sz="2000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25709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0" y="1"/>
            <a:ext cx="12192000" cy="6857999"/>
          </a:xfrm>
          <a:prstGeom prst="rect">
            <a:avLst/>
          </a:prstGeom>
        </p:spPr>
      </p:pic>
      <p:sp>
        <p:nvSpPr>
          <p:cNvPr id="5" name="Rectangle 4"/>
          <p:cNvSpPr/>
          <p:nvPr/>
        </p:nvSpPr>
        <p:spPr>
          <a:xfrm>
            <a:off x="1843809" y="2275494"/>
            <a:ext cx="8504379" cy="1938992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</a:bodyPr>
          <a:lstStyle/>
          <a:p>
            <a:pPr algn="ctr"/>
            <a:r>
              <a:rPr lang="en-GB" sz="6600" b="1" u="sng" cap="none" spc="0" dirty="0" smtClean="0">
                <a:ln w="6600">
                  <a:solidFill>
                    <a:schemeClr val="bg1"/>
                  </a:solidFill>
                  <a:prstDash val="solid"/>
                </a:ln>
                <a:solidFill>
                  <a:schemeClr val="bg1"/>
                </a:solidFill>
                <a:effectLst>
                  <a:outerShdw dist="38100" dir="2700000" algn="tl" rotWithShape="0">
                    <a:schemeClr val="accent2"/>
                  </a:outerShdw>
                </a:effectLst>
                <a:latin typeface="Abadi MT Condensed Extra Bold" charset="0"/>
                <a:ea typeface="Abadi MT Condensed Extra Bold" charset="0"/>
                <a:cs typeface="Abadi MT Condensed Extra Bold" charset="0"/>
              </a:rPr>
              <a:t>BAND AID</a:t>
            </a:r>
          </a:p>
          <a:p>
            <a:pPr algn="ctr"/>
            <a:r>
              <a:rPr lang="en-GB" sz="5400" b="1" dirty="0" smtClean="0">
                <a:ln w="6600">
                  <a:solidFill>
                    <a:schemeClr val="bg1"/>
                  </a:solidFill>
                  <a:prstDash val="solid"/>
                </a:ln>
                <a:solidFill>
                  <a:schemeClr val="bg2">
                    <a:lumMod val="90000"/>
                  </a:schemeClr>
                </a:solidFill>
                <a:effectLst>
                  <a:outerShdw dist="38100" dir="2700000" algn="tl" rotWithShape="0">
                    <a:schemeClr val="accent2"/>
                  </a:outerShdw>
                </a:effectLst>
              </a:rPr>
              <a:t>Do They Know Its Christmas</a:t>
            </a:r>
            <a:endParaRPr lang="en-GB" sz="5400" b="1" cap="none" spc="0" dirty="0">
              <a:ln w="6600">
                <a:solidFill>
                  <a:schemeClr val="bg1"/>
                </a:solidFill>
                <a:prstDash val="solid"/>
              </a:ln>
              <a:solidFill>
                <a:schemeClr val="bg2">
                  <a:lumMod val="90000"/>
                </a:schemeClr>
              </a:solidFill>
              <a:effectLst>
                <a:outerShdw dist="38100" dir="2700000" algn="tl" rotWithShape="0">
                  <a:schemeClr val="accent2"/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982543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en-US" dirty="0" smtClean="0">
                <a:solidFill>
                  <a:schemeClr val="bg1"/>
                </a:solidFill>
              </a:rPr>
              <a:t>Bob Geldof </a:t>
            </a:r>
            <a:br>
              <a:rPr lang="en-US" dirty="0" smtClean="0">
                <a:solidFill>
                  <a:schemeClr val="bg1"/>
                </a:solidFill>
              </a:rPr>
            </a:br>
            <a:r>
              <a:rPr lang="en-US" dirty="0">
                <a:solidFill>
                  <a:schemeClr val="bg1"/>
                </a:solidFill>
              </a:rPr>
              <a:t/>
            </a:r>
            <a:br>
              <a:rPr lang="en-US" dirty="0">
                <a:solidFill>
                  <a:schemeClr val="bg1"/>
                </a:solidFill>
              </a:rPr>
            </a:b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in Ethiopia </a:t>
            </a:r>
            <a:b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after Band Aid 1985.</a:t>
            </a:r>
            <a:b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</a:br>
            <a:r>
              <a:rPr lang="en-US" sz="3200" dirty="0">
                <a:solidFill>
                  <a:schemeClr val="bg1">
                    <a:lumMod val="75000"/>
                  </a:schemeClr>
                </a:solidFill>
              </a:rPr>
              <a:t/>
            </a:r>
            <a:br>
              <a:rPr lang="en-US" sz="3200" dirty="0">
                <a:solidFill>
                  <a:schemeClr val="bg1">
                    <a:lumMod val="75000"/>
                  </a:schemeClr>
                </a:solidFill>
              </a:rPr>
            </a:br>
            <a:r>
              <a:rPr lang="en-US" sz="3200" dirty="0" smtClean="0">
                <a:solidFill>
                  <a:schemeClr val="bg1">
                    <a:lumMod val="75000"/>
                  </a:schemeClr>
                </a:solidFill>
              </a:rPr>
              <a:t>More needed to be done. </a:t>
            </a:r>
            <a:endParaRPr lang="en-US" sz="3200" dirty="0">
              <a:solidFill>
                <a:schemeClr val="bg1">
                  <a:lumMod val="75000"/>
                </a:schemeClr>
              </a:solidFill>
            </a:endParaRP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5082209" y="178567"/>
            <a:ext cx="6248400" cy="3514725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082209" y="3801781"/>
            <a:ext cx="6248400" cy="27735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028387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-176891" y="-35859"/>
            <a:ext cx="4949687" cy="6893859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9686" y="1325031"/>
            <a:ext cx="7242314" cy="4877984"/>
          </a:xfrm>
          <a:prstGeom prst="rect">
            <a:avLst/>
          </a:prstGeom>
        </p:spPr>
      </p:pic>
      <p:sp>
        <p:nvSpPr>
          <p:cNvPr id="3" name="Rectangle 2"/>
          <p:cNvSpPr/>
          <p:nvPr/>
        </p:nvSpPr>
        <p:spPr>
          <a:xfrm>
            <a:off x="4231963" y="330441"/>
            <a:ext cx="8305800" cy="830997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/>
          <a:p>
            <a:pPr algn="ctr"/>
            <a:r>
              <a:rPr lang="en-GB" sz="4800" b="1" dirty="0" smtClean="0">
                <a:ln w="13462">
                  <a:solidFill>
                    <a:schemeClr val="bg1"/>
                  </a:solidFill>
                  <a:prstDash val="solid"/>
                </a:ln>
                <a:solidFill>
                  <a:schemeClr val="tx1">
                    <a:lumMod val="85000"/>
                    <a:lumOff val="15000"/>
                  </a:schemeClr>
                </a:solidFill>
                <a:effectLst>
                  <a:outerShdw dist="38100" dir="2700000" algn="bl" rotWithShape="0">
                    <a:schemeClr val="accent5"/>
                  </a:outerShdw>
                </a:effectLst>
              </a:rPr>
              <a:t>LONDON, PHILLADEPHIA</a:t>
            </a:r>
            <a:endParaRPr lang="en-GB" sz="4800" b="1" cap="none" spc="0" dirty="0">
              <a:ln w="13462">
                <a:solidFill>
                  <a:schemeClr val="bg1"/>
                </a:solidFill>
                <a:prstDash val="solid"/>
              </a:ln>
              <a:solidFill>
                <a:schemeClr val="tx1">
                  <a:lumMod val="85000"/>
                  <a:lumOff val="15000"/>
                </a:schemeClr>
              </a:solidFill>
              <a:effectLst>
                <a:outerShdw dist="38100" dir="2700000" algn="bl" rotWithShape="0">
                  <a:schemeClr val="accent5"/>
                </a:outerShdw>
              </a:effectLst>
            </a:endParaRPr>
          </a:p>
        </p:txBody>
      </p:sp>
      <p:sp>
        <p:nvSpPr>
          <p:cNvPr id="6" name="TextBox 5"/>
          <p:cNvSpPr txBox="1"/>
          <p:nvPr/>
        </p:nvSpPr>
        <p:spPr>
          <a:xfrm>
            <a:off x="4949686" y="1325031"/>
            <a:ext cx="724231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TRANSMITTED GLOBALLY TO 1.5 BILLION PEOPLE</a:t>
            </a:r>
          </a:p>
          <a:p>
            <a:pPr marL="285750" indent="-285750">
              <a:buFont typeface="Arial" charset="0"/>
              <a:buChar char="•"/>
            </a:pPr>
            <a:endParaRPr lang="en-US" sz="2400" dirty="0" smtClean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FIRST BROADCAST TO REACH 100 COUNTRIES</a:t>
            </a:r>
          </a:p>
          <a:p>
            <a:pPr marL="285750" indent="-285750">
              <a:buFont typeface="Arial" charset="0"/>
              <a:buChar char="•"/>
            </a:pPr>
            <a:endParaRPr lang="en-US" sz="2400" dirty="0" smtClean="0">
              <a:solidFill>
                <a:schemeClr val="bg1"/>
              </a:solidFill>
              <a:latin typeface="Cambria" charset="0"/>
              <a:ea typeface="Cambria" charset="0"/>
              <a:cs typeface="Cambria" charset="0"/>
            </a:endParaRPr>
          </a:p>
          <a:p>
            <a:pPr marL="285750" indent="-285750">
              <a:buFont typeface="Arial" charset="0"/>
              <a:buChar char="•"/>
            </a:pPr>
            <a:r>
              <a:rPr lang="en-US" sz="2400" dirty="0" smtClean="0">
                <a:solidFill>
                  <a:schemeClr val="bg1"/>
                </a:solidFill>
                <a:latin typeface="Cambria" charset="0"/>
                <a:ea typeface="Cambria" charset="0"/>
                <a:cs typeface="Cambria" charset="0"/>
              </a:rPr>
              <a:t>RAISED £150 MILLION FOR FAMINE RELIEF</a:t>
            </a:r>
          </a:p>
          <a:p>
            <a:pPr marL="285750" indent="-285750">
              <a:buFont typeface="Arial" charset="0"/>
              <a:buChar char="•"/>
            </a:pPr>
            <a:endParaRPr lang="en-US" sz="2400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4772796" y="1325031"/>
            <a:ext cx="176890" cy="4877984"/>
          </a:xfrm>
          <a:prstGeom prst="rect">
            <a:avLst/>
          </a:prstGeom>
          <a:solidFill>
            <a:schemeClr val="tx2"/>
          </a:solidFill>
          <a:ln>
            <a:solidFill>
              <a:schemeClr val="tx2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2275711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661276" y="730146"/>
            <a:ext cx="3590923" cy="5477679"/>
          </a:xfrm>
          <a:prstGeom prst="rect">
            <a:avLst/>
          </a:prstGeom>
        </p:spPr>
      </p:pic>
      <p:sp>
        <p:nvSpPr>
          <p:cNvPr id="2" name="TextBox 1"/>
          <p:cNvSpPr txBox="1"/>
          <p:nvPr/>
        </p:nvSpPr>
        <p:spPr>
          <a:xfrm>
            <a:off x="945396" y="314648"/>
            <a:ext cx="7873139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 smtClean="0">
                <a:latin typeface="Franklin Gothic Heavy" charset="0"/>
                <a:ea typeface="Franklin Gothic Heavy" charset="0"/>
                <a:cs typeface="Franklin Gothic Heavy" charset="0"/>
              </a:rPr>
              <a:t> OBSTACLES </a:t>
            </a:r>
            <a:endParaRPr lang="en-US" sz="4800" dirty="0">
              <a:latin typeface="Franklin Gothic Heavy" charset="0"/>
              <a:ea typeface="Franklin Gothic Heavy" charset="0"/>
              <a:cs typeface="Franklin Gothic Heavy" charset="0"/>
            </a:endParaRPr>
          </a:p>
        </p:txBody>
      </p:sp>
      <p:sp>
        <p:nvSpPr>
          <p:cNvPr id="3" name="TextBox 2"/>
          <p:cNvSpPr txBox="1"/>
          <p:nvPr/>
        </p:nvSpPr>
        <p:spPr>
          <a:xfrm>
            <a:off x="542439" y="1037550"/>
            <a:ext cx="6726265" cy="243143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Font typeface="Arial" charset="0"/>
              <a:buChar char="•"/>
            </a:pPr>
            <a:r>
              <a:rPr lang="en-US" sz="2400" b="1" dirty="0" smtClean="0"/>
              <a:t>Credibility of Bob Geldof and Live </a:t>
            </a:r>
            <a:r>
              <a:rPr lang="en-US" sz="2400" b="1" smtClean="0"/>
              <a:t>Aid.</a:t>
            </a:r>
          </a:p>
          <a:p>
            <a:pPr marL="457200" indent="-457200">
              <a:buFont typeface="Arial" charset="0"/>
              <a:buChar char="•"/>
            </a:pPr>
            <a:endParaRPr lang="en-US" sz="2400" b="1" dirty="0" smtClean="0"/>
          </a:p>
          <a:p>
            <a:pPr marL="457200" indent="-457200">
              <a:buFont typeface="Arial" charset="0"/>
              <a:buChar char="•"/>
            </a:pPr>
            <a:r>
              <a:rPr lang="en-US" sz="2400" b="1" dirty="0" smtClean="0"/>
              <a:t>The </a:t>
            </a:r>
            <a:r>
              <a:rPr lang="en-US" sz="2400" b="1" dirty="0" err="1" smtClean="0"/>
              <a:t>organisation</a:t>
            </a:r>
            <a:r>
              <a:rPr lang="en-US" sz="2400" b="1" dirty="0" smtClean="0"/>
              <a:t> of the biggest concert of all time. </a:t>
            </a:r>
          </a:p>
          <a:p>
            <a:pPr marL="457200" indent="-457200">
              <a:buFont typeface="Arial" charset="0"/>
              <a:buChar char="•"/>
            </a:pPr>
            <a:endParaRPr lang="en-US" sz="2800" dirty="0"/>
          </a:p>
          <a:p>
            <a:pPr marL="457200" indent="-457200">
              <a:buFont typeface="Arial" charset="0"/>
              <a:buChar char="•"/>
            </a:pPr>
            <a:endParaRPr lang="en-US" sz="2800" dirty="0"/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984140" y="2597383"/>
            <a:ext cx="6284564" cy="401674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223385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>
                <a:solidFill>
                  <a:schemeClr val="bg1"/>
                </a:solidFill>
              </a:rPr>
              <a:t>HOW IT IMPACTED</a:t>
            </a:r>
            <a:endParaRPr lang="en-US" dirty="0">
              <a:solidFill>
                <a:schemeClr val="bg1"/>
              </a:solidFill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31584" y="2252096"/>
            <a:ext cx="11254138" cy="4384729"/>
          </a:xfrm>
          <a:prstGeom prst="rect">
            <a:avLst/>
          </a:prstGeom>
        </p:spPr>
      </p:pic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31584" y="3521131"/>
            <a:ext cx="6248398" cy="3336869"/>
          </a:xfrm>
        </p:spPr>
        <p:txBody>
          <a:bodyPr>
            <a:normAutofit/>
          </a:bodyPr>
          <a:lstStyle/>
          <a:p>
            <a:r>
              <a:rPr lang="en-US" sz="3200" dirty="0" smtClean="0">
                <a:solidFill>
                  <a:schemeClr val="bg1"/>
                </a:solidFill>
              </a:rPr>
              <a:t> </a:t>
            </a:r>
            <a:r>
              <a:rPr lang="en-US" sz="3200" b="1" dirty="0" smtClean="0">
                <a:solidFill>
                  <a:schemeClr val="bg1"/>
                </a:solidFill>
              </a:rPr>
              <a:t>Started a new generation of Charity Events</a:t>
            </a:r>
          </a:p>
          <a:p>
            <a:endParaRPr lang="en-US" sz="3200" b="1" dirty="0" smtClean="0">
              <a:solidFill>
                <a:schemeClr val="bg1"/>
              </a:solidFill>
            </a:endParaRPr>
          </a:p>
          <a:p>
            <a:r>
              <a:rPr lang="en-US" sz="3200" b="1" dirty="0" smtClean="0">
                <a:solidFill>
                  <a:schemeClr val="bg1"/>
                </a:solidFill>
              </a:rPr>
              <a:t>Raised a total of 150 million for famine relief</a:t>
            </a:r>
          </a:p>
          <a:p>
            <a:endParaRPr lang="en-US" sz="3200" dirty="0" smtClean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5092814" y="559678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dirty="0">
                <a:solidFill>
                  <a:schemeClr val="accent5">
                    <a:lumMod val="75000"/>
                  </a:schemeClr>
                </a:solidFill>
                <a:latin typeface="Krungthep" charset="-34"/>
                <a:ea typeface="Krungthep" charset="-34"/>
                <a:cs typeface="Krungthep" charset="-34"/>
              </a:rPr>
              <a:t>"Humanitarian concern is now at the center of foreign policy ... Bob Geldof deserves a lot of credit for that." </a:t>
            </a:r>
            <a:r>
              <a:rPr lang="en-US" sz="1400" dirty="0">
                <a:solidFill>
                  <a:schemeClr val="bg2">
                    <a:lumMod val="10000"/>
                  </a:schemeClr>
                </a:solidFill>
                <a:latin typeface="Times" charset="0"/>
                <a:ea typeface="Times New Roman" charset="0"/>
                <a:cs typeface="Times New Roman" charset="0"/>
              </a:rPr>
              <a:t>(</a:t>
            </a:r>
            <a:r>
              <a:rPr lang="en-US" sz="1400" dirty="0" err="1">
                <a:solidFill>
                  <a:schemeClr val="bg1"/>
                </a:solidFill>
                <a:latin typeface="Times New Roman" charset="0"/>
                <a:ea typeface="Calibri" charset="0"/>
              </a:rPr>
              <a:t>Rieff</a:t>
            </a:r>
            <a:r>
              <a:rPr lang="en-US" sz="1400" dirty="0">
                <a:solidFill>
                  <a:schemeClr val="bg1"/>
                </a:solidFill>
                <a:latin typeface="Times New Roman" charset="0"/>
                <a:ea typeface="Calibri" charset="0"/>
              </a:rPr>
              <a:t>, D,</a:t>
            </a:r>
            <a:r>
              <a:rPr lang="en-US" sz="1400" i="1" dirty="0">
                <a:solidFill>
                  <a:schemeClr val="bg1"/>
                </a:solidFill>
                <a:latin typeface="Times New Roman" charset="0"/>
                <a:ea typeface="Calibri" charset="0"/>
              </a:rPr>
              <a:t> </a:t>
            </a:r>
            <a:r>
              <a:rPr lang="en-US" sz="1400" dirty="0">
                <a:solidFill>
                  <a:schemeClr val="bg1"/>
                </a:solidFill>
                <a:latin typeface="Times New Roman" charset="0"/>
                <a:ea typeface="Calibri" charset="0"/>
              </a:rPr>
              <a:t>(2005)</a:t>
            </a:r>
            <a:r>
              <a:rPr lang="en-US" sz="1400" dirty="0">
                <a:solidFill>
                  <a:schemeClr val="bg1"/>
                </a:solidFill>
              </a:rPr>
              <a:t> </a:t>
            </a:r>
          </a:p>
        </p:txBody>
      </p:sp>
    </p:spTree>
    <p:extLst>
      <p:ext uri="{BB962C8B-B14F-4D97-AF65-F5344CB8AC3E}">
        <p14:creationId xmlns:p14="http://schemas.microsoft.com/office/powerpoint/2010/main" val="17021348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 smtClean="0"/>
              <a:t>HOW IT IMPACTED</a:t>
            </a:r>
            <a:endParaRPr lang="en-US" dirty="0"/>
          </a:p>
        </p:txBody>
      </p:sp>
      <p:sp>
        <p:nvSpPr>
          <p:cNvPr id="4" name="Content Placeholder 3"/>
          <p:cNvSpPr txBox="1">
            <a:spLocks noGrp="1"/>
          </p:cNvSpPr>
          <p:nvPr>
            <p:ph idx="1"/>
          </p:nvPr>
        </p:nvSpPr>
        <p:spPr>
          <a:xfrm>
            <a:off x="4995620" y="879032"/>
            <a:ext cx="6248398" cy="186243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indent="0">
              <a:buNone/>
            </a:pPr>
            <a:r>
              <a:rPr lang="en-US" sz="3200" b="1" dirty="0">
                <a:solidFill>
                  <a:schemeClr val="tx1"/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How the money was </a:t>
            </a:r>
            <a:r>
              <a:rPr lang="en-US" sz="3200" b="1" dirty="0" smtClean="0">
                <a:solidFill>
                  <a:schemeClr val="tx1"/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distributed has </a:t>
            </a:r>
            <a:r>
              <a:rPr lang="en-US" sz="3200" b="1" dirty="0">
                <a:solidFill>
                  <a:schemeClr val="tx1"/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come under </a:t>
            </a:r>
            <a:r>
              <a:rPr lang="en-US" sz="3200" b="1" dirty="0" smtClean="0">
                <a:solidFill>
                  <a:schemeClr val="tx1"/>
                </a:solidFill>
                <a:latin typeface="Franklin Gothic Heavy" charset="0"/>
                <a:ea typeface="Franklin Gothic Heavy" charset="0"/>
                <a:cs typeface="Franklin Gothic Heavy" charset="0"/>
              </a:rPr>
              <a:t>criticism </a:t>
            </a:r>
            <a:endParaRPr lang="en-US" sz="3200" b="1" dirty="0">
              <a:solidFill>
                <a:schemeClr val="tx1"/>
              </a:solidFill>
              <a:latin typeface="Franklin Gothic Heavy" charset="0"/>
              <a:ea typeface="Franklin Gothic Heavy" charset="0"/>
              <a:cs typeface="Franklin Gothic Heavy" charset="0"/>
            </a:endParaRPr>
          </a:p>
          <a:p>
            <a:endParaRPr lang="en-US" sz="3200" dirty="0">
              <a:solidFill>
                <a:schemeClr val="bg1"/>
              </a:solidFill>
            </a:endParaRPr>
          </a:p>
        </p:txBody>
      </p:sp>
      <p:pic>
        <p:nvPicPr>
          <p:cNvPr id="6" name="Picture 5"/>
          <p:cNvPicPr>
            <a:picLocks noChangeAspect="1"/>
          </p:cNvPicPr>
          <p:nvPr/>
        </p:nvPicPr>
        <p:blipFill>
          <a:blip r:embed="rId2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5400608" y="2030277"/>
            <a:ext cx="6791392" cy="4533254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3" cstate="screen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0" y="2030277"/>
            <a:ext cx="6044339" cy="453325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4955618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>
            <a:lumMod val="1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9398" y="559678"/>
            <a:ext cx="4429933" cy="5788617"/>
          </a:xfrm>
        </p:spPr>
        <p:txBody>
          <a:bodyPr/>
          <a:lstStyle/>
          <a:p>
            <a:pPr algn="l"/>
            <a:r>
              <a:rPr lang="en-US" sz="6000" b="1" dirty="0" smtClean="0">
                <a:solidFill>
                  <a:srgbClr val="FF0000"/>
                </a:solidFill>
              </a:rPr>
              <a:t>Thank you</a:t>
            </a:r>
            <a:br>
              <a:rPr lang="en-US" sz="6000" b="1" dirty="0" smtClean="0">
                <a:solidFill>
                  <a:srgbClr val="FF0000"/>
                </a:solidFill>
              </a:rPr>
            </a:br>
            <a:r>
              <a:rPr lang="en-US" b="1" dirty="0" smtClean="0">
                <a:solidFill>
                  <a:schemeClr val="bg1"/>
                </a:solidFill>
              </a:rPr>
              <a:t>for your time. </a:t>
            </a:r>
            <a:br>
              <a:rPr lang="en-US" b="1" dirty="0" smtClean="0">
                <a:solidFill>
                  <a:schemeClr val="bg1"/>
                </a:solidFill>
              </a:rPr>
            </a:br>
            <a:r>
              <a:rPr lang="en-US" b="1" dirty="0" smtClean="0">
                <a:solidFill>
                  <a:schemeClr val="bg1"/>
                </a:solidFill>
              </a:rPr>
              <a:t>Any questions are welcomed </a:t>
            </a:r>
            <a:endParaRPr lang="en-US" b="1" dirty="0">
              <a:solidFill>
                <a:schemeClr val="bg1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0" y="5886630"/>
            <a:ext cx="6096000" cy="923330"/>
          </a:xfrm>
          <a:prstGeom prst="rect">
            <a:avLst/>
          </a:prstGeom>
        </p:spPr>
        <p:txBody>
          <a:bodyPr>
            <a:spAutoFit/>
          </a:bodyPr>
          <a:lstStyle/>
          <a:p>
            <a:r>
              <a:rPr lang="en-US" u="sng" dirty="0">
                <a:solidFill>
                  <a:srgbClr val="373A3C"/>
                </a:solidFill>
                <a:latin typeface="Helvetica Neue" charset="0"/>
                <a:ea typeface="Calibri" charset="0"/>
                <a:cs typeface="Times New Roman" charset="0"/>
                <a:hlinkClick r:id="rId2"/>
              </a:rPr>
              <a:t>Matthewekilgariff@gmail.com</a:t>
            </a:r>
            <a:r>
              <a:rPr lang="en-US" dirty="0">
                <a:solidFill>
                  <a:srgbClr val="373A3C"/>
                </a:solidFill>
                <a:latin typeface="Helvetica Neue" charset="0"/>
                <a:ea typeface="Calibri" charset="0"/>
                <a:cs typeface="Times New Roman" charset="0"/>
              </a:rPr>
              <a:t> </a:t>
            </a:r>
            <a:r>
              <a:rPr lang="en-US" u="sng" dirty="0">
                <a:solidFill>
                  <a:srgbClr val="373A3C"/>
                </a:solidFill>
                <a:latin typeface="Helvetica Neue" charset="0"/>
                <a:ea typeface="Calibri" charset="0"/>
                <a:cs typeface="Times New Roman" charset="0"/>
                <a:hlinkClick r:id="rId3"/>
              </a:rPr>
              <a:t>https://twitter.com/KilgariffBusMan</a:t>
            </a:r>
            <a:r>
              <a:rPr lang="en-US" dirty="0">
                <a:solidFill>
                  <a:srgbClr val="373A3C"/>
                </a:solidFill>
                <a:latin typeface="Helvetica Neue" charset="0"/>
                <a:ea typeface="Calibri" charset="0"/>
                <a:cs typeface="Times New Roman" charset="0"/>
              </a:rPr>
              <a:t> </a:t>
            </a:r>
            <a:r>
              <a:rPr lang="en-US" u="sng" dirty="0">
                <a:solidFill>
                  <a:srgbClr val="373A3C"/>
                </a:solidFill>
                <a:latin typeface="Helvetica Neue" charset="0"/>
                <a:ea typeface="Calibri" charset="0"/>
                <a:cs typeface="Times New Roman" charset="0"/>
                <a:hlinkClick r:id="rId4"/>
              </a:rPr>
              <a:t>https://www.linkedin.com/in/matthew-kilgariff-067044157</a:t>
            </a:r>
            <a:endParaRPr lang="en-US" dirty="0"/>
          </a:p>
        </p:txBody>
      </p:sp>
      <p:pic>
        <p:nvPicPr>
          <p:cNvPr id="9" name="Picture 8"/>
          <p:cNvPicPr>
            <a:picLocks noChangeAspect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/>
              </a:ext>
            </a:extLst>
          </a:blip>
          <a:stretch>
            <a:fillRect/>
          </a:stretch>
        </p:blipFill>
        <p:spPr>
          <a:xfrm>
            <a:off x="4881104" y="831517"/>
            <a:ext cx="6587641" cy="524493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7845186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Headlines">
  <a:themeElements>
    <a:clrScheme name="Headlines">
      <a:dk1>
        <a:sysClr val="windowText" lastClr="000000"/>
      </a:dk1>
      <a:lt1>
        <a:sysClr val="window" lastClr="FFFFFF"/>
      </a:lt1>
      <a:dk2>
        <a:srgbClr val="1D1A1D"/>
      </a:dk2>
      <a:lt2>
        <a:srgbClr val="F5F5F5"/>
      </a:lt2>
      <a:accent1>
        <a:srgbClr val="439EB7"/>
      </a:accent1>
      <a:accent2>
        <a:srgbClr val="E28B55"/>
      </a:accent2>
      <a:accent3>
        <a:srgbClr val="DCB64D"/>
      </a:accent3>
      <a:accent4>
        <a:srgbClr val="4CA198"/>
      </a:accent4>
      <a:accent5>
        <a:srgbClr val="835B82"/>
      </a:accent5>
      <a:accent6>
        <a:srgbClr val="645135"/>
      </a:accent6>
      <a:hlink>
        <a:srgbClr val="439EB7"/>
      </a:hlink>
      <a:folHlink>
        <a:srgbClr val="835B82"/>
      </a:folHlink>
    </a:clrScheme>
    <a:fontScheme name="Headlines">
      <a:majorFont>
        <a:latin typeface="Century Schoolbook" panose="02040604050505020304"/>
        <a:ea typeface=""/>
        <a:cs typeface=""/>
      </a:majorFont>
      <a:minorFont>
        <a:latin typeface="Corbel" panose="020B0503020204020204"/>
        <a:ea typeface=""/>
        <a:cs typeface=""/>
      </a:minorFont>
    </a:fontScheme>
    <a:fmtScheme name="Headlines">
      <a:fillStyleLst>
        <a:solidFill>
          <a:schemeClr val="phClr"/>
        </a:solidFill>
        <a:solidFill>
          <a:schemeClr val="phClr">
            <a:tint val="67000"/>
            <a:satMod val="105000"/>
          </a:schemeClr>
        </a:solidFill>
        <a:gradFill rotWithShape="1">
          <a:gsLst>
            <a:gs pos="0">
              <a:schemeClr val="phClr">
                <a:tint val="100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0000"/>
                <a:satMod val="120000"/>
                <a:lumMod val="99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6350" cap="flat" cmpd="sng" algn="in">
          <a:solidFill>
            <a:schemeClr val="phClr"/>
          </a:solidFill>
          <a:prstDash val="solid"/>
        </a:ln>
        <a:ln w="12700" cap="flat" cmpd="sng" algn="in">
          <a:solidFill>
            <a:schemeClr val="phClr"/>
          </a:solidFill>
          <a:prstDash val="solid"/>
        </a:ln>
        <a:ln w="19050" cap="flat" cmpd="sng" algn="in">
          <a:solidFill>
            <a:schemeClr val="phClr">
              <a:satMod val="150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innerShdw blurRad="88900" dist="25400" dir="10800000">
              <a:srgbClr val="000000">
                <a:alpha val="25000"/>
              </a:srgbClr>
            </a:innerShdw>
            <a:outerShdw blurRad="25400" dist="25400" dir="5400000" rotWithShape="0">
              <a:srgbClr val="FFFFFF">
                <a:alpha val="10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Headlines" id="{3841520A-25F2-4EB8-BE4C-611DB5ABEED9}" vid="{ECD25A4C-D97E-4C12-84B1-63580BFFAEEB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469</TotalTime>
  <Words>124</Words>
  <Application>Microsoft Macintosh PowerPoint</Application>
  <PresentationFormat>Widescreen</PresentationFormat>
  <Paragraphs>32</Paragraphs>
  <Slides>12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12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25" baseType="lpstr">
      <vt:lpstr>Abadi MT Condensed Extra Bold</vt:lpstr>
      <vt:lpstr>Britannic Bold</vt:lpstr>
      <vt:lpstr>Calibri</vt:lpstr>
      <vt:lpstr>Cambria</vt:lpstr>
      <vt:lpstr>Century Schoolbook</vt:lpstr>
      <vt:lpstr>Corbel</vt:lpstr>
      <vt:lpstr>Franklin Gothic Heavy</vt:lpstr>
      <vt:lpstr>Helvetica Neue</vt:lpstr>
      <vt:lpstr>Krungthep</vt:lpstr>
      <vt:lpstr>Times</vt:lpstr>
      <vt:lpstr>Times New Roman</vt:lpstr>
      <vt:lpstr>Arial</vt:lpstr>
      <vt:lpstr>Headlines</vt:lpstr>
      <vt:lpstr>FEEDING THE WORLD</vt:lpstr>
      <vt:lpstr>Ethiopia 1984   &gt;Civil war  &gt;Famine   </vt:lpstr>
      <vt:lpstr>Britain 1984  &gt;Consumerism culture ‘ Greed is good’  &gt;Excessive waste ‘Butter Mountain’</vt:lpstr>
      <vt:lpstr>PowerPoint Presentation</vt:lpstr>
      <vt:lpstr>BOB GELDOF   MIDGE  URE</vt:lpstr>
      <vt:lpstr>PowerPoint Presentation</vt:lpstr>
      <vt:lpstr>Bob Geldof   in Ethiopia  after Band Aid 1985.  More needed to be done. </vt:lpstr>
      <vt:lpstr>PowerPoint Presentation</vt:lpstr>
      <vt:lpstr>PowerPoint Presentation</vt:lpstr>
      <vt:lpstr>HOW IT IMPACTED</vt:lpstr>
      <vt:lpstr>HOW IT IMPACTED</vt:lpstr>
      <vt:lpstr>Thank you for your time.  Any questions are welcomed </vt:lpstr>
    </vt:vector>
  </TitlesOfParts>
  <Manager/>
  <Company/>
  <LinksUpToDate>false</LinksUpToDate>
  <SharedDoc>false</SharedDoc>
  <HyperlinkBase/>
  <HyperlinksChanged>false</HyperlinksChanged>
  <AppVersion>15.0040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subject/>
  <dc:creator>Matthew Kilgariff (1705241)</dc:creator>
  <cp:keywords/>
  <dc:description/>
  <cp:lastModifiedBy>Matthew Kilgariff (1705241)</cp:lastModifiedBy>
  <cp:revision>41</cp:revision>
  <dcterms:created xsi:type="dcterms:W3CDTF">2018-01-02T18:28:30Z</dcterms:created>
  <dcterms:modified xsi:type="dcterms:W3CDTF">2018-01-10T17:18:22Z</dcterms:modified>
  <cp:category/>
</cp:coreProperties>
</file>