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60" r:id="rId3"/>
    <p:sldId id="258" r:id="rId4"/>
    <p:sldId id="263" r:id="rId5"/>
    <p:sldId id="267" r:id="rId6"/>
    <p:sldId id="261" r:id="rId7"/>
    <p:sldId id="262" r:id="rId8"/>
    <p:sldId id="259"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130B39-9F47-48D6-B26C-0AD116CECECA}" v="21" dt="2022-12-08T12:08:46.9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7647" autoAdjust="0"/>
  </p:normalViewPr>
  <p:slideViewPr>
    <p:cSldViewPr snapToGrid="0">
      <p:cViewPr varScale="1">
        <p:scale>
          <a:sx n="49" d="100"/>
          <a:sy n="49" d="100"/>
        </p:scale>
        <p:origin x="1536" y="36"/>
      </p:cViewPr>
      <p:guideLst/>
    </p:cSldViewPr>
  </p:slideViewPr>
  <p:outlineViewPr>
    <p:cViewPr>
      <p:scale>
        <a:sx n="33" d="100"/>
        <a:sy n="33" d="100"/>
      </p:scale>
      <p:origin x="0" y="-6792"/>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vishn\Desktop\course%20modules\HYBRID%20POWER%20TRAIN%20AND%20CONTROL\Assignment%20and%20Lecture%201\WLTP-for%20assignment.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Power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strRef>
              <c:f>WLTC_class_3!$S$2:$S$5</c:f>
              <c:strCache>
                <c:ptCount val="4"/>
                <c:pt idx="2">
                  <c:v>8.61</c:v>
                </c:pt>
              </c:strCache>
            </c:strRef>
          </c:tx>
          <c:spPr>
            <a:ln w="19050" cap="rnd">
              <a:solidFill>
                <a:schemeClr val="accent1"/>
              </a:solidFill>
              <a:round/>
            </a:ln>
            <a:effectLst/>
          </c:spPr>
          <c:marker>
            <c:symbol val="none"/>
          </c:marker>
          <c:yVal>
            <c:numRef>
              <c:f>WLTC_class_3!$S$6:$S$1808</c:f>
              <c:numCache>
                <c:formatCode>General</c:formatCode>
                <c:ptCount val="1803"/>
                <c:pt idx="0">
                  <c:v>0</c:v>
                </c:pt>
                <c:pt idx="2" formatCode="0.00">
                  <c:v>0</c:v>
                </c:pt>
                <c:pt idx="3" formatCode="0.00">
                  <c:v>0</c:v>
                </c:pt>
                <c:pt idx="4" formatCode="0.00">
                  <c:v>0</c:v>
                </c:pt>
                <c:pt idx="5" formatCode="0.00">
                  <c:v>0</c:v>
                </c:pt>
                <c:pt idx="6" formatCode="0.00">
                  <c:v>0</c:v>
                </c:pt>
                <c:pt idx="7" formatCode="0.00">
                  <c:v>0</c:v>
                </c:pt>
                <c:pt idx="8" formatCode="0.00">
                  <c:v>0</c:v>
                </c:pt>
                <c:pt idx="9" formatCode="0.00">
                  <c:v>0</c:v>
                </c:pt>
                <c:pt idx="10" formatCode="0.00">
                  <c:v>0</c:v>
                </c:pt>
                <c:pt idx="11" formatCode="0.00">
                  <c:v>0</c:v>
                </c:pt>
                <c:pt idx="12" formatCode="0.00">
                  <c:v>0</c:v>
                </c:pt>
                <c:pt idx="13" formatCode="0.00">
                  <c:v>0</c:v>
                </c:pt>
                <c:pt idx="14" formatCode="0.00">
                  <c:v>5.834527484063786E-2</c:v>
                </c:pt>
                <c:pt idx="15" formatCode="0.00">
                  <c:v>0.95048059206228142</c:v>
                </c:pt>
                <c:pt idx="16" formatCode="0.00">
                  <c:v>4.2576066882750014</c:v>
                </c:pt>
                <c:pt idx="17" formatCode="0.00">
                  <c:v>7.4319704495093744</c:v>
                </c:pt>
                <c:pt idx="18" formatCode="0.00">
                  <c:v>9.1400789844398265</c:v>
                </c:pt>
                <c:pt idx="19" formatCode="0.00">
                  <c:v>13.869626991381928</c:v>
                </c:pt>
                <c:pt idx="20" formatCode="0.00">
                  <c:v>18.66419331895786</c:v>
                </c:pt>
                <c:pt idx="21" formatCode="0.00">
                  <c:v>15.843537103600822</c:v>
                </c:pt>
                <c:pt idx="22" formatCode="0.00">
                  <c:v>8.999533159923164</c:v>
                </c:pt>
                <c:pt idx="23" formatCode="0.00">
                  <c:v>6.4115661676632101</c:v>
                </c:pt>
                <c:pt idx="24" formatCode="0.00">
                  <c:v>6.2431191676483655</c:v>
                </c:pt>
                <c:pt idx="25" formatCode="0.00">
                  <c:v>6.5788297472000012</c:v>
                </c:pt>
                <c:pt idx="26" formatCode="0.00">
                  <c:v>9.3181838328204876</c:v>
                </c:pt>
                <c:pt idx="27" formatCode="0.00">
                  <c:v>11.765396122948967</c:v>
                </c:pt>
                <c:pt idx="28" formatCode="0.00">
                  <c:v>13.418462624258089</c:v>
                </c:pt>
                <c:pt idx="29" formatCode="0.00">
                  <c:v>18.023245721994233</c:v>
                </c:pt>
                <c:pt idx="30" formatCode="0.00">
                  <c:v>20.225896942863887</c:v>
                </c:pt>
                <c:pt idx="31" formatCode="0.00">
                  <c:v>20.760075510666407</c:v>
                </c:pt>
                <c:pt idx="32" formatCode="0.00">
                  <c:v>17.874890294246995</c:v>
                </c:pt>
                <c:pt idx="33" formatCode="0.00">
                  <c:v>13.877228750924317</c:v>
                </c:pt>
                <c:pt idx="34" formatCode="0.00">
                  <c:v>12.173412319205074</c:v>
                </c:pt>
                <c:pt idx="35" formatCode="0.00">
                  <c:v>11.351162412642354</c:v>
                </c:pt>
                <c:pt idx="36" formatCode="0.00">
                  <c:v>9.7975066111777807</c:v>
                </c:pt>
                <c:pt idx="37" formatCode="0.00">
                  <c:v>0</c:v>
                </c:pt>
                <c:pt idx="38" formatCode="0.00">
                  <c:v>0</c:v>
                </c:pt>
                <c:pt idx="39" formatCode="0.00">
                  <c:v>0</c:v>
                </c:pt>
                <c:pt idx="40" formatCode="0.00">
                  <c:v>0</c:v>
                </c:pt>
                <c:pt idx="41" formatCode="0.00">
                  <c:v>0</c:v>
                </c:pt>
                <c:pt idx="42" formatCode="0.00">
                  <c:v>0</c:v>
                </c:pt>
                <c:pt idx="43" formatCode="0.00">
                  <c:v>0</c:v>
                </c:pt>
                <c:pt idx="44" formatCode="0.00">
                  <c:v>0</c:v>
                </c:pt>
                <c:pt idx="45" formatCode="0.00">
                  <c:v>0</c:v>
                </c:pt>
                <c:pt idx="46" formatCode="0.00">
                  <c:v>0</c:v>
                </c:pt>
                <c:pt idx="47" formatCode="0.00">
                  <c:v>0</c:v>
                </c:pt>
                <c:pt idx="48" formatCode="0.00">
                  <c:v>0</c:v>
                </c:pt>
                <c:pt idx="49" formatCode="0.00">
                  <c:v>0</c:v>
                </c:pt>
                <c:pt idx="50" formatCode="0.00">
                  <c:v>0</c:v>
                </c:pt>
                <c:pt idx="51" formatCode="0.00">
                  <c:v>0</c:v>
                </c:pt>
                <c:pt idx="52" formatCode="0.00">
                  <c:v>0</c:v>
                </c:pt>
                <c:pt idx="53" formatCode="0.00">
                  <c:v>0</c:v>
                </c:pt>
                <c:pt idx="54" formatCode="0.00">
                  <c:v>0</c:v>
                </c:pt>
                <c:pt idx="55" formatCode="0.00">
                  <c:v>0</c:v>
                </c:pt>
                <c:pt idx="56" formatCode="0.00">
                  <c:v>0</c:v>
                </c:pt>
                <c:pt idx="57" formatCode="0.00">
                  <c:v>0</c:v>
                </c:pt>
                <c:pt idx="58" formatCode="0.00">
                  <c:v>0</c:v>
                </c:pt>
                <c:pt idx="59" formatCode="0.00">
                  <c:v>2.2287455777777785</c:v>
                </c:pt>
                <c:pt idx="60" formatCode="0.00">
                  <c:v>2.5669289841565974</c:v>
                </c:pt>
                <c:pt idx="61" formatCode="0.00">
                  <c:v>4.3626560769749982</c:v>
                </c:pt>
                <c:pt idx="62" formatCode="0.00">
                  <c:v>5.4321834509371536</c:v>
                </c:pt>
                <c:pt idx="63" formatCode="0.00">
                  <c:v>3.9025916134031258</c:v>
                </c:pt>
                <c:pt idx="64" formatCode="0.00">
                  <c:v>3.6932171425440963</c:v>
                </c:pt>
                <c:pt idx="65" formatCode="0.00">
                  <c:v>4.1351765834250012</c:v>
                </c:pt>
                <c:pt idx="66" formatCode="0.00">
                  <c:v>4.8907793975843772</c:v>
                </c:pt>
                <c:pt idx="67" formatCode="0.00">
                  <c:v>4.278013574076029</c:v>
                </c:pt>
                <c:pt idx="68" formatCode="0.00">
                  <c:v>3.7983415304036883</c:v>
                </c:pt>
                <c:pt idx="69" formatCode="0.00">
                  <c:v>6.1115115510584337</c:v>
                </c:pt>
                <c:pt idx="70" formatCode="0.00">
                  <c:v>10.784214772692609</c:v>
                </c:pt>
                <c:pt idx="71" formatCode="0.00">
                  <c:v>14.825177652273247</c:v>
                </c:pt>
                <c:pt idx="72" formatCode="0.00">
                  <c:v>17.772240289556009</c:v>
                </c:pt>
                <c:pt idx="73" formatCode="0.00">
                  <c:v>18.883608257613069</c:v>
                </c:pt>
                <c:pt idx="74" formatCode="0.00">
                  <c:v>16.959953823446192</c:v>
                </c:pt>
                <c:pt idx="75" formatCode="0.00">
                  <c:v>13.456457627371186</c:v>
                </c:pt>
                <c:pt idx="76" formatCode="0.00">
                  <c:v>11.464079701101145</c:v>
                </c:pt>
                <c:pt idx="77" formatCode="0.00">
                  <c:v>11.492155252280652</c:v>
                </c:pt>
                <c:pt idx="78" formatCode="0.00">
                  <c:v>12.397416834727681</c:v>
                </c:pt>
                <c:pt idx="79" formatCode="0.00">
                  <c:v>12.194994146384705</c:v>
                </c:pt>
                <c:pt idx="80" formatCode="0.00">
                  <c:v>9.7626099132086797</c:v>
                </c:pt>
                <c:pt idx="81" formatCode="0.00">
                  <c:v>0</c:v>
                </c:pt>
                <c:pt idx="82" formatCode="0.00">
                  <c:v>0</c:v>
                </c:pt>
                <c:pt idx="83" formatCode="0.00">
                  <c:v>0</c:v>
                </c:pt>
                <c:pt idx="84" formatCode="0.00">
                  <c:v>0</c:v>
                </c:pt>
                <c:pt idx="85" formatCode="0.00">
                  <c:v>0</c:v>
                </c:pt>
                <c:pt idx="86" formatCode="0.00">
                  <c:v>0</c:v>
                </c:pt>
                <c:pt idx="87" formatCode="0.00">
                  <c:v>0</c:v>
                </c:pt>
                <c:pt idx="88" formatCode="0.00">
                  <c:v>0</c:v>
                </c:pt>
                <c:pt idx="89" formatCode="0.00">
                  <c:v>0</c:v>
                </c:pt>
                <c:pt idx="90" formatCode="0.00">
                  <c:v>0</c:v>
                </c:pt>
                <c:pt idx="91" formatCode="0.00">
                  <c:v>0</c:v>
                </c:pt>
                <c:pt idx="92" formatCode="0.00">
                  <c:v>0</c:v>
                </c:pt>
                <c:pt idx="93" formatCode="0.00">
                  <c:v>0</c:v>
                </c:pt>
                <c:pt idx="94" formatCode="0.00">
                  <c:v>0</c:v>
                </c:pt>
                <c:pt idx="95" formatCode="0.00">
                  <c:v>0</c:v>
                </c:pt>
                <c:pt idx="96" formatCode="0.00">
                  <c:v>0</c:v>
                </c:pt>
                <c:pt idx="97" formatCode="0.00">
                  <c:v>0</c:v>
                </c:pt>
                <c:pt idx="98" formatCode="0.00">
                  <c:v>0</c:v>
                </c:pt>
                <c:pt idx="99" formatCode="0.00">
                  <c:v>0</c:v>
                </c:pt>
                <c:pt idx="100" formatCode="0.00">
                  <c:v>0</c:v>
                </c:pt>
                <c:pt idx="101" formatCode="0.00">
                  <c:v>0</c:v>
                </c:pt>
                <c:pt idx="102" formatCode="0.00">
                  <c:v>0</c:v>
                </c:pt>
                <c:pt idx="103" formatCode="0.00">
                  <c:v>0</c:v>
                </c:pt>
                <c:pt idx="104" formatCode="0.00">
                  <c:v>0</c:v>
                </c:pt>
                <c:pt idx="105" formatCode="0.00">
                  <c:v>0</c:v>
                </c:pt>
                <c:pt idx="106" formatCode="0.00">
                  <c:v>0</c:v>
                </c:pt>
                <c:pt idx="107" formatCode="0.00">
                  <c:v>0</c:v>
                </c:pt>
                <c:pt idx="108" formatCode="0.00">
                  <c:v>0</c:v>
                </c:pt>
                <c:pt idx="109" formatCode="0.00">
                  <c:v>0</c:v>
                </c:pt>
                <c:pt idx="110" formatCode="0.00">
                  <c:v>0</c:v>
                </c:pt>
                <c:pt idx="111" formatCode="0.00">
                  <c:v>0</c:v>
                </c:pt>
                <c:pt idx="112" formatCode="0.00">
                  <c:v>0</c:v>
                </c:pt>
                <c:pt idx="113" formatCode="0.00">
                  <c:v>0</c:v>
                </c:pt>
                <c:pt idx="114" formatCode="0.00">
                  <c:v>0</c:v>
                </c:pt>
                <c:pt idx="115" formatCode="0.00">
                  <c:v>0</c:v>
                </c:pt>
                <c:pt idx="116" formatCode="0.00">
                  <c:v>0</c:v>
                </c:pt>
                <c:pt idx="117" formatCode="0.00">
                  <c:v>0</c:v>
                </c:pt>
                <c:pt idx="118" formatCode="0.00">
                  <c:v>0</c:v>
                </c:pt>
                <c:pt idx="119" formatCode="0.00">
                  <c:v>0</c:v>
                </c:pt>
                <c:pt idx="120" formatCode="0.00">
                  <c:v>0</c:v>
                </c:pt>
                <c:pt idx="121" formatCode="0.00">
                  <c:v>0</c:v>
                </c:pt>
                <c:pt idx="122" formatCode="0.00">
                  <c:v>0</c:v>
                </c:pt>
                <c:pt idx="123" formatCode="0.00">
                  <c:v>0</c:v>
                </c:pt>
                <c:pt idx="124" formatCode="0.00">
                  <c:v>0</c:v>
                </c:pt>
                <c:pt idx="125" formatCode="0.00">
                  <c:v>0</c:v>
                </c:pt>
                <c:pt idx="126" formatCode="0.00">
                  <c:v>0</c:v>
                </c:pt>
                <c:pt idx="127" formatCode="0.00">
                  <c:v>0</c:v>
                </c:pt>
                <c:pt idx="128" formatCode="0.00">
                  <c:v>0</c:v>
                </c:pt>
                <c:pt idx="129" formatCode="0.00">
                  <c:v>0</c:v>
                </c:pt>
                <c:pt idx="130" formatCode="0.00">
                  <c:v>0</c:v>
                </c:pt>
                <c:pt idx="131" formatCode="0.00">
                  <c:v>0</c:v>
                </c:pt>
                <c:pt idx="132" formatCode="0.00">
                  <c:v>0</c:v>
                </c:pt>
                <c:pt idx="133" formatCode="0.00">
                  <c:v>0</c:v>
                </c:pt>
                <c:pt idx="134" formatCode="0.00">
                  <c:v>0</c:v>
                </c:pt>
                <c:pt idx="135" formatCode="0.00">
                  <c:v>0</c:v>
                </c:pt>
                <c:pt idx="136" formatCode="0.00">
                  <c:v>0</c:v>
                </c:pt>
                <c:pt idx="137" formatCode="0.00">
                  <c:v>0</c:v>
                </c:pt>
                <c:pt idx="138" formatCode="0.00">
                  <c:v>0</c:v>
                </c:pt>
                <c:pt idx="139" formatCode="0.00">
                  <c:v>0</c:v>
                </c:pt>
                <c:pt idx="140" formatCode="0.00">
                  <c:v>6.1400830396193422E-2</c:v>
                </c:pt>
                <c:pt idx="141" formatCode="0.00">
                  <c:v>1.1639080581585517</c:v>
                </c:pt>
                <c:pt idx="142" formatCode="0.00">
                  <c:v>5.5553972003527639</c:v>
                </c:pt>
                <c:pt idx="143" formatCode="0.00">
                  <c:v>11.109979792315624</c:v>
                </c:pt>
                <c:pt idx="144" formatCode="0.00">
                  <c:v>11.703598110593415</c:v>
                </c:pt>
                <c:pt idx="145" formatCode="0.00">
                  <c:v>8.1567786347906246</c:v>
                </c:pt>
                <c:pt idx="146" formatCode="0.00">
                  <c:v>6.1612104680960549</c:v>
                </c:pt>
                <c:pt idx="147" formatCode="0.00">
                  <c:v>8.0337583392658463</c:v>
                </c:pt>
                <c:pt idx="148" formatCode="0.00">
                  <c:v>11.780145164644441</c:v>
                </c:pt>
                <c:pt idx="149" formatCode="0.00">
                  <c:v>13.726514779190635</c:v>
                </c:pt>
                <c:pt idx="150" formatCode="0.00">
                  <c:v>12.664148479511098</c:v>
                </c:pt>
                <c:pt idx="151" formatCode="0.00">
                  <c:v>9.5743803322362169</c:v>
                </c:pt>
                <c:pt idx="152" formatCode="0.00">
                  <c:v>5.4529138131686192</c:v>
                </c:pt>
                <c:pt idx="153" formatCode="0.00">
                  <c:v>0</c:v>
                </c:pt>
                <c:pt idx="154" formatCode="0.00">
                  <c:v>0</c:v>
                </c:pt>
                <c:pt idx="155" formatCode="0.00">
                  <c:v>0</c:v>
                </c:pt>
                <c:pt idx="156" formatCode="0.00">
                  <c:v>0</c:v>
                </c:pt>
                <c:pt idx="157" formatCode="0.00">
                  <c:v>0</c:v>
                </c:pt>
                <c:pt idx="158" formatCode="0.00">
                  <c:v>0</c:v>
                </c:pt>
                <c:pt idx="159" formatCode="0.00">
                  <c:v>4.0739060769750006</c:v>
                </c:pt>
                <c:pt idx="160" formatCode="0.00">
                  <c:v>7.25531746429618</c:v>
                </c:pt>
                <c:pt idx="161" formatCode="0.00">
                  <c:v>10.70087959231029</c:v>
                </c:pt>
                <c:pt idx="162" formatCode="0.00">
                  <c:v>12.826481478164235</c:v>
                </c:pt>
                <c:pt idx="163" formatCode="0.00">
                  <c:v>13.524415338524998</c:v>
                </c:pt>
                <c:pt idx="164" formatCode="0.00">
                  <c:v>12.417868210199657</c:v>
                </c:pt>
                <c:pt idx="165" formatCode="0.00">
                  <c:v>13.039092318155555</c:v>
                </c:pt>
                <c:pt idx="166" formatCode="0.00">
                  <c:v>12.831025240047902</c:v>
                </c:pt>
                <c:pt idx="167" formatCode="0.00">
                  <c:v>11.408653817710665</c:v>
                </c:pt>
                <c:pt idx="168" formatCode="0.00">
                  <c:v>10.56279339840035</c:v>
                </c:pt>
                <c:pt idx="169" formatCode="0.00">
                  <c:v>13.476554652623051</c:v>
                </c:pt>
                <c:pt idx="170" formatCode="0.00">
                  <c:v>16.74006737108807</c:v>
                </c:pt>
                <c:pt idx="171" formatCode="0.00">
                  <c:v>14.316636594244438</c:v>
                </c:pt>
                <c:pt idx="172" formatCode="0.00">
                  <c:v>7.092335268415626</c:v>
                </c:pt>
                <c:pt idx="173" formatCode="0.00">
                  <c:v>0</c:v>
                </c:pt>
                <c:pt idx="174" formatCode="0.00">
                  <c:v>0</c:v>
                </c:pt>
                <c:pt idx="175" formatCode="0.00">
                  <c:v>0</c:v>
                </c:pt>
                <c:pt idx="176" formatCode="0.00">
                  <c:v>0</c:v>
                </c:pt>
                <c:pt idx="177" formatCode="0.00">
                  <c:v>0</c:v>
                </c:pt>
                <c:pt idx="178" formatCode="0.00">
                  <c:v>5.3172366933796384</c:v>
                </c:pt>
                <c:pt idx="179" formatCode="0.00">
                  <c:v>9.6484524060381798</c:v>
                </c:pt>
                <c:pt idx="180" formatCode="0.00">
                  <c:v>11.649076683453602</c:v>
                </c:pt>
                <c:pt idx="181" formatCode="0.00">
                  <c:v>8.9052136655695477</c:v>
                </c:pt>
                <c:pt idx="182" formatCode="0.00">
                  <c:v>5.6401152922008251</c:v>
                </c:pt>
                <c:pt idx="183" formatCode="0.00">
                  <c:v>0</c:v>
                </c:pt>
                <c:pt idx="184" formatCode="0.00">
                  <c:v>0</c:v>
                </c:pt>
                <c:pt idx="185" formatCode="0.00">
                  <c:v>0</c:v>
                </c:pt>
                <c:pt idx="186" formatCode="0.00">
                  <c:v>0</c:v>
                </c:pt>
                <c:pt idx="187" formatCode="0.00">
                  <c:v>0</c:v>
                </c:pt>
                <c:pt idx="188" formatCode="0.00">
                  <c:v>0</c:v>
                </c:pt>
                <c:pt idx="189" formatCode="0.00">
                  <c:v>0</c:v>
                </c:pt>
                <c:pt idx="190" formatCode="0.00">
                  <c:v>0</c:v>
                </c:pt>
                <c:pt idx="191" formatCode="0.00">
                  <c:v>0</c:v>
                </c:pt>
                <c:pt idx="192" formatCode="0.00">
                  <c:v>0</c:v>
                </c:pt>
                <c:pt idx="193" formatCode="0.00">
                  <c:v>0</c:v>
                </c:pt>
                <c:pt idx="194" formatCode="0.00">
                  <c:v>0</c:v>
                </c:pt>
                <c:pt idx="195" formatCode="0.00">
                  <c:v>0</c:v>
                </c:pt>
                <c:pt idx="196" formatCode="0.00">
                  <c:v>0</c:v>
                </c:pt>
                <c:pt idx="197" formatCode="0.00">
                  <c:v>0</c:v>
                </c:pt>
                <c:pt idx="198" formatCode="0.00">
                  <c:v>0</c:v>
                </c:pt>
                <c:pt idx="199" formatCode="0.00">
                  <c:v>0</c:v>
                </c:pt>
                <c:pt idx="200" formatCode="0.00">
                  <c:v>2.4120789111111112</c:v>
                </c:pt>
                <c:pt idx="201" formatCode="0.00">
                  <c:v>2.9910199039914485</c:v>
                </c:pt>
                <c:pt idx="202" formatCode="0.00">
                  <c:v>3.6082786657278803</c:v>
                </c:pt>
                <c:pt idx="203" formatCode="0.00">
                  <c:v>4.4230470054526752</c:v>
                </c:pt>
                <c:pt idx="204" formatCode="0.00">
                  <c:v>5.3147567274305558</c:v>
                </c:pt>
                <c:pt idx="205" formatCode="0.00">
                  <c:v>7.7419852292100693</c:v>
                </c:pt>
                <c:pt idx="206" formatCode="0.00">
                  <c:v>9.9420764918852882</c:v>
                </c:pt>
                <c:pt idx="207" formatCode="0.00">
                  <c:v>11.267540708252676</c:v>
                </c:pt>
                <c:pt idx="208" formatCode="0.00">
                  <c:v>14.303974063344546</c:v>
                </c:pt>
                <c:pt idx="209" formatCode="0.00">
                  <c:v>16.400390843919222</c:v>
                </c:pt>
                <c:pt idx="210" formatCode="0.00">
                  <c:v>16.493448625534157</c:v>
                </c:pt>
                <c:pt idx="211" formatCode="0.00">
                  <c:v>19.084093919341566</c:v>
                </c:pt>
                <c:pt idx="212" formatCode="0.00">
                  <c:v>20.773400704421402</c:v>
                </c:pt>
                <c:pt idx="213" formatCode="0.00">
                  <c:v>17.875120741102428</c:v>
                </c:pt>
                <c:pt idx="214" formatCode="0.00">
                  <c:v>15.724633588141561</c:v>
                </c:pt>
                <c:pt idx="215" formatCode="0.00">
                  <c:v>14.417463491015623</c:v>
                </c:pt>
                <c:pt idx="216" formatCode="0.00">
                  <c:v>15.469314714126755</c:v>
                </c:pt>
                <c:pt idx="217" formatCode="0.00">
                  <c:v>18.697007744983804</c:v>
                </c:pt>
                <c:pt idx="218" formatCode="0.00">
                  <c:v>21.633281640624997</c:v>
                </c:pt>
                <c:pt idx="219" formatCode="0.00">
                  <c:v>22.702751446091323</c:v>
                </c:pt>
                <c:pt idx="220" formatCode="0.00">
                  <c:v>21.805892442116772</c:v>
                </c:pt>
                <c:pt idx="221" formatCode="0.00">
                  <c:v>19.865263975918406</c:v>
                </c:pt>
                <c:pt idx="222" formatCode="0.00">
                  <c:v>17.608381581638792</c:v>
                </c:pt>
                <c:pt idx="223" formatCode="0.00">
                  <c:v>14.726363127424568</c:v>
                </c:pt>
                <c:pt idx="224" formatCode="0.00">
                  <c:v>12.824793639959362</c:v>
                </c:pt>
                <c:pt idx="225" formatCode="0.00">
                  <c:v>12.527726103705296</c:v>
                </c:pt>
                <c:pt idx="226" formatCode="0.00">
                  <c:v>12.609365751353819</c:v>
                </c:pt>
                <c:pt idx="227" formatCode="0.00">
                  <c:v>13.960599373812862</c:v>
                </c:pt>
                <c:pt idx="228" formatCode="0.00">
                  <c:v>14.557328389467465</c:v>
                </c:pt>
                <c:pt idx="229" formatCode="0.00">
                  <c:v>14.287743223367116</c:v>
                </c:pt>
                <c:pt idx="230" formatCode="0.00">
                  <c:v>14.011064755575026</c:v>
                </c:pt>
                <c:pt idx="231" formatCode="0.00">
                  <c:v>13.269451452416783</c:v>
                </c:pt>
                <c:pt idx="232" formatCode="0.00">
                  <c:v>11.626460323988864</c:v>
                </c:pt>
                <c:pt idx="233" formatCode="0.00">
                  <c:v>0</c:v>
                </c:pt>
                <c:pt idx="234" formatCode="0.00">
                  <c:v>0</c:v>
                </c:pt>
                <c:pt idx="235" formatCode="0.00">
                  <c:v>0</c:v>
                </c:pt>
                <c:pt idx="236" formatCode="0.00">
                  <c:v>0</c:v>
                </c:pt>
                <c:pt idx="237" formatCode="0.00">
                  <c:v>0</c:v>
                </c:pt>
                <c:pt idx="238" formatCode="0.00">
                  <c:v>0</c:v>
                </c:pt>
                <c:pt idx="239" formatCode="0.00">
                  <c:v>0</c:v>
                </c:pt>
                <c:pt idx="240" formatCode="0.00">
                  <c:v>0</c:v>
                </c:pt>
                <c:pt idx="241" formatCode="0.00">
                  <c:v>0</c:v>
                </c:pt>
                <c:pt idx="242" formatCode="0.00">
                  <c:v>0</c:v>
                </c:pt>
                <c:pt idx="243" formatCode="0.00">
                  <c:v>0</c:v>
                </c:pt>
                <c:pt idx="244" formatCode="0.00">
                  <c:v>0</c:v>
                </c:pt>
                <c:pt idx="245" formatCode="0.00">
                  <c:v>0</c:v>
                </c:pt>
                <c:pt idx="246" formatCode="0.00">
                  <c:v>0</c:v>
                </c:pt>
                <c:pt idx="247" formatCode="0.00">
                  <c:v>0</c:v>
                </c:pt>
                <c:pt idx="248" formatCode="0.00">
                  <c:v>0</c:v>
                </c:pt>
                <c:pt idx="249" formatCode="0.00">
                  <c:v>0</c:v>
                </c:pt>
                <c:pt idx="250" formatCode="0.00">
                  <c:v>0</c:v>
                </c:pt>
                <c:pt idx="251" formatCode="0.00">
                  <c:v>0</c:v>
                </c:pt>
                <c:pt idx="252" formatCode="0.00">
                  <c:v>0</c:v>
                </c:pt>
                <c:pt idx="253" formatCode="0.00">
                  <c:v>0</c:v>
                </c:pt>
                <c:pt idx="254" formatCode="0.00">
                  <c:v>0</c:v>
                </c:pt>
                <c:pt idx="255" formatCode="0.00">
                  <c:v>0</c:v>
                </c:pt>
                <c:pt idx="256" formatCode="0.00">
                  <c:v>0</c:v>
                </c:pt>
                <c:pt idx="257" formatCode="0.00">
                  <c:v>0</c:v>
                </c:pt>
                <c:pt idx="258" formatCode="0.00">
                  <c:v>0</c:v>
                </c:pt>
                <c:pt idx="259" formatCode="0.00">
                  <c:v>0</c:v>
                </c:pt>
                <c:pt idx="260" formatCode="0.00">
                  <c:v>6.5164652653686188</c:v>
                </c:pt>
                <c:pt idx="261" formatCode="0.00">
                  <c:v>10.045384334193532</c:v>
                </c:pt>
                <c:pt idx="262" formatCode="0.00">
                  <c:v>11.732055452353602</c:v>
                </c:pt>
                <c:pt idx="263" formatCode="0.00">
                  <c:v>12.875733207828802</c:v>
                </c:pt>
                <c:pt idx="264" formatCode="0.00">
                  <c:v>15.069146968164134</c:v>
                </c:pt>
                <c:pt idx="265" formatCode="0.00">
                  <c:v>19.709067835767144</c:v>
                </c:pt>
                <c:pt idx="266" formatCode="0.00">
                  <c:v>23.857926721442588</c:v>
                </c:pt>
                <c:pt idx="267" formatCode="0.00">
                  <c:v>24.07741424284119</c:v>
                </c:pt>
                <c:pt idx="268" formatCode="0.00">
                  <c:v>20.704977307986098</c:v>
                </c:pt>
                <c:pt idx="269" formatCode="0.00">
                  <c:v>19.205804668977773</c:v>
                </c:pt>
                <c:pt idx="270" formatCode="0.00">
                  <c:v>19.260810095262851</c:v>
                </c:pt>
                <c:pt idx="271" formatCode="0.00">
                  <c:v>17.937506611177774</c:v>
                </c:pt>
                <c:pt idx="272" formatCode="0.00">
                  <c:v>13.675645561884378</c:v>
                </c:pt>
                <c:pt idx="273" formatCode="0.00">
                  <c:v>0</c:v>
                </c:pt>
                <c:pt idx="274" formatCode="0.00">
                  <c:v>0</c:v>
                </c:pt>
                <c:pt idx="275" formatCode="0.00">
                  <c:v>0</c:v>
                </c:pt>
                <c:pt idx="276" formatCode="0.00">
                  <c:v>0</c:v>
                </c:pt>
                <c:pt idx="277" formatCode="0.00">
                  <c:v>0</c:v>
                </c:pt>
                <c:pt idx="278" formatCode="0.00">
                  <c:v>0</c:v>
                </c:pt>
                <c:pt idx="279" formatCode="0.00">
                  <c:v>0</c:v>
                </c:pt>
                <c:pt idx="280" formatCode="0.00">
                  <c:v>0</c:v>
                </c:pt>
                <c:pt idx="281" formatCode="0.00">
                  <c:v>0</c:v>
                </c:pt>
                <c:pt idx="282" formatCode="0.00">
                  <c:v>0</c:v>
                </c:pt>
                <c:pt idx="283" formatCode="0.00">
                  <c:v>5.6384691395834352</c:v>
                </c:pt>
                <c:pt idx="284" formatCode="0.00">
                  <c:v>14.981250802379618</c:v>
                </c:pt>
                <c:pt idx="285" formatCode="0.00">
                  <c:v>19.262595475955457</c:v>
                </c:pt>
                <c:pt idx="286" formatCode="0.00">
                  <c:v>22.371568960072121</c:v>
                </c:pt>
                <c:pt idx="287" formatCode="0.00">
                  <c:v>24.535398499772</c:v>
                </c:pt>
                <c:pt idx="288" formatCode="0.00">
                  <c:v>25.253666834727678</c:v>
                </c:pt>
                <c:pt idx="289" formatCode="0.00">
                  <c:v>27.55092489437363</c:v>
                </c:pt>
                <c:pt idx="290" formatCode="0.00">
                  <c:v>29.86567422304525</c:v>
                </c:pt>
                <c:pt idx="291" formatCode="0.00">
                  <c:v>27.140860809522472</c:v>
                </c:pt>
                <c:pt idx="292" formatCode="0.00">
                  <c:v>18.142918319355555</c:v>
                </c:pt>
                <c:pt idx="293" formatCode="0.00">
                  <c:v>0</c:v>
                </c:pt>
                <c:pt idx="294" formatCode="0.00">
                  <c:v>0</c:v>
                </c:pt>
                <c:pt idx="295" formatCode="0.00">
                  <c:v>0</c:v>
                </c:pt>
                <c:pt idx="296" formatCode="0.00">
                  <c:v>0</c:v>
                </c:pt>
                <c:pt idx="297" formatCode="0.00">
                  <c:v>0</c:v>
                </c:pt>
                <c:pt idx="298" formatCode="0.00">
                  <c:v>0</c:v>
                </c:pt>
                <c:pt idx="299" formatCode="0.00">
                  <c:v>9.6794767081999957</c:v>
                </c:pt>
                <c:pt idx="300" formatCode="0.00">
                  <c:v>10.110043112757989</c:v>
                </c:pt>
                <c:pt idx="301" formatCode="0.00">
                  <c:v>9.0748885873002294</c:v>
                </c:pt>
                <c:pt idx="302" formatCode="0.00">
                  <c:v>0</c:v>
                </c:pt>
                <c:pt idx="303" formatCode="0.00">
                  <c:v>0</c:v>
                </c:pt>
                <c:pt idx="304" formatCode="0.00">
                  <c:v>0</c:v>
                </c:pt>
                <c:pt idx="305" formatCode="0.00">
                  <c:v>0</c:v>
                </c:pt>
                <c:pt idx="306" formatCode="0.00">
                  <c:v>0</c:v>
                </c:pt>
                <c:pt idx="307" formatCode="0.00">
                  <c:v>0</c:v>
                </c:pt>
                <c:pt idx="308" formatCode="0.00">
                  <c:v>0</c:v>
                </c:pt>
                <c:pt idx="309" formatCode="0.00">
                  <c:v>0</c:v>
                </c:pt>
                <c:pt idx="310" formatCode="0.00">
                  <c:v>0</c:v>
                </c:pt>
                <c:pt idx="311" formatCode="0.00">
                  <c:v>0</c:v>
                </c:pt>
                <c:pt idx="312" formatCode="0.00">
                  <c:v>0</c:v>
                </c:pt>
                <c:pt idx="313" formatCode="0.00">
                  <c:v>0</c:v>
                </c:pt>
                <c:pt idx="314" formatCode="0.00">
                  <c:v>0</c:v>
                </c:pt>
                <c:pt idx="315" formatCode="0.00">
                  <c:v>0</c:v>
                </c:pt>
                <c:pt idx="316" formatCode="0.00">
                  <c:v>0</c:v>
                </c:pt>
                <c:pt idx="317" formatCode="0.00">
                  <c:v>0</c:v>
                </c:pt>
                <c:pt idx="318" formatCode="0.00">
                  <c:v>0</c:v>
                </c:pt>
                <c:pt idx="319" formatCode="0.00">
                  <c:v>0</c:v>
                </c:pt>
                <c:pt idx="320" formatCode="0.00">
                  <c:v>0</c:v>
                </c:pt>
                <c:pt idx="321" formatCode="0.00">
                  <c:v>0</c:v>
                </c:pt>
                <c:pt idx="322" formatCode="0.00">
                  <c:v>0</c:v>
                </c:pt>
                <c:pt idx="323" formatCode="0.00">
                  <c:v>0</c:v>
                </c:pt>
                <c:pt idx="324" formatCode="0.00">
                  <c:v>0</c:v>
                </c:pt>
                <c:pt idx="325" formatCode="0.00">
                  <c:v>0</c:v>
                </c:pt>
                <c:pt idx="326" formatCode="0.00">
                  <c:v>0</c:v>
                </c:pt>
                <c:pt idx="327" formatCode="0.00">
                  <c:v>0</c:v>
                </c:pt>
                <c:pt idx="328" formatCode="0.00">
                  <c:v>0</c:v>
                </c:pt>
                <c:pt idx="329" formatCode="0.00">
                  <c:v>0</c:v>
                </c:pt>
                <c:pt idx="330" formatCode="0.00">
                  <c:v>0</c:v>
                </c:pt>
                <c:pt idx="331" formatCode="0.00">
                  <c:v>0</c:v>
                </c:pt>
                <c:pt idx="332" formatCode="0.00">
                  <c:v>0</c:v>
                </c:pt>
                <c:pt idx="333" formatCode="0.00">
                  <c:v>0</c:v>
                </c:pt>
                <c:pt idx="334" formatCode="0.00">
                  <c:v>0</c:v>
                </c:pt>
                <c:pt idx="335" formatCode="0.00">
                  <c:v>0</c:v>
                </c:pt>
                <c:pt idx="336" formatCode="0.00">
                  <c:v>0</c:v>
                </c:pt>
                <c:pt idx="337" formatCode="0.00">
                  <c:v>0</c:v>
                </c:pt>
                <c:pt idx="338" formatCode="0.00">
                  <c:v>0</c:v>
                </c:pt>
                <c:pt idx="339" formatCode="0.00">
                  <c:v>0</c:v>
                </c:pt>
                <c:pt idx="340" formatCode="0.00">
                  <c:v>3.5854970049495241</c:v>
                </c:pt>
                <c:pt idx="341" formatCode="0.00">
                  <c:v>6.3988263764797333</c:v>
                </c:pt>
                <c:pt idx="342" formatCode="0.00">
                  <c:v>10.668708018520475</c:v>
                </c:pt>
                <c:pt idx="343" formatCode="0.00">
                  <c:v>13.631513220728925</c:v>
                </c:pt>
                <c:pt idx="344" formatCode="0.00">
                  <c:v>11.172804088901374</c:v>
                </c:pt>
                <c:pt idx="345" formatCode="0.00">
                  <c:v>6.4410620097093618</c:v>
                </c:pt>
                <c:pt idx="346" formatCode="0.00">
                  <c:v>5.1680185942120254</c:v>
                </c:pt>
                <c:pt idx="347" formatCode="0.00">
                  <c:v>6.379326543532982</c:v>
                </c:pt>
                <c:pt idx="348" formatCode="0.00">
                  <c:v>6.6125900055111142</c:v>
                </c:pt>
                <c:pt idx="349" formatCode="0.00">
                  <c:v>5.8517621426221256</c:v>
                </c:pt>
                <c:pt idx="350" formatCode="0.00">
                  <c:v>6.7945991022821595</c:v>
                </c:pt>
                <c:pt idx="351" formatCode="0.00">
                  <c:v>6.7394262572888763</c:v>
                </c:pt>
                <c:pt idx="352" formatCode="0.00">
                  <c:v>5.7676078343298753</c:v>
                </c:pt>
                <c:pt idx="353" formatCode="0.00">
                  <c:v>0</c:v>
                </c:pt>
                <c:pt idx="354" formatCode="0.00">
                  <c:v>0</c:v>
                </c:pt>
                <c:pt idx="355" formatCode="0.00">
                  <c:v>0</c:v>
                </c:pt>
                <c:pt idx="356" formatCode="0.00">
                  <c:v>0</c:v>
                </c:pt>
                <c:pt idx="357" formatCode="0.00">
                  <c:v>5.0851269694468808</c:v>
                </c:pt>
                <c:pt idx="358" formatCode="0.00">
                  <c:v>5.3383022787743215</c:v>
                </c:pt>
                <c:pt idx="359" formatCode="0.00">
                  <c:v>0</c:v>
                </c:pt>
                <c:pt idx="360" formatCode="0.00">
                  <c:v>0</c:v>
                </c:pt>
                <c:pt idx="361" formatCode="0.00">
                  <c:v>0</c:v>
                </c:pt>
                <c:pt idx="362" formatCode="0.00">
                  <c:v>0</c:v>
                </c:pt>
                <c:pt idx="363" formatCode="0.00">
                  <c:v>0</c:v>
                </c:pt>
                <c:pt idx="364" formatCode="0.00">
                  <c:v>0</c:v>
                </c:pt>
                <c:pt idx="365" formatCode="0.00">
                  <c:v>0</c:v>
                </c:pt>
                <c:pt idx="366" formatCode="0.00">
                  <c:v>0</c:v>
                </c:pt>
                <c:pt idx="367" formatCode="0.00">
                  <c:v>3.5670694779718768</c:v>
                </c:pt>
                <c:pt idx="368" formatCode="0.00">
                  <c:v>4.2204250059325101</c:v>
                </c:pt>
                <c:pt idx="369" formatCode="0.00">
                  <c:v>5.5994851526971203</c:v>
                </c:pt>
                <c:pt idx="370" formatCode="0.00">
                  <c:v>7.5310582052766355</c:v>
                </c:pt>
                <c:pt idx="371" formatCode="0.00">
                  <c:v>7.8384924581613289</c:v>
                </c:pt>
                <c:pt idx="372" formatCode="0.00">
                  <c:v>5.8839465940593758</c:v>
                </c:pt>
                <c:pt idx="373" formatCode="0.00">
                  <c:v>0</c:v>
                </c:pt>
                <c:pt idx="374" formatCode="0.00">
                  <c:v>0</c:v>
                </c:pt>
                <c:pt idx="375" formatCode="0.00">
                  <c:v>0</c:v>
                </c:pt>
                <c:pt idx="376" formatCode="0.00">
                  <c:v>0</c:v>
                </c:pt>
                <c:pt idx="377" formatCode="0.00">
                  <c:v>0</c:v>
                </c:pt>
                <c:pt idx="378" formatCode="0.00">
                  <c:v>0</c:v>
                </c:pt>
                <c:pt idx="379" formatCode="0.00">
                  <c:v>0</c:v>
                </c:pt>
                <c:pt idx="380" formatCode="0.00">
                  <c:v>0</c:v>
                </c:pt>
                <c:pt idx="381" formatCode="0.00">
                  <c:v>0</c:v>
                </c:pt>
                <c:pt idx="382" formatCode="0.00">
                  <c:v>0</c:v>
                </c:pt>
                <c:pt idx="383" formatCode="0.00">
                  <c:v>0</c:v>
                </c:pt>
                <c:pt idx="384" formatCode="0.00">
                  <c:v>0</c:v>
                </c:pt>
                <c:pt idx="385" formatCode="0.00">
                  <c:v>0</c:v>
                </c:pt>
                <c:pt idx="386" formatCode="0.00">
                  <c:v>0</c:v>
                </c:pt>
                <c:pt idx="387" formatCode="0.00">
                  <c:v>0</c:v>
                </c:pt>
                <c:pt idx="388" formatCode="0.00">
                  <c:v>0</c:v>
                </c:pt>
                <c:pt idx="389" formatCode="0.00">
                  <c:v>0</c:v>
                </c:pt>
                <c:pt idx="390" formatCode="0.00">
                  <c:v>0</c:v>
                </c:pt>
                <c:pt idx="391" formatCode="0.00">
                  <c:v>0</c:v>
                </c:pt>
                <c:pt idx="392" formatCode="0.00">
                  <c:v>0</c:v>
                </c:pt>
                <c:pt idx="393" formatCode="0.00">
                  <c:v>0</c:v>
                </c:pt>
                <c:pt idx="394" formatCode="0.00">
                  <c:v>0.1611416554960777</c:v>
                </c:pt>
                <c:pt idx="395" formatCode="0.00">
                  <c:v>1.0297690790600695</c:v>
                </c:pt>
                <c:pt idx="396" formatCode="0.00">
                  <c:v>3.0510127303111108</c:v>
                </c:pt>
                <c:pt idx="397" formatCode="0.00">
                  <c:v>6.1024486490861252</c:v>
                </c:pt>
                <c:pt idx="398" formatCode="0.00">
                  <c:v>9.8017206508232668</c:v>
                </c:pt>
                <c:pt idx="399" formatCode="0.00">
                  <c:v>13.622323303800101</c:v>
                </c:pt>
                <c:pt idx="400" formatCode="0.00">
                  <c:v>15.576635964588201</c:v>
                </c:pt>
                <c:pt idx="401" formatCode="0.00">
                  <c:v>12.69882195524805</c:v>
                </c:pt>
                <c:pt idx="402" formatCode="0.00">
                  <c:v>6.9918705933695522</c:v>
                </c:pt>
                <c:pt idx="403" formatCode="0.00">
                  <c:v>0</c:v>
                </c:pt>
                <c:pt idx="404" formatCode="0.00">
                  <c:v>0</c:v>
                </c:pt>
                <c:pt idx="405" formatCode="0.00">
                  <c:v>0</c:v>
                </c:pt>
                <c:pt idx="406" formatCode="0.00">
                  <c:v>0</c:v>
                </c:pt>
                <c:pt idx="407" formatCode="0.00">
                  <c:v>0</c:v>
                </c:pt>
                <c:pt idx="408" formatCode="0.00">
                  <c:v>0</c:v>
                </c:pt>
                <c:pt idx="409" formatCode="0.00">
                  <c:v>0</c:v>
                </c:pt>
                <c:pt idx="410" formatCode="0.00">
                  <c:v>0</c:v>
                </c:pt>
                <c:pt idx="411" formatCode="0.00">
                  <c:v>0</c:v>
                </c:pt>
                <c:pt idx="412" formatCode="0.00">
                  <c:v>0</c:v>
                </c:pt>
                <c:pt idx="413" formatCode="0.00">
                  <c:v>2.6049914498971178</c:v>
                </c:pt>
                <c:pt idx="414" formatCode="0.00">
                  <c:v>2.8596768208704728</c:v>
                </c:pt>
                <c:pt idx="415" formatCode="0.00">
                  <c:v>3.1424414493939694</c:v>
                </c:pt>
                <c:pt idx="416" formatCode="0.00">
                  <c:v>4.0270181016460782</c:v>
                </c:pt>
                <c:pt idx="417" formatCode="0.00">
                  <c:v>5.6365504758774296</c:v>
                </c:pt>
                <c:pt idx="418" formatCode="0.00">
                  <c:v>6.5727670512194436</c:v>
                </c:pt>
                <c:pt idx="419" formatCode="0.00">
                  <c:v>5.4982885904520744</c:v>
                </c:pt>
                <c:pt idx="420" formatCode="0.00">
                  <c:v>3.2833540693264038</c:v>
                </c:pt>
                <c:pt idx="421" formatCode="0.00">
                  <c:v>0</c:v>
                </c:pt>
                <c:pt idx="422" formatCode="0.00">
                  <c:v>0</c:v>
                </c:pt>
                <c:pt idx="423" formatCode="0.00">
                  <c:v>0</c:v>
                </c:pt>
                <c:pt idx="424" formatCode="0.00">
                  <c:v>0</c:v>
                </c:pt>
                <c:pt idx="425" formatCode="0.00">
                  <c:v>3.9363758883711935</c:v>
                </c:pt>
                <c:pt idx="426" formatCode="0.00">
                  <c:v>6.3650462589769576</c:v>
                </c:pt>
                <c:pt idx="427" formatCode="0.00">
                  <c:v>11.016201291548628</c:v>
                </c:pt>
                <c:pt idx="428" formatCode="0.00">
                  <c:v>18.063099731846396</c:v>
                </c:pt>
                <c:pt idx="429" formatCode="0.00">
                  <c:v>23.407901520905657</c:v>
                </c:pt>
                <c:pt idx="430" formatCode="0.00">
                  <c:v>19.80581078155473</c:v>
                </c:pt>
                <c:pt idx="431" formatCode="0.00">
                  <c:v>10.498998212840839</c:v>
                </c:pt>
                <c:pt idx="432" formatCode="0.00">
                  <c:v>0</c:v>
                </c:pt>
                <c:pt idx="433" formatCode="0.00">
                  <c:v>0</c:v>
                </c:pt>
                <c:pt idx="434" formatCode="0.00">
                  <c:v>0</c:v>
                </c:pt>
                <c:pt idx="435" formatCode="0.00">
                  <c:v>0</c:v>
                </c:pt>
                <c:pt idx="436" formatCode="0.00">
                  <c:v>0</c:v>
                </c:pt>
                <c:pt idx="437" formatCode="0.00">
                  <c:v>0</c:v>
                </c:pt>
                <c:pt idx="438" formatCode="0.00">
                  <c:v>0</c:v>
                </c:pt>
                <c:pt idx="439" formatCode="0.00">
                  <c:v>0</c:v>
                </c:pt>
                <c:pt idx="440" formatCode="0.00">
                  <c:v>0</c:v>
                </c:pt>
                <c:pt idx="441" formatCode="0.00">
                  <c:v>0</c:v>
                </c:pt>
                <c:pt idx="442" formatCode="0.00">
                  <c:v>0</c:v>
                </c:pt>
                <c:pt idx="443" formatCode="0.00">
                  <c:v>0</c:v>
                </c:pt>
                <c:pt idx="444" formatCode="0.00">
                  <c:v>0</c:v>
                </c:pt>
                <c:pt idx="445" formatCode="0.00">
                  <c:v>0</c:v>
                </c:pt>
                <c:pt idx="446" formatCode="0.00">
                  <c:v>0</c:v>
                </c:pt>
                <c:pt idx="447" formatCode="0.00">
                  <c:v>0</c:v>
                </c:pt>
                <c:pt idx="448" formatCode="0.00">
                  <c:v>0</c:v>
                </c:pt>
                <c:pt idx="449" formatCode="0.00">
                  <c:v>0</c:v>
                </c:pt>
                <c:pt idx="450" formatCode="0.00">
                  <c:v>0</c:v>
                </c:pt>
                <c:pt idx="451" formatCode="0.00">
                  <c:v>0</c:v>
                </c:pt>
                <c:pt idx="452" formatCode="0.00">
                  <c:v>0</c:v>
                </c:pt>
                <c:pt idx="453" formatCode="0.00">
                  <c:v>0</c:v>
                </c:pt>
                <c:pt idx="454" formatCode="0.00">
                  <c:v>0</c:v>
                </c:pt>
                <c:pt idx="455" formatCode="0.00">
                  <c:v>0</c:v>
                </c:pt>
                <c:pt idx="456" formatCode="0.00">
                  <c:v>0</c:v>
                </c:pt>
                <c:pt idx="457" formatCode="0.00">
                  <c:v>0</c:v>
                </c:pt>
                <c:pt idx="458" formatCode="0.00">
                  <c:v>0</c:v>
                </c:pt>
                <c:pt idx="459" formatCode="0.00">
                  <c:v>0</c:v>
                </c:pt>
                <c:pt idx="460" formatCode="0.00">
                  <c:v>0</c:v>
                </c:pt>
                <c:pt idx="461" formatCode="0.00">
                  <c:v>0</c:v>
                </c:pt>
                <c:pt idx="462" formatCode="0.00">
                  <c:v>0</c:v>
                </c:pt>
                <c:pt idx="463" formatCode="0.00">
                  <c:v>0</c:v>
                </c:pt>
                <c:pt idx="464" formatCode="0.00">
                  <c:v>0</c:v>
                </c:pt>
                <c:pt idx="465" formatCode="0.00">
                  <c:v>0</c:v>
                </c:pt>
                <c:pt idx="466" formatCode="0.00">
                  <c:v>0</c:v>
                </c:pt>
                <c:pt idx="467" formatCode="0.00">
                  <c:v>0</c:v>
                </c:pt>
                <c:pt idx="468" formatCode="0.00">
                  <c:v>0</c:v>
                </c:pt>
                <c:pt idx="469" formatCode="0.00">
                  <c:v>0</c:v>
                </c:pt>
                <c:pt idx="470" formatCode="0.00">
                  <c:v>0</c:v>
                </c:pt>
                <c:pt idx="471" formatCode="0.00">
                  <c:v>0</c:v>
                </c:pt>
                <c:pt idx="472" formatCode="0.00">
                  <c:v>0</c:v>
                </c:pt>
                <c:pt idx="473" formatCode="0.00">
                  <c:v>0</c:v>
                </c:pt>
                <c:pt idx="474" formatCode="0.00">
                  <c:v>0</c:v>
                </c:pt>
                <c:pt idx="475" formatCode="0.00">
                  <c:v>0</c:v>
                </c:pt>
                <c:pt idx="476" formatCode="0.00">
                  <c:v>0</c:v>
                </c:pt>
                <c:pt idx="477" formatCode="0.00">
                  <c:v>0</c:v>
                </c:pt>
                <c:pt idx="478" formatCode="0.00">
                  <c:v>0</c:v>
                </c:pt>
                <c:pt idx="479" formatCode="0.00">
                  <c:v>0</c:v>
                </c:pt>
                <c:pt idx="480" formatCode="0.00">
                  <c:v>0</c:v>
                </c:pt>
                <c:pt idx="481" formatCode="0.00">
                  <c:v>0</c:v>
                </c:pt>
                <c:pt idx="482" formatCode="0.00">
                  <c:v>0</c:v>
                </c:pt>
                <c:pt idx="483" formatCode="0.00">
                  <c:v>0</c:v>
                </c:pt>
                <c:pt idx="484" formatCode="0.00">
                  <c:v>0</c:v>
                </c:pt>
                <c:pt idx="485" formatCode="0.00">
                  <c:v>0</c:v>
                </c:pt>
                <c:pt idx="486" formatCode="0.00">
                  <c:v>0</c:v>
                </c:pt>
                <c:pt idx="487" formatCode="0.00">
                  <c:v>0</c:v>
                </c:pt>
                <c:pt idx="488" formatCode="0.00">
                  <c:v>0</c:v>
                </c:pt>
                <c:pt idx="489" formatCode="0.00">
                  <c:v>0</c:v>
                </c:pt>
                <c:pt idx="490" formatCode="0.00">
                  <c:v>0</c:v>
                </c:pt>
                <c:pt idx="491" formatCode="0.00">
                  <c:v>0</c:v>
                </c:pt>
                <c:pt idx="492" formatCode="0.00">
                  <c:v>0</c:v>
                </c:pt>
                <c:pt idx="493" formatCode="0.00">
                  <c:v>0</c:v>
                </c:pt>
                <c:pt idx="494" formatCode="0.00">
                  <c:v>0</c:v>
                </c:pt>
                <c:pt idx="495" formatCode="0.00">
                  <c:v>0</c:v>
                </c:pt>
                <c:pt idx="496" formatCode="0.00">
                  <c:v>0</c:v>
                </c:pt>
                <c:pt idx="497" formatCode="0.00">
                  <c:v>0</c:v>
                </c:pt>
                <c:pt idx="498" formatCode="0.00">
                  <c:v>0</c:v>
                </c:pt>
                <c:pt idx="499" formatCode="0.00">
                  <c:v>0</c:v>
                </c:pt>
                <c:pt idx="500" formatCode="0.00">
                  <c:v>0</c:v>
                </c:pt>
                <c:pt idx="501" formatCode="0.00">
                  <c:v>0</c:v>
                </c:pt>
                <c:pt idx="502" formatCode="0.00">
                  <c:v>0</c:v>
                </c:pt>
                <c:pt idx="503" formatCode="0.00">
                  <c:v>0</c:v>
                </c:pt>
                <c:pt idx="504" formatCode="0.00">
                  <c:v>0</c:v>
                </c:pt>
                <c:pt idx="505" formatCode="0.00">
                  <c:v>0</c:v>
                </c:pt>
                <c:pt idx="506" formatCode="0.00">
                  <c:v>0</c:v>
                </c:pt>
                <c:pt idx="507" formatCode="0.00">
                  <c:v>0</c:v>
                </c:pt>
                <c:pt idx="508" formatCode="0.00">
                  <c:v>0</c:v>
                </c:pt>
                <c:pt idx="509" formatCode="0.00">
                  <c:v>0</c:v>
                </c:pt>
                <c:pt idx="510" formatCode="0.00">
                  <c:v>0</c:v>
                </c:pt>
                <c:pt idx="511" formatCode="0.00">
                  <c:v>0</c:v>
                </c:pt>
                <c:pt idx="512" formatCode="0.00">
                  <c:v>0</c:v>
                </c:pt>
                <c:pt idx="513" formatCode="0.00">
                  <c:v>0</c:v>
                </c:pt>
                <c:pt idx="514" formatCode="0.00">
                  <c:v>0.17641943327385548</c:v>
                </c:pt>
                <c:pt idx="515" formatCode="0.00">
                  <c:v>1.5696958258985982</c:v>
                </c:pt>
                <c:pt idx="516" formatCode="0.00">
                  <c:v>5.758949948002777</c:v>
                </c:pt>
                <c:pt idx="517" formatCode="0.00">
                  <c:v>11.114980384251956</c:v>
                </c:pt>
                <c:pt idx="518" formatCode="0.00">
                  <c:v>13.915519145422223</c:v>
                </c:pt>
                <c:pt idx="519" formatCode="0.00">
                  <c:v>11.361355111836096</c:v>
                </c:pt>
                <c:pt idx="520" formatCode="0.00">
                  <c:v>5.9560112547454835</c:v>
                </c:pt>
                <c:pt idx="521" formatCode="0.00">
                  <c:v>0</c:v>
                </c:pt>
                <c:pt idx="522" formatCode="0.00">
                  <c:v>0</c:v>
                </c:pt>
                <c:pt idx="523" formatCode="0.00">
                  <c:v>0</c:v>
                </c:pt>
                <c:pt idx="524" formatCode="0.00">
                  <c:v>0</c:v>
                </c:pt>
                <c:pt idx="525" formatCode="0.00">
                  <c:v>0</c:v>
                </c:pt>
                <c:pt idx="526" formatCode="0.00">
                  <c:v>0</c:v>
                </c:pt>
                <c:pt idx="527" formatCode="0.00">
                  <c:v>0</c:v>
                </c:pt>
                <c:pt idx="528" formatCode="0.00">
                  <c:v>0</c:v>
                </c:pt>
                <c:pt idx="529" formatCode="0.00">
                  <c:v>0</c:v>
                </c:pt>
                <c:pt idx="530" formatCode="0.00">
                  <c:v>0</c:v>
                </c:pt>
                <c:pt idx="531" formatCode="0.00">
                  <c:v>0</c:v>
                </c:pt>
                <c:pt idx="532" formatCode="0.00">
                  <c:v>0</c:v>
                </c:pt>
                <c:pt idx="533" formatCode="0.00">
                  <c:v>0</c:v>
                </c:pt>
                <c:pt idx="534" formatCode="0.00">
                  <c:v>0</c:v>
                </c:pt>
                <c:pt idx="535" formatCode="0.00">
                  <c:v>5.0706385951748978E-2</c:v>
                </c:pt>
                <c:pt idx="536" formatCode="0.00">
                  <c:v>0.46924936557777769</c:v>
                </c:pt>
                <c:pt idx="537" formatCode="0.00">
                  <c:v>1.4959613028082306</c:v>
                </c:pt>
                <c:pt idx="538" formatCode="0.00">
                  <c:v>2.8287339323843623</c:v>
                </c:pt>
                <c:pt idx="539" formatCode="0.00">
                  <c:v>6.21675284715751</c:v>
                </c:pt>
                <c:pt idx="540" formatCode="0.00">
                  <c:v>12.645084221283437</c:v>
                </c:pt>
                <c:pt idx="541" formatCode="0.00">
                  <c:v>17.59148823635638</c:v>
                </c:pt>
                <c:pt idx="542" formatCode="0.00">
                  <c:v>13.878280895619097</c:v>
                </c:pt>
                <c:pt idx="543" formatCode="0.00">
                  <c:v>6.6825580135979283</c:v>
                </c:pt>
                <c:pt idx="544" formatCode="0.00">
                  <c:v>0</c:v>
                </c:pt>
                <c:pt idx="545" formatCode="0.00">
                  <c:v>0</c:v>
                </c:pt>
                <c:pt idx="546" formatCode="0.00">
                  <c:v>0</c:v>
                </c:pt>
                <c:pt idx="547" formatCode="0.00">
                  <c:v>0</c:v>
                </c:pt>
                <c:pt idx="548" formatCode="0.00">
                  <c:v>0</c:v>
                </c:pt>
                <c:pt idx="549" formatCode="0.00">
                  <c:v>0</c:v>
                </c:pt>
                <c:pt idx="550" formatCode="0.00">
                  <c:v>0</c:v>
                </c:pt>
                <c:pt idx="551" formatCode="0.00">
                  <c:v>0</c:v>
                </c:pt>
                <c:pt idx="552" formatCode="0.00">
                  <c:v>0</c:v>
                </c:pt>
                <c:pt idx="553" formatCode="0.00">
                  <c:v>0</c:v>
                </c:pt>
                <c:pt idx="554" formatCode="0.00">
                  <c:v>0</c:v>
                </c:pt>
                <c:pt idx="555" formatCode="0.00">
                  <c:v>0</c:v>
                </c:pt>
                <c:pt idx="556" formatCode="0.00">
                  <c:v>0</c:v>
                </c:pt>
                <c:pt idx="557" formatCode="0.00">
                  <c:v>0</c:v>
                </c:pt>
                <c:pt idx="558" formatCode="0.00">
                  <c:v>2.3353567622176068</c:v>
                </c:pt>
                <c:pt idx="559" formatCode="0.00">
                  <c:v>2.8794590594944331</c:v>
                </c:pt>
                <c:pt idx="560" formatCode="0.00">
                  <c:v>3.5160226231027778</c:v>
                </c:pt>
                <c:pt idx="561" formatCode="0.00">
                  <c:v>5.3577192271717458</c:v>
                </c:pt>
                <c:pt idx="562" formatCode="0.00">
                  <c:v>5.8513602292100693</c:v>
                </c:pt>
                <c:pt idx="563" formatCode="0.00">
                  <c:v>3.4333248400591558</c:v>
                </c:pt>
                <c:pt idx="564" formatCode="0.00">
                  <c:v>0</c:v>
                </c:pt>
                <c:pt idx="565" formatCode="0.00">
                  <c:v>0</c:v>
                </c:pt>
                <c:pt idx="566" formatCode="0.00">
                  <c:v>0</c:v>
                </c:pt>
                <c:pt idx="567" formatCode="0.00">
                  <c:v>0</c:v>
                </c:pt>
                <c:pt idx="568" formatCode="0.00">
                  <c:v>0</c:v>
                </c:pt>
                <c:pt idx="569" formatCode="0.00">
                  <c:v>0</c:v>
                </c:pt>
                <c:pt idx="570" formatCode="0.00">
                  <c:v>0</c:v>
                </c:pt>
                <c:pt idx="571" formatCode="0.00">
                  <c:v>0</c:v>
                </c:pt>
                <c:pt idx="572" formatCode="0.00">
                  <c:v>0</c:v>
                </c:pt>
                <c:pt idx="573" formatCode="0.00">
                  <c:v>0</c:v>
                </c:pt>
                <c:pt idx="574" formatCode="0.00">
                  <c:v>0</c:v>
                </c:pt>
                <c:pt idx="575" formatCode="0.00">
                  <c:v>0</c:v>
                </c:pt>
                <c:pt idx="576" formatCode="0.00">
                  <c:v>0</c:v>
                </c:pt>
                <c:pt idx="577" formatCode="0.00">
                  <c:v>0</c:v>
                </c:pt>
                <c:pt idx="578" formatCode="0.00">
                  <c:v>0</c:v>
                </c:pt>
                <c:pt idx="579" formatCode="0.00">
                  <c:v>0</c:v>
                </c:pt>
                <c:pt idx="580" formatCode="0.00">
                  <c:v>0</c:v>
                </c:pt>
                <c:pt idx="581" formatCode="0.00">
                  <c:v>0</c:v>
                </c:pt>
                <c:pt idx="582" formatCode="0.00">
                  <c:v>0</c:v>
                </c:pt>
                <c:pt idx="583" formatCode="0.00">
                  <c:v>0</c:v>
                </c:pt>
                <c:pt idx="584" formatCode="0.00">
                  <c:v>0</c:v>
                </c:pt>
                <c:pt idx="585" formatCode="0.00">
                  <c:v>0</c:v>
                </c:pt>
                <c:pt idx="586" formatCode="0.00">
                  <c:v>0</c:v>
                </c:pt>
                <c:pt idx="587" formatCode="0.00">
                  <c:v>0</c:v>
                </c:pt>
                <c:pt idx="588" formatCode="0.00">
                  <c:v>0</c:v>
                </c:pt>
                <c:pt idx="589" formatCode="0.00">
                  <c:v>0</c:v>
                </c:pt>
                <c:pt idx="590" formatCode="0.00">
                  <c:v>0</c:v>
                </c:pt>
                <c:pt idx="591" formatCode="0.00">
                  <c:v>0</c:v>
                </c:pt>
                <c:pt idx="592" formatCode="0.00">
                  <c:v>0</c:v>
                </c:pt>
                <c:pt idx="593" formatCode="0.00">
                  <c:v>0</c:v>
                </c:pt>
                <c:pt idx="594" formatCode="0.00">
                  <c:v>0</c:v>
                </c:pt>
                <c:pt idx="595" formatCode="0.00">
                  <c:v>0</c:v>
                </c:pt>
                <c:pt idx="596" formatCode="0.00">
                  <c:v>0</c:v>
                </c:pt>
                <c:pt idx="597" formatCode="0.00">
                  <c:v>0</c:v>
                </c:pt>
                <c:pt idx="598" formatCode="0.00">
                  <c:v>0</c:v>
                </c:pt>
                <c:pt idx="599" formatCode="0.00">
                  <c:v>0</c:v>
                </c:pt>
                <c:pt idx="600" formatCode="0.00">
                  <c:v>0</c:v>
                </c:pt>
                <c:pt idx="601" formatCode="0.00">
                  <c:v>0</c:v>
                </c:pt>
                <c:pt idx="602" formatCode="0.00">
                  <c:v>0</c:v>
                </c:pt>
                <c:pt idx="603" formatCode="0.00">
                  <c:v>0.32228824396862138</c:v>
                </c:pt>
                <c:pt idx="604" formatCode="0.00">
                  <c:v>0.94956074572673621</c:v>
                </c:pt>
                <c:pt idx="605" formatCode="0.00">
                  <c:v>3.3443460636444442</c:v>
                </c:pt>
                <c:pt idx="606" formatCode="0.00">
                  <c:v>8.0122335195668839</c:v>
                </c:pt>
                <c:pt idx="607" formatCode="0.00">
                  <c:v>13.923843487537141</c:v>
                </c:pt>
                <c:pt idx="608" formatCode="0.00">
                  <c:v>20.347232596075003</c:v>
                </c:pt>
                <c:pt idx="609" formatCode="0.00">
                  <c:v>25.079326543532986</c:v>
                </c:pt>
                <c:pt idx="610" formatCode="0.00">
                  <c:v>26.791206155206716</c:v>
                </c:pt>
                <c:pt idx="611" formatCode="0.00">
                  <c:v>27.974263743088883</c:v>
                </c:pt>
                <c:pt idx="612" formatCode="0.00">
                  <c:v>30.672049258043625</c:v>
                </c:pt>
                <c:pt idx="613" formatCode="0.00">
                  <c:v>32.369143428596182</c:v>
                </c:pt>
                <c:pt idx="614" formatCode="0.00">
                  <c:v>27.307590995963782</c:v>
                </c:pt>
                <c:pt idx="615" formatCode="0.00">
                  <c:v>17.045242257198279</c:v>
                </c:pt>
                <c:pt idx="616" formatCode="0.00">
                  <c:v>9.3865402237738422</c:v>
                </c:pt>
                <c:pt idx="617" formatCode="0.00">
                  <c:v>0</c:v>
                </c:pt>
                <c:pt idx="618" formatCode="0.00">
                  <c:v>0</c:v>
                </c:pt>
                <c:pt idx="619" formatCode="0.00">
                  <c:v>0</c:v>
                </c:pt>
                <c:pt idx="620" formatCode="0.00">
                  <c:v>0</c:v>
                </c:pt>
                <c:pt idx="621" formatCode="0.00">
                  <c:v>0</c:v>
                </c:pt>
                <c:pt idx="622" formatCode="0.00">
                  <c:v>0</c:v>
                </c:pt>
                <c:pt idx="623" formatCode="0.00">
                  <c:v>0</c:v>
                </c:pt>
                <c:pt idx="624" formatCode="0.00">
                  <c:v>0</c:v>
                </c:pt>
                <c:pt idx="625" formatCode="0.00">
                  <c:v>8.0808417743500165</c:v>
                </c:pt>
                <c:pt idx="626" formatCode="0.00">
                  <c:v>10.502036192160185</c:v>
                </c:pt>
                <c:pt idx="627" formatCode="0.00">
                  <c:v>12.037639404164118</c:v>
                </c:pt>
                <c:pt idx="628" formatCode="0.00">
                  <c:v>11.166869461726371</c:v>
                </c:pt>
                <c:pt idx="629" formatCode="0.00">
                  <c:v>9.1401649297324994</c:v>
                </c:pt>
                <c:pt idx="630" formatCode="0.00">
                  <c:v>0</c:v>
                </c:pt>
                <c:pt idx="631" formatCode="0.00">
                  <c:v>8.4373871519547379</c:v>
                </c:pt>
                <c:pt idx="632" formatCode="0.00">
                  <c:v>10.571438562045163</c:v>
                </c:pt>
                <c:pt idx="633" formatCode="0.00">
                  <c:v>13.936755452982425</c:v>
                </c:pt>
                <c:pt idx="634" formatCode="0.00">
                  <c:v>16.451053848690613</c:v>
                </c:pt>
                <c:pt idx="635" formatCode="0.00">
                  <c:v>18.396366862464212</c:v>
                </c:pt>
                <c:pt idx="636" formatCode="0.00">
                  <c:v>19.353235144903262</c:v>
                </c:pt>
                <c:pt idx="637" formatCode="0.00">
                  <c:v>18.321710325711127</c:v>
                </c:pt>
                <c:pt idx="638" formatCode="0.00">
                  <c:v>15.096581897077876</c:v>
                </c:pt>
                <c:pt idx="639" formatCode="0.00">
                  <c:v>11.177498427559152</c:v>
                </c:pt>
                <c:pt idx="640" formatCode="0.00">
                  <c:v>0</c:v>
                </c:pt>
                <c:pt idx="641" formatCode="0.00">
                  <c:v>0</c:v>
                </c:pt>
                <c:pt idx="642" formatCode="0.00">
                  <c:v>0</c:v>
                </c:pt>
                <c:pt idx="643" formatCode="0.00">
                  <c:v>11.078526341522322</c:v>
                </c:pt>
                <c:pt idx="644" formatCode="0.00">
                  <c:v>16.475418639959361</c:v>
                </c:pt>
                <c:pt idx="645" formatCode="0.00">
                  <c:v>18.552940320899655</c:v>
                </c:pt>
                <c:pt idx="646" formatCode="0.00">
                  <c:v>15.10122787857779</c:v>
                </c:pt>
                <c:pt idx="647" formatCode="0.00">
                  <c:v>13.075631089539913</c:v>
                </c:pt>
                <c:pt idx="648" formatCode="0.00">
                  <c:v>13.613267188804373</c:v>
                </c:pt>
                <c:pt idx="649" formatCode="0.00">
                  <c:v>13.727297919067624</c:v>
                </c:pt>
                <c:pt idx="650" formatCode="0.00">
                  <c:v>12.975434139346881</c:v>
                </c:pt>
                <c:pt idx="651" formatCode="0.00">
                  <c:v>10.856441903074291</c:v>
                </c:pt>
                <c:pt idx="652" formatCode="0.00">
                  <c:v>0</c:v>
                </c:pt>
                <c:pt idx="653" formatCode="0.00">
                  <c:v>0</c:v>
                </c:pt>
                <c:pt idx="654" formatCode="0.00">
                  <c:v>0</c:v>
                </c:pt>
                <c:pt idx="655" formatCode="0.00">
                  <c:v>0</c:v>
                </c:pt>
                <c:pt idx="656" formatCode="0.00">
                  <c:v>0</c:v>
                </c:pt>
                <c:pt idx="657" formatCode="0.00">
                  <c:v>0</c:v>
                </c:pt>
                <c:pt idx="658" formatCode="0.00">
                  <c:v>0</c:v>
                </c:pt>
                <c:pt idx="659" formatCode="0.00">
                  <c:v>0</c:v>
                </c:pt>
                <c:pt idx="660" formatCode="0.00">
                  <c:v>0</c:v>
                </c:pt>
                <c:pt idx="661" formatCode="0.00">
                  <c:v>0</c:v>
                </c:pt>
                <c:pt idx="662" formatCode="0.00">
                  <c:v>0</c:v>
                </c:pt>
                <c:pt idx="663" formatCode="0.00">
                  <c:v>0</c:v>
                </c:pt>
                <c:pt idx="664" formatCode="0.00">
                  <c:v>0</c:v>
                </c:pt>
                <c:pt idx="665" formatCode="0.00">
                  <c:v>0</c:v>
                </c:pt>
                <c:pt idx="666" formatCode="0.00">
                  <c:v>0</c:v>
                </c:pt>
                <c:pt idx="667" formatCode="0.00">
                  <c:v>0</c:v>
                </c:pt>
                <c:pt idx="668" formatCode="0.00">
                  <c:v>3.9458810151025592</c:v>
                </c:pt>
                <c:pt idx="669" formatCode="0.00">
                  <c:v>9.2355470054526752</c:v>
                </c:pt>
                <c:pt idx="670" formatCode="0.00">
                  <c:v>16.473326491885288</c:v>
                </c:pt>
                <c:pt idx="671" formatCode="0.00">
                  <c:v>19.78739987449547</c:v>
                </c:pt>
                <c:pt idx="672" formatCode="0.00">
                  <c:v>23.49882715473251</c:v>
                </c:pt>
                <c:pt idx="673" formatCode="0.00">
                  <c:v>20.061871697119344</c:v>
                </c:pt>
                <c:pt idx="674" formatCode="0.00">
                  <c:v>16.150813164917697</c:v>
                </c:pt>
                <c:pt idx="675" formatCode="0.00">
                  <c:v>17.1340106</c:v>
                </c:pt>
                <c:pt idx="676" formatCode="0.00">
                  <c:v>18.122890823971193</c:v>
                </c:pt>
                <c:pt idx="677" formatCode="0.00">
                  <c:v>13.923325102880648</c:v>
                </c:pt>
                <c:pt idx="678" formatCode="0.00">
                  <c:v>8.4928854634770712</c:v>
                </c:pt>
                <c:pt idx="679" formatCode="0.00">
                  <c:v>0</c:v>
                </c:pt>
                <c:pt idx="680" formatCode="0.00">
                  <c:v>0</c:v>
                </c:pt>
                <c:pt idx="681" formatCode="0.00">
                  <c:v>0</c:v>
                </c:pt>
                <c:pt idx="682" formatCode="0.00">
                  <c:v>0</c:v>
                </c:pt>
                <c:pt idx="683" formatCode="0.00">
                  <c:v>0</c:v>
                </c:pt>
                <c:pt idx="684" formatCode="0.00">
                  <c:v>0</c:v>
                </c:pt>
                <c:pt idx="685" formatCode="0.00">
                  <c:v>0</c:v>
                </c:pt>
                <c:pt idx="686" formatCode="0.00">
                  <c:v>0</c:v>
                </c:pt>
                <c:pt idx="687" formatCode="0.00">
                  <c:v>6.5686536347906284</c:v>
                </c:pt>
                <c:pt idx="688" formatCode="0.00">
                  <c:v>11.646701562104514</c:v>
                </c:pt>
                <c:pt idx="689" formatCode="0.00">
                  <c:v>12.356560737968993</c:v>
                </c:pt>
                <c:pt idx="690" formatCode="0.00">
                  <c:v>13.209702406038181</c:v>
                </c:pt>
                <c:pt idx="691" formatCode="0.00">
                  <c:v>14.293183233630455</c:v>
                </c:pt>
                <c:pt idx="692" formatCode="0.00">
                  <c:v>10.873936054427432</c:v>
                </c:pt>
                <c:pt idx="693" formatCode="0.00">
                  <c:v>7.0840161100267371</c:v>
                </c:pt>
                <c:pt idx="694" formatCode="0.00">
                  <c:v>7.3699732621551108</c:v>
                </c:pt>
                <c:pt idx="695" formatCode="0.00">
                  <c:v>9.2454828070194495</c:v>
                </c:pt>
                <c:pt idx="696" formatCode="0.00">
                  <c:v>9.0200493462079923</c:v>
                </c:pt>
                <c:pt idx="697" formatCode="0.00">
                  <c:v>0</c:v>
                </c:pt>
                <c:pt idx="698" formatCode="0.00">
                  <c:v>0</c:v>
                </c:pt>
                <c:pt idx="699" formatCode="0.00">
                  <c:v>0</c:v>
                </c:pt>
                <c:pt idx="700" formatCode="0.00">
                  <c:v>0</c:v>
                </c:pt>
                <c:pt idx="701" formatCode="0.00">
                  <c:v>0</c:v>
                </c:pt>
                <c:pt idx="702" formatCode="0.00">
                  <c:v>0</c:v>
                </c:pt>
                <c:pt idx="703" formatCode="0.00">
                  <c:v>0</c:v>
                </c:pt>
                <c:pt idx="704" formatCode="0.00">
                  <c:v>0</c:v>
                </c:pt>
                <c:pt idx="705" formatCode="0.00">
                  <c:v>0</c:v>
                </c:pt>
                <c:pt idx="706" formatCode="0.00">
                  <c:v>0</c:v>
                </c:pt>
                <c:pt idx="707" formatCode="0.00">
                  <c:v>0</c:v>
                </c:pt>
                <c:pt idx="708" formatCode="0.00">
                  <c:v>0</c:v>
                </c:pt>
                <c:pt idx="709" formatCode="0.00">
                  <c:v>0</c:v>
                </c:pt>
                <c:pt idx="710" formatCode="0.00">
                  <c:v>0</c:v>
                </c:pt>
                <c:pt idx="711" formatCode="0.00">
                  <c:v>2.3204122444444435</c:v>
                </c:pt>
                <c:pt idx="712" formatCode="0.00">
                  <c:v>7.2942455840222227</c:v>
                </c:pt>
                <c:pt idx="713" formatCode="0.00">
                  <c:v>13.120154397584379</c:v>
                </c:pt>
                <c:pt idx="714" formatCode="0.00">
                  <c:v>11.052624331840034</c:v>
                </c:pt>
                <c:pt idx="715" formatCode="0.00">
                  <c:v>3.7633271519628568</c:v>
                </c:pt>
                <c:pt idx="716" formatCode="0.00">
                  <c:v>0</c:v>
                </c:pt>
                <c:pt idx="717" formatCode="0.00">
                  <c:v>0</c:v>
                </c:pt>
                <c:pt idx="718" formatCode="0.00">
                  <c:v>0</c:v>
                </c:pt>
                <c:pt idx="719" formatCode="0.00">
                  <c:v>0</c:v>
                </c:pt>
                <c:pt idx="720" formatCode="0.00">
                  <c:v>2.8704122444444442</c:v>
                </c:pt>
                <c:pt idx="721" formatCode="0.00">
                  <c:v>6.0909175546167695</c:v>
                </c:pt>
                <c:pt idx="722" formatCode="0.00">
                  <c:v>9.3390028510288072</c:v>
                </c:pt>
                <c:pt idx="723" formatCode="0.00">
                  <c:v>9.5368419539335818</c:v>
                </c:pt>
                <c:pt idx="724" formatCode="0.00">
                  <c:v>9.6863610079091575</c:v>
                </c:pt>
                <c:pt idx="725" formatCode="0.00">
                  <c:v>9.5606320800781219</c:v>
                </c:pt>
                <c:pt idx="726" formatCode="0.00">
                  <c:v>11.492351288888891</c:v>
                </c:pt>
                <c:pt idx="727" formatCode="0.00">
                  <c:v>16.41787325373323</c:v>
                </c:pt>
                <c:pt idx="728" formatCode="0.00">
                  <c:v>23.744608472022225</c:v>
                </c:pt>
                <c:pt idx="729" formatCode="0.00">
                  <c:v>26.910930409755547</c:v>
                </c:pt>
                <c:pt idx="730" formatCode="0.00">
                  <c:v>22.066238078325011</c:v>
                </c:pt>
                <c:pt idx="731" formatCode="0.00">
                  <c:v>18.603432825313906</c:v>
                </c:pt>
                <c:pt idx="732" formatCode="0.00">
                  <c:v>12.609314714126736</c:v>
                </c:pt>
                <c:pt idx="733" formatCode="0.00">
                  <c:v>8.5462479976287096</c:v>
                </c:pt>
                <c:pt idx="734" formatCode="0.00">
                  <c:v>8.2481291472222367</c:v>
                </c:pt>
                <c:pt idx="735" formatCode="0.00">
                  <c:v>8.614441210275821</c:v>
                </c:pt>
                <c:pt idx="736" formatCode="0.00">
                  <c:v>8.9838754437991764</c:v>
                </c:pt>
                <c:pt idx="737" formatCode="0.00">
                  <c:v>9.7069718321094882</c:v>
                </c:pt>
                <c:pt idx="738" formatCode="0.00">
                  <c:v>10.795341078317144</c:v>
                </c:pt>
                <c:pt idx="739" formatCode="0.00">
                  <c:v>10.626774059546072</c:v>
                </c:pt>
                <c:pt idx="740" formatCode="0.00">
                  <c:v>9.026785334156374</c:v>
                </c:pt>
                <c:pt idx="741" formatCode="0.00">
                  <c:v>12.081731175303117</c:v>
                </c:pt>
                <c:pt idx="742" formatCode="0.00">
                  <c:v>15.902866698576725</c:v>
                </c:pt>
                <c:pt idx="743" formatCode="0.00">
                  <c:v>14.902035440408252</c:v>
                </c:pt>
                <c:pt idx="744" formatCode="0.00">
                  <c:v>11.576657925458431</c:v>
                </c:pt>
                <c:pt idx="745" formatCode="0.00">
                  <c:v>9.0748885873002294</c:v>
                </c:pt>
                <c:pt idx="746" formatCode="0.00">
                  <c:v>8.7349434710805607</c:v>
                </c:pt>
                <c:pt idx="747" formatCode="0.00">
                  <c:v>8.7349434710805607</c:v>
                </c:pt>
                <c:pt idx="748" formatCode="0.00">
                  <c:v>10.20772539404096</c:v>
                </c:pt>
                <c:pt idx="749" formatCode="0.00">
                  <c:v>12.501124266959742</c:v>
                </c:pt>
                <c:pt idx="750" formatCode="0.00">
                  <c:v>14.190405752475</c:v>
                </c:pt>
                <c:pt idx="751" formatCode="0.00">
                  <c:v>13.317382972486918</c:v>
                </c:pt>
                <c:pt idx="752" formatCode="0.00">
                  <c:v>10.39487986926944</c:v>
                </c:pt>
                <c:pt idx="753" formatCode="0.00">
                  <c:v>0</c:v>
                </c:pt>
                <c:pt idx="754" formatCode="0.00">
                  <c:v>0</c:v>
                </c:pt>
                <c:pt idx="755" formatCode="0.00">
                  <c:v>0</c:v>
                </c:pt>
                <c:pt idx="756" formatCode="0.00">
                  <c:v>0</c:v>
                </c:pt>
                <c:pt idx="757" formatCode="0.00">
                  <c:v>0</c:v>
                </c:pt>
                <c:pt idx="758" formatCode="0.00">
                  <c:v>0</c:v>
                </c:pt>
                <c:pt idx="759" formatCode="0.00">
                  <c:v>0</c:v>
                </c:pt>
                <c:pt idx="760" formatCode="0.00">
                  <c:v>0</c:v>
                </c:pt>
                <c:pt idx="761" formatCode="0.00">
                  <c:v>0</c:v>
                </c:pt>
                <c:pt idx="762" formatCode="0.00">
                  <c:v>0</c:v>
                </c:pt>
                <c:pt idx="763" formatCode="0.00">
                  <c:v>0</c:v>
                </c:pt>
                <c:pt idx="764" formatCode="0.00">
                  <c:v>0</c:v>
                </c:pt>
                <c:pt idx="765" formatCode="0.00">
                  <c:v>0</c:v>
                </c:pt>
                <c:pt idx="766" formatCode="0.00">
                  <c:v>0</c:v>
                </c:pt>
                <c:pt idx="767" formatCode="0.00">
                  <c:v>5.9967767130600826</c:v>
                </c:pt>
                <c:pt idx="768" formatCode="0.00">
                  <c:v>10.316780628806585</c:v>
                </c:pt>
                <c:pt idx="769" formatCode="0.00">
                  <c:v>12.475229069326401</c:v>
                </c:pt>
                <c:pt idx="770" formatCode="0.00">
                  <c:v>14.821923307667486</c:v>
                </c:pt>
                <c:pt idx="771" formatCode="0.00">
                  <c:v>19.311870593369555</c:v>
                </c:pt>
                <c:pt idx="772" formatCode="0.00">
                  <c:v>27.354769339343498</c:v>
                </c:pt>
                <c:pt idx="773" formatCode="0.00">
                  <c:v>32.429122352027086</c:v>
                </c:pt>
                <c:pt idx="774" formatCode="0.00">
                  <c:v>34.917044939682995</c:v>
                </c:pt>
                <c:pt idx="775" formatCode="0.00">
                  <c:v>33.617313969937953</c:v>
                </c:pt>
                <c:pt idx="776" formatCode="0.00">
                  <c:v>31.615711505152067</c:v>
                </c:pt>
                <c:pt idx="777" formatCode="0.00">
                  <c:v>34.768375302909973</c:v>
                </c:pt>
                <c:pt idx="778" formatCode="0.00">
                  <c:v>32.11459926055646</c:v>
                </c:pt>
                <c:pt idx="779" formatCode="0.00">
                  <c:v>27.489520141289823</c:v>
                </c:pt>
                <c:pt idx="780" formatCode="0.00">
                  <c:v>26.227996858762744</c:v>
                </c:pt>
                <c:pt idx="781" formatCode="0.00">
                  <c:v>24.790231220622321</c:v>
                </c:pt>
                <c:pt idx="782" formatCode="0.00">
                  <c:v>22.125158915754668</c:v>
                </c:pt>
                <c:pt idx="783" formatCode="0.00">
                  <c:v>19.691343905240608</c:v>
                </c:pt>
                <c:pt idx="784" formatCode="0.00">
                  <c:v>17.550809773451007</c:v>
                </c:pt>
                <c:pt idx="785" formatCode="0.00">
                  <c:v>15.782629293014255</c:v>
                </c:pt>
                <c:pt idx="786" formatCode="0.00">
                  <c:v>15.387520456155569</c:v>
                </c:pt>
                <c:pt idx="787" formatCode="0.00">
                  <c:v>17.461338021399182</c:v>
                </c:pt>
                <c:pt idx="788" formatCode="0.00">
                  <c:v>18.184895446031046</c:v>
                </c:pt>
                <c:pt idx="789" formatCode="0.00">
                  <c:v>15.364947698680631</c:v>
                </c:pt>
                <c:pt idx="790" formatCode="0.00">
                  <c:v>12.900021293682158</c:v>
                </c:pt>
                <c:pt idx="791" formatCode="0.00">
                  <c:v>12.900021293682229</c:v>
                </c:pt>
                <c:pt idx="792" formatCode="0.00">
                  <c:v>14.424148436330587</c:v>
                </c:pt>
                <c:pt idx="793" formatCode="0.00">
                  <c:v>15.511059878128098</c:v>
                </c:pt>
                <c:pt idx="794" formatCode="0.00">
                  <c:v>0</c:v>
                </c:pt>
                <c:pt idx="795" formatCode="0.00">
                  <c:v>0</c:v>
                </c:pt>
                <c:pt idx="796" formatCode="0.00">
                  <c:v>0</c:v>
                </c:pt>
                <c:pt idx="797" formatCode="0.00">
                  <c:v>0</c:v>
                </c:pt>
                <c:pt idx="798" formatCode="0.00">
                  <c:v>0</c:v>
                </c:pt>
                <c:pt idx="799" formatCode="0.00">
                  <c:v>0</c:v>
                </c:pt>
                <c:pt idx="800" formatCode="0.00">
                  <c:v>0</c:v>
                </c:pt>
                <c:pt idx="801" formatCode="0.00">
                  <c:v>0</c:v>
                </c:pt>
                <c:pt idx="802" formatCode="0.00">
                  <c:v>0</c:v>
                </c:pt>
                <c:pt idx="803" formatCode="0.00">
                  <c:v>9.3567652942470119</c:v>
                </c:pt>
                <c:pt idx="804" formatCode="0.00">
                  <c:v>18.239610204950004</c:v>
                </c:pt>
                <c:pt idx="805" formatCode="0.00">
                  <c:v>29.334689744444088</c:v>
                </c:pt>
                <c:pt idx="806" formatCode="0.00">
                  <c:v>33.351388753095449</c:v>
                </c:pt>
                <c:pt idx="807" formatCode="0.00">
                  <c:v>26.096509411979749</c:v>
                </c:pt>
                <c:pt idx="808" formatCode="0.00">
                  <c:v>15.934071460757886</c:v>
                </c:pt>
                <c:pt idx="809" formatCode="0.00">
                  <c:v>0</c:v>
                </c:pt>
                <c:pt idx="810" formatCode="0.00">
                  <c:v>0</c:v>
                </c:pt>
                <c:pt idx="811" formatCode="0.00">
                  <c:v>0</c:v>
                </c:pt>
                <c:pt idx="812" formatCode="0.00">
                  <c:v>0</c:v>
                </c:pt>
                <c:pt idx="813" formatCode="0.00">
                  <c:v>0</c:v>
                </c:pt>
                <c:pt idx="814" formatCode="0.00">
                  <c:v>0</c:v>
                </c:pt>
                <c:pt idx="815" formatCode="0.00">
                  <c:v>0</c:v>
                </c:pt>
                <c:pt idx="816" formatCode="0.00">
                  <c:v>0</c:v>
                </c:pt>
                <c:pt idx="817" formatCode="0.00">
                  <c:v>0</c:v>
                </c:pt>
                <c:pt idx="818" formatCode="0.00">
                  <c:v>0</c:v>
                </c:pt>
                <c:pt idx="819" formatCode="0.00">
                  <c:v>0</c:v>
                </c:pt>
                <c:pt idx="820" formatCode="0.00">
                  <c:v>0</c:v>
                </c:pt>
                <c:pt idx="821" formatCode="0.00">
                  <c:v>0</c:v>
                </c:pt>
                <c:pt idx="822" formatCode="0.00">
                  <c:v>9.0019288249999967</c:v>
                </c:pt>
                <c:pt idx="823" formatCode="0.00">
                  <c:v>14.644481932859364</c:v>
                </c:pt>
                <c:pt idx="824" formatCode="0.00">
                  <c:v>16.428464422986011</c:v>
                </c:pt>
                <c:pt idx="825" formatCode="0.00">
                  <c:v>17.44637696944687</c:v>
                </c:pt>
                <c:pt idx="826" formatCode="0.00">
                  <c:v>17.176785011837861</c:v>
                </c:pt>
                <c:pt idx="827" formatCode="0.00">
                  <c:v>16.417496833680559</c:v>
                </c:pt>
                <c:pt idx="828" formatCode="0.00">
                  <c:v>16.959012392521881</c:v>
                </c:pt>
                <c:pt idx="829" formatCode="0.00">
                  <c:v>17.110365736763896</c:v>
                </c:pt>
                <c:pt idx="830" formatCode="0.00">
                  <c:v>19.461283385081252</c:v>
                </c:pt>
                <c:pt idx="831" formatCode="0.00">
                  <c:v>23.296672823775005</c:v>
                </c:pt>
                <c:pt idx="832" formatCode="0.00">
                  <c:v>24.151785334156376</c:v>
                </c:pt>
                <c:pt idx="833" formatCode="0.00">
                  <c:v>21.233346000141431</c:v>
                </c:pt>
                <c:pt idx="834" formatCode="0.00">
                  <c:v>15.357928848690648</c:v>
                </c:pt>
                <c:pt idx="835" formatCode="0.00">
                  <c:v>12.220364822322122</c:v>
                </c:pt>
                <c:pt idx="836" formatCode="0.00">
                  <c:v>12.73466522377381</c:v>
                </c:pt>
                <c:pt idx="837" formatCode="0.00">
                  <c:v>12.910627029202741</c:v>
                </c:pt>
                <c:pt idx="838" formatCode="0.00">
                  <c:v>12.2969632026028</c:v>
                </c:pt>
                <c:pt idx="839" formatCode="0.00">
                  <c:v>13.175885658148259</c:v>
                </c:pt>
                <c:pt idx="840" formatCode="0.00">
                  <c:v>15.32740308068772</c:v>
                </c:pt>
                <c:pt idx="841" formatCode="0.00">
                  <c:v>15.629909359416567</c:v>
                </c:pt>
                <c:pt idx="842" formatCode="0.00">
                  <c:v>15.465293646918402</c:v>
                </c:pt>
                <c:pt idx="843" formatCode="0.00">
                  <c:v>17.76639141452015</c:v>
                </c:pt>
                <c:pt idx="844" formatCode="0.00">
                  <c:v>19.878033763308597</c:v>
                </c:pt>
                <c:pt idx="845" formatCode="0.00">
                  <c:v>18.662217676485895</c:v>
                </c:pt>
                <c:pt idx="846" formatCode="0.00">
                  <c:v>15.079238101766629</c:v>
                </c:pt>
                <c:pt idx="847" formatCode="0.00">
                  <c:v>12.568669869043621</c:v>
                </c:pt>
                <c:pt idx="848" formatCode="0.00">
                  <c:v>12.186041947569469</c:v>
                </c:pt>
                <c:pt idx="849" formatCode="0.00">
                  <c:v>13.548226225808245</c:v>
                </c:pt>
                <c:pt idx="850" formatCode="0.00">
                  <c:v>17.214568755888411</c:v>
                </c:pt>
                <c:pt idx="851" formatCode="0.00">
                  <c:v>21.593480434366679</c:v>
                </c:pt>
                <c:pt idx="852" formatCode="0.00">
                  <c:v>22.174232387387484</c:v>
                </c:pt>
                <c:pt idx="853" formatCode="0.00">
                  <c:v>18.858006137976876</c:v>
                </c:pt>
                <c:pt idx="854" formatCode="0.00">
                  <c:v>17.187814146205781</c:v>
                </c:pt>
                <c:pt idx="855" formatCode="0.00">
                  <c:v>17.385443169065269</c:v>
                </c:pt>
                <c:pt idx="856" formatCode="0.00">
                  <c:v>16.622985064072004</c:v>
                </c:pt>
                <c:pt idx="857" formatCode="0.00">
                  <c:v>14.332004293014235</c:v>
                </c:pt>
                <c:pt idx="858" formatCode="0.00">
                  <c:v>12.907012425294562</c:v>
                </c:pt>
                <c:pt idx="859" formatCode="0.00">
                  <c:v>17.298295577631503</c:v>
                </c:pt>
                <c:pt idx="860" formatCode="0.00">
                  <c:v>23.537511886154501</c:v>
                </c:pt>
                <c:pt idx="861" formatCode="0.00">
                  <c:v>24.085221050446386</c:v>
                </c:pt>
                <c:pt idx="862" formatCode="0.00">
                  <c:v>20.937573036060126</c:v>
                </c:pt>
                <c:pt idx="863" formatCode="0.00">
                  <c:v>23.220774847181378</c:v>
                </c:pt>
                <c:pt idx="864" formatCode="0.00">
                  <c:v>32.723836130080599</c:v>
                </c:pt>
                <c:pt idx="865" formatCode="0.00">
                  <c:v>32.882026089896875</c:v>
                </c:pt>
                <c:pt idx="866" formatCode="0.00">
                  <c:v>23.577577733670502</c:v>
                </c:pt>
                <c:pt idx="867" formatCode="0.00">
                  <c:v>20.438703796023091</c:v>
                </c:pt>
                <c:pt idx="868" formatCode="0.00">
                  <c:v>24.574364694672109</c:v>
                </c:pt>
                <c:pt idx="869" formatCode="0.00">
                  <c:v>29.622156724770232</c:v>
                </c:pt>
                <c:pt idx="870" formatCode="0.00">
                  <c:v>26.800128813991769</c:v>
                </c:pt>
                <c:pt idx="871" formatCode="0.00">
                  <c:v>18.280755325929732</c:v>
                </c:pt>
                <c:pt idx="872" formatCode="0.00">
                  <c:v>0</c:v>
                </c:pt>
                <c:pt idx="873" formatCode="0.00">
                  <c:v>0</c:v>
                </c:pt>
                <c:pt idx="874" formatCode="0.00">
                  <c:v>0</c:v>
                </c:pt>
                <c:pt idx="875" formatCode="0.00">
                  <c:v>0</c:v>
                </c:pt>
                <c:pt idx="876" formatCode="0.00">
                  <c:v>0</c:v>
                </c:pt>
                <c:pt idx="877" formatCode="0.00">
                  <c:v>0</c:v>
                </c:pt>
                <c:pt idx="878" formatCode="0.00">
                  <c:v>0</c:v>
                </c:pt>
                <c:pt idx="879" formatCode="0.00">
                  <c:v>0</c:v>
                </c:pt>
                <c:pt idx="880" formatCode="0.00">
                  <c:v>0</c:v>
                </c:pt>
                <c:pt idx="881" formatCode="0.00">
                  <c:v>0</c:v>
                </c:pt>
                <c:pt idx="882" formatCode="0.00">
                  <c:v>0</c:v>
                </c:pt>
                <c:pt idx="883" formatCode="0.00">
                  <c:v>0</c:v>
                </c:pt>
                <c:pt idx="884" formatCode="0.00">
                  <c:v>0</c:v>
                </c:pt>
                <c:pt idx="885" formatCode="0.00">
                  <c:v>0</c:v>
                </c:pt>
                <c:pt idx="886" formatCode="0.00">
                  <c:v>13.594378652674868</c:v>
                </c:pt>
                <c:pt idx="887" formatCode="0.00">
                  <c:v>15.181091499108708</c:v>
                </c:pt>
                <c:pt idx="888" formatCode="0.00">
                  <c:v>15.788891445400003</c:v>
                </c:pt>
                <c:pt idx="889" formatCode="0.00">
                  <c:v>14.79936519894618</c:v>
                </c:pt>
                <c:pt idx="890" formatCode="0.00">
                  <c:v>0</c:v>
                </c:pt>
                <c:pt idx="891" formatCode="0.00">
                  <c:v>0</c:v>
                </c:pt>
                <c:pt idx="892" formatCode="0.00">
                  <c:v>0</c:v>
                </c:pt>
                <c:pt idx="893" formatCode="0.00">
                  <c:v>0</c:v>
                </c:pt>
                <c:pt idx="894" formatCode="0.00">
                  <c:v>0</c:v>
                </c:pt>
                <c:pt idx="895" formatCode="0.00">
                  <c:v>0</c:v>
                </c:pt>
                <c:pt idx="896" formatCode="0.00">
                  <c:v>0</c:v>
                </c:pt>
                <c:pt idx="897" formatCode="0.00">
                  <c:v>0</c:v>
                </c:pt>
                <c:pt idx="898" formatCode="0.00">
                  <c:v>0</c:v>
                </c:pt>
                <c:pt idx="899" formatCode="0.00">
                  <c:v>0</c:v>
                </c:pt>
                <c:pt idx="900" formatCode="0.00">
                  <c:v>0</c:v>
                </c:pt>
                <c:pt idx="901" formatCode="0.00">
                  <c:v>0</c:v>
                </c:pt>
                <c:pt idx="902" formatCode="0.00">
                  <c:v>0</c:v>
                </c:pt>
                <c:pt idx="903" formatCode="0.00">
                  <c:v>0</c:v>
                </c:pt>
                <c:pt idx="904" formatCode="0.00">
                  <c:v>0</c:v>
                </c:pt>
                <c:pt idx="905" formatCode="0.00">
                  <c:v>0</c:v>
                </c:pt>
                <c:pt idx="906" formatCode="0.00">
                  <c:v>0</c:v>
                </c:pt>
                <c:pt idx="907" formatCode="0.00">
                  <c:v>0</c:v>
                </c:pt>
                <c:pt idx="908" formatCode="0.00">
                  <c:v>0</c:v>
                </c:pt>
                <c:pt idx="909" formatCode="0.00">
                  <c:v>0</c:v>
                </c:pt>
                <c:pt idx="910" formatCode="0.00">
                  <c:v>9.3567652942470119</c:v>
                </c:pt>
                <c:pt idx="911" formatCode="0.00">
                  <c:v>18.239610204950004</c:v>
                </c:pt>
                <c:pt idx="912" formatCode="0.00">
                  <c:v>29.334689744444088</c:v>
                </c:pt>
                <c:pt idx="913" formatCode="0.00">
                  <c:v>33.351388753095449</c:v>
                </c:pt>
                <c:pt idx="914" formatCode="0.00">
                  <c:v>26.096509411979749</c:v>
                </c:pt>
                <c:pt idx="915" formatCode="0.00">
                  <c:v>19.959765905202339</c:v>
                </c:pt>
                <c:pt idx="916" formatCode="0.00">
                  <c:v>27.513898274999985</c:v>
                </c:pt>
                <c:pt idx="917" formatCode="0.00">
                  <c:v>28.296458614236119</c:v>
                </c:pt>
                <c:pt idx="918" formatCode="0.00">
                  <c:v>20.458344080984983</c:v>
                </c:pt>
                <c:pt idx="919" formatCode="0.00">
                  <c:v>15.017031670939913</c:v>
                </c:pt>
                <c:pt idx="920" formatCode="0.00">
                  <c:v>0</c:v>
                </c:pt>
                <c:pt idx="921" formatCode="0.00">
                  <c:v>13.181233189660764</c:v>
                </c:pt>
                <c:pt idx="922" formatCode="0.00">
                  <c:v>17.379636892536325</c:v>
                </c:pt>
                <c:pt idx="923" formatCode="0.00">
                  <c:v>24.18962173130625</c:v>
                </c:pt>
                <c:pt idx="924" formatCode="0.00">
                  <c:v>27.855304280176394</c:v>
                </c:pt>
                <c:pt idx="925" formatCode="0.00">
                  <c:v>25.726804176821862</c:v>
                </c:pt>
                <c:pt idx="926" formatCode="0.00">
                  <c:v>13.346635945195464</c:v>
                </c:pt>
                <c:pt idx="927" formatCode="0.00">
                  <c:v>0</c:v>
                </c:pt>
                <c:pt idx="928" formatCode="0.00">
                  <c:v>0</c:v>
                </c:pt>
                <c:pt idx="929" formatCode="0.00">
                  <c:v>0</c:v>
                </c:pt>
                <c:pt idx="930" formatCode="0.00">
                  <c:v>0</c:v>
                </c:pt>
                <c:pt idx="931" formatCode="0.00">
                  <c:v>0</c:v>
                </c:pt>
                <c:pt idx="932" formatCode="0.00">
                  <c:v>0</c:v>
                </c:pt>
                <c:pt idx="933" formatCode="0.00">
                  <c:v>0</c:v>
                </c:pt>
                <c:pt idx="934" formatCode="0.00">
                  <c:v>0</c:v>
                </c:pt>
                <c:pt idx="935" formatCode="0.00">
                  <c:v>0</c:v>
                </c:pt>
                <c:pt idx="936" formatCode="0.00">
                  <c:v>0</c:v>
                </c:pt>
                <c:pt idx="937" formatCode="0.00">
                  <c:v>0</c:v>
                </c:pt>
                <c:pt idx="938" formatCode="0.00">
                  <c:v>0</c:v>
                </c:pt>
                <c:pt idx="939" formatCode="0.00">
                  <c:v>0</c:v>
                </c:pt>
                <c:pt idx="940" formatCode="0.00">
                  <c:v>0</c:v>
                </c:pt>
                <c:pt idx="941" formatCode="0.00">
                  <c:v>0</c:v>
                </c:pt>
                <c:pt idx="942" formatCode="0.00">
                  <c:v>0</c:v>
                </c:pt>
                <c:pt idx="943" formatCode="0.00">
                  <c:v>0</c:v>
                </c:pt>
                <c:pt idx="944" formatCode="0.00">
                  <c:v>0</c:v>
                </c:pt>
                <c:pt idx="945" formatCode="0.00">
                  <c:v>0</c:v>
                </c:pt>
                <c:pt idx="946" formatCode="0.00">
                  <c:v>10.166204711012981</c:v>
                </c:pt>
                <c:pt idx="947" formatCode="0.00">
                  <c:v>11.013898275000019</c:v>
                </c:pt>
                <c:pt idx="948" formatCode="0.00">
                  <c:v>13.960599373812862</c:v>
                </c:pt>
                <c:pt idx="949" formatCode="0.00">
                  <c:v>16.719095834940816</c:v>
                </c:pt>
                <c:pt idx="950" formatCode="0.00">
                  <c:v>15.28981475557501</c:v>
                </c:pt>
                <c:pt idx="951" formatCode="0.00">
                  <c:v>11.552229230194566</c:v>
                </c:pt>
                <c:pt idx="952" formatCode="0.00">
                  <c:v>0</c:v>
                </c:pt>
                <c:pt idx="953" formatCode="0.00">
                  <c:v>0</c:v>
                </c:pt>
                <c:pt idx="954" formatCode="0.00">
                  <c:v>0</c:v>
                </c:pt>
                <c:pt idx="955" formatCode="0.00">
                  <c:v>0</c:v>
                </c:pt>
                <c:pt idx="956" formatCode="0.00">
                  <c:v>0</c:v>
                </c:pt>
                <c:pt idx="957" formatCode="0.00">
                  <c:v>0</c:v>
                </c:pt>
                <c:pt idx="958" formatCode="0.00">
                  <c:v>0</c:v>
                </c:pt>
                <c:pt idx="959" formatCode="0.00">
                  <c:v>0</c:v>
                </c:pt>
                <c:pt idx="960" formatCode="0.00">
                  <c:v>0</c:v>
                </c:pt>
                <c:pt idx="961" formatCode="0.00">
                  <c:v>12.665759325823045</c:v>
                </c:pt>
                <c:pt idx="962" formatCode="0.00">
                  <c:v>24.156560577307189</c:v>
                </c:pt>
                <c:pt idx="963" formatCode="0.00">
                  <c:v>35.210888931827867</c:v>
                </c:pt>
                <c:pt idx="964" formatCode="0.00">
                  <c:v>39.994437338889696</c:v>
                </c:pt>
                <c:pt idx="965" formatCode="0.00">
                  <c:v>37.703491698576741</c:v>
                </c:pt>
                <c:pt idx="966" formatCode="0.00">
                  <c:v>30.414920219894562</c:v>
                </c:pt>
                <c:pt idx="967" formatCode="0.00">
                  <c:v>21.249693409050685</c:v>
                </c:pt>
                <c:pt idx="968" formatCode="0.00">
                  <c:v>13.741180769987288</c:v>
                </c:pt>
                <c:pt idx="969" formatCode="0.00">
                  <c:v>0</c:v>
                </c:pt>
                <c:pt idx="970" formatCode="0.00">
                  <c:v>0</c:v>
                </c:pt>
                <c:pt idx="971" formatCode="0.00">
                  <c:v>0</c:v>
                </c:pt>
                <c:pt idx="972" formatCode="0.00">
                  <c:v>0</c:v>
                </c:pt>
                <c:pt idx="973" formatCode="0.00">
                  <c:v>0</c:v>
                </c:pt>
                <c:pt idx="974" formatCode="0.00">
                  <c:v>0</c:v>
                </c:pt>
                <c:pt idx="975" formatCode="0.00">
                  <c:v>0</c:v>
                </c:pt>
                <c:pt idx="976" formatCode="0.00">
                  <c:v>0</c:v>
                </c:pt>
                <c:pt idx="977" formatCode="0.00">
                  <c:v>0</c:v>
                </c:pt>
                <c:pt idx="978" formatCode="0.00">
                  <c:v>0</c:v>
                </c:pt>
                <c:pt idx="979" formatCode="0.00">
                  <c:v>0</c:v>
                </c:pt>
                <c:pt idx="980" formatCode="0.00">
                  <c:v>0</c:v>
                </c:pt>
                <c:pt idx="981" formatCode="0.00">
                  <c:v>0</c:v>
                </c:pt>
                <c:pt idx="982" formatCode="0.00">
                  <c:v>0</c:v>
                </c:pt>
                <c:pt idx="983" formatCode="0.00">
                  <c:v>0</c:v>
                </c:pt>
                <c:pt idx="984" formatCode="0.00">
                  <c:v>0</c:v>
                </c:pt>
                <c:pt idx="985" formatCode="0.00">
                  <c:v>0</c:v>
                </c:pt>
                <c:pt idx="986" formatCode="0.00">
                  <c:v>0</c:v>
                </c:pt>
                <c:pt idx="987" formatCode="0.00">
                  <c:v>0</c:v>
                </c:pt>
                <c:pt idx="988" formatCode="0.00">
                  <c:v>0</c:v>
                </c:pt>
                <c:pt idx="989" formatCode="0.00">
                  <c:v>0</c:v>
                </c:pt>
                <c:pt idx="990" formatCode="0.00">
                  <c:v>0</c:v>
                </c:pt>
                <c:pt idx="991" formatCode="0.00">
                  <c:v>0</c:v>
                </c:pt>
                <c:pt idx="992" formatCode="0.00">
                  <c:v>0</c:v>
                </c:pt>
                <c:pt idx="993" formatCode="0.00">
                  <c:v>0</c:v>
                </c:pt>
                <c:pt idx="994" formatCode="0.00">
                  <c:v>0</c:v>
                </c:pt>
                <c:pt idx="995" formatCode="0.00">
                  <c:v>0</c:v>
                </c:pt>
                <c:pt idx="996" formatCode="0.00">
                  <c:v>0</c:v>
                </c:pt>
                <c:pt idx="997" formatCode="0.00">
                  <c:v>0</c:v>
                </c:pt>
                <c:pt idx="998" formatCode="0.00">
                  <c:v>0</c:v>
                </c:pt>
                <c:pt idx="999" formatCode="0.00">
                  <c:v>0</c:v>
                </c:pt>
                <c:pt idx="1000" formatCode="0.00">
                  <c:v>0</c:v>
                </c:pt>
                <c:pt idx="1001" formatCode="0.00">
                  <c:v>0</c:v>
                </c:pt>
                <c:pt idx="1002" formatCode="0.00">
                  <c:v>0</c:v>
                </c:pt>
                <c:pt idx="1003" formatCode="0.00">
                  <c:v>0</c:v>
                </c:pt>
                <c:pt idx="1004" formatCode="0.00">
                  <c:v>0</c:v>
                </c:pt>
                <c:pt idx="1005" formatCode="0.00">
                  <c:v>0</c:v>
                </c:pt>
                <c:pt idx="1006" formatCode="0.00">
                  <c:v>0</c:v>
                </c:pt>
                <c:pt idx="1007" formatCode="0.00">
                  <c:v>0</c:v>
                </c:pt>
                <c:pt idx="1008" formatCode="0.00">
                  <c:v>0</c:v>
                </c:pt>
                <c:pt idx="1009" formatCode="0.00">
                  <c:v>0</c:v>
                </c:pt>
                <c:pt idx="1010" formatCode="0.00">
                  <c:v>0</c:v>
                </c:pt>
                <c:pt idx="1011" formatCode="0.00">
                  <c:v>0</c:v>
                </c:pt>
                <c:pt idx="1012" formatCode="0.00">
                  <c:v>0</c:v>
                </c:pt>
                <c:pt idx="1013" formatCode="0.00">
                  <c:v>0</c:v>
                </c:pt>
                <c:pt idx="1014" formatCode="0.00">
                  <c:v>0</c:v>
                </c:pt>
                <c:pt idx="1015" formatCode="0.00">
                  <c:v>0</c:v>
                </c:pt>
                <c:pt idx="1016" formatCode="0.00">
                  <c:v>0</c:v>
                </c:pt>
                <c:pt idx="1017" formatCode="0.00">
                  <c:v>0</c:v>
                </c:pt>
                <c:pt idx="1018" formatCode="0.00">
                  <c:v>0</c:v>
                </c:pt>
                <c:pt idx="1019" formatCode="0.00">
                  <c:v>0</c:v>
                </c:pt>
                <c:pt idx="1020" formatCode="0.00">
                  <c:v>0</c:v>
                </c:pt>
                <c:pt idx="1021" formatCode="0.00">
                  <c:v>0</c:v>
                </c:pt>
                <c:pt idx="1022" formatCode="0.00">
                  <c:v>0</c:v>
                </c:pt>
                <c:pt idx="1023" formatCode="0.00">
                  <c:v>0</c:v>
                </c:pt>
                <c:pt idx="1024" formatCode="0.00">
                  <c:v>0</c:v>
                </c:pt>
                <c:pt idx="1025" formatCode="0.00">
                  <c:v>0</c:v>
                </c:pt>
                <c:pt idx="1026" formatCode="0.00">
                  <c:v>0</c:v>
                </c:pt>
                <c:pt idx="1027" formatCode="0.00">
                  <c:v>0</c:v>
                </c:pt>
                <c:pt idx="1028" formatCode="0.00">
                  <c:v>0</c:v>
                </c:pt>
                <c:pt idx="1029" formatCode="0.00">
                  <c:v>0.34949536757860084</c:v>
                </c:pt>
                <c:pt idx="1030" formatCode="0.00">
                  <c:v>2.7280208706000004</c:v>
                </c:pt>
                <c:pt idx="1031" formatCode="0.00">
                  <c:v>8.6226114212610057</c:v>
                </c:pt>
                <c:pt idx="1032" formatCode="0.00">
                  <c:v>15.09786512486286</c:v>
                </c:pt>
                <c:pt idx="1033" formatCode="0.00">
                  <c:v>18.262140637860078</c:v>
                </c:pt>
                <c:pt idx="1034" formatCode="0.00">
                  <c:v>19.328941933688064</c:v>
                </c:pt>
                <c:pt idx="1035" formatCode="0.00">
                  <c:v>20.437510714369449</c:v>
                </c:pt>
                <c:pt idx="1036" formatCode="0.00">
                  <c:v>21.807029428161819</c:v>
                </c:pt>
                <c:pt idx="1037" formatCode="0.00">
                  <c:v>21.72158237686472</c:v>
                </c:pt>
                <c:pt idx="1038" formatCode="0.00">
                  <c:v>19.935200557517707</c:v>
                </c:pt>
                <c:pt idx="1039" formatCode="0.00">
                  <c:v>18.664879034228683</c:v>
                </c:pt>
                <c:pt idx="1040" formatCode="0.00">
                  <c:v>19.551041135765487</c:v>
                </c:pt>
                <c:pt idx="1041" formatCode="0.00">
                  <c:v>22.589952993480658</c:v>
                </c:pt>
                <c:pt idx="1042" formatCode="0.00">
                  <c:v>24.952664929732503</c:v>
                </c:pt>
                <c:pt idx="1043" formatCode="0.00">
                  <c:v>25.217499864206584</c:v>
                </c:pt>
                <c:pt idx="1044" formatCode="0.00">
                  <c:v>22.522993708768968</c:v>
                </c:pt>
                <c:pt idx="1045" formatCode="0.00">
                  <c:v>17.645914519919099</c:v>
                </c:pt>
                <c:pt idx="1046" formatCode="0.00">
                  <c:v>13.087554119300099</c:v>
                </c:pt>
                <c:pt idx="1047" formatCode="0.00">
                  <c:v>10.724637377422209</c:v>
                </c:pt>
                <c:pt idx="1048" formatCode="0.00">
                  <c:v>10.748626908756949</c:v>
                </c:pt>
                <c:pt idx="1049" formatCode="0.00">
                  <c:v>11.202293639959368</c:v>
                </c:pt>
                <c:pt idx="1050" formatCode="0.00">
                  <c:v>0</c:v>
                </c:pt>
                <c:pt idx="1051" formatCode="0.00">
                  <c:v>0</c:v>
                </c:pt>
                <c:pt idx="1052" formatCode="0.00">
                  <c:v>0</c:v>
                </c:pt>
                <c:pt idx="1053" formatCode="0.00">
                  <c:v>0</c:v>
                </c:pt>
                <c:pt idx="1054" formatCode="0.00">
                  <c:v>0</c:v>
                </c:pt>
                <c:pt idx="1055" formatCode="0.00">
                  <c:v>0</c:v>
                </c:pt>
                <c:pt idx="1056" formatCode="0.00">
                  <c:v>0</c:v>
                </c:pt>
                <c:pt idx="1057" formatCode="0.00">
                  <c:v>0</c:v>
                </c:pt>
                <c:pt idx="1058" formatCode="0.00">
                  <c:v>0</c:v>
                </c:pt>
                <c:pt idx="1059" formatCode="0.00">
                  <c:v>0</c:v>
                </c:pt>
                <c:pt idx="1060" formatCode="0.00">
                  <c:v>0</c:v>
                </c:pt>
                <c:pt idx="1061" formatCode="0.00">
                  <c:v>0</c:v>
                </c:pt>
                <c:pt idx="1062" formatCode="0.00">
                  <c:v>0</c:v>
                </c:pt>
                <c:pt idx="1063" formatCode="0.00">
                  <c:v>0</c:v>
                </c:pt>
                <c:pt idx="1064" formatCode="0.00">
                  <c:v>0</c:v>
                </c:pt>
                <c:pt idx="1065" formatCode="0.00">
                  <c:v>2.7096630360726728</c:v>
                </c:pt>
                <c:pt idx="1066" formatCode="0.00">
                  <c:v>5.5078878241711937</c:v>
                </c:pt>
                <c:pt idx="1067" formatCode="0.00">
                  <c:v>11.010897507711109</c:v>
                </c:pt>
                <c:pt idx="1068" formatCode="0.00">
                  <c:v>15.130029912540495</c:v>
                </c:pt>
                <c:pt idx="1069" formatCode="0.00">
                  <c:v>12.273165338525002</c:v>
                </c:pt>
                <c:pt idx="1070" formatCode="0.00">
                  <c:v>7.4622948732527803</c:v>
                </c:pt>
                <c:pt idx="1071" formatCode="0.00">
                  <c:v>7.6492546157999941</c:v>
                </c:pt>
                <c:pt idx="1072" formatCode="0.00">
                  <c:v>11.65425667217778</c:v>
                </c:pt>
                <c:pt idx="1073" formatCode="0.00">
                  <c:v>16.698829747200005</c:v>
                </c:pt>
                <c:pt idx="1074" formatCode="0.00">
                  <c:v>21.148399473686105</c:v>
                </c:pt>
                <c:pt idx="1075" formatCode="0.00">
                  <c:v>26.766414018693762</c:v>
                </c:pt>
                <c:pt idx="1076" formatCode="0.00">
                  <c:v>34.558748019529652</c:v>
                </c:pt>
                <c:pt idx="1077" formatCode="0.00">
                  <c:v>41.095786192160155</c:v>
                </c:pt>
                <c:pt idx="1078" formatCode="0.00">
                  <c:v>41.908613140313854</c:v>
                </c:pt>
                <c:pt idx="1079" formatCode="0.00">
                  <c:v>38.531183081186818</c:v>
                </c:pt>
                <c:pt idx="1080" formatCode="0.00">
                  <c:v>34.435861048288892</c:v>
                </c:pt>
                <c:pt idx="1081" formatCode="0.00">
                  <c:v>32.474497823643517</c:v>
                </c:pt>
                <c:pt idx="1082" formatCode="0.00">
                  <c:v>28.711293257800019</c:v>
                </c:pt>
                <c:pt idx="1083" formatCode="0.00">
                  <c:v>20.35375572478878</c:v>
                </c:pt>
                <c:pt idx="1084" formatCode="0.00">
                  <c:v>0</c:v>
                </c:pt>
                <c:pt idx="1085" formatCode="0.00">
                  <c:v>0</c:v>
                </c:pt>
                <c:pt idx="1086" formatCode="0.00">
                  <c:v>0</c:v>
                </c:pt>
                <c:pt idx="1087" formatCode="0.00">
                  <c:v>0</c:v>
                </c:pt>
                <c:pt idx="1088" formatCode="0.00">
                  <c:v>0</c:v>
                </c:pt>
                <c:pt idx="1089" formatCode="0.00">
                  <c:v>11.256478729568627</c:v>
                </c:pt>
                <c:pt idx="1090" formatCode="0.00">
                  <c:v>11.728619323255552</c:v>
                </c:pt>
                <c:pt idx="1091" formatCode="0.00">
                  <c:v>11.303977526644418</c:v>
                </c:pt>
                <c:pt idx="1092" formatCode="0.00">
                  <c:v>0</c:v>
                </c:pt>
                <c:pt idx="1093" formatCode="0.00">
                  <c:v>12.202310859977795</c:v>
                </c:pt>
                <c:pt idx="1094" formatCode="0.00">
                  <c:v>16.792899856327452</c:v>
                </c:pt>
                <c:pt idx="1095" formatCode="0.00">
                  <c:v>23.092426831831936</c:v>
                </c:pt>
                <c:pt idx="1096" formatCode="0.00">
                  <c:v>25.200244701761349</c:v>
                </c:pt>
                <c:pt idx="1097" formatCode="0.00">
                  <c:v>21.467129621874999</c:v>
                </c:pt>
                <c:pt idx="1098" formatCode="0.00">
                  <c:v>16.390242655886095</c:v>
                </c:pt>
                <c:pt idx="1099" formatCode="0.00">
                  <c:v>0</c:v>
                </c:pt>
                <c:pt idx="1100" formatCode="0.00">
                  <c:v>0</c:v>
                </c:pt>
                <c:pt idx="1101" formatCode="0.00">
                  <c:v>0</c:v>
                </c:pt>
                <c:pt idx="1102" formatCode="0.00">
                  <c:v>0</c:v>
                </c:pt>
                <c:pt idx="1103" formatCode="0.00">
                  <c:v>0</c:v>
                </c:pt>
                <c:pt idx="1104" formatCode="0.00">
                  <c:v>0</c:v>
                </c:pt>
                <c:pt idx="1105" formatCode="0.00">
                  <c:v>18.939810859977801</c:v>
                </c:pt>
                <c:pt idx="1106" formatCode="0.00">
                  <c:v>27.274363492525826</c:v>
                </c:pt>
                <c:pt idx="1107" formatCode="0.00">
                  <c:v>29.283012613509712</c:v>
                </c:pt>
                <c:pt idx="1108" formatCode="0.00">
                  <c:v>22.798054176821889</c:v>
                </c:pt>
                <c:pt idx="1109" formatCode="0.00">
                  <c:v>14.668761886154551</c:v>
                </c:pt>
                <c:pt idx="1110" formatCode="0.00">
                  <c:v>0</c:v>
                </c:pt>
                <c:pt idx="1111" formatCode="0.00">
                  <c:v>0</c:v>
                </c:pt>
                <c:pt idx="1112" formatCode="0.00">
                  <c:v>0</c:v>
                </c:pt>
                <c:pt idx="1113" formatCode="0.00">
                  <c:v>0</c:v>
                </c:pt>
                <c:pt idx="1114" formatCode="0.00">
                  <c:v>17.99307675169813</c:v>
                </c:pt>
                <c:pt idx="1115" formatCode="0.00">
                  <c:v>30.874033502566565</c:v>
                </c:pt>
                <c:pt idx="1116" formatCode="0.00">
                  <c:v>39.337451849237731</c:v>
                </c:pt>
                <c:pt idx="1117" formatCode="0.00">
                  <c:v>34.372156430452719</c:v>
                </c:pt>
                <c:pt idx="1118" formatCode="0.00">
                  <c:v>22.444290701674195</c:v>
                </c:pt>
                <c:pt idx="1119" formatCode="0.00">
                  <c:v>0</c:v>
                </c:pt>
                <c:pt idx="1120" formatCode="0.00">
                  <c:v>0</c:v>
                </c:pt>
                <c:pt idx="1121" formatCode="0.00">
                  <c:v>0</c:v>
                </c:pt>
                <c:pt idx="1122" formatCode="0.00">
                  <c:v>0</c:v>
                </c:pt>
                <c:pt idx="1123" formatCode="0.00">
                  <c:v>0</c:v>
                </c:pt>
                <c:pt idx="1124" formatCode="0.00">
                  <c:v>0</c:v>
                </c:pt>
                <c:pt idx="1125" formatCode="0.00">
                  <c:v>0</c:v>
                </c:pt>
                <c:pt idx="1126" formatCode="0.00">
                  <c:v>0</c:v>
                </c:pt>
                <c:pt idx="1127" formatCode="0.00">
                  <c:v>0</c:v>
                </c:pt>
                <c:pt idx="1128" formatCode="0.00">
                  <c:v>0</c:v>
                </c:pt>
                <c:pt idx="1129" formatCode="0.00">
                  <c:v>0</c:v>
                </c:pt>
                <c:pt idx="1130" formatCode="0.00">
                  <c:v>0</c:v>
                </c:pt>
                <c:pt idx="1131" formatCode="0.00">
                  <c:v>0</c:v>
                </c:pt>
                <c:pt idx="1132" formatCode="0.00">
                  <c:v>0</c:v>
                </c:pt>
                <c:pt idx="1133" formatCode="0.00">
                  <c:v>0</c:v>
                </c:pt>
                <c:pt idx="1134" formatCode="0.00">
                  <c:v>0</c:v>
                </c:pt>
                <c:pt idx="1135" formatCode="0.00">
                  <c:v>0</c:v>
                </c:pt>
                <c:pt idx="1136" formatCode="0.00">
                  <c:v>0</c:v>
                </c:pt>
                <c:pt idx="1137" formatCode="0.00">
                  <c:v>0</c:v>
                </c:pt>
                <c:pt idx="1138" formatCode="0.00">
                  <c:v>0</c:v>
                </c:pt>
                <c:pt idx="1139" formatCode="0.00">
                  <c:v>0</c:v>
                </c:pt>
                <c:pt idx="1140" formatCode="0.00">
                  <c:v>0</c:v>
                </c:pt>
                <c:pt idx="1141" formatCode="0.00">
                  <c:v>2.7708473368615882</c:v>
                </c:pt>
                <c:pt idx="1142" formatCode="0.00">
                  <c:v>3.2759206804184147</c:v>
                </c:pt>
                <c:pt idx="1143" formatCode="0.00">
                  <c:v>4.5430568283423467</c:v>
                </c:pt>
                <c:pt idx="1144" formatCode="0.00">
                  <c:v>7.6947092217045281</c:v>
                </c:pt>
                <c:pt idx="1145" formatCode="0.00">
                  <c:v>12.037520735993073</c:v>
                </c:pt>
                <c:pt idx="1146" formatCode="0.00">
                  <c:v>12.826257080078122</c:v>
                </c:pt>
                <c:pt idx="1147" formatCode="0.00">
                  <c:v>8.3319974892436228</c:v>
                </c:pt>
                <c:pt idx="1148" formatCode="0.00">
                  <c:v>0</c:v>
                </c:pt>
                <c:pt idx="1149" formatCode="0.00">
                  <c:v>0</c:v>
                </c:pt>
                <c:pt idx="1150" formatCode="0.00">
                  <c:v>0</c:v>
                </c:pt>
                <c:pt idx="1151" formatCode="0.00">
                  <c:v>0</c:v>
                </c:pt>
                <c:pt idx="1152" formatCode="0.00">
                  <c:v>0</c:v>
                </c:pt>
                <c:pt idx="1153" formatCode="0.00">
                  <c:v>0</c:v>
                </c:pt>
                <c:pt idx="1154" formatCode="0.00">
                  <c:v>3.6954122444444448</c:v>
                </c:pt>
                <c:pt idx="1155" formatCode="0.00">
                  <c:v>9.4878654048761462</c:v>
                </c:pt>
                <c:pt idx="1156" formatCode="0.00">
                  <c:v>19.171210458578603</c:v>
                </c:pt>
                <c:pt idx="1157" formatCode="0.00">
                  <c:v>25.2577922489352</c:v>
                </c:pt>
                <c:pt idx="1158" formatCode="0.00">
                  <c:v>24.802219368724167</c:v>
                </c:pt>
                <c:pt idx="1159" formatCode="0.00">
                  <c:v>27.413349375499902</c:v>
                </c:pt>
                <c:pt idx="1160" formatCode="0.00">
                  <c:v>34.563214665722334</c:v>
                </c:pt>
                <c:pt idx="1161" formatCode="0.00">
                  <c:v>43.036084662773952</c:v>
                </c:pt>
                <c:pt idx="1162" formatCode="0.00">
                  <c:v>47.532616862464224</c:v>
                </c:pt>
                <c:pt idx="1163" formatCode="0.00">
                  <c:v>46.309087973576027</c:v>
                </c:pt>
                <c:pt idx="1164" formatCode="0.00">
                  <c:v>44.623516527018431</c:v>
                </c:pt>
                <c:pt idx="1165" formatCode="0.00">
                  <c:v>45.309633019574669</c:v>
                </c:pt>
                <c:pt idx="1166" formatCode="0.00">
                  <c:v>46.58793321598511</c:v>
                </c:pt>
                <c:pt idx="1167" formatCode="0.00">
                  <c:v>47.661391445399971</c:v>
                </c:pt>
                <c:pt idx="1168" formatCode="0.00">
                  <c:v>39.16325405505264</c:v>
                </c:pt>
                <c:pt idx="1169" formatCode="0.00">
                  <c:v>29.431077274524196</c:v>
                </c:pt>
                <c:pt idx="1170" formatCode="0.00">
                  <c:v>32.88661949656067</c:v>
                </c:pt>
                <c:pt idx="1171" formatCode="0.00">
                  <c:v>36.199245038147275</c:v>
                </c:pt>
                <c:pt idx="1172" formatCode="0.00">
                  <c:v>35.355857456670371</c:v>
                </c:pt>
                <c:pt idx="1173" formatCode="0.00">
                  <c:v>34.999139484678778</c:v>
                </c:pt>
                <c:pt idx="1174" formatCode="0.00">
                  <c:v>33.931512928124988</c:v>
                </c:pt>
                <c:pt idx="1175" formatCode="0.00">
                  <c:v>32.704966212627532</c:v>
                </c:pt>
                <c:pt idx="1176" formatCode="0.00">
                  <c:v>32.015406172860388</c:v>
                </c:pt>
                <c:pt idx="1177" formatCode="0.00">
                  <c:v>30.601307287975001</c:v>
                </c:pt>
                <c:pt idx="1178" formatCode="0.00">
                  <c:v>29.053569698046893</c:v>
                </c:pt>
                <c:pt idx="1179" formatCode="0.00">
                  <c:v>28.744193705167103</c:v>
                </c:pt>
                <c:pt idx="1180" formatCode="0.00">
                  <c:v>30.420816821981216</c:v>
                </c:pt>
                <c:pt idx="1181" formatCode="0.00">
                  <c:v>32.217573598473393</c:v>
                </c:pt>
                <c:pt idx="1182" formatCode="0.00">
                  <c:v>32.687112692334374</c:v>
                </c:pt>
                <c:pt idx="1183" formatCode="0.00">
                  <c:v>32.471904122931512</c:v>
                </c:pt>
                <c:pt idx="1184" formatCode="0.00">
                  <c:v>30.808401233552011</c:v>
                </c:pt>
                <c:pt idx="1185" formatCode="0.00">
                  <c:v>29.021065996194203</c:v>
                </c:pt>
                <c:pt idx="1186" formatCode="0.00">
                  <c:v>27.867836306553677</c:v>
                </c:pt>
                <c:pt idx="1187" formatCode="0.00">
                  <c:v>25.948623078821377</c:v>
                </c:pt>
                <c:pt idx="1188" formatCode="0.00">
                  <c:v>22.510756517701125</c:v>
                </c:pt>
                <c:pt idx="1189" formatCode="0.00">
                  <c:v>0</c:v>
                </c:pt>
                <c:pt idx="1190" formatCode="0.00">
                  <c:v>0</c:v>
                </c:pt>
                <c:pt idx="1191" formatCode="0.00">
                  <c:v>0</c:v>
                </c:pt>
                <c:pt idx="1192" formatCode="0.00">
                  <c:v>0</c:v>
                </c:pt>
                <c:pt idx="1193" formatCode="0.00">
                  <c:v>0</c:v>
                </c:pt>
                <c:pt idx="1194" formatCode="0.00">
                  <c:v>0</c:v>
                </c:pt>
                <c:pt idx="1195" formatCode="0.00">
                  <c:v>0</c:v>
                </c:pt>
                <c:pt idx="1196" formatCode="0.00">
                  <c:v>0</c:v>
                </c:pt>
                <c:pt idx="1197" formatCode="0.00">
                  <c:v>21.088395406590095</c:v>
                </c:pt>
                <c:pt idx="1198" formatCode="0.00">
                  <c:v>21.122467018919409</c:v>
                </c:pt>
                <c:pt idx="1199" formatCode="0.00">
                  <c:v>21.122467018919306</c:v>
                </c:pt>
                <c:pt idx="1200" formatCode="0.00">
                  <c:v>24.007408744854512</c:v>
                </c:pt>
                <c:pt idx="1201" formatCode="0.00">
                  <c:v>27.019488685041232</c:v>
                </c:pt>
                <c:pt idx="1202" formatCode="0.00">
                  <c:v>30.100212568730537</c:v>
                </c:pt>
                <c:pt idx="1203" formatCode="0.00">
                  <c:v>32.627500374549861</c:v>
                </c:pt>
                <c:pt idx="1204" formatCode="0.00">
                  <c:v>31.534826469011257</c:v>
                </c:pt>
                <c:pt idx="1205" formatCode="0.00">
                  <c:v>28.859893911910291</c:v>
                </c:pt>
                <c:pt idx="1206" formatCode="0.00">
                  <c:v>26.0710695803193</c:v>
                </c:pt>
                <c:pt idx="1207" formatCode="0.00">
                  <c:v>23.926747573598231</c:v>
                </c:pt>
                <c:pt idx="1208" formatCode="0.00">
                  <c:v>23.222074525907441</c:v>
                </c:pt>
                <c:pt idx="1209" formatCode="0.00">
                  <c:v>23.258412019800023</c:v>
                </c:pt>
                <c:pt idx="1210" formatCode="0.00">
                  <c:v>23.294787872517603</c:v>
                </c:pt>
                <c:pt idx="1211" formatCode="0.00">
                  <c:v>22.587174345746259</c:v>
                </c:pt>
                <c:pt idx="1212" formatCode="0.00">
                  <c:v>0</c:v>
                </c:pt>
                <c:pt idx="1213" formatCode="0.00">
                  <c:v>0</c:v>
                </c:pt>
                <c:pt idx="1214" formatCode="0.00">
                  <c:v>0</c:v>
                </c:pt>
                <c:pt idx="1215" formatCode="0.00">
                  <c:v>0</c:v>
                </c:pt>
                <c:pt idx="1216" formatCode="0.00">
                  <c:v>0</c:v>
                </c:pt>
                <c:pt idx="1217" formatCode="0.00">
                  <c:v>0</c:v>
                </c:pt>
                <c:pt idx="1218" formatCode="0.00">
                  <c:v>0</c:v>
                </c:pt>
                <c:pt idx="1219" formatCode="0.00">
                  <c:v>0</c:v>
                </c:pt>
                <c:pt idx="1220" formatCode="0.00">
                  <c:v>0</c:v>
                </c:pt>
                <c:pt idx="1221" formatCode="0.00">
                  <c:v>0</c:v>
                </c:pt>
                <c:pt idx="1222" formatCode="0.00">
                  <c:v>0</c:v>
                </c:pt>
                <c:pt idx="1223" formatCode="0.00">
                  <c:v>0</c:v>
                </c:pt>
                <c:pt idx="1224" formatCode="0.00">
                  <c:v>0</c:v>
                </c:pt>
                <c:pt idx="1225" formatCode="0.00">
                  <c:v>0</c:v>
                </c:pt>
                <c:pt idx="1226" formatCode="0.00">
                  <c:v>0</c:v>
                </c:pt>
                <c:pt idx="1227" formatCode="0.00">
                  <c:v>0</c:v>
                </c:pt>
                <c:pt idx="1228" formatCode="0.00">
                  <c:v>0</c:v>
                </c:pt>
                <c:pt idx="1229" formatCode="0.00">
                  <c:v>0</c:v>
                </c:pt>
                <c:pt idx="1230" formatCode="0.00">
                  <c:v>0</c:v>
                </c:pt>
                <c:pt idx="1231" formatCode="0.00">
                  <c:v>0</c:v>
                </c:pt>
                <c:pt idx="1232" formatCode="0.00">
                  <c:v>0</c:v>
                </c:pt>
                <c:pt idx="1233" formatCode="0.00">
                  <c:v>0</c:v>
                </c:pt>
                <c:pt idx="1234" formatCode="0.00">
                  <c:v>0</c:v>
                </c:pt>
                <c:pt idx="1235" formatCode="0.00">
                  <c:v>0</c:v>
                </c:pt>
                <c:pt idx="1236" formatCode="0.00">
                  <c:v>0</c:v>
                </c:pt>
                <c:pt idx="1237" formatCode="0.00">
                  <c:v>0</c:v>
                </c:pt>
                <c:pt idx="1238" formatCode="0.00">
                  <c:v>0</c:v>
                </c:pt>
                <c:pt idx="1239" formatCode="0.00">
                  <c:v>0</c:v>
                </c:pt>
                <c:pt idx="1240" formatCode="0.00">
                  <c:v>0</c:v>
                </c:pt>
                <c:pt idx="1241" formatCode="0.00">
                  <c:v>0</c:v>
                </c:pt>
                <c:pt idx="1242" formatCode="0.00">
                  <c:v>0</c:v>
                </c:pt>
                <c:pt idx="1243" formatCode="0.00">
                  <c:v>0</c:v>
                </c:pt>
                <c:pt idx="1244" formatCode="0.00">
                  <c:v>0</c:v>
                </c:pt>
                <c:pt idx="1245" formatCode="0.00">
                  <c:v>0</c:v>
                </c:pt>
                <c:pt idx="1246" formatCode="0.00">
                  <c:v>0</c:v>
                </c:pt>
                <c:pt idx="1247" formatCode="0.00">
                  <c:v>0</c:v>
                </c:pt>
                <c:pt idx="1248" formatCode="0.00">
                  <c:v>0</c:v>
                </c:pt>
                <c:pt idx="1249" formatCode="0.00">
                  <c:v>0</c:v>
                </c:pt>
                <c:pt idx="1250" formatCode="0.00">
                  <c:v>0</c:v>
                </c:pt>
                <c:pt idx="1251" formatCode="0.00">
                  <c:v>0</c:v>
                </c:pt>
                <c:pt idx="1252" formatCode="0.00">
                  <c:v>0</c:v>
                </c:pt>
                <c:pt idx="1253" formatCode="0.00">
                  <c:v>0</c:v>
                </c:pt>
                <c:pt idx="1254" formatCode="0.00">
                  <c:v>0</c:v>
                </c:pt>
                <c:pt idx="1255" formatCode="0.00">
                  <c:v>0</c:v>
                </c:pt>
                <c:pt idx="1256" formatCode="0.00">
                  <c:v>0</c:v>
                </c:pt>
                <c:pt idx="1257" formatCode="0.00">
                  <c:v>0</c:v>
                </c:pt>
                <c:pt idx="1258" formatCode="0.00">
                  <c:v>0</c:v>
                </c:pt>
                <c:pt idx="1259" formatCode="0.00">
                  <c:v>0</c:v>
                </c:pt>
                <c:pt idx="1260" formatCode="0.00">
                  <c:v>0</c:v>
                </c:pt>
                <c:pt idx="1261" formatCode="0.00">
                  <c:v>0</c:v>
                </c:pt>
                <c:pt idx="1262" formatCode="0.00">
                  <c:v>0</c:v>
                </c:pt>
                <c:pt idx="1263" formatCode="0.00">
                  <c:v>0</c:v>
                </c:pt>
                <c:pt idx="1264" formatCode="0.00">
                  <c:v>0</c:v>
                </c:pt>
                <c:pt idx="1265" formatCode="0.00">
                  <c:v>16.546018502928888</c:v>
                </c:pt>
                <c:pt idx="1266" formatCode="0.00">
                  <c:v>18.381039091541513</c:v>
                </c:pt>
                <c:pt idx="1267" formatCode="0.00">
                  <c:v>19.68413482235886</c:v>
                </c:pt>
                <c:pt idx="1268" formatCode="0.00">
                  <c:v>19.177094829385084</c:v>
                </c:pt>
                <c:pt idx="1269" formatCode="0.00">
                  <c:v>18.633993291480607</c:v>
                </c:pt>
                <c:pt idx="1270" formatCode="0.00">
                  <c:v>17.478378517463909</c:v>
                </c:pt>
                <c:pt idx="1271" formatCode="0.00">
                  <c:v>0</c:v>
                </c:pt>
                <c:pt idx="1272" formatCode="0.00">
                  <c:v>0</c:v>
                </c:pt>
                <c:pt idx="1273" formatCode="0.00">
                  <c:v>0</c:v>
                </c:pt>
                <c:pt idx="1274" formatCode="0.00">
                  <c:v>0</c:v>
                </c:pt>
                <c:pt idx="1275" formatCode="0.00">
                  <c:v>0</c:v>
                </c:pt>
                <c:pt idx="1276" formatCode="0.00">
                  <c:v>0</c:v>
                </c:pt>
                <c:pt idx="1277" formatCode="0.00">
                  <c:v>0</c:v>
                </c:pt>
                <c:pt idx="1278" formatCode="0.00">
                  <c:v>0</c:v>
                </c:pt>
                <c:pt idx="1279" formatCode="0.00">
                  <c:v>16.255847629697538</c:v>
                </c:pt>
                <c:pt idx="1280" formatCode="0.00">
                  <c:v>16.879031636205674</c:v>
                </c:pt>
                <c:pt idx="1281" formatCode="0.00">
                  <c:v>17.503774123337035</c:v>
                </c:pt>
                <c:pt idx="1282" formatCode="0.00">
                  <c:v>18.161337475102712</c:v>
                </c:pt>
                <c:pt idx="1283" formatCode="0.00">
                  <c:v>17.027704667371889</c:v>
                </c:pt>
                <c:pt idx="1284" formatCode="0.00">
                  <c:v>16.429579667371925</c:v>
                </c:pt>
                <c:pt idx="1285" formatCode="0.00">
                  <c:v>16.458642927354788</c:v>
                </c:pt>
                <c:pt idx="1286" formatCode="0.00">
                  <c:v>0</c:v>
                </c:pt>
                <c:pt idx="1287" formatCode="0.00">
                  <c:v>0</c:v>
                </c:pt>
                <c:pt idx="1288" formatCode="0.00">
                  <c:v>0</c:v>
                </c:pt>
                <c:pt idx="1289" formatCode="0.00">
                  <c:v>0</c:v>
                </c:pt>
                <c:pt idx="1290" formatCode="0.00">
                  <c:v>0</c:v>
                </c:pt>
                <c:pt idx="1291" formatCode="0.00">
                  <c:v>0</c:v>
                </c:pt>
                <c:pt idx="1292" formatCode="0.00">
                  <c:v>0</c:v>
                </c:pt>
                <c:pt idx="1293" formatCode="0.00">
                  <c:v>0</c:v>
                </c:pt>
                <c:pt idx="1294" formatCode="0.00">
                  <c:v>0</c:v>
                </c:pt>
                <c:pt idx="1295" formatCode="0.00">
                  <c:v>0</c:v>
                </c:pt>
                <c:pt idx="1296" formatCode="0.00">
                  <c:v>0</c:v>
                </c:pt>
                <c:pt idx="1297" formatCode="0.00">
                  <c:v>0</c:v>
                </c:pt>
                <c:pt idx="1298" formatCode="0.00">
                  <c:v>0</c:v>
                </c:pt>
                <c:pt idx="1299" formatCode="0.00">
                  <c:v>0</c:v>
                </c:pt>
                <c:pt idx="1300" formatCode="0.00">
                  <c:v>16.456491420622207</c:v>
                </c:pt>
                <c:pt idx="1301" formatCode="0.00">
                  <c:v>17.655073391436932</c:v>
                </c:pt>
                <c:pt idx="1302" formatCode="0.00">
                  <c:v>17.748167246345155</c:v>
                </c:pt>
                <c:pt idx="1303" formatCode="0.00">
                  <c:v>17.236696986930262</c:v>
                </c:pt>
                <c:pt idx="1304" formatCode="0.00">
                  <c:v>17.297498054583713</c:v>
                </c:pt>
                <c:pt idx="1305" formatCode="0.00">
                  <c:v>17.935154098349088</c:v>
                </c:pt>
                <c:pt idx="1306" formatCode="0.00">
                  <c:v>17.450021448712896</c:v>
                </c:pt>
                <c:pt idx="1307" formatCode="0.00">
                  <c:v>16.321032377058007</c:v>
                </c:pt>
                <c:pt idx="1308" formatCode="0.00">
                  <c:v>15.769573258436182</c:v>
                </c:pt>
                <c:pt idx="1309" formatCode="0.00">
                  <c:v>0</c:v>
                </c:pt>
                <c:pt idx="1310" formatCode="0.00">
                  <c:v>0</c:v>
                </c:pt>
                <c:pt idx="1311" formatCode="0.00">
                  <c:v>0</c:v>
                </c:pt>
                <c:pt idx="1312" formatCode="0.00">
                  <c:v>0</c:v>
                </c:pt>
                <c:pt idx="1313" formatCode="0.00">
                  <c:v>0</c:v>
                </c:pt>
                <c:pt idx="1314" formatCode="0.00">
                  <c:v>0</c:v>
                </c:pt>
                <c:pt idx="1315" formatCode="0.00">
                  <c:v>0</c:v>
                </c:pt>
                <c:pt idx="1316" formatCode="0.00">
                  <c:v>0</c:v>
                </c:pt>
                <c:pt idx="1317" formatCode="0.00">
                  <c:v>0</c:v>
                </c:pt>
                <c:pt idx="1318" formatCode="0.00">
                  <c:v>0</c:v>
                </c:pt>
                <c:pt idx="1319" formatCode="0.00">
                  <c:v>0</c:v>
                </c:pt>
                <c:pt idx="1320" formatCode="0.00">
                  <c:v>0</c:v>
                </c:pt>
                <c:pt idx="1321" formatCode="0.00">
                  <c:v>0</c:v>
                </c:pt>
                <c:pt idx="1322" formatCode="0.00">
                  <c:v>18.438904700477448</c:v>
                </c:pt>
                <c:pt idx="1323" formatCode="0.00">
                  <c:v>22.557179496193445</c:v>
                </c:pt>
                <c:pt idx="1324" formatCode="0.00">
                  <c:v>26.902611690789566</c:v>
                </c:pt>
                <c:pt idx="1325" formatCode="0.00">
                  <c:v>31.493560798978002</c:v>
                </c:pt>
                <c:pt idx="1326" formatCode="0.00">
                  <c:v>34.062097629697625</c:v>
                </c:pt>
                <c:pt idx="1327" formatCode="0.00">
                  <c:v>31.81726614879997</c:v>
                </c:pt>
                <c:pt idx="1328" formatCode="0.00">
                  <c:v>26.217810051836089</c:v>
                </c:pt>
                <c:pt idx="1329" formatCode="0.00">
                  <c:v>20.868867155562153</c:v>
                </c:pt>
                <c:pt idx="1330" formatCode="0.00">
                  <c:v>17.844012928125018</c:v>
                </c:pt>
                <c:pt idx="1331" formatCode="0.00">
                  <c:v>0</c:v>
                </c:pt>
                <c:pt idx="1332" formatCode="0.00">
                  <c:v>0</c:v>
                </c:pt>
                <c:pt idx="1333" formatCode="0.00">
                  <c:v>0</c:v>
                </c:pt>
                <c:pt idx="1334" formatCode="0.00">
                  <c:v>0</c:v>
                </c:pt>
                <c:pt idx="1335" formatCode="0.00">
                  <c:v>0</c:v>
                </c:pt>
                <c:pt idx="1336" formatCode="0.00">
                  <c:v>0</c:v>
                </c:pt>
                <c:pt idx="1337" formatCode="0.00">
                  <c:v>0</c:v>
                </c:pt>
                <c:pt idx="1338" formatCode="0.00">
                  <c:v>0</c:v>
                </c:pt>
                <c:pt idx="1339" formatCode="0.00">
                  <c:v>0</c:v>
                </c:pt>
                <c:pt idx="1340" formatCode="0.00">
                  <c:v>0</c:v>
                </c:pt>
                <c:pt idx="1341" formatCode="0.00">
                  <c:v>0</c:v>
                </c:pt>
                <c:pt idx="1342" formatCode="0.00">
                  <c:v>16.868795184130608</c:v>
                </c:pt>
                <c:pt idx="1343" formatCode="0.00">
                  <c:v>17.508673904461812</c:v>
                </c:pt>
                <c:pt idx="1344" formatCode="0.00">
                  <c:v>19.372334156378603</c:v>
                </c:pt>
                <c:pt idx="1345" formatCode="0.00">
                  <c:v>21.345624602511094</c:v>
                </c:pt>
                <c:pt idx="1346" formatCode="0.00">
                  <c:v>21.486089377784346</c:v>
                </c:pt>
                <c:pt idx="1347" formatCode="0.00">
                  <c:v>21.006786563437885</c:v>
                </c:pt>
                <c:pt idx="1348" formatCode="0.00">
                  <c:v>19.24285411634672</c:v>
                </c:pt>
                <c:pt idx="1349" formatCode="0.00">
                  <c:v>17.405218685155521</c:v>
                </c:pt>
                <c:pt idx="1350" formatCode="0.00">
                  <c:v>0</c:v>
                </c:pt>
                <c:pt idx="1351" formatCode="0.00">
                  <c:v>0</c:v>
                </c:pt>
                <c:pt idx="1352" formatCode="0.00">
                  <c:v>0</c:v>
                </c:pt>
                <c:pt idx="1353" formatCode="0.00">
                  <c:v>0</c:v>
                </c:pt>
                <c:pt idx="1354" formatCode="0.00">
                  <c:v>0</c:v>
                </c:pt>
                <c:pt idx="1355" formatCode="0.00">
                  <c:v>0</c:v>
                </c:pt>
                <c:pt idx="1356" formatCode="0.00">
                  <c:v>0</c:v>
                </c:pt>
                <c:pt idx="1357" formatCode="0.00">
                  <c:v>0</c:v>
                </c:pt>
                <c:pt idx="1358" formatCode="0.00">
                  <c:v>0</c:v>
                </c:pt>
                <c:pt idx="1359" formatCode="0.00">
                  <c:v>0</c:v>
                </c:pt>
                <c:pt idx="1360" formatCode="0.00">
                  <c:v>0</c:v>
                </c:pt>
                <c:pt idx="1361" formatCode="0.00">
                  <c:v>0</c:v>
                </c:pt>
                <c:pt idx="1362" formatCode="0.00">
                  <c:v>0</c:v>
                </c:pt>
                <c:pt idx="1363" formatCode="0.00">
                  <c:v>0</c:v>
                </c:pt>
                <c:pt idx="1364" formatCode="0.00">
                  <c:v>0</c:v>
                </c:pt>
                <c:pt idx="1365" formatCode="0.00">
                  <c:v>11.99967566506675</c:v>
                </c:pt>
                <c:pt idx="1366" formatCode="0.00">
                  <c:v>20.453724791688067</c:v>
                </c:pt>
                <c:pt idx="1367" formatCode="0.00">
                  <c:v>21.941524546880569</c:v>
                </c:pt>
                <c:pt idx="1368" formatCode="0.00">
                  <c:v>16.050005724788818</c:v>
                </c:pt>
                <c:pt idx="1369" formatCode="0.00">
                  <c:v>0</c:v>
                </c:pt>
                <c:pt idx="1370" formatCode="0.00">
                  <c:v>0</c:v>
                </c:pt>
                <c:pt idx="1371" formatCode="0.00">
                  <c:v>0</c:v>
                </c:pt>
                <c:pt idx="1372" formatCode="0.00">
                  <c:v>0</c:v>
                </c:pt>
                <c:pt idx="1373" formatCode="0.00">
                  <c:v>0</c:v>
                </c:pt>
                <c:pt idx="1374" formatCode="0.00">
                  <c:v>0</c:v>
                </c:pt>
                <c:pt idx="1375" formatCode="0.00">
                  <c:v>0</c:v>
                </c:pt>
                <c:pt idx="1376" formatCode="0.00">
                  <c:v>0</c:v>
                </c:pt>
                <c:pt idx="1377" formatCode="0.00">
                  <c:v>0</c:v>
                </c:pt>
                <c:pt idx="1378" formatCode="0.00">
                  <c:v>0</c:v>
                </c:pt>
                <c:pt idx="1379" formatCode="0.00">
                  <c:v>0</c:v>
                </c:pt>
                <c:pt idx="1380" formatCode="0.00">
                  <c:v>0</c:v>
                </c:pt>
                <c:pt idx="1381" formatCode="0.00">
                  <c:v>0</c:v>
                </c:pt>
                <c:pt idx="1382" formatCode="0.00">
                  <c:v>0</c:v>
                </c:pt>
                <c:pt idx="1383" formatCode="0.00">
                  <c:v>0</c:v>
                </c:pt>
                <c:pt idx="1384" formatCode="0.00">
                  <c:v>0</c:v>
                </c:pt>
                <c:pt idx="1385" formatCode="0.00">
                  <c:v>17.441977243973852</c:v>
                </c:pt>
                <c:pt idx="1386" formatCode="0.00">
                  <c:v>21.392709700750245</c:v>
                </c:pt>
                <c:pt idx="1387" formatCode="0.00">
                  <c:v>16.393037703719354</c:v>
                </c:pt>
                <c:pt idx="1388" formatCode="0.00">
                  <c:v>11.87251165627846</c:v>
                </c:pt>
                <c:pt idx="1389" formatCode="0.00">
                  <c:v>14.19075611307324</c:v>
                </c:pt>
                <c:pt idx="1390" formatCode="0.00">
                  <c:v>21.527407303109356</c:v>
                </c:pt>
                <c:pt idx="1391" formatCode="0.00">
                  <c:v>30.434520417590985</c:v>
                </c:pt>
                <c:pt idx="1392" formatCode="0.00">
                  <c:v>35.539076525217027</c:v>
                </c:pt>
                <c:pt idx="1393" formatCode="0.00">
                  <c:v>33.116441213703801</c:v>
                </c:pt>
                <c:pt idx="1394" formatCode="0.00">
                  <c:v>26.051304044088866</c:v>
                </c:pt>
                <c:pt idx="1395" formatCode="0.00">
                  <c:v>18.552940320899655</c:v>
                </c:pt>
                <c:pt idx="1396" formatCode="0.00">
                  <c:v>12.49097905716563</c:v>
                </c:pt>
                <c:pt idx="1397" formatCode="0.00">
                  <c:v>0</c:v>
                </c:pt>
                <c:pt idx="1398" formatCode="0.00">
                  <c:v>0</c:v>
                </c:pt>
                <c:pt idx="1399" formatCode="0.00">
                  <c:v>0</c:v>
                </c:pt>
                <c:pt idx="1400" formatCode="0.00">
                  <c:v>0</c:v>
                </c:pt>
                <c:pt idx="1401" formatCode="0.00">
                  <c:v>0</c:v>
                </c:pt>
                <c:pt idx="1402" formatCode="0.00">
                  <c:v>0</c:v>
                </c:pt>
                <c:pt idx="1403" formatCode="0.00">
                  <c:v>0</c:v>
                </c:pt>
                <c:pt idx="1404" formatCode="0.00">
                  <c:v>0</c:v>
                </c:pt>
                <c:pt idx="1405" formatCode="0.00">
                  <c:v>0</c:v>
                </c:pt>
                <c:pt idx="1406" formatCode="0.00">
                  <c:v>0</c:v>
                </c:pt>
                <c:pt idx="1407" formatCode="0.00">
                  <c:v>0</c:v>
                </c:pt>
                <c:pt idx="1408" formatCode="0.00">
                  <c:v>0</c:v>
                </c:pt>
                <c:pt idx="1409" formatCode="0.00">
                  <c:v>0</c:v>
                </c:pt>
                <c:pt idx="1410" formatCode="0.00">
                  <c:v>0</c:v>
                </c:pt>
                <c:pt idx="1411" formatCode="0.00">
                  <c:v>5.8039890283059057</c:v>
                </c:pt>
                <c:pt idx="1412" formatCode="0.00">
                  <c:v>4.7981442710342685</c:v>
                </c:pt>
                <c:pt idx="1413" formatCode="0.00">
                  <c:v>0</c:v>
                </c:pt>
                <c:pt idx="1414" formatCode="0.00">
                  <c:v>0</c:v>
                </c:pt>
                <c:pt idx="1415" formatCode="0.00">
                  <c:v>0</c:v>
                </c:pt>
                <c:pt idx="1416" formatCode="0.00">
                  <c:v>7.5354207136732505</c:v>
                </c:pt>
                <c:pt idx="1417" formatCode="0.00">
                  <c:v>13.975010714369445</c:v>
                </c:pt>
                <c:pt idx="1418" formatCode="0.00">
                  <c:v>20.911431595488434</c:v>
                </c:pt>
                <c:pt idx="1419" formatCode="0.00">
                  <c:v>25.315930409755545</c:v>
                </c:pt>
                <c:pt idx="1420" formatCode="0.00">
                  <c:v>24.481376585955562</c:v>
                </c:pt>
                <c:pt idx="1421" formatCode="0.00">
                  <c:v>17.380492211483798</c:v>
                </c:pt>
                <c:pt idx="1422" formatCode="0.00">
                  <c:v>0</c:v>
                </c:pt>
                <c:pt idx="1423" formatCode="0.00">
                  <c:v>0</c:v>
                </c:pt>
                <c:pt idx="1424" formatCode="0.00">
                  <c:v>0</c:v>
                </c:pt>
                <c:pt idx="1425" formatCode="0.00">
                  <c:v>0</c:v>
                </c:pt>
                <c:pt idx="1426" formatCode="0.00">
                  <c:v>0</c:v>
                </c:pt>
                <c:pt idx="1427" formatCode="0.00">
                  <c:v>11.159083376272324</c:v>
                </c:pt>
                <c:pt idx="1428" formatCode="0.00">
                  <c:v>19.777597640628812</c:v>
                </c:pt>
                <c:pt idx="1429" formatCode="0.00">
                  <c:v>23.394511908418533</c:v>
                </c:pt>
                <c:pt idx="1430" formatCode="0.00">
                  <c:v>16.825494494483436</c:v>
                </c:pt>
                <c:pt idx="1431" formatCode="0.00">
                  <c:v>7.7088259731465438</c:v>
                </c:pt>
                <c:pt idx="1432" formatCode="0.00">
                  <c:v>0</c:v>
                </c:pt>
                <c:pt idx="1433" formatCode="0.00">
                  <c:v>0</c:v>
                </c:pt>
                <c:pt idx="1434" formatCode="0.00">
                  <c:v>0</c:v>
                </c:pt>
                <c:pt idx="1435" formatCode="0.00">
                  <c:v>0</c:v>
                </c:pt>
                <c:pt idx="1436" formatCode="0.00">
                  <c:v>0</c:v>
                </c:pt>
                <c:pt idx="1437" formatCode="0.00">
                  <c:v>0</c:v>
                </c:pt>
                <c:pt idx="1438" formatCode="0.00">
                  <c:v>0</c:v>
                </c:pt>
                <c:pt idx="1439" formatCode="0.00">
                  <c:v>6.2487486489997819</c:v>
                </c:pt>
                <c:pt idx="1440" formatCode="0.00">
                  <c:v>7.1842909985067029</c:v>
                </c:pt>
                <c:pt idx="1441" formatCode="0.00">
                  <c:v>5.3116206667695476</c:v>
                </c:pt>
                <c:pt idx="1442" formatCode="0.00">
                  <c:v>0</c:v>
                </c:pt>
                <c:pt idx="1443" formatCode="0.00">
                  <c:v>0</c:v>
                </c:pt>
                <c:pt idx="1444" formatCode="0.00">
                  <c:v>0</c:v>
                </c:pt>
                <c:pt idx="1445" formatCode="0.00">
                  <c:v>0</c:v>
                </c:pt>
                <c:pt idx="1446" formatCode="0.00">
                  <c:v>0</c:v>
                </c:pt>
                <c:pt idx="1447" formatCode="0.00">
                  <c:v>3.7013967428579866</c:v>
                </c:pt>
                <c:pt idx="1448" formatCode="0.00">
                  <c:v>0</c:v>
                </c:pt>
                <c:pt idx="1449" formatCode="0.00">
                  <c:v>0</c:v>
                </c:pt>
                <c:pt idx="1450" formatCode="0.00">
                  <c:v>0</c:v>
                </c:pt>
                <c:pt idx="1451" formatCode="0.00">
                  <c:v>0</c:v>
                </c:pt>
                <c:pt idx="1452" formatCode="0.00">
                  <c:v>0</c:v>
                </c:pt>
                <c:pt idx="1453" formatCode="0.00">
                  <c:v>0</c:v>
                </c:pt>
                <c:pt idx="1454" formatCode="0.00">
                  <c:v>0</c:v>
                </c:pt>
                <c:pt idx="1455" formatCode="0.00">
                  <c:v>0</c:v>
                </c:pt>
                <c:pt idx="1456" formatCode="0.00">
                  <c:v>0</c:v>
                </c:pt>
                <c:pt idx="1457" formatCode="0.00">
                  <c:v>0</c:v>
                </c:pt>
                <c:pt idx="1458" formatCode="0.00">
                  <c:v>0</c:v>
                </c:pt>
                <c:pt idx="1459" formatCode="0.00">
                  <c:v>0</c:v>
                </c:pt>
                <c:pt idx="1460" formatCode="0.00">
                  <c:v>0</c:v>
                </c:pt>
                <c:pt idx="1461" formatCode="0.00">
                  <c:v>0</c:v>
                </c:pt>
                <c:pt idx="1462" formatCode="0.00">
                  <c:v>0</c:v>
                </c:pt>
                <c:pt idx="1463" formatCode="0.00">
                  <c:v>0</c:v>
                </c:pt>
                <c:pt idx="1464" formatCode="0.00">
                  <c:v>0</c:v>
                </c:pt>
                <c:pt idx="1465" formatCode="0.00">
                  <c:v>0</c:v>
                </c:pt>
                <c:pt idx="1466" formatCode="0.00">
                  <c:v>0</c:v>
                </c:pt>
                <c:pt idx="1467" formatCode="0.00">
                  <c:v>0</c:v>
                </c:pt>
                <c:pt idx="1468" formatCode="0.00">
                  <c:v>0</c:v>
                </c:pt>
                <c:pt idx="1469" formatCode="0.00">
                  <c:v>0</c:v>
                </c:pt>
                <c:pt idx="1470" formatCode="0.00">
                  <c:v>0</c:v>
                </c:pt>
                <c:pt idx="1471" formatCode="0.00">
                  <c:v>0</c:v>
                </c:pt>
                <c:pt idx="1472" formatCode="0.00">
                  <c:v>0</c:v>
                </c:pt>
                <c:pt idx="1473" formatCode="0.00">
                  <c:v>0</c:v>
                </c:pt>
                <c:pt idx="1474" formatCode="0.00">
                  <c:v>0</c:v>
                </c:pt>
                <c:pt idx="1475" formatCode="0.00">
                  <c:v>0</c:v>
                </c:pt>
                <c:pt idx="1476" formatCode="0.00">
                  <c:v>0</c:v>
                </c:pt>
                <c:pt idx="1477" formatCode="0.00">
                  <c:v>0</c:v>
                </c:pt>
                <c:pt idx="1478" formatCode="0.00">
                  <c:v>0</c:v>
                </c:pt>
                <c:pt idx="1479" formatCode="0.00">
                  <c:v>0</c:v>
                </c:pt>
                <c:pt idx="1480" formatCode="0.00">
                  <c:v>0</c:v>
                </c:pt>
                <c:pt idx="1481" formatCode="0.00">
                  <c:v>1.0956174795556586</c:v>
                </c:pt>
                <c:pt idx="1482" formatCode="0.00">
                  <c:v>2.0908218364452673</c:v>
                </c:pt>
                <c:pt idx="1483" formatCode="0.00">
                  <c:v>2.7057691346218751</c:v>
                </c:pt>
                <c:pt idx="1484" formatCode="0.00">
                  <c:v>3.0320458108229031</c:v>
                </c:pt>
                <c:pt idx="1485" formatCode="0.00">
                  <c:v>3.251224110548971</c:v>
                </c:pt>
                <c:pt idx="1486" formatCode="0.00">
                  <c:v>3.5180167924082317</c:v>
                </c:pt>
                <c:pt idx="1487" formatCode="0.00">
                  <c:v>4.0676313096659591</c:v>
                </c:pt>
                <c:pt idx="1488" formatCode="0.00">
                  <c:v>5.2555112550892353</c:v>
                </c:pt>
                <c:pt idx="1489" formatCode="0.00">
                  <c:v>7.0042667842704871</c:v>
                </c:pt>
                <c:pt idx="1490" formatCode="0.00">
                  <c:v>9.4069359511702704</c:v>
                </c:pt>
                <c:pt idx="1491" formatCode="0.00">
                  <c:v>12.482232596075001</c:v>
                </c:pt>
                <c:pt idx="1492" formatCode="0.00">
                  <c:v>15.995780895619097</c:v>
                </c:pt>
                <c:pt idx="1493" formatCode="0.00">
                  <c:v>19.53990560417326</c:v>
                </c:pt>
                <c:pt idx="1494" formatCode="0.00">
                  <c:v>22.364470044095622</c:v>
                </c:pt>
                <c:pt idx="1495" formatCode="0.00">
                  <c:v>24.014426277549781</c:v>
                </c:pt>
                <c:pt idx="1496" formatCode="0.00">
                  <c:v>25.03657907443576</c:v>
                </c:pt>
                <c:pt idx="1497" formatCode="0.00">
                  <c:v>24.999950070429716</c:v>
                </c:pt>
                <c:pt idx="1498" formatCode="0.00">
                  <c:v>24.411676208093969</c:v>
                </c:pt>
                <c:pt idx="1499" formatCode="0.00">
                  <c:v>23.385272239504175</c:v>
                </c:pt>
                <c:pt idx="1500" formatCode="0.00">
                  <c:v>21.55230384869061</c:v>
                </c:pt>
                <c:pt idx="1501" formatCode="0.00">
                  <c:v>19.312779806980533</c:v>
                </c:pt>
                <c:pt idx="1502" formatCode="0.00">
                  <c:v>16.736535375435633</c:v>
                </c:pt>
                <c:pt idx="1503" formatCode="0.00">
                  <c:v>15.461647734778129</c:v>
                </c:pt>
                <c:pt idx="1504" formatCode="0.00">
                  <c:v>14.935139103320639</c:v>
                </c:pt>
                <c:pt idx="1505" formatCode="0.00">
                  <c:v>14.726363127424539</c:v>
                </c:pt>
                <c:pt idx="1506" formatCode="0.00">
                  <c:v>14.948055166719433</c:v>
                </c:pt>
                <c:pt idx="1507" formatCode="0.00">
                  <c:v>14.313898275000007</c:v>
                </c:pt>
                <c:pt idx="1508" formatCode="0.00">
                  <c:v>14.049561541086355</c:v>
                </c:pt>
                <c:pt idx="1509" formatCode="0.00">
                  <c:v>14.618401390496407</c:v>
                </c:pt>
                <c:pt idx="1510" formatCode="0.00">
                  <c:v>15.651587023184351</c:v>
                </c:pt>
                <c:pt idx="1511" formatCode="0.00">
                  <c:v>17.167853474623168</c:v>
                </c:pt>
                <c:pt idx="1512" formatCode="0.00">
                  <c:v>20.10239289247491</c:v>
                </c:pt>
                <c:pt idx="1513" formatCode="0.00">
                  <c:v>24.192139039453124</c:v>
                </c:pt>
                <c:pt idx="1514" formatCode="0.00">
                  <c:v>28.653946825859144</c:v>
                </c:pt>
                <c:pt idx="1515" formatCode="0.00">
                  <c:v>33.090234835731955</c:v>
                </c:pt>
                <c:pt idx="1516" formatCode="0.00">
                  <c:v>35.977395446031018</c:v>
                </c:pt>
                <c:pt idx="1517" formatCode="0.00">
                  <c:v>35.913846447307876</c:v>
                </c:pt>
                <c:pt idx="1518" formatCode="0.00">
                  <c:v>32.410604121289758</c:v>
                </c:pt>
                <c:pt idx="1519" formatCode="0.00">
                  <c:v>28.35010456797318</c:v>
                </c:pt>
                <c:pt idx="1520" formatCode="0.00">
                  <c:v>25.067565702617145</c:v>
                </c:pt>
                <c:pt idx="1521" formatCode="0.00">
                  <c:v>22.625060170986796</c:v>
                </c:pt>
                <c:pt idx="1522" formatCode="0.00">
                  <c:v>20.649503583560978</c:v>
                </c:pt>
                <c:pt idx="1523" formatCode="0.00">
                  <c:v>18.535615577824938</c:v>
                </c:pt>
                <c:pt idx="1524" formatCode="0.00">
                  <c:v>15.802380240476753</c:v>
                </c:pt>
                <c:pt idx="1525" formatCode="0.00">
                  <c:v>0</c:v>
                </c:pt>
                <c:pt idx="1526" formatCode="0.00">
                  <c:v>0</c:v>
                </c:pt>
                <c:pt idx="1527" formatCode="0.00">
                  <c:v>0</c:v>
                </c:pt>
                <c:pt idx="1528" formatCode="0.00">
                  <c:v>0</c:v>
                </c:pt>
                <c:pt idx="1529" formatCode="0.00">
                  <c:v>0</c:v>
                </c:pt>
                <c:pt idx="1530" formatCode="0.00">
                  <c:v>0</c:v>
                </c:pt>
                <c:pt idx="1531" formatCode="0.00">
                  <c:v>0</c:v>
                </c:pt>
                <c:pt idx="1532" formatCode="0.00">
                  <c:v>0</c:v>
                </c:pt>
                <c:pt idx="1533" formatCode="0.00">
                  <c:v>0</c:v>
                </c:pt>
                <c:pt idx="1534" formatCode="0.00">
                  <c:v>0</c:v>
                </c:pt>
                <c:pt idx="1535" formatCode="0.00">
                  <c:v>12.049263888888872</c:v>
                </c:pt>
                <c:pt idx="1536" formatCode="0.00">
                  <c:v>17.685391458354726</c:v>
                </c:pt>
                <c:pt idx="1537" formatCode="0.00">
                  <c:v>24.59377332580177</c:v>
                </c:pt>
                <c:pt idx="1538" formatCode="0.00">
                  <c:v>32.166882252437844</c:v>
                </c:pt>
                <c:pt idx="1539" formatCode="0.00">
                  <c:v>38.532896855756398</c:v>
                </c:pt>
                <c:pt idx="1540" formatCode="0.00">
                  <c:v>44.526391445399994</c:v>
                </c:pt>
                <c:pt idx="1541" formatCode="0.00">
                  <c:v>49.555198499497124</c:v>
                </c:pt>
                <c:pt idx="1542" formatCode="0.00">
                  <c:v>53.79379224634522</c:v>
                </c:pt>
                <c:pt idx="1543" formatCode="0.00">
                  <c:v>57.183087371799125</c:v>
                </c:pt>
                <c:pt idx="1544" formatCode="0.00">
                  <c:v>57.456572247425825</c:v>
                </c:pt>
                <c:pt idx="1545" formatCode="0.00">
                  <c:v>54.085717859839292</c:v>
                </c:pt>
                <c:pt idx="1546" formatCode="0.00">
                  <c:v>45.91138392081303</c:v>
                </c:pt>
                <c:pt idx="1547" formatCode="0.00">
                  <c:v>36.719167870614669</c:v>
                </c:pt>
                <c:pt idx="1548" formatCode="0.00">
                  <c:v>30.362703124999964</c:v>
                </c:pt>
                <c:pt idx="1549" formatCode="0.00">
                  <c:v>26.47719325528055</c:v>
                </c:pt>
                <c:pt idx="1550" formatCode="0.00">
                  <c:v>25.942429011329775</c:v>
                </c:pt>
                <c:pt idx="1551" formatCode="0.00">
                  <c:v>26.838844523914933</c:v>
                </c:pt>
                <c:pt idx="1552" formatCode="0.00">
                  <c:v>28.446579437860098</c:v>
                </c:pt>
                <c:pt idx="1553" formatCode="0.00">
                  <c:v>30.158100970721911</c:v>
                </c:pt>
                <c:pt idx="1554" formatCode="0.00">
                  <c:v>31.179331734970475</c:v>
                </c:pt>
                <c:pt idx="1555" formatCode="0.00">
                  <c:v>31.53937923539722</c:v>
                </c:pt>
                <c:pt idx="1556" formatCode="0.00">
                  <c:v>31.856371790462948</c:v>
                </c:pt>
                <c:pt idx="1557" formatCode="0.00">
                  <c:v>33.682980188301656</c:v>
                </c:pt>
                <c:pt idx="1558" formatCode="0.00">
                  <c:v>36.323461057586108</c:v>
                </c:pt>
                <c:pt idx="1559" formatCode="0.00">
                  <c:v>39.113383994247556</c:v>
                </c:pt>
                <c:pt idx="1560" formatCode="0.00">
                  <c:v>42.769203296447024</c:v>
                </c:pt>
                <c:pt idx="1561" formatCode="0.00">
                  <c:v>46.68306948740819</c:v>
                </c:pt>
                <c:pt idx="1562" formatCode="0.00">
                  <c:v>48.423448786111024</c:v>
                </c:pt>
                <c:pt idx="1563" formatCode="0.00">
                  <c:v>49.407188430888084</c:v>
                </c:pt>
                <c:pt idx="1564" formatCode="0.00">
                  <c:v>50.401394509956404</c:v>
                </c:pt>
                <c:pt idx="1565" formatCode="0.00">
                  <c:v>52.222062000422191</c:v>
                </c:pt>
                <c:pt idx="1566" formatCode="0.00">
                  <c:v>54.143329869732234</c:v>
                </c:pt>
                <c:pt idx="1567" formatCode="0.00">
                  <c:v>55.261138875833488</c:v>
                </c:pt>
                <c:pt idx="1568" formatCode="0.00">
                  <c:v>57.246307904432996</c:v>
                </c:pt>
                <c:pt idx="1569" formatCode="0.00">
                  <c:v>57.602300931072499</c:v>
                </c:pt>
                <c:pt idx="1570" formatCode="0.00">
                  <c:v>56.048459905288354</c:v>
                </c:pt>
                <c:pt idx="1571" formatCode="0.00">
                  <c:v>55.260639040895519</c:v>
                </c:pt>
                <c:pt idx="1572" formatCode="0.00">
                  <c:v>54.372953183952802</c:v>
                </c:pt>
                <c:pt idx="1573" formatCode="0.00">
                  <c:v>53.388147246124298</c:v>
                </c:pt>
                <c:pt idx="1574" formatCode="0.00">
                  <c:v>52.309062825412695</c:v>
                </c:pt>
                <c:pt idx="1575" formatCode="0.00">
                  <c:v>49.277812568269354</c:v>
                </c:pt>
                <c:pt idx="1576" formatCode="0.00">
                  <c:v>45.076500346918465</c:v>
                </c:pt>
                <c:pt idx="1577" formatCode="0.00">
                  <c:v>41.652165202067486</c:v>
                </c:pt>
                <c:pt idx="1578" formatCode="0.00">
                  <c:v>37.146821041711107</c:v>
                </c:pt>
                <c:pt idx="1579" formatCode="0.00">
                  <c:v>0</c:v>
                </c:pt>
                <c:pt idx="1580" formatCode="0.00">
                  <c:v>0</c:v>
                </c:pt>
                <c:pt idx="1581" formatCode="0.00">
                  <c:v>0</c:v>
                </c:pt>
                <c:pt idx="1582" formatCode="0.00">
                  <c:v>0</c:v>
                </c:pt>
                <c:pt idx="1583" formatCode="0.00">
                  <c:v>0</c:v>
                </c:pt>
                <c:pt idx="1584" formatCode="0.00">
                  <c:v>0</c:v>
                </c:pt>
                <c:pt idx="1585" formatCode="0.00">
                  <c:v>0</c:v>
                </c:pt>
                <c:pt idx="1586" formatCode="0.00">
                  <c:v>0</c:v>
                </c:pt>
                <c:pt idx="1587" formatCode="0.00">
                  <c:v>0</c:v>
                </c:pt>
                <c:pt idx="1588" formatCode="0.00">
                  <c:v>0</c:v>
                </c:pt>
                <c:pt idx="1589" formatCode="0.00">
                  <c:v>0</c:v>
                </c:pt>
                <c:pt idx="1590" formatCode="0.00">
                  <c:v>0</c:v>
                </c:pt>
                <c:pt idx="1591" formatCode="0.00">
                  <c:v>0</c:v>
                </c:pt>
                <c:pt idx="1592" formatCode="0.00">
                  <c:v>0</c:v>
                </c:pt>
                <c:pt idx="1593" formatCode="0.00">
                  <c:v>0</c:v>
                </c:pt>
                <c:pt idx="1594" formatCode="0.00">
                  <c:v>0</c:v>
                </c:pt>
                <c:pt idx="1595" formatCode="0.00">
                  <c:v>0</c:v>
                </c:pt>
                <c:pt idx="1596" formatCode="0.00">
                  <c:v>0</c:v>
                </c:pt>
                <c:pt idx="1597" formatCode="0.00">
                  <c:v>0</c:v>
                </c:pt>
                <c:pt idx="1598" formatCode="0.00">
                  <c:v>0</c:v>
                </c:pt>
                <c:pt idx="1599" formatCode="0.00">
                  <c:v>0</c:v>
                </c:pt>
                <c:pt idx="1600" formatCode="0.00">
                  <c:v>0</c:v>
                </c:pt>
                <c:pt idx="1601" formatCode="0.00">
                  <c:v>0</c:v>
                </c:pt>
                <c:pt idx="1602" formatCode="0.00">
                  <c:v>0</c:v>
                </c:pt>
                <c:pt idx="1603" formatCode="0.00">
                  <c:v>0</c:v>
                </c:pt>
                <c:pt idx="1604" formatCode="0.00">
                  <c:v>0</c:v>
                </c:pt>
                <c:pt idx="1605" formatCode="0.00">
                  <c:v>0</c:v>
                </c:pt>
                <c:pt idx="1606" formatCode="0.00">
                  <c:v>0</c:v>
                </c:pt>
                <c:pt idx="1607" formatCode="0.00">
                  <c:v>0</c:v>
                </c:pt>
                <c:pt idx="1608" formatCode="0.00">
                  <c:v>0</c:v>
                </c:pt>
                <c:pt idx="1609" formatCode="0.00">
                  <c:v>0</c:v>
                </c:pt>
                <c:pt idx="1610" formatCode="0.00">
                  <c:v>0</c:v>
                </c:pt>
                <c:pt idx="1611" formatCode="0.00">
                  <c:v>26.690660119675023</c:v>
                </c:pt>
                <c:pt idx="1612" formatCode="0.00">
                  <c:v>27.583459350037838</c:v>
                </c:pt>
                <c:pt idx="1613" formatCode="0.00">
                  <c:v>28.437838596397498</c:v>
                </c:pt>
                <c:pt idx="1614" formatCode="0.00">
                  <c:v>31.010395333755572</c:v>
                </c:pt>
                <c:pt idx="1615" formatCode="0.00">
                  <c:v>33.64356123064362</c:v>
                </c:pt>
                <c:pt idx="1616" formatCode="0.00">
                  <c:v>36.393746688103782</c:v>
                </c:pt>
                <c:pt idx="1617" formatCode="0.00">
                  <c:v>39.22457986973226</c:v>
                </c:pt>
                <c:pt idx="1618" formatCode="0.00">
                  <c:v>43.03383511683878</c:v>
                </c:pt>
                <c:pt idx="1619" formatCode="0.00">
                  <c:v>46.174628992912467</c:v>
                </c:pt>
                <c:pt idx="1620" formatCode="0.00">
                  <c:v>48.578497014756465</c:v>
                </c:pt>
                <c:pt idx="1621" formatCode="0.00">
                  <c:v>48.497780925244257</c:v>
                </c:pt>
                <c:pt idx="1622" formatCode="0.00">
                  <c:v>46.542566499699923</c:v>
                </c:pt>
                <c:pt idx="1623" formatCode="0.00">
                  <c:v>44.486283754178352</c:v>
                </c:pt>
                <c:pt idx="1624" formatCode="0.00">
                  <c:v>41.394970552947953</c:v>
                </c:pt>
                <c:pt idx="1625" formatCode="0.00">
                  <c:v>36.376530566465689</c:v>
                </c:pt>
                <c:pt idx="1626" formatCode="0.00">
                  <c:v>30.234570730527381</c:v>
                </c:pt>
                <c:pt idx="1627" formatCode="0.00">
                  <c:v>0</c:v>
                </c:pt>
                <c:pt idx="1628" formatCode="0.00">
                  <c:v>0</c:v>
                </c:pt>
                <c:pt idx="1629" formatCode="0.00">
                  <c:v>0</c:v>
                </c:pt>
                <c:pt idx="1630" formatCode="0.00">
                  <c:v>0</c:v>
                </c:pt>
                <c:pt idx="1631" formatCode="0.00">
                  <c:v>0</c:v>
                </c:pt>
                <c:pt idx="1632" formatCode="0.00">
                  <c:v>0</c:v>
                </c:pt>
                <c:pt idx="1633" formatCode="0.00">
                  <c:v>0</c:v>
                </c:pt>
                <c:pt idx="1634" formatCode="0.00">
                  <c:v>0</c:v>
                </c:pt>
                <c:pt idx="1635" formatCode="0.00">
                  <c:v>0</c:v>
                </c:pt>
                <c:pt idx="1636" formatCode="0.00">
                  <c:v>0</c:v>
                </c:pt>
                <c:pt idx="1637" formatCode="0.00">
                  <c:v>0</c:v>
                </c:pt>
                <c:pt idx="1638" formatCode="0.00">
                  <c:v>0</c:v>
                </c:pt>
                <c:pt idx="1639" formatCode="0.00">
                  <c:v>0</c:v>
                </c:pt>
                <c:pt idx="1640" formatCode="0.00">
                  <c:v>0</c:v>
                </c:pt>
                <c:pt idx="1641" formatCode="0.00">
                  <c:v>0</c:v>
                </c:pt>
                <c:pt idx="1642" formatCode="0.00">
                  <c:v>0</c:v>
                </c:pt>
                <c:pt idx="1643" formatCode="0.00">
                  <c:v>0</c:v>
                </c:pt>
                <c:pt idx="1644" formatCode="0.00">
                  <c:v>0</c:v>
                </c:pt>
                <c:pt idx="1645" formatCode="0.00">
                  <c:v>28.957105504563714</c:v>
                </c:pt>
                <c:pt idx="1646" formatCode="0.00">
                  <c:v>33.952973063399916</c:v>
                </c:pt>
                <c:pt idx="1647" formatCode="0.00">
                  <c:v>38.29623860441864</c:v>
                </c:pt>
                <c:pt idx="1648" formatCode="0.00">
                  <c:v>42.049948390077631</c:v>
                </c:pt>
                <c:pt idx="1649" formatCode="0.00">
                  <c:v>45.108005675088116</c:v>
                </c:pt>
                <c:pt idx="1650" formatCode="0.00">
                  <c:v>48.341593758621102</c:v>
                </c:pt>
                <c:pt idx="1651" formatCode="0.00">
                  <c:v>50.02588738306131</c:v>
                </c:pt>
                <c:pt idx="1652" formatCode="0.00">
                  <c:v>50.889862225958659</c:v>
                </c:pt>
                <c:pt idx="1653" formatCode="0.00">
                  <c:v>50.040640464901472</c:v>
                </c:pt>
                <c:pt idx="1654" formatCode="0.00">
                  <c:v>48.1669618723787</c:v>
                </c:pt>
                <c:pt idx="1655" formatCode="0.00">
                  <c:v>47.065645777070422</c:v>
                </c:pt>
                <c:pt idx="1656" formatCode="0.00">
                  <c:v>44.992824311934143</c:v>
                </c:pt>
                <c:pt idx="1657" formatCode="0.00">
                  <c:v>43.661750152006533</c:v>
                </c:pt>
                <c:pt idx="1658" formatCode="0.00">
                  <c:v>44.105848213155625</c:v>
                </c:pt>
                <c:pt idx="1659" formatCode="0.00">
                  <c:v>44.552916478630536</c:v>
                </c:pt>
                <c:pt idx="1660" formatCode="0.00">
                  <c:v>45.002975153902838</c:v>
                </c:pt>
                <c:pt idx="1661" formatCode="0.00">
                  <c:v>45.456044444444402</c:v>
                </c:pt>
                <c:pt idx="1662" formatCode="0.00">
                  <c:v>45.912144555726698</c:v>
                </c:pt>
                <c:pt idx="1663" formatCode="0.00">
                  <c:v>45.442406804332506</c:v>
                </c:pt>
                <c:pt idx="1664" formatCode="0.00">
                  <c:v>45.841335506542144</c:v>
                </c:pt>
                <c:pt idx="1665" formatCode="0.00">
                  <c:v>46.300150667134012</c:v>
                </c:pt>
                <c:pt idx="1666" formatCode="0.00">
                  <c:v>44.812774800638891</c:v>
                </c:pt>
                <c:pt idx="1667" formatCode="0.00">
                  <c:v>44.201532111260107</c:v>
                </c:pt>
                <c:pt idx="1668" formatCode="0.00">
                  <c:v>42.628028991448048</c:v>
                </c:pt>
                <c:pt idx="1669" formatCode="0.00">
                  <c:v>40.931216684386094</c:v>
                </c:pt>
                <c:pt idx="1670" formatCode="0.00">
                  <c:v>40.183946179242582</c:v>
                </c:pt>
                <c:pt idx="1671" formatCode="0.00">
                  <c:v>39.379188050862105</c:v>
                </c:pt>
                <c:pt idx="1672" formatCode="0.00">
                  <c:v>38.57029446394732</c:v>
                </c:pt>
                <c:pt idx="1673" formatCode="0.00">
                  <c:v>36.739290677447201</c:v>
                </c:pt>
                <c:pt idx="1674" formatCode="0.00">
                  <c:v>35.821572039577099</c:v>
                </c:pt>
                <c:pt idx="1675" formatCode="0.00">
                  <c:v>35.870986735689748</c:v>
                </c:pt>
                <c:pt idx="1676" formatCode="0.00">
                  <c:v>34.951076471915705</c:v>
                </c:pt>
                <c:pt idx="1677" formatCode="0.00">
                  <c:v>0</c:v>
                </c:pt>
                <c:pt idx="1678" formatCode="0.00">
                  <c:v>0</c:v>
                </c:pt>
                <c:pt idx="1679" formatCode="0.00">
                  <c:v>0</c:v>
                </c:pt>
                <c:pt idx="1680" formatCode="0.00">
                  <c:v>0</c:v>
                </c:pt>
                <c:pt idx="1681" formatCode="0.00">
                  <c:v>0</c:v>
                </c:pt>
                <c:pt idx="1682" formatCode="0.00">
                  <c:v>0</c:v>
                </c:pt>
                <c:pt idx="1683" formatCode="0.00">
                  <c:v>0</c:v>
                </c:pt>
                <c:pt idx="1684" formatCode="0.00">
                  <c:v>0</c:v>
                </c:pt>
                <c:pt idx="1685" formatCode="0.00">
                  <c:v>35.281301743163816</c:v>
                </c:pt>
                <c:pt idx="1686" formatCode="0.00">
                  <c:v>39.22297395702055</c:v>
                </c:pt>
                <c:pt idx="1687" formatCode="0.00">
                  <c:v>41.359414446146161</c:v>
                </c:pt>
                <c:pt idx="1688" formatCode="0.00">
                  <c:v>41.574707344113861</c:v>
                </c:pt>
                <c:pt idx="1689" formatCode="0.00">
                  <c:v>41.790799621052066</c:v>
                </c:pt>
                <c:pt idx="1690" formatCode="0.00">
                  <c:v>40.061304913755407</c:v>
                </c:pt>
                <c:pt idx="1691" formatCode="0.00">
                  <c:v>38.217553508073173</c:v>
                </c:pt>
                <c:pt idx="1692" formatCode="0.00">
                  <c:v>37.344142414575117</c:v>
                </c:pt>
                <c:pt idx="1693" formatCode="0.00">
                  <c:v>36.41785972244331</c:v>
                </c:pt>
                <c:pt idx="1694" formatCode="0.00">
                  <c:v>36.467877504526641</c:v>
                </c:pt>
                <c:pt idx="1695" formatCode="0.00">
                  <c:v>36.51794580028912</c:v>
                </c:pt>
                <c:pt idx="1696" formatCode="0.00">
                  <c:v>36.56806464919471</c:v>
                </c:pt>
                <c:pt idx="1697" formatCode="0.00">
                  <c:v>36.618234090706672</c:v>
                </c:pt>
                <c:pt idx="1698" formatCode="0.00">
                  <c:v>36.668454164288768</c:v>
                </c:pt>
                <c:pt idx="1699" formatCode="0.00">
                  <c:v>36.718724909405431</c:v>
                </c:pt>
                <c:pt idx="1700" formatCode="0.00">
                  <c:v>35.786685254409093</c:v>
                </c:pt>
                <c:pt idx="1701" formatCode="0.00">
                  <c:v>0</c:v>
                </c:pt>
                <c:pt idx="1702" formatCode="0.00">
                  <c:v>0</c:v>
                </c:pt>
                <c:pt idx="1703" formatCode="0.00">
                  <c:v>0</c:v>
                </c:pt>
                <c:pt idx="1704" formatCode="0.00">
                  <c:v>0</c:v>
                </c:pt>
                <c:pt idx="1705" formatCode="0.00">
                  <c:v>0</c:v>
                </c:pt>
                <c:pt idx="1706" formatCode="0.00">
                  <c:v>0</c:v>
                </c:pt>
                <c:pt idx="1707" formatCode="0.00">
                  <c:v>0</c:v>
                </c:pt>
                <c:pt idx="1708" formatCode="0.00">
                  <c:v>0</c:v>
                </c:pt>
                <c:pt idx="1709" formatCode="0.00">
                  <c:v>0</c:v>
                </c:pt>
                <c:pt idx="1710" formatCode="0.00">
                  <c:v>0</c:v>
                </c:pt>
                <c:pt idx="1711" formatCode="0.00">
                  <c:v>0</c:v>
                </c:pt>
                <c:pt idx="1712" formatCode="0.00">
                  <c:v>0</c:v>
                </c:pt>
                <c:pt idx="1713" formatCode="0.00">
                  <c:v>35.870986735689748</c:v>
                </c:pt>
                <c:pt idx="1714" formatCode="0.00">
                  <c:v>36.889826471915597</c:v>
                </c:pt>
                <c:pt idx="1715" formatCode="0.00">
                  <c:v>38.932239555895848</c:v>
                </c:pt>
                <c:pt idx="1716" formatCode="0.00">
                  <c:v>40.061304913755542</c:v>
                </c:pt>
                <c:pt idx="1717" formatCode="0.00">
                  <c:v>41.195406097013553</c:v>
                </c:pt>
                <c:pt idx="1718" formatCode="0.00">
                  <c:v>42.389195800289215</c:v>
                </c:pt>
                <c:pt idx="1719" formatCode="0.00">
                  <c:v>43.589905464961149</c:v>
                </c:pt>
                <c:pt idx="1720" formatCode="0.00">
                  <c:v>44.854173422569446</c:v>
                </c:pt>
                <c:pt idx="1721" formatCode="0.00">
                  <c:v>46.127352976994864</c:v>
                </c:pt>
                <c:pt idx="1722" formatCode="0.00">
                  <c:v>46.474355362401568</c:v>
                </c:pt>
                <c:pt idx="1723" formatCode="0.00">
                  <c:v>44.769657793902006</c:v>
                </c:pt>
                <c:pt idx="1724" formatCode="0.00">
                  <c:v>41.994854995383164</c:v>
                </c:pt>
                <c:pt idx="1725" formatCode="0.00">
                  <c:v>39.097555290495592</c:v>
                </c:pt>
                <c:pt idx="1726" formatCode="0.00">
                  <c:v>0</c:v>
                </c:pt>
                <c:pt idx="1727" formatCode="0.00">
                  <c:v>0</c:v>
                </c:pt>
                <c:pt idx="1728" formatCode="0.00">
                  <c:v>0</c:v>
                </c:pt>
                <c:pt idx="1729" formatCode="0.00">
                  <c:v>0</c:v>
                </c:pt>
                <c:pt idx="1730" formatCode="0.00">
                  <c:v>0</c:v>
                </c:pt>
                <c:pt idx="1731" formatCode="0.00">
                  <c:v>0</c:v>
                </c:pt>
                <c:pt idx="1732" formatCode="0.00">
                  <c:v>0</c:v>
                </c:pt>
                <c:pt idx="1733" formatCode="0.00">
                  <c:v>0</c:v>
                </c:pt>
                <c:pt idx="1734" formatCode="0.00">
                  <c:v>0</c:v>
                </c:pt>
                <c:pt idx="1735" formatCode="0.00">
                  <c:v>0</c:v>
                </c:pt>
                <c:pt idx="1736" formatCode="0.00">
                  <c:v>0</c:v>
                </c:pt>
                <c:pt idx="1737" formatCode="0.00">
                  <c:v>0</c:v>
                </c:pt>
                <c:pt idx="1738" formatCode="0.00">
                  <c:v>0</c:v>
                </c:pt>
                <c:pt idx="1739" formatCode="0.00">
                  <c:v>0</c:v>
                </c:pt>
                <c:pt idx="1740" formatCode="0.00">
                  <c:v>0</c:v>
                </c:pt>
                <c:pt idx="1741" formatCode="0.00">
                  <c:v>0</c:v>
                </c:pt>
                <c:pt idx="1742" formatCode="0.00">
                  <c:v>0</c:v>
                </c:pt>
                <c:pt idx="1743" formatCode="0.00">
                  <c:v>0</c:v>
                </c:pt>
                <c:pt idx="1744" formatCode="0.00">
                  <c:v>0</c:v>
                </c:pt>
                <c:pt idx="1745" formatCode="0.00">
                  <c:v>0</c:v>
                </c:pt>
                <c:pt idx="1746" formatCode="0.00">
                  <c:v>0</c:v>
                </c:pt>
                <c:pt idx="1747" formatCode="0.00">
                  <c:v>0</c:v>
                </c:pt>
                <c:pt idx="1748" formatCode="0.00">
                  <c:v>0</c:v>
                </c:pt>
                <c:pt idx="1749" formatCode="0.00">
                  <c:v>0</c:v>
                </c:pt>
                <c:pt idx="1750" formatCode="0.00">
                  <c:v>0</c:v>
                </c:pt>
                <c:pt idx="1751" formatCode="0.00">
                  <c:v>0</c:v>
                </c:pt>
                <c:pt idx="1752" formatCode="0.00">
                  <c:v>0</c:v>
                </c:pt>
                <c:pt idx="1753" formatCode="0.00">
                  <c:v>0</c:v>
                </c:pt>
                <c:pt idx="1754" formatCode="0.00">
                  <c:v>0</c:v>
                </c:pt>
                <c:pt idx="1755" formatCode="0.00">
                  <c:v>0</c:v>
                </c:pt>
                <c:pt idx="1756" formatCode="0.00">
                  <c:v>0</c:v>
                </c:pt>
                <c:pt idx="1757" formatCode="0.00">
                  <c:v>0</c:v>
                </c:pt>
                <c:pt idx="1758" formatCode="0.00">
                  <c:v>0</c:v>
                </c:pt>
                <c:pt idx="1759" formatCode="0.00">
                  <c:v>0</c:v>
                </c:pt>
                <c:pt idx="1760" formatCode="0.00">
                  <c:v>0</c:v>
                </c:pt>
                <c:pt idx="1761" formatCode="0.00">
                  <c:v>0</c:v>
                </c:pt>
                <c:pt idx="1762" formatCode="0.00">
                  <c:v>0</c:v>
                </c:pt>
                <c:pt idx="1763" formatCode="0.00">
                  <c:v>0</c:v>
                </c:pt>
                <c:pt idx="1764" formatCode="0.00">
                  <c:v>0</c:v>
                </c:pt>
                <c:pt idx="1765" formatCode="0.00">
                  <c:v>0</c:v>
                </c:pt>
                <c:pt idx="1766" formatCode="0.00">
                  <c:v>0</c:v>
                </c:pt>
                <c:pt idx="1767" formatCode="0.00">
                  <c:v>0</c:v>
                </c:pt>
                <c:pt idx="1768" formatCode="0.00">
                  <c:v>0</c:v>
                </c:pt>
                <c:pt idx="1769" formatCode="0.00">
                  <c:v>0</c:v>
                </c:pt>
                <c:pt idx="1770" formatCode="0.00">
                  <c:v>0</c:v>
                </c:pt>
                <c:pt idx="1771" formatCode="0.00">
                  <c:v>0</c:v>
                </c:pt>
                <c:pt idx="1772" formatCode="0.00">
                  <c:v>0</c:v>
                </c:pt>
                <c:pt idx="1773" formatCode="0.00">
                  <c:v>0</c:v>
                </c:pt>
                <c:pt idx="1774" formatCode="0.00">
                  <c:v>0</c:v>
                </c:pt>
                <c:pt idx="1775" formatCode="0.00">
                  <c:v>0</c:v>
                </c:pt>
                <c:pt idx="1776" formatCode="0.00">
                  <c:v>0</c:v>
                </c:pt>
                <c:pt idx="1777" formatCode="0.00">
                  <c:v>0</c:v>
                </c:pt>
                <c:pt idx="1778" formatCode="0.00">
                  <c:v>0</c:v>
                </c:pt>
                <c:pt idx="1779" formatCode="0.00">
                  <c:v>0</c:v>
                </c:pt>
                <c:pt idx="1780" formatCode="0.00">
                  <c:v>0</c:v>
                </c:pt>
                <c:pt idx="1781" formatCode="0.00">
                  <c:v>0</c:v>
                </c:pt>
                <c:pt idx="1782" formatCode="0.00">
                  <c:v>0</c:v>
                </c:pt>
                <c:pt idx="1783" formatCode="0.00">
                  <c:v>0</c:v>
                </c:pt>
                <c:pt idx="1784" formatCode="0.00">
                  <c:v>0</c:v>
                </c:pt>
                <c:pt idx="1785" formatCode="0.00">
                  <c:v>0</c:v>
                </c:pt>
                <c:pt idx="1786" formatCode="0.00">
                  <c:v>0</c:v>
                </c:pt>
                <c:pt idx="1787" formatCode="0.00">
                  <c:v>0</c:v>
                </c:pt>
                <c:pt idx="1788" formatCode="0.00">
                  <c:v>0</c:v>
                </c:pt>
                <c:pt idx="1789" formatCode="0.00">
                  <c:v>0</c:v>
                </c:pt>
                <c:pt idx="1790" formatCode="0.00">
                  <c:v>0</c:v>
                </c:pt>
                <c:pt idx="1791" formatCode="0.00">
                  <c:v>0</c:v>
                </c:pt>
                <c:pt idx="1792" formatCode="0.00">
                  <c:v>0</c:v>
                </c:pt>
                <c:pt idx="1793" formatCode="0.00">
                  <c:v>0</c:v>
                </c:pt>
                <c:pt idx="1794" formatCode="0.00">
                  <c:v>0</c:v>
                </c:pt>
                <c:pt idx="1795" formatCode="0.00">
                  <c:v>0</c:v>
                </c:pt>
                <c:pt idx="1796" formatCode="0.00">
                  <c:v>0</c:v>
                </c:pt>
                <c:pt idx="1797" formatCode="0.00">
                  <c:v>0</c:v>
                </c:pt>
                <c:pt idx="1798" formatCode="0.00">
                  <c:v>0</c:v>
                </c:pt>
                <c:pt idx="1799" formatCode="0.00">
                  <c:v>0</c:v>
                </c:pt>
                <c:pt idx="1800" formatCode="0.00">
                  <c:v>0</c:v>
                </c:pt>
                <c:pt idx="1801" formatCode="0.00">
                  <c:v>0</c:v>
                </c:pt>
                <c:pt idx="1802" formatCode="0.00">
                  <c:v>0</c:v>
                </c:pt>
              </c:numCache>
            </c:numRef>
          </c:yVal>
          <c:smooth val="1"/>
          <c:extLst>
            <c:ext xmlns:c16="http://schemas.microsoft.com/office/drawing/2014/chart" uri="{C3380CC4-5D6E-409C-BE32-E72D297353CC}">
              <c16:uniqueId val="{00000000-9020-453E-A8F3-2FC944ED8557}"/>
            </c:ext>
          </c:extLst>
        </c:ser>
        <c:dLbls>
          <c:showLegendKey val="0"/>
          <c:showVal val="0"/>
          <c:showCatName val="0"/>
          <c:showSerName val="0"/>
          <c:showPercent val="0"/>
          <c:showBubbleSize val="0"/>
        </c:dLbls>
        <c:axId val="492552287"/>
        <c:axId val="492553535"/>
      </c:scatterChart>
      <c:valAx>
        <c:axId val="492552287"/>
        <c:scaling>
          <c:orientation val="minMax"/>
        </c:scaling>
        <c:delete val="0"/>
        <c:axPos val="b"/>
        <c:majorGridlines>
          <c:spPr>
            <a:ln w="9525" cap="flat" cmpd="sng" algn="ctr">
              <a:solidFill>
                <a:schemeClr val="tx1">
                  <a:lumMod val="15000"/>
                  <a:lumOff val="85000"/>
                </a:schemeClr>
              </a:solidFill>
              <a:round/>
            </a:ln>
            <a:effectLst/>
          </c:spPr>
        </c:majorGridlines>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2553535"/>
        <c:crosses val="autoZero"/>
        <c:crossBetween val="midCat"/>
      </c:valAx>
      <c:valAx>
        <c:axId val="49255353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2552287"/>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Traction</a:t>
            </a:r>
            <a:r>
              <a:rPr lang="en-GB" baseline="0" dirty="0"/>
              <a:t> vs </a:t>
            </a:r>
            <a:r>
              <a:rPr lang="en-GB" baseline="0" dirty="0" err="1"/>
              <a:t>Regenarative</a:t>
            </a:r>
            <a:r>
              <a:rPr lang="en-GB" baseline="0" dirty="0"/>
              <a:t> graph</a:t>
            </a:r>
            <a:endParaRPr lang="en-GB" dirty="0"/>
          </a:p>
        </c:rich>
      </c:tx>
      <c:layout>
        <c:manualLayout>
          <c:xMode val="edge"/>
          <c:yMode val="edge"/>
          <c:x val="0.38580577374065683"/>
          <c:y val="3.0361755442772229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7.45450576214437E-2"/>
          <c:y val="9.3292608245818781E-2"/>
          <c:w val="0.8598753217579278"/>
          <c:h val="0.83250535790275482"/>
        </c:manualLayout>
      </c:layout>
      <c:scatterChart>
        <c:scatterStyle val="smoothMarker"/>
        <c:varyColors val="0"/>
        <c:ser>
          <c:idx val="0"/>
          <c:order val="0"/>
          <c:tx>
            <c:v>traction energy</c:v>
          </c:tx>
          <c:spPr>
            <a:ln w="19050" cap="rnd">
              <a:solidFill>
                <a:schemeClr val="accent1"/>
              </a:solidFill>
              <a:round/>
            </a:ln>
            <a:effectLst/>
          </c:spPr>
          <c:marker>
            <c:symbol val="none"/>
          </c:marker>
          <c:xVal>
            <c:numRef>
              <c:f>WLTC_class_3!$C$8:$C$1808</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WLTC_class_3!$W$8:$W$1808</c:f>
              <c:numCache>
                <c:formatCode>0.00</c:formatCode>
                <c:ptCount val="1801"/>
                <c:pt idx="1">
                  <c:v>0</c:v>
                </c:pt>
                <c:pt idx="2">
                  <c:v>0</c:v>
                </c:pt>
                <c:pt idx="3">
                  <c:v>0</c:v>
                </c:pt>
                <c:pt idx="4">
                  <c:v>0</c:v>
                </c:pt>
                <c:pt idx="5">
                  <c:v>0</c:v>
                </c:pt>
                <c:pt idx="6">
                  <c:v>0</c:v>
                </c:pt>
                <c:pt idx="7">
                  <c:v>0</c:v>
                </c:pt>
                <c:pt idx="8">
                  <c:v>0</c:v>
                </c:pt>
                <c:pt idx="9">
                  <c:v>0</c:v>
                </c:pt>
                <c:pt idx="10">
                  <c:v>0</c:v>
                </c:pt>
                <c:pt idx="11">
                  <c:v>0</c:v>
                </c:pt>
                <c:pt idx="12">
                  <c:v>1.6207020789066072E-5</c:v>
                </c:pt>
                <c:pt idx="13">
                  <c:v>2.8022940747303313E-4</c:v>
                </c:pt>
                <c:pt idx="14">
                  <c:v>1.4628979319938667E-3</c:v>
                </c:pt>
                <c:pt idx="15">
                  <c:v>3.5273341679686928E-3</c:v>
                </c:pt>
                <c:pt idx="16">
                  <c:v>6.0662449969797558E-3</c:v>
                </c:pt>
                <c:pt idx="17">
                  <c:v>9.9189191612525131E-3</c:v>
                </c:pt>
                <c:pt idx="18">
                  <c:v>1.5103417305407475E-2</c:v>
                </c:pt>
                <c:pt idx="19">
                  <c:v>1.950439983418548E-2</c:v>
                </c:pt>
                <c:pt idx="20">
                  <c:v>2.2004270156386358E-2</c:v>
                </c:pt>
                <c:pt idx="21">
                  <c:v>2.3785260758515028E-2</c:v>
                </c:pt>
                <c:pt idx="22">
                  <c:v>2.5519460527306241E-2</c:v>
                </c:pt>
                <c:pt idx="23">
                  <c:v>2.7346913234861797E-2</c:v>
                </c:pt>
                <c:pt idx="24">
                  <c:v>2.9935297632867487E-2</c:v>
                </c:pt>
                <c:pt idx="25">
                  <c:v>3.3203463222575537E-2</c:v>
                </c:pt>
                <c:pt idx="26">
                  <c:v>3.6930813951536121E-2</c:v>
                </c:pt>
                <c:pt idx="27">
                  <c:v>4.1937271096534515E-2</c:v>
                </c:pt>
                <c:pt idx="28">
                  <c:v>4.7555575802885594E-2</c:v>
                </c:pt>
                <c:pt idx="29">
                  <c:v>5.3322263444737374E-2</c:v>
                </c:pt>
                <c:pt idx="30">
                  <c:v>5.8287510748694871E-2</c:v>
                </c:pt>
                <c:pt idx="31">
                  <c:v>6.2142296512840513E-2</c:v>
                </c:pt>
                <c:pt idx="32">
                  <c:v>6.552379993484192E-2</c:v>
                </c:pt>
                <c:pt idx="33">
                  <c:v>6.8676900605020352E-2</c:v>
                </c:pt>
                <c:pt idx="34">
                  <c:v>7.1398430219236406E-2</c:v>
                </c:pt>
                <c:pt idx="35">
                  <c:v>7.1398430219236406E-2</c:v>
                </c:pt>
                <c:pt idx="36">
                  <c:v>7.1398430219236406E-2</c:v>
                </c:pt>
                <c:pt idx="37">
                  <c:v>7.1398430219236406E-2</c:v>
                </c:pt>
                <c:pt idx="38">
                  <c:v>7.1398430219236406E-2</c:v>
                </c:pt>
                <c:pt idx="39">
                  <c:v>7.1398430219236406E-2</c:v>
                </c:pt>
                <c:pt idx="40">
                  <c:v>7.1398430219236406E-2</c:v>
                </c:pt>
                <c:pt idx="41">
                  <c:v>7.1398430219236406E-2</c:v>
                </c:pt>
                <c:pt idx="42">
                  <c:v>7.1398430219236406E-2</c:v>
                </c:pt>
                <c:pt idx="43">
                  <c:v>7.1398430219236406E-2</c:v>
                </c:pt>
                <c:pt idx="44">
                  <c:v>7.1398430219236406E-2</c:v>
                </c:pt>
                <c:pt idx="45">
                  <c:v>7.1398430219236406E-2</c:v>
                </c:pt>
                <c:pt idx="46">
                  <c:v>7.1398430219236406E-2</c:v>
                </c:pt>
                <c:pt idx="47">
                  <c:v>7.1398430219236406E-2</c:v>
                </c:pt>
                <c:pt idx="48">
                  <c:v>7.1398430219236406E-2</c:v>
                </c:pt>
                <c:pt idx="49">
                  <c:v>7.1398430219236406E-2</c:v>
                </c:pt>
                <c:pt idx="50">
                  <c:v>7.1398430219236406E-2</c:v>
                </c:pt>
                <c:pt idx="51">
                  <c:v>7.1398430219236406E-2</c:v>
                </c:pt>
                <c:pt idx="52">
                  <c:v>7.1398430219236406E-2</c:v>
                </c:pt>
                <c:pt idx="53">
                  <c:v>7.1398430219236406E-2</c:v>
                </c:pt>
                <c:pt idx="54">
                  <c:v>7.1398430219236406E-2</c:v>
                </c:pt>
                <c:pt idx="55">
                  <c:v>7.1398430219236406E-2</c:v>
                </c:pt>
                <c:pt idx="56">
                  <c:v>7.1398430219236406E-2</c:v>
                </c:pt>
                <c:pt idx="57">
                  <c:v>7.2017526213063565E-2</c:v>
                </c:pt>
                <c:pt idx="58">
                  <c:v>7.2730562041995947E-2</c:v>
                </c:pt>
                <c:pt idx="59">
                  <c:v>7.3942410952266779E-2</c:v>
                </c:pt>
                <c:pt idx="60">
                  <c:v>7.5451350799749323E-2</c:v>
                </c:pt>
                <c:pt idx="61">
                  <c:v>7.6535404025694642E-2</c:v>
                </c:pt>
                <c:pt idx="62">
                  <c:v>7.7561297676401339E-2</c:v>
                </c:pt>
                <c:pt idx="63">
                  <c:v>7.8709957838463837E-2</c:v>
                </c:pt>
                <c:pt idx="64">
                  <c:v>8.0068507671126166E-2</c:v>
                </c:pt>
                <c:pt idx="65">
                  <c:v>8.1256844775036169E-2</c:v>
                </c:pt>
                <c:pt idx="66">
                  <c:v>8.2311939644592755E-2</c:v>
                </c:pt>
                <c:pt idx="67">
                  <c:v>8.4009581742108985E-2</c:v>
                </c:pt>
                <c:pt idx="68">
                  <c:v>8.7005196956745814E-2</c:v>
                </c:pt>
                <c:pt idx="69">
                  <c:v>9.1123301860155048E-2</c:v>
                </c:pt>
                <c:pt idx="70">
                  <c:v>9.606003527392061E-2</c:v>
                </c:pt>
                <c:pt idx="71">
                  <c:v>0.10130548201214647</c:v>
                </c:pt>
                <c:pt idx="72">
                  <c:v>0.10601658029643707</c:v>
                </c:pt>
                <c:pt idx="73">
                  <c:v>0.10975448519292906</c:v>
                </c:pt>
                <c:pt idx="74">
                  <c:v>0.11293895177656826</c:v>
                </c:pt>
                <c:pt idx="75">
                  <c:v>0.11613121712442399</c:v>
                </c:pt>
                <c:pt idx="76">
                  <c:v>0.11957494402295946</c:v>
                </c:pt>
                <c:pt idx="77">
                  <c:v>0.12296244239695521</c:v>
                </c:pt>
                <c:pt idx="78">
                  <c:v>0.12567427848395762</c:v>
                </c:pt>
                <c:pt idx="79">
                  <c:v>0.12567427848395762</c:v>
                </c:pt>
                <c:pt idx="80">
                  <c:v>0.12567427848395762</c:v>
                </c:pt>
                <c:pt idx="81">
                  <c:v>0.12567427848395762</c:v>
                </c:pt>
                <c:pt idx="82">
                  <c:v>0.12567427848395762</c:v>
                </c:pt>
                <c:pt idx="83">
                  <c:v>0.12567427848395762</c:v>
                </c:pt>
                <c:pt idx="84">
                  <c:v>0.12567427848395762</c:v>
                </c:pt>
                <c:pt idx="85">
                  <c:v>0.12567427848395762</c:v>
                </c:pt>
                <c:pt idx="86">
                  <c:v>0.12567427848395762</c:v>
                </c:pt>
                <c:pt idx="87">
                  <c:v>0.12567427848395762</c:v>
                </c:pt>
                <c:pt idx="88">
                  <c:v>0.12567427848395762</c:v>
                </c:pt>
                <c:pt idx="89">
                  <c:v>0.12567427848395762</c:v>
                </c:pt>
                <c:pt idx="90">
                  <c:v>0.12567427848395762</c:v>
                </c:pt>
                <c:pt idx="91">
                  <c:v>0.12567427848395762</c:v>
                </c:pt>
                <c:pt idx="92">
                  <c:v>0.12567427848395762</c:v>
                </c:pt>
                <c:pt idx="93">
                  <c:v>0.12567427848395762</c:v>
                </c:pt>
                <c:pt idx="94">
                  <c:v>0.12567427848395762</c:v>
                </c:pt>
                <c:pt idx="95">
                  <c:v>0.12567427848395762</c:v>
                </c:pt>
                <c:pt idx="96">
                  <c:v>0.12567427848395762</c:v>
                </c:pt>
                <c:pt idx="97">
                  <c:v>0.12567427848395762</c:v>
                </c:pt>
                <c:pt idx="98">
                  <c:v>0.12567427848395762</c:v>
                </c:pt>
                <c:pt idx="99">
                  <c:v>0.12567427848395762</c:v>
                </c:pt>
                <c:pt idx="100">
                  <c:v>0.12567427848395762</c:v>
                </c:pt>
                <c:pt idx="101">
                  <c:v>0.12567427848395762</c:v>
                </c:pt>
                <c:pt idx="102">
                  <c:v>0.12567427848395762</c:v>
                </c:pt>
                <c:pt idx="103">
                  <c:v>0.12567427848395762</c:v>
                </c:pt>
                <c:pt idx="104">
                  <c:v>0.12567427848395762</c:v>
                </c:pt>
                <c:pt idx="105">
                  <c:v>0.12567427848395762</c:v>
                </c:pt>
                <c:pt idx="106">
                  <c:v>0.12567427848395762</c:v>
                </c:pt>
                <c:pt idx="107">
                  <c:v>0.12567427848395762</c:v>
                </c:pt>
                <c:pt idx="108">
                  <c:v>0.12567427848395762</c:v>
                </c:pt>
                <c:pt idx="109">
                  <c:v>0.12567427848395762</c:v>
                </c:pt>
                <c:pt idx="110">
                  <c:v>0.12567427848395762</c:v>
                </c:pt>
                <c:pt idx="111">
                  <c:v>0.12567427848395762</c:v>
                </c:pt>
                <c:pt idx="112">
                  <c:v>0.12567427848395762</c:v>
                </c:pt>
                <c:pt idx="113">
                  <c:v>0.12567427848395762</c:v>
                </c:pt>
                <c:pt idx="114">
                  <c:v>0.12567427848395762</c:v>
                </c:pt>
                <c:pt idx="115">
                  <c:v>0.12567427848395762</c:v>
                </c:pt>
                <c:pt idx="116">
                  <c:v>0.12567427848395762</c:v>
                </c:pt>
                <c:pt idx="117">
                  <c:v>0.12567427848395762</c:v>
                </c:pt>
                <c:pt idx="118">
                  <c:v>0.12567427848395762</c:v>
                </c:pt>
                <c:pt idx="119">
                  <c:v>0.12567427848395762</c:v>
                </c:pt>
                <c:pt idx="120">
                  <c:v>0.12567427848395762</c:v>
                </c:pt>
                <c:pt idx="121">
                  <c:v>0.12567427848395762</c:v>
                </c:pt>
                <c:pt idx="122">
                  <c:v>0.12567427848395762</c:v>
                </c:pt>
                <c:pt idx="123">
                  <c:v>0.12567427848395762</c:v>
                </c:pt>
                <c:pt idx="124">
                  <c:v>0.12567427848395762</c:v>
                </c:pt>
                <c:pt idx="125">
                  <c:v>0.12567427848395762</c:v>
                </c:pt>
                <c:pt idx="126">
                  <c:v>0.12567427848395762</c:v>
                </c:pt>
                <c:pt idx="127">
                  <c:v>0.12567427848395762</c:v>
                </c:pt>
                <c:pt idx="128">
                  <c:v>0.12567427848395762</c:v>
                </c:pt>
                <c:pt idx="129">
                  <c:v>0.12567427848395762</c:v>
                </c:pt>
                <c:pt idx="130">
                  <c:v>0.12567427848395762</c:v>
                </c:pt>
                <c:pt idx="131">
                  <c:v>0.12567427848395762</c:v>
                </c:pt>
                <c:pt idx="132">
                  <c:v>0.12567427848395762</c:v>
                </c:pt>
                <c:pt idx="133">
                  <c:v>0.12567427848395762</c:v>
                </c:pt>
                <c:pt idx="134">
                  <c:v>0.12567427848395762</c:v>
                </c:pt>
                <c:pt idx="135">
                  <c:v>0.12567427848395762</c:v>
                </c:pt>
                <c:pt idx="136">
                  <c:v>0.12567427848395762</c:v>
                </c:pt>
                <c:pt idx="137">
                  <c:v>0.12567427848395762</c:v>
                </c:pt>
                <c:pt idx="138">
                  <c:v>0.12569133427017878</c:v>
                </c:pt>
                <c:pt idx="139">
                  <c:v>0.12601464206411173</c:v>
                </c:pt>
                <c:pt idx="140">
                  <c:v>0.1275578079530986</c:v>
                </c:pt>
                <c:pt idx="141">
                  <c:v>0.13064391345096404</c:v>
                </c:pt>
                <c:pt idx="142">
                  <c:v>0.13389491292612887</c:v>
                </c:pt>
                <c:pt idx="143">
                  <c:v>0.13616068476912627</c:v>
                </c:pt>
                <c:pt idx="144">
                  <c:v>0.13787213212137517</c:v>
                </c:pt>
                <c:pt idx="145">
                  <c:v>0.14010373166006013</c:v>
                </c:pt>
                <c:pt idx="146">
                  <c:v>0.14337599420579469</c:v>
                </c:pt>
                <c:pt idx="147">
                  <c:v>0.1471889149777921</c:v>
                </c:pt>
                <c:pt idx="148">
                  <c:v>0.15070673399987852</c:v>
                </c:pt>
                <c:pt idx="149">
                  <c:v>0.15336628409216635</c:v>
                </c:pt>
                <c:pt idx="150">
                  <c:v>0.15488098237360207</c:v>
                </c:pt>
                <c:pt idx="151">
                  <c:v>0.15488098237360207</c:v>
                </c:pt>
                <c:pt idx="152">
                  <c:v>0.15488098237360207</c:v>
                </c:pt>
                <c:pt idx="153">
                  <c:v>0.15488098237360207</c:v>
                </c:pt>
                <c:pt idx="154">
                  <c:v>0.15488098237360207</c:v>
                </c:pt>
                <c:pt idx="155">
                  <c:v>0.15488098237360207</c:v>
                </c:pt>
                <c:pt idx="156">
                  <c:v>0.15488098237360207</c:v>
                </c:pt>
                <c:pt idx="157">
                  <c:v>0.15601262295053955</c:v>
                </c:pt>
                <c:pt idx="158">
                  <c:v>0.15802798891284406</c:v>
                </c:pt>
                <c:pt idx="159">
                  <c:v>0.16100045546626357</c:v>
                </c:pt>
                <c:pt idx="160">
                  <c:v>0.16456336698797586</c:v>
                </c:pt>
                <c:pt idx="161">
                  <c:v>0.16832014902645503</c:v>
                </c:pt>
                <c:pt idx="162">
                  <c:v>0.1717695568626216</c:v>
                </c:pt>
                <c:pt idx="163">
                  <c:v>0.17539152695099813</c:v>
                </c:pt>
                <c:pt idx="164">
                  <c:v>0.17895570062878921</c:v>
                </c:pt>
                <c:pt idx="165">
                  <c:v>0.18212477113370884</c:v>
                </c:pt>
                <c:pt idx="166">
                  <c:v>0.18505888041104226</c:v>
                </c:pt>
                <c:pt idx="167">
                  <c:v>0.18880236781454868</c:v>
                </c:pt>
                <c:pt idx="168">
                  <c:v>0.19345238652873981</c:v>
                </c:pt>
                <c:pt idx="169">
                  <c:v>0.19742923002714105</c:v>
                </c:pt>
                <c:pt idx="170">
                  <c:v>0.1993993231572565</c:v>
                </c:pt>
                <c:pt idx="171">
                  <c:v>0.1993993231572565</c:v>
                </c:pt>
                <c:pt idx="172">
                  <c:v>0.1993993231572565</c:v>
                </c:pt>
                <c:pt idx="173">
                  <c:v>0.1993993231572565</c:v>
                </c:pt>
                <c:pt idx="174">
                  <c:v>0.1993993231572565</c:v>
                </c:pt>
                <c:pt idx="175">
                  <c:v>0.1993993231572565</c:v>
                </c:pt>
                <c:pt idx="176">
                  <c:v>0.20087633334986196</c:v>
                </c:pt>
                <c:pt idx="177">
                  <c:v>0.2035564590182059</c:v>
                </c:pt>
                <c:pt idx="178">
                  <c:v>0.20679231365249856</c:v>
                </c:pt>
                <c:pt idx="179">
                  <c:v>0.20926598411515676</c:v>
                </c:pt>
                <c:pt idx="180">
                  <c:v>0.21083268280743478</c:v>
                </c:pt>
                <c:pt idx="181">
                  <c:v>0.21083268280743478</c:v>
                </c:pt>
                <c:pt idx="182">
                  <c:v>0.21083268280743478</c:v>
                </c:pt>
                <c:pt idx="183">
                  <c:v>0.21083268280743478</c:v>
                </c:pt>
                <c:pt idx="184">
                  <c:v>0.21083268280743478</c:v>
                </c:pt>
                <c:pt idx="185">
                  <c:v>0.21083268280743478</c:v>
                </c:pt>
                <c:pt idx="186">
                  <c:v>0.21083268280743478</c:v>
                </c:pt>
                <c:pt idx="187">
                  <c:v>0.21083268280743478</c:v>
                </c:pt>
                <c:pt idx="188">
                  <c:v>0.21083268280743478</c:v>
                </c:pt>
                <c:pt idx="189">
                  <c:v>0.21083268280743478</c:v>
                </c:pt>
                <c:pt idx="190">
                  <c:v>0.21083268280743478</c:v>
                </c:pt>
                <c:pt idx="191">
                  <c:v>0.21083268280743478</c:v>
                </c:pt>
                <c:pt idx="192">
                  <c:v>0.21083268280743478</c:v>
                </c:pt>
                <c:pt idx="193">
                  <c:v>0.21083268280743478</c:v>
                </c:pt>
                <c:pt idx="194">
                  <c:v>0.21083268280743478</c:v>
                </c:pt>
                <c:pt idx="195">
                  <c:v>0.21083268280743478</c:v>
                </c:pt>
                <c:pt idx="196">
                  <c:v>0.21083268280743478</c:v>
                </c:pt>
                <c:pt idx="197">
                  <c:v>0.21083268280743478</c:v>
                </c:pt>
                <c:pt idx="198">
                  <c:v>0.21150270472718788</c:v>
                </c:pt>
                <c:pt idx="199">
                  <c:v>0.21233354358940773</c:v>
                </c:pt>
                <c:pt idx="200">
                  <c:v>0.21333584321877658</c:v>
                </c:pt>
                <c:pt idx="201">
                  <c:v>0.21456446738695786</c:v>
                </c:pt>
                <c:pt idx="202">
                  <c:v>0.21604078870013302</c:v>
                </c:pt>
                <c:pt idx="203">
                  <c:v>0.21819134015269137</c:v>
                </c:pt>
                <c:pt idx="204">
                  <c:v>0.22095302806710396</c:v>
                </c:pt>
                <c:pt idx="205">
                  <c:v>0.22408290048606302</c:v>
                </c:pt>
                <c:pt idx="206">
                  <c:v>0.22805622661476985</c:v>
                </c:pt>
                <c:pt idx="207">
                  <c:v>0.23261189073808075</c:v>
                </c:pt>
                <c:pt idx="208">
                  <c:v>0.23719340424517357</c:v>
                </c:pt>
                <c:pt idx="209">
                  <c:v>0.24249454144499066</c:v>
                </c:pt>
                <c:pt idx="210">
                  <c:v>0.24826493052955217</c:v>
                </c:pt>
                <c:pt idx="211">
                  <c:v>0.25323024184652509</c:v>
                </c:pt>
                <c:pt idx="212">
                  <c:v>0.25759819562100889</c:v>
                </c:pt>
                <c:pt idx="213">
                  <c:v>0.26160304659073547</c:v>
                </c:pt>
                <c:pt idx="214">
                  <c:v>0.26590007845577068</c:v>
                </c:pt>
                <c:pt idx="215">
                  <c:v>0.27109369171826619</c:v>
                </c:pt>
                <c:pt idx="216">
                  <c:v>0.27710293661843982</c:v>
                </c:pt>
                <c:pt idx="217">
                  <c:v>0.28340925646457632</c:v>
                </c:pt>
                <c:pt idx="218">
                  <c:v>0.28946644880960876</c:v>
                </c:pt>
                <c:pt idx="219">
                  <c:v>0.2949845776918083</c:v>
                </c:pt>
                <c:pt idx="220">
                  <c:v>0.29987579479781906</c:v>
                </c:pt>
                <c:pt idx="221">
                  <c:v>0.30396645122210364</c:v>
                </c:pt>
                <c:pt idx="222">
                  <c:v>0.30752889389987015</c:v>
                </c:pt>
                <c:pt idx="223">
                  <c:v>0.31100881781756606</c:v>
                </c:pt>
                <c:pt idx="224">
                  <c:v>0.31451141941516436</c:v>
                </c:pt>
                <c:pt idx="225">
                  <c:v>0.31838936368566795</c:v>
                </c:pt>
                <c:pt idx="226">
                  <c:v>0.32243306601607558</c:v>
                </c:pt>
                <c:pt idx="227">
                  <c:v>0.326401883578122</c:v>
                </c:pt>
                <c:pt idx="228">
                  <c:v>0.33029384601022616</c:v>
                </c:pt>
                <c:pt idx="229">
                  <c:v>0.33397980474700861</c:v>
                </c:pt>
                <c:pt idx="230">
                  <c:v>0.33720937705922777</c:v>
                </c:pt>
                <c:pt idx="231">
                  <c:v>0.33720937705922777</c:v>
                </c:pt>
                <c:pt idx="232">
                  <c:v>0.33720937705922777</c:v>
                </c:pt>
                <c:pt idx="233">
                  <c:v>0.33720937705922777</c:v>
                </c:pt>
                <c:pt idx="234">
                  <c:v>0.33720937705922777</c:v>
                </c:pt>
                <c:pt idx="235">
                  <c:v>0.33720937705922777</c:v>
                </c:pt>
                <c:pt idx="236">
                  <c:v>0.33720937705922777</c:v>
                </c:pt>
                <c:pt idx="237">
                  <c:v>0.33720937705922777</c:v>
                </c:pt>
                <c:pt idx="238">
                  <c:v>0.33720937705922777</c:v>
                </c:pt>
                <c:pt idx="239">
                  <c:v>0.33720937705922777</c:v>
                </c:pt>
                <c:pt idx="240">
                  <c:v>0.33720937705922777</c:v>
                </c:pt>
                <c:pt idx="241">
                  <c:v>0.33720937705922777</c:v>
                </c:pt>
                <c:pt idx="242">
                  <c:v>0.33720937705922777</c:v>
                </c:pt>
                <c:pt idx="243">
                  <c:v>0.33720937705922777</c:v>
                </c:pt>
                <c:pt idx="244">
                  <c:v>0.33720937705922777</c:v>
                </c:pt>
                <c:pt idx="245">
                  <c:v>0.33720937705922777</c:v>
                </c:pt>
                <c:pt idx="246">
                  <c:v>0.33720937705922777</c:v>
                </c:pt>
                <c:pt idx="247">
                  <c:v>0.33720937705922777</c:v>
                </c:pt>
                <c:pt idx="248">
                  <c:v>0.33720937705922777</c:v>
                </c:pt>
                <c:pt idx="249">
                  <c:v>0.33720937705922777</c:v>
                </c:pt>
                <c:pt idx="250">
                  <c:v>0.33720937705922777</c:v>
                </c:pt>
                <c:pt idx="251">
                  <c:v>0.33720937705922777</c:v>
                </c:pt>
                <c:pt idx="252">
                  <c:v>0.33720937705922777</c:v>
                </c:pt>
                <c:pt idx="253">
                  <c:v>0.33720937705922777</c:v>
                </c:pt>
                <c:pt idx="254">
                  <c:v>0.33720937705922777</c:v>
                </c:pt>
                <c:pt idx="255">
                  <c:v>0.33720937705922777</c:v>
                </c:pt>
                <c:pt idx="256">
                  <c:v>0.33720937705922777</c:v>
                </c:pt>
                <c:pt idx="257">
                  <c:v>0.33720937705922777</c:v>
                </c:pt>
                <c:pt idx="258">
                  <c:v>0.33901950629960792</c:v>
                </c:pt>
                <c:pt idx="259">
                  <c:v>0.3418098908368839</c:v>
                </c:pt>
                <c:pt idx="260">
                  <c:v>0.34506879512920435</c:v>
                </c:pt>
                <c:pt idx="261">
                  <c:v>0.34864538768693459</c:v>
                </c:pt>
                <c:pt idx="262">
                  <c:v>0.35283126184475794</c:v>
                </c:pt>
                <c:pt idx="263">
                  <c:v>0.35830600291024883</c:v>
                </c:pt>
                <c:pt idx="264">
                  <c:v>0.36493320477731622</c:v>
                </c:pt>
                <c:pt idx="265">
                  <c:v>0.37162137540032769</c:v>
                </c:pt>
                <c:pt idx="266">
                  <c:v>0.37737275798587938</c:v>
                </c:pt>
                <c:pt idx="267">
                  <c:v>0.38270770372726209</c:v>
                </c:pt>
                <c:pt idx="268">
                  <c:v>0.38805792875372402</c:v>
                </c:pt>
                <c:pt idx="269">
                  <c:v>0.39304056947905119</c:v>
                </c:pt>
                <c:pt idx="270">
                  <c:v>0.39683935991290797</c:v>
                </c:pt>
                <c:pt idx="271">
                  <c:v>0.39683935991290797</c:v>
                </c:pt>
                <c:pt idx="272">
                  <c:v>0.39683935991290797</c:v>
                </c:pt>
                <c:pt idx="273">
                  <c:v>0.39683935991290797</c:v>
                </c:pt>
                <c:pt idx="274">
                  <c:v>0.39683935991290797</c:v>
                </c:pt>
                <c:pt idx="275">
                  <c:v>0.39683935991290797</c:v>
                </c:pt>
                <c:pt idx="276">
                  <c:v>0.39683935991290797</c:v>
                </c:pt>
                <c:pt idx="277">
                  <c:v>0.39683935991290797</c:v>
                </c:pt>
                <c:pt idx="278">
                  <c:v>0.39683935991290797</c:v>
                </c:pt>
                <c:pt idx="279">
                  <c:v>0.39683935991290797</c:v>
                </c:pt>
                <c:pt idx="280">
                  <c:v>0.39683935991290797</c:v>
                </c:pt>
                <c:pt idx="281">
                  <c:v>0.39840560134057001</c:v>
                </c:pt>
                <c:pt idx="282">
                  <c:v>0.40256705989678659</c:v>
                </c:pt>
                <c:pt idx="283">
                  <c:v>0.40791778086232977</c:v>
                </c:pt>
                <c:pt idx="284">
                  <c:v>0.41413210557346092</c:v>
                </c:pt>
                <c:pt idx="285">
                  <c:v>0.42094749404561982</c:v>
                </c:pt>
                <c:pt idx="286">
                  <c:v>0.42796240149971082</c:v>
                </c:pt>
                <c:pt idx="287">
                  <c:v>0.43561543619259241</c:v>
                </c:pt>
                <c:pt idx="288">
                  <c:v>0.44391145681010497</c:v>
                </c:pt>
                <c:pt idx="289">
                  <c:v>0.45145058481275008</c:v>
                </c:pt>
                <c:pt idx="290">
                  <c:v>0.45649028434590438</c:v>
                </c:pt>
                <c:pt idx="291">
                  <c:v>0.45649028434590438</c:v>
                </c:pt>
                <c:pt idx="292">
                  <c:v>0.45649028434590438</c:v>
                </c:pt>
                <c:pt idx="293">
                  <c:v>0.45649028434590438</c:v>
                </c:pt>
                <c:pt idx="294">
                  <c:v>0.45649028434590438</c:v>
                </c:pt>
                <c:pt idx="295">
                  <c:v>0.45649028434590438</c:v>
                </c:pt>
                <c:pt idx="296">
                  <c:v>0.45649028434590438</c:v>
                </c:pt>
                <c:pt idx="297">
                  <c:v>0.45917902787595993</c:v>
                </c:pt>
                <c:pt idx="298">
                  <c:v>0.46198737318505939</c:v>
                </c:pt>
                <c:pt idx="299">
                  <c:v>0.46450817557042057</c:v>
                </c:pt>
                <c:pt idx="300">
                  <c:v>0.46450817557042057</c:v>
                </c:pt>
                <c:pt idx="301">
                  <c:v>0.46450817557042057</c:v>
                </c:pt>
                <c:pt idx="302">
                  <c:v>0.46450817557042057</c:v>
                </c:pt>
                <c:pt idx="303">
                  <c:v>0.46450817557042057</c:v>
                </c:pt>
                <c:pt idx="304">
                  <c:v>0.46450817557042057</c:v>
                </c:pt>
                <c:pt idx="305">
                  <c:v>0.46450817557042057</c:v>
                </c:pt>
                <c:pt idx="306">
                  <c:v>0.46450817557042057</c:v>
                </c:pt>
                <c:pt idx="307">
                  <c:v>0.46450817557042057</c:v>
                </c:pt>
                <c:pt idx="308">
                  <c:v>0.46450817557042057</c:v>
                </c:pt>
                <c:pt idx="309">
                  <c:v>0.46450817557042057</c:v>
                </c:pt>
                <c:pt idx="310">
                  <c:v>0.46450817557042057</c:v>
                </c:pt>
                <c:pt idx="311">
                  <c:v>0.46450817557042057</c:v>
                </c:pt>
                <c:pt idx="312">
                  <c:v>0.46450817557042057</c:v>
                </c:pt>
                <c:pt idx="313">
                  <c:v>0.46450817557042057</c:v>
                </c:pt>
                <c:pt idx="314">
                  <c:v>0.46450817557042057</c:v>
                </c:pt>
                <c:pt idx="315">
                  <c:v>0.46450817557042057</c:v>
                </c:pt>
                <c:pt idx="316">
                  <c:v>0.46450817557042057</c:v>
                </c:pt>
                <c:pt idx="317">
                  <c:v>0.46450817557042057</c:v>
                </c:pt>
                <c:pt idx="318">
                  <c:v>0.46450817557042057</c:v>
                </c:pt>
                <c:pt idx="319">
                  <c:v>0.46450817557042057</c:v>
                </c:pt>
                <c:pt idx="320">
                  <c:v>0.46450817557042057</c:v>
                </c:pt>
                <c:pt idx="321">
                  <c:v>0.46450817557042057</c:v>
                </c:pt>
                <c:pt idx="322">
                  <c:v>0.46450817557042057</c:v>
                </c:pt>
                <c:pt idx="323">
                  <c:v>0.46450817557042057</c:v>
                </c:pt>
                <c:pt idx="324">
                  <c:v>0.46450817557042057</c:v>
                </c:pt>
                <c:pt idx="325">
                  <c:v>0.46450817557042057</c:v>
                </c:pt>
                <c:pt idx="326">
                  <c:v>0.46450817557042057</c:v>
                </c:pt>
                <c:pt idx="327">
                  <c:v>0.46450817557042057</c:v>
                </c:pt>
                <c:pt idx="328">
                  <c:v>0.46450817557042057</c:v>
                </c:pt>
                <c:pt idx="329">
                  <c:v>0.46450817557042057</c:v>
                </c:pt>
                <c:pt idx="330">
                  <c:v>0.46450817557042057</c:v>
                </c:pt>
                <c:pt idx="331">
                  <c:v>0.46450817557042057</c:v>
                </c:pt>
                <c:pt idx="332">
                  <c:v>0.46450817557042057</c:v>
                </c:pt>
                <c:pt idx="333">
                  <c:v>0.46450817557042057</c:v>
                </c:pt>
                <c:pt idx="334">
                  <c:v>0.46450817557042057</c:v>
                </c:pt>
                <c:pt idx="335">
                  <c:v>0.46450817557042057</c:v>
                </c:pt>
                <c:pt idx="336">
                  <c:v>0.46450817557042057</c:v>
                </c:pt>
                <c:pt idx="337">
                  <c:v>0.46450817557042057</c:v>
                </c:pt>
                <c:pt idx="338">
                  <c:v>0.46550414696068432</c:v>
                </c:pt>
                <c:pt idx="339">
                  <c:v>0.4672815987319287</c:v>
                </c:pt>
                <c:pt idx="340">
                  <c:v>0.4702451287370733</c:v>
                </c:pt>
                <c:pt idx="341">
                  <c:v>0.47403166018727577</c:v>
                </c:pt>
                <c:pt idx="342">
                  <c:v>0.47713521687863725</c:v>
                </c:pt>
                <c:pt idx="343">
                  <c:v>0.47892440077022319</c:v>
                </c:pt>
                <c:pt idx="344">
                  <c:v>0.48035996149083765</c:v>
                </c:pt>
                <c:pt idx="345">
                  <c:v>0.48213199664181905</c:v>
                </c:pt>
                <c:pt idx="346">
                  <c:v>0.48396882719890549</c:v>
                </c:pt>
                <c:pt idx="347">
                  <c:v>0.48559431668296721</c:v>
                </c:pt>
                <c:pt idx="348">
                  <c:v>0.48748170532249002</c:v>
                </c:pt>
                <c:pt idx="349">
                  <c:v>0.48935376817173692</c:v>
                </c:pt>
                <c:pt idx="350">
                  <c:v>0.49095588145905078</c:v>
                </c:pt>
                <c:pt idx="351">
                  <c:v>0.49095588145905078</c:v>
                </c:pt>
                <c:pt idx="352">
                  <c:v>0.49095588145905078</c:v>
                </c:pt>
                <c:pt idx="353">
                  <c:v>0.49095588145905078</c:v>
                </c:pt>
                <c:pt idx="354">
                  <c:v>0.49095588145905078</c:v>
                </c:pt>
                <c:pt idx="355">
                  <c:v>0.49236841672834158</c:v>
                </c:pt>
                <c:pt idx="356">
                  <c:v>0.49385127847244559</c:v>
                </c:pt>
                <c:pt idx="357">
                  <c:v>0.49385127847244559</c:v>
                </c:pt>
                <c:pt idx="358">
                  <c:v>0.49385127847244559</c:v>
                </c:pt>
                <c:pt idx="359">
                  <c:v>0.49385127847244559</c:v>
                </c:pt>
                <c:pt idx="360">
                  <c:v>0.49385127847244559</c:v>
                </c:pt>
                <c:pt idx="361">
                  <c:v>0.49385127847244559</c:v>
                </c:pt>
                <c:pt idx="362">
                  <c:v>0.49385127847244559</c:v>
                </c:pt>
                <c:pt idx="363">
                  <c:v>0.49385127847244559</c:v>
                </c:pt>
                <c:pt idx="364">
                  <c:v>0.49385127847244559</c:v>
                </c:pt>
                <c:pt idx="365">
                  <c:v>0.49484213110521558</c:v>
                </c:pt>
                <c:pt idx="366">
                  <c:v>0.49601447138464128</c:v>
                </c:pt>
                <c:pt idx="367">
                  <c:v>0.49756988392705714</c:v>
                </c:pt>
                <c:pt idx="368">
                  <c:v>0.49966184453963397</c:v>
                </c:pt>
                <c:pt idx="369">
                  <c:v>0.50183920355578993</c:v>
                </c:pt>
                <c:pt idx="370">
                  <c:v>0.50347363316525084</c:v>
                </c:pt>
                <c:pt idx="371">
                  <c:v>0.50347363316525084</c:v>
                </c:pt>
                <c:pt idx="372">
                  <c:v>0.50347363316525084</c:v>
                </c:pt>
                <c:pt idx="373">
                  <c:v>0.50347363316525084</c:v>
                </c:pt>
                <c:pt idx="374">
                  <c:v>0.50347363316525084</c:v>
                </c:pt>
                <c:pt idx="375">
                  <c:v>0.50347363316525084</c:v>
                </c:pt>
                <c:pt idx="376">
                  <c:v>0.50347363316525084</c:v>
                </c:pt>
                <c:pt idx="377">
                  <c:v>0.50347363316525084</c:v>
                </c:pt>
                <c:pt idx="378">
                  <c:v>0.50347363316525084</c:v>
                </c:pt>
                <c:pt idx="379">
                  <c:v>0.50347363316525084</c:v>
                </c:pt>
                <c:pt idx="380">
                  <c:v>0.50347363316525084</c:v>
                </c:pt>
                <c:pt idx="381">
                  <c:v>0.50347363316525084</c:v>
                </c:pt>
                <c:pt idx="382">
                  <c:v>0.50347363316525084</c:v>
                </c:pt>
                <c:pt idx="383">
                  <c:v>0.50347363316525084</c:v>
                </c:pt>
                <c:pt idx="384">
                  <c:v>0.50347363316525084</c:v>
                </c:pt>
                <c:pt idx="385">
                  <c:v>0.50347363316525084</c:v>
                </c:pt>
                <c:pt idx="386">
                  <c:v>0.50347363316525084</c:v>
                </c:pt>
                <c:pt idx="387">
                  <c:v>0.50347363316525084</c:v>
                </c:pt>
                <c:pt idx="388">
                  <c:v>0.50347363316525084</c:v>
                </c:pt>
                <c:pt idx="389">
                  <c:v>0.50347363316525084</c:v>
                </c:pt>
                <c:pt idx="390">
                  <c:v>0.50347363316525084</c:v>
                </c:pt>
                <c:pt idx="391">
                  <c:v>0.50347363316525084</c:v>
                </c:pt>
                <c:pt idx="392">
                  <c:v>0.50351839473622195</c:v>
                </c:pt>
                <c:pt idx="393">
                  <c:v>0.5038044417026275</c:v>
                </c:pt>
                <c:pt idx="394">
                  <c:v>0.50465194523882506</c:v>
                </c:pt>
                <c:pt idx="395">
                  <c:v>0.50634706986357125</c:v>
                </c:pt>
                <c:pt idx="396">
                  <c:v>0.5090697700443555</c:v>
                </c:pt>
                <c:pt idx="397">
                  <c:v>0.51285374873985556</c:v>
                </c:pt>
                <c:pt idx="398">
                  <c:v>0.51718059206335232</c:v>
                </c:pt>
                <c:pt idx="399">
                  <c:v>0.52070804260647674</c:v>
                </c:pt>
                <c:pt idx="400">
                  <c:v>0.52265022888241275</c:v>
                </c:pt>
                <c:pt idx="401">
                  <c:v>0.52265022888241275</c:v>
                </c:pt>
                <c:pt idx="402">
                  <c:v>0.52265022888241275</c:v>
                </c:pt>
                <c:pt idx="403">
                  <c:v>0.52265022888241275</c:v>
                </c:pt>
                <c:pt idx="404">
                  <c:v>0.52265022888241275</c:v>
                </c:pt>
                <c:pt idx="405">
                  <c:v>0.52265022888241275</c:v>
                </c:pt>
                <c:pt idx="406">
                  <c:v>0.52265022888241275</c:v>
                </c:pt>
                <c:pt idx="407">
                  <c:v>0.52265022888241275</c:v>
                </c:pt>
                <c:pt idx="408">
                  <c:v>0.52265022888241275</c:v>
                </c:pt>
                <c:pt idx="409">
                  <c:v>0.52265022888241275</c:v>
                </c:pt>
                <c:pt idx="410">
                  <c:v>0.52265022888241275</c:v>
                </c:pt>
                <c:pt idx="411">
                  <c:v>0.52337383761849532</c:v>
                </c:pt>
                <c:pt idx="412">
                  <c:v>0.52416819229095934</c:v>
                </c:pt>
                <c:pt idx="413">
                  <c:v>0.5250410926935688</c:v>
                </c:pt>
                <c:pt idx="414">
                  <c:v>0.52615970883291496</c:v>
                </c:pt>
                <c:pt idx="415">
                  <c:v>0.52772541729843647</c:v>
                </c:pt>
                <c:pt idx="416">
                  <c:v>0.52955118592377526</c:v>
                </c:pt>
                <c:pt idx="417">
                  <c:v>0.53107848831001192</c:v>
                </c:pt>
                <c:pt idx="418">
                  <c:v>0.53199053110704708</c:v>
                </c:pt>
                <c:pt idx="419">
                  <c:v>0.53199053110704708</c:v>
                </c:pt>
                <c:pt idx="420">
                  <c:v>0.53199053110704708</c:v>
                </c:pt>
                <c:pt idx="421">
                  <c:v>0.53199053110704708</c:v>
                </c:pt>
                <c:pt idx="422">
                  <c:v>0.53199053110704708</c:v>
                </c:pt>
                <c:pt idx="423">
                  <c:v>0.53308396885381681</c:v>
                </c:pt>
                <c:pt idx="424">
                  <c:v>0.53485203725908814</c:v>
                </c:pt>
                <c:pt idx="425">
                  <c:v>0.53791209317340716</c:v>
                </c:pt>
                <c:pt idx="426">
                  <c:v>0.54292962087669783</c:v>
                </c:pt>
                <c:pt idx="427">
                  <c:v>0.5494318157436161</c:v>
                </c:pt>
                <c:pt idx="428">
                  <c:v>0.55493342984960348</c:v>
                </c:pt>
                <c:pt idx="429">
                  <c:v>0.55784981824205926</c:v>
                </c:pt>
                <c:pt idx="430">
                  <c:v>0.55784981824205926</c:v>
                </c:pt>
                <c:pt idx="431">
                  <c:v>0.55784981824205926</c:v>
                </c:pt>
                <c:pt idx="432">
                  <c:v>0.55784981824205926</c:v>
                </c:pt>
                <c:pt idx="433">
                  <c:v>0.55784981824205926</c:v>
                </c:pt>
                <c:pt idx="434">
                  <c:v>0.55784981824205926</c:v>
                </c:pt>
                <c:pt idx="435">
                  <c:v>0.55784981824205926</c:v>
                </c:pt>
                <c:pt idx="436">
                  <c:v>0.55784981824205926</c:v>
                </c:pt>
                <c:pt idx="437">
                  <c:v>0.55784981824205926</c:v>
                </c:pt>
                <c:pt idx="438">
                  <c:v>0.55784981824205926</c:v>
                </c:pt>
                <c:pt idx="439">
                  <c:v>0.55784981824205926</c:v>
                </c:pt>
                <c:pt idx="440">
                  <c:v>0.55784981824205926</c:v>
                </c:pt>
                <c:pt idx="441">
                  <c:v>0.55784981824205926</c:v>
                </c:pt>
                <c:pt idx="442">
                  <c:v>0.55784981824205926</c:v>
                </c:pt>
                <c:pt idx="443">
                  <c:v>0.55784981824205926</c:v>
                </c:pt>
                <c:pt idx="444">
                  <c:v>0.55784981824205926</c:v>
                </c:pt>
                <c:pt idx="445">
                  <c:v>0.55784981824205926</c:v>
                </c:pt>
                <c:pt idx="446">
                  <c:v>0.55784981824205926</c:v>
                </c:pt>
                <c:pt idx="447">
                  <c:v>0.55784981824205926</c:v>
                </c:pt>
                <c:pt idx="448">
                  <c:v>0.55784981824205926</c:v>
                </c:pt>
                <c:pt idx="449">
                  <c:v>0.55784981824205926</c:v>
                </c:pt>
                <c:pt idx="450">
                  <c:v>0.55784981824205926</c:v>
                </c:pt>
                <c:pt idx="451">
                  <c:v>0.55784981824205926</c:v>
                </c:pt>
                <c:pt idx="452">
                  <c:v>0.55784981824205926</c:v>
                </c:pt>
                <c:pt idx="453">
                  <c:v>0.55784981824205926</c:v>
                </c:pt>
                <c:pt idx="454">
                  <c:v>0.55784981824205926</c:v>
                </c:pt>
                <c:pt idx="455">
                  <c:v>0.55784981824205926</c:v>
                </c:pt>
                <c:pt idx="456">
                  <c:v>0.55784981824205926</c:v>
                </c:pt>
                <c:pt idx="457">
                  <c:v>0.55784981824205926</c:v>
                </c:pt>
                <c:pt idx="458">
                  <c:v>0.55784981824205926</c:v>
                </c:pt>
                <c:pt idx="459">
                  <c:v>0.55784981824205926</c:v>
                </c:pt>
                <c:pt idx="460">
                  <c:v>0.55784981824205926</c:v>
                </c:pt>
                <c:pt idx="461">
                  <c:v>0.55784981824205926</c:v>
                </c:pt>
                <c:pt idx="462">
                  <c:v>0.55784981824205926</c:v>
                </c:pt>
                <c:pt idx="463">
                  <c:v>0.55784981824205926</c:v>
                </c:pt>
                <c:pt idx="464">
                  <c:v>0.55784981824205926</c:v>
                </c:pt>
                <c:pt idx="465">
                  <c:v>0.55784981824205926</c:v>
                </c:pt>
                <c:pt idx="466">
                  <c:v>0.55784981824205926</c:v>
                </c:pt>
                <c:pt idx="467">
                  <c:v>0.55784981824205926</c:v>
                </c:pt>
                <c:pt idx="468">
                  <c:v>0.55784981824205926</c:v>
                </c:pt>
                <c:pt idx="469">
                  <c:v>0.55784981824205926</c:v>
                </c:pt>
                <c:pt idx="470">
                  <c:v>0.55784981824205926</c:v>
                </c:pt>
                <c:pt idx="471">
                  <c:v>0.55784981824205926</c:v>
                </c:pt>
                <c:pt idx="472">
                  <c:v>0.55784981824205926</c:v>
                </c:pt>
                <c:pt idx="473">
                  <c:v>0.55784981824205926</c:v>
                </c:pt>
                <c:pt idx="474">
                  <c:v>0.55784981824205926</c:v>
                </c:pt>
                <c:pt idx="475">
                  <c:v>0.55784981824205926</c:v>
                </c:pt>
                <c:pt idx="476">
                  <c:v>0.55784981824205926</c:v>
                </c:pt>
                <c:pt idx="477">
                  <c:v>0.55784981824205926</c:v>
                </c:pt>
                <c:pt idx="478">
                  <c:v>0.55784981824205926</c:v>
                </c:pt>
                <c:pt idx="479">
                  <c:v>0.55784981824205926</c:v>
                </c:pt>
                <c:pt idx="480">
                  <c:v>0.55784981824205926</c:v>
                </c:pt>
                <c:pt idx="481">
                  <c:v>0.55784981824205926</c:v>
                </c:pt>
                <c:pt idx="482">
                  <c:v>0.55784981824205926</c:v>
                </c:pt>
                <c:pt idx="483">
                  <c:v>0.55784981824205926</c:v>
                </c:pt>
                <c:pt idx="484">
                  <c:v>0.55784981824205926</c:v>
                </c:pt>
                <c:pt idx="485">
                  <c:v>0.55784981824205926</c:v>
                </c:pt>
                <c:pt idx="486">
                  <c:v>0.55784981824205926</c:v>
                </c:pt>
                <c:pt idx="487">
                  <c:v>0.55784981824205926</c:v>
                </c:pt>
                <c:pt idx="488">
                  <c:v>0.55784981824205926</c:v>
                </c:pt>
                <c:pt idx="489">
                  <c:v>0.55784981824205926</c:v>
                </c:pt>
                <c:pt idx="490">
                  <c:v>0.55784981824205926</c:v>
                </c:pt>
                <c:pt idx="491">
                  <c:v>0.55784981824205926</c:v>
                </c:pt>
                <c:pt idx="492">
                  <c:v>0.55784981824205926</c:v>
                </c:pt>
                <c:pt idx="493">
                  <c:v>0.55784981824205926</c:v>
                </c:pt>
                <c:pt idx="494">
                  <c:v>0.55784981824205926</c:v>
                </c:pt>
                <c:pt idx="495">
                  <c:v>0.55784981824205926</c:v>
                </c:pt>
                <c:pt idx="496">
                  <c:v>0.55784981824205926</c:v>
                </c:pt>
                <c:pt idx="497">
                  <c:v>0.55784981824205926</c:v>
                </c:pt>
                <c:pt idx="498">
                  <c:v>0.55784981824205926</c:v>
                </c:pt>
                <c:pt idx="499">
                  <c:v>0.55784981824205926</c:v>
                </c:pt>
                <c:pt idx="500">
                  <c:v>0.55784981824205926</c:v>
                </c:pt>
                <c:pt idx="501">
                  <c:v>0.55784981824205926</c:v>
                </c:pt>
                <c:pt idx="502">
                  <c:v>0.55784981824205926</c:v>
                </c:pt>
                <c:pt idx="503">
                  <c:v>0.55784981824205926</c:v>
                </c:pt>
                <c:pt idx="504">
                  <c:v>0.55784981824205926</c:v>
                </c:pt>
                <c:pt idx="505">
                  <c:v>0.55784981824205926</c:v>
                </c:pt>
                <c:pt idx="506">
                  <c:v>0.55784981824205926</c:v>
                </c:pt>
                <c:pt idx="507">
                  <c:v>0.55784981824205926</c:v>
                </c:pt>
                <c:pt idx="508">
                  <c:v>0.55784981824205926</c:v>
                </c:pt>
                <c:pt idx="509">
                  <c:v>0.55784981824205926</c:v>
                </c:pt>
                <c:pt idx="510">
                  <c:v>0.55784981824205926</c:v>
                </c:pt>
                <c:pt idx="511">
                  <c:v>0.55784981824205926</c:v>
                </c:pt>
                <c:pt idx="512">
                  <c:v>0.55789882364019083</c:v>
                </c:pt>
                <c:pt idx="513">
                  <c:v>0.55833485025849605</c:v>
                </c:pt>
                <c:pt idx="514">
                  <c:v>0.55993455857738572</c:v>
                </c:pt>
                <c:pt idx="515">
                  <c:v>0.56302205312856679</c:v>
                </c:pt>
                <c:pt idx="516">
                  <c:v>0.56688747511340631</c:v>
                </c:pt>
                <c:pt idx="517">
                  <c:v>0.57004340708891632</c:v>
                </c:pt>
                <c:pt idx="518">
                  <c:v>0.57169785465967893</c:v>
                </c:pt>
                <c:pt idx="519">
                  <c:v>0.57169785465967893</c:v>
                </c:pt>
                <c:pt idx="520">
                  <c:v>0.57169785465967893</c:v>
                </c:pt>
                <c:pt idx="521">
                  <c:v>0.57169785465967893</c:v>
                </c:pt>
                <c:pt idx="522">
                  <c:v>0.57169785465967893</c:v>
                </c:pt>
                <c:pt idx="523">
                  <c:v>0.57169785465967893</c:v>
                </c:pt>
                <c:pt idx="524">
                  <c:v>0.57169785465967893</c:v>
                </c:pt>
                <c:pt idx="525">
                  <c:v>0.57169785465967893</c:v>
                </c:pt>
                <c:pt idx="526">
                  <c:v>0.57169785465967893</c:v>
                </c:pt>
                <c:pt idx="527">
                  <c:v>0.57169785465967893</c:v>
                </c:pt>
                <c:pt idx="528">
                  <c:v>0.57169785465967893</c:v>
                </c:pt>
                <c:pt idx="529">
                  <c:v>0.57169785465967893</c:v>
                </c:pt>
                <c:pt idx="530">
                  <c:v>0.57169785465967893</c:v>
                </c:pt>
                <c:pt idx="531">
                  <c:v>0.57169785465967893</c:v>
                </c:pt>
                <c:pt idx="532">
                  <c:v>0.57169785465967893</c:v>
                </c:pt>
                <c:pt idx="533">
                  <c:v>0.57171193976688772</c:v>
                </c:pt>
                <c:pt idx="534">
                  <c:v>0.57184228681288152</c:v>
                </c:pt>
                <c:pt idx="535">
                  <c:v>0.57225783161921717</c:v>
                </c:pt>
                <c:pt idx="536">
                  <c:v>0.57304359104487945</c:v>
                </c:pt>
                <c:pt idx="537">
                  <c:v>0.5747704668357565</c:v>
                </c:pt>
                <c:pt idx="538">
                  <c:v>0.5782829902305574</c:v>
                </c:pt>
                <c:pt idx="539">
                  <c:v>0.58316951474065637</c:v>
                </c:pt>
                <c:pt idx="540">
                  <c:v>0.58702459276721719</c:v>
                </c:pt>
                <c:pt idx="541">
                  <c:v>0.58888085888210551</c:v>
                </c:pt>
                <c:pt idx="542">
                  <c:v>0.58888085888210551</c:v>
                </c:pt>
                <c:pt idx="543">
                  <c:v>0.58888085888210551</c:v>
                </c:pt>
                <c:pt idx="544">
                  <c:v>0.58888085888210551</c:v>
                </c:pt>
                <c:pt idx="545">
                  <c:v>0.58888085888210551</c:v>
                </c:pt>
                <c:pt idx="546">
                  <c:v>0.58888085888210551</c:v>
                </c:pt>
                <c:pt idx="547">
                  <c:v>0.58888085888210551</c:v>
                </c:pt>
                <c:pt idx="548">
                  <c:v>0.58888085888210551</c:v>
                </c:pt>
                <c:pt idx="549">
                  <c:v>0.58888085888210551</c:v>
                </c:pt>
                <c:pt idx="550">
                  <c:v>0.58888085888210551</c:v>
                </c:pt>
                <c:pt idx="551">
                  <c:v>0.58888085888210551</c:v>
                </c:pt>
                <c:pt idx="552">
                  <c:v>0.58888085888210551</c:v>
                </c:pt>
                <c:pt idx="553">
                  <c:v>0.58888085888210551</c:v>
                </c:pt>
                <c:pt idx="554">
                  <c:v>0.58888085888210551</c:v>
                </c:pt>
                <c:pt idx="555">
                  <c:v>0.58888085888210551</c:v>
                </c:pt>
                <c:pt idx="556">
                  <c:v>0.58952956909383258</c:v>
                </c:pt>
                <c:pt idx="557">
                  <c:v>0.59032941883258105</c:v>
                </c:pt>
                <c:pt idx="558">
                  <c:v>0.59130609178344296</c:v>
                </c:pt>
                <c:pt idx="559">
                  <c:v>0.59279434712432399</c:v>
                </c:pt>
                <c:pt idx="560">
                  <c:v>0.59441972496577122</c:v>
                </c:pt>
                <c:pt idx="561">
                  <c:v>0.59537342631023205</c:v>
                </c:pt>
                <c:pt idx="562">
                  <c:v>0.59537342631023205</c:v>
                </c:pt>
                <c:pt idx="563">
                  <c:v>0.59537342631023205</c:v>
                </c:pt>
                <c:pt idx="564">
                  <c:v>0.59537342631023205</c:v>
                </c:pt>
                <c:pt idx="565">
                  <c:v>0.59537342631023205</c:v>
                </c:pt>
                <c:pt idx="566">
                  <c:v>0.59537342631023205</c:v>
                </c:pt>
                <c:pt idx="567">
                  <c:v>0.59537342631023205</c:v>
                </c:pt>
                <c:pt idx="568">
                  <c:v>0.59537342631023205</c:v>
                </c:pt>
                <c:pt idx="569">
                  <c:v>0.59537342631023205</c:v>
                </c:pt>
                <c:pt idx="570">
                  <c:v>0.59537342631023205</c:v>
                </c:pt>
                <c:pt idx="571">
                  <c:v>0.59537342631023205</c:v>
                </c:pt>
                <c:pt idx="572">
                  <c:v>0.59537342631023205</c:v>
                </c:pt>
                <c:pt idx="573">
                  <c:v>0.59537342631023205</c:v>
                </c:pt>
                <c:pt idx="574">
                  <c:v>0.59537342631023205</c:v>
                </c:pt>
                <c:pt idx="575">
                  <c:v>0.59537342631023205</c:v>
                </c:pt>
                <c:pt idx="576">
                  <c:v>0.59537342631023205</c:v>
                </c:pt>
                <c:pt idx="577">
                  <c:v>0.59537342631023205</c:v>
                </c:pt>
                <c:pt idx="578">
                  <c:v>0.59537342631023205</c:v>
                </c:pt>
                <c:pt idx="579">
                  <c:v>0.59537342631023205</c:v>
                </c:pt>
                <c:pt idx="580">
                  <c:v>0.59537342631023205</c:v>
                </c:pt>
                <c:pt idx="581">
                  <c:v>0.59537342631023205</c:v>
                </c:pt>
                <c:pt idx="582">
                  <c:v>0.59537342631023205</c:v>
                </c:pt>
                <c:pt idx="583">
                  <c:v>0.59537342631023205</c:v>
                </c:pt>
                <c:pt idx="584">
                  <c:v>0.59537342631023205</c:v>
                </c:pt>
                <c:pt idx="585">
                  <c:v>0.59537342631023205</c:v>
                </c:pt>
                <c:pt idx="586">
                  <c:v>0.59537342631023205</c:v>
                </c:pt>
                <c:pt idx="587">
                  <c:v>0.59537342631023205</c:v>
                </c:pt>
                <c:pt idx="588">
                  <c:v>0.59537342631023205</c:v>
                </c:pt>
                <c:pt idx="589">
                  <c:v>0.59537342631023205</c:v>
                </c:pt>
                <c:pt idx="590">
                  <c:v>0.59537342631023205</c:v>
                </c:pt>
                <c:pt idx="591">
                  <c:v>0.59537342631023205</c:v>
                </c:pt>
                <c:pt idx="592">
                  <c:v>0.59537342631023205</c:v>
                </c:pt>
                <c:pt idx="593">
                  <c:v>0.59537342631023205</c:v>
                </c:pt>
                <c:pt idx="594">
                  <c:v>0.59537342631023205</c:v>
                </c:pt>
                <c:pt idx="595">
                  <c:v>0.59537342631023205</c:v>
                </c:pt>
                <c:pt idx="596">
                  <c:v>0.59537342631023205</c:v>
                </c:pt>
                <c:pt idx="597">
                  <c:v>0.59537342631023205</c:v>
                </c:pt>
                <c:pt idx="598">
                  <c:v>0.59537342631023205</c:v>
                </c:pt>
                <c:pt idx="599">
                  <c:v>0.59537342631023205</c:v>
                </c:pt>
                <c:pt idx="600">
                  <c:v>0.59537342631023205</c:v>
                </c:pt>
                <c:pt idx="601">
                  <c:v>0.5954629508224456</c:v>
                </c:pt>
                <c:pt idx="602">
                  <c:v>0.59572671769625862</c:v>
                </c:pt>
                <c:pt idx="603">
                  <c:v>0.59665570271393764</c:v>
                </c:pt>
                <c:pt idx="604">
                  <c:v>0.59888132313603959</c:v>
                </c:pt>
                <c:pt idx="605">
                  <c:v>0.60274905743813323</c:v>
                </c:pt>
                <c:pt idx="606">
                  <c:v>0.60840106649259851</c:v>
                </c:pt>
                <c:pt idx="607">
                  <c:v>0.61536754608802435</c:v>
                </c:pt>
                <c:pt idx="608">
                  <c:v>0.62280954779780395</c:v>
                </c:pt>
                <c:pt idx="609">
                  <c:v>0.63058017661532861</c:v>
                </c:pt>
                <c:pt idx="610">
                  <c:v>0.63910019029811849</c:v>
                </c:pt>
                <c:pt idx="611">
                  <c:v>0.64809161902828405</c:v>
                </c:pt>
                <c:pt idx="612">
                  <c:v>0.65567706097160727</c:v>
                </c:pt>
                <c:pt idx="613">
                  <c:v>0.66041185048749573</c:v>
                </c:pt>
                <c:pt idx="614">
                  <c:v>0.6630192227718773</c:v>
                </c:pt>
                <c:pt idx="615">
                  <c:v>0.6630192227718773</c:v>
                </c:pt>
                <c:pt idx="616">
                  <c:v>0.6630192227718773</c:v>
                </c:pt>
                <c:pt idx="617">
                  <c:v>0.6630192227718773</c:v>
                </c:pt>
                <c:pt idx="618">
                  <c:v>0.6630192227718773</c:v>
                </c:pt>
                <c:pt idx="619">
                  <c:v>0.6630192227718773</c:v>
                </c:pt>
                <c:pt idx="620">
                  <c:v>0.6630192227718773</c:v>
                </c:pt>
                <c:pt idx="621">
                  <c:v>0.6630192227718773</c:v>
                </c:pt>
                <c:pt idx="622">
                  <c:v>0.6630192227718773</c:v>
                </c:pt>
                <c:pt idx="623">
                  <c:v>0.66526390104253008</c:v>
                </c:pt>
                <c:pt idx="624">
                  <c:v>0.66818113331813012</c:v>
                </c:pt>
                <c:pt idx="625">
                  <c:v>0.67152492204150904</c:v>
                </c:pt>
                <c:pt idx="626">
                  <c:v>0.67462683022532188</c:v>
                </c:pt>
                <c:pt idx="627">
                  <c:v>0.67716576492802538</c:v>
                </c:pt>
                <c:pt idx="628">
                  <c:v>0.67716576492802538</c:v>
                </c:pt>
                <c:pt idx="629">
                  <c:v>0.67950948358134611</c:v>
                </c:pt>
                <c:pt idx="630">
                  <c:v>0.68244599429302533</c:v>
                </c:pt>
                <c:pt idx="631">
                  <c:v>0.68631731525218709</c:v>
                </c:pt>
                <c:pt idx="632">
                  <c:v>0.69088705243237891</c:v>
                </c:pt>
                <c:pt idx="633">
                  <c:v>0.69599715433861897</c:v>
                </c:pt>
                <c:pt idx="634">
                  <c:v>0.70137305298998098</c:v>
                </c:pt>
                <c:pt idx="635">
                  <c:v>0.7064624169693452</c:v>
                </c:pt>
                <c:pt idx="636">
                  <c:v>0.71065591194075572</c:v>
                </c:pt>
                <c:pt idx="637">
                  <c:v>0.71376077261507775</c:v>
                </c:pt>
                <c:pt idx="638">
                  <c:v>0.71376077261507775</c:v>
                </c:pt>
                <c:pt idx="639">
                  <c:v>0.71376077261507775</c:v>
                </c:pt>
                <c:pt idx="640">
                  <c:v>0.71376077261507775</c:v>
                </c:pt>
                <c:pt idx="641">
                  <c:v>0.71683814104327837</c:v>
                </c:pt>
                <c:pt idx="642">
                  <c:v>0.7214146462210449</c:v>
                </c:pt>
                <c:pt idx="643">
                  <c:v>0.72656824075462811</c:v>
                </c:pt>
                <c:pt idx="644">
                  <c:v>0.73076302627645529</c:v>
                </c:pt>
                <c:pt idx="645">
                  <c:v>0.73439514602354972</c:v>
                </c:pt>
                <c:pt idx="646">
                  <c:v>0.73817660913155092</c:v>
                </c:pt>
                <c:pt idx="647">
                  <c:v>0.74198974744240309</c:v>
                </c:pt>
                <c:pt idx="648">
                  <c:v>0.74559403470333274</c:v>
                </c:pt>
                <c:pt idx="649">
                  <c:v>0.74860971300974222</c:v>
                </c:pt>
                <c:pt idx="650">
                  <c:v>0.74860971300974222</c:v>
                </c:pt>
                <c:pt idx="651">
                  <c:v>0.74860971300974222</c:v>
                </c:pt>
                <c:pt idx="652">
                  <c:v>0.74860971300974222</c:v>
                </c:pt>
                <c:pt idx="653">
                  <c:v>0.74860971300974222</c:v>
                </c:pt>
                <c:pt idx="654">
                  <c:v>0.74860971300974222</c:v>
                </c:pt>
                <c:pt idx="655">
                  <c:v>0.74860971300974222</c:v>
                </c:pt>
                <c:pt idx="656">
                  <c:v>0.74860971300974222</c:v>
                </c:pt>
                <c:pt idx="657">
                  <c:v>0.74860971300974222</c:v>
                </c:pt>
                <c:pt idx="658">
                  <c:v>0.74860971300974222</c:v>
                </c:pt>
                <c:pt idx="659">
                  <c:v>0.74860971300974222</c:v>
                </c:pt>
                <c:pt idx="660">
                  <c:v>0.74860971300974222</c:v>
                </c:pt>
                <c:pt idx="661">
                  <c:v>0.74860971300974222</c:v>
                </c:pt>
                <c:pt idx="662">
                  <c:v>0.74860971300974222</c:v>
                </c:pt>
                <c:pt idx="663">
                  <c:v>0.74860971300974222</c:v>
                </c:pt>
                <c:pt idx="664">
                  <c:v>0.74860971300974222</c:v>
                </c:pt>
                <c:pt idx="665">
                  <c:v>0.74860971300974222</c:v>
                </c:pt>
                <c:pt idx="666">
                  <c:v>0.74970579106949298</c:v>
                </c:pt>
                <c:pt idx="667">
                  <c:v>0.75227122079322983</c:v>
                </c:pt>
                <c:pt idx="668">
                  <c:v>0.75684714481875348</c:v>
                </c:pt>
                <c:pt idx="669">
                  <c:v>0.76234364478389116</c:v>
                </c:pt>
                <c:pt idx="670">
                  <c:v>0.76887109677131682</c:v>
                </c:pt>
                <c:pt idx="671">
                  <c:v>0.77444383890940549</c:v>
                </c:pt>
                <c:pt idx="672">
                  <c:v>0.7789301758996604</c:v>
                </c:pt>
                <c:pt idx="673">
                  <c:v>0.7836896232885493</c:v>
                </c:pt>
                <c:pt idx="674">
                  <c:v>0.78872375962854124</c:v>
                </c:pt>
                <c:pt idx="675">
                  <c:v>0.79259134993489699</c:v>
                </c:pt>
                <c:pt idx="676">
                  <c:v>0.79495048478586283</c:v>
                </c:pt>
                <c:pt idx="677">
                  <c:v>0.79495048478586283</c:v>
                </c:pt>
                <c:pt idx="678">
                  <c:v>0.79495048478586283</c:v>
                </c:pt>
                <c:pt idx="679">
                  <c:v>0.79495048478586283</c:v>
                </c:pt>
                <c:pt idx="680">
                  <c:v>0.79495048478586283</c:v>
                </c:pt>
                <c:pt idx="681">
                  <c:v>0.79495048478586283</c:v>
                </c:pt>
                <c:pt idx="682">
                  <c:v>0.79495048478586283</c:v>
                </c:pt>
                <c:pt idx="683">
                  <c:v>0.79495048478586283</c:v>
                </c:pt>
                <c:pt idx="684">
                  <c:v>0.79495048478586283</c:v>
                </c:pt>
                <c:pt idx="685">
                  <c:v>0.79677511079552688</c:v>
                </c:pt>
                <c:pt idx="686">
                  <c:v>0.8000103056738892</c:v>
                </c:pt>
                <c:pt idx="687">
                  <c:v>0.80344268365665839</c:v>
                </c:pt>
                <c:pt idx="688">
                  <c:v>0.80711204543611348</c:v>
                </c:pt>
                <c:pt idx="689">
                  <c:v>0.81108237411212192</c:v>
                </c:pt>
                <c:pt idx="690">
                  <c:v>0.81410291190501838</c:v>
                </c:pt>
                <c:pt idx="691">
                  <c:v>0.81607069415780353</c:v>
                </c:pt>
                <c:pt idx="692">
                  <c:v>0.81811790895284664</c:v>
                </c:pt>
                <c:pt idx="693">
                  <c:v>0.82068609862146313</c:v>
                </c:pt>
                <c:pt idx="694">
                  <c:v>0.82319166788429865</c:v>
                </c:pt>
                <c:pt idx="695">
                  <c:v>0.82319166788429865</c:v>
                </c:pt>
                <c:pt idx="696">
                  <c:v>0.82319166788429865</c:v>
                </c:pt>
                <c:pt idx="697">
                  <c:v>0.82319166788429865</c:v>
                </c:pt>
                <c:pt idx="698">
                  <c:v>0.82319166788429865</c:v>
                </c:pt>
                <c:pt idx="699">
                  <c:v>0.82319166788429865</c:v>
                </c:pt>
                <c:pt idx="700">
                  <c:v>0.82319166788429865</c:v>
                </c:pt>
                <c:pt idx="701">
                  <c:v>0.82319166788429865</c:v>
                </c:pt>
                <c:pt idx="702">
                  <c:v>0.82319166788429865</c:v>
                </c:pt>
                <c:pt idx="703">
                  <c:v>0.82319166788429865</c:v>
                </c:pt>
                <c:pt idx="704">
                  <c:v>0.82319166788429865</c:v>
                </c:pt>
                <c:pt idx="705">
                  <c:v>0.82319166788429865</c:v>
                </c:pt>
                <c:pt idx="706">
                  <c:v>0.82319166788429865</c:v>
                </c:pt>
                <c:pt idx="707">
                  <c:v>0.82319166788429865</c:v>
                </c:pt>
                <c:pt idx="708">
                  <c:v>0.82319166788429865</c:v>
                </c:pt>
                <c:pt idx="709">
                  <c:v>0.82383622684108881</c:v>
                </c:pt>
                <c:pt idx="710">
                  <c:v>0.82586240616998385</c:v>
                </c:pt>
                <c:pt idx="711">
                  <c:v>0.82950689350264617</c:v>
                </c:pt>
                <c:pt idx="712">
                  <c:v>0.83257706692815725</c:v>
                </c:pt>
                <c:pt idx="713">
                  <c:v>0.8336224355814803</c:v>
                </c:pt>
                <c:pt idx="714">
                  <c:v>0.8336224355814803</c:v>
                </c:pt>
                <c:pt idx="715">
                  <c:v>0.8336224355814803</c:v>
                </c:pt>
                <c:pt idx="716">
                  <c:v>0.8336224355814803</c:v>
                </c:pt>
                <c:pt idx="717">
                  <c:v>0.8336224355814803</c:v>
                </c:pt>
                <c:pt idx="718">
                  <c:v>0.83441977231604825</c:v>
                </c:pt>
                <c:pt idx="719">
                  <c:v>0.83611169385899731</c:v>
                </c:pt>
                <c:pt idx="720">
                  <c:v>0.83870586131761637</c:v>
                </c:pt>
                <c:pt idx="721">
                  <c:v>0.8413549840825979</c:v>
                </c:pt>
                <c:pt idx="722">
                  <c:v>0.8440456399181282</c:v>
                </c:pt>
                <c:pt idx="723">
                  <c:v>0.84670137105148324</c:v>
                </c:pt>
                <c:pt idx="724">
                  <c:v>0.84989369085395239</c:v>
                </c:pt>
                <c:pt idx="725">
                  <c:v>0.85445421120221166</c:v>
                </c:pt>
                <c:pt idx="726">
                  <c:v>0.86104993577777333</c:v>
                </c:pt>
                <c:pt idx="727">
                  <c:v>0.86852519422492769</c:v>
                </c:pt>
                <c:pt idx="728">
                  <c:v>0.87465470480224017</c:v>
                </c:pt>
                <c:pt idx="729">
                  <c:v>0.87982232503149405</c:v>
                </c:pt>
                <c:pt idx="730">
                  <c:v>0.88332491245208478</c:v>
                </c:pt>
                <c:pt idx="731">
                  <c:v>0.88569887022920391</c:v>
                </c:pt>
                <c:pt idx="732">
                  <c:v>0.8879900172145434</c:v>
                </c:pt>
                <c:pt idx="733">
                  <c:v>0.89038291755073118</c:v>
                </c:pt>
                <c:pt idx="734">
                  <c:v>0.89287843850734205</c:v>
                </c:pt>
                <c:pt idx="735">
                  <c:v>0.89557481957181695</c:v>
                </c:pt>
                <c:pt idx="736">
                  <c:v>0.89857352542690505</c:v>
                </c:pt>
                <c:pt idx="737">
                  <c:v>0.90152540711011231</c:v>
                </c:pt>
                <c:pt idx="738">
                  <c:v>0.90403284748071133</c:v>
                </c:pt>
                <c:pt idx="739">
                  <c:v>0.90738888391829553</c:v>
                </c:pt>
                <c:pt idx="740">
                  <c:v>0.91180634689012241</c:v>
                </c:pt>
                <c:pt idx="741">
                  <c:v>0.91594580117912472</c:v>
                </c:pt>
                <c:pt idx="742">
                  <c:v>0.91916153949175206</c:v>
                </c:pt>
                <c:pt idx="743">
                  <c:v>0.92168234187711318</c:v>
                </c:pt>
                <c:pt idx="744">
                  <c:v>0.92410871506352443</c:v>
                </c:pt>
                <c:pt idx="745">
                  <c:v>0.92653508824993569</c:v>
                </c:pt>
                <c:pt idx="746">
                  <c:v>0.92937056752605818</c:v>
                </c:pt>
                <c:pt idx="747">
                  <c:v>0.93284310204465815</c:v>
                </c:pt>
                <c:pt idx="748">
                  <c:v>0.93678488142034566</c:v>
                </c:pt>
                <c:pt idx="749">
                  <c:v>0.94048415446825873</c:v>
                </c:pt>
                <c:pt idx="750">
                  <c:v>0.94337162109861139</c:v>
                </c:pt>
                <c:pt idx="751">
                  <c:v>0.94337162109861139</c:v>
                </c:pt>
                <c:pt idx="752">
                  <c:v>0.94337162109861139</c:v>
                </c:pt>
                <c:pt idx="753">
                  <c:v>0.94337162109861139</c:v>
                </c:pt>
                <c:pt idx="754">
                  <c:v>0.94337162109861139</c:v>
                </c:pt>
                <c:pt idx="755">
                  <c:v>0.94337162109861139</c:v>
                </c:pt>
                <c:pt idx="756">
                  <c:v>0.94337162109861139</c:v>
                </c:pt>
                <c:pt idx="757">
                  <c:v>0.94337162109861139</c:v>
                </c:pt>
                <c:pt idx="758">
                  <c:v>0.94337162109861139</c:v>
                </c:pt>
                <c:pt idx="759">
                  <c:v>0.94337162109861139</c:v>
                </c:pt>
                <c:pt idx="760">
                  <c:v>0.94337162109861139</c:v>
                </c:pt>
                <c:pt idx="761">
                  <c:v>0.94337162109861139</c:v>
                </c:pt>
                <c:pt idx="762">
                  <c:v>0.94337162109861139</c:v>
                </c:pt>
                <c:pt idx="763">
                  <c:v>0.94337162109861139</c:v>
                </c:pt>
                <c:pt idx="764">
                  <c:v>0.94337162109861139</c:v>
                </c:pt>
                <c:pt idx="765">
                  <c:v>0.94503739240779472</c:v>
                </c:pt>
                <c:pt idx="766">
                  <c:v>0.94790316480468539</c:v>
                </c:pt>
                <c:pt idx="767">
                  <c:v>0.95136850621283164</c:v>
                </c:pt>
                <c:pt idx="768">
                  <c:v>0.95548570713162817</c:v>
                </c:pt>
                <c:pt idx="769">
                  <c:v>0.96085011562978639</c:v>
                </c:pt>
                <c:pt idx="770">
                  <c:v>0.96844866266849294</c:v>
                </c:pt>
                <c:pt idx="771">
                  <c:v>0.9774567522107227</c:v>
                </c:pt>
                <c:pt idx="772">
                  <c:v>0.98715593136063462</c:v>
                </c:pt>
                <c:pt idx="773">
                  <c:v>0.99649407413006186</c:v>
                </c:pt>
                <c:pt idx="774">
                  <c:v>1.0052762162148263</c:v>
                </c:pt>
                <c:pt idx="775">
                  <c:v>1.0149340982434125</c:v>
                </c:pt>
                <c:pt idx="776">
                  <c:v>1.0238548202602338</c:v>
                </c:pt>
                <c:pt idx="777">
                  <c:v>1.0314907980772587</c:v>
                </c:pt>
                <c:pt idx="778">
                  <c:v>1.0387763527602485</c:v>
                </c:pt>
                <c:pt idx="779">
                  <c:v>1.0456625280993102</c:v>
                </c:pt>
                <c:pt idx="780">
                  <c:v>1.0518084055759087</c:v>
                </c:pt>
                <c:pt idx="781">
                  <c:v>1.0572782233273645</c:v>
                </c:pt>
                <c:pt idx="782">
                  <c:v>1.0621534482644344</c:v>
                </c:pt>
                <c:pt idx="783">
                  <c:v>1.0665375119569382</c:v>
                </c:pt>
                <c:pt idx="784">
                  <c:v>1.0708118231947592</c:v>
                </c:pt>
                <c:pt idx="785">
                  <c:v>1.0756621948673701</c:v>
                </c:pt>
                <c:pt idx="786">
                  <c:v>1.0807135547134898</c:v>
                </c:pt>
                <c:pt idx="787">
                  <c:v>1.084981595740901</c:v>
                </c:pt>
                <c:pt idx="788">
                  <c:v>1.088564934989146</c:v>
                </c:pt>
                <c:pt idx="789">
                  <c:v>1.0921482742373911</c:v>
                </c:pt>
                <c:pt idx="790">
                  <c:v>1.0961549821363719</c:v>
                </c:pt>
                <c:pt idx="791">
                  <c:v>1.1004636098802962</c:v>
                </c:pt>
                <c:pt idx="792">
                  <c:v>1.1004636098802962</c:v>
                </c:pt>
                <c:pt idx="793">
                  <c:v>1.1004636098802962</c:v>
                </c:pt>
                <c:pt idx="794">
                  <c:v>1.1004636098802962</c:v>
                </c:pt>
                <c:pt idx="795">
                  <c:v>1.1004636098802962</c:v>
                </c:pt>
                <c:pt idx="796">
                  <c:v>1.1004636098802962</c:v>
                </c:pt>
                <c:pt idx="797">
                  <c:v>1.1004636098802962</c:v>
                </c:pt>
                <c:pt idx="798">
                  <c:v>1.1004636098802962</c:v>
                </c:pt>
                <c:pt idx="799">
                  <c:v>1.1004636098802962</c:v>
                </c:pt>
                <c:pt idx="800">
                  <c:v>1.1004636098802962</c:v>
                </c:pt>
                <c:pt idx="801">
                  <c:v>1.1030627113509204</c:v>
                </c:pt>
                <c:pt idx="802">
                  <c:v>1.1081292697411842</c:v>
                </c:pt>
                <c:pt idx="803">
                  <c:v>1.1162777946701965</c:v>
                </c:pt>
                <c:pt idx="804">
                  <c:v>1.125542069323834</c:v>
                </c:pt>
                <c:pt idx="805">
                  <c:v>1.1327910997160506</c:v>
                </c:pt>
                <c:pt idx="806">
                  <c:v>1.1372172306773722</c:v>
                </c:pt>
                <c:pt idx="807">
                  <c:v>1.1372172306773722</c:v>
                </c:pt>
                <c:pt idx="808">
                  <c:v>1.1372172306773722</c:v>
                </c:pt>
                <c:pt idx="809">
                  <c:v>1.1372172306773722</c:v>
                </c:pt>
                <c:pt idx="810">
                  <c:v>1.1372172306773722</c:v>
                </c:pt>
                <c:pt idx="811">
                  <c:v>1.1372172306773722</c:v>
                </c:pt>
                <c:pt idx="812">
                  <c:v>1.1372172306773722</c:v>
                </c:pt>
                <c:pt idx="813">
                  <c:v>1.1372172306773722</c:v>
                </c:pt>
                <c:pt idx="814">
                  <c:v>1.1372172306773722</c:v>
                </c:pt>
                <c:pt idx="815">
                  <c:v>1.1372172306773722</c:v>
                </c:pt>
                <c:pt idx="816">
                  <c:v>1.1372172306773722</c:v>
                </c:pt>
                <c:pt idx="817">
                  <c:v>1.1372172306773722</c:v>
                </c:pt>
                <c:pt idx="818">
                  <c:v>1.1372172306773722</c:v>
                </c:pt>
                <c:pt idx="819">
                  <c:v>1.1372172306773722</c:v>
                </c:pt>
                <c:pt idx="820">
                  <c:v>1.1397177664620946</c:v>
                </c:pt>
                <c:pt idx="821">
                  <c:v>1.143785678110111</c:v>
                </c:pt>
                <c:pt idx="822">
                  <c:v>1.1483491404498294</c:v>
                </c:pt>
                <c:pt idx="823">
                  <c:v>1.1531953562746757</c:v>
                </c:pt>
                <c:pt idx="824">
                  <c:v>1.1579666854446307</c:v>
                </c:pt>
                <c:pt idx="825">
                  <c:v>1.1625271012317642</c:v>
                </c:pt>
                <c:pt idx="826">
                  <c:v>1.1672379380074647</c:v>
                </c:pt>
                <c:pt idx="827">
                  <c:v>1.1719908173787881</c:v>
                </c:pt>
                <c:pt idx="828">
                  <c:v>1.1773967294301995</c:v>
                </c:pt>
                <c:pt idx="829">
                  <c:v>1.1838680274368036</c:v>
                </c:pt>
                <c:pt idx="830">
                  <c:v>1.1905768566962915</c:v>
                </c:pt>
                <c:pt idx="831">
                  <c:v>1.1964750083629976</c:v>
                </c:pt>
                <c:pt idx="832">
                  <c:v>1.200741099709856</c:v>
                </c:pt>
                <c:pt idx="833">
                  <c:v>1.2041356454938343</c:v>
                </c:pt>
                <c:pt idx="834">
                  <c:v>1.2076730525004382</c:v>
                </c:pt>
                <c:pt idx="835">
                  <c:v>1.2112593377863279</c:v>
                </c:pt>
                <c:pt idx="836">
                  <c:v>1.2146751608981621</c:v>
                </c:pt>
                <c:pt idx="837">
                  <c:v>1.2183351291365365</c:v>
                </c:pt>
                <c:pt idx="838">
                  <c:v>1.2225927411033943</c:v>
                </c:pt>
                <c:pt idx="839">
                  <c:v>1.2269343825921211</c:v>
                </c:pt>
                <c:pt idx="840">
                  <c:v>1.2312302974940428</c:v>
                </c:pt>
                <c:pt idx="841">
                  <c:v>1.2361654062202985</c:v>
                </c:pt>
                <c:pt idx="842">
                  <c:v>1.241687082265662</c:v>
                </c:pt>
                <c:pt idx="843">
                  <c:v>1.2468710316202414</c:v>
                </c:pt>
                <c:pt idx="844">
                  <c:v>1.251059708870732</c:v>
                </c:pt>
                <c:pt idx="845">
                  <c:v>1.2545510060565774</c:v>
                </c:pt>
                <c:pt idx="846">
                  <c:v>1.25793601770868</c:v>
                </c:pt>
                <c:pt idx="847">
                  <c:v>1.2616994138825157</c:v>
                </c:pt>
                <c:pt idx="848">
                  <c:v>1.2664812385369291</c:v>
                </c:pt>
                <c:pt idx="849">
                  <c:v>1.2724794275464755</c:v>
                </c:pt>
                <c:pt idx="850">
                  <c:v>1.278638936542972</c:v>
                </c:pt>
                <c:pt idx="851">
                  <c:v>1.2838772715812989</c:v>
                </c:pt>
                <c:pt idx="852">
                  <c:v>1.2886516643996895</c:v>
                </c:pt>
                <c:pt idx="853">
                  <c:v>1.2934809541688743</c:v>
                </c:pt>
                <c:pt idx="854">
                  <c:v>1.2980984500200055</c:v>
                </c:pt>
                <c:pt idx="855">
                  <c:v>1.3020795623236205</c:v>
                </c:pt>
                <c:pt idx="856">
                  <c:v>1.305664843552869</c:v>
                </c:pt>
                <c:pt idx="857">
                  <c:v>1.3104699256577668</c:v>
                </c:pt>
                <c:pt idx="858">
                  <c:v>1.3170081234039208</c:v>
                </c:pt>
                <c:pt idx="859">
                  <c:v>1.3236984625846004</c:v>
                </c:pt>
                <c:pt idx="860">
                  <c:v>1.3295144550946172</c:v>
                </c:pt>
                <c:pt idx="861">
                  <c:v>1.3359646703299453</c:v>
                </c:pt>
                <c:pt idx="862">
                  <c:v>1.3450546248105233</c:v>
                </c:pt>
                <c:pt idx="863">
                  <c:v>1.3541885209466058</c:v>
                </c:pt>
                <c:pt idx="864">
                  <c:v>1.3607378480948475</c:v>
                </c:pt>
                <c:pt idx="865">
                  <c:v>1.3664152658159652</c:v>
                </c:pt>
                <c:pt idx="866">
                  <c:v>1.3732414782311519</c:v>
                </c:pt>
                <c:pt idx="867">
                  <c:v>1.3814698550991438</c:v>
                </c:pt>
                <c:pt idx="868">
                  <c:v>1.3889143353252527</c:v>
                </c:pt>
                <c:pt idx="869">
                  <c:v>1.3939923229157887</c:v>
                </c:pt>
                <c:pt idx="870">
                  <c:v>1.3939923229157887</c:v>
                </c:pt>
                <c:pt idx="871">
                  <c:v>1.3939923229157887</c:v>
                </c:pt>
                <c:pt idx="872">
                  <c:v>1.3939923229157887</c:v>
                </c:pt>
                <c:pt idx="873">
                  <c:v>1.3939923229157887</c:v>
                </c:pt>
                <c:pt idx="874">
                  <c:v>1.3939923229157887</c:v>
                </c:pt>
                <c:pt idx="875">
                  <c:v>1.3939923229157887</c:v>
                </c:pt>
                <c:pt idx="876">
                  <c:v>1.3939923229157887</c:v>
                </c:pt>
                <c:pt idx="877">
                  <c:v>1.3939923229157887</c:v>
                </c:pt>
                <c:pt idx="878">
                  <c:v>1.3939923229157887</c:v>
                </c:pt>
                <c:pt idx="879">
                  <c:v>1.3939923229157887</c:v>
                </c:pt>
                <c:pt idx="880">
                  <c:v>1.3939923229157887</c:v>
                </c:pt>
                <c:pt idx="881">
                  <c:v>1.3939923229157887</c:v>
                </c:pt>
                <c:pt idx="882">
                  <c:v>1.3939923229157887</c:v>
                </c:pt>
                <c:pt idx="883">
                  <c:v>1.3939923229157887</c:v>
                </c:pt>
                <c:pt idx="884">
                  <c:v>1.3977685392081984</c:v>
                </c:pt>
                <c:pt idx="885">
                  <c:v>1.4019855090690621</c:v>
                </c:pt>
                <c:pt idx="886">
                  <c:v>1.4063713122483399</c:v>
                </c:pt>
                <c:pt idx="887">
                  <c:v>1.4104822470258249</c:v>
                </c:pt>
                <c:pt idx="888">
                  <c:v>1.4104822470258249</c:v>
                </c:pt>
                <c:pt idx="889">
                  <c:v>1.4104822470258249</c:v>
                </c:pt>
                <c:pt idx="890">
                  <c:v>1.4104822470258249</c:v>
                </c:pt>
                <c:pt idx="891">
                  <c:v>1.4104822470258249</c:v>
                </c:pt>
                <c:pt idx="892">
                  <c:v>1.4104822470258249</c:v>
                </c:pt>
                <c:pt idx="893">
                  <c:v>1.4104822470258249</c:v>
                </c:pt>
                <c:pt idx="894">
                  <c:v>1.4104822470258249</c:v>
                </c:pt>
                <c:pt idx="895">
                  <c:v>1.4104822470258249</c:v>
                </c:pt>
                <c:pt idx="896">
                  <c:v>1.4104822470258249</c:v>
                </c:pt>
                <c:pt idx="897">
                  <c:v>1.4104822470258249</c:v>
                </c:pt>
                <c:pt idx="898">
                  <c:v>1.4104822470258249</c:v>
                </c:pt>
                <c:pt idx="899">
                  <c:v>1.4104822470258249</c:v>
                </c:pt>
                <c:pt idx="900">
                  <c:v>1.4104822470258249</c:v>
                </c:pt>
                <c:pt idx="901">
                  <c:v>1.4104822470258249</c:v>
                </c:pt>
                <c:pt idx="902">
                  <c:v>1.4104822470258249</c:v>
                </c:pt>
                <c:pt idx="903">
                  <c:v>1.4104822470258249</c:v>
                </c:pt>
                <c:pt idx="904">
                  <c:v>1.4104822470258249</c:v>
                </c:pt>
                <c:pt idx="905">
                  <c:v>1.4104822470258249</c:v>
                </c:pt>
                <c:pt idx="906">
                  <c:v>1.4104822470258249</c:v>
                </c:pt>
                <c:pt idx="907">
                  <c:v>1.4104822470258249</c:v>
                </c:pt>
                <c:pt idx="908">
                  <c:v>1.4130813484964491</c:v>
                </c:pt>
                <c:pt idx="909">
                  <c:v>1.4181479068867129</c:v>
                </c:pt>
                <c:pt idx="910">
                  <c:v>1.4262964318157252</c:v>
                </c:pt>
                <c:pt idx="911">
                  <c:v>1.4355607064693627</c:v>
                </c:pt>
                <c:pt idx="912">
                  <c:v>1.4428097368615793</c:v>
                </c:pt>
                <c:pt idx="913">
                  <c:v>1.4483541162796911</c:v>
                </c:pt>
                <c:pt idx="914">
                  <c:v>1.4559968658005245</c:v>
                </c:pt>
                <c:pt idx="915">
                  <c:v>1.4638569931933678</c:v>
                </c:pt>
                <c:pt idx="916">
                  <c:v>1.469539866549197</c:v>
                </c:pt>
                <c:pt idx="917">
                  <c:v>1.4737112642355692</c:v>
                </c:pt>
                <c:pt idx="918">
                  <c:v>1.4737112642355692</c:v>
                </c:pt>
                <c:pt idx="919">
                  <c:v>1.4773727178993639</c:v>
                </c:pt>
                <c:pt idx="920">
                  <c:v>1.4822003948139573</c:v>
                </c:pt>
                <c:pt idx="921">
                  <c:v>1.4889197341837646</c:v>
                </c:pt>
                <c:pt idx="922">
                  <c:v>1.4966573187060357</c:v>
                </c:pt>
                <c:pt idx="923">
                  <c:v>1.5038036531995973</c:v>
                </c:pt>
                <c:pt idx="924">
                  <c:v>1.5075110520732626</c:v>
                </c:pt>
                <c:pt idx="925">
                  <c:v>1.5075110520732626</c:v>
                </c:pt>
                <c:pt idx="926">
                  <c:v>1.5075110520732626</c:v>
                </c:pt>
                <c:pt idx="927">
                  <c:v>1.5075110520732626</c:v>
                </c:pt>
                <c:pt idx="928">
                  <c:v>1.5075110520732626</c:v>
                </c:pt>
                <c:pt idx="929">
                  <c:v>1.5075110520732626</c:v>
                </c:pt>
                <c:pt idx="930">
                  <c:v>1.5075110520732626</c:v>
                </c:pt>
                <c:pt idx="931">
                  <c:v>1.5075110520732626</c:v>
                </c:pt>
                <c:pt idx="932">
                  <c:v>1.5075110520732626</c:v>
                </c:pt>
                <c:pt idx="933">
                  <c:v>1.5075110520732626</c:v>
                </c:pt>
                <c:pt idx="934">
                  <c:v>1.5075110520732626</c:v>
                </c:pt>
                <c:pt idx="935">
                  <c:v>1.5075110520732626</c:v>
                </c:pt>
                <c:pt idx="936">
                  <c:v>1.5075110520732626</c:v>
                </c:pt>
                <c:pt idx="937">
                  <c:v>1.5075110520732626</c:v>
                </c:pt>
                <c:pt idx="938">
                  <c:v>1.5075110520732626</c:v>
                </c:pt>
                <c:pt idx="939">
                  <c:v>1.5075110520732626</c:v>
                </c:pt>
                <c:pt idx="940">
                  <c:v>1.5075110520732626</c:v>
                </c:pt>
                <c:pt idx="941">
                  <c:v>1.5075110520732626</c:v>
                </c:pt>
                <c:pt idx="942">
                  <c:v>1.5075110520732626</c:v>
                </c:pt>
                <c:pt idx="943">
                  <c:v>1.5075110520732626</c:v>
                </c:pt>
                <c:pt idx="944">
                  <c:v>1.5103349978263219</c:v>
                </c:pt>
                <c:pt idx="945">
                  <c:v>1.5133944140138218</c:v>
                </c:pt>
                <c:pt idx="946">
                  <c:v>1.5172723582843253</c:v>
                </c:pt>
                <c:pt idx="947">
                  <c:v>1.5219165515718089</c:v>
                </c:pt>
                <c:pt idx="948">
                  <c:v>1.5261637223372464</c:v>
                </c:pt>
                <c:pt idx="949">
                  <c:v>1.5293726749011893</c:v>
                </c:pt>
                <c:pt idx="950">
                  <c:v>1.5293726749011893</c:v>
                </c:pt>
                <c:pt idx="951">
                  <c:v>1.5293726749011893</c:v>
                </c:pt>
                <c:pt idx="952">
                  <c:v>1.5293726749011893</c:v>
                </c:pt>
                <c:pt idx="953">
                  <c:v>1.5293726749011893</c:v>
                </c:pt>
                <c:pt idx="954">
                  <c:v>1.5293726749011893</c:v>
                </c:pt>
                <c:pt idx="955">
                  <c:v>1.5293726749011893</c:v>
                </c:pt>
                <c:pt idx="956">
                  <c:v>1.5293726749011893</c:v>
                </c:pt>
                <c:pt idx="957">
                  <c:v>1.5293726749011893</c:v>
                </c:pt>
                <c:pt idx="958">
                  <c:v>1.5293726749011893</c:v>
                </c:pt>
                <c:pt idx="959">
                  <c:v>1.5328909413805847</c:v>
                </c:pt>
                <c:pt idx="960">
                  <c:v>1.5396010970965033</c:v>
                </c:pt>
                <c:pt idx="961">
                  <c:v>1.5493818995775666</c:v>
                </c:pt>
                <c:pt idx="962">
                  <c:v>1.5604914655050359</c:v>
                </c:pt>
                <c:pt idx="963">
                  <c:v>1.5709646576435294</c:v>
                </c:pt>
                <c:pt idx="964">
                  <c:v>1.5794132465935002</c:v>
                </c:pt>
                <c:pt idx="965">
                  <c:v>1.5853159392071254</c:v>
                </c:pt>
                <c:pt idx="966">
                  <c:v>1.5891329338654552</c:v>
                </c:pt>
                <c:pt idx="967">
                  <c:v>1.5891329338654552</c:v>
                </c:pt>
                <c:pt idx="968">
                  <c:v>1.5891329338654552</c:v>
                </c:pt>
                <c:pt idx="969">
                  <c:v>1.5891329338654552</c:v>
                </c:pt>
                <c:pt idx="970">
                  <c:v>1.5891329338654552</c:v>
                </c:pt>
                <c:pt idx="971">
                  <c:v>1.5891329338654552</c:v>
                </c:pt>
                <c:pt idx="972">
                  <c:v>1.5891329338654552</c:v>
                </c:pt>
                <c:pt idx="973">
                  <c:v>1.5891329338654552</c:v>
                </c:pt>
                <c:pt idx="974">
                  <c:v>1.5891329338654552</c:v>
                </c:pt>
                <c:pt idx="975">
                  <c:v>1.5891329338654552</c:v>
                </c:pt>
                <c:pt idx="976">
                  <c:v>1.5891329338654552</c:v>
                </c:pt>
                <c:pt idx="977">
                  <c:v>1.5891329338654552</c:v>
                </c:pt>
                <c:pt idx="978">
                  <c:v>1.5891329338654552</c:v>
                </c:pt>
                <c:pt idx="979">
                  <c:v>1.5891329338654552</c:v>
                </c:pt>
                <c:pt idx="980">
                  <c:v>1.5891329338654552</c:v>
                </c:pt>
                <c:pt idx="981">
                  <c:v>1.5891329338654552</c:v>
                </c:pt>
                <c:pt idx="982">
                  <c:v>1.5891329338654552</c:v>
                </c:pt>
                <c:pt idx="983">
                  <c:v>1.5891329338654552</c:v>
                </c:pt>
                <c:pt idx="984">
                  <c:v>1.5891329338654552</c:v>
                </c:pt>
                <c:pt idx="985">
                  <c:v>1.5891329338654552</c:v>
                </c:pt>
                <c:pt idx="986">
                  <c:v>1.5891329338654552</c:v>
                </c:pt>
                <c:pt idx="987">
                  <c:v>1.5891329338654552</c:v>
                </c:pt>
                <c:pt idx="988">
                  <c:v>1.5891329338654552</c:v>
                </c:pt>
                <c:pt idx="989">
                  <c:v>1.5891329338654552</c:v>
                </c:pt>
                <c:pt idx="990">
                  <c:v>1.5891329338654552</c:v>
                </c:pt>
                <c:pt idx="991">
                  <c:v>1.5891329338654552</c:v>
                </c:pt>
                <c:pt idx="992">
                  <c:v>1.5891329338654552</c:v>
                </c:pt>
                <c:pt idx="993">
                  <c:v>1.5891329338654552</c:v>
                </c:pt>
                <c:pt idx="994">
                  <c:v>1.5891329338654552</c:v>
                </c:pt>
                <c:pt idx="995">
                  <c:v>1.5891329338654552</c:v>
                </c:pt>
                <c:pt idx="996">
                  <c:v>1.5891329338654552</c:v>
                </c:pt>
                <c:pt idx="997">
                  <c:v>1.5891329338654552</c:v>
                </c:pt>
                <c:pt idx="998">
                  <c:v>1.5891329338654552</c:v>
                </c:pt>
                <c:pt idx="999">
                  <c:v>1.5891329338654552</c:v>
                </c:pt>
                <c:pt idx="1000">
                  <c:v>1.5891329338654552</c:v>
                </c:pt>
                <c:pt idx="1001">
                  <c:v>1.5891329338654552</c:v>
                </c:pt>
                <c:pt idx="1002">
                  <c:v>1.5891329338654552</c:v>
                </c:pt>
                <c:pt idx="1003">
                  <c:v>1.5891329338654552</c:v>
                </c:pt>
                <c:pt idx="1004">
                  <c:v>1.5891329338654552</c:v>
                </c:pt>
                <c:pt idx="1005">
                  <c:v>1.5891329338654552</c:v>
                </c:pt>
                <c:pt idx="1006">
                  <c:v>1.5891329338654552</c:v>
                </c:pt>
                <c:pt idx="1007">
                  <c:v>1.5891329338654552</c:v>
                </c:pt>
                <c:pt idx="1008">
                  <c:v>1.5891329338654552</c:v>
                </c:pt>
                <c:pt idx="1009">
                  <c:v>1.5891329338654552</c:v>
                </c:pt>
                <c:pt idx="1010">
                  <c:v>1.5891329338654552</c:v>
                </c:pt>
                <c:pt idx="1011">
                  <c:v>1.5891329338654552</c:v>
                </c:pt>
                <c:pt idx="1012">
                  <c:v>1.5891329338654552</c:v>
                </c:pt>
                <c:pt idx="1013">
                  <c:v>1.5891329338654552</c:v>
                </c:pt>
                <c:pt idx="1014">
                  <c:v>1.5891329338654552</c:v>
                </c:pt>
                <c:pt idx="1015">
                  <c:v>1.5891329338654552</c:v>
                </c:pt>
                <c:pt idx="1016">
                  <c:v>1.5891329338654552</c:v>
                </c:pt>
                <c:pt idx="1017">
                  <c:v>1.5891329338654552</c:v>
                </c:pt>
                <c:pt idx="1018">
                  <c:v>1.5891329338654552</c:v>
                </c:pt>
                <c:pt idx="1019">
                  <c:v>1.5891329338654552</c:v>
                </c:pt>
                <c:pt idx="1020">
                  <c:v>1.5891329338654552</c:v>
                </c:pt>
                <c:pt idx="1021">
                  <c:v>1.5891329338654552</c:v>
                </c:pt>
                <c:pt idx="1022">
                  <c:v>1.5891329338654552</c:v>
                </c:pt>
                <c:pt idx="1023">
                  <c:v>1.5891329338654552</c:v>
                </c:pt>
                <c:pt idx="1024">
                  <c:v>1.5891329338654552</c:v>
                </c:pt>
                <c:pt idx="1025">
                  <c:v>1.5891329338654552</c:v>
                </c:pt>
                <c:pt idx="1026">
                  <c:v>1.5891329338654552</c:v>
                </c:pt>
                <c:pt idx="1027">
                  <c:v>1.5892300159120047</c:v>
                </c:pt>
                <c:pt idx="1028">
                  <c:v>1.5899877994871714</c:v>
                </c:pt>
                <c:pt idx="1029">
                  <c:v>1.5923829693264107</c:v>
                </c:pt>
                <c:pt idx="1030">
                  <c:v>1.5965768207499837</c:v>
                </c:pt>
                <c:pt idx="1031">
                  <c:v>1.6016496375938338</c:v>
                </c:pt>
                <c:pt idx="1032">
                  <c:v>1.6070187881309694</c:v>
                </c:pt>
                <c:pt idx="1033">
                  <c:v>1.6126958744405164</c:v>
                </c:pt>
                <c:pt idx="1034">
                  <c:v>1.6187533826150058</c:v>
                </c:pt>
                <c:pt idx="1035">
                  <c:v>1.6247871554974682</c:v>
                </c:pt>
                <c:pt idx="1036">
                  <c:v>1.6303247112078898</c:v>
                </c:pt>
                <c:pt idx="1037">
                  <c:v>1.6355093998285088</c:v>
                </c:pt>
                <c:pt idx="1038">
                  <c:v>1.6409402445884438</c:v>
                </c:pt>
                <c:pt idx="1039">
                  <c:v>1.6472152315310773</c:v>
                </c:pt>
                <c:pt idx="1040">
                  <c:v>1.6541465273448919</c:v>
                </c:pt>
                <c:pt idx="1041">
                  <c:v>1.6611513884182827</c:v>
                </c:pt>
                <c:pt idx="1042">
                  <c:v>1.6674077755596075</c:v>
                </c:pt>
                <c:pt idx="1043">
                  <c:v>1.6723094184818073</c:v>
                </c:pt>
                <c:pt idx="1044">
                  <c:v>1.6759448501816128</c:v>
                </c:pt>
                <c:pt idx="1045">
                  <c:v>1.6789239161197855</c:v>
                </c:pt>
                <c:pt idx="1046">
                  <c:v>1.6819096458166625</c:v>
                </c:pt>
                <c:pt idx="1047">
                  <c:v>1.6850213940499845</c:v>
                </c:pt>
                <c:pt idx="1048">
                  <c:v>1.6850213940499845</c:v>
                </c:pt>
                <c:pt idx="1049">
                  <c:v>1.6850213940499845</c:v>
                </c:pt>
                <c:pt idx="1050">
                  <c:v>1.6850213940499845</c:v>
                </c:pt>
                <c:pt idx="1051">
                  <c:v>1.6850213940499845</c:v>
                </c:pt>
                <c:pt idx="1052">
                  <c:v>1.6850213940499845</c:v>
                </c:pt>
                <c:pt idx="1053">
                  <c:v>1.6850213940499845</c:v>
                </c:pt>
                <c:pt idx="1054">
                  <c:v>1.6850213940499845</c:v>
                </c:pt>
                <c:pt idx="1055">
                  <c:v>1.6850213940499845</c:v>
                </c:pt>
                <c:pt idx="1056">
                  <c:v>1.6850213940499845</c:v>
                </c:pt>
                <c:pt idx="1057">
                  <c:v>1.6850213940499845</c:v>
                </c:pt>
                <c:pt idx="1058">
                  <c:v>1.6850213940499845</c:v>
                </c:pt>
                <c:pt idx="1059">
                  <c:v>1.6850213940499845</c:v>
                </c:pt>
                <c:pt idx="1060">
                  <c:v>1.6850213940499845</c:v>
                </c:pt>
                <c:pt idx="1061">
                  <c:v>1.6850213940499845</c:v>
                </c:pt>
                <c:pt idx="1062">
                  <c:v>1.6850213940499845</c:v>
                </c:pt>
                <c:pt idx="1063">
                  <c:v>1.6857740782266715</c:v>
                </c:pt>
                <c:pt idx="1064">
                  <c:v>1.6873040470667191</c:v>
                </c:pt>
                <c:pt idx="1065">
                  <c:v>1.6903626297077499</c:v>
                </c:pt>
                <c:pt idx="1066">
                  <c:v>1.6945654157945667</c:v>
                </c:pt>
                <c:pt idx="1067">
                  <c:v>1.6979746283886015</c:v>
                </c:pt>
                <c:pt idx="1068">
                  <c:v>1.7000474880756162</c:v>
                </c:pt>
                <c:pt idx="1069">
                  <c:v>1.7021722810244495</c:v>
                </c:pt>
                <c:pt idx="1070">
                  <c:v>1.7054095745444988</c:v>
                </c:pt>
                <c:pt idx="1071">
                  <c:v>1.7100481383631654</c:v>
                </c:pt>
                <c:pt idx="1072">
                  <c:v>1.7159226937725227</c:v>
                </c:pt>
                <c:pt idx="1073">
                  <c:v>1.7233578087777155</c:v>
                </c:pt>
                <c:pt idx="1074">
                  <c:v>1.7329574610053626</c:v>
                </c:pt>
                <c:pt idx="1075">
                  <c:v>1.7443729571698516</c:v>
                </c:pt>
                <c:pt idx="1076">
                  <c:v>1.7560142385977167</c:v>
                </c:pt>
                <c:pt idx="1077">
                  <c:v>1.7667173450091573</c:v>
                </c:pt>
                <c:pt idx="1078">
                  <c:v>1.7762828619670155</c:v>
                </c:pt>
                <c:pt idx="1079">
                  <c:v>1.7853035558069164</c:v>
                </c:pt>
                <c:pt idx="1080">
                  <c:v>1.7932789150451942</c:v>
                </c:pt>
                <c:pt idx="1081">
                  <c:v>1.7989327360798577</c:v>
                </c:pt>
                <c:pt idx="1082">
                  <c:v>1.7989327360798577</c:v>
                </c:pt>
                <c:pt idx="1083">
                  <c:v>1.7989327360798577</c:v>
                </c:pt>
                <c:pt idx="1084">
                  <c:v>1.7989327360798577</c:v>
                </c:pt>
                <c:pt idx="1085">
                  <c:v>1.7989327360798577</c:v>
                </c:pt>
                <c:pt idx="1086">
                  <c:v>1.7989327360798577</c:v>
                </c:pt>
                <c:pt idx="1087">
                  <c:v>1.8020595357269602</c:v>
                </c:pt>
                <c:pt idx="1088">
                  <c:v>1.8053174855389755</c:v>
                </c:pt>
                <c:pt idx="1089">
                  <c:v>1.8084574792963768</c:v>
                </c:pt>
                <c:pt idx="1090">
                  <c:v>1.8084574792963768</c:v>
                </c:pt>
                <c:pt idx="1091">
                  <c:v>1.8118470100908151</c:v>
                </c:pt>
                <c:pt idx="1092">
                  <c:v>1.8165117044953505</c:v>
                </c:pt>
                <c:pt idx="1093">
                  <c:v>1.8229262675041926</c:v>
                </c:pt>
                <c:pt idx="1094">
                  <c:v>1.8299263354769042</c:v>
                </c:pt>
                <c:pt idx="1095">
                  <c:v>1.8358894270385362</c:v>
                </c:pt>
                <c:pt idx="1096">
                  <c:v>1.8404422722207268</c:v>
                </c:pt>
                <c:pt idx="1097">
                  <c:v>1.8404422722207268</c:v>
                </c:pt>
                <c:pt idx="1098">
                  <c:v>1.8404422722207268</c:v>
                </c:pt>
                <c:pt idx="1099">
                  <c:v>1.8404422722207268</c:v>
                </c:pt>
                <c:pt idx="1100">
                  <c:v>1.8404422722207268</c:v>
                </c:pt>
                <c:pt idx="1101">
                  <c:v>1.8404422722207268</c:v>
                </c:pt>
                <c:pt idx="1102">
                  <c:v>1.8404422722207268</c:v>
                </c:pt>
                <c:pt idx="1103">
                  <c:v>1.8457033307929429</c:v>
                </c:pt>
                <c:pt idx="1104">
                  <c:v>1.8532795428742002</c:v>
                </c:pt>
                <c:pt idx="1105">
                  <c:v>1.8614137130446196</c:v>
                </c:pt>
                <c:pt idx="1106">
                  <c:v>1.8677465058715146</c:v>
                </c:pt>
                <c:pt idx="1107">
                  <c:v>1.8718211619510019</c:v>
                </c:pt>
                <c:pt idx="1108">
                  <c:v>1.8718211619510019</c:v>
                </c:pt>
                <c:pt idx="1109">
                  <c:v>1.8718211619510019</c:v>
                </c:pt>
                <c:pt idx="1110">
                  <c:v>1.8718211619510019</c:v>
                </c:pt>
                <c:pt idx="1111">
                  <c:v>1.8718211619510019</c:v>
                </c:pt>
                <c:pt idx="1112">
                  <c:v>1.8768192388264735</c:v>
                </c:pt>
                <c:pt idx="1113">
                  <c:v>1.885395359243853</c:v>
                </c:pt>
                <c:pt idx="1114">
                  <c:v>1.8963224292019747</c:v>
                </c:pt>
                <c:pt idx="1115">
                  <c:v>1.9058702504326559</c:v>
                </c:pt>
                <c:pt idx="1116">
                  <c:v>1.9121047756275653</c:v>
                </c:pt>
                <c:pt idx="1117">
                  <c:v>1.9121047756275653</c:v>
                </c:pt>
                <c:pt idx="1118">
                  <c:v>1.9121047756275653</c:v>
                </c:pt>
                <c:pt idx="1119">
                  <c:v>1.9121047756275653</c:v>
                </c:pt>
                <c:pt idx="1120">
                  <c:v>1.9121047756275653</c:v>
                </c:pt>
                <c:pt idx="1121">
                  <c:v>1.9121047756275653</c:v>
                </c:pt>
                <c:pt idx="1122">
                  <c:v>1.9121047756275653</c:v>
                </c:pt>
                <c:pt idx="1123">
                  <c:v>1.9121047756275653</c:v>
                </c:pt>
                <c:pt idx="1124">
                  <c:v>1.9121047756275653</c:v>
                </c:pt>
                <c:pt idx="1125">
                  <c:v>1.9121047756275653</c:v>
                </c:pt>
                <c:pt idx="1126">
                  <c:v>1.9121047756275653</c:v>
                </c:pt>
                <c:pt idx="1127">
                  <c:v>1.9121047756275653</c:v>
                </c:pt>
                <c:pt idx="1128">
                  <c:v>1.9121047756275653</c:v>
                </c:pt>
                <c:pt idx="1129">
                  <c:v>1.9121047756275653</c:v>
                </c:pt>
                <c:pt idx="1130">
                  <c:v>1.9121047756275653</c:v>
                </c:pt>
                <c:pt idx="1131">
                  <c:v>1.9121047756275653</c:v>
                </c:pt>
                <c:pt idx="1132">
                  <c:v>1.9121047756275653</c:v>
                </c:pt>
                <c:pt idx="1133">
                  <c:v>1.9121047756275653</c:v>
                </c:pt>
                <c:pt idx="1134">
                  <c:v>1.9121047756275653</c:v>
                </c:pt>
                <c:pt idx="1135">
                  <c:v>1.9121047756275653</c:v>
                </c:pt>
                <c:pt idx="1136">
                  <c:v>1.9121047756275653</c:v>
                </c:pt>
                <c:pt idx="1137">
                  <c:v>1.9121047756275653</c:v>
                </c:pt>
                <c:pt idx="1138">
                  <c:v>1.9121047756275653</c:v>
                </c:pt>
                <c:pt idx="1139">
                  <c:v>1.9128744554433601</c:v>
                </c:pt>
                <c:pt idx="1140">
                  <c:v>1.913784433410143</c:v>
                </c:pt>
                <c:pt idx="1141">
                  <c:v>1.9150463936402382</c:v>
                </c:pt>
                <c:pt idx="1142">
                  <c:v>1.9171838128684895</c:v>
                </c:pt>
                <c:pt idx="1143">
                  <c:v>1.9205275686284875</c:v>
                </c:pt>
                <c:pt idx="1144">
                  <c:v>1.9240904178173981</c:v>
                </c:pt>
                <c:pt idx="1145">
                  <c:v>1.9264048615644103</c:v>
                </c:pt>
                <c:pt idx="1146">
                  <c:v>1.9264048615644103</c:v>
                </c:pt>
                <c:pt idx="1147">
                  <c:v>1.9264048615644103</c:v>
                </c:pt>
                <c:pt idx="1148">
                  <c:v>1.9264048615644103</c:v>
                </c:pt>
                <c:pt idx="1149">
                  <c:v>1.9264048615644103</c:v>
                </c:pt>
                <c:pt idx="1150">
                  <c:v>1.9264048615644103</c:v>
                </c:pt>
                <c:pt idx="1151">
                  <c:v>1.9264048615644103</c:v>
                </c:pt>
                <c:pt idx="1152">
                  <c:v>1.9274313649656449</c:v>
                </c:pt>
                <c:pt idx="1153">
                  <c:v>1.930066883133666</c:v>
                </c:pt>
                <c:pt idx="1154">
                  <c:v>1.93539221937216</c:v>
                </c:pt>
                <c:pt idx="1155">
                  <c:v>1.9424082727746419</c:v>
                </c:pt>
                <c:pt idx="1156">
                  <c:v>1.9492977781548431</c:v>
                </c:pt>
                <c:pt idx="1157">
                  <c:v>1.9569125974258152</c:v>
                </c:pt>
                <c:pt idx="1158">
                  <c:v>1.966513490388516</c:v>
                </c:pt>
                <c:pt idx="1159">
                  <c:v>1.9784679583503977</c:v>
                </c:pt>
                <c:pt idx="1160">
                  <c:v>1.9916714630344154</c:v>
                </c:pt>
                <c:pt idx="1161">
                  <c:v>2.0045350985826311</c:v>
                </c:pt>
                <c:pt idx="1162">
                  <c:v>2.0169305198401362</c:v>
                </c:pt>
                <c:pt idx="1163">
                  <c:v>2.0295165290122403</c:v>
                </c:pt>
                <c:pt idx="1164">
                  <c:v>2.0424576215722361</c:v>
                </c:pt>
                <c:pt idx="1165">
                  <c:v>2.0556968969737359</c:v>
                </c:pt>
                <c:pt idx="1166">
                  <c:v>2.0665755786556952</c:v>
                </c:pt>
                <c:pt idx="1167">
                  <c:v>2.0747508778986186</c:v>
                </c:pt>
                <c:pt idx="1168">
                  <c:v>2.0838860499809964</c:v>
                </c:pt>
                <c:pt idx="1169">
                  <c:v>2.0939413958249262</c:v>
                </c:pt>
                <c:pt idx="1170">
                  <c:v>2.1037624673406681</c:v>
                </c:pt>
                <c:pt idx="1171">
                  <c:v>2.1134844505308568</c:v>
                </c:pt>
                <c:pt idx="1172">
                  <c:v>2.1229098707886691</c:v>
                </c:pt>
                <c:pt idx="1173">
                  <c:v>2.1319945836255103</c:v>
                </c:pt>
                <c:pt idx="1174">
                  <c:v>2.1408877520068605</c:v>
                </c:pt>
                <c:pt idx="1175">
                  <c:v>2.149388115142409</c:v>
                </c:pt>
                <c:pt idx="1176">
                  <c:v>2.1574585511696442</c:v>
                </c:pt>
                <c:pt idx="1177">
                  <c:v>2.1654430494210795</c:v>
                </c:pt>
                <c:pt idx="1178">
                  <c:v>2.1738932763160741</c:v>
                </c:pt>
                <c:pt idx="1179">
                  <c:v>2.1828426023156502</c:v>
                </c:pt>
                <c:pt idx="1180">
                  <c:v>2.1919223558412986</c:v>
                </c:pt>
                <c:pt idx="1181">
                  <c:v>2.2009423292087797</c:v>
                </c:pt>
                <c:pt idx="1182">
                  <c:v>2.2095002184403221</c:v>
                </c:pt>
                <c:pt idx="1183">
                  <c:v>2.217561625661487</c:v>
                </c:pt>
                <c:pt idx="1184">
                  <c:v>2.2253026913021965</c:v>
                </c:pt>
                <c:pt idx="1185">
                  <c:v>2.2325106421574246</c:v>
                </c:pt>
                <c:pt idx="1186">
                  <c:v>2.2387636300790081</c:v>
                </c:pt>
                <c:pt idx="1187">
                  <c:v>2.2387636300790081</c:v>
                </c:pt>
                <c:pt idx="1188">
                  <c:v>2.2387636300790081</c:v>
                </c:pt>
                <c:pt idx="1189">
                  <c:v>2.2387636300790081</c:v>
                </c:pt>
                <c:pt idx="1190">
                  <c:v>2.2387636300790081</c:v>
                </c:pt>
                <c:pt idx="1191">
                  <c:v>2.2387636300790081</c:v>
                </c:pt>
                <c:pt idx="1192">
                  <c:v>2.2387636300790081</c:v>
                </c:pt>
                <c:pt idx="1193">
                  <c:v>2.2387636300790081</c:v>
                </c:pt>
                <c:pt idx="1194">
                  <c:v>2.2387636300790081</c:v>
                </c:pt>
                <c:pt idx="1195">
                  <c:v>2.2446215176919497</c:v>
                </c:pt>
                <c:pt idx="1196">
                  <c:v>2.2504888696416496</c:v>
                </c:pt>
                <c:pt idx="1197">
                  <c:v>2.2563562215913495</c:v>
                </c:pt>
                <c:pt idx="1198">
                  <c:v>2.2630249462426981</c:v>
                </c:pt>
                <c:pt idx="1199">
                  <c:v>2.2705303597663207</c:v>
                </c:pt>
                <c:pt idx="1200">
                  <c:v>2.2788915299243016</c:v>
                </c:pt>
                <c:pt idx="1201">
                  <c:v>2.2879547244727876</c:v>
                </c:pt>
                <c:pt idx="1202">
                  <c:v>2.2967143984919574</c:v>
                </c:pt>
                <c:pt idx="1203">
                  <c:v>2.3047310356897102</c:v>
                </c:pt>
                <c:pt idx="1204">
                  <c:v>2.3119729994620211</c:v>
                </c:pt>
                <c:pt idx="1205">
                  <c:v>2.3186193182324648</c:v>
                </c:pt>
                <c:pt idx="1206">
                  <c:v>2.3250698944896615</c:v>
                </c:pt>
                <c:pt idx="1207">
                  <c:v>2.3315305644951616</c:v>
                </c:pt>
                <c:pt idx="1208">
                  <c:v>2.3380013389041943</c:v>
                </c:pt>
                <c:pt idx="1209">
                  <c:v>2.3442755540002347</c:v>
                </c:pt>
                <c:pt idx="1210">
                  <c:v>2.3442755540002347</c:v>
                </c:pt>
                <c:pt idx="1211">
                  <c:v>2.3442755540002347</c:v>
                </c:pt>
                <c:pt idx="1212">
                  <c:v>2.3442755540002347</c:v>
                </c:pt>
                <c:pt idx="1213">
                  <c:v>2.3442755540002347</c:v>
                </c:pt>
                <c:pt idx="1214">
                  <c:v>2.3442755540002347</c:v>
                </c:pt>
                <c:pt idx="1215">
                  <c:v>2.3442755540002347</c:v>
                </c:pt>
                <c:pt idx="1216">
                  <c:v>2.3442755540002347</c:v>
                </c:pt>
                <c:pt idx="1217">
                  <c:v>2.3442755540002347</c:v>
                </c:pt>
                <c:pt idx="1218">
                  <c:v>2.3442755540002347</c:v>
                </c:pt>
                <c:pt idx="1219">
                  <c:v>2.3442755540002347</c:v>
                </c:pt>
                <c:pt idx="1220">
                  <c:v>2.3442755540002347</c:v>
                </c:pt>
                <c:pt idx="1221">
                  <c:v>2.3442755540002347</c:v>
                </c:pt>
                <c:pt idx="1222">
                  <c:v>2.3442755540002347</c:v>
                </c:pt>
                <c:pt idx="1223">
                  <c:v>2.3442755540002347</c:v>
                </c:pt>
                <c:pt idx="1224">
                  <c:v>2.3442755540002347</c:v>
                </c:pt>
                <c:pt idx="1225">
                  <c:v>2.3442755540002347</c:v>
                </c:pt>
                <c:pt idx="1226">
                  <c:v>2.3442755540002347</c:v>
                </c:pt>
                <c:pt idx="1227">
                  <c:v>2.3442755540002347</c:v>
                </c:pt>
                <c:pt idx="1228">
                  <c:v>2.3442755540002347</c:v>
                </c:pt>
                <c:pt idx="1229">
                  <c:v>2.3442755540002347</c:v>
                </c:pt>
                <c:pt idx="1230">
                  <c:v>2.3442755540002347</c:v>
                </c:pt>
                <c:pt idx="1231">
                  <c:v>2.3442755540002347</c:v>
                </c:pt>
                <c:pt idx="1232">
                  <c:v>2.3442755540002347</c:v>
                </c:pt>
                <c:pt idx="1233">
                  <c:v>2.3442755540002347</c:v>
                </c:pt>
                <c:pt idx="1234">
                  <c:v>2.3442755540002347</c:v>
                </c:pt>
                <c:pt idx="1235">
                  <c:v>2.3442755540002347</c:v>
                </c:pt>
                <c:pt idx="1236">
                  <c:v>2.3442755540002347</c:v>
                </c:pt>
                <c:pt idx="1237">
                  <c:v>2.3442755540002347</c:v>
                </c:pt>
                <c:pt idx="1238">
                  <c:v>2.3442755540002347</c:v>
                </c:pt>
                <c:pt idx="1239">
                  <c:v>2.3442755540002347</c:v>
                </c:pt>
                <c:pt idx="1240">
                  <c:v>2.3442755540002347</c:v>
                </c:pt>
                <c:pt idx="1241">
                  <c:v>2.3442755540002347</c:v>
                </c:pt>
                <c:pt idx="1242">
                  <c:v>2.3442755540002347</c:v>
                </c:pt>
                <c:pt idx="1243">
                  <c:v>2.3442755540002347</c:v>
                </c:pt>
                <c:pt idx="1244">
                  <c:v>2.3442755540002347</c:v>
                </c:pt>
                <c:pt idx="1245">
                  <c:v>2.3442755540002347</c:v>
                </c:pt>
                <c:pt idx="1246">
                  <c:v>2.3442755540002347</c:v>
                </c:pt>
                <c:pt idx="1247">
                  <c:v>2.3442755540002347</c:v>
                </c:pt>
                <c:pt idx="1248">
                  <c:v>2.3442755540002347</c:v>
                </c:pt>
                <c:pt idx="1249">
                  <c:v>2.3442755540002347</c:v>
                </c:pt>
                <c:pt idx="1250">
                  <c:v>2.3442755540002347</c:v>
                </c:pt>
                <c:pt idx="1251">
                  <c:v>2.3442755540002347</c:v>
                </c:pt>
                <c:pt idx="1252">
                  <c:v>2.3442755540002347</c:v>
                </c:pt>
                <c:pt idx="1253">
                  <c:v>2.3442755540002347</c:v>
                </c:pt>
                <c:pt idx="1254">
                  <c:v>2.3442755540002347</c:v>
                </c:pt>
                <c:pt idx="1255">
                  <c:v>2.3442755540002347</c:v>
                </c:pt>
                <c:pt idx="1256">
                  <c:v>2.3442755540002347</c:v>
                </c:pt>
                <c:pt idx="1257">
                  <c:v>2.3442755540002347</c:v>
                </c:pt>
                <c:pt idx="1258">
                  <c:v>2.3442755540002347</c:v>
                </c:pt>
                <c:pt idx="1259">
                  <c:v>2.3442755540002347</c:v>
                </c:pt>
                <c:pt idx="1260">
                  <c:v>2.3442755540002347</c:v>
                </c:pt>
                <c:pt idx="1261">
                  <c:v>2.3442755540002347</c:v>
                </c:pt>
                <c:pt idx="1262">
                  <c:v>2.3442755540002347</c:v>
                </c:pt>
                <c:pt idx="1263">
                  <c:v>2.3488716702510484</c:v>
                </c:pt>
                <c:pt idx="1264">
                  <c:v>2.3539775144431432</c:v>
                </c:pt>
                <c:pt idx="1265">
                  <c:v>2.3594453296715763</c:v>
                </c:pt>
                <c:pt idx="1266">
                  <c:v>2.3647723004575165</c:v>
                </c:pt>
                <c:pt idx="1267">
                  <c:v>2.3699484097051502</c:v>
                </c:pt>
                <c:pt idx="1268">
                  <c:v>2.3748035148488902</c:v>
                </c:pt>
                <c:pt idx="1269">
                  <c:v>2.3748035148488902</c:v>
                </c:pt>
                <c:pt idx="1270">
                  <c:v>2.3748035148488902</c:v>
                </c:pt>
                <c:pt idx="1271">
                  <c:v>2.3748035148488902</c:v>
                </c:pt>
                <c:pt idx="1272">
                  <c:v>2.3748035148488902</c:v>
                </c:pt>
                <c:pt idx="1273">
                  <c:v>2.3748035148488902</c:v>
                </c:pt>
                <c:pt idx="1274">
                  <c:v>2.3748035148488902</c:v>
                </c:pt>
                <c:pt idx="1275">
                  <c:v>2.3748035148488902</c:v>
                </c:pt>
                <c:pt idx="1276">
                  <c:v>2.3748035148488902</c:v>
                </c:pt>
                <c:pt idx="1277">
                  <c:v>2.3793190280793617</c:v>
                </c:pt>
                <c:pt idx="1278">
                  <c:v>2.3840076479783079</c:v>
                </c:pt>
                <c:pt idx="1279">
                  <c:v>2.3888698074570125</c:v>
                </c:pt>
                <c:pt idx="1280">
                  <c:v>2.3939146234223188</c:v>
                </c:pt>
                <c:pt idx="1281">
                  <c:v>2.3986445413854778</c:v>
                </c:pt>
                <c:pt idx="1282">
                  <c:v>2.4032083135153033</c:v>
                </c:pt>
                <c:pt idx="1283">
                  <c:v>2.4077801587729017</c:v>
                </c:pt>
                <c:pt idx="1284">
                  <c:v>2.4077801587729017</c:v>
                </c:pt>
                <c:pt idx="1285">
                  <c:v>2.4077801587729017</c:v>
                </c:pt>
                <c:pt idx="1286">
                  <c:v>2.4077801587729017</c:v>
                </c:pt>
                <c:pt idx="1287">
                  <c:v>2.4077801587729017</c:v>
                </c:pt>
                <c:pt idx="1288">
                  <c:v>2.4077801587729017</c:v>
                </c:pt>
                <c:pt idx="1289">
                  <c:v>2.4077801587729017</c:v>
                </c:pt>
                <c:pt idx="1290">
                  <c:v>2.4077801587729017</c:v>
                </c:pt>
                <c:pt idx="1291">
                  <c:v>2.4077801587729017</c:v>
                </c:pt>
                <c:pt idx="1292">
                  <c:v>2.4077801587729017</c:v>
                </c:pt>
                <c:pt idx="1293">
                  <c:v>2.4077801587729017</c:v>
                </c:pt>
                <c:pt idx="1294">
                  <c:v>2.4077801587729017</c:v>
                </c:pt>
                <c:pt idx="1295">
                  <c:v>2.4077801587729017</c:v>
                </c:pt>
                <c:pt idx="1296">
                  <c:v>2.4077801587729017</c:v>
                </c:pt>
                <c:pt idx="1297">
                  <c:v>2.4077801587729017</c:v>
                </c:pt>
                <c:pt idx="1298">
                  <c:v>2.4123514063897411</c:v>
                </c:pt>
                <c:pt idx="1299">
                  <c:v>2.4172555934429178</c:v>
                </c:pt>
                <c:pt idx="1300">
                  <c:v>2.4221856399002362</c:v>
                </c:pt>
                <c:pt idx="1301">
                  <c:v>2.4269736112854945</c:v>
                </c:pt>
                <c:pt idx="1302">
                  <c:v>2.4317784718562123</c:v>
                </c:pt>
                <c:pt idx="1303">
                  <c:v>2.4367604591057539</c:v>
                </c:pt>
                <c:pt idx="1304">
                  <c:v>2.441607687285952</c:v>
                </c:pt>
                <c:pt idx="1305">
                  <c:v>2.4461413073906901</c:v>
                </c:pt>
                <c:pt idx="1306">
                  <c:v>2.4505217444069225</c:v>
                </c:pt>
                <c:pt idx="1307">
                  <c:v>2.4505217444069225</c:v>
                </c:pt>
                <c:pt idx="1308">
                  <c:v>2.4505217444069225</c:v>
                </c:pt>
                <c:pt idx="1309">
                  <c:v>2.4505217444069225</c:v>
                </c:pt>
                <c:pt idx="1310">
                  <c:v>2.4505217444069225</c:v>
                </c:pt>
                <c:pt idx="1311">
                  <c:v>2.4505217444069225</c:v>
                </c:pt>
                <c:pt idx="1312">
                  <c:v>2.4505217444069225</c:v>
                </c:pt>
                <c:pt idx="1313">
                  <c:v>2.4505217444069225</c:v>
                </c:pt>
                <c:pt idx="1314">
                  <c:v>2.4505217444069225</c:v>
                </c:pt>
                <c:pt idx="1315">
                  <c:v>2.4505217444069225</c:v>
                </c:pt>
                <c:pt idx="1316">
                  <c:v>2.4505217444069225</c:v>
                </c:pt>
                <c:pt idx="1317">
                  <c:v>2.4505217444069225</c:v>
                </c:pt>
                <c:pt idx="1318">
                  <c:v>2.4505217444069225</c:v>
                </c:pt>
                <c:pt idx="1319">
                  <c:v>2.4505217444069225</c:v>
                </c:pt>
                <c:pt idx="1320">
                  <c:v>2.4556436623792774</c:v>
                </c:pt>
                <c:pt idx="1321">
                  <c:v>2.4619095455726647</c:v>
                </c:pt>
                <c:pt idx="1322">
                  <c:v>2.4693824932645505</c:v>
                </c:pt>
                <c:pt idx="1323">
                  <c:v>2.4781307045976</c:v>
                </c:pt>
                <c:pt idx="1324">
                  <c:v>2.4875923983836272</c:v>
                </c:pt>
                <c:pt idx="1325">
                  <c:v>2.4964305278694048</c:v>
                </c:pt>
                <c:pt idx="1326">
                  <c:v>2.5037132528838035</c:v>
                </c:pt>
                <c:pt idx="1327">
                  <c:v>2.5095101604270154</c:v>
                </c:pt>
                <c:pt idx="1328">
                  <c:v>2.5144668306848277</c:v>
                </c:pt>
                <c:pt idx="1329">
                  <c:v>2.5144668306848277</c:v>
                </c:pt>
                <c:pt idx="1330">
                  <c:v>2.5144668306848277</c:v>
                </c:pt>
                <c:pt idx="1331">
                  <c:v>2.5144668306848277</c:v>
                </c:pt>
                <c:pt idx="1332">
                  <c:v>2.5144668306848277</c:v>
                </c:pt>
                <c:pt idx="1333">
                  <c:v>2.5144668306848277</c:v>
                </c:pt>
                <c:pt idx="1334">
                  <c:v>2.5144668306848277</c:v>
                </c:pt>
                <c:pt idx="1335">
                  <c:v>2.5144668306848277</c:v>
                </c:pt>
                <c:pt idx="1336">
                  <c:v>2.5144668306848277</c:v>
                </c:pt>
                <c:pt idx="1337">
                  <c:v>2.5144668306848277</c:v>
                </c:pt>
                <c:pt idx="1338">
                  <c:v>2.5144668306848277</c:v>
                </c:pt>
                <c:pt idx="1339">
                  <c:v>2.5144668306848277</c:v>
                </c:pt>
                <c:pt idx="1340">
                  <c:v>2.5191526071248638</c:v>
                </c:pt>
                <c:pt idx="1341">
                  <c:v>2.5240161276538808</c:v>
                </c:pt>
                <c:pt idx="1342">
                  <c:v>2.5293973315862082</c:v>
                </c:pt>
                <c:pt idx="1343">
                  <c:v>2.5353266717535723</c:v>
                </c:pt>
                <c:pt idx="1344">
                  <c:v>2.541295029914068</c:v>
                </c:pt>
                <c:pt idx="1345">
                  <c:v>2.5471302484039118</c:v>
                </c:pt>
                <c:pt idx="1346">
                  <c:v>2.5524754856584524</c:v>
                </c:pt>
                <c:pt idx="1347">
                  <c:v>2.557310268626551</c:v>
                </c:pt>
                <c:pt idx="1348">
                  <c:v>2.557310268626551</c:v>
                </c:pt>
                <c:pt idx="1349">
                  <c:v>2.557310268626551</c:v>
                </c:pt>
                <c:pt idx="1350">
                  <c:v>2.557310268626551</c:v>
                </c:pt>
                <c:pt idx="1351">
                  <c:v>2.557310268626551</c:v>
                </c:pt>
                <c:pt idx="1352">
                  <c:v>2.557310268626551</c:v>
                </c:pt>
                <c:pt idx="1353">
                  <c:v>2.557310268626551</c:v>
                </c:pt>
                <c:pt idx="1354">
                  <c:v>2.557310268626551</c:v>
                </c:pt>
                <c:pt idx="1355">
                  <c:v>2.557310268626551</c:v>
                </c:pt>
                <c:pt idx="1356">
                  <c:v>2.557310268626551</c:v>
                </c:pt>
                <c:pt idx="1357">
                  <c:v>2.557310268626551</c:v>
                </c:pt>
                <c:pt idx="1358">
                  <c:v>2.557310268626551</c:v>
                </c:pt>
                <c:pt idx="1359">
                  <c:v>2.557310268626551</c:v>
                </c:pt>
                <c:pt idx="1360">
                  <c:v>2.557310268626551</c:v>
                </c:pt>
                <c:pt idx="1361">
                  <c:v>2.557310268626551</c:v>
                </c:pt>
                <c:pt idx="1362">
                  <c:v>2.557310268626551</c:v>
                </c:pt>
                <c:pt idx="1363">
                  <c:v>2.5606435118668474</c:v>
                </c:pt>
                <c:pt idx="1364">
                  <c:v>2.5663251020867608</c:v>
                </c:pt>
                <c:pt idx="1365">
                  <c:v>2.5724199700164498</c:v>
                </c:pt>
                <c:pt idx="1366">
                  <c:v>2.5768783049400024</c:v>
                </c:pt>
                <c:pt idx="1367">
                  <c:v>2.5768783049400024</c:v>
                </c:pt>
                <c:pt idx="1368">
                  <c:v>2.5768783049400024</c:v>
                </c:pt>
                <c:pt idx="1369">
                  <c:v>2.5768783049400024</c:v>
                </c:pt>
                <c:pt idx="1370">
                  <c:v>2.5768783049400024</c:v>
                </c:pt>
                <c:pt idx="1371">
                  <c:v>2.5768783049400024</c:v>
                </c:pt>
                <c:pt idx="1372">
                  <c:v>2.5768783049400024</c:v>
                </c:pt>
                <c:pt idx="1373">
                  <c:v>2.5768783049400024</c:v>
                </c:pt>
                <c:pt idx="1374">
                  <c:v>2.5768783049400024</c:v>
                </c:pt>
                <c:pt idx="1375">
                  <c:v>2.5768783049400024</c:v>
                </c:pt>
                <c:pt idx="1376">
                  <c:v>2.5768783049400024</c:v>
                </c:pt>
                <c:pt idx="1377">
                  <c:v>2.5768783049400024</c:v>
                </c:pt>
                <c:pt idx="1378">
                  <c:v>2.5768783049400024</c:v>
                </c:pt>
                <c:pt idx="1379">
                  <c:v>2.5768783049400024</c:v>
                </c:pt>
                <c:pt idx="1380">
                  <c:v>2.5768783049400024</c:v>
                </c:pt>
                <c:pt idx="1381">
                  <c:v>2.5768783049400024</c:v>
                </c:pt>
                <c:pt idx="1382">
                  <c:v>2.5768783049400024</c:v>
                </c:pt>
                <c:pt idx="1383">
                  <c:v>2.5817232986188841</c:v>
                </c:pt>
                <c:pt idx="1384">
                  <c:v>2.5876657179802036</c:v>
                </c:pt>
                <c:pt idx="1385">
                  <c:v>2.5922193395645703</c:v>
                </c:pt>
                <c:pt idx="1386">
                  <c:v>2.5955172594690921</c:v>
                </c:pt>
                <c:pt idx="1387">
                  <c:v>2.5994591361671682</c:v>
                </c:pt>
                <c:pt idx="1388">
                  <c:v>2.6054389715291428</c:v>
                </c:pt>
                <c:pt idx="1389">
                  <c:v>2.6138930049784737</c:v>
                </c:pt>
                <c:pt idx="1390">
                  <c:v>2.6237649706799226</c:v>
                </c:pt>
                <c:pt idx="1391">
                  <c:v>2.6329639821281736</c:v>
                </c:pt>
                <c:pt idx="1392">
                  <c:v>2.6402004554737539</c:v>
                </c:pt>
                <c:pt idx="1393">
                  <c:v>2.6453540500073371</c:v>
                </c:pt>
                <c:pt idx="1394">
                  <c:v>2.6488237664121055</c:v>
                </c:pt>
                <c:pt idx="1395">
                  <c:v>2.6488237664121055</c:v>
                </c:pt>
                <c:pt idx="1396">
                  <c:v>2.6488237664121055</c:v>
                </c:pt>
                <c:pt idx="1397">
                  <c:v>2.6488237664121055</c:v>
                </c:pt>
                <c:pt idx="1398">
                  <c:v>2.6488237664121055</c:v>
                </c:pt>
                <c:pt idx="1399">
                  <c:v>2.6488237664121055</c:v>
                </c:pt>
                <c:pt idx="1400">
                  <c:v>2.6488237664121055</c:v>
                </c:pt>
                <c:pt idx="1401">
                  <c:v>2.6488237664121055</c:v>
                </c:pt>
                <c:pt idx="1402">
                  <c:v>2.6488237664121055</c:v>
                </c:pt>
                <c:pt idx="1403">
                  <c:v>2.6488237664121055</c:v>
                </c:pt>
                <c:pt idx="1404">
                  <c:v>2.6488237664121055</c:v>
                </c:pt>
                <c:pt idx="1405">
                  <c:v>2.6488237664121055</c:v>
                </c:pt>
                <c:pt idx="1406">
                  <c:v>2.6488237664121055</c:v>
                </c:pt>
                <c:pt idx="1407">
                  <c:v>2.6488237664121055</c:v>
                </c:pt>
                <c:pt idx="1408">
                  <c:v>2.6488237664121055</c:v>
                </c:pt>
                <c:pt idx="1409">
                  <c:v>2.6504359855866348</c:v>
                </c:pt>
                <c:pt idx="1410">
                  <c:v>2.6517688034396998</c:v>
                </c:pt>
                <c:pt idx="1411">
                  <c:v>2.6517688034396998</c:v>
                </c:pt>
                <c:pt idx="1412">
                  <c:v>2.6517688034396998</c:v>
                </c:pt>
                <c:pt idx="1413">
                  <c:v>2.6517688034396998</c:v>
                </c:pt>
                <c:pt idx="1414">
                  <c:v>2.6538619758601647</c:v>
                </c:pt>
                <c:pt idx="1415">
                  <c:v>2.6577439232808229</c:v>
                </c:pt>
                <c:pt idx="1416">
                  <c:v>2.6635526542795698</c:v>
                </c:pt>
                <c:pt idx="1417">
                  <c:v>2.6705848571711686</c:v>
                </c:pt>
                <c:pt idx="1418">
                  <c:v>2.6773852395561564</c:v>
                </c:pt>
                <c:pt idx="1419">
                  <c:v>2.6822131540593461</c:v>
                </c:pt>
                <c:pt idx="1420">
                  <c:v>2.6822131540593461</c:v>
                </c:pt>
                <c:pt idx="1421">
                  <c:v>2.6822131540593461</c:v>
                </c:pt>
                <c:pt idx="1422">
                  <c:v>2.6822131540593461</c:v>
                </c:pt>
                <c:pt idx="1423">
                  <c:v>2.6822131540593461</c:v>
                </c:pt>
                <c:pt idx="1424">
                  <c:v>2.6822131540593461</c:v>
                </c:pt>
                <c:pt idx="1425">
                  <c:v>2.685312899441644</c:v>
                </c:pt>
                <c:pt idx="1426">
                  <c:v>2.690806676564041</c:v>
                </c:pt>
                <c:pt idx="1427">
                  <c:v>2.6973051520941573</c:v>
                </c:pt>
                <c:pt idx="1428">
                  <c:v>2.7019789005648471</c:v>
                </c:pt>
                <c:pt idx="1429">
                  <c:v>2.7041202411129435</c:v>
                </c:pt>
                <c:pt idx="1430">
                  <c:v>2.7041202411129435</c:v>
                </c:pt>
                <c:pt idx="1431">
                  <c:v>2.7041202411129435</c:v>
                </c:pt>
                <c:pt idx="1432">
                  <c:v>2.7041202411129435</c:v>
                </c:pt>
                <c:pt idx="1433">
                  <c:v>2.7041202411129435</c:v>
                </c:pt>
                <c:pt idx="1434">
                  <c:v>2.7041202411129435</c:v>
                </c:pt>
                <c:pt idx="1435">
                  <c:v>2.7041202411129435</c:v>
                </c:pt>
                <c:pt idx="1436">
                  <c:v>2.7041202411129435</c:v>
                </c:pt>
                <c:pt idx="1437">
                  <c:v>2.7058560046265545</c:v>
                </c:pt>
                <c:pt idx="1438">
                  <c:v>2.7078516410150284</c:v>
                </c:pt>
                <c:pt idx="1439">
                  <c:v>2.7093270912002421</c:v>
                </c:pt>
                <c:pt idx="1440">
                  <c:v>2.7093270912002421</c:v>
                </c:pt>
                <c:pt idx="1441">
                  <c:v>2.7093270912002421</c:v>
                </c:pt>
                <c:pt idx="1442">
                  <c:v>2.7093270912002421</c:v>
                </c:pt>
                <c:pt idx="1443">
                  <c:v>2.7093270912002421</c:v>
                </c:pt>
                <c:pt idx="1444">
                  <c:v>2.7093270912002421</c:v>
                </c:pt>
                <c:pt idx="1445">
                  <c:v>2.710355256962147</c:v>
                </c:pt>
                <c:pt idx="1446">
                  <c:v>2.710355256962147</c:v>
                </c:pt>
                <c:pt idx="1447">
                  <c:v>2.710355256962147</c:v>
                </c:pt>
                <c:pt idx="1448">
                  <c:v>2.710355256962147</c:v>
                </c:pt>
                <c:pt idx="1449">
                  <c:v>2.710355256962147</c:v>
                </c:pt>
                <c:pt idx="1450">
                  <c:v>2.710355256962147</c:v>
                </c:pt>
                <c:pt idx="1451">
                  <c:v>2.710355256962147</c:v>
                </c:pt>
                <c:pt idx="1452">
                  <c:v>2.710355256962147</c:v>
                </c:pt>
                <c:pt idx="1453">
                  <c:v>2.710355256962147</c:v>
                </c:pt>
                <c:pt idx="1454">
                  <c:v>2.710355256962147</c:v>
                </c:pt>
                <c:pt idx="1455">
                  <c:v>2.710355256962147</c:v>
                </c:pt>
                <c:pt idx="1456">
                  <c:v>2.710355256962147</c:v>
                </c:pt>
                <c:pt idx="1457">
                  <c:v>2.710355256962147</c:v>
                </c:pt>
                <c:pt idx="1458">
                  <c:v>2.710355256962147</c:v>
                </c:pt>
                <c:pt idx="1459">
                  <c:v>2.710355256962147</c:v>
                </c:pt>
                <c:pt idx="1460">
                  <c:v>2.710355256962147</c:v>
                </c:pt>
                <c:pt idx="1461">
                  <c:v>2.710355256962147</c:v>
                </c:pt>
                <c:pt idx="1462">
                  <c:v>2.710355256962147</c:v>
                </c:pt>
                <c:pt idx="1463">
                  <c:v>2.710355256962147</c:v>
                </c:pt>
                <c:pt idx="1464">
                  <c:v>2.710355256962147</c:v>
                </c:pt>
                <c:pt idx="1465">
                  <c:v>2.710355256962147</c:v>
                </c:pt>
                <c:pt idx="1466">
                  <c:v>2.710355256962147</c:v>
                </c:pt>
                <c:pt idx="1467">
                  <c:v>2.710355256962147</c:v>
                </c:pt>
                <c:pt idx="1468">
                  <c:v>2.710355256962147</c:v>
                </c:pt>
                <c:pt idx="1469">
                  <c:v>2.710355256962147</c:v>
                </c:pt>
                <c:pt idx="1470">
                  <c:v>2.710355256962147</c:v>
                </c:pt>
                <c:pt idx="1471">
                  <c:v>2.710355256962147</c:v>
                </c:pt>
                <c:pt idx="1472">
                  <c:v>2.710355256962147</c:v>
                </c:pt>
                <c:pt idx="1473">
                  <c:v>2.710355256962147</c:v>
                </c:pt>
                <c:pt idx="1474">
                  <c:v>2.710355256962147</c:v>
                </c:pt>
                <c:pt idx="1475">
                  <c:v>2.710355256962147</c:v>
                </c:pt>
                <c:pt idx="1476">
                  <c:v>2.710355256962147</c:v>
                </c:pt>
                <c:pt idx="1477">
                  <c:v>2.710355256962147</c:v>
                </c:pt>
                <c:pt idx="1478">
                  <c:v>2.710355256962147</c:v>
                </c:pt>
                <c:pt idx="1479">
                  <c:v>2.7106595951509123</c:v>
                </c:pt>
                <c:pt idx="1480">
                  <c:v>2.7112403789943693</c:v>
                </c:pt>
                <c:pt idx="1481">
                  <c:v>2.7119919815317641</c:v>
                </c:pt>
                <c:pt idx="1482">
                  <c:v>2.712834216479215</c:v>
                </c:pt>
                <c:pt idx="1483">
                  <c:v>2.7137373342877007</c:v>
                </c:pt>
                <c:pt idx="1484">
                  <c:v>2.714714561174481</c:v>
                </c:pt>
                <c:pt idx="1485">
                  <c:v>2.7158444587604991</c:v>
                </c:pt>
                <c:pt idx="1486">
                  <c:v>2.7173043229980238</c:v>
                </c:pt>
                <c:pt idx="1487">
                  <c:v>2.7192499526603213</c:v>
                </c:pt>
                <c:pt idx="1488">
                  <c:v>2.7218629904245355</c:v>
                </c:pt>
                <c:pt idx="1489">
                  <c:v>2.7253302772567785</c:v>
                </c:pt>
                <c:pt idx="1490">
                  <c:v>2.729773549727784</c:v>
                </c:pt>
                <c:pt idx="1491">
                  <c:v>2.7352013012844987</c:v>
                </c:pt>
                <c:pt idx="1492">
                  <c:v>2.7414136540745253</c:v>
                </c:pt>
                <c:pt idx="1493">
                  <c:v>2.7480843280405112</c:v>
                </c:pt>
                <c:pt idx="1494">
                  <c:v>2.7550389333389655</c:v>
                </c:pt>
                <c:pt idx="1495">
                  <c:v>2.7619833639140849</c:v>
                </c:pt>
                <c:pt idx="1496">
                  <c:v>2.7687643850830002</c:v>
                </c:pt>
                <c:pt idx="1497">
                  <c:v>2.7752602940384179</c:v>
                </c:pt>
                <c:pt idx="1498">
                  <c:v>2.7812470451074986</c:v>
                </c:pt>
                <c:pt idx="1499">
                  <c:v>2.7866117061649933</c:v>
                </c:pt>
                <c:pt idx="1500">
                  <c:v>2.7912607437692811</c:v>
                </c:pt>
                <c:pt idx="1501">
                  <c:v>2.7955556459178306</c:v>
                </c:pt>
                <c:pt idx="1502">
                  <c:v>2.7997042956687528</c:v>
                </c:pt>
                <c:pt idx="1503">
                  <c:v>2.8037949520930372</c:v>
                </c:pt>
                <c:pt idx="1504">
                  <c:v>2.8079471896393482</c:v>
                </c:pt>
                <c:pt idx="1505">
                  <c:v>2.811923272493515</c:v>
                </c:pt>
                <c:pt idx="1506">
                  <c:v>2.8158259284771501</c:v>
                </c:pt>
                <c:pt idx="1507">
                  <c:v>2.8198865955300656</c:v>
                </c:pt>
                <c:pt idx="1508">
                  <c:v>2.8242342585920612</c:v>
                </c:pt>
                <c:pt idx="1509">
                  <c:v>2.8290031067794565</c:v>
                </c:pt>
                <c:pt idx="1510">
                  <c:v>2.8345871048051441</c:v>
                </c:pt>
                <c:pt idx="1511">
                  <c:v>2.8413071434272146</c:v>
                </c:pt>
                <c:pt idx="1512">
                  <c:v>2.8492665731010645</c:v>
                </c:pt>
                <c:pt idx="1513">
                  <c:v>2.8584583049998789</c:v>
                </c:pt>
                <c:pt idx="1514">
                  <c:v>2.8684520259571098</c:v>
                </c:pt>
                <c:pt idx="1515">
                  <c:v>2.8784280944146952</c:v>
                </c:pt>
                <c:pt idx="1516">
                  <c:v>2.8874310400039422</c:v>
                </c:pt>
                <c:pt idx="1517">
                  <c:v>2.8953060690506014</c:v>
                </c:pt>
                <c:pt idx="1518">
                  <c:v>2.9022692817457729</c:v>
                </c:pt>
                <c:pt idx="1519">
                  <c:v>2.9085540206821583</c:v>
                </c:pt>
                <c:pt idx="1520">
                  <c:v>2.9142899938998141</c:v>
                </c:pt>
                <c:pt idx="1521">
                  <c:v>2.9194387760047653</c:v>
                </c:pt>
                <c:pt idx="1522">
                  <c:v>2.9238283260715643</c:v>
                </c:pt>
                <c:pt idx="1523">
                  <c:v>2.9238283260715643</c:v>
                </c:pt>
                <c:pt idx="1524">
                  <c:v>2.9238283260715643</c:v>
                </c:pt>
                <c:pt idx="1525">
                  <c:v>2.9238283260715643</c:v>
                </c:pt>
                <c:pt idx="1526">
                  <c:v>2.9238283260715643</c:v>
                </c:pt>
                <c:pt idx="1527">
                  <c:v>2.9238283260715643</c:v>
                </c:pt>
                <c:pt idx="1528">
                  <c:v>2.9238283260715643</c:v>
                </c:pt>
                <c:pt idx="1529">
                  <c:v>2.9238283260715643</c:v>
                </c:pt>
                <c:pt idx="1530">
                  <c:v>2.9238283260715643</c:v>
                </c:pt>
                <c:pt idx="1531">
                  <c:v>2.9238283260715643</c:v>
                </c:pt>
                <c:pt idx="1532">
                  <c:v>2.9238283260715643</c:v>
                </c:pt>
                <c:pt idx="1533">
                  <c:v>2.9271753438184778</c:v>
                </c:pt>
                <c:pt idx="1534">
                  <c:v>2.9320879525569095</c:v>
                </c:pt>
                <c:pt idx="1535">
                  <c:v>2.9389195562585209</c:v>
                </c:pt>
                <c:pt idx="1536">
                  <c:v>2.9478548013286425</c:v>
                </c:pt>
                <c:pt idx="1537">
                  <c:v>2.9585583837885747</c:v>
                </c:pt>
                <c:pt idx="1538">
                  <c:v>2.9709268258567412</c:v>
                </c:pt>
                <c:pt idx="1539">
                  <c:v>2.9846921587732682</c:v>
                </c:pt>
                <c:pt idx="1540">
                  <c:v>2.9996348788416975</c:v>
                </c:pt>
                <c:pt idx="1541">
                  <c:v>3.0155190697783083</c:v>
                </c:pt>
                <c:pt idx="1542">
                  <c:v>3.0314792287359267</c:v>
                </c:pt>
                <c:pt idx="1543">
                  <c:v>3.0465030392525487</c:v>
                </c:pt>
                <c:pt idx="1544">
                  <c:v>3.0592562014527744</c:v>
                </c:pt>
                <c:pt idx="1545">
                  <c:v>3.0694559703057229</c:v>
                </c:pt>
                <c:pt idx="1546">
                  <c:v>3.0778900545071117</c:v>
                </c:pt>
                <c:pt idx="1547">
                  <c:v>3.0852448304113564</c:v>
                </c:pt>
                <c:pt idx="1548">
                  <c:v>3.0924510606922815</c:v>
                </c:pt>
                <c:pt idx="1549">
                  <c:v>3.099906295282258</c:v>
                </c:pt>
                <c:pt idx="1550">
                  <c:v>3.1078081229038856</c:v>
                </c:pt>
                <c:pt idx="1551">
                  <c:v>3.1161853731735305</c:v>
                </c:pt>
                <c:pt idx="1552">
                  <c:v>3.1248462986554668</c:v>
                </c:pt>
                <c:pt idx="1553">
                  <c:v>3.1336072373319661</c:v>
                </c:pt>
                <c:pt idx="1554">
                  <c:v>3.1424562294959837</c:v>
                </c:pt>
                <c:pt idx="1555">
                  <c:v>3.1518126128816228</c:v>
                </c:pt>
                <c:pt idx="1556">
                  <c:v>3.1619024631753967</c:v>
                </c:pt>
                <c:pt idx="1557">
                  <c:v>3.1727672920626877</c:v>
                </c:pt>
                <c:pt idx="1558">
                  <c:v>3.1846476263117007</c:v>
                </c:pt>
                <c:pt idx="1559">
                  <c:v>3.1976151456137587</c:v>
                </c:pt>
                <c:pt idx="1560">
                  <c:v>3.2110661036099009</c:v>
                </c:pt>
                <c:pt idx="1561">
                  <c:v>3.2247903226184809</c:v>
                </c:pt>
                <c:pt idx="1562">
                  <c:v>3.2387907099823576</c:v>
                </c:pt>
                <c:pt idx="1563">
                  <c:v>3.2532968383158081</c:v>
                </c:pt>
                <c:pt idx="1564">
                  <c:v>3.2683366521685113</c:v>
                </c:pt>
                <c:pt idx="1565">
                  <c:v>3.2836869685229093</c:v>
                </c:pt>
                <c:pt idx="1566">
                  <c:v>3.2995887207185852</c:v>
                </c:pt>
                <c:pt idx="1567">
                  <c:v>3.3155893598661055</c:v>
                </c:pt>
                <c:pt idx="1568">
                  <c:v>3.3311583765064632</c:v>
                </c:pt>
                <c:pt idx="1569">
                  <c:v>3.3465085540178232</c:v>
                </c:pt>
                <c:pt idx="1570">
                  <c:v>3.3616121521244766</c:v>
                </c:pt>
                <c:pt idx="1571">
                  <c:v>3.3764421930261777</c:v>
                </c:pt>
                <c:pt idx="1572">
                  <c:v>3.3909724882554588</c:v>
                </c:pt>
                <c:pt idx="1573">
                  <c:v>3.4046607695244226</c:v>
                </c:pt>
                <c:pt idx="1574">
                  <c:v>3.4171820196207889</c:v>
                </c:pt>
                <c:pt idx="1575">
                  <c:v>3.4287520655102521</c:v>
                </c:pt>
                <c:pt idx="1576">
                  <c:v>3.4390706269107274</c:v>
                </c:pt>
                <c:pt idx="1577">
                  <c:v>3.4390706269107274</c:v>
                </c:pt>
                <c:pt idx="1578">
                  <c:v>3.4390706269107274</c:v>
                </c:pt>
                <c:pt idx="1579">
                  <c:v>3.4390706269107274</c:v>
                </c:pt>
                <c:pt idx="1580">
                  <c:v>3.4390706269107274</c:v>
                </c:pt>
                <c:pt idx="1581">
                  <c:v>3.4390706269107274</c:v>
                </c:pt>
                <c:pt idx="1582">
                  <c:v>3.4390706269107274</c:v>
                </c:pt>
                <c:pt idx="1583">
                  <c:v>3.4390706269107274</c:v>
                </c:pt>
                <c:pt idx="1584">
                  <c:v>3.4390706269107274</c:v>
                </c:pt>
                <c:pt idx="1585">
                  <c:v>3.4390706269107274</c:v>
                </c:pt>
                <c:pt idx="1586">
                  <c:v>3.4390706269107274</c:v>
                </c:pt>
                <c:pt idx="1587">
                  <c:v>3.4390706269107274</c:v>
                </c:pt>
                <c:pt idx="1588">
                  <c:v>3.4390706269107274</c:v>
                </c:pt>
                <c:pt idx="1589">
                  <c:v>3.4390706269107274</c:v>
                </c:pt>
                <c:pt idx="1590">
                  <c:v>3.4390706269107274</c:v>
                </c:pt>
                <c:pt idx="1591">
                  <c:v>3.4390706269107274</c:v>
                </c:pt>
                <c:pt idx="1592">
                  <c:v>3.4390706269107274</c:v>
                </c:pt>
                <c:pt idx="1593">
                  <c:v>3.4390706269107274</c:v>
                </c:pt>
                <c:pt idx="1594">
                  <c:v>3.4390706269107274</c:v>
                </c:pt>
                <c:pt idx="1595">
                  <c:v>3.4390706269107274</c:v>
                </c:pt>
                <c:pt idx="1596">
                  <c:v>3.4390706269107274</c:v>
                </c:pt>
                <c:pt idx="1597">
                  <c:v>3.4390706269107274</c:v>
                </c:pt>
                <c:pt idx="1598">
                  <c:v>3.4390706269107274</c:v>
                </c:pt>
                <c:pt idx="1599">
                  <c:v>3.4390706269107274</c:v>
                </c:pt>
                <c:pt idx="1600">
                  <c:v>3.4390706269107274</c:v>
                </c:pt>
                <c:pt idx="1601">
                  <c:v>3.4390706269107274</c:v>
                </c:pt>
                <c:pt idx="1602">
                  <c:v>3.4390706269107274</c:v>
                </c:pt>
                <c:pt idx="1603">
                  <c:v>3.4390706269107274</c:v>
                </c:pt>
                <c:pt idx="1604">
                  <c:v>3.4390706269107274</c:v>
                </c:pt>
                <c:pt idx="1605">
                  <c:v>3.4390706269107274</c:v>
                </c:pt>
                <c:pt idx="1606">
                  <c:v>3.4390706269107274</c:v>
                </c:pt>
                <c:pt idx="1607">
                  <c:v>3.4390706269107274</c:v>
                </c:pt>
                <c:pt idx="1608">
                  <c:v>3.4390706269107274</c:v>
                </c:pt>
                <c:pt idx="1609">
                  <c:v>3.4464846991661928</c:v>
                </c:pt>
                <c:pt idx="1610">
                  <c:v>3.4541467712078702</c:v>
                </c:pt>
                <c:pt idx="1611">
                  <c:v>3.4620461708179806</c:v>
                </c:pt>
                <c:pt idx="1612">
                  <c:v>3.4706601695218016</c:v>
                </c:pt>
                <c:pt idx="1613">
                  <c:v>3.4800056031969802</c:v>
                </c:pt>
                <c:pt idx="1614">
                  <c:v>3.4901149772770088</c:v>
                </c:pt>
                <c:pt idx="1615">
                  <c:v>3.5010106939074901</c:v>
                </c:pt>
                <c:pt idx="1616">
                  <c:v>3.5129645369955007</c:v>
                </c:pt>
                <c:pt idx="1617">
                  <c:v>3.5257908228268651</c:v>
                </c:pt>
                <c:pt idx="1618">
                  <c:v>3.5392848497754086</c:v>
                </c:pt>
                <c:pt idx="1619">
                  <c:v>3.5527564555879763</c:v>
                </c:pt>
                <c:pt idx="1620">
                  <c:v>3.5656849462823375</c:v>
                </c:pt>
                <c:pt idx="1621">
                  <c:v>3.5780422473251647</c:v>
                </c:pt>
                <c:pt idx="1622">
                  <c:v>3.5895408502565394</c:v>
                </c:pt>
                <c:pt idx="1623">
                  <c:v>3.5996454420805577</c:v>
                </c:pt>
                <c:pt idx="1624">
                  <c:v>3.6080439339501487</c:v>
                </c:pt>
                <c:pt idx="1625">
                  <c:v>3.6080439339501487</c:v>
                </c:pt>
                <c:pt idx="1626">
                  <c:v>3.6080439339501487</c:v>
                </c:pt>
                <c:pt idx="1627">
                  <c:v>3.6080439339501487</c:v>
                </c:pt>
                <c:pt idx="1628">
                  <c:v>3.6080439339501487</c:v>
                </c:pt>
                <c:pt idx="1629">
                  <c:v>3.6080439339501487</c:v>
                </c:pt>
                <c:pt idx="1630">
                  <c:v>3.6080439339501487</c:v>
                </c:pt>
                <c:pt idx="1631">
                  <c:v>3.6080439339501487</c:v>
                </c:pt>
                <c:pt idx="1632">
                  <c:v>3.6080439339501487</c:v>
                </c:pt>
                <c:pt idx="1633">
                  <c:v>3.6080439339501487</c:v>
                </c:pt>
                <c:pt idx="1634">
                  <c:v>3.6080439339501487</c:v>
                </c:pt>
                <c:pt idx="1635">
                  <c:v>3.6080439339501487</c:v>
                </c:pt>
                <c:pt idx="1636">
                  <c:v>3.6080439339501487</c:v>
                </c:pt>
                <c:pt idx="1637">
                  <c:v>3.6080439339501487</c:v>
                </c:pt>
                <c:pt idx="1638">
                  <c:v>3.6080439339501487</c:v>
                </c:pt>
                <c:pt idx="1639">
                  <c:v>3.6080439339501487</c:v>
                </c:pt>
                <c:pt idx="1640">
                  <c:v>3.6080439339501487</c:v>
                </c:pt>
                <c:pt idx="1641">
                  <c:v>3.6080439339501487</c:v>
                </c:pt>
                <c:pt idx="1642">
                  <c:v>3.6080439339501487</c:v>
                </c:pt>
                <c:pt idx="1643">
                  <c:v>3.6160875743680831</c:v>
                </c:pt>
                <c:pt idx="1644">
                  <c:v>3.6255189557745831</c:v>
                </c:pt>
                <c:pt idx="1645">
                  <c:v>3.6361567998313662</c:v>
                </c:pt>
                <c:pt idx="1646">
                  <c:v>3.647837341050832</c:v>
                </c:pt>
                <c:pt idx="1647">
                  <c:v>3.6603673426272452</c:v>
                </c:pt>
                <c:pt idx="1648">
                  <c:v>3.6737955631157511</c:v>
                </c:pt>
                <c:pt idx="1649">
                  <c:v>3.6876916429443791</c:v>
                </c:pt>
                <c:pt idx="1650">
                  <c:v>3.7018277157849231</c:v>
                </c:pt>
                <c:pt idx="1651">
                  <c:v>3.7157278936918403</c:v>
                </c:pt>
                <c:pt idx="1652">
                  <c:v>3.7291076053230565</c:v>
                </c:pt>
                <c:pt idx="1653">
                  <c:v>3.7421813958166874</c:v>
                </c:pt>
                <c:pt idx="1654">
                  <c:v>3.7546794025700025</c:v>
                </c:pt>
                <c:pt idx="1655">
                  <c:v>3.7668076665011156</c:v>
                </c:pt>
                <c:pt idx="1656">
                  <c:v>3.7790592910047698</c:v>
                </c:pt>
                <c:pt idx="1657">
                  <c:v>3.7914351011377225</c:v>
                </c:pt>
                <c:pt idx="1658">
                  <c:v>3.8039359275693623</c:v>
                </c:pt>
                <c:pt idx="1659">
                  <c:v>3.8165626065817078</c:v>
                </c:pt>
                <c:pt idx="1660">
                  <c:v>3.8293159800694094</c:v>
                </c:pt>
                <c:pt idx="1661">
                  <c:v>3.8419388708483906</c:v>
                </c:pt>
                <c:pt idx="1662">
                  <c:v>3.8546725751557633</c:v>
                </c:pt>
                <c:pt idx="1663">
                  <c:v>3.8675337281188562</c:v>
                </c:pt>
                <c:pt idx="1664">
                  <c:v>3.8799817211190337</c:v>
                </c:pt>
                <c:pt idx="1665">
                  <c:v>3.8922599244832727</c:v>
                </c:pt>
                <c:pt idx="1666">
                  <c:v>3.9041010436475641</c:v>
                </c:pt>
                <c:pt idx="1667">
                  <c:v>3.9154708260598934</c:v>
                </c:pt>
                <c:pt idx="1668">
                  <c:v>3.9266330333319051</c:v>
                </c:pt>
                <c:pt idx="1669">
                  <c:v>3.9375716966793668</c:v>
                </c:pt>
                <c:pt idx="1670">
                  <c:v>3.9482856673637965</c:v>
                </c:pt>
                <c:pt idx="1671">
                  <c:v>3.9584910258853094</c:v>
                </c:pt>
                <c:pt idx="1672">
                  <c:v>3.9684414625629696</c:v>
                </c:pt>
                <c:pt idx="1673">
                  <c:v>3.9784056255451055</c:v>
                </c:pt>
                <c:pt idx="1674">
                  <c:v>3.9881142578984154</c:v>
                </c:pt>
                <c:pt idx="1675">
                  <c:v>3.9881142578984154</c:v>
                </c:pt>
                <c:pt idx="1676">
                  <c:v>3.9881142578984154</c:v>
                </c:pt>
                <c:pt idx="1677">
                  <c:v>3.9881142578984154</c:v>
                </c:pt>
                <c:pt idx="1678">
                  <c:v>3.9881142578984154</c:v>
                </c:pt>
                <c:pt idx="1679">
                  <c:v>3.9881142578984154</c:v>
                </c:pt>
                <c:pt idx="1680">
                  <c:v>3.9881142578984154</c:v>
                </c:pt>
                <c:pt idx="1681">
                  <c:v>3.9881142578984154</c:v>
                </c:pt>
                <c:pt idx="1682">
                  <c:v>3.9881142578984154</c:v>
                </c:pt>
                <c:pt idx="1683">
                  <c:v>3.9979146194937387</c:v>
                </c:pt>
                <c:pt idx="1684">
                  <c:v>4.0088098900373552</c:v>
                </c:pt>
                <c:pt idx="1685">
                  <c:v>4.0202986162723962</c:v>
                </c:pt>
                <c:pt idx="1686">
                  <c:v>4.0318471460902057</c:v>
                </c:pt>
                <c:pt idx="1687">
                  <c:v>4.0434557015404975</c:v>
                </c:pt>
                <c:pt idx="1688">
                  <c:v>4.0545838417943187</c:v>
                </c:pt>
                <c:pt idx="1689">
                  <c:v>4.0651998288798943</c:v>
                </c:pt>
                <c:pt idx="1690">
                  <c:v>4.0755732017728317</c:v>
                </c:pt>
                <c:pt idx="1691">
                  <c:v>4.0856892739179544</c:v>
                </c:pt>
                <c:pt idx="1692">
                  <c:v>4.0958192398914344</c:v>
                </c:pt>
                <c:pt idx="1693">
                  <c:v>4.1059631137248482</c:v>
                </c:pt>
                <c:pt idx="1694">
                  <c:v>4.1161209094607356</c:v>
                </c:pt>
                <c:pt idx="1695">
                  <c:v>4.1262926411525989</c:v>
                </c:pt>
                <c:pt idx="1696">
                  <c:v>4.1364783228649014</c:v>
                </c:pt>
                <c:pt idx="1697">
                  <c:v>4.1466779686730693</c:v>
                </c:pt>
                <c:pt idx="1698">
                  <c:v>4.1566187145770721</c:v>
                </c:pt>
                <c:pt idx="1699">
                  <c:v>4.1566187145770721</c:v>
                </c:pt>
                <c:pt idx="1700">
                  <c:v>4.1566187145770721</c:v>
                </c:pt>
                <c:pt idx="1701">
                  <c:v>4.1566187145770721</c:v>
                </c:pt>
                <c:pt idx="1702">
                  <c:v>4.1566187145770721</c:v>
                </c:pt>
                <c:pt idx="1703">
                  <c:v>4.1566187145770721</c:v>
                </c:pt>
                <c:pt idx="1704">
                  <c:v>4.1566187145770721</c:v>
                </c:pt>
                <c:pt idx="1705">
                  <c:v>4.1566187145770721</c:v>
                </c:pt>
                <c:pt idx="1706">
                  <c:v>4.1566187145770721</c:v>
                </c:pt>
                <c:pt idx="1707">
                  <c:v>4.1566187145770721</c:v>
                </c:pt>
                <c:pt idx="1708">
                  <c:v>4.1566187145770721</c:v>
                </c:pt>
                <c:pt idx="1709">
                  <c:v>4.1566187145770721</c:v>
                </c:pt>
                <c:pt idx="1710">
                  <c:v>4.1566187145770721</c:v>
                </c:pt>
                <c:pt idx="1711">
                  <c:v>4.1665828775592084</c:v>
                </c:pt>
                <c:pt idx="1712">
                  <c:v>4.1768300515791852</c:v>
                </c:pt>
                <c:pt idx="1713">
                  <c:v>4.1876445625669341</c:v>
                </c:pt>
                <c:pt idx="1714">
                  <c:v>4.1987727028207553</c:v>
                </c:pt>
                <c:pt idx="1715">
                  <c:v>4.2102158711810365</c:v>
                </c:pt>
                <c:pt idx="1716">
                  <c:v>4.2219906477922278</c:v>
                </c:pt>
                <c:pt idx="1717">
                  <c:v>4.2340989548658277</c:v>
                </c:pt>
                <c:pt idx="1718">
                  <c:v>4.2465584474832081</c:v>
                </c:pt>
                <c:pt idx="1719">
                  <c:v>4.2593716010879286</c:v>
                </c:pt>
                <c:pt idx="1720">
                  <c:v>4.2722811442441513</c:v>
                </c:pt>
                <c:pt idx="1721">
                  <c:v>4.2847171602980128</c:v>
                </c:pt>
                <c:pt idx="1722">
                  <c:v>4.2963823977967301</c:v>
                </c:pt>
                <c:pt idx="1723">
                  <c:v>4.3072428298218677</c:v>
                </c:pt>
                <c:pt idx="1724">
                  <c:v>4.3072428298218677</c:v>
                </c:pt>
                <c:pt idx="1725">
                  <c:v>4.3072428298218677</c:v>
                </c:pt>
                <c:pt idx="1726">
                  <c:v>4.3072428298218677</c:v>
                </c:pt>
                <c:pt idx="1727">
                  <c:v>4.3072428298218677</c:v>
                </c:pt>
                <c:pt idx="1728">
                  <c:v>4.3072428298218677</c:v>
                </c:pt>
                <c:pt idx="1729">
                  <c:v>4.3072428298218677</c:v>
                </c:pt>
                <c:pt idx="1730">
                  <c:v>4.3072428298218677</c:v>
                </c:pt>
                <c:pt idx="1731">
                  <c:v>4.3072428298218677</c:v>
                </c:pt>
                <c:pt idx="1732">
                  <c:v>4.3072428298218677</c:v>
                </c:pt>
                <c:pt idx="1733">
                  <c:v>4.3072428298218677</c:v>
                </c:pt>
                <c:pt idx="1734">
                  <c:v>4.3072428298218677</c:v>
                </c:pt>
                <c:pt idx="1735">
                  <c:v>4.3072428298218677</c:v>
                </c:pt>
                <c:pt idx="1736">
                  <c:v>4.3072428298218677</c:v>
                </c:pt>
                <c:pt idx="1737">
                  <c:v>4.3072428298218677</c:v>
                </c:pt>
                <c:pt idx="1738">
                  <c:v>4.3072428298218677</c:v>
                </c:pt>
                <c:pt idx="1739">
                  <c:v>4.3072428298218677</c:v>
                </c:pt>
                <c:pt idx="1740">
                  <c:v>4.3072428298218677</c:v>
                </c:pt>
                <c:pt idx="1741">
                  <c:v>4.3072428298218677</c:v>
                </c:pt>
                <c:pt idx="1742">
                  <c:v>4.3072428298218677</c:v>
                </c:pt>
                <c:pt idx="1743">
                  <c:v>4.3072428298218677</c:v>
                </c:pt>
                <c:pt idx="1744">
                  <c:v>4.3072428298218677</c:v>
                </c:pt>
                <c:pt idx="1745">
                  <c:v>4.3072428298218677</c:v>
                </c:pt>
                <c:pt idx="1746">
                  <c:v>4.3072428298218677</c:v>
                </c:pt>
                <c:pt idx="1747">
                  <c:v>4.3072428298218677</c:v>
                </c:pt>
                <c:pt idx="1748">
                  <c:v>4.3072428298218677</c:v>
                </c:pt>
                <c:pt idx="1749">
                  <c:v>4.3072428298218677</c:v>
                </c:pt>
                <c:pt idx="1750">
                  <c:v>4.3072428298218677</c:v>
                </c:pt>
                <c:pt idx="1751">
                  <c:v>4.3072428298218677</c:v>
                </c:pt>
                <c:pt idx="1752">
                  <c:v>4.3072428298218677</c:v>
                </c:pt>
                <c:pt idx="1753">
                  <c:v>4.3072428298218677</c:v>
                </c:pt>
                <c:pt idx="1754">
                  <c:v>4.3072428298218677</c:v>
                </c:pt>
                <c:pt idx="1755">
                  <c:v>4.3072428298218677</c:v>
                </c:pt>
                <c:pt idx="1756">
                  <c:v>4.3072428298218677</c:v>
                </c:pt>
                <c:pt idx="1757">
                  <c:v>4.3072428298218677</c:v>
                </c:pt>
                <c:pt idx="1758">
                  <c:v>4.3072428298218677</c:v>
                </c:pt>
                <c:pt idx="1759">
                  <c:v>4.3072428298218677</c:v>
                </c:pt>
                <c:pt idx="1760">
                  <c:v>4.3072428298218677</c:v>
                </c:pt>
                <c:pt idx="1761">
                  <c:v>4.3072428298218677</c:v>
                </c:pt>
                <c:pt idx="1762">
                  <c:v>4.3072428298218677</c:v>
                </c:pt>
                <c:pt idx="1763">
                  <c:v>4.3072428298218677</c:v>
                </c:pt>
                <c:pt idx="1764">
                  <c:v>4.3072428298218677</c:v>
                </c:pt>
                <c:pt idx="1765">
                  <c:v>4.3072428298218677</c:v>
                </c:pt>
                <c:pt idx="1766">
                  <c:v>4.3072428298218677</c:v>
                </c:pt>
                <c:pt idx="1767">
                  <c:v>4.3072428298218677</c:v>
                </c:pt>
                <c:pt idx="1768">
                  <c:v>4.3072428298218677</c:v>
                </c:pt>
                <c:pt idx="1769">
                  <c:v>4.3072428298218677</c:v>
                </c:pt>
                <c:pt idx="1770">
                  <c:v>4.3072428298218677</c:v>
                </c:pt>
                <c:pt idx="1771">
                  <c:v>4.3072428298218677</c:v>
                </c:pt>
                <c:pt idx="1772">
                  <c:v>4.3072428298218677</c:v>
                </c:pt>
                <c:pt idx="1773">
                  <c:v>4.3072428298218677</c:v>
                </c:pt>
                <c:pt idx="1774">
                  <c:v>4.3072428298218677</c:v>
                </c:pt>
                <c:pt idx="1775">
                  <c:v>4.3072428298218677</c:v>
                </c:pt>
                <c:pt idx="1776">
                  <c:v>4.3072428298218677</c:v>
                </c:pt>
                <c:pt idx="1777">
                  <c:v>4.3072428298218677</c:v>
                </c:pt>
                <c:pt idx="1778">
                  <c:v>4.3072428298218677</c:v>
                </c:pt>
                <c:pt idx="1779">
                  <c:v>4.3072428298218677</c:v>
                </c:pt>
                <c:pt idx="1780">
                  <c:v>4.3072428298218677</c:v>
                </c:pt>
                <c:pt idx="1781">
                  <c:v>4.3072428298218677</c:v>
                </c:pt>
                <c:pt idx="1782">
                  <c:v>4.3072428298218677</c:v>
                </c:pt>
                <c:pt idx="1783">
                  <c:v>4.3072428298218677</c:v>
                </c:pt>
                <c:pt idx="1784">
                  <c:v>4.3072428298218677</c:v>
                </c:pt>
                <c:pt idx="1785">
                  <c:v>4.3072428298218677</c:v>
                </c:pt>
                <c:pt idx="1786">
                  <c:v>4.3072428298218677</c:v>
                </c:pt>
                <c:pt idx="1787">
                  <c:v>4.3072428298218677</c:v>
                </c:pt>
                <c:pt idx="1788">
                  <c:v>4.3072428298218677</c:v>
                </c:pt>
                <c:pt idx="1789">
                  <c:v>4.3072428298218677</c:v>
                </c:pt>
                <c:pt idx="1790">
                  <c:v>4.3072428298218677</c:v>
                </c:pt>
                <c:pt idx="1791">
                  <c:v>4.3072428298218677</c:v>
                </c:pt>
                <c:pt idx="1792">
                  <c:v>4.3072428298218677</c:v>
                </c:pt>
                <c:pt idx="1793">
                  <c:v>4.3072428298218677</c:v>
                </c:pt>
                <c:pt idx="1794">
                  <c:v>4.3072428298218677</c:v>
                </c:pt>
                <c:pt idx="1795">
                  <c:v>4.3072428298218677</c:v>
                </c:pt>
                <c:pt idx="1796">
                  <c:v>4.3072428298218677</c:v>
                </c:pt>
                <c:pt idx="1797">
                  <c:v>4.3072428298218677</c:v>
                </c:pt>
                <c:pt idx="1798">
                  <c:v>4.3072428298218677</c:v>
                </c:pt>
                <c:pt idx="1799">
                  <c:v>4.3072428298218677</c:v>
                </c:pt>
                <c:pt idx="1800">
                  <c:v>4.3072428298218677</c:v>
                </c:pt>
              </c:numCache>
            </c:numRef>
          </c:yVal>
          <c:smooth val="1"/>
          <c:extLst>
            <c:ext xmlns:c16="http://schemas.microsoft.com/office/drawing/2014/chart" uri="{C3380CC4-5D6E-409C-BE32-E72D297353CC}">
              <c16:uniqueId val="{00000000-7EAD-4D01-981C-B731525B7852}"/>
            </c:ext>
          </c:extLst>
        </c:ser>
        <c:ser>
          <c:idx val="1"/>
          <c:order val="1"/>
          <c:tx>
            <c:v>regenrative energy</c:v>
          </c:tx>
          <c:spPr>
            <a:ln w="19050" cap="rnd">
              <a:solidFill>
                <a:schemeClr val="accent2"/>
              </a:solidFill>
              <a:round/>
            </a:ln>
            <a:effectLst/>
          </c:spPr>
          <c:marker>
            <c:symbol val="none"/>
          </c:marker>
          <c:yVal>
            <c:numRef>
              <c:f>WLTC_class_3!$Y$8:$Y$1808</c:f>
              <c:numCache>
                <c:formatCode>0.00</c:formatCode>
                <c:ptCount val="1801"/>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1.8339044293523093E-3</c:v>
                </c:pt>
                <c:pt idx="37">
                  <c:v>4.7497137053662975E-3</c:v>
                </c:pt>
                <c:pt idx="38">
                  <c:v>7.1546292706990856E-3</c:v>
                </c:pt>
                <c:pt idx="39">
                  <c:v>8.973903950129614E-3</c:v>
                </c:pt>
                <c:pt idx="40">
                  <c:v>1.1298164795910733E-2</c:v>
                </c:pt>
                <c:pt idx="41">
                  <c:v>1.4380248457751293E-2</c:v>
                </c:pt>
                <c:pt idx="42">
                  <c:v>1.6844480549096454E-2</c:v>
                </c:pt>
                <c:pt idx="43">
                  <c:v>1.7804795666763892E-2</c:v>
                </c:pt>
                <c:pt idx="44">
                  <c:v>1.7804795666763892E-2</c:v>
                </c:pt>
                <c:pt idx="45">
                  <c:v>1.7804795666763892E-2</c:v>
                </c:pt>
                <c:pt idx="46">
                  <c:v>1.7804795666763892E-2</c:v>
                </c:pt>
                <c:pt idx="47">
                  <c:v>1.7804795666763892E-2</c:v>
                </c:pt>
                <c:pt idx="48">
                  <c:v>1.7804795666763892E-2</c:v>
                </c:pt>
                <c:pt idx="49">
                  <c:v>1.7804795666763892E-2</c:v>
                </c:pt>
                <c:pt idx="50">
                  <c:v>1.7804795666763892E-2</c:v>
                </c:pt>
                <c:pt idx="51">
                  <c:v>1.8524317870679277E-2</c:v>
                </c:pt>
                <c:pt idx="52">
                  <c:v>1.8931896239199077E-2</c:v>
                </c:pt>
                <c:pt idx="53">
                  <c:v>1.8931896239199077E-2</c:v>
                </c:pt>
                <c:pt idx="54">
                  <c:v>1.8931896239199077E-2</c:v>
                </c:pt>
                <c:pt idx="55">
                  <c:v>1.8931896239199077E-2</c:v>
                </c:pt>
                <c:pt idx="56">
                  <c:v>1.8931896239199077E-2</c:v>
                </c:pt>
                <c:pt idx="57">
                  <c:v>1.8931896239199077E-2</c:v>
                </c:pt>
                <c:pt idx="58">
                  <c:v>1.8931896239199077E-2</c:v>
                </c:pt>
                <c:pt idx="59">
                  <c:v>1.8931896239199077E-2</c:v>
                </c:pt>
                <c:pt idx="60">
                  <c:v>1.8931896239199077E-2</c:v>
                </c:pt>
                <c:pt idx="61">
                  <c:v>1.8931896239199077E-2</c:v>
                </c:pt>
                <c:pt idx="62">
                  <c:v>1.8931896239199077E-2</c:v>
                </c:pt>
                <c:pt idx="63">
                  <c:v>1.8931896239199077E-2</c:v>
                </c:pt>
                <c:pt idx="64">
                  <c:v>1.8931896239199077E-2</c:v>
                </c:pt>
                <c:pt idx="65">
                  <c:v>1.8931896239199077E-2</c:v>
                </c:pt>
                <c:pt idx="66">
                  <c:v>1.8931896239199077E-2</c:v>
                </c:pt>
                <c:pt idx="67">
                  <c:v>1.8931896239199077E-2</c:v>
                </c:pt>
                <c:pt idx="68">
                  <c:v>1.8931896239199077E-2</c:v>
                </c:pt>
                <c:pt idx="69">
                  <c:v>1.8931896239199077E-2</c:v>
                </c:pt>
                <c:pt idx="70">
                  <c:v>1.8931896239199077E-2</c:v>
                </c:pt>
                <c:pt idx="71">
                  <c:v>1.8931896239199077E-2</c:v>
                </c:pt>
                <c:pt idx="72">
                  <c:v>1.8931896239199077E-2</c:v>
                </c:pt>
                <c:pt idx="73">
                  <c:v>1.8931896239199077E-2</c:v>
                </c:pt>
                <c:pt idx="74">
                  <c:v>1.8931896239199077E-2</c:v>
                </c:pt>
                <c:pt idx="75">
                  <c:v>1.8931896239199077E-2</c:v>
                </c:pt>
                <c:pt idx="76">
                  <c:v>1.8931896239199077E-2</c:v>
                </c:pt>
                <c:pt idx="77">
                  <c:v>1.8931896239199077E-2</c:v>
                </c:pt>
                <c:pt idx="78">
                  <c:v>1.8931896239199077E-2</c:v>
                </c:pt>
                <c:pt idx="79">
                  <c:v>1.8931896239199077E-2</c:v>
                </c:pt>
                <c:pt idx="80">
                  <c:v>1.8931896239199077E-2</c:v>
                </c:pt>
                <c:pt idx="81">
                  <c:v>1.8931896239199077E-2</c:v>
                </c:pt>
                <c:pt idx="82">
                  <c:v>1.8931896239199077E-2</c:v>
                </c:pt>
                <c:pt idx="83">
                  <c:v>1.8931896239199077E-2</c:v>
                </c:pt>
                <c:pt idx="84">
                  <c:v>1.8931896239199077E-2</c:v>
                </c:pt>
                <c:pt idx="85">
                  <c:v>1.8931896239199077E-2</c:v>
                </c:pt>
                <c:pt idx="86">
                  <c:v>1.8931896239199077E-2</c:v>
                </c:pt>
                <c:pt idx="87">
                  <c:v>1.9280469522344912E-2</c:v>
                </c:pt>
                <c:pt idx="88">
                  <c:v>2.2457401200791739E-2</c:v>
                </c:pt>
                <c:pt idx="89">
                  <c:v>2.6927647304040098E-2</c:v>
                </c:pt>
                <c:pt idx="90">
                  <c:v>3.0727274279320163E-2</c:v>
                </c:pt>
                <c:pt idx="91">
                  <c:v>3.2767592996587686E-2</c:v>
                </c:pt>
                <c:pt idx="92">
                  <c:v>3.3630452830296503E-2</c:v>
                </c:pt>
                <c:pt idx="93">
                  <c:v>3.4386356836469345E-2</c:v>
                </c:pt>
                <c:pt idx="94">
                  <c:v>3.517300493288595E-2</c:v>
                </c:pt>
                <c:pt idx="95">
                  <c:v>3.5588756389834997E-2</c:v>
                </c:pt>
                <c:pt idx="96">
                  <c:v>3.5701806148001662E-2</c:v>
                </c:pt>
                <c:pt idx="97">
                  <c:v>3.577092474935966E-2</c:v>
                </c:pt>
                <c:pt idx="98">
                  <c:v>3.577092474935966E-2</c:v>
                </c:pt>
                <c:pt idx="99">
                  <c:v>3.577092474935966E-2</c:v>
                </c:pt>
                <c:pt idx="100">
                  <c:v>3.577092474935966E-2</c:v>
                </c:pt>
                <c:pt idx="101">
                  <c:v>3.577092474935966E-2</c:v>
                </c:pt>
                <c:pt idx="102">
                  <c:v>3.577092474935966E-2</c:v>
                </c:pt>
                <c:pt idx="103">
                  <c:v>3.577092474935966E-2</c:v>
                </c:pt>
                <c:pt idx="104">
                  <c:v>3.577092474935966E-2</c:v>
                </c:pt>
                <c:pt idx="105">
                  <c:v>3.577092474935966E-2</c:v>
                </c:pt>
                <c:pt idx="106">
                  <c:v>3.577092474935966E-2</c:v>
                </c:pt>
                <c:pt idx="107">
                  <c:v>3.577092474935966E-2</c:v>
                </c:pt>
                <c:pt idx="108">
                  <c:v>3.577092474935966E-2</c:v>
                </c:pt>
                <c:pt idx="109">
                  <c:v>3.577092474935966E-2</c:v>
                </c:pt>
                <c:pt idx="110">
                  <c:v>3.577092474935966E-2</c:v>
                </c:pt>
                <c:pt idx="111">
                  <c:v>3.577092474935966E-2</c:v>
                </c:pt>
                <c:pt idx="112">
                  <c:v>3.577092474935966E-2</c:v>
                </c:pt>
                <c:pt idx="113">
                  <c:v>3.577092474935966E-2</c:v>
                </c:pt>
                <c:pt idx="114">
                  <c:v>3.577092474935966E-2</c:v>
                </c:pt>
                <c:pt idx="115">
                  <c:v>3.577092474935966E-2</c:v>
                </c:pt>
                <c:pt idx="116">
                  <c:v>3.577092474935966E-2</c:v>
                </c:pt>
                <c:pt idx="117">
                  <c:v>3.577092474935966E-2</c:v>
                </c:pt>
                <c:pt idx="118">
                  <c:v>3.577092474935966E-2</c:v>
                </c:pt>
                <c:pt idx="119">
                  <c:v>3.577092474935966E-2</c:v>
                </c:pt>
                <c:pt idx="120">
                  <c:v>3.577092474935966E-2</c:v>
                </c:pt>
                <c:pt idx="121">
                  <c:v>3.577092474935966E-2</c:v>
                </c:pt>
                <c:pt idx="122">
                  <c:v>3.577092474935966E-2</c:v>
                </c:pt>
                <c:pt idx="123">
                  <c:v>3.577092474935966E-2</c:v>
                </c:pt>
                <c:pt idx="124">
                  <c:v>3.577092474935966E-2</c:v>
                </c:pt>
                <c:pt idx="125">
                  <c:v>3.577092474935966E-2</c:v>
                </c:pt>
                <c:pt idx="126">
                  <c:v>3.577092474935966E-2</c:v>
                </c:pt>
                <c:pt idx="127">
                  <c:v>3.577092474935966E-2</c:v>
                </c:pt>
                <c:pt idx="128">
                  <c:v>3.577092474935966E-2</c:v>
                </c:pt>
                <c:pt idx="129">
                  <c:v>3.577092474935966E-2</c:v>
                </c:pt>
                <c:pt idx="130">
                  <c:v>3.577092474935966E-2</c:v>
                </c:pt>
                <c:pt idx="131">
                  <c:v>3.577092474935966E-2</c:v>
                </c:pt>
                <c:pt idx="132">
                  <c:v>3.577092474935966E-2</c:v>
                </c:pt>
                <c:pt idx="133">
                  <c:v>3.577092474935966E-2</c:v>
                </c:pt>
                <c:pt idx="134">
                  <c:v>3.577092474935966E-2</c:v>
                </c:pt>
                <c:pt idx="135">
                  <c:v>3.577092474935966E-2</c:v>
                </c:pt>
                <c:pt idx="136">
                  <c:v>3.577092474935966E-2</c:v>
                </c:pt>
                <c:pt idx="137">
                  <c:v>3.577092474935966E-2</c:v>
                </c:pt>
                <c:pt idx="138">
                  <c:v>3.577092474935966E-2</c:v>
                </c:pt>
                <c:pt idx="139">
                  <c:v>3.577092474935966E-2</c:v>
                </c:pt>
                <c:pt idx="140">
                  <c:v>3.577092474935966E-2</c:v>
                </c:pt>
                <c:pt idx="141">
                  <c:v>3.577092474935966E-2</c:v>
                </c:pt>
                <c:pt idx="142">
                  <c:v>3.577092474935966E-2</c:v>
                </c:pt>
                <c:pt idx="143">
                  <c:v>3.577092474935966E-2</c:v>
                </c:pt>
                <c:pt idx="144">
                  <c:v>3.577092474935966E-2</c:v>
                </c:pt>
                <c:pt idx="145">
                  <c:v>3.577092474935966E-2</c:v>
                </c:pt>
                <c:pt idx="146">
                  <c:v>3.577092474935966E-2</c:v>
                </c:pt>
                <c:pt idx="147">
                  <c:v>3.577092474935966E-2</c:v>
                </c:pt>
                <c:pt idx="148">
                  <c:v>3.577092474935966E-2</c:v>
                </c:pt>
                <c:pt idx="149">
                  <c:v>3.577092474935966E-2</c:v>
                </c:pt>
                <c:pt idx="150">
                  <c:v>3.6024589210240064E-2</c:v>
                </c:pt>
                <c:pt idx="151">
                  <c:v>3.8689534093451765E-2</c:v>
                </c:pt>
                <c:pt idx="152">
                  <c:v>4.2399861328432702E-2</c:v>
                </c:pt>
                <c:pt idx="153">
                  <c:v>4.5026497002096086E-2</c:v>
                </c:pt>
                <c:pt idx="154">
                  <c:v>4.5919934300384671E-2</c:v>
                </c:pt>
                <c:pt idx="155">
                  <c:v>4.5919934300384671E-2</c:v>
                </c:pt>
                <c:pt idx="156">
                  <c:v>4.5919934300384671E-2</c:v>
                </c:pt>
                <c:pt idx="157">
                  <c:v>4.5919934300384671E-2</c:v>
                </c:pt>
                <c:pt idx="158">
                  <c:v>4.5919934300384671E-2</c:v>
                </c:pt>
                <c:pt idx="159">
                  <c:v>4.5919934300384671E-2</c:v>
                </c:pt>
                <c:pt idx="160">
                  <c:v>4.5919934300384671E-2</c:v>
                </c:pt>
                <c:pt idx="161">
                  <c:v>4.5919934300384671E-2</c:v>
                </c:pt>
                <c:pt idx="162">
                  <c:v>4.5919934300384671E-2</c:v>
                </c:pt>
                <c:pt idx="163">
                  <c:v>4.5919934300384671E-2</c:v>
                </c:pt>
                <c:pt idx="164">
                  <c:v>4.5919934300384671E-2</c:v>
                </c:pt>
                <c:pt idx="165">
                  <c:v>4.5919934300384671E-2</c:v>
                </c:pt>
                <c:pt idx="166">
                  <c:v>4.5919934300384671E-2</c:v>
                </c:pt>
                <c:pt idx="167">
                  <c:v>4.5919934300384671E-2</c:v>
                </c:pt>
                <c:pt idx="168">
                  <c:v>4.5919934300384671E-2</c:v>
                </c:pt>
                <c:pt idx="169">
                  <c:v>4.5919934300384671E-2</c:v>
                </c:pt>
                <c:pt idx="170">
                  <c:v>4.6444185796910932E-2</c:v>
                </c:pt>
                <c:pt idx="171">
                  <c:v>4.9553661521210407E-2</c:v>
                </c:pt>
                <c:pt idx="172">
                  <c:v>5.3367740699519023E-2</c:v>
                </c:pt>
                <c:pt idx="173">
                  <c:v>5.5390614405675213E-2</c:v>
                </c:pt>
                <c:pt idx="174">
                  <c:v>5.5390614405675213E-2</c:v>
                </c:pt>
                <c:pt idx="175">
                  <c:v>5.5390614405675213E-2</c:v>
                </c:pt>
                <c:pt idx="176">
                  <c:v>5.5390614405675213E-2</c:v>
                </c:pt>
                <c:pt idx="177">
                  <c:v>5.5390614405675213E-2</c:v>
                </c:pt>
                <c:pt idx="178">
                  <c:v>5.5390614405675213E-2</c:v>
                </c:pt>
                <c:pt idx="179">
                  <c:v>5.5390614405675213E-2</c:v>
                </c:pt>
                <c:pt idx="180">
                  <c:v>5.5390614405675213E-2</c:v>
                </c:pt>
                <c:pt idx="181">
                  <c:v>5.5390614405675213E-2</c:v>
                </c:pt>
                <c:pt idx="182">
                  <c:v>5.593832050108153E-2</c:v>
                </c:pt>
                <c:pt idx="183">
                  <c:v>5.7335266841952191E-2</c:v>
                </c:pt>
                <c:pt idx="184">
                  <c:v>5.8804072099170067E-2</c:v>
                </c:pt>
                <c:pt idx="185">
                  <c:v>5.9937268193595225E-2</c:v>
                </c:pt>
                <c:pt idx="186">
                  <c:v>6.0639204683931164E-2</c:v>
                </c:pt>
                <c:pt idx="187">
                  <c:v>6.1022321517935504E-2</c:v>
                </c:pt>
                <c:pt idx="188">
                  <c:v>6.117550498728299E-2</c:v>
                </c:pt>
                <c:pt idx="189">
                  <c:v>6.117550498728299E-2</c:v>
                </c:pt>
                <c:pt idx="190">
                  <c:v>6.117550498728299E-2</c:v>
                </c:pt>
                <c:pt idx="191">
                  <c:v>6.117550498728299E-2</c:v>
                </c:pt>
                <c:pt idx="192">
                  <c:v>6.117550498728299E-2</c:v>
                </c:pt>
                <c:pt idx="193">
                  <c:v>6.117550498728299E-2</c:v>
                </c:pt>
                <c:pt idx="194">
                  <c:v>6.117550498728299E-2</c:v>
                </c:pt>
                <c:pt idx="195">
                  <c:v>6.117550498728299E-2</c:v>
                </c:pt>
                <c:pt idx="196">
                  <c:v>6.117550498728299E-2</c:v>
                </c:pt>
                <c:pt idx="197">
                  <c:v>6.117550498728299E-2</c:v>
                </c:pt>
                <c:pt idx="198">
                  <c:v>6.117550498728299E-2</c:v>
                </c:pt>
                <c:pt idx="199">
                  <c:v>6.117550498728299E-2</c:v>
                </c:pt>
                <c:pt idx="200">
                  <c:v>6.117550498728299E-2</c:v>
                </c:pt>
                <c:pt idx="201">
                  <c:v>6.117550498728299E-2</c:v>
                </c:pt>
                <c:pt idx="202">
                  <c:v>6.117550498728299E-2</c:v>
                </c:pt>
                <c:pt idx="203">
                  <c:v>6.117550498728299E-2</c:v>
                </c:pt>
                <c:pt idx="204">
                  <c:v>6.117550498728299E-2</c:v>
                </c:pt>
                <c:pt idx="205">
                  <c:v>6.117550498728299E-2</c:v>
                </c:pt>
                <c:pt idx="206">
                  <c:v>6.117550498728299E-2</c:v>
                </c:pt>
                <c:pt idx="207">
                  <c:v>6.117550498728299E-2</c:v>
                </c:pt>
                <c:pt idx="208">
                  <c:v>6.117550498728299E-2</c:v>
                </c:pt>
                <c:pt idx="209">
                  <c:v>6.117550498728299E-2</c:v>
                </c:pt>
                <c:pt idx="210">
                  <c:v>6.117550498728299E-2</c:v>
                </c:pt>
                <c:pt idx="211">
                  <c:v>6.117550498728299E-2</c:v>
                </c:pt>
                <c:pt idx="212">
                  <c:v>6.117550498728299E-2</c:v>
                </c:pt>
                <c:pt idx="213">
                  <c:v>6.117550498728299E-2</c:v>
                </c:pt>
                <c:pt idx="214">
                  <c:v>6.117550498728299E-2</c:v>
                </c:pt>
                <c:pt idx="215">
                  <c:v>6.117550498728299E-2</c:v>
                </c:pt>
                <c:pt idx="216">
                  <c:v>6.117550498728299E-2</c:v>
                </c:pt>
                <c:pt idx="217">
                  <c:v>6.117550498728299E-2</c:v>
                </c:pt>
                <c:pt idx="218">
                  <c:v>6.117550498728299E-2</c:v>
                </c:pt>
                <c:pt idx="219">
                  <c:v>6.117550498728299E-2</c:v>
                </c:pt>
                <c:pt idx="220">
                  <c:v>6.117550498728299E-2</c:v>
                </c:pt>
                <c:pt idx="221">
                  <c:v>6.117550498728299E-2</c:v>
                </c:pt>
                <c:pt idx="222">
                  <c:v>6.117550498728299E-2</c:v>
                </c:pt>
                <c:pt idx="223">
                  <c:v>6.117550498728299E-2</c:v>
                </c:pt>
                <c:pt idx="224">
                  <c:v>6.117550498728299E-2</c:v>
                </c:pt>
                <c:pt idx="225">
                  <c:v>6.117550498728299E-2</c:v>
                </c:pt>
                <c:pt idx="226">
                  <c:v>6.117550498728299E-2</c:v>
                </c:pt>
                <c:pt idx="227">
                  <c:v>6.117550498728299E-2</c:v>
                </c:pt>
                <c:pt idx="228">
                  <c:v>6.117550498728299E-2</c:v>
                </c:pt>
                <c:pt idx="229">
                  <c:v>6.117550498728299E-2</c:v>
                </c:pt>
                <c:pt idx="230">
                  <c:v>6.117550498728299E-2</c:v>
                </c:pt>
                <c:pt idx="231">
                  <c:v>6.117550498728299E-2</c:v>
                </c:pt>
                <c:pt idx="232">
                  <c:v>6.2249017749181429E-2</c:v>
                </c:pt>
                <c:pt idx="233">
                  <c:v>6.3977755644897091E-2</c:v>
                </c:pt>
                <c:pt idx="234">
                  <c:v>6.4797056381490456E-2</c:v>
                </c:pt>
                <c:pt idx="235">
                  <c:v>6.4797056381490456E-2</c:v>
                </c:pt>
                <c:pt idx="236">
                  <c:v>6.4797056381490456E-2</c:v>
                </c:pt>
                <c:pt idx="237">
                  <c:v>6.4797056381490456E-2</c:v>
                </c:pt>
                <c:pt idx="238">
                  <c:v>6.6580063390986349E-2</c:v>
                </c:pt>
                <c:pt idx="239">
                  <c:v>6.9505427558605171E-2</c:v>
                </c:pt>
                <c:pt idx="240">
                  <c:v>7.1735751780151791E-2</c:v>
                </c:pt>
                <c:pt idx="241">
                  <c:v>7.3618834892010834E-2</c:v>
                </c:pt>
                <c:pt idx="242">
                  <c:v>7.5709707247467076E-2</c:v>
                </c:pt>
                <c:pt idx="243">
                  <c:v>7.7528981926897611E-2</c:v>
                </c:pt>
                <c:pt idx="244">
                  <c:v>7.9853242772678731E-2</c:v>
                </c:pt>
                <c:pt idx="245">
                  <c:v>8.2935326434519285E-2</c:v>
                </c:pt>
                <c:pt idx="246">
                  <c:v>8.539955852586445E-2</c:v>
                </c:pt>
                <c:pt idx="247">
                  <c:v>8.6359873643531884E-2</c:v>
                </c:pt>
                <c:pt idx="248">
                  <c:v>8.6359873643531884E-2</c:v>
                </c:pt>
                <c:pt idx="249">
                  <c:v>8.6359873643531884E-2</c:v>
                </c:pt>
                <c:pt idx="250">
                  <c:v>8.6359873643531884E-2</c:v>
                </c:pt>
                <c:pt idx="251">
                  <c:v>8.6359873643531884E-2</c:v>
                </c:pt>
                <c:pt idx="252">
                  <c:v>8.6359873643531884E-2</c:v>
                </c:pt>
                <c:pt idx="253">
                  <c:v>8.6359873643531884E-2</c:v>
                </c:pt>
                <c:pt idx="254">
                  <c:v>8.6359873643531884E-2</c:v>
                </c:pt>
                <c:pt idx="255">
                  <c:v>8.6612999242508995E-2</c:v>
                </c:pt>
                <c:pt idx="256">
                  <c:v>8.6612999242508995E-2</c:v>
                </c:pt>
                <c:pt idx="257">
                  <c:v>8.6612999242508995E-2</c:v>
                </c:pt>
                <c:pt idx="258">
                  <c:v>8.6612999242508995E-2</c:v>
                </c:pt>
                <c:pt idx="259">
                  <c:v>8.6612999242508995E-2</c:v>
                </c:pt>
                <c:pt idx="260">
                  <c:v>8.6612999242508995E-2</c:v>
                </c:pt>
                <c:pt idx="261">
                  <c:v>8.6612999242508995E-2</c:v>
                </c:pt>
                <c:pt idx="262">
                  <c:v>8.6612999242508995E-2</c:v>
                </c:pt>
                <c:pt idx="263">
                  <c:v>8.6612999242508995E-2</c:v>
                </c:pt>
                <c:pt idx="264">
                  <c:v>8.6612999242508995E-2</c:v>
                </c:pt>
                <c:pt idx="265">
                  <c:v>8.6612999242508995E-2</c:v>
                </c:pt>
                <c:pt idx="266">
                  <c:v>8.6612999242508995E-2</c:v>
                </c:pt>
                <c:pt idx="267">
                  <c:v>8.6612999242508995E-2</c:v>
                </c:pt>
                <c:pt idx="268">
                  <c:v>8.6612999242508995E-2</c:v>
                </c:pt>
                <c:pt idx="269">
                  <c:v>8.6612999242508995E-2</c:v>
                </c:pt>
                <c:pt idx="270">
                  <c:v>8.6612999242508995E-2</c:v>
                </c:pt>
                <c:pt idx="271">
                  <c:v>8.6612999242508995E-2</c:v>
                </c:pt>
                <c:pt idx="272">
                  <c:v>8.6612999242508995E-2</c:v>
                </c:pt>
                <c:pt idx="273">
                  <c:v>8.8668409225968414E-2</c:v>
                </c:pt>
                <c:pt idx="274">
                  <c:v>9.1644574595696818E-2</c:v>
                </c:pt>
                <c:pt idx="275">
                  <c:v>9.4996240724840614E-2</c:v>
                </c:pt>
                <c:pt idx="276">
                  <c:v>9.8557718544398001E-2</c:v>
                </c:pt>
                <c:pt idx="277">
                  <c:v>0.10294994786568687</c:v>
                </c:pt>
                <c:pt idx="278">
                  <c:v>0.10691344512211289</c:v>
                </c:pt>
                <c:pt idx="279">
                  <c:v>0.10834001649878776</c:v>
                </c:pt>
                <c:pt idx="280">
                  <c:v>0.10834001649878776</c:v>
                </c:pt>
                <c:pt idx="281">
                  <c:v>0.10834001649878776</c:v>
                </c:pt>
                <c:pt idx="282">
                  <c:v>0.10834001649878776</c:v>
                </c:pt>
                <c:pt idx="283">
                  <c:v>0.10834001649878776</c:v>
                </c:pt>
                <c:pt idx="284">
                  <c:v>0.10834001649878776</c:v>
                </c:pt>
                <c:pt idx="285">
                  <c:v>0.10834001649878776</c:v>
                </c:pt>
                <c:pt idx="286">
                  <c:v>0.10834001649878776</c:v>
                </c:pt>
                <c:pt idx="287">
                  <c:v>0.10834001649878776</c:v>
                </c:pt>
                <c:pt idx="288">
                  <c:v>0.10834001649878776</c:v>
                </c:pt>
                <c:pt idx="289">
                  <c:v>0.10834001649878776</c:v>
                </c:pt>
                <c:pt idx="290">
                  <c:v>0.10834001649878776</c:v>
                </c:pt>
                <c:pt idx="291">
                  <c:v>0.10834001649878776</c:v>
                </c:pt>
                <c:pt idx="292">
                  <c:v>0.10834001649878776</c:v>
                </c:pt>
                <c:pt idx="293">
                  <c:v>0.10834001649878776</c:v>
                </c:pt>
                <c:pt idx="294">
                  <c:v>0.10834001649878776</c:v>
                </c:pt>
                <c:pt idx="295">
                  <c:v>0.10834001649878776</c:v>
                </c:pt>
                <c:pt idx="296">
                  <c:v>0.10834001649878776</c:v>
                </c:pt>
                <c:pt idx="297">
                  <c:v>0.10834001649878776</c:v>
                </c:pt>
                <c:pt idx="298">
                  <c:v>0.10834001649878776</c:v>
                </c:pt>
                <c:pt idx="299">
                  <c:v>0.10834001649878776</c:v>
                </c:pt>
                <c:pt idx="300">
                  <c:v>0.10834001649878776</c:v>
                </c:pt>
                <c:pt idx="301">
                  <c:v>0.10834001649878776</c:v>
                </c:pt>
                <c:pt idx="302">
                  <c:v>0.10834001649878776</c:v>
                </c:pt>
                <c:pt idx="303">
                  <c:v>0.10853796174100815</c:v>
                </c:pt>
                <c:pt idx="304">
                  <c:v>0.10919912807209316</c:v>
                </c:pt>
                <c:pt idx="305">
                  <c:v>0.10940365892239097</c:v>
                </c:pt>
                <c:pt idx="306">
                  <c:v>0.10940365892239097</c:v>
                </c:pt>
                <c:pt idx="307">
                  <c:v>0.10940365892239097</c:v>
                </c:pt>
                <c:pt idx="308">
                  <c:v>0.10940365892239097</c:v>
                </c:pt>
                <c:pt idx="309">
                  <c:v>0.10940365892239097</c:v>
                </c:pt>
                <c:pt idx="310">
                  <c:v>0.10940365892239097</c:v>
                </c:pt>
                <c:pt idx="311">
                  <c:v>0.10940365892239097</c:v>
                </c:pt>
                <c:pt idx="312">
                  <c:v>0.10961047214731229</c:v>
                </c:pt>
                <c:pt idx="313">
                  <c:v>0.11019824698064562</c:v>
                </c:pt>
                <c:pt idx="314">
                  <c:v>0.11076697788662276</c:v>
                </c:pt>
                <c:pt idx="315">
                  <c:v>0.11110818246985965</c:v>
                </c:pt>
                <c:pt idx="316">
                  <c:v>0.11164261102376531</c:v>
                </c:pt>
                <c:pt idx="317">
                  <c:v>0.1125997303331789</c:v>
                </c:pt>
                <c:pt idx="318">
                  <c:v>0.11361780303711122</c:v>
                </c:pt>
                <c:pt idx="319">
                  <c:v>0.11374096465575965</c:v>
                </c:pt>
                <c:pt idx="320">
                  <c:v>0.11374096465575965</c:v>
                </c:pt>
                <c:pt idx="321">
                  <c:v>0.11374096465575965</c:v>
                </c:pt>
                <c:pt idx="322">
                  <c:v>0.11374096465575965</c:v>
                </c:pt>
                <c:pt idx="323">
                  <c:v>0.11374096465575965</c:v>
                </c:pt>
                <c:pt idx="324">
                  <c:v>0.11374096465575965</c:v>
                </c:pt>
                <c:pt idx="325">
                  <c:v>0.11374096465575965</c:v>
                </c:pt>
                <c:pt idx="326">
                  <c:v>0.11374096465575965</c:v>
                </c:pt>
                <c:pt idx="327">
                  <c:v>0.11420288588783417</c:v>
                </c:pt>
                <c:pt idx="328">
                  <c:v>0.11578836980738587</c:v>
                </c:pt>
                <c:pt idx="329">
                  <c:v>0.11632853988303486</c:v>
                </c:pt>
                <c:pt idx="330">
                  <c:v>0.11632853988303486</c:v>
                </c:pt>
                <c:pt idx="331">
                  <c:v>0.11632853988303486</c:v>
                </c:pt>
                <c:pt idx="332">
                  <c:v>0.11632853988303486</c:v>
                </c:pt>
                <c:pt idx="333">
                  <c:v>0.11632853988303486</c:v>
                </c:pt>
                <c:pt idx="334">
                  <c:v>0.11632853988303486</c:v>
                </c:pt>
                <c:pt idx="335">
                  <c:v>0.11632853988303486</c:v>
                </c:pt>
                <c:pt idx="336">
                  <c:v>0.11632853988303486</c:v>
                </c:pt>
                <c:pt idx="337">
                  <c:v>0.11632853988303486</c:v>
                </c:pt>
                <c:pt idx="338">
                  <c:v>0.11632853988303486</c:v>
                </c:pt>
                <c:pt idx="339">
                  <c:v>0.11632853988303486</c:v>
                </c:pt>
                <c:pt idx="340">
                  <c:v>0.11632853988303486</c:v>
                </c:pt>
                <c:pt idx="341">
                  <c:v>0.11632853988303486</c:v>
                </c:pt>
                <c:pt idx="342">
                  <c:v>0.11632853988303486</c:v>
                </c:pt>
                <c:pt idx="343">
                  <c:v>0.11632853988303486</c:v>
                </c:pt>
                <c:pt idx="344">
                  <c:v>0.11632853988303486</c:v>
                </c:pt>
                <c:pt idx="345">
                  <c:v>0.11632853988303486</c:v>
                </c:pt>
                <c:pt idx="346">
                  <c:v>0.11632853988303486</c:v>
                </c:pt>
                <c:pt idx="347">
                  <c:v>0.11632853988303486</c:v>
                </c:pt>
                <c:pt idx="348">
                  <c:v>0.11632853988303486</c:v>
                </c:pt>
                <c:pt idx="349">
                  <c:v>0.11632853988303486</c:v>
                </c:pt>
                <c:pt idx="350">
                  <c:v>0.11632853988303486</c:v>
                </c:pt>
                <c:pt idx="351">
                  <c:v>0.11632853988303486</c:v>
                </c:pt>
                <c:pt idx="352">
                  <c:v>0.11632853988303486</c:v>
                </c:pt>
                <c:pt idx="353">
                  <c:v>0.11632853988303486</c:v>
                </c:pt>
                <c:pt idx="354">
                  <c:v>0.11632853988303486</c:v>
                </c:pt>
                <c:pt idx="355">
                  <c:v>0.11632853988303486</c:v>
                </c:pt>
                <c:pt idx="356">
                  <c:v>0.11632853988303486</c:v>
                </c:pt>
                <c:pt idx="357">
                  <c:v>0.11632853988303486</c:v>
                </c:pt>
                <c:pt idx="358">
                  <c:v>0.11679586958688445</c:v>
                </c:pt>
                <c:pt idx="359">
                  <c:v>0.11760602983110099</c:v>
                </c:pt>
                <c:pt idx="360">
                  <c:v>0.1180661656684325</c:v>
                </c:pt>
                <c:pt idx="361">
                  <c:v>0.1180661656684325</c:v>
                </c:pt>
                <c:pt idx="362">
                  <c:v>0.1180661656684325</c:v>
                </c:pt>
                <c:pt idx="363">
                  <c:v>0.1180661656684325</c:v>
                </c:pt>
                <c:pt idx="364">
                  <c:v>0.1180661656684325</c:v>
                </c:pt>
                <c:pt idx="365">
                  <c:v>0.1180661656684325</c:v>
                </c:pt>
                <c:pt idx="366">
                  <c:v>0.1180661656684325</c:v>
                </c:pt>
                <c:pt idx="367">
                  <c:v>0.1180661656684325</c:v>
                </c:pt>
                <c:pt idx="368">
                  <c:v>0.1180661656684325</c:v>
                </c:pt>
                <c:pt idx="369">
                  <c:v>0.1180661656684325</c:v>
                </c:pt>
                <c:pt idx="370">
                  <c:v>0.1180661656684325</c:v>
                </c:pt>
                <c:pt idx="371">
                  <c:v>0.11858747688540469</c:v>
                </c:pt>
                <c:pt idx="372">
                  <c:v>0.12036912228482011</c:v>
                </c:pt>
                <c:pt idx="373">
                  <c:v>0.12215464779263946</c:v>
                </c:pt>
                <c:pt idx="374">
                  <c:v>0.12327395453752835</c:v>
                </c:pt>
                <c:pt idx="375">
                  <c:v>0.12379635436171778</c:v>
                </c:pt>
                <c:pt idx="376">
                  <c:v>0.12398510356020312</c:v>
                </c:pt>
                <c:pt idx="377">
                  <c:v>0.12399911999088721</c:v>
                </c:pt>
                <c:pt idx="378">
                  <c:v>0.12399911999088721</c:v>
                </c:pt>
                <c:pt idx="379">
                  <c:v>0.12399911999088721</c:v>
                </c:pt>
                <c:pt idx="380">
                  <c:v>0.12402213851548058</c:v>
                </c:pt>
                <c:pt idx="381">
                  <c:v>0.12405114435446271</c:v>
                </c:pt>
                <c:pt idx="382">
                  <c:v>0.12408881864641694</c:v>
                </c:pt>
                <c:pt idx="383">
                  <c:v>0.12412203390153126</c:v>
                </c:pt>
                <c:pt idx="384">
                  <c:v>0.12412548993073873</c:v>
                </c:pt>
                <c:pt idx="385">
                  <c:v>0.12412548993073873</c:v>
                </c:pt>
                <c:pt idx="386">
                  <c:v>0.12412548993073873</c:v>
                </c:pt>
                <c:pt idx="387">
                  <c:v>0.12412548993073873</c:v>
                </c:pt>
                <c:pt idx="388">
                  <c:v>0.12412548993073873</c:v>
                </c:pt>
                <c:pt idx="389">
                  <c:v>0.12412548993073873</c:v>
                </c:pt>
                <c:pt idx="390">
                  <c:v>0.12412548993073873</c:v>
                </c:pt>
                <c:pt idx="391">
                  <c:v>0.12412548993073873</c:v>
                </c:pt>
                <c:pt idx="392">
                  <c:v>0.12412548993073873</c:v>
                </c:pt>
                <c:pt idx="393">
                  <c:v>0.12412548993073873</c:v>
                </c:pt>
                <c:pt idx="394">
                  <c:v>0.12412548993073873</c:v>
                </c:pt>
                <c:pt idx="395">
                  <c:v>0.12412548993073873</c:v>
                </c:pt>
                <c:pt idx="396">
                  <c:v>0.12412548993073873</c:v>
                </c:pt>
                <c:pt idx="397">
                  <c:v>0.12412548993073873</c:v>
                </c:pt>
                <c:pt idx="398">
                  <c:v>0.12412548993073873</c:v>
                </c:pt>
                <c:pt idx="399">
                  <c:v>0.12412548993073873</c:v>
                </c:pt>
                <c:pt idx="400">
                  <c:v>0.12412548993073873</c:v>
                </c:pt>
                <c:pt idx="401">
                  <c:v>0.12419293747000021</c:v>
                </c:pt>
                <c:pt idx="402">
                  <c:v>0.12475373987491424</c:v>
                </c:pt>
                <c:pt idx="403">
                  <c:v>0.12518497097224757</c:v>
                </c:pt>
                <c:pt idx="404">
                  <c:v>0.12550468633470896</c:v>
                </c:pt>
                <c:pt idx="405">
                  <c:v>0.12592169336205253</c:v>
                </c:pt>
                <c:pt idx="406">
                  <c:v>0.12637482072129536</c:v>
                </c:pt>
                <c:pt idx="407">
                  <c:v>0.12658937860646116</c:v>
                </c:pt>
                <c:pt idx="408">
                  <c:v>0.12658937860646116</c:v>
                </c:pt>
                <c:pt idx="409">
                  <c:v>0.12658937860646116</c:v>
                </c:pt>
                <c:pt idx="410">
                  <c:v>0.12658937860646116</c:v>
                </c:pt>
                <c:pt idx="411">
                  <c:v>0.12658937860646116</c:v>
                </c:pt>
                <c:pt idx="412">
                  <c:v>0.12658937860646116</c:v>
                </c:pt>
                <c:pt idx="413">
                  <c:v>0.12658937860646116</c:v>
                </c:pt>
                <c:pt idx="414">
                  <c:v>0.12658937860646116</c:v>
                </c:pt>
                <c:pt idx="415">
                  <c:v>0.12658937860646116</c:v>
                </c:pt>
                <c:pt idx="416">
                  <c:v>0.12658937860646116</c:v>
                </c:pt>
                <c:pt idx="417">
                  <c:v>0.12658937860646116</c:v>
                </c:pt>
                <c:pt idx="418">
                  <c:v>0.12658937860646116</c:v>
                </c:pt>
                <c:pt idx="419">
                  <c:v>0.12660968299558234</c:v>
                </c:pt>
                <c:pt idx="420">
                  <c:v>0.12660968299558234</c:v>
                </c:pt>
                <c:pt idx="421">
                  <c:v>0.12660968299558234</c:v>
                </c:pt>
                <c:pt idx="422">
                  <c:v>0.12660968299558234</c:v>
                </c:pt>
                <c:pt idx="423">
                  <c:v>0.12660968299558234</c:v>
                </c:pt>
                <c:pt idx="424">
                  <c:v>0.12660968299558234</c:v>
                </c:pt>
                <c:pt idx="425">
                  <c:v>0.12660968299558234</c:v>
                </c:pt>
                <c:pt idx="426">
                  <c:v>0.12660968299558234</c:v>
                </c:pt>
                <c:pt idx="427">
                  <c:v>0.12660968299558234</c:v>
                </c:pt>
                <c:pt idx="428">
                  <c:v>0.12660968299558234</c:v>
                </c:pt>
                <c:pt idx="429">
                  <c:v>0.12660968299558234</c:v>
                </c:pt>
                <c:pt idx="430">
                  <c:v>0.12660968299558234</c:v>
                </c:pt>
                <c:pt idx="431">
                  <c:v>0.12660968299558234</c:v>
                </c:pt>
                <c:pt idx="432">
                  <c:v>0.12660968299558234</c:v>
                </c:pt>
                <c:pt idx="433">
                  <c:v>0.12660968299558234</c:v>
                </c:pt>
                <c:pt idx="434">
                  <c:v>0.12660968299558234</c:v>
                </c:pt>
                <c:pt idx="435">
                  <c:v>0.12766772549588709</c:v>
                </c:pt>
                <c:pt idx="436">
                  <c:v>0.12994506653176488</c:v>
                </c:pt>
                <c:pt idx="437">
                  <c:v>0.13303704062756891</c:v>
                </c:pt>
                <c:pt idx="438">
                  <c:v>0.13610821030630915</c:v>
                </c:pt>
                <c:pt idx="439">
                  <c:v>0.13839840393915473</c:v>
                </c:pt>
                <c:pt idx="440">
                  <c:v>0.13953818343611338</c:v>
                </c:pt>
                <c:pt idx="441">
                  <c:v>0.13988327506613141</c:v>
                </c:pt>
                <c:pt idx="442">
                  <c:v>0.13992412535770574</c:v>
                </c:pt>
                <c:pt idx="443">
                  <c:v>0.13992412535770574</c:v>
                </c:pt>
                <c:pt idx="444">
                  <c:v>0.13992412535770574</c:v>
                </c:pt>
                <c:pt idx="445">
                  <c:v>0.13992412535770574</c:v>
                </c:pt>
                <c:pt idx="446">
                  <c:v>0.13992412535770574</c:v>
                </c:pt>
                <c:pt idx="447">
                  <c:v>0.13992412535770574</c:v>
                </c:pt>
                <c:pt idx="448">
                  <c:v>0.13992412535770574</c:v>
                </c:pt>
                <c:pt idx="449">
                  <c:v>0.13992412535770574</c:v>
                </c:pt>
                <c:pt idx="450">
                  <c:v>0.13992412535770574</c:v>
                </c:pt>
                <c:pt idx="451">
                  <c:v>0.13992412535770574</c:v>
                </c:pt>
                <c:pt idx="452">
                  <c:v>0.13992412535770574</c:v>
                </c:pt>
                <c:pt idx="453">
                  <c:v>0.13992412535770574</c:v>
                </c:pt>
                <c:pt idx="454">
                  <c:v>0.13992412535770574</c:v>
                </c:pt>
                <c:pt idx="455">
                  <c:v>0.13992412535770574</c:v>
                </c:pt>
                <c:pt idx="456">
                  <c:v>0.13992412535770574</c:v>
                </c:pt>
                <c:pt idx="457">
                  <c:v>0.13992412535770574</c:v>
                </c:pt>
                <c:pt idx="458">
                  <c:v>0.13992412535770574</c:v>
                </c:pt>
                <c:pt idx="459">
                  <c:v>0.13992412535770574</c:v>
                </c:pt>
                <c:pt idx="460">
                  <c:v>0.13992412535770574</c:v>
                </c:pt>
                <c:pt idx="461">
                  <c:v>0.13992412535770574</c:v>
                </c:pt>
                <c:pt idx="462">
                  <c:v>0.13992412535770574</c:v>
                </c:pt>
                <c:pt idx="463">
                  <c:v>0.13992412535770574</c:v>
                </c:pt>
                <c:pt idx="464">
                  <c:v>0.13992412535770574</c:v>
                </c:pt>
                <c:pt idx="465">
                  <c:v>0.13992412535770574</c:v>
                </c:pt>
                <c:pt idx="466">
                  <c:v>0.13992412535770574</c:v>
                </c:pt>
                <c:pt idx="467">
                  <c:v>0.13992412535770574</c:v>
                </c:pt>
                <c:pt idx="468">
                  <c:v>0.13992412535770574</c:v>
                </c:pt>
                <c:pt idx="469">
                  <c:v>0.13992412535770574</c:v>
                </c:pt>
                <c:pt idx="470">
                  <c:v>0.13992412535770574</c:v>
                </c:pt>
                <c:pt idx="471">
                  <c:v>0.13992412535770574</c:v>
                </c:pt>
                <c:pt idx="472">
                  <c:v>0.13992412535770574</c:v>
                </c:pt>
                <c:pt idx="473">
                  <c:v>0.13992412535770574</c:v>
                </c:pt>
                <c:pt idx="474">
                  <c:v>0.13992412535770574</c:v>
                </c:pt>
                <c:pt idx="475">
                  <c:v>0.13992412535770574</c:v>
                </c:pt>
                <c:pt idx="476">
                  <c:v>0.13992412535770574</c:v>
                </c:pt>
                <c:pt idx="477">
                  <c:v>0.13992412535770574</c:v>
                </c:pt>
                <c:pt idx="478">
                  <c:v>0.13992412535770574</c:v>
                </c:pt>
                <c:pt idx="479">
                  <c:v>0.13992412535770574</c:v>
                </c:pt>
                <c:pt idx="480">
                  <c:v>0.13992412535770574</c:v>
                </c:pt>
                <c:pt idx="481">
                  <c:v>0.13992412535770574</c:v>
                </c:pt>
                <c:pt idx="482">
                  <c:v>0.13992412535770574</c:v>
                </c:pt>
                <c:pt idx="483">
                  <c:v>0.13992412535770574</c:v>
                </c:pt>
                <c:pt idx="484">
                  <c:v>0.13992412535770574</c:v>
                </c:pt>
                <c:pt idx="485">
                  <c:v>0.13992412535770574</c:v>
                </c:pt>
                <c:pt idx="486">
                  <c:v>0.13992412535770574</c:v>
                </c:pt>
                <c:pt idx="487">
                  <c:v>0.13992412535770574</c:v>
                </c:pt>
                <c:pt idx="488">
                  <c:v>0.13992412535770574</c:v>
                </c:pt>
                <c:pt idx="489">
                  <c:v>0.13992412535770574</c:v>
                </c:pt>
                <c:pt idx="490">
                  <c:v>0.13992412535770574</c:v>
                </c:pt>
                <c:pt idx="491">
                  <c:v>0.13992412535770574</c:v>
                </c:pt>
                <c:pt idx="492">
                  <c:v>0.13992412535770574</c:v>
                </c:pt>
                <c:pt idx="493">
                  <c:v>0.13992412535770574</c:v>
                </c:pt>
                <c:pt idx="494">
                  <c:v>0.13992412535770574</c:v>
                </c:pt>
                <c:pt idx="495">
                  <c:v>0.13992412535770574</c:v>
                </c:pt>
                <c:pt idx="496">
                  <c:v>0.13992412535770574</c:v>
                </c:pt>
                <c:pt idx="497">
                  <c:v>0.13992412535770574</c:v>
                </c:pt>
                <c:pt idx="498">
                  <c:v>0.13992412535770574</c:v>
                </c:pt>
                <c:pt idx="499">
                  <c:v>0.13992412535770574</c:v>
                </c:pt>
                <c:pt idx="500">
                  <c:v>0.13992412535770574</c:v>
                </c:pt>
                <c:pt idx="501">
                  <c:v>0.13992412535770574</c:v>
                </c:pt>
                <c:pt idx="502">
                  <c:v>0.13992412535770574</c:v>
                </c:pt>
                <c:pt idx="503">
                  <c:v>0.13992412535770574</c:v>
                </c:pt>
                <c:pt idx="504">
                  <c:v>0.13992412535770574</c:v>
                </c:pt>
                <c:pt idx="505">
                  <c:v>0.13992412535770574</c:v>
                </c:pt>
                <c:pt idx="506">
                  <c:v>0.13992412535770574</c:v>
                </c:pt>
                <c:pt idx="507">
                  <c:v>0.13992412535770574</c:v>
                </c:pt>
                <c:pt idx="508">
                  <c:v>0.13992412535770574</c:v>
                </c:pt>
                <c:pt idx="509">
                  <c:v>0.13992412535770574</c:v>
                </c:pt>
                <c:pt idx="510">
                  <c:v>0.13992412535770574</c:v>
                </c:pt>
                <c:pt idx="511">
                  <c:v>0.13992412535770574</c:v>
                </c:pt>
                <c:pt idx="512">
                  <c:v>0.13992412535770574</c:v>
                </c:pt>
                <c:pt idx="513">
                  <c:v>0.13992412535770574</c:v>
                </c:pt>
                <c:pt idx="514">
                  <c:v>0.13992412535770574</c:v>
                </c:pt>
                <c:pt idx="515">
                  <c:v>0.13992412535770574</c:v>
                </c:pt>
                <c:pt idx="516">
                  <c:v>0.13992412535770574</c:v>
                </c:pt>
                <c:pt idx="517">
                  <c:v>0.13992412535770574</c:v>
                </c:pt>
                <c:pt idx="518">
                  <c:v>0.13992412535770574</c:v>
                </c:pt>
                <c:pt idx="519">
                  <c:v>0.13992412535770574</c:v>
                </c:pt>
                <c:pt idx="520">
                  <c:v>0.13992412535770574</c:v>
                </c:pt>
                <c:pt idx="521">
                  <c:v>0.14006643237439709</c:v>
                </c:pt>
                <c:pt idx="522">
                  <c:v>0.14065328817172165</c:v>
                </c:pt>
                <c:pt idx="523">
                  <c:v>0.14189005576576949</c:v>
                </c:pt>
                <c:pt idx="524">
                  <c:v>0.14334673413934163</c:v>
                </c:pt>
                <c:pt idx="525">
                  <c:v>0.14427821403133773</c:v>
                </c:pt>
                <c:pt idx="526">
                  <c:v>0.1445735557435005</c:v>
                </c:pt>
                <c:pt idx="527">
                  <c:v>0.14461093094208874</c:v>
                </c:pt>
                <c:pt idx="528">
                  <c:v>0.14461093094208874</c:v>
                </c:pt>
                <c:pt idx="529">
                  <c:v>0.14461093094208874</c:v>
                </c:pt>
                <c:pt idx="530">
                  <c:v>0.14461093094208874</c:v>
                </c:pt>
                <c:pt idx="531">
                  <c:v>0.14461093094208874</c:v>
                </c:pt>
                <c:pt idx="532">
                  <c:v>0.14461093094208874</c:v>
                </c:pt>
                <c:pt idx="533">
                  <c:v>0.14461093094208874</c:v>
                </c:pt>
                <c:pt idx="534">
                  <c:v>0.14461093094208874</c:v>
                </c:pt>
                <c:pt idx="535">
                  <c:v>0.14461093094208874</c:v>
                </c:pt>
                <c:pt idx="536">
                  <c:v>0.14461093094208874</c:v>
                </c:pt>
                <c:pt idx="537">
                  <c:v>0.14461093094208874</c:v>
                </c:pt>
                <c:pt idx="538">
                  <c:v>0.14461093094208874</c:v>
                </c:pt>
                <c:pt idx="539">
                  <c:v>0.14461093094208874</c:v>
                </c:pt>
                <c:pt idx="540">
                  <c:v>0.14461093094208874</c:v>
                </c:pt>
                <c:pt idx="541">
                  <c:v>0.14461093094208874</c:v>
                </c:pt>
                <c:pt idx="542">
                  <c:v>0.14461093094208874</c:v>
                </c:pt>
                <c:pt idx="543">
                  <c:v>0.14461093094208874</c:v>
                </c:pt>
                <c:pt idx="544">
                  <c:v>0.1452441597884975</c:v>
                </c:pt>
                <c:pt idx="545">
                  <c:v>0.1459462945630815</c:v>
                </c:pt>
                <c:pt idx="546">
                  <c:v>0.14624132689069255</c:v>
                </c:pt>
                <c:pt idx="547">
                  <c:v>0.14626160725085327</c:v>
                </c:pt>
                <c:pt idx="548">
                  <c:v>0.14626160725085327</c:v>
                </c:pt>
                <c:pt idx="549">
                  <c:v>0.14626160725085327</c:v>
                </c:pt>
                <c:pt idx="550">
                  <c:v>0.14626160725085327</c:v>
                </c:pt>
                <c:pt idx="551">
                  <c:v>0.14626160725085327</c:v>
                </c:pt>
                <c:pt idx="552">
                  <c:v>0.14626160725085327</c:v>
                </c:pt>
                <c:pt idx="553">
                  <c:v>0.14626160725085327</c:v>
                </c:pt>
                <c:pt idx="554">
                  <c:v>0.14626160725085327</c:v>
                </c:pt>
                <c:pt idx="555">
                  <c:v>0.14626160725085327</c:v>
                </c:pt>
                <c:pt idx="556">
                  <c:v>0.14626160725085327</c:v>
                </c:pt>
                <c:pt idx="557">
                  <c:v>0.14626160725085327</c:v>
                </c:pt>
                <c:pt idx="558">
                  <c:v>0.14626160725085327</c:v>
                </c:pt>
                <c:pt idx="559">
                  <c:v>0.14626160725085327</c:v>
                </c:pt>
                <c:pt idx="560">
                  <c:v>0.14626160725085327</c:v>
                </c:pt>
                <c:pt idx="561">
                  <c:v>0.14626160725085327</c:v>
                </c:pt>
                <c:pt idx="562">
                  <c:v>0.14626160725085327</c:v>
                </c:pt>
                <c:pt idx="563">
                  <c:v>0.14781725733146076</c:v>
                </c:pt>
                <c:pt idx="564">
                  <c:v>0.14963297437136719</c:v>
                </c:pt>
                <c:pt idx="565">
                  <c:v>0.15044565602035484</c:v>
                </c:pt>
                <c:pt idx="566">
                  <c:v>0.15044565602035484</c:v>
                </c:pt>
                <c:pt idx="567">
                  <c:v>0.15044565602035484</c:v>
                </c:pt>
                <c:pt idx="568">
                  <c:v>0.15044565602035484</c:v>
                </c:pt>
                <c:pt idx="569">
                  <c:v>0.15044565602035484</c:v>
                </c:pt>
                <c:pt idx="570">
                  <c:v>0.15044565602035484</c:v>
                </c:pt>
                <c:pt idx="571">
                  <c:v>0.15044565602035484</c:v>
                </c:pt>
                <c:pt idx="572">
                  <c:v>0.15044565602035484</c:v>
                </c:pt>
                <c:pt idx="573">
                  <c:v>0.15044565602035484</c:v>
                </c:pt>
                <c:pt idx="574">
                  <c:v>0.15044565602035484</c:v>
                </c:pt>
                <c:pt idx="575">
                  <c:v>0.15044565602035484</c:v>
                </c:pt>
                <c:pt idx="576">
                  <c:v>0.15044565602035484</c:v>
                </c:pt>
                <c:pt idx="577">
                  <c:v>0.15044565602035484</c:v>
                </c:pt>
                <c:pt idx="578">
                  <c:v>0.15044565602035484</c:v>
                </c:pt>
                <c:pt idx="579">
                  <c:v>0.15044565602035484</c:v>
                </c:pt>
                <c:pt idx="580">
                  <c:v>0.15044565602035484</c:v>
                </c:pt>
                <c:pt idx="581">
                  <c:v>0.15044565602035484</c:v>
                </c:pt>
                <c:pt idx="582">
                  <c:v>0.15044565602035484</c:v>
                </c:pt>
                <c:pt idx="583">
                  <c:v>0.15044565602035484</c:v>
                </c:pt>
                <c:pt idx="584">
                  <c:v>0.15044565602035484</c:v>
                </c:pt>
                <c:pt idx="585">
                  <c:v>0.15044565602035484</c:v>
                </c:pt>
                <c:pt idx="586">
                  <c:v>0.15044565602035484</c:v>
                </c:pt>
                <c:pt idx="587">
                  <c:v>0.15044565602035484</c:v>
                </c:pt>
                <c:pt idx="588">
                  <c:v>0.15044565602035484</c:v>
                </c:pt>
                <c:pt idx="589">
                  <c:v>0.15044565602035484</c:v>
                </c:pt>
                <c:pt idx="590">
                  <c:v>0.15044565602035484</c:v>
                </c:pt>
                <c:pt idx="591">
                  <c:v>0.15044565602035484</c:v>
                </c:pt>
                <c:pt idx="592">
                  <c:v>0.15044565602035484</c:v>
                </c:pt>
                <c:pt idx="593">
                  <c:v>0.15044565602035484</c:v>
                </c:pt>
                <c:pt idx="594">
                  <c:v>0.15044565602035484</c:v>
                </c:pt>
                <c:pt idx="595">
                  <c:v>0.15044565602035484</c:v>
                </c:pt>
                <c:pt idx="596">
                  <c:v>0.15044565602035484</c:v>
                </c:pt>
                <c:pt idx="597">
                  <c:v>0.15044565602035484</c:v>
                </c:pt>
                <c:pt idx="598">
                  <c:v>0.15044565602035484</c:v>
                </c:pt>
                <c:pt idx="599">
                  <c:v>0.15044565602035484</c:v>
                </c:pt>
                <c:pt idx="600">
                  <c:v>0.15044565602035484</c:v>
                </c:pt>
                <c:pt idx="601">
                  <c:v>0.15044565602035484</c:v>
                </c:pt>
                <c:pt idx="602">
                  <c:v>0.15044565602035484</c:v>
                </c:pt>
                <c:pt idx="603">
                  <c:v>0.15044565602035484</c:v>
                </c:pt>
                <c:pt idx="604">
                  <c:v>0.15044565602035484</c:v>
                </c:pt>
                <c:pt idx="605">
                  <c:v>0.15044565602035484</c:v>
                </c:pt>
                <c:pt idx="606">
                  <c:v>0.15044565602035484</c:v>
                </c:pt>
                <c:pt idx="607">
                  <c:v>0.15044565602035484</c:v>
                </c:pt>
                <c:pt idx="608">
                  <c:v>0.15044565602035484</c:v>
                </c:pt>
                <c:pt idx="609">
                  <c:v>0.15044565602035484</c:v>
                </c:pt>
                <c:pt idx="610">
                  <c:v>0.15044565602035484</c:v>
                </c:pt>
                <c:pt idx="611">
                  <c:v>0.15044565602035484</c:v>
                </c:pt>
                <c:pt idx="612">
                  <c:v>0.15044565602035484</c:v>
                </c:pt>
                <c:pt idx="613">
                  <c:v>0.15044565602035484</c:v>
                </c:pt>
                <c:pt idx="614">
                  <c:v>0.15044565602035484</c:v>
                </c:pt>
                <c:pt idx="615">
                  <c:v>0.15044565602035484</c:v>
                </c:pt>
                <c:pt idx="616">
                  <c:v>0.15044565602035484</c:v>
                </c:pt>
                <c:pt idx="617">
                  <c:v>0.15044565602035484</c:v>
                </c:pt>
                <c:pt idx="618">
                  <c:v>0.15044565602035484</c:v>
                </c:pt>
                <c:pt idx="619">
                  <c:v>0.15044565602035484</c:v>
                </c:pt>
                <c:pt idx="620">
                  <c:v>0.15044565602035484</c:v>
                </c:pt>
                <c:pt idx="621">
                  <c:v>0.15044565602035484</c:v>
                </c:pt>
                <c:pt idx="622">
                  <c:v>0.15044565602035484</c:v>
                </c:pt>
                <c:pt idx="623">
                  <c:v>0.15044565602035484</c:v>
                </c:pt>
                <c:pt idx="624">
                  <c:v>0.15044565602035484</c:v>
                </c:pt>
                <c:pt idx="625">
                  <c:v>0.15044565602035484</c:v>
                </c:pt>
                <c:pt idx="626">
                  <c:v>0.15044565602035484</c:v>
                </c:pt>
                <c:pt idx="627">
                  <c:v>0.15044565602035484</c:v>
                </c:pt>
                <c:pt idx="628">
                  <c:v>0.15044565602035484</c:v>
                </c:pt>
                <c:pt idx="629">
                  <c:v>0.15044565602035484</c:v>
                </c:pt>
                <c:pt idx="630">
                  <c:v>0.15044565602035484</c:v>
                </c:pt>
                <c:pt idx="631">
                  <c:v>0.15044565602035484</c:v>
                </c:pt>
                <c:pt idx="632">
                  <c:v>0.15044565602035484</c:v>
                </c:pt>
                <c:pt idx="633">
                  <c:v>0.15044565602035484</c:v>
                </c:pt>
                <c:pt idx="634">
                  <c:v>0.15044565602035484</c:v>
                </c:pt>
                <c:pt idx="635">
                  <c:v>0.15044565602035484</c:v>
                </c:pt>
                <c:pt idx="636">
                  <c:v>0.15044565602035484</c:v>
                </c:pt>
                <c:pt idx="637">
                  <c:v>0.15044565602035484</c:v>
                </c:pt>
                <c:pt idx="638">
                  <c:v>0.15044565602035484</c:v>
                </c:pt>
                <c:pt idx="639">
                  <c:v>0.15044565602035484</c:v>
                </c:pt>
                <c:pt idx="640">
                  <c:v>0.15044565602035484</c:v>
                </c:pt>
                <c:pt idx="641">
                  <c:v>0.15044565602035484</c:v>
                </c:pt>
                <c:pt idx="642">
                  <c:v>0.15044565602035484</c:v>
                </c:pt>
                <c:pt idx="643">
                  <c:v>0.15044565602035484</c:v>
                </c:pt>
                <c:pt idx="644">
                  <c:v>0.15044565602035484</c:v>
                </c:pt>
                <c:pt idx="645">
                  <c:v>0.15044565602035484</c:v>
                </c:pt>
                <c:pt idx="646">
                  <c:v>0.15044565602035484</c:v>
                </c:pt>
                <c:pt idx="647">
                  <c:v>0.15044565602035484</c:v>
                </c:pt>
                <c:pt idx="648">
                  <c:v>0.15044565602035484</c:v>
                </c:pt>
                <c:pt idx="649">
                  <c:v>0.15044565602035484</c:v>
                </c:pt>
                <c:pt idx="650">
                  <c:v>0.15069640678761592</c:v>
                </c:pt>
                <c:pt idx="651">
                  <c:v>0.15245384060353209</c:v>
                </c:pt>
                <c:pt idx="652">
                  <c:v>0.15438553421680723</c:v>
                </c:pt>
                <c:pt idx="653">
                  <c:v>0.15711224706125043</c:v>
                </c:pt>
                <c:pt idx="654">
                  <c:v>0.16170854578566013</c:v>
                </c:pt>
                <c:pt idx="655">
                  <c:v>0.16695220123099347</c:v>
                </c:pt>
                <c:pt idx="656">
                  <c:v>0.17065261165404055</c:v>
                </c:pt>
                <c:pt idx="657">
                  <c:v>0.17271767970778007</c:v>
                </c:pt>
                <c:pt idx="658">
                  <c:v>0.17510472874408209</c:v>
                </c:pt>
                <c:pt idx="659">
                  <c:v>0.17911614588535366</c:v>
                </c:pt>
                <c:pt idx="660">
                  <c:v>0.18359749360348923</c:v>
                </c:pt>
                <c:pt idx="661">
                  <c:v>0.18730646735960815</c:v>
                </c:pt>
                <c:pt idx="662">
                  <c:v>0.18909085972416625</c:v>
                </c:pt>
                <c:pt idx="663">
                  <c:v>0.1894428439568836</c:v>
                </c:pt>
                <c:pt idx="664">
                  <c:v>0.1894428439568836</c:v>
                </c:pt>
                <c:pt idx="665">
                  <c:v>0.1894428439568836</c:v>
                </c:pt>
                <c:pt idx="666">
                  <c:v>0.1894428439568836</c:v>
                </c:pt>
                <c:pt idx="667">
                  <c:v>0.1894428439568836</c:v>
                </c:pt>
                <c:pt idx="668">
                  <c:v>0.1894428439568836</c:v>
                </c:pt>
                <c:pt idx="669">
                  <c:v>0.1894428439568836</c:v>
                </c:pt>
                <c:pt idx="670">
                  <c:v>0.1894428439568836</c:v>
                </c:pt>
                <c:pt idx="671">
                  <c:v>0.1894428439568836</c:v>
                </c:pt>
                <c:pt idx="672">
                  <c:v>0.1894428439568836</c:v>
                </c:pt>
                <c:pt idx="673">
                  <c:v>0.1894428439568836</c:v>
                </c:pt>
                <c:pt idx="674">
                  <c:v>0.1894428439568836</c:v>
                </c:pt>
                <c:pt idx="675">
                  <c:v>0.1894428439568836</c:v>
                </c:pt>
                <c:pt idx="676">
                  <c:v>0.1894428439568836</c:v>
                </c:pt>
                <c:pt idx="677">
                  <c:v>0.19155315118614671</c:v>
                </c:pt>
                <c:pt idx="678">
                  <c:v>0.19531902810592786</c:v>
                </c:pt>
                <c:pt idx="679">
                  <c:v>0.19963347732620024</c:v>
                </c:pt>
                <c:pt idx="680">
                  <c:v>0.20355397834717123</c:v>
                </c:pt>
                <c:pt idx="681">
                  <c:v>0.20540995654217742</c:v>
                </c:pt>
                <c:pt idx="682">
                  <c:v>0.20619020749938236</c:v>
                </c:pt>
                <c:pt idx="683">
                  <c:v>0.20621037315638496</c:v>
                </c:pt>
                <c:pt idx="684">
                  <c:v>0.20621037315638496</c:v>
                </c:pt>
                <c:pt idx="685">
                  <c:v>0.20621037315638496</c:v>
                </c:pt>
                <c:pt idx="686">
                  <c:v>0.20621037315638496</c:v>
                </c:pt>
                <c:pt idx="687">
                  <c:v>0.20621037315638496</c:v>
                </c:pt>
                <c:pt idx="688">
                  <c:v>0.20621037315638496</c:v>
                </c:pt>
                <c:pt idx="689">
                  <c:v>0.20621037315638496</c:v>
                </c:pt>
                <c:pt idx="690">
                  <c:v>0.20621037315638496</c:v>
                </c:pt>
                <c:pt idx="691">
                  <c:v>0.20621037315638496</c:v>
                </c:pt>
                <c:pt idx="692">
                  <c:v>0.20621037315638496</c:v>
                </c:pt>
                <c:pt idx="693">
                  <c:v>0.20621037315638496</c:v>
                </c:pt>
                <c:pt idx="694">
                  <c:v>0.20621037315638496</c:v>
                </c:pt>
                <c:pt idx="695">
                  <c:v>0.20806019685988497</c:v>
                </c:pt>
                <c:pt idx="696">
                  <c:v>0.21070965835652586</c:v>
                </c:pt>
                <c:pt idx="697">
                  <c:v>0.21236500862299423</c:v>
                </c:pt>
                <c:pt idx="698">
                  <c:v>0.21326450235569264</c:v>
                </c:pt>
                <c:pt idx="699">
                  <c:v>0.21326450235569264</c:v>
                </c:pt>
                <c:pt idx="700">
                  <c:v>0.21326450235569264</c:v>
                </c:pt>
                <c:pt idx="701">
                  <c:v>0.21326450235569264</c:v>
                </c:pt>
                <c:pt idx="702">
                  <c:v>0.21326450235569264</c:v>
                </c:pt>
                <c:pt idx="703">
                  <c:v>0.21326450235569264</c:v>
                </c:pt>
                <c:pt idx="704">
                  <c:v>0.2136221329355425</c:v>
                </c:pt>
                <c:pt idx="705">
                  <c:v>0.21462997370690848</c:v>
                </c:pt>
                <c:pt idx="706">
                  <c:v>0.21557883523607263</c:v>
                </c:pt>
                <c:pt idx="707">
                  <c:v>0.21584145898861767</c:v>
                </c:pt>
                <c:pt idx="708">
                  <c:v>0.21584145898861767</c:v>
                </c:pt>
                <c:pt idx="709">
                  <c:v>0.21584145898861767</c:v>
                </c:pt>
                <c:pt idx="710">
                  <c:v>0.21584145898861767</c:v>
                </c:pt>
                <c:pt idx="711">
                  <c:v>0.21584145898861767</c:v>
                </c:pt>
                <c:pt idx="712">
                  <c:v>0.21584145898861767</c:v>
                </c:pt>
                <c:pt idx="713">
                  <c:v>0.21635533656965861</c:v>
                </c:pt>
                <c:pt idx="714">
                  <c:v>0.21837760655159064</c:v>
                </c:pt>
                <c:pt idx="715">
                  <c:v>0.21966487001937196</c:v>
                </c:pt>
                <c:pt idx="716">
                  <c:v>0.21966487001937196</c:v>
                </c:pt>
                <c:pt idx="717">
                  <c:v>0.21966487001937196</c:v>
                </c:pt>
                <c:pt idx="718">
                  <c:v>0.21966487001937196</c:v>
                </c:pt>
                <c:pt idx="719">
                  <c:v>0.21966487001937196</c:v>
                </c:pt>
                <c:pt idx="720">
                  <c:v>0.21966487001937196</c:v>
                </c:pt>
                <c:pt idx="721">
                  <c:v>0.21966487001937196</c:v>
                </c:pt>
                <c:pt idx="722">
                  <c:v>0.21966487001937196</c:v>
                </c:pt>
                <c:pt idx="723">
                  <c:v>0.21966487001937196</c:v>
                </c:pt>
                <c:pt idx="724">
                  <c:v>0.21966487001937196</c:v>
                </c:pt>
                <c:pt idx="725">
                  <c:v>0.21966487001937196</c:v>
                </c:pt>
                <c:pt idx="726">
                  <c:v>0.21966487001937196</c:v>
                </c:pt>
                <c:pt idx="727">
                  <c:v>0.21966487001937196</c:v>
                </c:pt>
                <c:pt idx="728">
                  <c:v>0.21966487001937196</c:v>
                </c:pt>
                <c:pt idx="729">
                  <c:v>0.21966487001937196</c:v>
                </c:pt>
                <c:pt idx="730">
                  <c:v>0.21966487001937196</c:v>
                </c:pt>
                <c:pt idx="731">
                  <c:v>0.21966487001937196</c:v>
                </c:pt>
                <c:pt idx="732">
                  <c:v>0.21966487001937196</c:v>
                </c:pt>
                <c:pt idx="733">
                  <c:v>0.21966487001937196</c:v>
                </c:pt>
                <c:pt idx="734">
                  <c:v>0.21966487001937196</c:v>
                </c:pt>
                <c:pt idx="735">
                  <c:v>0.21966487001937196</c:v>
                </c:pt>
                <c:pt idx="736">
                  <c:v>0.21966487001937196</c:v>
                </c:pt>
                <c:pt idx="737">
                  <c:v>0.21966487001937196</c:v>
                </c:pt>
                <c:pt idx="738">
                  <c:v>0.21966487001937196</c:v>
                </c:pt>
                <c:pt idx="739">
                  <c:v>0.21966487001937196</c:v>
                </c:pt>
                <c:pt idx="740">
                  <c:v>0.21966487001937196</c:v>
                </c:pt>
                <c:pt idx="741">
                  <c:v>0.21966487001937196</c:v>
                </c:pt>
                <c:pt idx="742">
                  <c:v>0.21966487001937196</c:v>
                </c:pt>
                <c:pt idx="743">
                  <c:v>0.21966487001937196</c:v>
                </c:pt>
                <c:pt idx="744">
                  <c:v>0.21966487001937196</c:v>
                </c:pt>
                <c:pt idx="745">
                  <c:v>0.21966487001937196</c:v>
                </c:pt>
                <c:pt idx="746">
                  <c:v>0.21966487001937196</c:v>
                </c:pt>
                <c:pt idx="747">
                  <c:v>0.21966487001937196</c:v>
                </c:pt>
                <c:pt idx="748">
                  <c:v>0.21966487001937196</c:v>
                </c:pt>
                <c:pt idx="749">
                  <c:v>0.21966487001937196</c:v>
                </c:pt>
                <c:pt idx="750">
                  <c:v>0.21966487001937196</c:v>
                </c:pt>
                <c:pt idx="751">
                  <c:v>0.21966487001937196</c:v>
                </c:pt>
                <c:pt idx="752">
                  <c:v>0.21966487001937196</c:v>
                </c:pt>
                <c:pt idx="753">
                  <c:v>0.21966487001937196</c:v>
                </c:pt>
                <c:pt idx="754">
                  <c:v>0.21966487001937196</c:v>
                </c:pt>
                <c:pt idx="755">
                  <c:v>0.22123330785883885</c:v>
                </c:pt>
                <c:pt idx="756">
                  <c:v>0.22560690842871803</c:v>
                </c:pt>
                <c:pt idx="757">
                  <c:v>0.2317345399343082</c:v>
                </c:pt>
                <c:pt idx="758">
                  <c:v>0.23758167075227277</c:v>
                </c:pt>
                <c:pt idx="759">
                  <c:v>0.24263289021658246</c:v>
                </c:pt>
                <c:pt idx="760">
                  <c:v>0.24687362876504032</c:v>
                </c:pt>
                <c:pt idx="761">
                  <c:v>0.24970499901320309</c:v>
                </c:pt>
                <c:pt idx="762">
                  <c:v>0.25099866796284032</c:v>
                </c:pt>
                <c:pt idx="763">
                  <c:v>0.25099866796284032</c:v>
                </c:pt>
                <c:pt idx="764">
                  <c:v>0.25099866796284032</c:v>
                </c:pt>
                <c:pt idx="765">
                  <c:v>0.25099866796284032</c:v>
                </c:pt>
                <c:pt idx="766">
                  <c:v>0.25099866796284032</c:v>
                </c:pt>
                <c:pt idx="767">
                  <c:v>0.25099866796284032</c:v>
                </c:pt>
                <c:pt idx="768">
                  <c:v>0.25099866796284032</c:v>
                </c:pt>
                <c:pt idx="769">
                  <c:v>0.25099866796284032</c:v>
                </c:pt>
                <c:pt idx="770">
                  <c:v>0.25099866796284032</c:v>
                </c:pt>
                <c:pt idx="771">
                  <c:v>0.25099866796284032</c:v>
                </c:pt>
                <c:pt idx="772">
                  <c:v>0.25099866796284032</c:v>
                </c:pt>
                <c:pt idx="773">
                  <c:v>0.25099866796284032</c:v>
                </c:pt>
                <c:pt idx="774">
                  <c:v>0.25099866796284032</c:v>
                </c:pt>
                <c:pt idx="775">
                  <c:v>0.25099866796284032</c:v>
                </c:pt>
                <c:pt idx="776">
                  <c:v>0.25099866796284032</c:v>
                </c:pt>
                <c:pt idx="777">
                  <c:v>0.25099866796284032</c:v>
                </c:pt>
                <c:pt idx="778">
                  <c:v>0.25099866796284032</c:v>
                </c:pt>
                <c:pt idx="779">
                  <c:v>0.25099866796284032</c:v>
                </c:pt>
                <c:pt idx="780">
                  <c:v>0.25099866796284032</c:v>
                </c:pt>
                <c:pt idx="781">
                  <c:v>0.25099866796284032</c:v>
                </c:pt>
                <c:pt idx="782">
                  <c:v>0.25099866796284032</c:v>
                </c:pt>
                <c:pt idx="783">
                  <c:v>0.25099866796284032</c:v>
                </c:pt>
                <c:pt idx="784">
                  <c:v>0.25099866796284032</c:v>
                </c:pt>
                <c:pt idx="785">
                  <c:v>0.25099866796284032</c:v>
                </c:pt>
                <c:pt idx="786">
                  <c:v>0.25099866796284032</c:v>
                </c:pt>
                <c:pt idx="787">
                  <c:v>0.25099866796284032</c:v>
                </c:pt>
                <c:pt idx="788">
                  <c:v>0.25099866796284032</c:v>
                </c:pt>
                <c:pt idx="789">
                  <c:v>0.25099866796284032</c:v>
                </c:pt>
                <c:pt idx="790">
                  <c:v>0.25099866796284032</c:v>
                </c:pt>
                <c:pt idx="791">
                  <c:v>0.25099866796284032</c:v>
                </c:pt>
                <c:pt idx="792">
                  <c:v>0.25101329537945122</c:v>
                </c:pt>
                <c:pt idx="793">
                  <c:v>0.25564011913875112</c:v>
                </c:pt>
                <c:pt idx="794">
                  <c:v>0.26384147322062335</c:v>
                </c:pt>
                <c:pt idx="795">
                  <c:v>0.27313820695401764</c:v>
                </c:pt>
                <c:pt idx="796">
                  <c:v>0.28084983833479465</c:v>
                </c:pt>
                <c:pt idx="797">
                  <c:v>0.28533481596682519</c:v>
                </c:pt>
                <c:pt idx="798">
                  <c:v>0.28643611304015942</c:v>
                </c:pt>
                <c:pt idx="799">
                  <c:v>0.28643611304015942</c:v>
                </c:pt>
                <c:pt idx="800">
                  <c:v>0.28643611304015942</c:v>
                </c:pt>
                <c:pt idx="801">
                  <c:v>0.28643611304015942</c:v>
                </c:pt>
                <c:pt idx="802">
                  <c:v>0.28643611304015942</c:v>
                </c:pt>
                <c:pt idx="803">
                  <c:v>0.28643611304015942</c:v>
                </c:pt>
                <c:pt idx="804">
                  <c:v>0.28643611304015942</c:v>
                </c:pt>
                <c:pt idx="805">
                  <c:v>0.28643611304015942</c:v>
                </c:pt>
                <c:pt idx="806">
                  <c:v>0.28643611304015942</c:v>
                </c:pt>
                <c:pt idx="807">
                  <c:v>0.28643611304015942</c:v>
                </c:pt>
                <c:pt idx="808">
                  <c:v>0.28693079422494328</c:v>
                </c:pt>
                <c:pt idx="809">
                  <c:v>0.28858477072561012</c:v>
                </c:pt>
                <c:pt idx="810">
                  <c:v>0.29229369846512476</c:v>
                </c:pt>
                <c:pt idx="811">
                  <c:v>0.29731639239920149</c:v>
                </c:pt>
                <c:pt idx="812">
                  <c:v>0.30232474004401449</c:v>
                </c:pt>
                <c:pt idx="813">
                  <c:v>0.30712503426284443</c:v>
                </c:pt>
                <c:pt idx="814">
                  <c:v>0.31174296221471492</c:v>
                </c:pt>
                <c:pt idx="815">
                  <c:v>0.31566139427461576</c:v>
                </c:pt>
                <c:pt idx="816">
                  <c:v>0.31851452772237165</c:v>
                </c:pt>
                <c:pt idx="817">
                  <c:v>0.31956607527098274</c:v>
                </c:pt>
                <c:pt idx="818">
                  <c:v>0.31956607527098274</c:v>
                </c:pt>
                <c:pt idx="819">
                  <c:v>0.31956607527098274</c:v>
                </c:pt>
                <c:pt idx="820">
                  <c:v>0.31956607527098274</c:v>
                </c:pt>
                <c:pt idx="821">
                  <c:v>0.31956607527098274</c:v>
                </c:pt>
                <c:pt idx="822">
                  <c:v>0.31956607527098274</c:v>
                </c:pt>
                <c:pt idx="823">
                  <c:v>0.31956607527098274</c:v>
                </c:pt>
                <c:pt idx="824">
                  <c:v>0.31956607527098274</c:v>
                </c:pt>
                <c:pt idx="825">
                  <c:v>0.31956607527098274</c:v>
                </c:pt>
                <c:pt idx="826">
                  <c:v>0.31956607527098274</c:v>
                </c:pt>
                <c:pt idx="827">
                  <c:v>0.31956607527098274</c:v>
                </c:pt>
                <c:pt idx="828">
                  <c:v>0.31956607527098274</c:v>
                </c:pt>
                <c:pt idx="829">
                  <c:v>0.31956607527098274</c:v>
                </c:pt>
                <c:pt idx="830">
                  <c:v>0.31956607527098274</c:v>
                </c:pt>
                <c:pt idx="831">
                  <c:v>0.31956607527098274</c:v>
                </c:pt>
                <c:pt idx="832">
                  <c:v>0.31956607527098274</c:v>
                </c:pt>
                <c:pt idx="833">
                  <c:v>0.31956607527098274</c:v>
                </c:pt>
                <c:pt idx="834">
                  <c:v>0.31956607527098274</c:v>
                </c:pt>
                <c:pt idx="835">
                  <c:v>0.31956607527098274</c:v>
                </c:pt>
                <c:pt idx="836">
                  <c:v>0.31956607527098274</c:v>
                </c:pt>
                <c:pt idx="837">
                  <c:v>0.31956607527098274</c:v>
                </c:pt>
                <c:pt idx="838">
                  <c:v>0.31956607527098274</c:v>
                </c:pt>
                <c:pt idx="839">
                  <c:v>0.31956607527098274</c:v>
                </c:pt>
                <c:pt idx="840">
                  <c:v>0.31956607527098274</c:v>
                </c:pt>
                <c:pt idx="841">
                  <c:v>0.31956607527098274</c:v>
                </c:pt>
                <c:pt idx="842">
                  <c:v>0.31956607527098274</c:v>
                </c:pt>
                <c:pt idx="843">
                  <c:v>0.31956607527098274</c:v>
                </c:pt>
                <c:pt idx="844">
                  <c:v>0.31956607527098274</c:v>
                </c:pt>
                <c:pt idx="845">
                  <c:v>0.31956607527098274</c:v>
                </c:pt>
                <c:pt idx="846">
                  <c:v>0.31956607527098274</c:v>
                </c:pt>
                <c:pt idx="847">
                  <c:v>0.31956607527098274</c:v>
                </c:pt>
                <c:pt idx="848">
                  <c:v>0.31956607527098274</c:v>
                </c:pt>
                <c:pt idx="849">
                  <c:v>0.31956607527098274</c:v>
                </c:pt>
                <c:pt idx="850">
                  <c:v>0.31956607527098274</c:v>
                </c:pt>
                <c:pt idx="851">
                  <c:v>0.31956607527098274</c:v>
                </c:pt>
                <c:pt idx="852">
                  <c:v>0.31956607527098274</c:v>
                </c:pt>
                <c:pt idx="853">
                  <c:v>0.31956607527098274</c:v>
                </c:pt>
                <c:pt idx="854">
                  <c:v>0.31956607527098274</c:v>
                </c:pt>
                <c:pt idx="855">
                  <c:v>0.31956607527098274</c:v>
                </c:pt>
                <c:pt idx="856">
                  <c:v>0.31956607527098274</c:v>
                </c:pt>
                <c:pt idx="857">
                  <c:v>0.31956607527098274</c:v>
                </c:pt>
                <c:pt idx="858">
                  <c:v>0.31956607527098274</c:v>
                </c:pt>
                <c:pt idx="859">
                  <c:v>0.31956607527098274</c:v>
                </c:pt>
                <c:pt idx="860">
                  <c:v>0.31956607527098274</c:v>
                </c:pt>
                <c:pt idx="861">
                  <c:v>0.31956607527098274</c:v>
                </c:pt>
                <c:pt idx="862">
                  <c:v>0.31956607527098274</c:v>
                </c:pt>
                <c:pt idx="863">
                  <c:v>0.31956607527098274</c:v>
                </c:pt>
                <c:pt idx="864">
                  <c:v>0.31956607527098274</c:v>
                </c:pt>
                <c:pt idx="865">
                  <c:v>0.31956607527098274</c:v>
                </c:pt>
                <c:pt idx="866">
                  <c:v>0.31956607527098274</c:v>
                </c:pt>
                <c:pt idx="867">
                  <c:v>0.31956607527098274</c:v>
                </c:pt>
                <c:pt idx="868">
                  <c:v>0.31956607527098274</c:v>
                </c:pt>
                <c:pt idx="869">
                  <c:v>0.31956607527098274</c:v>
                </c:pt>
                <c:pt idx="870">
                  <c:v>0.31956607527098274</c:v>
                </c:pt>
                <c:pt idx="871">
                  <c:v>0.31956607527098274</c:v>
                </c:pt>
                <c:pt idx="872">
                  <c:v>0.31956607527098274</c:v>
                </c:pt>
                <c:pt idx="873">
                  <c:v>0.31956607527098274</c:v>
                </c:pt>
                <c:pt idx="874">
                  <c:v>0.31956607527098274</c:v>
                </c:pt>
                <c:pt idx="875">
                  <c:v>0.31960612414323952</c:v>
                </c:pt>
                <c:pt idx="876">
                  <c:v>0.31960612414323952</c:v>
                </c:pt>
                <c:pt idx="877">
                  <c:v>0.31960612414323952</c:v>
                </c:pt>
                <c:pt idx="878">
                  <c:v>0.31960612414323952</c:v>
                </c:pt>
                <c:pt idx="879">
                  <c:v>0.31960612414323952</c:v>
                </c:pt>
                <c:pt idx="880">
                  <c:v>0.31960612414323952</c:v>
                </c:pt>
                <c:pt idx="881">
                  <c:v>0.31960612414323952</c:v>
                </c:pt>
                <c:pt idx="882">
                  <c:v>0.31960612414323952</c:v>
                </c:pt>
                <c:pt idx="883">
                  <c:v>0.31960612414323952</c:v>
                </c:pt>
                <c:pt idx="884">
                  <c:v>0.31960612414323952</c:v>
                </c:pt>
                <c:pt idx="885">
                  <c:v>0.31960612414323952</c:v>
                </c:pt>
                <c:pt idx="886">
                  <c:v>0.31960612414323952</c:v>
                </c:pt>
                <c:pt idx="887">
                  <c:v>0.31960612414323952</c:v>
                </c:pt>
                <c:pt idx="888">
                  <c:v>0.31960612414323952</c:v>
                </c:pt>
                <c:pt idx="889">
                  <c:v>0.31960612414323952</c:v>
                </c:pt>
                <c:pt idx="890">
                  <c:v>0.31960612414323952</c:v>
                </c:pt>
                <c:pt idx="891">
                  <c:v>0.31961132067854359</c:v>
                </c:pt>
                <c:pt idx="892">
                  <c:v>0.31977562030654361</c:v>
                </c:pt>
                <c:pt idx="893">
                  <c:v>0.31977562030654361</c:v>
                </c:pt>
                <c:pt idx="894">
                  <c:v>0.31977562030654361</c:v>
                </c:pt>
                <c:pt idx="895">
                  <c:v>0.31977562030654361</c:v>
                </c:pt>
                <c:pt idx="896">
                  <c:v>0.31977562030654361</c:v>
                </c:pt>
                <c:pt idx="897">
                  <c:v>0.31977562030654361</c:v>
                </c:pt>
                <c:pt idx="898">
                  <c:v>0.31977562030654361</c:v>
                </c:pt>
                <c:pt idx="899">
                  <c:v>0.31977562030654361</c:v>
                </c:pt>
                <c:pt idx="900">
                  <c:v>0.31977562030654361</c:v>
                </c:pt>
                <c:pt idx="901">
                  <c:v>0.32468334012915656</c:v>
                </c:pt>
                <c:pt idx="902">
                  <c:v>0.33398007386255085</c:v>
                </c:pt>
                <c:pt idx="903">
                  <c:v>0.34169170524332787</c:v>
                </c:pt>
                <c:pt idx="904">
                  <c:v>0.34617668287535841</c:v>
                </c:pt>
                <c:pt idx="905">
                  <c:v>0.34727797994869264</c:v>
                </c:pt>
                <c:pt idx="906">
                  <c:v>0.34727797994869264</c:v>
                </c:pt>
                <c:pt idx="907">
                  <c:v>0.34727797994869264</c:v>
                </c:pt>
                <c:pt idx="908">
                  <c:v>0.34727797994869264</c:v>
                </c:pt>
                <c:pt idx="909">
                  <c:v>0.34727797994869264</c:v>
                </c:pt>
                <c:pt idx="910">
                  <c:v>0.34727797994869264</c:v>
                </c:pt>
                <c:pt idx="911">
                  <c:v>0.34727797994869264</c:v>
                </c:pt>
                <c:pt idx="912">
                  <c:v>0.34727797994869264</c:v>
                </c:pt>
                <c:pt idx="913">
                  <c:v>0.34727797994869264</c:v>
                </c:pt>
                <c:pt idx="914">
                  <c:v>0.34727797994869264</c:v>
                </c:pt>
                <c:pt idx="915">
                  <c:v>0.34727797994869264</c:v>
                </c:pt>
                <c:pt idx="916">
                  <c:v>0.34727797994869264</c:v>
                </c:pt>
                <c:pt idx="917">
                  <c:v>0.34727797994869264</c:v>
                </c:pt>
                <c:pt idx="918">
                  <c:v>0.34727797994869264</c:v>
                </c:pt>
                <c:pt idx="919">
                  <c:v>0.34727797994869264</c:v>
                </c:pt>
                <c:pt idx="920">
                  <c:v>0.34727797994869264</c:v>
                </c:pt>
                <c:pt idx="921">
                  <c:v>0.34727797994869264</c:v>
                </c:pt>
                <c:pt idx="922">
                  <c:v>0.34727797994869264</c:v>
                </c:pt>
                <c:pt idx="923">
                  <c:v>0.34727797994869264</c:v>
                </c:pt>
                <c:pt idx="924">
                  <c:v>0.34727797994869264</c:v>
                </c:pt>
                <c:pt idx="925">
                  <c:v>0.34727797994869264</c:v>
                </c:pt>
                <c:pt idx="926">
                  <c:v>0.34727797994869264</c:v>
                </c:pt>
                <c:pt idx="927">
                  <c:v>0.34727797994869264</c:v>
                </c:pt>
                <c:pt idx="928">
                  <c:v>0.34727797994869264</c:v>
                </c:pt>
                <c:pt idx="929">
                  <c:v>0.34727797994869264</c:v>
                </c:pt>
                <c:pt idx="930">
                  <c:v>0.34727797994869264</c:v>
                </c:pt>
                <c:pt idx="931">
                  <c:v>0.34727797994869264</c:v>
                </c:pt>
                <c:pt idx="932">
                  <c:v>0.34727797994869264</c:v>
                </c:pt>
                <c:pt idx="933">
                  <c:v>0.34727797994869264</c:v>
                </c:pt>
                <c:pt idx="934">
                  <c:v>0.34727797994869264</c:v>
                </c:pt>
                <c:pt idx="935">
                  <c:v>0.34727797994869264</c:v>
                </c:pt>
                <c:pt idx="936">
                  <c:v>0.34727797994869264</c:v>
                </c:pt>
                <c:pt idx="937">
                  <c:v>0.34727797994869264</c:v>
                </c:pt>
                <c:pt idx="938">
                  <c:v>0.34727797994869264</c:v>
                </c:pt>
                <c:pt idx="939">
                  <c:v>0.34727797994869264</c:v>
                </c:pt>
                <c:pt idx="940">
                  <c:v>0.34727797994869264</c:v>
                </c:pt>
                <c:pt idx="941">
                  <c:v>0.34727797994869264</c:v>
                </c:pt>
                <c:pt idx="942">
                  <c:v>0.34727797994869264</c:v>
                </c:pt>
                <c:pt idx="943">
                  <c:v>0.34727797994869264</c:v>
                </c:pt>
                <c:pt idx="944">
                  <c:v>0.34727797994869264</c:v>
                </c:pt>
                <c:pt idx="945">
                  <c:v>0.34727797994869264</c:v>
                </c:pt>
                <c:pt idx="946">
                  <c:v>0.34727797994869264</c:v>
                </c:pt>
                <c:pt idx="947">
                  <c:v>0.34727797994869264</c:v>
                </c:pt>
                <c:pt idx="948">
                  <c:v>0.34727797994869264</c:v>
                </c:pt>
                <c:pt idx="949">
                  <c:v>0.34727797994869264</c:v>
                </c:pt>
                <c:pt idx="950">
                  <c:v>0.34847010621843605</c:v>
                </c:pt>
                <c:pt idx="951">
                  <c:v>0.35332543744847245</c:v>
                </c:pt>
                <c:pt idx="952">
                  <c:v>0.36080136341211877</c:v>
                </c:pt>
                <c:pt idx="953">
                  <c:v>0.36841137669283314</c:v>
                </c:pt>
                <c:pt idx="954">
                  <c:v>0.37511519944885396</c:v>
                </c:pt>
                <c:pt idx="955">
                  <c:v>0.38090119202623102</c:v>
                </c:pt>
                <c:pt idx="956">
                  <c:v>0.38391243320573903</c:v>
                </c:pt>
                <c:pt idx="957">
                  <c:v>0.38391243320573903</c:v>
                </c:pt>
                <c:pt idx="958">
                  <c:v>0.38391243320573903</c:v>
                </c:pt>
                <c:pt idx="959">
                  <c:v>0.38391243320573903</c:v>
                </c:pt>
                <c:pt idx="960">
                  <c:v>0.38391243320573903</c:v>
                </c:pt>
                <c:pt idx="961">
                  <c:v>0.38391243320573903</c:v>
                </c:pt>
                <c:pt idx="962">
                  <c:v>0.38391243320573903</c:v>
                </c:pt>
                <c:pt idx="963">
                  <c:v>0.38391243320573903</c:v>
                </c:pt>
                <c:pt idx="964">
                  <c:v>0.38391243320573903</c:v>
                </c:pt>
                <c:pt idx="965">
                  <c:v>0.38391243320573903</c:v>
                </c:pt>
                <c:pt idx="966">
                  <c:v>0.38391243320573903</c:v>
                </c:pt>
                <c:pt idx="967">
                  <c:v>0.38391243320573903</c:v>
                </c:pt>
                <c:pt idx="968">
                  <c:v>0.38391243320573903</c:v>
                </c:pt>
                <c:pt idx="969">
                  <c:v>0.38408304268949861</c:v>
                </c:pt>
                <c:pt idx="970">
                  <c:v>0.38687320426745542</c:v>
                </c:pt>
                <c:pt idx="971">
                  <c:v>0.39300878883359863</c:v>
                </c:pt>
                <c:pt idx="972">
                  <c:v>0.40019290764119531</c:v>
                </c:pt>
                <c:pt idx="973">
                  <c:v>0.40646514217303964</c:v>
                </c:pt>
                <c:pt idx="974">
                  <c:v>0.41181462259356433</c:v>
                </c:pt>
                <c:pt idx="975">
                  <c:v>0.41628452234760605</c:v>
                </c:pt>
                <c:pt idx="976">
                  <c:v>0.4189665165794601</c:v>
                </c:pt>
                <c:pt idx="977">
                  <c:v>0.42031062072577924</c:v>
                </c:pt>
                <c:pt idx="978">
                  <c:v>0.42119740435984715</c:v>
                </c:pt>
                <c:pt idx="979">
                  <c:v>0.42171306433517225</c:v>
                </c:pt>
                <c:pt idx="980">
                  <c:v>0.4219696986492445</c:v>
                </c:pt>
                <c:pt idx="981">
                  <c:v>0.42214945338124449</c:v>
                </c:pt>
                <c:pt idx="982">
                  <c:v>0.42236867664706196</c:v>
                </c:pt>
                <c:pt idx="983">
                  <c:v>0.42252350221109669</c:v>
                </c:pt>
                <c:pt idx="984">
                  <c:v>0.42254873238734669</c:v>
                </c:pt>
                <c:pt idx="985">
                  <c:v>0.42254873238734669</c:v>
                </c:pt>
                <c:pt idx="986">
                  <c:v>0.42254873238734669</c:v>
                </c:pt>
                <c:pt idx="987">
                  <c:v>0.42254873238734669</c:v>
                </c:pt>
                <c:pt idx="988">
                  <c:v>0.42254873238734669</c:v>
                </c:pt>
                <c:pt idx="989">
                  <c:v>0.42254873238734669</c:v>
                </c:pt>
                <c:pt idx="990">
                  <c:v>0.42254873238734669</c:v>
                </c:pt>
                <c:pt idx="991">
                  <c:v>0.42254873238734669</c:v>
                </c:pt>
                <c:pt idx="992">
                  <c:v>0.42254873238734669</c:v>
                </c:pt>
                <c:pt idx="993">
                  <c:v>0.42254873238734669</c:v>
                </c:pt>
                <c:pt idx="994">
                  <c:v>0.42254873238734669</c:v>
                </c:pt>
                <c:pt idx="995">
                  <c:v>0.42254873238734669</c:v>
                </c:pt>
                <c:pt idx="996">
                  <c:v>0.42254873238734669</c:v>
                </c:pt>
                <c:pt idx="997">
                  <c:v>0.42254873238734669</c:v>
                </c:pt>
                <c:pt idx="998">
                  <c:v>0.42254873238734669</c:v>
                </c:pt>
                <c:pt idx="999">
                  <c:v>0.42254873238734669</c:v>
                </c:pt>
                <c:pt idx="1000">
                  <c:v>0.42254873238734669</c:v>
                </c:pt>
                <c:pt idx="1001">
                  <c:v>0.42254873238734669</c:v>
                </c:pt>
                <c:pt idx="1002">
                  <c:v>0.42254873238734669</c:v>
                </c:pt>
                <c:pt idx="1003">
                  <c:v>0.42254873238734669</c:v>
                </c:pt>
                <c:pt idx="1004">
                  <c:v>0.42254873238734669</c:v>
                </c:pt>
                <c:pt idx="1005">
                  <c:v>0.42254873238734669</c:v>
                </c:pt>
                <c:pt idx="1006">
                  <c:v>0.42254873238734669</c:v>
                </c:pt>
                <c:pt idx="1007">
                  <c:v>0.42254873238734669</c:v>
                </c:pt>
                <c:pt idx="1008">
                  <c:v>0.42254873238734669</c:v>
                </c:pt>
                <c:pt idx="1009">
                  <c:v>0.42254873238734669</c:v>
                </c:pt>
                <c:pt idx="1010">
                  <c:v>0.42254873238734669</c:v>
                </c:pt>
                <c:pt idx="1011">
                  <c:v>0.42254873238734669</c:v>
                </c:pt>
                <c:pt idx="1012">
                  <c:v>0.42254873238734669</c:v>
                </c:pt>
                <c:pt idx="1013">
                  <c:v>0.42254873238734669</c:v>
                </c:pt>
                <c:pt idx="1014">
                  <c:v>0.42254873238734669</c:v>
                </c:pt>
                <c:pt idx="1015">
                  <c:v>0.42254873238734669</c:v>
                </c:pt>
                <c:pt idx="1016">
                  <c:v>0.42254873238734669</c:v>
                </c:pt>
                <c:pt idx="1017">
                  <c:v>0.42254873238734669</c:v>
                </c:pt>
                <c:pt idx="1018">
                  <c:v>0.42254873238734669</c:v>
                </c:pt>
                <c:pt idx="1019">
                  <c:v>0.42254873238734669</c:v>
                </c:pt>
                <c:pt idx="1020">
                  <c:v>0.42254873238734669</c:v>
                </c:pt>
                <c:pt idx="1021">
                  <c:v>0.42254873238734669</c:v>
                </c:pt>
                <c:pt idx="1022">
                  <c:v>0.42254873238734669</c:v>
                </c:pt>
                <c:pt idx="1023">
                  <c:v>0.42254873238734669</c:v>
                </c:pt>
                <c:pt idx="1024">
                  <c:v>0.42254873238734669</c:v>
                </c:pt>
                <c:pt idx="1025">
                  <c:v>0.42254873238734669</c:v>
                </c:pt>
                <c:pt idx="1026">
                  <c:v>0.42254873238734669</c:v>
                </c:pt>
                <c:pt idx="1027">
                  <c:v>0.42254873238734669</c:v>
                </c:pt>
                <c:pt idx="1028">
                  <c:v>0.42254873238734669</c:v>
                </c:pt>
                <c:pt idx="1029">
                  <c:v>0.42254873238734669</c:v>
                </c:pt>
                <c:pt idx="1030">
                  <c:v>0.42254873238734669</c:v>
                </c:pt>
                <c:pt idx="1031">
                  <c:v>0.42254873238734669</c:v>
                </c:pt>
                <c:pt idx="1032">
                  <c:v>0.42254873238734669</c:v>
                </c:pt>
                <c:pt idx="1033">
                  <c:v>0.42254873238734669</c:v>
                </c:pt>
                <c:pt idx="1034">
                  <c:v>0.42254873238734669</c:v>
                </c:pt>
                <c:pt idx="1035">
                  <c:v>0.42254873238734669</c:v>
                </c:pt>
                <c:pt idx="1036">
                  <c:v>0.42254873238734669</c:v>
                </c:pt>
                <c:pt idx="1037">
                  <c:v>0.42254873238734669</c:v>
                </c:pt>
                <c:pt idx="1038">
                  <c:v>0.42254873238734669</c:v>
                </c:pt>
                <c:pt idx="1039">
                  <c:v>0.42254873238734669</c:v>
                </c:pt>
                <c:pt idx="1040">
                  <c:v>0.42254873238734669</c:v>
                </c:pt>
                <c:pt idx="1041">
                  <c:v>0.42254873238734669</c:v>
                </c:pt>
                <c:pt idx="1042">
                  <c:v>0.42254873238734669</c:v>
                </c:pt>
                <c:pt idx="1043">
                  <c:v>0.42254873238734669</c:v>
                </c:pt>
                <c:pt idx="1044">
                  <c:v>0.42254873238734669</c:v>
                </c:pt>
                <c:pt idx="1045">
                  <c:v>0.42254873238734669</c:v>
                </c:pt>
                <c:pt idx="1046">
                  <c:v>0.42254873238734669</c:v>
                </c:pt>
                <c:pt idx="1047">
                  <c:v>0.42254873238734669</c:v>
                </c:pt>
                <c:pt idx="1048">
                  <c:v>0.42254873238734669</c:v>
                </c:pt>
                <c:pt idx="1049">
                  <c:v>0.42259925280821853</c:v>
                </c:pt>
                <c:pt idx="1050">
                  <c:v>0.42384688435433554</c:v>
                </c:pt>
                <c:pt idx="1051">
                  <c:v>0.42578946166218923</c:v>
                </c:pt>
                <c:pt idx="1052">
                  <c:v>0.4284484566088882</c:v>
                </c:pt>
                <c:pt idx="1053">
                  <c:v>0.43208784669093525</c:v>
                </c:pt>
                <c:pt idx="1054">
                  <c:v>0.43682630057453731</c:v>
                </c:pt>
                <c:pt idx="1055">
                  <c:v>0.44245574207453731</c:v>
                </c:pt>
                <c:pt idx="1056">
                  <c:v>0.44792766045057042</c:v>
                </c:pt>
                <c:pt idx="1057">
                  <c:v>0.45198364399956065</c:v>
                </c:pt>
                <c:pt idx="1058">
                  <c:v>0.45489924750139321</c:v>
                </c:pt>
                <c:pt idx="1059">
                  <c:v>0.45683299715063869</c:v>
                </c:pt>
                <c:pt idx="1060">
                  <c:v>0.45756248480332751</c:v>
                </c:pt>
                <c:pt idx="1061">
                  <c:v>0.45756248480332751</c:v>
                </c:pt>
                <c:pt idx="1062">
                  <c:v>0.45756248480332751</c:v>
                </c:pt>
                <c:pt idx="1063">
                  <c:v>0.45756248480332751</c:v>
                </c:pt>
                <c:pt idx="1064">
                  <c:v>0.45756248480332751</c:v>
                </c:pt>
                <c:pt idx="1065">
                  <c:v>0.45756248480332751</c:v>
                </c:pt>
                <c:pt idx="1066">
                  <c:v>0.45756248480332751</c:v>
                </c:pt>
                <c:pt idx="1067">
                  <c:v>0.45756248480332751</c:v>
                </c:pt>
                <c:pt idx="1068">
                  <c:v>0.45756248480332751</c:v>
                </c:pt>
                <c:pt idx="1069">
                  <c:v>0.45756248480332751</c:v>
                </c:pt>
                <c:pt idx="1070">
                  <c:v>0.45756248480332751</c:v>
                </c:pt>
                <c:pt idx="1071">
                  <c:v>0.45756248480332751</c:v>
                </c:pt>
                <c:pt idx="1072">
                  <c:v>0.45756248480332751</c:v>
                </c:pt>
                <c:pt idx="1073">
                  <c:v>0.45756248480332751</c:v>
                </c:pt>
                <c:pt idx="1074">
                  <c:v>0.45756248480332751</c:v>
                </c:pt>
                <c:pt idx="1075">
                  <c:v>0.45756248480332751</c:v>
                </c:pt>
                <c:pt idx="1076">
                  <c:v>0.45756248480332751</c:v>
                </c:pt>
                <c:pt idx="1077">
                  <c:v>0.45756248480332751</c:v>
                </c:pt>
                <c:pt idx="1078">
                  <c:v>0.45756248480332751</c:v>
                </c:pt>
                <c:pt idx="1079">
                  <c:v>0.45756248480332751</c:v>
                </c:pt>
                <c:pt idx="1080">
                  <c:v>0.45756248480332751</c:v>
                </c:pt>
                <c:pt idx="1081">
                  <c:v>0.45756248480332751</c:v>
                </c:pt>
                <c:pt idx="1082">
                  <c:v>0.45756248480332751</c:v>
                </c:pt>
                <c:pt idx="1083">
                  <c:v>0.45854678919331815</c:v>
                </c:pt>
                <c:pt idx="1084">
                  <c:v>0.45854678919331815</c:v>
                </c:pt>
                <c:pt idx="1085">
                  <c:v>0.45854678919331815</c:v>
                </c:pt>
                <c:pt idx="1086">
                  <c:v>0.45854678919331815</c:v>
                </c:pt>
                <c:pt idx="1087">
                  <c:v>0.45854678919331815</c:v>
                </c:pt>
                <c:pt idx="1088">
                  <c:v>0.45854678919331815</c:v>
                </c:pt>
                <c:pt idx="1089">
                  <c:v>0.45854678919331815</c:v>
                </c:pt>
                <c:pt idx="1090">
                  <c:v>0.45854678919331815</c:v>
                </c:pt>
                <c:pt idx="1091">
                  <c:v>0.45854678919331815</c:v>
                </c:pt>
                <c:pt idx="1092">
                  <c:v>0.45854678919331815</c:v>
                </c:pt>
                <c:pt idx="1093">
                  <c:v>0.45854678919331815</c:v>
                </c:pt>
                <c:pt idx="1094">
                  <c:v>0.45854678919331815</c:v>
                </c:pt>
                <c:pt idx="1095">
                  <c:v>0.45854678919331815</c:v>
                </c:pt>
                <c:pt idx="1096">
                  <c:v>0.45854678919331815</c:v>
                </c:pt>
                <c:pt idx="1097">
                  <c:v>0.45854678919331815</c:v>
                </c:pt>
                <c:pt idx="1098">
                  <c:v>0.45953408893030617</c:v>
                </c:pt>
                <c:pt idx="1099">
                  <c:v>0.46077261006629661</c:v>
                </c:pt>
                <c:pt idx="1100">
                  <c:v>0.46077261006629661</c:v>
                </c:pt>
                <c:pt idx="1101">
                  <c:v>0.46077261006629661</c:v>
                </c:pt>
                <c:pt idx="1102">
                  <c:v>0.46077261006629661</c:v>
                </c:pt>
                <c:pt idx="1103">
                  <c:v>0.46077261006629661</c:v>
                </c:pt>
                <c:pt idx="1104">
                  <c:v>0.46077261006629661</c:v>
                </c:pt>
                <c:pt idx="1105">
                  <c:v>0.46077261006629661</c:v>
                </c:pt>
                <c:pt idx="1106">
                  <c:v>0.46077261006629661</c:v>
                </c:pt>
                <c:pt idx="1107">
                  <c:v>0.46077261006629661</c:v>
                </c:pt>
                <c:pt idx="1108">
                  <c:v>0.46077261006629661</c:v>
                </c:pt>
                <c:pt idx="1109">
                  <c:v>0.46077261006629661</c:v>
                </c:pt>
                <c:pt idx="1110">
                  <c:v>0.46077261006629661</c:v>
                </c:pt>
                <c:pt idx="1111">
                  <c:v>0.46077261006629661</c:v>
                </c:pt>
                <c:pt idx="1112">
                  <c:v>0.46077261006629661</c:v>
                </c:pt>
                <c:pt idx="1113">
                  <c:v>0.46077261006629661</c:v>
                </c:pt>
                <c:pt idx="1114">
                  <c:v>0.46077261006629661</c:v>
                </c:pt>
                <c:pt idx="1115">
                  <c:v>0.46077261006629661</c:v>
                </c:pt>
                <c:pt idx="1116">
                  <c:v>0.46077261006629661</c:v>
                </c:pt>
                <c:pt idx="1117">
                  <c:v>0.46077261006629661</c:v>
                </c:pt>
                <c:pt idx="1118">
                  <c:v>0.46077261006629661</c:v>
                </c:pt>
                <c:pt idx="1119">
                  <c:v>0.46077261006629661</c:v>
                </c:pt>
                <c:pt idx="1120">
                  <c:v>0.46077261006629661</c:v>
                </c:pt>
                <c:pt idx="1121">
                  <c:v>0.46077261006629661</c:v>
                </c:pt>
                <c:pt idx="1122">
                  <c:v>0.46079791314517715</c:v>
                </c:pt>
                <c:pt idx="1123">
                  <c:v>0.46366390264295676</c:v>
                </c:pt>
                <c:pt idx="1124">
                  <c:v>0.47002047933450275</c:v>
                </c:pt>
                <c:pt idx="1125">
                  <c:v>0.4787976141246208</c:v>
                </c:pt>
                <c:pt idx="1126">
                  <c:v>0.4876503126314442</c:v>
                </c:pt>
                <c:pt idx="1127">
                  <c:v>0.49542398131376086</c:v>
                </c:pt>
                <c:pt idx="1128">
                  <c:v>0.50116116219448847</c:v>
                </c:pt>
                <c:pt idx="1129">
                  <c:v>0.50497740481210995</c:v>
                </c:pt>
                <c:pt idx="1130">
                  <c:v>0.50790097696313607</c:v>
                </c:pt>
                <c:pt idx="1131">
                  <c:v>0.51049642528663863</c:v>
                </c:pt>
                <c:pt idx="1132">
                  <c:v>0.51310415339516957</c:v>
                </c:pt>
                <c:pt idx="1133">
                  <c:v>0.51556167533047981</c:v>
                </c:pt>
                <c:pt idx="1134">
                  <c:v>0.51743412626673602</c:v>
                </c:pt>
                <c:pt idx="1135">
                  <c:v>0.51835351030450216</c:v>
                </c:pt>
                <c:pt idx="1136">
                  <c:v>0.51835351030450216</c:v>
                </c:pt>
                <c:pt idx="1137">
                  <c:v>0.51835351030450216</c:v>
                </c:pt>
                <c:pt idx="1138">
                  <c:v>0.51835351030450216</c:v>
                </c:pt>
                <c:pt idx="1139">
                  <c:v>0.51835351030450216</c:v>
                </c:pt>
                <c:pt idx="1140">
                  <c:v>0.51835351030450216</c:v>
                </c:pt>
                <c:pt idx="1141">
                  <c:v>0.51835351030450216</c:v>
                </c:pt>
                <c:pt idx="1142">
                  <c:v>0.51835351030450216</c:v>
                </c:pt>
                <c:pt idx="1143">
                  <c:v>0.51835351030450216</c:v>
                </c:pt>
                <c:pt idx="1144">
                  <c:v>0.51835351030450216</c:v>
                </c:pt>
                <c:pt idx="1145">
                  <c:v>0.51835351030450216</c:v>
                </c:pt>
                <c:pt idx="1146">
                  <c:v>0.52087588108468963</c:v>
                </c:pt>
                <c:pt idx="1147">
                  <c:v>0.52336990412601758</c:v>
                </c:pt>
                <c:pt idx="1148">
                  <c:v>0.52432587006404463</c:v>
                </c:pt>
                <c:pt idx="1149">
                  <c:v>0.52432587006404463</c:v>
                </c:pt>
                <c:pt idx="1150">
                  <c:v>0.52432587006404463</c:v>
                </c:pt>
                <c:pt idx="1151">
                  <c:v>0.52432587006404463</c:v>
                </c:pt>
                <c:pt idx="1152">
                  <c:v>0.52432587006404463</c:v>
                </c:pt>
                <c:pt idx="1153">
                  <c:v>0.52432587006404463</c:v>
                </c:pt>
                <c:pt idx="1154">
                  <c:v>0.52432587006404463</c:v>
                </c:pt>
                <c:pt idx="1155">
                  <c:v>0.52432587006404463</c:v>
                </c:pt>
                <c:pt idx="1156">
                  <c:v>0.52432587006404463</c:v>
                </c:pt>
                <c:pt idx="1157">
                  <c:v>0.52432587006404463</c:v>
                </c:pt>
                <c:pt idx="1158">
                  <c:v>0.52432587006404463</c:v>
                </c:pt>
                <c:pt idx="1159">
                  <c:v>0.52432587006404463</c:v>
                </c:pt>
                <c:pt idx="1160">
                  <c:v>0.52432587006404463</c:v>
                </c:pt>
                <c:pt idx="1161">
                  <c:v>0.52432587006404463</c:v>
                </c:pt>
                <c:pt idx="1162">
                  <c:v>0.52432587006404463</c:v>
                </c:pt>
                <c:pt idx="1163">
                  <c:v>0.52432587006404463</c:v>
                </c:pt>
                <c:pt idx="1164">
                  <c:v>0.52432587006404463</c:v>
                </c:pt>
                <c:pt idx="1165">
                  <c:v>0.52432587006404463</c:v>
                </c:pt>
                <c:pt idx="1166">
                  <c:v>0.52432587006404463</c:v>
                </c:pt>
                <c:pt idx="1167">
                  <c:v>0.52432587006404463</c:v>
                </c:pt>
                <c:pt idx="1168">
                  <c:v>0.52432587006404463</c:v>
                </c:pt>
                <c:pt idx="1169">
                  <c:v>0.52432587006404463</c:v>
                </c:pt>
                <c:pt idx="1170">
                  <c:v>0.52432587006404463</c:v>
                </c:pt>
                <c:pt idx="1171">
                  <c:v>0.52432587006404463</c:v>
                </c:pt>
                <c:pt idx="1172">
                  <c:v>0.52432587006404463</c:v>
                </c:pt>
                <c:pt idx="1173">
                  <c:v>0.52432587006404463</c:v>
                </c:pt>
                <c:pt idx="1174">
                  <c:v>0.52432587006404463</c:v>
                </c:pt>
                <c:pt idx="1175">
                  <c:v>0.52432587006404463</c:v>
                </c:pt>
                <c:pt idx="1176">
                  <c:v>0.52432587006404463</c:v>
                </c:pt>
                <c:pt idx="1177">
                  <c:v>0.52432587006404463</c:v>
                </c:pt>
                <c:pt idx="1178">
                  <c:v>0.52432587006404463</c:v>
                </c:pt>
                <c:pt idx="1179">
                  <c:v>0.52432587006404463</c:v>
                </c:pt>
                <c:pt idx="1180">
                  <c:v>0.52432587006404463</c:v>
                </c:pt>
                <c:pt idx="1181">
                  <c:v>0.52432587006404463</c:v>
                </c:pt>
                <c:pt idx="1182">
                  <c:v>0.52432587006404463</c:v>
                </c:pt>
                <c:pt idx="1183">
                  <c:v>0.52432587006404463</c:v>
                </c:pt>
                <c:pt idx="1184">
                  <c:v>0.52432587006404463</c:v>
                </c:pt>
                <c:pt idx="1185">
                  <c:v>0.52432587006404463</c:v>
                </c:pt>
                <c:pt idx="1186">
                  <c:v>0.52432587006404463</c:v>
                </c:pt>
                <c:pt idx="1187">
                  <c:v>0.52432587006404463</c:v>
                </c:pt>
                <c:pt idx="1188">
                  <c:v>0.52432587006404463</c:v>
                </c:pt>
                <c:pt idx="1189">
                  <c:v>0.52432587006404463</c:v>
                </c:pt>
                <c:pt idx="1190">
                  <c:v>0.52432587006404463</c:v>
                </c:pt>
                <c:pt idx="1191">
                  <c:v>0.52432587006404463</c:v>
                </c:pt>
                <c:pt idx="1192">
                  <c:v>0.52432587006404463</c:v>
                </c:pt>
                <c:pt idx="1193">
                  <c:v>0.52432587006404463</c:v>
                </c:pt>
                <c:pt idx="1194">
                  <c:v>0.52432587006404463</c:v>
                </c:pt>
                <c:pt idx="1195">
                  <c:v>0.52432587006404463</c:v>
                </c:pt>
                <c:pt idx="1196">
                  <c:v>0.52432587006404463</c:v>
                </c:pt>
                <c:pt idx="1197">
                  <c:v>0.52432587006404463</c:v>
                </c:pt>
                <c:pt idx="1198">
                  <c:v>0.52432587006404463</c:v>
                </c:pt>
                <c:pt idx="1199">
                  <c:v>0.52432587006404463</c:v>
                </c:pt>
                <c:pt idx="1200">
                  <c:v>0.52432587006404463</c:v>
                </c:pt>
                <c:pt idx="1201">
                  <c:v>0.52432587006404463</c:v>
                </c:pt>
                <c:pt idx="1202">
                  <c:v>0.52432587006404463</c:v>
                </c:pt>
                <c:pt idx="1203">
                  <c:v>0.52432587006404463</c:v>
                </c:pt>
                <c:pt idx="1204">
                  <c:v>0.52432587006404463</c:v>
                </c:pt>
                <c:pt idx="1205">
                  <c:v>0.52432587006404463</c:v>
                </c:pt>
                <c:pt idx="1206">
                  <c:v>0.52432587006404463</c:v>
                </c:pt>
                <c:pt idx="1207">
                  <c:v>0.52432587006404463</c:v>
                </c:pt>
                <c:pt idx="1208">
                  <c:v>0.52432587006404463</c:v>
                </c:pt>
                <c:pt idx="1209">
                  <c:v>0.52432587006404463</c:v>
                </c:pt>
                <c:pt idx="1210">
                  <c:v>0.52432587006404463</c:v>
                </c:pt>
                <c:pt idx="1211">
                  <c:v>0.52432587006404463</c:v>
                </c:pt>
                <c:pt idx="1212">
                  <c:v>0.52432587006404463</c:v>
                </c:pt>
                <c:pt idx="1213">
                  <c:v>0.52432587006404463</c:v>
                </c:pt>
                <c:pt idx="1214">
                  <c:v>0.52432587006404463</c:v>
                </c:pt>
                <c:pt idx="1215">
                  <c:v>0.52432587006404463</c:v>
                </c:pt>
                <c:pt idx="1216">
                  <c:v>0.52432587006404463</c:v>
                </c:pt>
                <c:pt idx="1217">
                  <c:v>0.52432587006404463</c:v>
                </c:pt>
                <c:pt idx="1218">
                  <c:v>0.52432587006404463</c:v>
                </c:pt>
                <c:pt idx="1219">
                  <c:v>0.52432587006404463</c:v>
                </c:pt>
                <c:pt idx="1220">
                  <c:v>0.52432587006404463</c:v>
                </c:pt>
                <c:pt idx="1221">
                  <c:v>0.52432587006404463</c:v>
                </c:pt>
                <c:pt idx="1222">
                  <c:v>0.52432587006404463</c:v>
                </c:pt>
                <c:pt idx="1223">
                  <c:v>0.52432587006404463</c:v>
                </c:pt>
                <c:pt idx="1224">
                  <c:v>0.52432587006404463</c:v>
                </c:pt>
                <c:pt idx="1225">
                  <c:v>0.52432587006404463</c:v>
                </c:pt>
                <c:pt idx="1226">
                  <c:v>0.52432587006404463</c:v>
                </c:pt>
                <c:pt idx="1227">
                  <c:v>0.52432587006404463</c:v>
                </c:pt>
                <c:pt idx="1228">
                  <c:v>0.52432587006404463</c:v>
                </c:pt>
                <c:pt idx="1229">
                  <c:v>0.52432587006404463</c:v>
                </c:pt>
                <c:pt idx="1230">
                  <c:v>0.52432587006404463</c:v>
                </c:pt>
                <c:pt idx="1231">
                  <c:v>0.52432587006404463</c:v>
                </c:pt>
                <c:pt idx="1232">
                  <c:v>0.52432587006404463</c:v>
                </c:pt>
                <c:pt idx="1233">
                  <c:v>0.52432587006404463</c:v>
                </c:pt>
                <c:pt idx="1234">
                  <c:v>0.52432587006404463</c:v>
                </c:pt>
                <c:pt idx="1235">
                  <c:v>0.52432587006404463</c:v>
                </c:pt>
                <c:pt idx="1236">
                  <c:v>0.52432587006404463</c:v>
                </c:pt>
                <c:pt idx="1237">
                  <c:v>0.52432587006404463</c:v>
                </c:pt>
                <c:pt idx="1238">
                  <c:v>0.52432587006404463</c:v>
                </c:pt>
                <c:pt idx="1239">
                  <c:v>0.52432587006404463</c:v>
                </c:pt>
                <c:pt idx="1240">
                  <c:v>0.52432587006404463</c:v>
                </c:pt>
                <c:pt idx="1241">
                  <c:v>0.52432587006404463</c:v>
                </c:pt>
                <c:pt idx="1242">
                  <c:v>0.52432587006404463</c:v>
                </c:pt>
                <c:pt idx="1243">
                  <c:v>0.52432587006404463</c:v>
                </c:pt>
                <c:pt idx="1244">
                  <c:v>0.52432587006404463</c:v>
                </c:pt>
                <c:pt idx="1245">
                  <c:v>0.52432587006404463</c:v>
                </c:pt>
                <c:pt idx="1246">
                  <c:v>0.52432587006404463</c:v>
                </c:pt>
                <c:pt idx="1247">
                  <c:v>0.52432587006404463</c:v>
                </c:pt>
                <c:pt idx="1248">
                  <c:v>0.52432587006404463</c:v>
                </c:pt>
                <c:pt idx="1249">
                  <c:v>0.52432587006404463</c:v>
                </c:pt>
                <c:pt idx="1250">
                  <c:v>0.52432587006404463</c:v>
                </c:pt>
                <c:pt idx="1251">
                  <c:v>0.52432587006404463</c:v>
                </c:pt>
                <c:pt idx="1252">
                  <c:v>0.52432587006404463</c:v>
                </c:pt>
                <c:pt idx="1253">
                  <c:v>0.52432587006404463</c:v>
                </c:pt>
                <c:pt idx="1254">
                  <c:v>0.52432587006404463</c:v>
                </c:pt>
                <c:pt idx="1255">
                  <c:v>0.52432587006404463</c:v>
                </c:pt>
                <c:pt idx="1256">
                  <c:v>0.52432587006404463</c:v>
                </c:pt>
                <c:pt idx="1257">
                  <c:v>0.52432587006404463</c:v>
                </c:pt>
                <c:pt idx="1258">
                  <c:v>0.52432587006404463</c:v>
                </c:pt>
                <c:pt idx="1259">
                  <c:v>0.52432587006404463</c:v>
                </c:pt>
                <c:pt idx="1260">
                  <c:v>0.52432587006404463</c:v>
                </c:pt>
                <c:pt idx="1261">
                  <c:v>0.52432587006404463</c:v>
                </c:pt>
                <c:pt idx="1262">
                  <c:v>0.52432587006404463</c:v>
                </c:pt>
                <c:pt idx="1263">
                  <c:v>0.52432587006404463</c:v>
                </c:pt>
                <c:pt idx="1264">
                  <c:v>0.52432587006404463</c:v>
                </c:pt>
                <c:pt idx="1265">
                  <c:v>0.52432587006404463</c:v>
                </c:pt>
                <c:pt idx="1266">
                  <c:v>0.52432587006404463</c:v>
                </c:pt>
                <c:pt idx="1267">
                  <c:v>0.52432587006404463</c:v>
                </c:pt>
                <c:pt idx="1268">
                  <c:v>0.52432587006404463</c:v>
                </c:pt>
                <c:pt idx="1269">
                  <c:v>0.52432587006404463</c:v>
                </c:pt>
                <c:pt idx="1270">
                  <c:v>0.52432587006404463</c:v>
                </c:pt>
                <c:pt idx="1271">
                  <c:v>0.52432587006404463</c:v>
                </c:pt>
                <c:pt idx="1272">
                  <c:v>0.52432587006404463</c:v>
                </c:pt>
                <c:pt idx="1273">
                  <c:v>0.52432587006404463</c:v>
                </c:pt>
                <c:pt idx="1274">
                  <c:v>0.52432587006404463</c:v>
                </c:pt>
                <c:pt idx="1275">
                  <c:v>0.52432587006404463</c:v>
                </c:pt>
                <c:pt idx="1276">
                  <c:v>0.52432587006404463</c:v>
                </c:pt>
                <c:pt idx="1277">
                  <c:v>0.52432587006404463</c:v>
                </c:pt>
                <c:pt idx="1278">
                  <c:v>0.52432587006404463</c:v>
                </c:pt>
                <c:pt idx="1279">
                  <c:v>0.52432587006404463</c:v>
                </c:pt>
                <c:pt idx="1280">
                  <c:v>0.52432587006404463</c:v>
                </c:pt>
                <c:pt idx="1281">
                  <c:v>0.52432587006404463</c:v>
                </c:pt>
                <c:pt idx="1282">
                  <c:v>0.52432587006404463</c:v>
                </c:pt>
                <c:pt idx="1283">
                  <c:v>0.52432587006404463</c:v>
                </c:pt>
                <c:pt idx="1284">
                  <c:v>0.52432587006404463</c:v>
                </c:pt>
                <c:pt idx="1285">
                  <c:v>0.52432587006404463</c:v>
                </c:pt>
                <c:pt idx="1286">
                  <c:v>0.52432587006404463</c:v>
                </c:pt>
                <c:pt idx="1287">
                  <c:v>0.52432587006404463</c:v>
                </c:pt>
                <c:pt idx="1288">
                  <c:v>0.52432587006404463</c:v>
                </c:pt>
                <c:pt idx="1289">
                  <c:v>0.52432587006404463</c:v>
                </c:pt>
                <c:pt idx="1290">
                  <c:v>0.52432587006404463</c:v>
                </c:pt>
                <c:pt idx="1291">
                  <c:v>0.52432587006404463</c:v>
                </c:pt>
                <c:pt idx="1292">
                  <c:v>0.52432587006404463</c:v>
                </c:pt>
                <c:pt idx="1293">
                  <c:v>0.52432587006404463</c:v>
                </c:pt>
                <c:pt idx="1294">
                  <c:v>0.52432587006404463</c:v>
                </c:pt>
                <c:pt idx="1295">
                  <c:v>0.52432587006404463</c:v>
                </c:pt>
                <c:pt idx="1296">
                  <c:v>0.52432587006404463</c:v>
                </c:pt>
                <c:pt idx="1297">
                  <c:v>0.52432587006404463</c:v>
                </c:pt>
                <c:pt idx="1298">
                  <c:v>0.52432587006404463</c:v>
                </c:pt>
                <c:pt idx="1299">
                  <c:v>0.52432587006404463</c:v>
                </c:pt>
                <c:pt idx="1300">
                  <c:v>0.52432587006404463</c:v>
                </c:pt>
                <c:pt idx="1301">
                  <c:v>0.52432587006404463</c:v>
                </c:pt>
                <c:pt idx="1302">
                  <c:v>0.52432587006404463</c:v>
                </c:pt>
                <c:pt idx="1303">
                  <c:v>0.52432587006404463</c:v>
                </c:pt>
                <c:pt idx="1304">
                  <c:v>0.52432587006404463</c:v>
                </c:pt>
                <c:pt idx="1305">
                  <c:v>0.52432587006404463</c:v>
                </c:pt>
                <c:pt idx="1306">
                  <c:v>0.52432587006404463</c:v>
                </c:pt>
                <c:pt idx="1307">
                  <c:v>0.52432587006404463</c:v>
                </c:pt>
                <c:pt idx="1308">
                  <c:v>0.52432587006404463</c:v>
                </c:pt>
                <c:pt idx="1309">
                  <c:v>0.52432587006404463</c:v>
                </c:pt>
                <c:pt idx="1310">
                  <c:v>0.52432587006404463</c:v>
                </c:pt>
                <c:pt idx="1311">
                  <c:v>0.52432587006404463</c:v>
                </c:pt>
                <c:pt idx="1312">
                  <c:v>0.52432587006404463</c:v>
                </c:pt>
                <c:pt idx="1313">
                  <c:v>0.52432587006404463</c:v>
                </c:pt>
                <c:pt idx="1314">
                  <c:v>0.52432587006404463</c:v>
                </c:pt>
                <c:pt idx="1315">
                  <c:v>0.52432587006404463</c:v>
                </c:pt>
                <c:pt idx="1316">
                  <c:v>0.52432587006404463</c:v>
                </c:pt>
                <c:pt idx="1317">
                  <c:v>0.52432587006404463</c:v>
                </c:pt>
                <c:pt idx="1318">
                  <c:v>0.52432587006404463</c:v>
                </c:pt>
                <c:pt idx="1319">
                  <c:v>0.52432587006404463</c:v>
                </c:pt>
                <c:pt idx="1320">
                  <c:v>0.52432587006404463</c:v>
                </c:pt>
                <c:pt idx="1321">
                  <c:v>0.52432587006404463</c:v>
                </c:pt>
                <c:pt idx="1322">
                  <c:v>0.52432587006404463</c:v>
                </c:pt>
                <c:pt idx="1323">
                  <c:v>0.52432587006404463</c:v>
                </c:pt>
                <c:pt idx="1324">
                  <c:v>0.52432587006404463</c:v>
                </c:pt>
                <c:pt idx="1325">
                  <c:v>0.52432587006404463</c:v>
                </c:pt>
                <c:pt idx="1326">
                  <c:v>0.52432587006404463</c:v>
                </c:pt>
                <c:pt idx="1327">
                  <c:v>0.52432587006404463</c:v>
                </c:pt>
                <c:pt idx="1328">
                  <c:v>0.52432587006404463</c:v>
                </c:pt>
                <c:pt idx="1329">
                  <c:v>0.52432587006404463</c:v>
                </c:pt>
                <c:pt idx="1330">
                  <c:v>0.52432587006404463</c:v>
                </c:pt>
                <c:pt idx="1331">
                  <c:v>0.52432587006404463</c:v>
                </c:pt>
                <c:pt idx="1332">
                  <c:v>0.52432587006404463</c:v>
                </c:pt>
                <c:pt idx="1333">
                  <c:v>0.52432587006404463</c:v>
                </c:pt>
                <c:pt idx="1334">
                  <c:v>0.52432587006404463</c:v>
                </c:pt>
                <c:pt idx="1335">
                  <c:v>0.52432587006404463</c:v>
                </c:pt>
                <c:pt idx="1336">
                  <c:v>0.52432587006404463</c:v>
                </c:pt>
                <c:pt idx="1337">
                  <c:v>0.52432587006404463</c:v>
                </c:pt>
                <c:pt idx="1338">
                  <c:v>0.52432587006404463</c:v>
                </c:pt>
                <c:pt idx="1339">
                  <c:v>0.52432587006404463</c:v>
                </c:pt>
                <c:pt idx="1340">
                  <c:v>0.52432587006404463</c:v>
                </c:pt>
                <c:pt idx="1341">
                  <c:v>0.52432587006404463</c:v>
                </c:pt>
                <c:pt idx="1342">
                  <c:v>0.52432587006404463</c:v>
                </c:pt>
                <c:pt idx="1343">
                  <c:v>0.52432587006404463</c:v>
                </c:pt>
                <c:pt idx="1344">
                  <c:v>0.52432587006404463</c:v>
                </c:pt>
                <c:pt idx="1345">
                  <c:v>0.52432587006404463</c:v>
                </c:pt>
                <c:pt idx="1346">
                  <c:v>0.52432587006404463</c:v>
                </c:pt>
                <c:pt idx="1347">
                  <c:v>0.52432587006404463</c:v>
                </c:pt>
                <c:pt idx="1348">
                  <c:v>0.52432587006404463</c:v>
                </c:pt>
                <c:pt idx="1349">
                  <c:v>0.52432587006404463</c:v>
                </c:pt>
                <c:pt idx="1350">
                  <c:v>0.52432587006404463</c:v>
                </c:pt>
                <c:pt idx="1351">
                  <c:v>0.52458223809589699</c:v>
                </c:pt>
                <c:pt idx="1352">
                  <c:v>0.52502742790488466</c:v>
                </c:pt>
                <c:pt idx="1353">
                  <c:v>0.52565509048231507</c:v>
                </c:pt>
                <c:pt idx="1354">
                  <c:v>0.52661360004403035</c:v>
                </c:pt>
                <c:pt idx="1355">
                  <c:v>0.52819466267359994</c:v>
                </c:pt>
                <c:pt idx="1356">
                  <c:v>0.53021561263466244</c:v>
                </c:pt>
                <c:pt idx="1357">
                  <c:v>0.53250290488825558</c:v>
                </c:pt>
                <c:pt idx="1358">
                  <c:v>0.53517460258098815</c:v>
                </c:pt>
                <c:pt idx="1359">
                  <c:v>0.53792354054559977</c:v>
                </c:pt>
                <c:pt idx="1360">
                  <c:v>0.5394323475563304</c:v>
                </c:pt>
                <c:pt idx="1361">
                  <c:v>0.5394323475563304</c:v>
                </c:pt>
                <c:pt idx="1362">
                  <c:v>0.5394323475563304</c:v>
                </c:pt>
                <c:pt idx="1363">
                  <c:v>0.5394323475563304</c:v>
                </c:pt>
                <c:pt idx="1364">
                  <c:v>0.5394323475563304</c:v>
                </c:pt>
                <c:pt idx="1365">
                  <c:v>0.5394323475563304</c:v>
                </c:pt>
                <c:pt idx="1366">
                  <c:v>0.5394323475563304</c:v>
                </c:pt>
                <c:pt idx="1367">
                  <c:v>0.53976219449998109</c:v>
                </c:pt>
                <c:pt idx="1368">
                  <c:v>0.54112582490121564</c:v>
                </c:pt>
                <c:pt idx="1369">
                  <c:v>0.54112582490121564</c:v>
                </c:pt>
                <c:pt idx="1370">
                  <c:v>0.54112582490121564</c:v>
                </c:pt>
                <c:pt idx="1371">
                  <c:v>0.54112582490121564</c:v>
                </c:pt>
                <c:pt idx="1372">
                  <c:v>0.54112582490121564</c:v>
                </c:pt>
                <c:pt idx="1373">
                  <c:v>0.54112582490121564</c:v>
                </c:pt>
                <c:pt idx="1374">
                  <c:v>0.54185217326319868</c:v>
                </c:pt>
                <c:pt idx="1375">
                  <c:v>0.54534007178517097</c:v>
                </c:pt>
                <c:pt idx="1376">
                  <c:v>0.55230226221413004</c:v>
                </c:pt>
                <c:pt idx="1377">
                  <c:v>0.56031835821682308</c:v>
                </c:pt>
                <c:pt idx="1378">
                  <c:v>0.56743407132090251</c:v>
                </c:pt>
                <c:pt idx="1379">
                  <c:v>0.57363702284677054</c:v>
                </c:pt>
                <c:pt idx="1380">
                  <c:v>0.57703220687054191</c:v>
                </c:pt>
                <c:pt idx="1381">
                  <c:v>0.57703220687054191</c:v>
                </c:pt>
                <c:pt idx="1382">
                  <c:v>0.57703220687054191</c:v>
                </c:pt>
                <c:pt idx="1383">
                  <c:v>0.57703220687054191</c:v>
                </c:pt>
                <c:pt idx="1384">
                  <c:v>0.57703220687054191</c:v>
                </c:pt>
                <c:pt idx="1385">
                  <c:v>0.57703220687054191</c:v>
                </c:pt>
                <c:pt idx="1386">
                  <c:v>0.57703220687054191</c:v>
                </c:pt>
                <c:pt idx="1387">
                  <c:v>0.57703220687054191</c:v>
                </c:pt>
                <c:pt idx="1388">
                  <c:v>0.57703220687054191</c:v>
                </c:pt>
                <c:pt idx="1389">
                  <c:v>0.57703220687054191</c:v>
                </c:pt>
                <c:pt idx="1390">
                  <c:v>0.57703220687054191</c:v>
                </c:pt>
                <c:pt idx="1391">
                  <c:v>0.57703220687054191</c:v>
                </c:pt>
                <c:pt idx="1392">
                  <c:v>0.57703220687054191</c:v>
                </c:pt>
                <c:pt idx="1393">
                  <c:v>0.57703220687054191</c:v>
                </c:pt>
                <c:pt idx="1394">
                  <c:v>0.57703220687054191</c:v>
                </c:pt>
                <c:pt idx="1395">
                  <c:v>0.57703220687054191</c:v>
                </c:pt>
                <c:pt idx="1396">
                  <c:v>0.57703220687054191</c:v>
                </c:pt>
                <c:pt idx="1397">
                  <c:v>0.57703220687054191</c:v>
                </c:pt>
                <c:pt idx="1398">
                  <c:v>0.5771950733233232</c:v>
                </c:pt>
                <c:pt idx="1399">
                  <c:v>0.57790479977684761</c:v>
                </c:pt>
                <c:pt idx="1400">
                  <c:v>0.57891901084995456</c:v>
                </c:pt>
                <c:pt idx="1401">
                  <c:v>0.5805157858116915</c:v>
                </c:pt>
                <c:pt idx="1402">
                  <c:v>0.58368575079030449</c:v>
                </c:pt>
                <c:pt idx="1403">
                  <c:v>0.5893894328751702</c:v>
                </c:pt>
                <c:pt idx="1404">
                  <c:v>0.59586914213261344</c:v>
                </c:pt>
                <c:pt idx="1405">
                  <c:v>0.60030295248584797</c:v>
                </c:pt>
                <c:pt idx="1406">
                  <c:v>0.60154186202710103</c:v>
                </c:pt>
                <c:pt idx="1407">
                  <c:v>0.60154186202710103</c:v>
                </c:pt>
                <c:pt idx="1408">
                  <c:v>0.60154186202710103</c:v>
                </c:pt>
                <c:pt idx="1409">
                  <c:v>0.60154186202710103</c:v>
                </c:pt>
                <c:pt idx="1410">
                  <c:v>0.60154186202710103</c:v>
                </c:pt>
                <c:pt idx="1411">
                  <c:v>0.60154186202710103</c:v>
                </c:pt>
                <c:pt idx="1412">
                  <c:v>0.60154186202710103</c:v>
                </c:pt>
                <c:pt idx="1413">
                  <c:v>0.60154186202710103</c:v>
                </c:pt>
                <c:pt idx="1414">
                  <c:v>0.60154186202710103</c:v>
                </c:pt>
                <c:pt idx="1415">
                  <c:v>0.60154186202710103</c:v>
                </c:pt>
                <c:pt idx="1416">
                  <c:v>0.60154186202710103</c:v>
                </c:pt>
                <c:pt idx="1417">
                  <c:v>0.60154186202710103</c:v>
                </c:pt>
                <c:pt idx="1418">
                  <c:v>0.60154186202710103</c:v>
                </c:pt>
                <c:pt idx="1419">
                  <c:v>0.60154186202710103</c:v>
                </c:pt>
                <c:pt idx="1420">
                  <c:v>0.60252862730786172</c:v>
                </c:pt>
                <c:pt idx="1421">
                  <c:v>0.60525499790611259</c:v>
                </c:pt>
                <c:pt idx="1422">
                  <c:v>0.60658359817869767</c:v>
                </c:pt>
                <c:pt idx="1423">
                  <c:v>0.60658359817869767</c:v>
                </c:pt>
                <c:pt idx="1424">
                  <c:v>0.60658359817869767</c:v>
                </c:pt>
                <c:pt idx="1425">
                  <c:v>0.60658359817869767</c:v>
                </c:pt>
                <c:pt idx="1426">
                  <c:v>0.60658359817869767</c:v>
                </c:pt>
                <c:pt idx="1427">
                  <c:v>0.60658359817869767</c:v>
                </c:pt>
                <c:pt idx="1428">
                  <c:v>0.60658359817869767</c:v>
                </c:pt>
                <c:pt idx="1429">
                  <c:v>0.60669906941392426</c:v>
                </c:pt>
                <c:pt idx="1430">
                  <c:v>0.60928796711563948</c:v>
                </c:pt>
                <c:pt idx="1431">
                  <c:v>0.61438702352039953</c:v>
                </c:pt>
                <c:pt idx="1432">
                  <c:v>0.61996375760788758</c:v>
                </c:pt>
                <c:pt idx="1433">
                  <c:v>0.62466578433836883</c:v>
                </c:pt>
                <c:pt idx="1434">
                  <c:v>0.62673967325592495</c:v>
                </c:pt>
                <c:pt idx="1435">
                  <c:v>0.62673967325592495</c:v>
                </c:pt>
                <c:pt idx="1436">
                  <c:v>0.62673967325592495</c:v>
                </c:pt>
                <c:pt idx="1437">
                  <c:v>0.62673967325592495</c:v>
                </c:pt>
                <c:pt idx="1438">
                  <c:v>0.62673967325592495</c:v>
                </c:pt>
                <c:pt idx="1439">
                  <c:v>0.62673967325592495</c:v>
                </c:pt>
                <c:pt idx="1440">
                  <c:v>0.62689479401531589</c:v>
                </c:pt>
                <c:pt idx="1441">
                  <c:v>0.62728904703115973</c:v>
                </c:pt>
                <c:pt idx="1442">
                  <c:v>0.62728904703115973</c:v>
                </c:pt>
                <c:pt idx="1443">
                  <c:v>0.62728904703115973</c:v>
                </c:pt>
                <c:pt idx="1444">
                  <c:v>0.62728904703115973</c:v>
                </c:pt>
                <c:pt idx="1445">
                  <c:v>0.62728904703115973</c:v>
                </c:pt>
                <c:pt idx="1446">
                  <c:v>0.62780311851240223</c:v>
                </c:pt>
                <c:pt idx="1447">
                  <c:v>0.62966881108811601</c:v>
                </c:pt>
                <c:pt idx="1448">
                  <c:v>0.63140663179658563</c:v>
                </c:pt>
                <c:pt idx="1449">
                  <c:v>0.63204881627577181</c:v>
                </c:pt>
                <c:pt idx="1450">
                  <c:v>0.63211198774829647</c:v>
                </c:pt>
                <c:pt idx="1451">
                  <c:v>0.63211198774829647</c:v>
                </c:pt>
                <c:pt idx="1452">
                  <c:v>0.63211198774829647</c:v>
                </c:pt>
                <c:pt idx="1453">
                  <c:v>0.63211198774829647</c:v>
                </c:pt>
                <c:pt idx="1454">
                  <c:v>0.63211198774829647</c:v>
                </c:pt>
                <c:pt idx="1455">
                  <c:v>0.63211198774829647</c:v>
                </c:pt>
                <c:pt idx="1456">
                  <c:v>0.63211198774829647</c:v>
                </c:pt>
                <c:pt idx="1457">
                  <c:v>0.63211198774829647</c:v>
                </c:pt>
                <c:pt idx="1458">
                  <c:v>0.63211198774829647</c:v>
                </c:pt>
                <c:pt idx="1459">
                  <c:v>0.63211198774829647</c:v>
                </c:pt>
                <c:pt idx="1460">
                  <c:v>0.63211198774829647</c:v>
                </c:pt>
                <c:pt idx="1461">
                  <c:v>0.63211198774829647</c:v>
                </c:pt>
                <c:pt idx="1462">
                  <c:v>0.63211198774829647</c:v>
                </c:pt>
                <c:pt idx="1463">
                  <c:v>0.63211198774829647</c:v>
                </c:pt>
                <c:pt idx="1464">
                  <c:v>0.63211198774829647</c:v>
                </c:pt>
                <c:pt idx="1465">
                  <c:v>0.63211198774829647</c:v>
                </c:pt>
                <c:pt idx="1466">
                  <c:v>0.63211198774829647</c:v>
                </c:pt>
                <c:pt idx="1467">
                  <c:v>0.63211198774829647</c:v>
                </c:pt>
                <c:pt idx="1468">
                  <c:v>0.63211198774829647</c:v>
                </c:pt>
                <c:pt idx="1469">
                  <c:v>0.63211198774829647</c:v>
                </c:pt>
                <c:pt idx="1470">
                  <c:v>0.63211198774829647</c:v>
                </c:pt>
                <c:pt idx="1471">
                  <c:v>0.63211198774829647</c:v>
                </c:pt>
                <c:pt idx="1472">
                  <c:v>0.63211198774829647</c:v>
                </c:pt>
                <c:pt idx="1473">
                  <c:v>0.63211198774829647</c:v>
                </c:pt>
                <c:pt idx="1474">
                  <c:v>0.63211198774829647</c:v>
                </c:pt>
                <c:pt idx="1475">
                  <c:v>0.63211198774829647</c:v>
                </c:pt>
                <c:pt idx="1476">
                  <c:v>0.63211198774829647</c:v>
                </c:pt>
                <c:pt idx="1477">
                  <c:v>0.63211198774829647</c:v>
                </c:pt>
                <c:pt idx="1478">
                  <c:v>0.63211198774829647</c:v>
                </c:pt>
                <c:pt idx="1479">
                  <c:v>0.63211198774829647</c:v>
                </c:pt>
                <c:pt idx="1480">
                  <c:v>0.63211198774829647</c:v>
                </c:pt>
                <c:pt idx="1481">
                  <c:v>0.63211198774829647</c:v>
                </c:pt>
                <c:pt idx="1482">
                  <c:v>0.63211198774829647</c:v>
                </c:pt>
                <c:pt idx="1483">
                  <c:v>0.63211198774829647</c:v>
                </c:pt>
                <c:pt idx="1484">
                  <c:v>0.63211198774829647</c:v>
                </c:pt>
                <c:pt idx="1485">
                  <c:v>0.63211198774829647</c:v>
                </c:pt>
                <c:pt idx="1486">
                  <c:v>0.63211198774829647</c:v>
                </c:pt>
                <c:pt idx="1487">
                  <c:v>0.63211198774829647</c:v>
                </c:pt>
                <c:pt idx="1488">
                  <c:v>0.63211198774829647</c:v>
                </c:pt>
                <c:pt idx="1489">
                  <c:v>0.63211198774829647</c:v>
                </c:pt>
                <c:pt idx="1490">
                  <c:v>0.63211198774829647</c:v>
                </c:pt>
                <c:pt idx="1491">
                  <c:v>0.63211198774829647</c:v>
                </c:pt>
                <c:pt idx="1492">
                  <c:v>0.63211198774829647</c:v>
                </c:pt>
                <c:pt idx="1493">
                  <c:v>0.63211198774829647</c:v>
                </c:pt>
                <c:pt idx="1494">
                  <c:v>0.63211198774829647</c:v>
                </c:pt>
                <c:pt idx="1495">
                  <c:v>0.63211198774829647</c:v>
                </c:pt>
                <c:pt idx="1496">
                  <c:v>0.63211198774829647</c:v>
                </c:pt>
                <c:pt idx="1497">
                  <c:v>0.63211198774829647</c:v>
                </c:pt>
                <c:pt idx="1498">
                  <c:v>0.63211198774829647</c:v>
                </c:pt>
                <c:pt idx="1499">
                  <c:v>0.63211198774829647</c:v>
                </c:pt>
                <c:pt idx="1500">
                  <c:v>0.63211198774829647</c:v>
                </c:pt>
                <c:pt idx="1501">
                  <c:v>0.63211198774829647</c:v>
                </c:pt>
                <c:pt idx="1502">
                  <c:v>0.63211198774829647</c:v>
                </c:pt>
                <c:pt idx="1503">
                  <c:v>0.63211198774829647</c:v>
                </c:pt>
                <c:pt idx="1504">
                  <c:v>0.63211198774829647</c:v>
                </c:pt>
                <c:pt idx="1505">
                  <c:v>0.63211198774829647</c:v>
                </c:pt>
                <c:pt idx="1506">
                  <c:v>0.63211198774829647</c:v>
                </c:pt>
                <c:pt idx="1507">
                  <c:v>0.63211198774829647</c:v>
                </c:pt>
                <c:pt idx="1508">
                  <c:v>0.63211198774829647</c:v>
                </c:pt>
                <c:pt idx="1509">
                  <c:v>0.63211198774829647</c:v>
                </c:pt>
                <c:pt idx="1510">
                  <c:v>0.63211198774829647</c:v>
                </c:pt>
                <c:pt idx="1511">
                  <c:v>0.63211198774829647</c:v>
                </c:pt>
                <c:pt idx="1512">
                  <c:v>0.63211198774829647</c:v>
                </c:pt>
                <c:pt idx="1513">
                  <c:v>0.63211198774829647</c:v>
                </c:pt>
                <c:pt idx="1514">
                  <c:v>0.63211198774829647</c:v>
                </c:pt>
                <c:pt idx="1515">
                  <c:v>0.63211198774829647</c:v>
                </c:pt>
                <c:pt idx="1516">
                  <c:v>0.63211198774829647</c:v>
                </c:pt>
                <c:pt idx="1517">
                  <c:v>0.63211198774829647</c:v>
                </c:pt>
                <c:pt idx="1518">
                  <c:v>0.63211198774829647</c:v>
                </c:pt>
                <c:pt idx="1519">
                  <c:v>0.63211198774829647</c:v>
                </c:pt>
                <c:pt idx="1520">
                  <c:v>0.63211198774829647</c:v>
                </c:pt>
                <c:pt idx="1521">
                  <c:v>0.63211198774829647</c:v>
                </c:pt>
                <c:pt idx="1522">
                  <c:v>0.63211198774829647</c:v>
                </c:pt>
                <c:pt idx="1523">
                  <c:v>0.63211198774829647</c:v>
                </c:pt>
                <c:pt idx="1524">
                  <c:v>0.6324634505394009</c:v>
                </c:pt>
                <c:pt idx="1525">
                  <c:v>0.63449073026206138</c:v>
                </c:pt>
                <c:pt idx="1526">
                  <c:v>0.63751239579321828</c:v>
                </c:pt>
                <c:pt idx="1527">
                  <c:v>0.64046747658778158</c:v>
                </c:pt>
                <c:pt idx="1528">
                  <c:v>0.64254303084109665</c:v>
                </c:pt>
                <c:pt idx="1529">
                  <c:v>0.64339817763507301</c:v>
                </c:pt>
                <c:pt idx="1530">
                  <c:v>0.64339817763507301</c:v>
                </c:pt>
                <c:pt idx="1531">
                  <c:v>0.64339817763507301</c:v>
                </c:pt>
                <c:pt idx="1532">
                  <c:v>0.64339817763507301</c:v>
                </c:pt>
                <c:pt idx="1533">
                  <c:v>0.64339817763507301</c:v>
                </c:pt>
                <c:pt idx="1534">
                  <c:v>0.64339817763507301</c:v>
                </c:pt>
                <c:pt idx="1535">
                  <c:v>0.64339817763507301</c:v>
                </c:pt>
                <c:pt idx="1536">
                  <c:v>0.64339817763507301</c:v>
                </c:pt>
                <c:pt idx="1537">
                  <c:v>0.64339817763507301</c:v>
                </c:pt>
                <c:pt idx="1538">
                  <c:v>0.64339817763507301</c:v>
                </c:pt>
                <c:pt idx="1539">
                  <c:v>0.64339817763507301</c:v>
                </c:pt>
                <c:pt idx="1540">
                  <c:v>0.64339817763507301</c:v>
                </c:pt>
                <c:pt idx="1541">
                  <c:v>0.64339817763507301</c:v>
                </c:pt>
                <c:pt idx="1542">
                  <c:v>0.64339817763507301</c:v>
                </c:pt>
                <c:pt idx="1543">
                  <c:v>0.64339817763507301</c:v>
                </c:pt>
                <c:pt idx="1544">
                  <c:v>0.64339817763507301</c:v>
                </c:pt>
                <c:pt idx="1545">
                  <c:v>0.64339817763507301</c:v>
                </c:pt>
                <c:pt idx="1546">
                  <c:v>0.64339817763507301</c:v>
                </c:pt>
                <c:pt idx="1547">
                  <c:v>0.64339817763507301</c:v>
                </c:pt>
                <c:pt idx="1548">
                  <c:v>0.64339817763507301</c:v>
                </c:pt>
                <c:pt idx="1549">
                  <c:v>0.64339817763507301</c:v>
                </c:pt>
                <c:pt idx="1550">
                  <c:v>0.64339817763507301</c:v>
                </c:pt>
                <c:pt idx="1551">
                  <c:v>0.64339817763507301</c:v>
                </c:pt>
                <c:pt idx="1552">
                  <c:v>0.64339817763507301</c:v>
                </c:pt>
                <c:pt idx="1553">
                  <c:v>0.64339817763507301</c:v>
                </c:pt>
                <c:pt idx="1554">
                  <c:v>0.64339817763507301</c:v>
                </c:pt>
                <c:pt idx="1555">
                  <c:v>0.64339817763507301</c:v>
                </c:pt>
                <c:pt idx="1556">
                  <c:v>0.64339817763507301</c:v>
                </c:pt>
                <c:pt idx="1557">
                  <c:v>0.64339817763507301</c:v>
                </c:pt>
                <c:pt idx="1558">
                  <c:v>0.64339817763507301</c:v>
                </c:pt>
                <c:pt idx="1559">
                  <c:v>0.64339817763507301</c:v>
                </c:pt>
                <c:pt idx="1560">
                  <c:v>0.64339817763507301</c:v>
                </c:pt>
                <c:pt idx="1561">
                  <c:v>0.64339817763507301</c:v>
                </c:pt>
                <c:pt idx="1562">
                  <c:v>0.64339817763507301</c:v>
                </c:pt>
                <c:pt idx="1563">
                  <c:v>0.64339817763507301</c:v>
                </c:pt>
                <c:pt idx="1564">
                  <c:v>0.64339817763507301</c:v>
                </c:pt>
                <c:pt idx="1565">
                  <c:v>0.64339817763507301</c:v>
                </c:pt>
                <c:pt idx="1566">
                  <c:v>0.64339817763507301</c:v>
                </c:pt>
                <c:pt idx="1567">
                  <c:v>0.64339817763507301</c:v>
                </c:pt>
                <c:pt idx="1568">
                  <c:v>0.64339817763507301</c:v>
                </c:pt>
                <c:pt idx="1569">
                  <c:v>0.64339817763507301</c:v>
                </c:pt>
                <c:pt idx="1570">
                  <c:v>0.64339817763507301</c:v>
                </c:pt>
                <c:pt idx="1571">
                  <c:v>0.64339817763507301</c:v>
                </c:pt>
                <c:pt idx="1572">
                  <c:v>0.64339817763507301</c:v>
                </c:pt>
                <c:pt idx="1573">
                  <c:v>0.64339817763507301</c:v>
                </c:pt>
                <c:pt idx="1574">
                  <c:v>0.64339817763507301</c:v>
                </c:pt>
                <c:pt idx="1575">
                  <c:v>0.64339817763507301</c:v>
                </c:pt>
                <c:pt idx="1576">
                  <c:v>0.64339817763507301</c:v>
                </c:pt>
                <c:pt idx="1577">
                  <c:v>0.64339817763507301</c:v>
                </c:pt>
                <c:pt idx="1578">
                  <c:v>0.64339817763507301</c:v>
                </c:pt>
                <c:pt idx="1579">
                  <c:v>0.64339817763507301</c:v>
                </c:pt>
                <c:pt idx="1580">
                  <c:v>0.64339817763507301</c:v>
                </c:pt>
                <c:pt idx="1581">
                  <c:v>0.64339817763507301</c:v>
                </c:pt>
                <c:pt idx="1582">
                  <c:v>0.64339817763507301</c:v>
                </c:pt>
                <c:pt idx="1583">
                  <c:v>0.64339817763507301</c:v>
                </c:pt>
                <c:pt idx="1584">
                  <c:v>0.64339817763507301</c:v>
                </c:pt>
                <c:pt idx="1585">
                  <c:v>0.64339817763507301</c:v>
                </c:pt>
                <c:pt idx="1586">
                  <c:v>0.64339817763507301</c:v>
                </c:pt>
                <c:pt idx="1587">
                  <c:v>0.64339817763507301</c:v>
                </c:pt>
                <c:pt idx="1588">
                  <c:v>0.64339817763507301</c:v>
                </c:pt>
                <c:pt idx="1589">
                  <c:v>0.64339817763507301</c:v>
                </c:pt>
                <c:pt idx="1590">
                  <c:v>0.64339817763507301</c:v>
                </c:pt>
                <c:pt idx="1591">
                  <c:v>0.64339817763507301</c:v>
                </c:pt>
                <c:pt idx="1592">
                  <c:v>0.64339817763507301</c:v>
                </c:pt>
                <c:pt idx="1593">
                  <c:v>0.64339817763507301</c:v>
                </c:pt>
                <c:pt idx="1594">
                  <c:v>0.64339817763507301</c:v>
                </c:pt>
                <c:pt idx="1595">
                  <c:v>0.64339817763507301</c:v>
                </c:pt>
                <c:pt idx="1596">
                  <c:v>0.64339817763507301</c:v>
                </c:pt>
                <c:pt idx="1597">
                  <c:v>0.64339817763507301</c:v>
                </c:pt>
                <c:pt idx="1598">
                  <c:v>0.64339817763507301</c:v>
                </c:pt>
                <c:pt idx="1599">
                  <c:v>0.64339817763507301</c:v>
                </c:pt>
                <c:pt idx="1600">
                  <c:v>0.64339817763507301</c:v>
                </c:pt>
                <c:pt idx="1601">
                  <c:v>0.64339817763507301</c:v>
                </c:pt>
                <c:pt idx="1602">
                  <c:v>0.64339817763507301</c:v>
                </c:pt>
                <c:pt idx="1603">
                  <c:v>0.64339817763507301</c:v>
                </c:pt>
                <c:pt idx="1604">
                  <c:v>0.64339817763507301</c:v>
                </c:pt>
                <c:pt idx="1605">
                  <c:v>0.64339817763507301</c:v>
                </c:pt>
                <c:pt idx="1606">
                  <c:v>0.64339817763507301</c:v>
                </c:pt>
                <c:pt idx="1607">
                  <c:v>0.64339817763507301</c:v>
                </c:pt>
                <c:pt idx="1608">
                  <c:v>0.64339817763507301</c:v>
                </c:pt>
                <c:pt idx="1609">
                  <c:v>0.64339817763507301</c:v>
                </c:pt>
                <c:pt idx="1610">
                  <c:v>0.64339817763507301</c:v>
                </c:pt>
                <c:pt idx="1611">
                  <c:v>0.64339817763507301</c:v>
                </c:pt>
                <c:pt idx="1612">
                  <c:v>0.64339817763507301</c:v>
                </c:pt>
                <c:pt idx="1613">
                  <c:v>0.64339817763507301</c:v>
                </c:pt>
                <c:pt idx="1614">
                  <c:v>0.64339817763507301</c:v>
                </c:pt>
                <c:pt idx="1615">
                  <c:v>0.64339817763507301</c:v>
                </c:pt>
                <c:pt idx="1616">
                  <c:v>0.64339817763507301</c:v>
                </c:pt>
                <c:pt idx="1617">
                  <c:v>0.64339817763507301</c:v>
                </c:pt>
                <c:pt idx="1618">
                  <c:v>0.64339817763507301</c:v>
                </c:pt>
                <c:pt idx="1619">
                  <c:v>0.64339817763507301</c:v>
                </c:pt>
                <c:pt idx="1620">
                  <c:v>0.64339817763507301</c:v>
                </c:pt>
                <c:pt idx="1621">
                  <c:v>0.64339817763507301</c:v>
                </c:pt>
                <c:pt idx="1622">
                  <c:v>0.64339817763507301</c:v>
                </c:pt>
                <c:pt idx="1623">
                  <c:v>0.64339817763507301</c:v>
                </c:pt>
                <c:pt idx="1624">
                  <c:v>0.64339817763507301</c:v>
                </c:pt>
                <c:pt idx="1625">
                  <c:v>0.64339817763507301</c:v>
                </c:pt>
                <c:pt idx="1626">
                  <c:v>0.64339817763507301</c:v>
                </c:pt>
                <c:pt idx="1627">
                  <c:v>0.64339817763507301</c:v>
                </c:pt>
                <c:pt idx="1628">
                  <c:v>0.64458874426698887</c:v>
                </c:pt>
                <c:pt idx="1629">
                  <c:v>0.64584399953008564</c:v>
                </c:pt>
                <c:pt idx="1630">
                  <c:v>0.64584399953008564</c:v>
                </c:pt>
                <c:pt idx="1631">
                  <c:v>0.64584399953008564</c:v>
                </c:pt>
                <c:pt idx="1632">
                  <c:v>0.64584399953008564</c:v>
                </c:pt>
                <c:pt idx="1633">
                  <c:v>0.64584399953008564</c:v>
                </c:pt>
                <c:pt idx="1634">
                  <c:v>0.64584399953008564</c:v>
                </c:pt>
                <c:pt idx="1635">
                  <c:v>0.64584399953008564</c:v>
                </c:pt>
                <c:pt idx="1636">
                  <c:v>0.64584399953008564</c:v>
                </c:pt>
                <c:pt idx="1637">
                  <c:v>0.64584399953008564</c:v>
                </c:pt>
                <c:pt idx="1638">
                  <c:v>0.64584399953008564</c:v>
                </c:pt>
                <c:pt idx="1639">
                  <c:v>0.64584399953008564</c:v>
                </c:pt>
                <c:pt idx="1640">
                  <c:v>0.64584399953008564</c:v>
                </c:pt>
                <c:pt idx="1641">
                  <c:v>0.64584399953008564</c:v>
                </c:pt>
                <c:pt idx="1642">
                  <c:v>0.64584399953008564</c:v>
                </c:pt>
                <c:pt idx="1643">
                  <c:v>0.64584399953008564</c:v>
                </c:pt>
                <c:pt idx="1644">
                  <c:v>0.64584399953008564</c:v>
                </c:pt>
                <c:pt idx="1645">
                  <c:v>0.64584399953008564</c:v>
                </c:pt>
                <c:pt idx="1646">
                  <c:v>0.64584399953008564</c:v>
                </c:pt>
                <c:pt idx="1647">
                  <c:v>0.64584399953008564</c:v>
                </c:pt>
                <c:pt idx="1648">
                  <c:v>0.64584399953008564</c:v>
                </c:pt>
                <c:pt idx="1649">
                  <c:v>0.64584399953008564</c:v>
                </c:pt>
                <c:pt idx="1650">
                  <c:v>0.64584399953008564</c:v>
                </c:pt>
                <c:pt idx="1651">
                  <c:v>0.64584399953008564</c:v>
                </c:pt>
                <c:pt idx="1652">
                  <c:v>0.64584399953008564</c:v>
                </c:pt>
                <c:pt idx="1653">
                  <c:v>0.64584399953008564</c:v>
                </c:pt>
                <c:pt idx="1654">
                  <c:v>0.64584399953008564</c:v>
                </c:pt>
                <c:pt idx="1655">
                  <c:v>0.64584399953008564</c:v>
                </c:pt>
                <c:pt idx="1656">
                  <c:v>0.64584399953008564</c:v>
                </c:pt>
                <c:pt idx="1657">
                  <c:v>0.64584399953008564</c:v>
                </c:pt>
                <c:pt idx="1658">
                  <c:v>0.64584399953008564</c:v>
                </c:pt>
                <c:pt idx="1659">
                  <c:v>0.64584399953008564</c:v>
                </c:pt>
                <c:pt idx="1660">
                  <c:v>0.64584399953008564</c:v>
                </c:pt>
                <c:pt idx="1661">
                  <c:v>0.64584399953008564</c:v>
                </c:pt>
                <c:pt idx="1662">
                  <c:v>0.64584399953008564</c:v>
                </c:pt>
                <c:pt idx="1663">
                  <c:v>0.64584399953008564</c:v>
                </c:pt>
                <c:pt idx="1664">
                  <c:v>0.64584399953008564</c:v>
                </c:pt>
                <c:pt idx="1665">
                  <c:v>0.64584399953008564</c:v>
                </c:pt>
                <c:pt idx="1666">
                  <c:v>0.64584399953008564</c:v>
                </c:pt>
                <c:pt idx="1667">
                  <c:v>0.64584399953008564</c:v>
                </c:pt>
                <c:pt idx="1668">
                  <c:v>0.64584399953008564</c:v>
                </c:pt>
                <c:pt idx="1669">
                  <c:v>0.64584399953008564</c:v>
                </c:pt>
                <c:pt idx="1670">
                  <c:v>0.64584399953008564</c:v>
                </c:pt>
                <c:pt idx="1671">
                  <c:v>0.64584399953008564</c:v>
                </c:pt>
                <c:pt idx="1672">
                  <c:v>0.64584399953008564</c:v>
                </c:pt>
                <c:pt idx="1673">
                  <c:v>0.64584399953008564</c:v>
                </c:pt>
                <c:pt idx="1674">
                  <c:v>0.64584399953008564</c:v>
                </c:pt>
                <c:pt idx="1675">
                  <c:v>0.64584399953008564</c:v>
                </c:pt>
                <c:pt idx="1676">
                  <c:v>0.64584399953008564</c:v>
                </c:pt>
                <c:pt idx="1677">
                  <c:v>0.64584399953008564</c:v>
                </c:pt>
                <c:pt idx="1678">
                  <c:v>0.64584399953008564</c:v>
                </c:pt>
                <c:pt idx="1679">
                  <c:v>0.64584399953008564</c:v>
                </c:pt>
                <c:pt idx="1680">
                  <c:v>0.64584399953008564</c:v>
                </c:pt>
                <c:pt idx="1681">
                  <c:v>0.64584399953008564</c:v>
                </c:pt>
                <c:pt idx="1682">
                  <c:v>0.64584399953008564</c:v>
                </c:pt>
                <c:pt idx="1683">
                  <c:v>0.64584399953008564</c:v>
                </c:pt>
                <c:pt idx="1684">
                  <c:v>0.64584399953008564</c:v>
                </c:pt>
                <c:pt idx="1685">
                  <c:v>0.64584399953008564</c:v>
                </c:pt>
                <c:pt idx="1686">
                  <c:v>0.64584399953008564</c:v>
                </c:pt>
                <c:pt idx="1687">
                  <c:v>0.64584399953008564</c:v>
                </c:pt>
                <c:pt idx="1688">
                  <c:v>0.64584399953008564</c:v>
                </c:pt>
                <c:pt idx="1689">
                  <c:v>0.64584399953008564</c:v>
                </c:pt>
                <c:pt idx="1690">
                  <c:v>0.64584399953008564</c:v>
                </c:pt>
                <c:pt idx="1691">
                  <c:v>0.64584399953008564</c:v>
                </c:pt>
                <c:pt idx="1692">
                  <c:v>0.64584399953008564</c:v>
                </c:pt>
                <c:pt idx="1693">
                  <c:v>0.64584399953008564</c:v>
                </c:pt>
                <c:pt idx="1694">
                  <c:v>0.64584399953008564</c:v>
                </c:pt>
                <c:pt idx="1695">
                  <c:v>0.64584399953008564</c:v>
                </c:pt>
                <c:pt idx="1696">
                  <c:v>0.64584399953008564</c:v>
                </c:pt>
                <c:pt idx="1697">
                  <c:v>0.64584399953008564</c:v>
                </c:pt>
                <c:pt idx="1698">
                  <c:v>0.64584399953008564</c:v>
                </c:pt>
                <c:pt idx="1699">
                  <c:v>0.64584399953008564</c:v>
                </c:pt>
                <c:pt idx="1700">
                  <c:v>0.64584399953008564</c:v>
                </c:pt>
                <c:pt idx="1701">
                  <c:v>0.64584399953008564</c:v>
                </c:pt>
                <c:pt idx="1702">
                  <c:v>0.64584399953008564</c:v>
                </c:pt>
                <c:pt idx="1703">
                  <c:v>0.64584399953008564</c:v>
                </c:pt>
                <c:pt idx="1704">
                  <c:v>0.64584399953008564</c:v>
                </c:pt>
                <c:pt idx="1705">
                  <c:v>0.64584399953008564</c:v>
                </c:pt>
                <c:pt idx="1706">
                  <c:v>0.64584399953008564</c:v>
                </c:pt>
                <c:pt idx="1707">
                  <c:v>0.64584399953008564</c:v>
                </c:pt>
                <c:pt idx="1708">
                  <c:v>0.64584399953008564</c:v>
                </c:pt>
                <c:pt idx="1709">
                  <c:v>0.64584399953008564</c:v>
                </c:pt>
                <c:pt idx="1710">
                  <c:v>0.64584399953008564</c:v>
                </c:pt>
                <c:pt idx="1711">
                  <c:v>0.64584399953008564</c:v>
                </c:pt>
                <c:pt idx="1712">
                  <c:v>0.64584399953008564</c:v>
                </c:pt>
                <c:pt idx="1713">
                  <c:v>0.64584399953008564</c:v>
                </c:pt>
                <c:pt idx="1714">
                  <c:v>0.64584399953008564</c:v>
                </c:pt>
                <c:pt idx="1715">
                  <c:v>0.64584399953008564</c:v>
                </c:pt>
                <c:pt idx="1716">
                  <c:v>0.64584399953008564</c:v>
                </c:pt>
                <c:pt idx="1717">
                  <c:v>0.64584399953008564</c:v>
                </c:pt>
                <c:pt idx="1718">
                  <c:v>0.64584399953008564</c:v>
                </c:pt>
                <c:pt idx="1719">
                  <c:v>0.64584399953008564</c:v>
                </c:pt>
                <c:pt idx="1720">
                  <c:v>0.64584399953008564</c:v>
                </c:pt>
                <c:pt idx="1721">
                  <c:v>0.64584399953008564</c:v>
                </c:pt>
                <c:pt idx="1722">
                  <c:v>0.64584399953008564</c:v>
                </c:pt>
                <c:pt idx="1723">
                  <c:v>0.64584399953008564</c:v>
                </c:pt>
                <c:pt idx="1724">
                  <c:v>0.64584399953008564</c:v>
                </c:pt>
                <c:pt idx="1725">
                  <c:v>0.64584399953008564</c:v>
                </c:pt>
                <c:pt idx="1726">
                  <c:v>0.64584399953008564</c:v>
                </c:pt>
                <c:pt idx="1727">
                  <c:v>0.64584399953008564</c:v>
                </c:pt>
                <c:pt idx="1728">
                  <c:v>0.64799996686068673</c:v>
                </c:pt>
                <c:pt idx="1729">
                  <c:v>0.65183137434116101</c:v>
                </c:pt>
                <c:pt idx="1730">
                  <c:v>0.65623811319180936</c:v>
                </c:pt>
                <c:pt idx="1731">
                  <c:v>0.66068663599234589</c:v>
                </c:pt>
                <c:pt idx="1732">
                  <c:v>0.66467261129795729</c:v>
                </c:pt>
                <c:pt idx="1733">
                  <c:v>0.66820762369001596</c:v>
                </c:pt>
                <c:pt idx="1734">
                  <c:v>0.67154027651119141</c:v>
                </c:pt>
                <c:pt idx="1735">
                  <c:v>0.67513854636956572</c:v>
                </c:pt>
                <c:pt idx="1736">
                  <c:v>0.67875966959254574</c:v>
                </c:pt>
                <c:pt idx="1737">
                  <c:v>0.68217396970678257</c:v>
                </c:pt>
                <c:pt idx="1738">
                  <c:v>0.68516763403346126</c:v>
                </c:pt>
                <c:pt idx="1739">
                  <c:v>0.6871129233733787</c:v>
                </c:pt>
                <c:pt idx="1740">
                  <c:v>0.68762332019119976</c:v>
                </c:pt>
                <c:pt idx="1741">
                  <c:v>0.68762332019119976</c:v>
                </c:pt>
                <c:pt idx="1742">
                  <c:v>0.68762332019119976</c:v>
                </c:pt>
                <c:pt idx="1743">
                  <c:v>0.68762332019119976</c:v>
                </c:pt>
                <c:pt idx="1744">
                  <c:v>0.68762332019119976</c:v>
                </c:pt>
                <c:pt idx="1745">
                  <c:v>0.68762332019119976</c:v>
                </c:pt>
                <c:pt idx="1746">
                  <c:v>0.68762332019119976</c:v>
                </c:pt>
                <c:pt idx="1747">
                  <c:v>0.68762332019119976</c:v>
                </c:pt>
                <c:pt idx="1748">
                  <c:v>0.68762332019119976</c:v>
                </c:pt>
                <c:pt idx="1749">
                  <c:v>0.68762332019119976</c:v>
                </c:pt>
                <c:pt idx="1750">
                  <c:v>0.68762332019119976</c:v>
                </c:pt>
                <c:pt idx="1751">
                  <c:v>0.68762332019119976</c:v>
                </c:pt>
                <c:pt idx="1752">
                  <c:v>0.68762332019119976</c:v>
                </c:pt>
                <c:pt idx="1753">
                  <c:v>0.68762332019119976</c:v>
                </c:pt>
                <c:pt idx="1754">
                  <c:v>0.68762332019119976</c:v>
                </c:pt>
                <c:pt idx="1755">
                  <c:v>0.68762332019119976</c:v>
                </c:pt>
                <c:pt idx="1756">
                  <c:v>0.68762332019119976</c:v>
                </c:pt>
                <c:pt idx="1757">
                  <c:v>0.68762332019119976</c:v>
                </c:pt>
                <c:pt idx="1758">
                  <c:v>0.68762332019119976</c:v>
                </c:pt>
                <c:pt idx="1759">
                  <c:v>0.68762332019119976</c:v>
                </c:pt>
                <c:pt idx="1760">
                  <c:v>0.68762332019119976</c:v>
                </c:pt>
                <c:pt idx="1761">
                  <c:v>0.68762332019119976</c:v>
                </c:pt>
                <c:pt idx="1762">
                  <c:v>0.68762332019119976</c:v>
                </c:pt>
                <c:pt idx="1763">
                  <c:v>0.68762332019119976</c:v>
                </c:pt>
                <c:pt idx="1764">
                  <c:v>0.68762332019119976</c:v>
                </c:pt>
                <c:pt idx="1765">
                  <c:v>0.68762332019119976</c:v>
                </c:pt>
                <c:pt idx="1766">
                  <c:v>0.6881978660738779</c:v>
                </c:pt>
                <c:pt idx="1767">
                  <c:v>0.69044004771296819</c:v>
                </c:pt>
                <c:pt idx="1768">
                  <c:v>0.69441664037091966</c:v>
                </c:pt>
                <c:pt idx="1769">
                  <c:v>0.6996802183152705</c:v>
                </c:pt>
                <c:pt idx="1770">
                  <c:v>0.70535445160760402</c:v>
                </c:pt>
                <c:pt idx="1771">
                  <c:v>0.71081792618446893</c:v>
                </c:pt>
                <c:pt idx="1772">
                  <c:v>0.71579715663524257</c:v>
                </c:pt>
                <c:pt idx="1773">
                  <c:v>0.71994480701341113</c:v>
                </c:pt>
                <c:pt idx="1774">
                  <c:v>0.72321199443538253</c:v>
                </c:pt>
                <c:pt idx="1775">
                  <c:v>0.72602076520581382</c:v>
                </c:pt>
                <c:pt idx="1776">
                  <c:v>0.7288412828772235</c:v>
                </c:pt>
                <c:pt idx="1777">
                  <c:v>0.73207714595196438</c:v>
                </c:pt>
                <c:pt idx="1778">
                  <c:v>0.73594256908857547</c:v>
                </c:pt>
                <c:pt idx="1779">
                  <c:v>0.74020523599589849</c:v>
                </c:pt>
                <c:pt idx="1780">
                  <c:v>0.74430634619783842</c:v>
                </c:pt>
                <c:pt idx="1781">
                  <c:v>0.74775651912158758</c:v>
                </c:pt>
                <c:pt idx="1782">
                  <c:v>0.75035330949585899</c:v>
                </c:pt>
                <c:pt idx="1783">
                  <c:v>0.75210131550212878</c:v>
                </c:pt>
                <c:pt idx="1784">
                  <c:v>0.75330957329506598</c:v>
                </c:pt>
                <c:pt idx="1785">
                  <c:v>0.75427027001546065</c:v>
                </c:pt>
                <c:pt idx="1786">
                  <c:v>0.75511408244128808</c:v>
                </c:pt>
                <c:pt idx="1787">
                  <c:v>0.75594359436348857</c:v>
                </c:pt>
                <c:pt idx="1788">
                  <c:v>0.75687658985711437</c:v>
                </c:pt>
                <c:pt idx="1789">
                  <c:v>0.75797819935066946</c:v>
                </c:pt>
                <c:pt idx="1790">
                  <c:v>0.75921496694471724</c:v>
                </c:pt>
                <c:pt idx="1791">
                  <c:v>0.76043329685652561</c:v>
                </c:pt>
                <c:pt idx="1792">
                  <c:v>0.76135162602141382</c:v>
                </c:pt>
                <c:pt idx="1793">
                  <c:v>0.76207751783031941</c:v>
                </c:pt>
                <c:pt idx="1794">
                  <c:v>0.76207751783031941</c:v>
                </c:pt>
                <c:pt idx="1795">
                  <c:v>0.76207751783031941</c:v>
                </c:pt>
                <c:pt idx="1796">
                  <c:v>0.76207751783031941</c:v>
                </c:pt>
                <c:pt idx="1797">
                  <c:v>0.76207751783031941</c:v>
                </c:pt>
                <c:pt idx="1798">
                  <c:v>0.76207751783031941</c:v>
                </c:pt>
                <c:pt idx="1799">
                  <c:v>0.76207751783031941</c:v>
                </c:pt>
                <c:pt idx="1800">
                  <c:v>0.76207751783031941</c:v>
                </c:pt>
              </c:numCache>
            </c:numRef>
          </c:yVal>
          <c:smooth val="1"/>
          <c:extLst>
            <c:ext xmlns:c16="http://schemas.microsoft.com/office/drawing/2014/chart" uri="{C3380CC4-5D6E-409C-BE32-E72D297353CC}">
              <c16:uniqueId val="{00000001-7EAD-4D01-981C-B731525B7852}"/>
            </c:ext>
          </c:extLst>
        </c:ser>
        <c:dLbls>
          <c:showLegendKey val="0"/>
          <c:showVal val="0"/>
          <c:showCatName val="0"/>
          <c:showSerName val="0"/>
          <c:showPercent val="0"/>
          <c:showBubbleSize val="0"/>
        </c:dLbls>
        <c:axId val="707074287"/>
        <c:axId val="707074703"/>
      </c:scatterChart>
      <c:valAx>
        <c:axId val="707074287"/>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7074703"/>
        <c:crosses val="autoZero"/>
        <c:crossBetween val="midCat"/>
      </c:valAx>
      <c:valAx>
        <c:axId val="707074703"/>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7074287"/>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0FBBE6-EF88-4A59-B5EE-70E424B7DFF2}" type="datetimeFigureOut">
              <a:rPr lang="en-GB" smtClean="0"/>
              <a:t>11/12/2022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BA06C7-18E3-45A7-B769-DE38EFFAFD8C}" type="slidenum">
              <a:rPr lang="en-GB" smtClean="0"/>
              <a:t>‹#›</a:t>
            </a:fld>
            <a:endParaRPr lang="en-GB"/>
          </a:p>
        </p:txBody>
      </p:sp>
    </p:spTree>
    <p:extLst>
      <p:ext uri="{BB962C8B-B14F-4D97-AF65-F5344CB8AC3E}">
        <p14:creationId xmlns:p14="http://schemas.microsoft.com/office/powerpoint/2010/main" val="1609064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1</a:t>
            </a:fld>
            <a:endParaRPr lang="en-GB"/>
          </a:p>
        </p:txBody>
      </p:sp>
    </p:spTree>
    <p:extLst>
      <p:ext uri="{BB962C8B-B14F-4D97-AF65-F5344CB8AC3E}">
        <p14:creationId xmlns:p14="http://schemas.microsoft.com/office/powerpoint/2010/main" val="1899900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fuel cells, hydrogen and oxygen engage in an electrochemical reaction. The chemical energy held by hydrogen and oxygen is consequently changed into electrical energy. Fuel cells only emit water when they run on hydrogen and oxygen. Batteries and fuel cells are occasionally contrasted. Batteries store energy, whereas fuel cells are energy conversion technologies. In other words, as long as there is a steady supply of fuel, fuel cells can produce electricity continuously (i.e., hydrogen and oxygen). But when all of the stored electricity is consumed, the batteries run out.</a:t>
            </a:r>
          </a:p>
          <a:p>
            <a:endParaRPr lang="en-US" dirty="0"/>
          </a:p>
          <a:p>
            <a:r>
              <a:rPr lang="en-US" dirty="0"/>
              <a:t>Fuel cells are more efficient and up to two or three times quieter than internal combustion engines. Fuel cells function more cleanly in terms of pollutants since an electrochemical reaction rather than burning occurs in them. In reality, if a fuel cell uses hydrogen from carbon- and emission-free sources like sun and wind, it can be viewed as a method of producing zero-emission electricity. Another benefit is that fuel cells don't require conventional fuels like oil or gas, which can lessen reliance on foreign fuels and increase energy security for users.</a:t>
            </a:r>
          </a:p>
          <a:p>
            <a:endParaRPr lang="en-US" dirty="0"/>
          </a:p>
          <a:p>
            <a:r>
              <a:rPr lang="en-US" dirty="0"/>
              <a:t>In a wide range of applications, including transportation, building and industrial requirements, and power generation, fuel cells may satisfy various end-user demands. Molten carbonate fuel cells (MCFC), solid oxide fuel cells (SOFC), phosphoric acid fuel cells (PAFC), polymer electrolyte membrane fuel cells (PEMFC), and alkaline fuel cells (AFC) are only a few of the different types of electrolytes used in fuel cells [3]. Each fuel cell runs in a variety of sizes, for a variety of uses, and with a variety of efficiencies. There are pros and downsides to each type of fuel cell.</a:t>
            </a:r>
          </a:p>
          <a:p>
            <a:endParaRPr lang="en-US" dirty="0"/>
          </a:p>
        </p:txBody>
      </p:sp>
      <p:sp>
        <p:nvSpPr>
          <p:cNvPr id="4" name="Slide Number Placeholder 3"/>
          <p:cNvSpPr>
            <a:spLocks noGrp="1"/>
          </p:cNvSpPr>
          <p:nvPr>
            <p:ph type="sldNum" sz="quarter" idx="5"/>
          </p:nvPr>
        </p:nvSpPr>
        <p:spPr/>
        <p:txBody>
          <a:bodyPr/>
          <a:lstStyle/>
          <a:p>
            <a:fld id="{25BA06C7-18E3-45A7-B769-DE38EFFAFD8C}" type="slidenum">
              <a:rPr lang="en-GB" smtClean="0"/>
              <a:t>3</a:t>
            </a:fld>
            <a:endParaRPr lang="en-GB"/>
          </a:p>
        </p:txBody>
      </p:sp>
    </p:spTree>
    <p:extLst>
      <p:ext uri="{BB962C8B-B14F-4D97-AF65-F5344CB8AC3E}">
        <p14:creationId xmlns:p14="http://schemas.microsoft.com/office/powerpoint/2010/main" val="1993581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step in this method is to create a code in MATLAB for the Tesla drive cycle. After running the </a:t>
            </a:r>
            <a:r>
              <a:rPr lang="en-US" dirty="0" err="1"/>
              <a:t>programme</a:t>
            </a:r>
            <a:r>
              <a:rPr lang="en-US" dirty="0"/>
              <a:t>, WLTP Velocity vs Time charts are exported from MATLAB to the excel sheets, and Aerodynamic, Resistive, and Acceleration forces are calculated using known formulas using Vehicle Accelerations and Velocity. Additionally, an excel spread sheet was created from the vehicle data to calculate Tractive Forces and Regenerative Forces and Speed.</a:t>
            </a:r>
          </a:p>
          <a:p>
            <a:endParaRPr lang="en-GB" dirty="0"/>
          </a:p>
          <a:p>
            <a:r>
              <a:rPr lang="en-GB" dirty="0"/>
              <a:t>The table on the left side which is WLTP Velocity vs Time graph shows the all forces which are Calculated from the required formulas using acceleration n velocity data which is given.</a:t>
            </a:r>
          </a:p>
          <a:p>
            <a:endParaRPr lang="en-GB" dirty="0"/>
          </a:p>
          <a:p>
            <a:r>
              <a:rPr lang="en-GB" dirty="0"/>
              <a:t>The table on the top Right shows the Power graph, which is calculated with the help of the total resistance and acceleration of the vehicle.</a:t>
            </a:r>
          </a:p>
          <a:p>
            <a:endParaRPr lang="en-GB" dirty="0"/>
          </a:p>
          <a:p>
            <a:endParaRPr lang="en-GB" dirty="0"/>
          </a:p>
          <a:p>
            <a:r>
              <a:rPr lang="en-GB" dirty="0"/>
              <a:t>All these graphs are plotted with the help of MATLAB software and also using some formulas to do calculation</a:t>
            </a:r>
          </a:p>
          <a:p>
            <a:endParaRPr lang="en-GB" dirty="0"/>
          </a:p>
          <a:p>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4</a:t>
            </a:fld>
            <a:endParaRPr lang="en-GB"/>
          </a:p>
        </p:txBody>
      </p:sp>
    </p:spTree>
    <p:extLst>
      <p:ext uri="{BB962C8B-B14F-4D97-AF65-F5344CB8AC3E}">
        <p14:creationId xmlns:p14="http://schemas.microsoft.com/office/powerpoint/2010/main" val="2874345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above graph shows the Plots between Traction energy and the </a:t>
            </a:r>
            <a:r>
              <a:rPr lang="en-GB" dirty="0" err="1"/>
              <a:t>Regenarative</a:t>
            </a:r>
            <a:r>
              <a:rPr lang="en-GB" dirty="0"/>
              <a:t> energy.</a:t>
            </a:r>
          </a:p>
          <a:p>
            <a:endParaRPr lang="en-GB" dirty="0"/>
          </a:p>
          <a:p>
            <a:r>
              <a:rPr lang="en-GB" dirty="0"/>
              <a:t>The traction energy is the which energy used from the when the car is in </a:t>
            </a:r>
            <a:r>
              <a:rPr lang="en-GB" dirty="0" err="1"/>
              <a:t>aaceleration</a:t>
            </a:r>
            <a:r>
              <a:rPr lang="en-GB" dirty="0"/>
              <a:t>.</a:t>
            </a:r>
          </a:p>
          <a:p>
            <a:endParaRPr lang="en-GB" dirty="0"/>
          </a:p>
          <a:p>
            <a:r>
              <a:rPr lang="en-GB" dirty="0"/>
              <a:t>The regenerative energy is the which energy restored by the battery.</a:t>
            </a:r>
          </a:p>
          <a:p>
            <a:endParaRPr lang="en-GB" dirty="0"/>
          </a:p>
          <a:p>
            <a:r>
              <a:rPr lang="en-US" dirty="0"/>
              <a:t>The regenerative braking system restores energy when the tractive is in the negative area, which signals that the car is braking. The force necessary to move the vehicle is equal to the tractive effort while it is in the positive region.</a:t>
            </a:r>
            <a:endParaRPr lang="en-GB" dirty="0"/>
          </a:p>
          <a:p>
            <a:endParaRPr lang="en-GB" dirty="0"/>
          </a:p>
          <a:p>
            <a:r>
              <a:rPr lang="en-US" dirty="0"/>
              <a:t>The tractive effort is less than with a battery system because of the weight decrease. Less weight equals less negative force applied on the vehicle, which reduces the amount of energy captured during regenerative braking.</a:t>
            </a:r>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5</a:t>
            </a:fld>
            <a:endParaRPr lang="en-GB"/>
          </a:p>
        </p:txBody>
      </p:sp>
    </p:spTree>
    <p:extLst>
      <p:ext uri="{BB962C8B-B14F-4D97-AF65-F5344CB8AC3E}">
        <p14:creationId xmlns:p14="http://schemas.microsoft.com/office/powerpoint/2010/main" val="3341544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various types of fuel cells that can be used, with 50% of fuel cells set to replace batteries.</a:t>
            </a:r>
          </a:p>
          <a:p>
            <a:endParaRPr lang="en-US" dirty="0"/>
          </a:p>
          <a:p>
            <a:r>
              <a:rPr lang="en-US" dirty="0"/>
              <a:t>Based on research, various fuel cell types were examined, and ranked from worst to best (1–5) in terms of their effectiveness, operating temperature, low operating cost, startup, fuel cell size, power density, and stack size.</a:t>
            </a:r>
          </a:p>
          <a:p>
            <a:endParaRPr lang="en-US" dirty="0"/>
          </a:p>
          <a:p>
            <a:r>
              <a:rPr lang="en-US" dirty="0"/>
              <a:t>After researching various fuel cell types, it was decided to use a proton exchange membrane fuel cell to replace 50% of the battery in order to achieve a similar WLTP range to the Tesla model with a 100% battery.</a:t>
            </a:r>
          </a:p>
          <a:p>
            <a:endParaRPr lang="en-US" dirty="0"/>
          </a:p>
          <a:p>
            <a:r>
              <a:rPr lang="en-US" dirty="0"/>
              <a:t>Due to their low weight, low operating temperature, exceptional dynamics, and great power density, PEM fuel cells are preferred by the majority of businesses.</a:t>
            </a:r>
          </a:p>
          <a:p>
            <a:endParaRPr lang="en-US" dirty="0"/>
          </a:p>
          <a:p>
            <a:r>
              <a:rPr lang="en-US" dirty="0"/>
              <a:t>It has been demonstrated that PEM fuel cells can provide high energy densities of up to 39.7 kW/kg, as opposed to solid oxide fuel cells' 2.5 kW/kg. Due to this high power density, a lot of research is being done on potential uses in wearable technology and transportation.</a:t>
            </a:r>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6</a:t>
            </a:fld>
            <a:endParaRPr lang="en-GB"/>
          </a:p>
        </p:txBody>
      </p:sp>
    </p:spTree>
    <p:extLst>
      <p:ext uri="{BB962C8B-B14F-4D97-AF65-F5344CB8AC3E}">
        <p14:creationId xmlns:p14="http://schemas.microsoft.com/office/powerpoint/2010/main" val="3524317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calculating solution is suggested to produce a more effective end result. The "Conversion of Tesla" computation takes into account both the "dyno run" and the final WLTP that Tesla has declared. This calculation will be done to verify that the drive cycle calculation method is accurate when compared to the WLTP's declared range. In order to attain an identical range to WLTP, the battery capacity of the "Tesla Model 3" will therefore be replaced with a "fuel cell.“</a:t>
            </a:r>
          </a:p>
          <a:p>
            <a:endParaRPr lang="en-US" dirty="0"/>
          </a:p>
          <a:p>
            <a:r>
              <a:rPr lang="en-US" dirty="0"/>
              <a:t>Internal combustion engine vehicles (ICEVs) are converted into electric cars (EVs) by swapping out their internal combustion engines and gasoline tanks with battery packs and electric motor drives.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mbria" panose="02040503050406030204" pitchFamily="18" charset="0"/>
                <a:ea typeface="Cambria" panose="02040503050406030204" pitchFamily="18" charset="0"/>
              </a:rPr>
              <a:t>The WLTP range has increased whenever a vehicle's mass has decreased. The vehicle's overall mass has dropped by 204 kg due to the replacement of the battery with a 50% fuel cell. Consequently, the fuel cell-powered WLTP range has increased to 442.6866km from 425.6927km.</a:t>
            </a:r>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7</a:t>
            </a:fld>
            <a:endParaRPr lang="en-GB"/>
          </a:p>
        </p:txBody>
      </p:sp>
    </p:spTree>
    <p:extLst>
      <p:ext uri="{BB962C8B-B14F-4D97-AF65-F5344CB8AC3E}">
        <p14:creationId xmlns:p14="http://schemas.microsoft.com/office/powerpoint/2010/main" val="280392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US" dirty="0"/>
              <a:t>It is possible to plot all of the energy level graphs by computing the total energy flows through the systems in a MATLAB or Excel sheet. The findings show that the fuel cell, which replaces the battery by 50%, is more effective as a vehicle than the battery. In contrast to batteries, fuel cells include the same components. when both the fuel cell and the battery have efficiencies of 60%. The weight of the driver, an adult who weighs 70 kg on average, varies as well.</a:t>
            </a:r>
          </a:p>
          <a:p>
            <a:endParaRPr lang="en-US" dirty="0"/>
          </a:p>
          <a:p>
            <a:r>
              <a:rPr lang="en-US" dirty="0"/>
              <a:t>Tesla Model 3's battery-powered range is 425.6927 kilometers. Tesla Model 3's fuel cell-powered range is 442.6866 kilometers. The vehicle is lighter in mass than the fuel cell with battery, which accounts for the longer range</a:t>
            </a:r>
          </a:p>
          <a:p>
            <a:endParaRPr lang="en-US" dirty="0"/>
          </a:p>
          <a:p>
            <a:r>
              <a:rPr lang="en-US" dirty="0"/>
              <a:t>The graphs higher up show a comparison between the system's level of charge at 100% battery and 50% battery with a fuel cell. The graphs up above also display the Tesla's various energies during the course of its successful run.</a:t>
            </a:r>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8</a:t>
            </a:fld>
            <a:endParaRPr lang="en-GB"/>
          </a:p>
        </p:txBody>
      </p:sp>
    </p:spTree>
    <p:extLst>
      <p:ext uri="{BB962C8B-B14F-4D97-AF65-F5344CB8AC3E}">
        <p14:creationId xmlns:p14="http://schemas.microsoft.com/office/powerpoint/2010/main" val="1674066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The "Tesla 3 model" calculations, including those for the powertrain and torque, are included in this report. Additionally, in order to calculate the power and efficiency of the Tesla model electric vehicle, the battery's capacity is decreased to 50%. Measurements include average speed, time, and distance. Along with measuring the effectiveness of energy conversion, the WLTP range is also measured. The standard WLTP range and the Dyno run serve as the foundation for the validation of the Drive cycle calculation approach. Based on the dataset, an excel chart is produced to measure energy level.</a:t>
            </a:r>
          </a:p>
          <a:p>
            <a:endParaRPr lang="en-US" dirty="0"/>
          </a:p>
          <a:p>
            <a:r>
              <a:rPr lang="en-US" dirty="0"/>
              <a:t>According to the mentioned research, the Tesla Model 3's WLTP range with a 100% battery is 425.6927 km, while its WLTP range with a 50% fuel cell battery replacement is 442.6866 km.</a:t>
            </a:r>
          </a:p>
          <a:p>
            <a:endParaRPr lang="en-US" dirty="0"/>
          </a:p>
          <a:p>
            <a:r>
              <a:rPr lang="en-US" dirty="0"/>
              <a:t>We estimated the amount of hydrogen, the mass of the hydrogen fuel tank, and the mass of the vehicle after replacing 50% of the fuel cell with batteries and fuel stack size in this.</a:t>
            </a:r>
          </a:p>
          <a:p>
            <a:endParaRPr lang="en-US" dirty="0"/>
          </a:p>
          <a:p>
            <a:r>
              <a:rPr lang="en-US" dirty="0"/>
              <a:t>The program's results show that the Tesla car with a 50% fuel cell replacement is more efficient than the one with a 100% battery. The performance of the vehicle changes as mass and drag coefficient change.</a:t>
            </a:r>
          </a:p>
          <a:p>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9</a:t>
            </a:fld>
            <a:endParaRPr lang="en-GB"/>
          </a:p>
        </p:txBody>
      </p:sp>
    </p:spTree>
    <p:extLst>
      <p:ext uri="{BB962C8B-B14F-4D97-AF65-F5344CB8AC3E}">
        <p14:creationId xmlns:p14="http://schemas.microsoft.com/office/powerpoint/2010/main" val="2088270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10</a:t>
            </a:fld>
            <a:endParaRPr lang="en-GB"/>
          </a:p>
        </p:txBody>
      </p:sp>
    </p:spTree>
    <p:extLst>
      <p:ext uri="{BB962C8B-B14F-4D97-AF65-F5344CB8AC3E}">
        <p14:creationId xmlns:p14="http://schemas.microsoft.com/office/powerpoint/2010/main" val="39798490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11</a:t>
            </a:fld>
            <a:endParaRPr lang="en-GB"/>
          </a:p>
        </p:txBody>
      </p:sp>
    </p:spTree>
    <p:extLst>
      <p:ext uri="{BB962C8B-B14F-4D97-AF65-F5344CB8AC3E}">
        <p14:creationId xmlns:p14="http://schemas.microsoft.com/office/powerpoint/2010/main" val="1845724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55BA7-B72E-CEF7-6629-A3D48E23AD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4F2577-49CC-C1A8-4281-123B65F080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0F1764-4DAD-56EA-CDB7-1958B8042B73}"/>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5" name="Footer Placeholder 4">
            <a:extLst>
              <a:ext uri="{FF2B5EF4-FFF2-40B4-BE49-F238E27FC236}">
                <a16:creationId xmlns:a16="http://schemas.microsoft.com/office/drawing/2014/main" id="{99EB8C93-51FB-0CB1-C001-CE9D3E32FA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28754E-354E-991E-02B8-8BF32BBB24A6}"/>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3047050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21377-76C4-6507-40A7-F91477A52B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1332A7-43EB-CDB7-3A07-40119BBCE5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92BF1C-E910-1465-DCF7-5DBCEF045741}"/>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5" name="Footer Placeholder 4">
            <a:extLst>
              <a:ext uri="{FF2B5EF4-FFF2-40B4-BE49-F238E27FC236}">
                <a16:creationId xmlns:a16="http://schemas.microsoft.com/office/drawing/2014/main" id="{23324F51-7DA6-AC78-90C0-30533CE274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906FE0-4598-2480-CFAA-104A0F88A12F}"/>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3813347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F1E3-5623-6614-C7B9-18AE4A9ED3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C14DC4-5EC2-074A-84DF-A12091BF80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806C5-B1CF-014B-5CE7-530A3F54603F}"/>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5" name="Footer Placeholder 4">
            <a:extLst>
              <a:ext uri="{FF2B5EF4-FFF2-40B4-BE49-F238E27FC236}">
                <a16:creationId xmlns:a16="http://schemas.microsoft.com/office/drawing/2014/main" id="{AA6235B9-5B1A-B519-5BFD-27398124DE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82BF5-45F8-154B-8B1A-30A548664FF3}"/>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2708823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D70EE-3656-A4EC-349A-2ADECDA43B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95977B-FCA8-8355-B4C0-4E62A187E9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5B76AA-33B4-4568-CA5D-6950AE01E1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918FD4-8FCA-97F2-9D03-4D944F6739F7}"/>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6" name="Footer Placeholder 5">
            <a:extLst>
              <a:ext uri="{FF2B5EF4-FFF2-40B4-BE49-F238E27FC236}">
                <a16:creationId xmlns:a16="http://schemas.microsoft.com/office/drawing/2014/main" id="{BF7D18F0-8D97-B465-68AF-FD9C45535A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D29742-E323-4464-E3D0-9039520F531F}"/>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1706367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3B060-5D34-17F4-755D-35FF457814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C1942D-5925-0FE7-0EED-6C4FE1E664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471C37-91BB-0B43-00D9-68D299ADC3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1A3A4B-84F9-7F82-322A-B0CE6201C0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6B0595-3D9B-8ED6-B552-40C3F0D49A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408885-C86A-D225-7398-CE558FD291EE}"/>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8" name="Footer Placeholder 7">
            <a:extLst>
              <a:ext uri="{FF2B5EF4-FFF2-40B4-BE49-F238E27FC236}">
                <a16:creationId xmlns:a16="http://schemas.microsoft.com/office/drawing/2014/main" id="{8E462C8E-E8EB-6A9E-F289-C89CC19EB4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11C9E3-3923-726D-F47B-4A4AE4AA5647}"/>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1002582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3AF8D-37BE-3F05-BFF7-5815ADBC15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01F3D7-69D8-C1C5-0248-5B0D4ADB42C9}"/>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4" name="Footer Placeholder 3">
            <a:extLst>
              <a:ext uri="{FF2B5EF4-FFF2-40B4-BE49-F238E27FC236}">
                <a16:creationId xmlns:a16="http://schemas.microsoft.com/office/drawing/2014/main" id="{E759CA6B-0131-87CA-7E8E-7038DF5546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7F75E0-9874-44A2-D30B-29F30596BC3D}"/>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3851844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E4A197-EE65-7522-B40F-9E4F0D27C140}"/>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3" name="Footer Placeholder 2">
            <a:extLst>
              <a:ext uri="{FF2B5EF4-FFF2-40B4-BE49-F238E27FC236}">
                <a16:creationId xmlns:a16="http://schemas.microsoft.com/office/drawing/2014/main" id="{053A0E71-A2BE-B3BB-4B20-9A15250169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3C90D8-3B05-870C-F25F-314A23537092}"/>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3568829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03AC-C9F0-02DF-9464-D41E8D1CA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1743AE-01BB-5076-430E-8DD12B0080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53664D-3552-9FBE-1D37-57F3E84EAA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9F0C69-82EB-FAE2-7380-8FB6C022ECAF}"/>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6" name="Footer Placeholder 5">
            <a:extLst>
              <a:ext uri="{FF2B5EF4-FFF2-40B4-BE49-F238E27FC236}">
                <a16:creationId xmlns:a16="http://schemas.microsoft.com/office/drawing/2014/main" id="{4793167E-2159-DB5F-9E8F-E6ED6DDB9A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B1850B-12D2-26A8-E8A6-2E92745AF8D1}"/>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747851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9CBCD-B7AF-2FD3-B2D8-9DADB14CED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2568DC-EE57-230A-0CF5-E64175FC25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A38D96-4A57-DCEB-FF79-257FDA6FE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676827-6EC0-0860-B382-08237477F3F4}"/>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6" name="Footer Placeholder 5">
            <a:extLst>
              <a:ext uri="{FF2B5EF4-FFF2-40B4-BE49-F238E27FC236}">
                <a16:creationId xmlns:a16="http://schemas.microsoft.com/office/drawing/2014/main" id="{DBB549C8-B511-666F-8C3C-C8F7FE51A8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6AD23-CFD8-0BCC-DB4B-DEE31B676A08}"/>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903770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4819-6BE6-F848-8563-6CA3A96A52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97E12B-C5C0-CCCD-8985-ED19F25AB6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E32DD-18E2-4EF3-A7E4-4B48F341754C}"/>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5" name="Footer Placeholder 4">
            <a:extLst>
              <a:ext uri="{FF2B5EF4-FFF2-40B4-BE49-F238E27FC236}">
                <a16:creationId xmlns:a16="http://schemas.microsoft.com/office/drawing/2014/main" id="{635B6688-B8F9-5D7E-340C-1AA73A63F3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E1EE94-B461-F084-0152-EA9582B1616B}"/>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1192734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92A52D-B0F4-05E3-3ECE-8B408C6810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3391A9-1944-6AF1-54AA-9E14546CB9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5158EE-76B9-07B8-ADC4-0F503F7A351A}"/>
              </a:ext>
            </a:extLst>
          </p:cNvPr>
          <p:cNvSpPr>
            <a:spLocks noGrp="1"/>
          </p:cNvSpPr>
          <p:nvPr>
            <p:ph type="dt" sz="half" idx="10"/>
          </p:nvPr>
        </p:nvSpPr>
        <p:spPr/>
        <p:txBody>
          <a:bodyPr/>
          <a:lstStyle/>
          <a:p>
            <a:fld id="{7501CC13-DDE6-46C8-A74D-53F8AD4329FA}" type="datetimeFigureOut">
              <a:rPr lang="en-GB" smtClean="0"/>
              <a:t>11/12/2022</a:t>
            </a:fld>
            <a:endParaRPr lang="en-GB"/>
          </a:p>
        </p:txBody>
      </p:sp>
      <p:sp>
        <p:nvSpPr>
          <p:cNvPr id="5" name="Footer Placeholder 4">
            <a:extLst>
              <a:ext uri="{FF2B5EF4-FFF2-40B4-BE49-F238E27FC236}">
                <a16:creationId xmlns:a16="http://schemas.microsoft.com/office/drawing/2014/main" id="{C4CFCA8B-A7C9-23E2-25AF-9A893682B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780A4B-1F88-5EDA-6514-B87B44D6D3AC}"/>
              </a:ext>
            </a:extLst>
          </p:cNvPr>
          <p:cNvSpPr>
            <a:spLocks noGrp="1"/>
          </p:cNvSpPr>
          <p:nvPr>
            <p:ph type="sldNum" sz="quarter" idx="12"/>
          </p:nvPr>
        </p:nvSpPr>
        <p:spPr/>
        <p:txBody>
          <a:bodyPr/>
          <a:lstStyle/>
          <a:p>
            <a:fld id="{27402450-77F5-4903-AAF4-25574632EB9C}" type="slidenum">
              <a:rPr lang="en-GB" smtClean="0"/>
              <a:t>‹#›</a:t>
            </a:fld>
            <a:endParaRPr lang="en-GB"/>
          </a:p>
        </p:txBody>
      </p:sp>
    </p:spTree>
    <p:extLst>
      <p:ext uri="{BB962C8B-B14F-4D97-AF65-F5344CB8AC3E}">
        <p14:creationId xmlns:p14="http://schemas.microsoft.com/office/powerpoint/2010/main" val="4146904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AE15EE-6F5A-E56D-CF17-D066EAB610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8DE1B3-58DC-AB99-3463-609279C912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F8A2BB-0915-A046-ECE5-309B9796C9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01CC13-DDE6-46C8-A74D-53F8AD4329FA}" type="datetimeFigureOut">
              <a:rPr lang="en-GB" smtClean="0"/>
              <a:t>11/12/2022</a:t>
            </a:fld>
            <a:endParaRPr lang="en-GB"/>
          </a:p>
        </p:txBody>
      </p:sp>
      <p:sp>
        <p:nvSpPr>
          <p:cNvPr id="5" name="Footer Placeholder 4">
            <a:extLst>
              <a:ext uri="{FF2B5EF4-FFF2-40B4-BE49-F238E27FC236}">
                <a16:creationId xmlns:a16="http://schemas.microsoft.com/office/drawing/2014/main" id="{13E6192D-12D9-696D-1DEF-F9F07A541B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526CF6-1C00-7BA1-D8C2-480A666DD4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402450-77F5-4903-AAF4-25574632EB9C}" type="slidenum">
              <a:rPr lang="en-GB" smtClean="0"/>
              <a:t>‹#›</a:t>
            </a:fld>
            <a:endParaRPr lang="en-GB"/>
          </a:p>
        </p:txBody>
      </p:sp>
    </p:spTree>
    <p:extLst>
      <p:ext uri="{BB962C8B-B14F-4D97-AF65-F5344CB8AC3E}">
        <p14:creationId xmlns:p14="http://schemas.microsoft.com/office/powerpoint/2010/main" val="2820120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chart" Target="../charts/chart1.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16/j.ijhydene.2013.06.136"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12A68-4996-7381-8CBB-951BC6F2428D}"/>
              </a:ext>
            </a:extLst>
          </p:cNvPr>
          <p:cNvSpPr>
            <a:spLocks noGrp="1"/>
          </p:cNvSpPr>
          <p:nvPr>
            <p:ph type="title"/>
          </p:nvPr>
        </p:nvSpPr>
        <p:spPr>
          <a:xfrm>
            <a:off x="838200" y="365125"/>
            <a:ext cx="10515600" cy="1325563"/>
          </a:xfrm>
        </p:spPr>
        <p:txBody>
          <a:bodyPr>
            <a:normAutofit fontScale="90000"/>
          </a:bodyPr>
          <a:lstStyle/>
          <a:p>
            <a:pPr marL="914400" indent="457200">
              <a:lnSpc>
                <a:spcPct val="115000"/>
              </a:lnSpc>
              <a:spcAft>
                <a:spcPts val="1000"/>
              </a:spcAft>
            </a:pP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			</a:t>
            </a: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			</a:t>
            </a: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			</a:t>
            </a: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				</a:t>
            </a:r>
            <a:r>
              <a:rPr lang="en-US" sz="2200" b="1" dirty="0">
                <a:effectLst/>
                <a:latin typeface="Cambria" panose="02040503050406030204" pitchFamily="18" charset="0"/>
                <a:ea typeface="Calibri" panose="020F0502020204030204" pitchFamily="34" charset="0"/>
                <a:cs typeface="Times New Roman" panose="02020603050405020304" pitchFamily="18" charset="0"/>
              </a:rPr>
              <a:t>UNIVERSITY OF WALES TRINITY SAINT DAVID</a:t>
            </a:r>
            <a:br>
              <a:rPr lang="en-GB" sz="22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US" sz="2200" b="1" dirty="0">
                <a:effectLst/>
                <a:latin typeface="Cambria" panose="02040503050406030204" pitchFamily="18" charset="0"/>
                <a:ea typeface="Calibri" panose="020F0502020204030204" pitchFamily="34" charset="0"/>
                <a:cs typeface="Times New Roman" panose="02020603050405020304" pitchFamily="18" charset="0"/>
              </a:rPr>
              <a:t>WALES INSTITUTE OF SCIENCE AND ART</a:t>
            </a:r>
            <a:br>
              <a:rPr lang="en-US" sz="2200" b="1" dirty="0">
                <a:effectLst/>
                <a:latin typeface="Cambria" panose="02040503050406030204" pitchFamily="18" charset="0"/>
                <a:ea typeface="Calibri" panose="020F0502020204030204" pitchFamily="34" charset="0"/>
                <a:cs typeface="Times New Roman" panose="02020603050405020304" pitchFamily="18" charset="0"/>
              </a:rPr>
            </a:br>
            <a:br>
              <a:rPr lang="en-US" sz="2200" b="1" dirty="0">
                <a:effectLst/>
                <a:latin typeface="Cambria" panose="02040503050406030204" pitchFamily="18" charset="0"/>
                <a:ea typeface="Calibri" panose="020F0502020204030204" pitchFamily="34" charset="0"/>
                <a:cs typeface="Times New Roman" panose="02020603050405020304" pitchFamily="18" charset="0"/>
              </a:rPr>
            </a:br>
            <a:br>
              <a:rPr lang="en-US" sz="2200" b="1" dirty="0">
                <a:effectLst/>
                <a:latin typeface="Cambria" panose="02040503050406030204" pitchFamily="18" charset="0"/>
                <a:ea typeface="Calibri" panose="020F0502020204030204" pitchFamily="34" charset="0"/>
                <a:cs typeface="Times New Roman" panose="02020603050405020304" pitchFamily="18" charset="0"/>
              </a:rPr>
            </a:br>
            <a:br>
              <a:rPr lang="en-US" sz="22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HYBRID VEHICLE PRESENTATION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mbria" panose="02040503050406030204" pitchFamily="18" charset="0"/>
                <a:ea typeface="Calibri" panose="020F0502020204030204" pitchFamily="34" charset="0"/>
                <a:cs typeface="Times New Roman" panose="02020603050405020304" pitchFamily="18" charset="0"/>
              </a:rPr>
              <a:t>HYBRID POWERTRAIN AND CONTROL (ACEA7007)</a:t>
            </a:r>
            <a:br>
              <a:rPr lang="en-US" sz="1800" dirty="0">
                <a:effectLst/>
                <a:latin typeface="Cambria" panose="02040503050406030204" pitchFamily="18" charset="0"/>
                <a:ea typeface="Calibri" panose="020F0502020204030204" pitchFamily="34" charset="0"/>
                <a:cs typeface="Times New Roman" panose="02020603050405020304" pitchFamily="18" charset="0"/>
              </a:rPr>
            </a:br>
            <a:br>
              <a:rPr lang="en-US" sz="1800" dirty="0">
                <a:effectLst/>
                <a:latin typeface="Cambria" panose="02040503050406030204" pitchFamily="18" charset="0"/>
                <a:ea typeface="Calibri" panose="020F0502020204030204" pitchFamily="34" charset="0"/>
                <a:cs typeface="Times New Roman" panose="02020603050405020304" pitchFamily="18" charset="0"/>
              </a:rPr>
            </a:br>
            <a:br>
              <a:rPr lang="en-US" sz="1800" dirty="0">
                <a:effectLst/>
                <a:latin typeface="Cambria" panose="02040503050406030204" pitchFamily="18" charset="0"/>
                <a:ea typeface="Calibri" panose="020F0502020204030204" pitchFamily="34" charset="0"/>
                <a:cs typeface="Times New Roman" panose="02020603050405020304" pitchFamily="18" charset="0"/>
              </a:rPr>
            </a:br>
            <a:r>
              <a:rPr lang="en-GB" sz="1800" b="1" dirty="0">
                <a:effectLst/>
                <a:latin typeface="Cambria" panose="02040503050406030204" pitchFamily="18" charset="0"/>
                <a:ea typeface="Calibri" panose="020F0502020204030204" pitchFamily="34" charset="0"/>
                <a:cs typeface="Times New Roman" panose="02020603050405020304" pitchFamily="18" charset="0"/>
              </a:rPr>
              <a:t>Mr Vishnuvardhan Reddy Kesavarapu</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effectLst/>
                <a:latin typeface="Cambria" panose="02040503050406030204" pitchFamily="18" charset="0"/>
                <a:ea typeface="Calibri" panose="020F0502020204030204" pitchFamily="34" charset="0"/>
                <a:cs typeface="Times New Roman" panose="02020603050405020304" pitchFamily="18" charset="0"/>
              </a:rPr>
              <a:t>2215387</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mbria" panose="02040503050406030204" pitchFamily="18" charset="0"/>
                <a:ea typeface="Calibri" panose="020F0502020204030204" pitchFamily="34" charset="0"/>
                <a:cs typeface="Times New Roman" panose="02020603050405020304" pitchFamily="18" charset="0"/>
              </a:rPr>
              <a:t>Automotive Engineering</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mbria" panose="02040503050406030204" pitchFamily="18" charset="0"/>
                <a:ea typeface="Calibri" panose="020F0502020204030204" pitchFamily="34" charset="0"/>
                <a:cs typeface="Times New Roman" panose="02020603050405020304" pitchFamily="18" charset="0"/>
              </a:rPr>
              <a:t>University of Wales Trinity Saint David, Swansea, SA1 8PH</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US" sz="2200" b="1" dirty="0">
                <a:effectLst/>
                <a:latin typeface="Cambria" panose="02040503050406030204" pitchFamily="18" charset="0"/>
                <a:ea typeface="Calibri" panose="020F0502020204030204" pitchFamily="34" charset="0"/>
                <a:cs typeface="Times New Roman" panose="02020603050405020304" pitchFamily="18" charset="0"/>
              </a:rPr>
            </a:br>
            <a:br>
              <a:rPr lang="en-US" sz="2200" b="1" dirty="0">
                <a:effectLst/>
                <a:latin typeface="Cambria" panose="02040503050406030204" pitchFamily="18" charset="0"/>
                <a:ea typeface="Calibri" panose="020F0502020204030204" pitchFamily="34" charset="0"/>
                <a:cs typeface="Times New Roman" panose="02020603050405020304" pitchFamily="18" charset="0"/>
              </a:rPr>
            </a:br>
            <a:br>
              <a:rPr lang="en-GB" sz="22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Rectangle 2">
            <a:extLst>
              <a:ext uri="{FF2B5EF4-FFF2-40B4-BE49-F238E27FC236}">
                <a16:creationId xmlns:a16="http://schemas.microsoft.com/office/drawing/2014/main" id="{F89BB7D7-E510-943B-B8BA-6DCBCB4A3C4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9" descr="See the source image">
            <a:extLst>
              <a:ext uri="{FF2B5EF4-FFF2-40B4-BE49-F238E27FC236}">
                <a16:creationId xmlns:a16="http://schemas.microsoft.com/office/drawing/2014/main" id="{ABB386E4-F9EB-B194-6CE6-39AFB1BFA0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3476625" cy="11525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D6A55F8-8B9A-B4D1-C44B-B6D962C93C11}"/>
              </a:ext>
            </a:extLst>
          </p:cNvPr>
          <p:cNvSpPr>
            <a:spLocks noChangeArrowheads="1"/>
          </p:cNvSpPr>
          <p:nvPr/>
        </p:nvSpPr>
        <p:spPr bwMode="auto">
          <a:xfrm>
            <a:off x="914400" y="16097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237418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40675-F351-5BB9-B26F-55A470A28260}"/>
              </a:ext>
            </a:extLst>
          </p:cNvPr>
          <p:cNvSpPr>
            <a:spLocks noGrp="1"/>
          </p:cNvSpPr>
          <p:nvPr>
            <p:ph type="title"/>
          </p:nvPr>
        </p:nvSpPr>
        <p:spPr>
          <a:xfrm>
            <a:off x="113465" y="395106"/>
            <a:ext cx="11255326" cy="1379269"/>
          </a:xfrm>
        </p:spPr>
        <p:txBody>
          <a:bodyPr>
            <a:normAutofit fontScale="90000"/>
          </a:bodyPr>
          <a:lstStyle/>
          <a:p>
            <a:r>
              <a:rPr lang="en-US" dirty="0"/>
              <a:t>					</a:t>
            </a:r>
            <a:br>
              <a:rPr lang="en-US" dirty="0"/>
            </a:br>
            <a:br>
              <a:rPr lang="en-US" dirty="0"/>
            </a:br>
            <a:br>
              <a:rPr lang="en-US" dirty="0"/>
            </a:br>
            <a:br>
              <a:rPr lang="en-US" dirty="0"/>
            </a:br>
            <a:br>
              <a:rPr lang="en-US" dirty="0"/>
            </a:br>
            <a:r>
              <a:rPr lang="en-US" dirty="0"/>
              <a:t>					</a:t>
            </a:r>
            <a:br>
              <a:rPr lang="en-US" dirty="0"/>
            </a:br>
            <a:br>
              <a:rPr lang="en-US" dirty="0"/>
            </a:br>
            <a:br>
              <a:rPr lang="en-US" dirty="0"/>
            </a:br>
            <a:r>
              <a:rPr lang="en-US" dirty="0"/>
              <a:t>				</a:t>
            </a:r>
            <a:r>
              <a:rPr lang="en-US" b="1" dirty="0">
                <a:latin typeface="Cambria" panose="02040503050406030204" pitchFamily="18" charset="0"/>
                <a:ea typeface="Cambria" panose="02040503050406030204" pitchFamily="18" charset="0"/>
              </a:rPr>
              <a:t>ABSTRACT</a:t>
            </a:r>
            <a:br>
              <a:rPr lang="en-US" dirty="0"/>
            </a:br>
            <a:br>
              <a:rPr lang="en-US" dirty="0"/>
            </a:br>
            <a:r>
              <a:rPr lang="en-US" dirty="0"/>
              <a:t>					</a:t>
            </a:r>
            <a:br>
              <a:rPr lang="en-US" dirty="0"/>
            </a:br>
            <a:br>
              <a:rPr lang="en-US" sz="2700" dirty="0"/>
            </a:br>
            <a:r>
              <a:rPr lang="en-GB" sz="2700" dirty="0">
                <a:solidFill>
                  <a:srgbClr val="333333"/>
                </a:solidFill>
                <a:effectLst/>
                <a:latin typeface="Cambria" panose="02040503050406030204" pitchFamily="18" charset="0"/>
                <a:ea typeface="Cambria" panose="02040503050406030204" pitchFamily="18" charset="0"/>
              </a:rPr>
              <a:t>Alternative powertrains for automotive applications aim at improving emissions and fuel economy. Lack of experience with these relatively new technologies makes them ideal applications for computer-based modelling and simulation studies. There is a variety of configurations, control strategies, and design variable choices that can be made. If mathematical models exist, rigorous optimization techniques can be used to explore the design space</a:t>
            </a:r>
            <a:r>
              <a:rPr lang="en-GB" sz="2700" dirty="0">
                <a:effectLst/>
                <a:latin typeface="Cambria" panose="02040503050406030204" pitchFamily="18" charset="0"/>
                <a:ea typeface="Cambria" panose="02040503050406030204" pitchFamily="18" charset="0"/>
              </a:rPr>
              <a:t>.</a:t>
            </a:r>
            <a:r>
              <a:rPr lang="en-GB" sz="2700" kern="1200" dirty="0">
                <a:solidFill>
                  <a:srgbClr val="000000"/>
                </a:solidFill>
                <a:effectLst/>
                <a:latin typeface="Cambria" panose="02040503050406030204" pitchFamily="18" charset="0"/>
                <a:ea typeface="Cambria" panose="02040503050406030204" pitchFamily="18" charset="0"/>
                <a:cs typeface="Times New Roman" panose="02020603050405020304" pitchFamily="18" charset="0"/>
              </a:rPr>
              <a:t> </a:t>
            </a:r>
            <a:r>
              <a:rPr lang="en-US" sz="2700" dirty="0">
                <a:solidFill>
                  <a:srgbClr val="333333"/>
                </a:solidFill>
                <a:effectLst/>
                <a:latin typeface="Cambria" panose="02040503050406030204" pitchFamily="18" charset="0"/>
                <a:ea typeface="Cambria" panose="02040503050406030204" pitchFamily="18" charset="0"/>
              </a:rPr>
              <a:t>The major goal of this research is to attempt to obtain a similar WLTP range by replacement of 50% of the battery with a fuel cell and testing drive cycle calculations against the WLTP range and comparing those graphs which are extracted with 50% fuel cell with the graphs which are exported from the 100% battery.</a:t>
            </a:r>
            <a:endParaRPr lang="en-GB" sz="27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079136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8">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D1BD4-6818-A647-A221-2AB5FAF7A61C}"/>
              </a:ext>
            </a:extLst>
          </p:cNvPr>
          <p:cNvSpPr>
            <a:spLocks noGrp="1"/>
          </p:cNvSpPr>
          <p:nvPr>
            <p:ph type="title"/>
          </p:nvPr>
        </p:nvSpPr>
        <p:spPr>
          <a:xfrm>
            <a:off x="838200" y="557189"/>
            <a:ext cx="10612582" cy="5571900"/>
          </a:xfrm>
        </p:spPr>
        <p:txBody>
          <a:bodyPr vert="horz" lIns="91440" tIns="45720" rIns="91440" bIns="45720" rtlCol="0" anchor="ctr">
            <a:normAutofit fontScale="90000"/>
          </a:bodyPr>
          <a:lstStyle/>
          <a:p>
            <a:pPr>
              <a:lnSpc>
                <a:spcPct val="100000"/>
              </a:lnSpc>
            </a:pPr>
            <a:br>
              <a:rPr lang="en-US" sz="4000" b="1" dirty="0"/>
            </a:br>
            <a:br>
              <a:rPr lang="en-US" sz="4000" b="1" dirty="0"/>
            </a:br>
            <a:br>
              <a:rPr lang="en-US" sz="4000" b="1" dirty="0"/>
            </a:br>
            <a:r>
              <a:rPr lang="en-US" sz="4000" b="1" dirty="0"/>
              <a:t>				INTRODUCTION</a:t>
            </a:r>
            <a:br>
              <a:rPr lang="en-US" sz="4000" b="1" dirty="0"/>
            </a:br>
            <a:br>
              <a:rPr lang="en-US" sz="4000" b="1" dirty="0"/>
            </a:br>
            <a:r>
              <a:rPr lang="en-US" sz="2200" dirty="0">
                <a:latin typeface="Cambria" panose="02040503050406030204" pitchFamily="18" charset="0"/>
                <a:ea typeface="Cambria" panose="02040503050406030204" pitchFamily="18" charset="0"/>
              </a:rPr>
              <a:t>The topic of this research project is "Hybrid Powertrain and Control." This research paper aims to demonstrate cognitive abilities that are considered with the concepts that are accountable for a vehicle's operation, engine design, and control. In this research project, two computations will be made. All the other parts are also kept for the electric car in addition to that. The previous iteration of the EV is no longer in use because of its decreased flexibility, weight, and performance degradation. And as result, the contemporary Electric vehicle, or EV.</a:t>
            </a:r>
            <a:br>
              <a:rPr lang="en-US" sz="4000" b="1" dirty="0"/>
            </a:br>
            <a:br>
              <a:rPr lang="en-US" sz="4000" b="1" dirty="0"/>
            </a:br>
            <a:br>
              <a:rPr lang="en-US" sz="4000" b="1" dirty="0"/>
            </a:br>
            <a:r>
              <a:rPr lang="en-US" sz="4000" dirty="0"/>
              <a:t>Fuel cell</a:t>
            </a:r>
            <a:br>
              <a:rPr lang="en-US" sz="4000" b="1" dirty="0"/>
            </a:br>
            <a:br>
              <a:rPr lang="en-US" sz="4000" b="1" dirty="0"/>
            </a:br>
            <a:br>
              <a:rPr lang="en-US" sz="4000" b="1" dirty="0"/>
            </a:br>
            <a:br>
              <a:rPr lang="en-GB" dirty="0"/>
            </a:br>
            <a:br>
              <a:rPr lang="en-US" sz="1300" dirty="0"/>
            </a:br>
            <a:br>
              <a:rPr lang="en-US" sz="2400" dirty="0"/>
            </a:br>
            <a:br>
              <a:rPr lang="en-US" sz="1300" dirty="0"/>
            </a:br>
            <a:endParaRPr lang="en-US" sz="1300" dirty="0"/>
          </a:p>
        </p:txBody>
      </p:sp>
      <p:sp>
        <p:nvSpPr>
          <p:cNvPr id="3" name="AutoShape 2">
            <a:extLst>
              <a:ext uri="{FF2B5EF4-FFF2-40B4-BE49-F238E27FC236}">
                <a16:creationId xmlns:a16="http://schemas.microsoft.com/office/drawing/2014/main" id="{E4AC9932-B4F2-58B5-8041-8D9EDDAE7834}"/>
              </a:ext>
            </a:extLst>
          </p:cNvPr>
          <p:cNvSpPr>
            <a:spLocks noChangeAspect="1" noChangeArrowheads="1"/>
          </p:cNvSpPr>
          <p:nvPr/>
        </p:nvSpPr>
        <p:spPr bwMode="auto">
          <a:xfrm>
            <a:off x="5943599" y="3276599"/>
            <a:ext cx="311727" cy="31172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F2382960-FC5F-D707-2D56-24889D0E19A3}"/>
              </a:ext>
            </a:extLst>
          </p:cNvPr>
          <p:cNvSpPr>
            <a:spLocks noChangeAspect="1" noChangeArrowheads="1"/>
          </p:cNvSpPr>
          <p:nvPr/>
        </p:nvSpPr>
        <p:spPr bwMode="auto">
          <a:xfrm>
            <a:off x="5659582" y="378229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a:extLst>
              <a:ext uri="{FF2B5EF4-FFF2-40B4-BE49-F238E27FC236}">
                <a16:creationId xmlns:a16="http://schemas.microsoft.com/office/drawing/2014/main" id="{45400B3D-D14E-D2D5-B4F3-D694B19F8B90}"/>
              </a:ext>
            </a:extLst>
          </p:cNvPr>
          <p:cNvSpPr>
            <a:spLocks noChangeAspect="1" noChangeArrowheads="1"/>
          </p:cNvSpPr>
          <p:nvPr/>
        </p:nvSpPr>
        <p:spPr bwMode="auto">
          <a:xfrm>
            <a:off x="6303818" y="3408219"/>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descr="A car parked on a road&#10;&#10;Description automatically generated with low confidence">
            <a:extLst>
              <a:ext uri="{FF2B5EF4-FFF2-40B4-BE49-F238E27FC236}">
                <a16:creationId xmlns:a16="http://schemas.microsoft.com/office/drawing/2014/main" id="{204FC644-FC76-53BD-079C-A4C019DCAA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2155" y="4052454"/>
            <a:ext cx="3532725" cy="1800900"/>
          </a:xfrm>
          <a:prstGeom prst="rect">
            <a:avLst/>
          </a:prstGeom>
        </p:spPr>
      </p:pic>
      <p:sp>
        <p:nvSpPr>
          <p:cNvPr id="12" name="TextBox 11">
            <a:extLst>
              <a:ext uri="{FF2B5EF4-FFF2-40B4-BE49-F238E27FC236}">
                <a16:creationId xmlns:a16="http://schemas.microsoft.com/office/drawing/2014/main" id="{77576387-4267-4105-0467-CBD9360987F1}"/>
              </a:ext>
            </a:extLst>
          </p:cNvPr>
          <p:cNvSpPr txBox="1"/>
          <p:nvPr/>
        </p:nvSpPr>
        <p:spPr>
          <a:xfrm>
            <a:off x="1719696" y="5828253"/>
            <a:ext cx="6099462" cy="646331"/>
          </a:xfrm>
          <a:prstGeom prst="rect">
            <a:avLst/>
          </a:prstGeom>
          <a:noFill/>
        </p:spPr>
        <p:txBody>
          <a:bodyPr wrap="square">
            <a:spAutoFit/>
          </a:bodyPr>
          <a:lstStyle/>
          <a:p>
            <a:r>
              <a:rPr lang="en-GB" sz="1800" dirty="0">
                <a:latin typeface="Cambria" panose="02040503050406030204" pitchFamily="18" charset="0"/>
                <a:ea typeface="Cambria" panose="02040503050406030204" pitchFamily="18" charset="0"/>
              </a:rPr>
              <a:t>Tesla model 3</a:t>
            </a:r>
            <a:br>
              <a:rPr lang="en-US" sz="1800" dirty="0">
                <a:latin typeface="Cambria" panose="02040503050406030204" pitchFamily="18" charset="0"/>
                <a:ea typeface="Cambria" panose="02040503050406030204" pitchFamily="18" charset="0"/>
              </a:rPr>
            </a:br>
            <a:endParaRPr lang="en-GB" dirty="0"/>
          </a:p>
        </p:txBody>
      </p:sp>
      <p:pic>
        <p:nvPicPr>
          <p:cNvPr id="16" name="Picture 15" descr="A picture containing appliance&#10;&#10;Description automatically generated">
            <a:extLst>
              <a:ext uri="{FF2B5EF4-FFF2-40B4-BE49-F238E27FC236}">
                <a16:creationId xmlns:a16="http://schemas.microsoft.com/office/drawing/2014/main" id="{0B63EC89-2DE1-550B-4F43-D060BB4A66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8328" y="3957781"/>
            <a:ext cx="3446318" cy="2297545"/>
          </a:xfrm>
          <a:prstGeom prst="rect">
            <a:avLst/>
          </a:prstGeom>
        </p:spPr>
      </p:pic>
      <p:sp>
        <p:nvSpPr>
          <p:cNvPr id="20" name="TextBox 19">
            <a:extLst>
              <a:ext uri="{FF2B5EF4-FFF2-40B4-BE49-F238E27FC236}">
                <a16:creationId xmlns:a16="http://schemas.microsoft.com/office/drawing/2014/main" id="{5F436983-5037-9B96-CDD0-EEEFDDE1C184}"/>
              </a:ext>
            </a:extLst>
          </p:cNvPr>
          <p:cNvSpPr txBox="1"/>
          <p:nvPr/>
        </p:nvSpPr>
        <p:spPr>
          <a:xfrm>
            <a:off x="8598477" y="6260068"/>
            <a:ext cx="6099462" cy="369332"/>
          </a:xfrm>
          <a:prstGeom prst="rect">
            <a:avLst/>
          </a:prstGeom>
          <a:noFill/>
        </p:spPr>
        <p:txBody>
          <a:bodyPr wrap="square">
            <a:spAutoFit/>
          </a:bodyPr>
          <a:lstStyle/>
          <a:p>
            <a:r>
              <a:rPr lang="en-US" dirty="0">
                <a:latin typeface="Cambria" panose="02040503050406030204" pitchFamily="18" charset="0"/>
                <a:ea typeface="Cambria" panose="02040503050406030204" pitchFamily="18" charset="0"/>
              </a:rPr>
              <a:t>Fuel cell</a:t>
            </a: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12749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9FB48-561D-9918-E09C-0C29EDAE3F46}"/>
              </a:ext>
            </a:extLst>
          </p:cNvPr>
          <p:cNvSpPr>
            <a:spLocks noGrp="1"/>
          </p:cNvSpPr>
          <p:nvPr>
            <p:ph type="title"/>
          </p:nvPr>
        </p:nvSpPr>
        <p:spPr/>
        <p:txBody>
          <a:bodyPr/>
          <a:lstStyle/>
          <a:p>
            <a:r>
              <a:rPr lang="en-GB" dirty="0"/>
              <a:t>			</a:t>
            </a:r>
            <a:r>
              <a:rPr lang="en-GB" b="1" dirty="0">
                <a:latin typeface="Cambria" panose="02040503050406030204" pitchFamily="18" charset="0"/>
                <a:ea typeface="Cambria" panose="02040503050406030204" pitchFamily="18" charset="0"/>
              </a:rPr>
              <a:t>METHODOLOGY</a:t>
            </a:r>
          </a:p>
        </p:txBody>
      </p:sp>
      <p:graphicFrame>
        <p:nvGraphicFramePr>
          <p:cNvPr id="3" name="Table 2">
            <a:extLst>
              <a:ext uri="{FF2B5EF4-FFF2-40B4-BE49-F238E27FC236}">
                <a16:creationId xmlns:a16="http://schemas.microsoft.com/office/drawing/2014/main" id="{DABE5296-8E73-6017-77E9-EB3815C171AB}"/>
              </a:ext>
            </a:extLst>
          </p:cNvPr>
          <p:cNvGraphicFramePr>
            <a:graphicFrameLocks noGrp="1"/>
          </p:cNvGraphicFramePr>
          <p:nvPr>
            <p:extLst>
              <p:ext uri="{D42A27DB-BD31-4B8C-83A1-F6EECF244321}">
                <p14:modId xmlns:p14="http://schemas.microsoft.com/office/powerpoint/2010/main" val="269664663"/>
              </p:ext>
            </p:extLst>
          </p:nvPr>
        </p:nvGraphicFramePr>
        <p:xfrm>
          <a:off x="759161" y="1518821"/>
          <a:ext cx="4667276" cy="4045248"/>
        </p:xfrm>
        <a:graphic>
          <a:graphicData uri="http://schemas.openxmlformats.org/drawingml/2006/table">
            <a:tbl>
              <a:tblPr>
                <a:tableStyleId>{5C22544A-7EE6-4342-B048-85BDC9FD1C3A}</a:tableStyleId>
              </a:tblPr>
              <a:tblGrid>
                <a:gridCol w="434986">
                  <a:extLst>
                    <a:ext uri="{9D8B030D-6E8A-4147-A177-3AD203B41FA5}">
                      <a16:colId xmlns:a16="http://schemas.microsoft.com/office/drawing/2014/main" val="2139239306"/>
                    </a:ext>
                  </a:extLst>
                </a:gridCol>
                <a:gridCol w="423229">
                  <a:extLst>
                    <a:ext uri="{9D8B030D-6E8A-4147-A177-3AD203B41FA5}">
                      <a16:colId xmlns:a16="http://schemas.microsoft.com/office/drawing/2014/main" val="1411710839"/>
                    </a:ext>
                  </a:extLst>
                </a:gridCol>
                <a:gridCol w="423229">
                  <a:extLst>
                    <a:ext uri="{9D8B030D-6E8A-4147-A177-3AD203B41FA5}">
                      <a16:colId xmlns:a16="http://schemas.microsoft.com/office/drawing/2014/main" val="1252086568"/>
                    </a:ext>
                  </a:extLst>
                </a:gridCol>
                <a:gridCol w="423229">
                  <a:extLst>
                    <a:ext uri="{9D8B030D-6E8A-4147-A177-3AD203B41FA5}">
                      <a16:colId xmlns:a16="http://schemas.microsoft.com/office/drawing/2014/main" val="3890501025"/>
                    </a:ext>
                  </a:extLst>
                </a:gridCol>
                <a:gridCol w="423229">
                  <a:extLst>
                    <a:ext uri="{9D8B030D-6E8A-4147-A177-3AD203B41FA5}">
                      <a16:colId xmlns:a16="http://schemas.microsoft.com/office/drawing/2014/main" val="2532586436"/>
                    </a:ext>
                  </a:extLst>
                </a:gridCol>
                <a:gridCol w="423229">
                  <a:extLst>
                    <a:ext uri="{9D8B030D-6E8A-4147-A177-3AD203B41FA5}">
                      <a16:colId xmlns:a16="http://schemas.microsoft.com/office/drawing/2014/main" val="608439637"/>
                    </a:ext>
                  </a:extLst>
                </a:gridCol>
                <a:gridCol w="423229">
                  <a:extLst>
                    <a:ext uri="{9D8B030D-6E8A-4147-A177-3AD203B41FA5}">
                      <a16:colId xmlns:a16="http://schemas.microsoft.com/office/drawing/2014/main" val="1175448015"/>
                    </a:ext>
                  </a:extLst>
                </a:gridCol>
                <a:gridCol w="423229">
                  <a:extLst>
                    <a:ext uri="{9D8B030D-6E8A-4147-A177-3AD203B41FA5}">
                      <a16:colId xmlns:a16="http://schemas.microsoft.com/office/drawing/2014/main" val="3629197620"/>
                    </a:ext>
                  </a:extLst>
                </a:gridCol>
                <a:gridCol w="423229">
                  <a:extLst>
                    <a:ext uri="{9D8B030D-6E8A-4147-A177-3AD203B41FA5}">
                      <a16:colId xmlns:a16="http://schemas.microsoft.com/office/drawing/2014/main" val="1395378126"/>
                    </a:ext>
                  </a:extLst>
                </a:gridCol>
                <a:gridCol w="423229">
                  <a:extLst>
                    <a:ext uri="{9D8B030D-6E8A-4147-A177-3AD203B41FA5}">
                      <a16:colId xmlns:a16="http://schemas.microsoft.com/office/drawing/2014/main" val="1466595449"/>
                    </a:ext>
                  </a:extLst>
                </a:gridCol>
                <a:gridCol w="423229">
                  <a:extLst>
                    <a:ext uri="{9D8B030D-6E8A-4147-A177-3AD203B41FA5}">
                      <a16:colId xmlns:a16="http://schemas.microsoft.com/office/drawing/2014/main" val="191168523"/>
                    </a:ext>
                  </a:extLst>
                </a:gridCol>
              </a:tblGrid>
              <a:tr h="449423">
                <a:tc>
                  <a:txBody>
                    <a:bodyPr/>
                    <a:lstStyle/>
                    <a:p>
                      <a:pPr algn="ctr" fontAlgn="ctr"/>
                      <a:r>
                        <a:rPr lang="en-US" sz="700" u="none" strike="noStrike">
                          <a:effectLst/>
                        </a:rPr>
                        <a:t>WLTC class 3, version 5, acceleration</a:t>
                      </a:r>
                      <a:endParaRPr lang="en-US"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US" sz="700" u="none" strike="noStrike">
                          <a:effectLst/>
                        </a:rPr>
                        <a:t>WLTC class 3, version 5, acceleration</a:t>
                      </a:r>
                      <a:endParaRPr lang="en-US"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Aero dynamic forces</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Rolling resistance</a:t>
                      </a:r>
                      <a:endParaRPr lang="en-GB" sz="700" b="0" i="0" u="none" strike="noStrike">
                        <a:solidFill>
                          <a:srgbClr val="000000"/>
                        </a:solidFill>
                        <a:effectLst/>
                        <a:latin typeface="Calibri" panose="020F0502020204030204" pitchFamily="34" charset="0"/>
                      </a:endParaRPr>
                    </a:p>
                  </a:txBody>
                  <a:tcPr marL="6399" marR="6399" marT="6399" marB="0" anchor="ctr"/>
                </a:tc>
                <a:tc>
                  <a:txBody>
                    <a:bodyPr/>
                    <a:lstStyle/>
                    <a:p>
                      <a:pPr algn="ctr" fontAlgn="ctr"/>
                      <a:r>
                        <a:rPr lang="en-GB" sz="700" u="none" strike="noStrike">
                          <a:effectLst/>
                        </a:rPr>
                        <a:t>inertia</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total resistance</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traction force</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torque  wheel</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toque at motor</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rpm</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power</a:t>
                      </a:r>
                      <a:endParaRPr lang="en-GB" sz="700" b="0" i="0" u="none" strike="noStrike">
                        <a:solidFill>
                          <a:srgbClr val="000000"/>
                        </a:solidFill>
                        <a:effectLst/>
                        <a:latin typeface="Arial" panose="020B0604020202020204" pitchFamily="34" charset="0"/>
                      </a:endParaRPr>
                    </a:p>
                  </a:txBody>
                  <a:tcPr marL="6399" marR="6399" marT="6399" marB="0" anchor="ctr"/>
                </a:tc>
                <a:extLst>
                  <a:ext uri="{0D108BD9-81ED-4DB2-BD59-A6C34878D82A}">
                    <a16:rowId xmlns:a16="http://schemas.microsoft.com/office/drawing/2014/main" val="3500512761"/>
                  </a:ext>
                </a:extLst>
              </a:tr>
              <a:tr h="94147">
                <a:tc>
                  <a:txBody>
                    <a:bodyPr/>
                    <a:lstStyle/>
                    <a:p>
                      <a:pPr algn="ctr" fontAlgn="ctr"/>
                      <a:r>
                        <a:rPr lang="en-GB" sz="700" u="none" strike="noStrike">
                          <a:effectLst/>
                        </a:rPr>
                        <a:t>m/s²</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km/h/s</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tc>
                  <a:txBody>
                    <a:bodyPr/>
                    <a:lstStyle/>
                    <a:p>
                      <a:pPr algn="ctr" fontAlgn="ctr"/>
                      <a:r>
                        <a:rPr lang="en-GB" sz="700" u="none" strike="noStrike">
                          <a:effectLst/>
                        </a:rPr>
                        <a:t> </a:t>
                      </a:r>
                      <a:endParaRPr lang="en-GB" sz="700" b="0" i="0" u="none" strike="noStrike">
                        <a:solidFill>
                          <a:srgbClr val="000000"/>
                        </a:solidFill>
                        <a:effectLst/>
                        <a:latin typeface="Arial" panose="020B0604020202020204" pitchFamily="34" charset="0"/>
                      </a:endParaRPr>
                    </a:p>
                  </a:txBody>
                  <a:tcPr marL="6399" marR="6399" marT="6399" marB="0" anchor="ctr"/>
                </a:tc>
                <a:extLst>
                  <a:ext uri="{0D108BD9-81ED-4DB2-BD59-A6C34878D82A}">
                    <a16:rowId xmlns:a16="http://schemas.microsoft.com/office/drawing/2014/main" val="717842153"/>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1552237925"/>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1269121695"/>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703487577"/>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1261394406"/>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227797367"/>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843850004"/>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1978748745"/>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486239254"/>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284540785"/>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710555954"/>
                  </a:ext>
                </a:extLst>
              </a:tr>
              <a:tr h="94147">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2565933816"/>
                  </a:ext>
                </a:extLst>
              </a:tr>
              <a:tr h="94147">
                <a:tc>
                  <a:txBody>
                    <a:bodyPr/>
                    <a:lstStyle/>
                    <a:p>
                      <a:pPr algn="r" fontAlgn="b"/>
                      <a:r>
                        <a:rPr lang="en-GB" sz="700" u="none" strike="noStrike">
                          <a:effectLst/>
                        </a:rPr>
                        <a:t>0.03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0.10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55.00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55.00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55.00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27.94</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3.10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1744456391"/>
                  </a:ext>
                </a:extLst>
              </a:tr>
              <a:tr h="94147">
                <a:tc>
                  <a:txBody>
                    <a:bodyPr/>
                    <a:lstStyle/>
                    <a:p>
                      <a:pPr algn="r" fontAlgn="b"/>
                      <a:r>
                        <a:rPr lang="en-GB" sz="700" u="none" strike="noStrike">
                          <a:effectLst/>
                        </a:rPr>
                        <a:t>0.24</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0.85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467.50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1050.21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1050.21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533.51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59.28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58.35</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1434400225"/>
                  </a:ext>
                </a:extLst>
              </a:tr>
              <a:tr h="94147">
                <a:tc>
                  <a:txBody>
                    <a:bodyPr/>
                    <a:lstStyle/>
                    <a:p>
                      <a:pPr algn="r" fontAlgn="b"/>
                      <a:r>
                        <a:rPr lang="en-GB" sz="700" u="none" strike="noStrike">
                          <a:effectLst/>
                        </a:rPr>
                        <a:t>0.72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2.60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1430.00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2012.78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2012.78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1022.49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113.61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0.08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950.48</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720202951"/>
                  </a:ext>
                </a:extLst>
              </a:tr>
              <a:tr h="94147">
                <a:tc>
                  <a:txBody>
                    <a:bodyPr/>
                    <a:lstStyle/>
                    <a:p>
                      <a:pPr algn="r" fontAlgn="b"/>
                      <a:r>
                        <a:rPr lang="en-GB" sz="700" u="none" strike="noStrike">
                          <a:effectLst/>
                        </a:rPr>
                        <a:t>1.14</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4.10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0.69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2255.00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2838.40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2838.40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1441.91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160.21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0.25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4257.61</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1175610880"/>
                  </a:ext>
                </a:extLst>
              </a:tr>
              <a:tr h="94147">
                <a:tc>
                  <a:txBody>
                    <a:bodyPr/>
                    <a:lstStyle/>
                    <a:p>
                      <a:pPr algn="r" fontAlgn="b"/>
                      <a:r>
                        <a:rPr lang="en-GB" sz="700" u="none" strike="noStrike">
                          <a:effectLst/>
                        </a:rPr>
                        <a:t>1.07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3.85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2.32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2117.50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2702.53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2702.53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1372.89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152.54</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0.47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7431.97</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4166186290"/>
                  </a:ext>
                </a:extLst>
              </a:tr>
              <a:tr h="94147">
                <a:tc>
                  <a:txBody>
                    <a:bodyPr/>
                    <a:lstStyle/>
                    <a:p>
                      <a:pPr algn="r" fontAlgn="b"/>
                      <a:r>
                        <a:rPr lang="en-GB" sz="700" u="none" strike="noStrike">
                          <a:effectLst/>
                        </a:rPr>
                        <a:t>0.97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3.50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4.06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1925.00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2511.78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2511.78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1275.98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141.78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0.62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9140.08</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660743541"/>
                  </a:ext>
                </a:extLst>
              </a:tr>
              <a:tr h="94147">
                <a:tc>
                  <a:txBody>
                    <a:bodyPr/>
                    <a:lstStyle/>
                    <a:p>
                      <a:pPr algn="r" fontAlgn="b"/>
                      <a:r>
                        <a:rPr lang="en-GB" sz="700" u="none" strike="noStrike">
                          <a:effectLst/>
                        </a:rPr>
                        <a:t>1.19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4.30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6.76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2365.00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2954.48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2954.48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1500.87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166.76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0.79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13869.63</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039608846"/>
                  </a:ext>
                </a:extLst>
              </a:tr>
              <a:tr h="94147">
                <a:tc>
                  <a:txBody>
                    <a:bodyPr/>
                    <a:lstStyle/>
                    <a:p>
                      <a:pPr algn="r" fontAlgn="b"/>
                      <a:r>
                        <a:rPr lang="en-GB" sz="700" u="none" strike="noStrike">
                          <a:effectLst/>
                        </a:rPr>
                        <a:t>1.26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4.55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11.15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2502.50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3096.36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3096.36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1572.95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174.77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18664.19</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143762245"/>
                  </a:ext>
                </a:extLst>
              </a:tr>
              <a:tr h="94147">
                <a:tc>
                  <a:txBody>
                    <a:bodyPr/>
                    <a:lstStyle/>
                    <a:p>
                      <a:pPr algn="r" fontAlgn="b"/>
                      <a:r>
                        <a:rPr lang="en-GB" sz="700" u="none" strike="noStrike">
                          <a:effectLst/>
                        </a:rPr>
                        <a:t>0.81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2.90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16.01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1595.00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2193.72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2193.72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1114.41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123.82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1.22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15843.54</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2469830596"/>
                  </a:ext>
                </a:extLst>
              </a:tr>
              <a:tr h="94147">
                <a:tc>
                  <a:txBody>
                    <a:bodyPr/>
                    <a:lstStyle/>
                    <a:p>
                      <a:pPr algn="r" fontAlgn="b"/>
                      <a:r>
                        <a:rPr lang="en-GB" sz="700" u="none" strike="noStrike">
                          <a:effectLst/>
                        </a:rPr>
                        <a:t>0.29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17.91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577.50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1178.12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1178.12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598.49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66.50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1.29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8999.53</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2826725870"/>
                  </a:ext>
                </a:extLst>
              </a:tr>
              <a:tr h="94147">
                <a:tc>
                  <a:txBody>
                    <a:bodyPr/>
                    <a:lstStyle/>
                    <a:p>
                      <a:pPr algn="r" fontAlgn="b"/>
                      <a:r>
                        <a:rPr lang="en-GB" sz="700" u="none" strike="noStrike">
                          <a:effectLst/>
                        </a:rPr>
                        <a:t>0.11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0.40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18.70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220.00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821.41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821.41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417.28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46.36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6411.57</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056274271"/>
                  </a:ext>
                </a:extLst>
              </a:tr>
              <a:tr h="94147">
                <a:tc>
                  <a:txBody>
                    <a:bodyPr/>
                    <a:lstStyle/>
                    <a:p>
                      <a:pPr algn="r" fontAlgn="b"/>
                      <a:r>
                        <a:rPr lang="en-GB" sz="700" u="none" strike="noStrike">
                          <a:effectLst/>
                        </a:rPr>
                        <a:t>0.10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0.35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18.96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192.50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794.18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794.18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403.44</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44.83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6243.12</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01521708"/>
                  </a:ext>
                </a:extLst>
              </a:tr>
              <a:tr h="94147">
                <a:tc>
                  <a:txBody>
                    <a:bodyPr/>
                    <a:lstStyle/>
                    <a:p>
                      <a:pPr algn="r" fontAlgn="b"/>
                      <a:r>
                        <a:rPr lang="en-GB" sz="700" u="none" strike="noStrike">
                          <a:effectLst/>
                        </a:rPr>
                        <a:t>0.11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0.40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19.64</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220.00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822.35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822.35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417.76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46.42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6578.83</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806986831"/>
                  </a:ext>
                </a:extLst>
              </a:tr>
              <a:tr h="94147">
                <a:tc>
                  <a:txBody>
                    <a:bodyPr/>
                    <a:lstStyle/>
                    <a:p>
                      <a:pPr algn="r" fontAlgn="b"/>
                      <a:r>
                        <a:rPr lang="en-GB" sz="700" u="none" strike="noStrike">
                          <a:effectLst/>
                        </a:rPr>
                        <a:t>0.28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20.05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550.00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1152.77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1152.77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585.60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65.07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9318.18</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2086446081"/>
                  </a:ext>
                </a:extLst>
              </a:tr>
              <a:tr h="94147">
                <a:tc>
                  <a:txBody>
                    <a:bodyPr/>
                    <a:lstStyle/>
                    <a:p>
                      <a:pPr algn="r" fontAlgn="b"/>
                      <a:r>
                        <a:rPr lang="en-GB" sz="700" u="none" strike="noStrike">
                          <a:effectLst/>
                        </a:rPr>
                        <a:t>0.39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1.40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22.46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770.00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1375.18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1375.18</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698.59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77.62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1.45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11765.40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1613514396"/>
                  </a:ext>
                </a:extLst>
              </a:tr>
              <a:tr h="94147">
                <a:tc>
                  <a:txBody>
                    <a:bodyPr/>
                    <a:lstStyle/>
                    <a:p>
                      <a:pPr algn="r" fontAlgn="b"/>
                      <a:r>
                        <a:rPr lang="en-GB" sz="700" u="none" strike="noStrike">
                          <a:effectLst/>
                        </a:rPr>
                        <a:t>0.46</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1.65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24.10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907.50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1514.31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1514.31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769.27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85.47</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13418.46</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4265523182"/>
                  </a:ext>
                </a:extLst>
              </a:tr>
              <a:tr h="94147">
                <a:tc>
                  <a:txBody>
                    <a:bodyPr/>
                    <a:lstStyle/>
                    <a:p>
                      <a:pPr algn="r" fontAlgn="b"/>
                      <a:r>
                        <a:rPr lang="en-GB" sz="700" u="none" strike="noStrike">
                          <a:effectLst/>
                        </a:rPr>
                        <a:t>0.65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2.35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27.53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1292.50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1902.75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1902.75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966.60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107.40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1.60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18023.25</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25934887"/>
                  </a:ext>
                </a:extLst>
              </a:tr>
              <a:tr h="94147">
                <a:tc>
                  <a:txBody>
                    <a:bodyPr/>
                    <a:lstStyle/>
                    <a:p>
                      <a:pPr algn="r" fontAlgn="b"/>
                      <a:r>
                        <a:rPr lang="en-GB" sz="700" u="none" strike="noStrike">
                          <a:effectLst/>
                        </a:rPr>
                        <a:t>0.69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31.72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1375.00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1989.43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1989.43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1010.63</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112.29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1.72</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20225.90</a:t>
                      </a:r>
                      <a:endParaRPr lang="en-GB" sz="700" b="0" i="0" u="none" strike="noStrike">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446799616"/>
                  </a:ext>
                </a:extLst>
              </a:tr>
              <a:tr h="94147">
                <a:tc>
                  <a:txBody>
                    <a:bodyPr/>
                    <a:lstStyle/>
                    <a:p>
                      <a:pPr algn="r" fontAlgn="b"/>
                      <a:r>
                        <a:rPr lang="en-GB" sz="700" u="none" strike="noStrike">
                          <a:effectLst/>
                        </a:rPr>
                        <a:t>0.65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2.35</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36.20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582.71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1292.50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1911.41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1911.41</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971.00</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107.89</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a:effectLst/>
                        </a:rPr>
                        <a:t>1.84</a:t>
                      </a:r>
                      <a:endParaRPr lang="en-GB" sz="700" b="0" i="0" u="none" strike="noStrike">
                        <a:solidFill>
                          <a:srgbClr val="000000"/>
                        </a:solidFill>
                        <a:effectLst/>
                        <a:latin typeface="Calibri" panose="020F0502020204030204" pitchFamily="34" charset="0"/>
                      </a:endParaRPr>
                    </a:p>
                  </a:txBody>
                  <a:tcPr marL="6399" marR="6399" marT="6399" marB="0" anchor="b"/>
                </a:tc>
                <a:tc>
                  <a:txBody>
                    <a:bodyPr/>
                    <a:lstStyle/>
                    <a:p>
                      <a:pPr algn="r" fontAlgn="b"/>
                      <a:r>
                        <a:rPr lang="en-GB" sz="700" u="none" strike="noStrike" dirty="0">
                          <a:effectLst/>
                        </a:rPr>
                        <a:t>20760.08</a:t>
                      </a:r>
                      <a:endParaRPr lang="en-GB" sz="700" b="0" i="0" u="none" strike="noStrike" dirty="0">
                        <a:solidFill>
                          <a:srgbClr val="000000"/>
                        </a:solidFill>
                        <a:effectLst/>
                        <a:latin typeface="Calibri" panose="020F0502020204030204" pitchFamily="34" charset="0"/>
                      </a:endParaRPr>
                    </a:p>
                  </a:txBody>
                  <a:tcPr marL="6399" marR="6399" marT="6399" marB="0" anchor="b"/>
                </a:tc>
                <a:extLst>
                  <a:ext uri="{0D108BD9-81ED-4DB2-BD59-A6C34878D82A}">
                    <a16:rowId xmlns:a16="http://schemas.microsoft.com/office/drawing/2014/main" val="3542804579"/>
                  </a:ext>
                </a:extLst>
              </a:tr>
            </a:tbl>
          </a:graphicData>
        </a:graphic>
      </p:graphicFrame>
      <p:pic>
        <p:nvPicPr>
          <p:cNvPr id="4" name="Picture 3" descr="Chart, histogram&#10;&#10;Description automatically generated">
            <a:extLst>
              <a:ext uri="{FF2B5EF4-FFF2-40B4-BE49-F238E27FC236}">
                <a16:creationId xmlns:a16="http://schemas.microsoft.com/office/drawing/2014/main" id="{940F94F9-B2A6-0983-75F0-C67C80E661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0473" y="1380336"/>
            <a:ext cx="6331527" cy="3643573"/>
          </a:xfrm>
          <a:prstGeom prst="rect">
            <a:avLst/>
          </a:prstGeom>
        </p:spPr>
      </p:pic>
      <p:graphicFrame>
        <p:nvGraphicFramePr>
          <p:cNvPr id="5" name="Chart 4">
            <a:extLst>
              <a:ext uri="{FF2B5EF4-FFF2-40B4-BE49-F238E27FC236}">
                <a16:creationId xmlns:a16="http://schemas.microsoft.com/office/drawing/2014/main" id="{70CE6B4E-E853-8A25-0E70-68F6EED5905B}"/>
              </a:ext>
            </a:extLst>
          </p:cNvPr>
          <p:cNvGraphicFramePr>
            <a:graphicFrameLocks/>
          </p:cNvGraphicFramePr>
          <p:nvPr>
            <p:extLst>
              <p:ext uri="{D42A27DB-BD31-4B8C-83A1-F6EECF244321}">
                <p14:modId xmlns:p14="http://schemas.microsoft.com/office/powerpoint/2010/main" val="2194934880"/>
              </p:ext>
            </p:extLst>
          </p:nvPr>
        </p:nvGraphicFramePr>
        <p:xfrm>
          <a:off x="7075247" y="5106572"/>
          <a:ext cx="4411449" cy="185636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a:extLst>
              <a:ext uri="{FF2B5EF4-FFF2-40B4-BE49-F238E27FC236}">
                <a16:creationId xmlns:a16="http://schemas.microsoft.com/office/drawing/2014/main" id="{34EC6B00-5EF4-602D-5748-B6AFC6757D7A}"/>
              </a:ext>
            </a:extLst>
          </p:cNvPr>
          <p:cNvSpPr txBox="1"/>
          <p:nvPr/>
        </p:nvSpPr>
        <p:spPr>
          <a:xfrm>
            <a:off x="543394" y="5624342"/>
            <a:ext cx="6093500" cy="923330"/>
          </a:xfrm>
          <a:prstGeom prst="rect">
            <a:avLst/>
          </a:prstGeom>
          <a:noFill/>
        </p:spPr>
        <p:txBody>
          <a:bodyPr wrap="square">
            <a:spAutoFit/>
          </a:bodyPr>
          <a:lstStyle/>
          <a:p>
            <a:r>
              <a:rPr lang="en-GB" dirty="0">
                <a:latin typeface="Cambria" panose="02040503050406030204" pitchFamily="18" charset="0"/>
                <a:ea typeface="Cambria" panose="02040503050406030204" pitchFamily="18" charset="0"/>
              </a:rPr>
              <a:t>Based on vehicle data, an Excel spreadsheet was created Aerodynamic, resistive, and acceleration forces are calculated using vehicle accelerations and velocity</a:t>
            </a:r>
            <a:r>
              <a:rPr lang="en-GB" dirty="0"/>
              <a:t>.</a:t>
            </a:r>
          </a:p>
        </p:txBody>
      </p:sp>
    </p:spTree>
    <p:extLst>
      <p:ext uri="{BB962C8B-B14F-4D97-AF65-F5344CB8AC3E}">
        <p14:creationId xmlns:p14="http://schemas.microsoft.com/office/powerpoint/2010/main" val="1115031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911C0-0015-5D03-85FE-2CC2D2F2E16D}"/>
              </a:ext>
            </a:extLst>
          </p:cNvPr>
          <p:cNvSpPr>
            <a:spLocks noGrp="1"/>
          </p:cNvSpPr>
          <p:nvPr>
            <p:ph type="title"/>
          </p:nvPr>
        </p:nvSpPr>
        <p:spPr/>
        <p:txBody>
          <a:bodyPr/>
          <a:lstStyle/>
          <a:p>
            <a:r>
              <a:rPr lang="en-GB" dirty="0"/>
              <a:t>			</a:t>
            </a:r>
            <a:r>
              <a:rPr lang="en-GB" dirty="0">
                <a:latin typeface="Cambria" panose="02040503050406030204" pitchFamily="18" charset="0"/>
                <a:ea typeface="Cambria" panose="02040503050406030204" pitchFamily="18" charset="0"/>
              </a:rPr>
              <a:t>METHODOLOGY</a:t>
            </a:r>
          </a:p>
        </p:txBody>
      </p:sp>
      <p:graphicFrame>
        <p:nvGraphicFramePr>
          <p:cNvPr id="3" name="Chart 2">
            <a:extLst>
              <a:ext uri="{FF2B5EF4-FFF2-40B4-BE49-F238E27FC236}">
                <a16:creationId xmlns:a16="http://schemas.microsoft.com/office/drawing/2014/main" id="{BA785F91-3DA8-D25C-2699-B49FA55F259B}"/>
              </a:ext>
            </a:extLst>
          </p:cNvPr>
          <p:cNvGraphicFramePr>
            <a:graphicFrameLocks/>
          </p:cNvGraphicFramePr>
          <p:nvPr>
            <p:extLst>
              <p:ext uri="{D42A27DB-BD31-4B8C-83A1-F6EECF244321}">
                <p14:modId xmlns:p14="http://schemas.microsoft.com/office/powerpoint/2010/main" val="3113525439"/>
              </p:ext>
            </p:extLst>
          </p:nvPr>
        </p:nvGraphicFramePr>
        <p:xfrm>
          <a:off x="297888" y="1420239"/>
          <a:ext cx="8554281" cy="543776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358394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704FD-1C59-D873-88CF-8B673C028B5F}"/>
              </a:ext>
            </a:extLst>
          </p:cNvPr>
          <p:cNvSpPr>
            <a:spLocks noGrp="1"/>
          </p:cNvSpPr>
          <p:nvPr>
            <p:ph type="title"/>
          </p:nvPr>
        </p:nvSpPr>
        <p:spPr/>
        <p:txBody>
          <a:bodyPr/>
          <a:lstStyle/>
          <a:p>
            <a:r>
              <a:rPr lang="en-GB" b="1" dirty="0">
                <a:latin typeface="Cambria" panose="02040503050406030204" pitchFamily="18" charset="0"/>
                <a:ea typeface="Cambria" panose="02040503050406030204" pitchFamily="18" charset="0"/>
              </a:rPr>
              <a:t>	RESULTS ( DECISION MATRICES)</a:t>
            </a:r>
          </a:p>
        </p:txBody>
      </p:sp>
      <p:sp>
        <p:nvSpPr>
          <p:cNvPr id="4" name="TextBox 3">
            <a:extLst>
              <a:ext uri="{FF2B5EF4-FFF2-40B4-BE49-F238E27FC236}">
                <a16:creationId xmlns:a16="http://schemas.microsoft.com/office/drawing/2014/main" id="{E2CEBB89-F040-1968-5011-F5DD74CA7107}"/>
              </a:ext>
            </a:extLst>
          </p:cNvPr>
          <p:cNvSpPr txBox="1"/>
          <p:nvPr/>
        </p:nvSpPr>
        <p:spPr>
          <a:xfrm>
            <a:off x="498424" y="1503823"/>
            <a:ext cx="6093500" cy="2861424"/>
          </a:xfrm>
          <a:prstGeom prst="rect">
            <a:avLst/>
          </a:prstGeom>
          <a:noFill/>
        </p:spPr>
        <p:txBody>
          <a:bodyPr wrap="square">
            <a:spAutoFit/>
          </a:bodyPr>
          <a:lstStyle/>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Types of fuel cells </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 </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1.Proton exchange membrane fuel cell</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2.Alkaline fuel cell</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3.Phosphoric fuel cell</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4.Molten carbonate fuel cell</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5.Solid Oxide fuel cell</a:t>
            </a:r>
            <a:endParaRPr lang="en-GB" sz="2000" dirty="0">
              <a:effectLst/>
              <a:latin typeface="Cambria" panose="02040503050406030204" pitchFamily="18" charset="0"/>
              <a:ea typeface="Cambria" panose="02040503050406030204" pitchFamily="18" charset="0"/>
            </a:endParaRPr>
          </a:p>
          <a:p>
            <a:pPr>
              <a:lnSpc>
                <a:spcPct val="115000"/>
              </a:lnSpc>
            </a:pPr>
            <a:r>
              <a:rPr lang="en-GB" sz="1800" dirty="0">
                <a:effectLst/>
                <a:latin typeface="Arial" panose="020B0604020202020204" pitchFamily="34" charset="0"/>
                <a:ea typeface="Arial" panose="020B0604020202020204" pitchFamily="34" charset="0"/>
                <a:cs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p:txBody>
      </p:sp>
      <p:graphicFrame>
        <p:nvGraphicFramePr>
          <p:cNvPr id="5" name="Table 4">
            <a:extLst>
              <a:ext uri="{FF2B5EF4-FFF2-40B4-BE49-F238E27FC236}">
                <a16:creationId xmlns:a16="http://schemas.microsoft.com/office/drawing/2014/main" id="{764867BF-4F54-9864-A86D-5F5718740B5A}"/>
              </a:ext>
            </a:extLst>
          </p:cNvPr>
          <p:cNvGraphicFramePr>
            <a:graphicFrameLocks noGrp="1"/>
          </p:cNvGraphicFramePr>
          <p:nvPr>
            <p:extLst>
              <p:ext uri="{D42A27DB-BD31-4B8C-83A1-F6EECF244321}">
                <p14:modId xmlns:p14="http://schemas.microsoft.com/office/powerpoint/2010/main" val="2258423983"/>
              </p:ext>
            </p:extLst>
          </p:nvPr>
        </p:nvGraphicFramePr>
        <p:xfrm>
          <a:off x="378514" y="4117550"/>
          <a:ext cx="5934074" cy="2046354"/>
        </p:xfrm>
        <a:graphic>
          <a:graphicData uri="http://schemas.openxmlformats.org/drawingml/2006/table">
            <a:tbl>
              <a:tblPr firstRow="1" firstCol="1" bandRow="1">
                <a:tableStyleId>{5C22544A-7EE6-4342-B048-85BDC9FD1C3A}</a:tableStyleId>
              </a:tblPr>
              <a:tblGrid>
                <a:gridCol w="804663">
                  <a:extLst>
                    <a:ext uri="{9D8B030D-6E8A-4147-A177-3AD203B41FA5}">
                      <a16:colId xmlns:a16="http://schemas.microsoft.com/office/drawing/2014/main" val="3990943770"/>
                    </a:ext>
                  </a:extLst>
                </a:gridCol>
                <a:gridCol w="750723">
                  <a:extLst>
                    <a:ext uri="{9D8B030D-6E8A-4147-A177-3AD203B41FA5}">
                      <a16:colId xmlns:a16="http://schemas.microsoft.com/office/drawing/2014/main" val="3171067395"/>
                    </a:ext>
                  </a:extLst>
                </a:gridCol>
                <a:gridCol w="762146">
                  <a:extLst>
                    <a:ext uri="{9D8B030D-6E8A-4147-A177-3AD203B41FA5}">
                      <a16:colId xmlns:a16="http://schemas.microsoft.com/office/drawing/2014/main" val="2488770707"/>
                    </a:ext>
                  </a:extLst>
                </a:gridCol>
                <a:gridCol w="738031">
                  <a:extLst>
                    <a:ext uri="{9D8B030D-6E8A-4147-A177-3AD203B41FA5}">
                      <a16:colId xmlns:a16="http://schemas.microsoft.com/office/drawing/2014/main" val="3303603669"/>
                    </a:ext>
                  </a:extLst>
                </a:gridCol>
                <a:gridCol w="664418">
                  <a:extLst>
                    <a:ext uri="{9D8B030D-6E8A-4147-A177-3AD203B41FA5}">
                      <a16:colId xmlns:a16="http://schemas.microsoft.com/office/drawing/2014/main" val="3584744283"/>
                    </a:ext>
                  </a:extLst>
                </a:gridCol>
                <a:gridCol w="651092">
                  <a:extLst>
                    <a:ext uri="{9D8B030D-6E8A-4147-A177-3AD203B41FA5}">
                      <a16:colId xmlns:a16="http://schemas.microsoft.com/office/drawing/2014/main" val="4044796361"/>
                    </a:ext>
                  </a:extLst>
                </a:gridCol>
                <a:gridCol w="581921">
                  <a:extLst>
                    <a:ext uri="{9D8B030D-6E8A-4147-A177-3AD203B41FA5}">
                      <a16:colId xmlns:a16="http://schemas.microsoft.com/office/drawing/2014/main" val="2044413483"/>
                    </a:ext>
                  </a:extLst>
                </a:gridCol>
                <a:gridCol w="580018">
                  <a:extLst>
                    <a:ext uri="{9D8B030D-6E8A-4147-A177-3AD203B41FA5}">
                      <a16:colId xmlns:a16="http://schemas.microsoft.com/office/drawing/2014/main" val="443817173"/>
                    </a:ext>
                  </a:extLst>
                </a:gridCol>
                <a:gridCol w="401062">
                  <a:extLst>
                    <a:ext uri="{9D8B030D-6E8A-4147-A177-3AD203B41FA5}">
                      <a16:colId xmlns:a16="http://schemas.microsoft.com/office/drawing/2014/main" val="852745284"/>
                    </a:ext>
                  </a:extLst>
                </a:gridCol>
              </a:tblGrid>
              <a:tr h="0">
                <a:tc>
                  <a:txBody>
                    <a:bodyPr/>
                    <a:lstStyle/>
                    <a:p>
                      <a:pPr algn="l">
                        <a:lnSpc>
                          <a:spcPct val="115000"/>
                        </a:lnSpc>
                      </a:pPr>
                      <a:r>
                        <a:rPr lang="en-GB" sz="1100">
                          <a:effectLst/>
                        </a:rPr>
                        <a:t> </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 </a:t>
                      </a:r>
                    </a:p>
                    <a:p>
                      <a:pPr algn="l">
                        <a:lnSpc>
                          <a:spcPct val="115000"/>
                        </a:lnSpc>
                      </a:pPr>
                      <a:r>
                        <a:rPr lang="en-GB" sz="1100">
                          <a:effectLst/>
                        </a:rPr>
                        <a:t>Operating Temp °C</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 </a:t>
                      </a:r>
                    </a:p>
                    <a:p>
                      <a:pPr algn="l">
                        <a:lnSpc>
                          <a:spcPct val="115000"/>
                        </a:lnSpc>
                      </a:pPr>
                      <a:r>
                        <a:rPr lang="en-GB" sz="1100">
                          <a:effectLst/>
                        </a:rPr>
                        <a:t>Efficiency</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Low operation cost</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 </a:t>
                      </a:r>
                    </a:p>
                    <a:p>
                      <a:pPr algn="l">
                        <a:lnSpc>
                          <a:spcPct val="115000"/>
                        </a:lnSpc>
                      </a:pPr>
                      <a:r>
                        <a:rPr lang="en-GB" sz="1100">
                          <a:effectLst/>
                        </a:rPr>
                        <a:t>    Size</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dirty="0">
                          <a:effectLst/>
                        </a:rPr>
                        <a:t> </a:t>
                      </a:r>
                    </a:p>
                    <a:p>
                      <a:pPr algn="l">
                        <a:lnSpc>
                          <a:spcPct val="115000"/>
                        </a:lnSpc>
                      </a:pPr>
                      <a:r>
                        <a:rPr lang="en-GB" sz="1100" dirty="0">
                          <a:effectLst/>
                        </a:rPr>
                        <a:t>Start up</a:t>
                      </a:r>
                      <a:endParaRPr lang="en-GB" sz="1100" dirty="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Typical stack size</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Power density</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Total</a:t>
                      </a:r>
                      <a:endParaRPr lang="en-GB"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313436555"/>
                  </a:ext>
                </a:extLst>
              </a:tr>
              <a:tr h="314960">
                <a:tc>
                  <a:txBody>
                    <a:bodyPr/>
                    <a:lstStyle/>
                    <a:p>
                      <a:pPr algn="l">
                        <a:lnSpc>
                          <a:spcPct val="115000"/>
                        </a:lnSpc>
                      </a:pPr>
                      <a:r>
                        <a:rPr lang="en-GB" sz="1100">
                          <a:effectLst/>
                        </a:rPr>
                        <a:t>Proton ex membrane</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5</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5</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dirty="0">
                          <a:effectLst/>
                        </a:rPr>
                        <a:t>4</a:t>
                      </a:r>
                      <a:endParaRPr lang="en-GB" sz="1100" dirty="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5</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31</a:t>
                      </a:r>
                      <a:endParaRPr lang="en-GB"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980706401"/>
                  </a:ext>
                </a:extLst>
              </a:tr>
              <a:tr h="0">
                <a:tc>
                  <a:txBody>
                    <a:bodyPr/>
                    <a:lstStyle/>
                    <a:p>
                      <a:pPr algn="l">
                        <a:lnSpc>
                          <a:spcPct val="115000"/>
                        </a:lnSpc>
                      </a:pPr>
                      <a:r>
                        <a:rPr lang="en-GB" sz="1100">
                          <a:effectLst/>
                        </a:rPr>
                        <a:t>alkaline</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5</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5</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29</a:t>
                      </a:r>
                      <a:endParaRPr lang="en-GB"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887727213"/>
                  </a:ext>
                </a:extLst>
              </a:tr>
              <a:tr h="0">
                <a:tc>
                  <a:txBody>
                    <a:bodyPr/>
                    <a:lstStyle/>
                    <a:p>
                      <a:pPr algn="l">
                        <a:lnSpc>
                          <a:spcPct val="115000"/>
                        </a:lnSpc>
                      </a:pPr>
                      <a:r>
                        <a:rPr lang="en-GB" sz="1100">
                          <a:effectLst/>
                        </a:rPr>
                        <a:t>Phoshoric acid</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23</a:t>
                      </a:r>
                      <a:endParaRPr lang="en-GB"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232355629"/>
                  </a:ext>
                </a:extLst>
              </a:tr>
              <a:tr h="0">
                <a:tc>
                  <a:txBody>
                    <a:bodyPr/>
                    <a:lstStyle/>
                    <a:p>
                      <a:pPr algn="l">
                        <a:lnSpc>
                          <a:spcPct val="115000"/>
                        </a:lnSpc>
                      </a:pPr>
                      <a:r>
                        <a:rPr lang="en-GB" sz="1100">
                          <a:effectLst/>
                        </a:rPr>
                        <a:t>Molten carbonate</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r>
                        <a:rPr lang="en-GB" sz="1100">
                          <a:effectLst/>
                        </a:rPr>
                        <a:t>2</a:t>
                      </a:r>
                      <a:endParaRPr lang="en-GB" sz="1100">
                        <a:effectLst/>
                        <a:latin typeface="Arial" panose="020B0604020202020204" pitchFamily="34" charset="0"/>
                        <a:ea typeface="Times New Roman" panose="02020603050405020304" pitchFamily="18"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17</a:t>
                      </a:r>
                      <a:endParaRPr lang="en-GB"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078555977"/>
                  </a:ext>
                </a:extLst>
              </a:tr>
              <a:tr h="0">
                <a:tc>
                  <a:txBody>
                    <a:bodyPr/>
                    <a:lstStyle/>
                    <a:p>
                      <a:pPr algn="l">
                        <a:lnSpc>
                          <a:spcPct val="115000"/>
                        </a:lnSpc>
                      </a:pPr>
                      <a:r>
                        <a:rPr lang="en-GB" sz="1100">
                          <a:effectLst/>
                        </a:rPr>
                        <a:t>Solid oxide</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4</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3</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a:effectLst/>
                        </a:rPr>
                        <a:t>2</a:t>
                      </a:r>
                      <a:endParaRPr lang="en-GB" sz="1100">
                        <a:effectLst/>
                        <a:latin typeface="Arial" panose="020B0604020202020204" pitchFamily="34" charset="0"/>
                        <a:ea typeface="Arial" panose="020B0604020202020204" pitchFamily="34" charset="0"/>
                      </a:endParaRPr>
                    </a:p>
                  </a:txBody>
                  <a:tcPr marL="68580" marR="68580" marT="0" marB="0"/>
                </a:tc>
                <a:tc>
                  <a:txBody>
                    <a:bodyPr/>
                    <a:lstStyle/>
                    <a:p>
                      <a:pPr algn="l">
                        <a:lnSpc>
                          <a:spcPct val="115000"/>
                        </a:lnSpc>
                      </a:pPr>
                      <a:r>
                        <a:rPr lang="en-GB" sz="1100" dirty="0">
                          <a:effectLst/>
                        </a:rPr>
                        <a:t>17</a:t>
                      </a:r>
                      <a:endParaRPr lang="en-GB" sz="11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836694874"/>
                  </a:ext>
                </a:extLst>
              </a:tr>
            </a:tbl>
          </a:graphicData>
        </a:graphic>
      </p:graphicFrame>
      <p:sp>
        <p:nvSpPr>
          <p:cNvPr id="6" name="Rectangle 1">
            <a:extLst>
              <a:ext uri="{FF2B5EF4-FFF2-40B4-BE49-F238E27FC236}">
                <a16:creationId xmlns:a16="http://schemas.microsoft.com/office/drawing/2014/main" id="{9A68C34B-4041-C1FC-0182-E269E0B862DB}"/>
              </a:ext>
            </a:extLst>
          </p:cNvPr>
          <p:cNvSpPr>
            <a:spLocks noChangeArrowheads="1"/>
          </p:cNvSpPr>
          <p:nvPr/>
        </p:nvSpPr>
        <p:spPr bwMode="auto">
          <a:xfrm>
            <a:off x="378514" y="411748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126CFC58-3907-4FA2-46A3-31D587B901CB}"/>
              </a:ext>
            </a:extLst>
          </p:cNvPr>
          <p:cNvSpPr txBox="1"/>
          <p:nvPr/>
        </p:nvSpPr>
        <p:spPr>
          <a:xfrm>
            <a:off x="378514" y="6151880"/>
            <a:ext cx="1827186" cy="702372"/>
          </a:xfrm>
          <a:prstGeom prst="rect">
            <a:avLst/>
          </a:prstGeom>
          <a:noFill/>
        </p:spPr>
        <p:txBody>
          <a:bodyPr wrap="square">
            <a:spAutoFit/>
          </a:bodyPr>
          <a:lstStyle/>
          <a:p>
            <a:pPr>
              <a:lnSpc>
                <a:spcPct val="115000"/>
              </a:lnSpc>
            </a:pPr>
            <a:r>
              <a:rPr lang="en-GB" sz="1800" dirty="0">
                <a:effectLst/>
                <a:latin typeface="Arial" panose="020B0604020202020204" pitchFamily="34" charset="0"/>
                <a:ea typeface="Arial" panose="020B0604020202020204" pitchFamily="34" charset="0"/>
              </a:rPr>
              <a:t>Worst – best</a:t>
            </a:r>
          </a:p>
          <a:p>
            <a:pPr>
              <a:lnSpc>
                <a:spcPct val="115000"/>
              </a:lnSpc>
            </a:pPr>
            <a:r>
              <a:rPr lang="en-GB" sz="1800" dirty="0">
                <a:effectLst/>
                <a:latin typeface="Arial" panose="020B0604020202020204" pitchFamily="34" charset="0"/>
                <a:ea typeface="Arial" panose="020B0604020202020204" pitchFamily="34" charset="0"/>
              </a:rPr>
              <a:t>         1-5</a:t>
            </a:r>
          </a:p>
        </p:txBody>
      </p:sp>
      <p:pic>
        <p:nvPicPr>
          <p:cNvPr id="10" name="Picture 9" descr="Diagram&#10;&#10;Description automatically generated">
            <a:extLst>
              <a:ext uri="{FF2B5EF4-FFF2-40B4-BE49-F238E27FC236}">
                <a16:creationId xmlns:a16="http://schemas.microsoft.com/office/drawing/2014/main" id="{76462AF5-9818-A692-3733-265CB49BF4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5769" y="1409075"/>
            <a:ext cx="5441437" cy="4197246"/>
          </a:xfrm>
          <a:prstGeom prst="rect">
            <a:avLst/>
          </a:prstGeom>
        </p:spPr>
      </p:pic>
      <p:sp>
        <p:nvSpPr>
          <p:cNvPr id="12" name="TextBox 11">
            <a:extLst>
              <a:ext uri="{FF2B5EF4-FFF2-40B4-BE49-F238E27FC236}">
                <a16:creationId xmlns:a16="http://schemas.microsoft.com/office/drawing/2014/main" id="{81772C11-0AE2-842C-36BC-3C9AC2A7E966}"/>
              </a:ext>
            </a:extLst>
          </p:cNvPr>
          <p:cNvSpPr txBox="1"/>
          <p:nvPr/>
        </p:nvSpPr>
        <p:spPr>
          <a:xfrm>
            <a:off x="7401393" y="5961551"/>
            <a:ext cx="6288374" cy="383823"/>
          </a:xfrm>
          <a:prstGeom prst="rect">
            <a:avLst/>
          </a:prstGeom>
          <a:noFill/>
        </p:spPr>
        <p:txBody>
          <a:bodyPr wrap="square">
            <a:spAutoFit/>
          </a:bodyPr>
          <a:lstStyle/>
          <a:p>
            <a:pPr>
              <a:lnSpc>
                <a:spcPct val="115000"/>
              </a:lnSpc>
            </a:pPr>
            <a:r>
              <a:rPr lang="en-GB" sz="1800" dirty="0">
                <a:effectLst/>
                <a:latin typeface="Cambria" panose="02040503050406030204" pitchFamily="18" charset="0"/>
                <a:ea typeface="Arial" panose="020B0604020202020204" pitchFamily="34" charset="0"/>
                <a:cs typeface="Times New Roman" panose="02020603050405020304" pitchFamily="18" charset="0"/>
              </a:rPr>
              <a:t>Proton Exchange Membrane fuel cell</a:t>
            </a:r>
            <a:endParaRPr lang="en-GB"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342799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00269-45CA-F24A-37C8-4818B009D675}"/>
              </a:ext>
            </a:extLst>
          </p:cNvPr>
          <p:cNvSpPr>
            <a:spLocks noGrp="1"/>
          </p:cNvSpPr>
          <p:nvPr>
            <p:ph type="title"/>
          </p:nvPr>
        </p:nvSpPr>
        <p:spPr/>
        <p:txBody>
          <a:bodyPr/>
          <a:lstStyle/>
          <a:p>
            <a:r>
              <a:rPr lang="en-GB" dirty="0"/>
              <a:t> 		</a:t>
            </a:r>
            <a:r>
              <a:rPr lang="en-GB" dirty="0">
                <a:latin typeface="Cambria" panose="02040503050406030204" pitchFamily="18" charset="0"/>
                <a:ea typeface="Cambria" panose="02040503050406030204" pitchFamily="18" charset="0"/>
              </a:rPr>
              <a:t>PROPOSED SOLUTION</a:t>
            </a:r>
          </a:p>
        </p:txBody>
      </p:sp>
      <p:sp>
        <p:nvSpPr>
          <p:cNvPr id="4" name="TextBox 3">
            <a:extLst>
              <a:ext uri="{FF2B5EF4-FFF2-40B4-BE49-F238E27FC236}">
                <a16:creationId xmlns:a16="http://schemas.microsoft.com/office/drawing/2014/main" id="{CCE46A40-976A-3D29-E452-D5AE6ED0E4B8}"/>
              </a:ext>
            </a:extLst>
          </p:cNvPr>
          <p:cNvSpPr txBox="1"/>
          <p:nvPr/>
        </p:nvSpPr>
        <p:spPr>
          <a:xfrm>
            <a:off x="0" y="1319219"/>
            <a:ext cx="6099462" cy="4385816"/>
          </a:xfrm>
          <a:prstGeom prst="rect">
            <a:avLst/>
          </a:prstGeom>
          <a:noFill/>
        </p:spPr>
        <p:txBody>
          <a:bodyPr wrap="square">
            <a:spAutoFit/>
          </a:bodyPr>
          <a:lstStyle/>
          <a:p>
            <a:pPr>
              <a:lnSpc>
                <a:spcPct val="150000"/>
              </a:lnSpc>
            </a:pPr>
            <a:r>
              <a:rPr lang="en-GB" b="1" u="sng" dirty="0">
                <a:effectLst/>
                <a:latin typeface="Cambria" panose="02040503050406030204" pitchFamily="18" charset="0"/>
                <a:ea typeface="Cambria" panose="02040503050406030204" pitchFamily="18" charset="0"/>
                <a:cs typeface="Times New Roman" panose="02020603050405020304" pitchFamily="18" charset="0"/>
              </a:rPr>
              <a:t>Calculations to find the mass of a vehicle after replacing 50% of the battery</a:t>
            </a:r>
            <a:endParaRPr lang="en-GB" b="1" u="sng" dirty="0">
              <a:effectLst/>
              <a:latin typeface="Cambria" panose="02040503050406030204" pitchFamily="18" charset="0"/>
              <a:ea typeface="Cambria" panose="02040503050406030204" pitchFamily="18" charset="0"/>
            </a:endParaRPr>
          </a:p>
          <a:p>
            <a:pPr>
              <a:lnSpc>
                <a:spcPct val="150000"/>
              </a:lnSpc>
            </a:pPr>
            <a:r>
              <a:rPr lang="en-GB" dirty="0">
                <a:effectLst/>
                <a:latin typeface="Cambria" panose="02040503050406030204" pitchFamily="18" charset="0"/>
                <a:ea typeface="Cambria" panose="02040503050406030204" pitchFamily="18" charset="0"/>
                <a:cs typeface="Times New Roman" panose="02020603050405020304" pitchFamily="18" charset="0"/>
              </a:rPr>
              <a:t>Mass of hydrogen = 1.58kg</a:t>
            </a:r>
            <a:endParaRPr lang="en-GB" dirty="0">
              <a:effectLst/>
              <a:latin typeface="Cambria" panose="02040503050406030204" pitchFamily="18" charset="0"/>
              <a:ea typeface="Cambria" panose="02040503050406030204" pitchFamily="18" charset="0"/>
            </a:endParaRPr>
          </a:p>
          <a:p>
            <a:pPr>
              <a:lnSpc>
                <a:spcPct val="150000"/>
              </a:lnSpc>
            </a:pPr>
            <a:r>
              <a:rPr lang="en-GB" dirty="0">
                <a:effectLst/>
                <a:latin typeface="Cambria" panose="02040503050406030204" pitchFamily="18" charset="0"/>
                <a:ea typeface="Cambria" panose="02040503050406030204" pitchFamily="18" charset="0"/>
                <a:cs typeface="Times New Roman" panose="02020603050405020304" pitchFamily="18" charset="0"/>
              </a:rPr>
              <a:t>Mass  of hydrogen tank = 31.6kg</a:t>
            </a:r>
            <a:endParaRPr lang="en-GB" dirty="0">
              <a:effectLst/>
              <a:latin typeface="Cambria" panose="02040503050406030204" pitchFamily="18" charset="0"/>
              <a:ea typeface="Cambria" panose="02040503050406030204" pitchFamily="18" charset="0"/>
            </a:endParaRPr>
          </a:p>
          <a:p>
            <a:pPr>
              <a:lnSpc>
                <a:spcPct val="150000"/>
              </a:lnSpc>
            </a:pPr>
            <a:r>
              <a:rPr lang="en-GB" dirty="0">
                <a:effectLst/>
                <a:latin typeface="Cambria" panose="02040503050406030204" pitchFamily="18" charset="0"/>
                <a:ea typeface="Cambria" panose="02040503050406030204" pitchFamily="18" charset="0"/>
                <a:cs typeface="Times New Roman" panose="02020603050405020304" pitchFamily="18" charset="0"/>
              </a:rPr>
              <a:t>Mass of battery after replacing 50% with fuel cell = 239kg</a:t>
            </a:r>
            <a:endParaRPr lang="en-GB" dirty="0">
              <a:effectLst/>
              <a:latin typeface="Cambria" panose="02040503050406030204" pitchFamily="18" charset="0"/>
              <a:ea typeface="Cambria" panose="02040503050406030204" pitchFamily="18" charset="0"/>
            </a:endParaRPr>
          </a:p>
          <a:p>
            <a:pPr>
              <a:lnSpc>
                <a:spcPct val="150000"/>
              </a:lnSpc>
            </a:pPr>
            <a:r>
              <a:rPr lang="en-GB" dirty="0">
                <a:effectLst/>
                <a:latin typeface="Cambria" panose="02040503050406030204" pitchFamily="18" charset="0"/>
                <a:ea typeface="Cambria" panose="02040503050406030204" pitchFamily="18" charset="0"/>
                <a:cs typeface="Times New Roman" panose="02020603050405020304" pitchFamily="18" charset="0"/>
              </a:rPr>
              <a:t>The total mass of the car = 1980kg</a:t>
            </a:r>
            <a:endParaRPr lang="en-GB" dirty="0">
              <a:effectLst/>
              <a:latin typeface="Cambria" panose="02040503050406030204" pitchFamily="18" charset="0"/>
              <a:ea typeface="Cambria" panose="02040503050406030204" pitchFamily="18" charset="0"/>
            </a:endParaRPr>
          </a:p>
          <a:p>
            <a:pPr>
              <a:lnSpc>
                <a:spcPct val="150000"/>
              </a:lnSpc>
            </a:pPr>
            <a:r>
              <a:rPr lang="en-GB" dirty="0">
                <a:effectLst/>
                <a:latin typeface="Cambria" panose="02040503050406030204" pitchFamily="18" charset="0"/>
                <a:ea typeface="Cambria" panose="02040503050406030204" pitchFamily="18" charset="0"/>
                <a:cs typeface="Times New Roman" panose="02020603050405020304" pitchFamily="18" charset="0"/>
              </a:rPr>
              <a:t>The total mass of the car after removing 50% battery = 1741kg</a:t>
            </a:r>
            <a:endParaRPr lang="en-GB" dirty="0">
              <a:effectLst/>
              <a:latin typeface="Cambria" panose="02040503050406030204" pitchFamily="18" charset="0"/>
              <a:ea typeface="Cambria" panose="02040503050406030204" pitchFamily="18" charset="0"/>
            </a:endParaRPr>
          </a:p>
          <a:p>
            <a:pPr>
              <a:lnSpc>
                <a:spcPct val="150000"/>
              </a:lnSpc>
            </a:pPr>
            <a:r>
              <a:rPr lang="en-GB" dirty="0">
                <a:effectLst/>
                <a:latin typeface="Cambria" panose="02040503050406030204" pitchFamily="18" charset="0"/>
                <a:ea typeface="Cambria" panose="02040503050406030204" pitchFamily="18" charset="0"/>
                <a:cs typeface="Times New Roman" panose="02020603050405020304" pitchFamily="18" charset="0"/>
              </a:rPr>
              <a:t>Fuel stack size = 2kg</a:t>
            </a:r>
            <a:endParaRPr lang="en-GB" dirty="0">
              <a:effectLst/>
              <a:latin typeface="Cambria" panose="02040503050406030204" pitchFamily="18" charset="0"/>
              <a:ea typeface="Cambria" panose="02040503050406030204" pitchFamily="18" charset="0"/>
            </a:endParaRPr>
          </a:p>
          <a:p>
            <a:r>
              <a:rPr lang="en-GB" dirty="0">
                <a:effectLst/>
                <a:latin typeface="Cambria" panose="02040503050406030204" pitchFamily="18" charset="0"/>
                <a:ea typeface="Cambria" panose="02040503050406030204" pitchFamily="18" charset="0"/>
                <a:cs typeface="Times New Roman" panose="02020603050405020304" pitchFamily="18" charset="0"/>
              </a:rPr>
              <a:t>The total mass of the car after taking consideration of all components = 1776kg</a:t>
            </a:r>
            <a:endParaRPr lang="en-GB" dirty="0">
              <a:latin typeface="Cambria" panose="02040503050406030204" pitchFamily="18" charset="0"/>
              <a:ea typeface="Cambria" panose="02040503050406030204" pitchFamily="18" charset="0"/>
            </a:endParaRPr>
          </a:p>
        </p:txBody>
      </p:sp>
      <p:sp>
        <p:nvSpPr>
          <p:cNvPr id="7" name="TextBox 6">
            <a:extLst>
              <a:ext uri="{FF2B5EF4-FFF2-40B4-BE49-F238E27FC236}">
                <a16:creationId xmlns:a16="http://schemas.microsoft.com/office/drawing/2014/main" id="{AC9086FF-5A4F-9F5F-28FD-8896D031A32B}"/>
              </a:ext>
            </a:extLst>
          </p:cNvPr>
          <p:cNvSpPr txBox="1"/>
          <p:nvPr/>
        </p:nvSpPr>
        <p:spPr>
          <a:xfrm>
            <a:off x="-1" y="5673837"/>
            <a:ext cx="6899565" cy="871970"/>
          </a:xfrm>
          <a:prstGeom prst="rect">
            <a:avLst/>
          </a:prstGeom>
          <a:noFill/>
        </p:spPr>
        <p:txBody>
          <a:bodyPr wrap="square">
            <a:spAutoFit/>
          </a:bodyPr>
          <a:lstStyle/>
          <a:p>
            <a:pPr>
              <a:lnSpc>
                <a:spcPct val="150000"/>
              </a:lnSpc>
            </a:pPr>
            <a:r>
              <a:rPr lang="en-GB" sz="1800" dirty="0">
                <a:effectLst/>
                <a:latin typeface="Cambria" panose="02040503050406030204" pitchFamily="18" charset="0"/>
                <a:ea typeface="Cambria" panose="02040503050406030204" pitchFamily="18" charset="0"/>
                <a:cs typeface="Times New Roman" panose="02020603050405020304" pitchFamily="18" charset="0"/>
              </a:rPr>
              <a:t>WLTP range of vehicle with battery = </a:t>
            </a:r>
            <a:r>
              <a:rPr lang="en-GB" sz="1800" dirty="0">
                <a:effectLst/>
                <a:highlight>
                  <a:srgbClr val="FFFF00"/>
                </a:highlight>
                <a:latin typeface="Cambria" panose="02040503050406030204" pitchFamily="18" charset="0"/>
                <a:ea typeface="Cambria" panose="02040503050406030204" pitchFamily="18" charset="0"/>
                <a:cs typeface="Times New Roman" panose="02020603050405020304" pitchFamily="18" charset="0"/>
              </a:rPr>
              <a:t>425.6927km</a:t>
            </a:r>
            <a:endParaRPr lang="en-GB" sz="1800" dirty="0">
              <a:effectLst/>
              <a:latin typeface="Cambria" panose="02040503050406030204" pitchFamily="18" charset="0"/>
              <a:ea typeface="Cambria" panose="02040503050406030204" pitchFamily="18" charset="0"/>
            </a:endParaRPr>
          </a:p>
          <a:p>
            <a:pPr>
              <a:lnSpc>
                <a:spcPct val="150000"/>
              </a:lnSpc>
            </a:pPr>
            <a:r>
              <a:rPr lang="en-GB" sz="1800" dirty="0">
                <a:effectLst/>
                <a:latin typeface="Cambria" panose="02040503050406030204" pitchFamily="18" charset="0"/>
                <a:ea typeface="Cambria" panose="02040503050406030204" pitchFamily="18" charset="0"/>
                <a:cs typeface="Times New Roman" panose="02020603050405020304" pitchFamily="18" charset="0"/>
              </a:rPr>
              <a:t>WLTP range after replacing 50% battery with fuel cell = </a:t>
            </a:r>
            <a:r>
              <a:rPr lang="en-GB" sz="1800" dirty="0">
                <a:effectLst/>
                <a:highlight>
                  <a:srgbClr val="FFFF00"/>
                </a:highlight>
                <a:latin typeface="Cambria" panose="02040503050406030204" pitchFamily="18" charset="0"/>
                <a:ea typeface="Cambria" panose="02040503050406030204" pitchFamily="18" charset="0"/>
                <a:cs typeface="Times New Roman" panose="02020603050405020304" pitchFamily="18" charset="0"/>
              </a:rPr>
              <a:t>442.6866km</a:t>
            </a:r>
            <a:endParaRPr lang="en-GB" sz="1800" dirty="0">
              <a:effectLst/>
              <a:highlight>
                <a:srgbClr val="FFFF00"/>
              </a:highligh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78943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C761D-A96F-0F04-36F6-753F76963E41}"/>
              </a:ext>
            </a:extLst>
          </p:cNvPr>
          <p:cNvSpPr>
            <a:spLocks noGrp="1"/>
          </p:cNvSpPr>
          <p:nvPr>
            <p:ph type="title"/>
          </p:nvPr>
        </p:nvSpPr>
        <p:spPr>
          <a:xfrm>
            <a:off x="814136" y="363280"/>
            <a:ext cx="10515599" cy="932688"/>
          </a:xfrm>
        </p:spPr>
        <p:txBody>
          <a:bodyPr vert="horz" lIns="91440" tIns="45720" rIns="91440" bIns="45720" rtlCol="0" anchor="b">
            <a:normAutofit fontScale="90000"/>
          </a:bodyPr>
          <a:lstStyle/>
          <a:p>
            <a:r>
              <a:rPr lang="en-US" sz="1400" kern="1200" dirty="0">
                <a:solidFill>
                  <a:schemeClr val="tx1"/>
                </a:solidFill>
                <a:latin typeface="+mj-lt"/>
                <a:ea typeface="+mj-ea"/>
                <a:cs typeface="+mj-cs"/>
              </a:rPr>
              <a:t>				</a:t>
            </a: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r>
              <a:rPr lang="en-US" sz="1400" kern="1200" dirty="0">
                <a:solidFill>
                  <a:schemeClr val="tx1"/>
                </a:solidFill>
                <a:latin typeface="+mj-lt"/>
                <a:ea typeface="+mj-ea"/>
                <a:cs typeface="+mj-cs"/>
              </a:rPr>
              <a:t>		</a:t>
            </a:r>
            <a:r>
              <a:rPr lang="en-US" sz="4000" b="1" dirty="0">
                <a:latin typeface="Cambria" panose="02040503050406030204" pitchFamily="18" charset="0"/>
                <a:ea typeface="Cambria" panose="02040503050406030204" pitchFamily="18" charset="0"/>
              </a:rPr>
              <a:t>RESULTS ( ENERGY LEVEL GRAPHS )</a:t>
            </a: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endParaRPr lang="en-US" sz="1400" kern="1200" dirty="0">
              <a:solidFill>
                <a:schemeClr val="tx1"/>
              </a:solidFill>
              <a:latin typeface="+mj-lt"/>
              <a:ea typeface="+mj-ea"/>
              <a:cs typeface="+mj-cs"/>
            </a:endParaRPr>
          </a:p>
        </p:txBody>
      </p:sp>
      <p:pic>
        <p:nvPicPr>
          <p:cNvPr id="7" name="Picture 6" descr="Chart, histogram&#10;&#10;Description automatically generated">
            <a:extLst>
              <a:ext uri="{FF2B5EF4-FFF2-40B4-BE49-F238E27FC236}">
                <a16:creationId xmlns:a16="http://schemas.microsoft.com/office/drawing/2014/main" id="{450683CE-889F-8B7B-E16D-E553459D8A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710" y="1018309"/>
            <a:ext cx="5790236" cy="4965083"/>
          </a:xfrm>
          <a:prstGeom prst="rect">
            <a:avLst/>
          </a:prstGeom>
        </p:spPr>
      </p:pic>
      <p:sp>
        <p:nvSpPr>
          <p:cNvPr id="9" name="TextBox 8">
            <a:extLst>
              <a:ext uri="{FF2B5EF4-FFF2-40B4-BE49-F238E27FC236}">
                <a16:creationId xmlns:a16="http://schemas.microsoft.com/office/drawing/2014/main" id="{A4121912-2446-563C-8053-05ABB4434EC9}"/>
              </a:ext>
            </a:extLst>
          </p:cNvPr>
          <p:cNvSpPr txBox="1"/>
          <p:nvPr/>
        </p:nvSpPr>
        <p:spPr>
          <a:xfrm>
            <a:off x="244186" y="5985966"/>
            <a:ext cx="6099462" cy="872034"/>
          </a:xfrm>
          <a:prstGeom prst="rect">
            <a:avLst/>
          </a:prstGeom>
          <a:noFill/>
        </p:spPr>
        <p:txBody>
          <a:bodyPr wrap="square">
            <a:spAutoFit/>
          </a:bodyPr>
          <a:lstStyle/>
          <a:p>
            <a:pPr>
              <a:lnSpc>
                <a:spcPct val="150000"/>
              </a:lnSpc>
            </a:pPr>
            <a:r>
              <a:rPr lang="en-GB" sz="1800" dirty="0">
                <a:effectLst/>
                <a:latin typeface="Cambria" panose="02040503050406030204" pitchFamily="18" charset="0"/>
                <a:ea typeface="Cambria" panose="02040503050406030204" pitchFamily="18" charset="0"/>
                <a:cs typeface="Times New Roman" panose="02020603050405020304" pitchFamily="18" charset="0"/>
              </a:rPr>
              <a:t>The above graph shows the Velocity vs Time after replacing 50% of the battery with fuel cell </a:t>
            </a:r>
            <a:endParaRPr lang="en-GB" sz="1800" dirty="0">
              <a:effectLst/>
              <a:latin typeface="Cambria" panose="02040503050406030204" pitchFamily="18" charset="0"/>
              <a:ea typeface="Cambria" panose="02040503050406030204" pitchFamily="18" charset="0"/>
            </a:endParaRPr>
          </a:p>
        </p:txBody>
      </p:sp>
      <p:pic>
        <p:nvPicPr>
          <p:cNvPr id="3" name="Picture 2" descr="Chart, histogram&#10;&#10;Description automatically generated">
            <a:extLst>
              <a:ext uri="{FF2B5EF4-FFF2-40B4-BE49-F238E27FC236}">
                <a16:creationId xmlns:a16="http://schemas.microsoft.com/office/drawing/2014/main" id="{4FE8B3E4-ACF2-B25E-D4A2-47EC246E00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1419" y="1069936"/>
            <a:ext cx="6040581" cy="4833427"/>
          </a:xfrm>
          <a:prstGeom prst="rect">
            <a:avLst/>
          </a:prstGeom>
        </p:spPr>
      </p:pic>
      <p:sp>
        <p:nvSpPr>
          <p:cNvPr id="5" name="TextBox 4">
            <a:extLst>
              <a:ext uri="{FF2B5EF4-FFF2-40B4-BE49-F238E27FC236}">
                <a16:creationId xmlns:a16="http://schemas.microsoft.com/office/drawing/2014/main" id="{90568C8D-3548-6B57-A146-862B3F3B9742}"/>
              </a:ext>
            </a:extLst>
          </p:cNvPr>
          <p:cNvSpPr txBox="1"/>
          <p:nvPr/>
        </p:nvSpPr>
        <p:spPr>
          <a:xfrm>
            <a:off x="6092538" y="6046461"/>
            <a:ext cx="6099462" cy="646331"/>
          </a:xfrm>
          <a:prstGeom prst="rect">
            <a:avLst/>
          </a:prstGeom>
          <a:noFill/>
        </p:spPr>
        <p:txBody>
          <a:bodyPr wrap="square">
            <a:spAutoFit/>
          </a:bodyPr>
          <a:lstStyle/>
          <a:p>
            <a:r>
              <a:rPr lang="en-GB" dirty="0">
                <a:latin typeface="Cambria" panose="02040503050406030204" pitchFamily="18" charset="0"/>
                <a:ea typeface="Cambria" panose="02040503050406030204" pitchFamily="18" charset="0"/>
              </a:rPr>
              <a:t>The velocity vs. time graph with a full battery is displayed in the graph above.</a:t>
            </a:r>
          </a:p>
        </p:txBody>
      </p:sp>
    </p:spTree>
    <p:extLst>
      <p:ext uri="{BB962C8B-B14F-4D97-AF65-F5344CB8AC3E}">
        <p14:creationId xmlns:p14="http://schemas.microsoft.com/office/powerpoint/2010/main" val="2330025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03118-CD8D-5A87-51B9-81E1740BBE3B}"/>
              </a:ext>
            </a:extLst>
          </p:cNvPr>
          <p:cNvSpPr>
            <a:spLocks noGrp="1"/>
          </p:cNvSpPr>
          <p:nvPr>
            <p:ph type="title"/>
          </p:nvPr>
        </p:nvSpPr>
        <p:spPr/>
        <p:txBody>
          <a:bodyPr/>
          <a:lstStyle/>
          <a:p>
            <a:r>
              <a:rPr lang="en-GB" dirty="0"/>
              <a:t>			</a:t>
            </a:r>
            <a:r>
              <a:rPr lang="en-GB" b="1" dirty="0">
                <a:latin typeface="Cambria" panose="02040503050406030204" pitchFamily="18" charset="0"/>
                <a:ea typeface="Cambria" panose="02040503050406030204" pitchFamily="18" charset="0"/>
              </a:rPr>
              <a:t>CONCLUSION</a:t>
            </a:r>
          </a:p>
        </p:txBody>
      </p:sp>
      <p:sp>
        <p:nvSpPr>
          <p:cNvPr id="4" name="TextBox 3">
            <a:extLst>
              <a:ext uri="{FF2B5EF4-FFF2-40B4-BE49-F238E27FC236}">
                <a16:creationId xmlns:a16="http://schemas.microsoft.com/office/drawing/2014/main" id="{FE2699FF-42E2-0145-3F6A-29BE46B2895C}"/>
              </a:ext>
            </a:extLst>
          </p:cNvPr>
          <p:cNvSpPr txBox="1"/>
          <p:nvPr/>
        </p:nvSpPr>
        <p:spPr>
          <a:xfrm>
            <a:off x="597478" y="1561146"/>
            <a:ext cx="6099462" cy="1754326"/>
          </a:xfrm>
          <a:prstGeom prst="rect">
            <a:avLst/>
          </a:prstGeom>
          <a:noFill/>
        </p:spPr>
        <p:txBody>
          <a:bodyPr wrap="square">
            <a:spAutoFit/>
          </a:bodyPr>
          <a:lstStyle/>
          <a:p>
            <a:r>
              <a:rPr lang="en-GB" dirty="0">
                <a:latin typeface="Cambria" panose="02040503050406030204" pitchFamily="18" charset="0"/>
                <a:ea typeface="Cambria" panose="02040503050406030204" pitchFamily="18" charset="0"/>
              </a:rPr>
              <a:t>WLTP range for a mass of 1980kg and drag coefficient of 0.23 is 425.6927km.</a:t>
            </a:r>
          </a:p>
          <a:p>
            <a:endParaRPr lang="en-GB" dirty="0">
              <a:latin typeface="Cambria" panose="02040503050406030204" pitchFamily="18" charset="0"/>
              <a:ea typeface="Cambria" panose="02040503050406030204" pitchFamily="18" charset="0"/>
            </a:endParaRPr>
          </a:p>
          <a:p>
            <a:r>
              <a:rPr lang="en-GB" dirty="0">
                <a:latin typeface="Cambria" panose="02040503050406030204" pitchFamily="18" charset="0"/>
                <a:ea typeface="Cambria" panose="02040503050406030204" pitchFamily="18" charset="0"/>
              </a:rPr>
              <a:t>WLTP range, calculated using data from the coast data and from the research, is 425.6927km with a mass of 1776kg and a drag coefficient of 0.274.</a:t>
            </a:r>
          </a:p>
        </p:txBody>
      </p:sp>
      <p:sp>
        <p:nvSpPr>
          <p:cNvPr id="5" name="TextBox 4">
            <a:extLst>
              <a:ext uri="{FF2B5EF4-FFF2-40B4-BE49-F238E27FC236}">
                <a16:creationId xmlns:a16="http://schemas.microsoft.com/office/drawing/2014/main" id="{A454322F-5C3E-D6C9-9B47-A135A3834BE3}"/>
              </a:ext>
            </a:extLst>
          </p:cNvPr>
          <p:cNvSpPr txBox="1"/>
          <p:nvPr/>
        </p:nvSpPr>
        <p:spPr>
          <a:xfrm>
            <a:off x="481517" y="3473413"/>
            <a:ext cx="10919299" cy="923330"/>
          </a:xfrm>
          <a:prstGeom prst="rect">
            <a:avLst/>
          </a:prstGeom>
          <a:noFill/>
        </p:spPr>
        <p:txBody>
          <a:bodyPr wrap="square">
            <a:spAutoFit/>
          </a:bodyPr>
          <a:lstStyle/>
          <a:p>
            <a:r>
              <a:rPr lang="en-GB" dirty="0">
                <a:latin typeface="Cambria" panose="02040503050406030204" pitchFamily="18" charset="0"/>
                <a:ea typeface="Cambria" panose="02040503050406030204" pitchFamily="18" charset="0"/>
              </a:rPr>
              <a:t>This compares the drive cycle calculation approach to the claimed WLTP range, after which a 50% fuel cell in place of the Tesla's battery was tried to achieve a similar WLTP </a:t>
            </a:r>
            <a:r>
              <a:rPr lang="en-GB" dirty="0" err="1">
                <a:latin typeface="Cambria" panose="02040503050406030204" pitchFamily="18" charset="0"/>
                <a:ea typeface="Cambria" panose="02040503050406030204" pitchFamily="18" charset="0"/>
              </a:rPr>
              <a:t>range.The</a:t>
            </a:r>
            <a:r>
              <a:rPr lang="en-GB" dirty="0">
                <a:latin typeface="Cambria" panose="02040503050406030204" pitchFamily="18" charset="0"/>
                <a:ea typeface="Cambria" panose="02040503050406030204" pitchFamily="18" charset="0"/>
              </a:rPr>
              <a:t> WLTP range of the fuel cell rises in comparison to the battery based on their mass.</a:t>
            </a:r>
          </a:p>
        </p:txBody>
      </p:sp>
    </p:spTree>
    <p:extLst>
      <p:ext uri="{BB962C8B-B14F-4D97-AF65-F5344CB8AC3E}">
        <p14:creationId xmlns:p14="http://schemas.microsoft.com/office/powerpoint/2010/main" val="2204439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CCF7-8999-B694-2D00-2F6ADADB1FB2}"/>
              </a:ext>
            </a:extLst>
          </p:cNvPr>
          <p:cNvSpPr>
            <a:spLocks noGrp="1"/>
          </p:cNvSpPr>
          <p:nvPr>
            <p:ph type="title"/>
          </p:nvPr>
        </p:nvSpPr>
        <p:spPr/>
        <p:txBody>
          <a:bodyPr>
            <a:normAutofit/>
          </a:bodyPr>
          <a:lstStyle/>
          <a:p>
            <a:r>
              <a:rPr lang="en-GB" sz="2000" dirty="0">
                <a:latin typeface="Cambria" panose="02040503050406030204" pitchFamily="18" charset="0"/>
                <a:ea typeface="Cambria" panose="02040503050406030204" pitchFamily="18" charset="0"/>
              </a:rPr>
              <a:t>				</a:t>
            </a:r>
            <a:r>
              <a:rPr lang="en-GB" sz="4000" b="1" dirty="0">
                <a:latin typeface="Cambria" panose="02040503050406030204" pitchFamily="18" charset="0"/>
                <a:ea typeface="Cambria" panose="02040503050406030204" pitchFamily="18" charset="0"/>
              </a:rPr>
              <a:t>REFERENCES</a:t>
            </a:r>
          </a:p>
        </p:txBody>
      </p:sp>
      <p:sp>
        <p:nvSpPr>
          <p:cNvPr id="4" name="TextBox 3">
            <a:extLst>
              <a:ext uri="{FF2B5EF4-FFF2-40B4-BE49-F238E27FC236}">
                <a16:creationId xmlns:a16="http://schemas.microsoft.com/office/drawing/2014/main" id="{7C1B6713-F10B-6CC3-67DF-05B448D30127}"/>
              </a:ext>
            </a:extLst>
          </p:cNvPr>
          <p:cNvSpPr txBox="1"/>
          <p:nvPr/>
        </p:nvSpPr>
        <p:spPr>
          <a:xfrm>
            <a:off x="576140" y="1452433"/>
            <a:ext cx="11352623" cy="2893741"/>
          </a:xfrm>
          <a:prstGeom prst="rect">
            <a:avLst/>
          </a:prstGeom>
          <a:noFill/>
        </p:spPr>
        <p:txBody>
          <a:bodyPr wrap="square">
            <a:spAutoFit/>
          </a:bodyPr>
          <a:lstStyle/>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1. Canan Acar, Ahmet Beskese, Gul Tekin Temur,</a:t>
            </a:r>
            <a:r>
              <a:rPr lang="en-GB" sz="2000" dirty="0">
                <a:latin typeface="Cambria" panose="02040503050406030204" pitchFamily="18" charset="0"/>
                <a:ea typeface="Cambria" panose="02040503050406030204" pitchFamily="18" charset="0"/>
              </a:rPr>
              <a:t> </a:t>
            </a:r>
            <a:r>
              <a:rPr lang="en-GB" sz="2000" dirty="0">
                <a:effectLst/>
                <a:latin typeface="Cambria" panose="02040503050406030204" pitchFamily="18" charset="0"/>
                <a:ea typeface="Cambria" panose="02040503050406030204" pitchFamily="18" charset="0"/>
                <a:cs typeface="Times New Roman" panose="02020603050405020304" pitchFamily="18" charset="0"/>
              </a:rPr>
              <a:t>Comparative fuel cell sustainability assessment with a novel approach,</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International Journal of Hydrogen Energy,</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Volume 47, Issue 1,</a:t>
            </a:r>
            <a:endParaRPr lang="en-GB" sz="2000" dirty="0">
              <a:effectLst/>
              <a:latin typeface="Cambria" panose="02040503050406030204" pitchFamily="18" charset="0"/>
              <a:ea typeface="Cambria" panose="02040503050406030204" pitchFamily="18" charset="0"/>
            </a:endParaRPr>
          </a:p>
          <a:p>
            <a:pPr>
              <a:lnSpc>
                <a:spcPct val="115000"/>
              </a:lnSpc>
            </a:pPr>
            <a:r>
              <a:rPr lang="en-GB" sz="2000" dirty="0">
                <a:effectLst/>
                <a:latin typeface="Cambria" panose="02040503050406030204" pitchFamily="18" charset="0"/>
                <a:ea typeface="Cambria" panose="02040503050406030204" pitchFamily="18" charset="0"/>
                <a:cs typeface="Times New Roman" panose="02020603050405020304" pitchFamily="18" charset="0"/>
              </a:rPr>
              <a:t>2022,</a:t>
            </a:r>
          </a:p>
          <a:p>
            <a:pPr>
              <a:lnSpc>
                <a:spcPct val="115000"/>
              </a:lnSpc>
            </a:pPr>
            <a:endParaRPr lang="en-GB" sz="2000" dirty="0">
              <a:effectLst/>
              <a:latin typeface="Cambria" panose="02040503050406030204" pitchFamily="18" charset="0"/>
              <a:ea typeface="Cambria" panose="02040503050406030204" pitchFamily="18" charset="0"/>
              <a:cs typeface="Times New Roman" panose="02020603050405020304" pitchFamily="18" charset="0"/>
            </a:endParaRPr>
          </a:p>
          <a:p>
            <a:pPr>
              <a:lnSpc>
                <a:spcPct val="115000"/>
              </a:lnSpc>
            </a:pPr>
            <a:endParaRPr lang="en-GB" sz="2000" dirty="0">
              <a:latin typeface="Cambria" panose="02040503050406030204" pitchFamily="18" charset="0"/>
              <a:ea typeface="Cambria" panose="02040503050406030204" pitchFamily="18" charset="0"/>
              <a:cs typeface="Times New Roman" panose="02020603050405020304" pitchFamily="18" charset="0"/>
            </a:endParaRPr>
          </a:p>
          <a:p>
            <a:pPr>
              <a:lnSpc>
                <a:spcPct val="115000"/>
              </a:lnSpc>
            </a:pPr>
            <a:endParaRPr lang="en-GB" sz="2000" dirty="0">
              <a:effectLst/>
              <a:latin typeface="Cambria" panose="02040503050406030204" pitchFamily="18" charset="0"/>
              <a:ea typeface="Cambria" panose="02040503050406030204" pitchFamily="18" charset="0"/>
            </a:endParaRPr>
          </a:p>
        </p:txBody>
      </p:sp>
      <p:sp>
        <p:nvSpPr>
          <p:cNvPr id="5" name="TextBox 4">
            <a:extLst>
              <a:ext uri="{FF2B5EF4-FFF2-40B4-BE49-F238E27FC236}">
                <a16:creationId xmlns:a16="http://schemas.microsoft.com/office/drawing/2014/main" id="{93CAF269-DC44-2395-2126-D35A42D6F1E8}"/>
              </a:ext>
            </a:extLst>
          </p:cNvPr>
          <p:cNvSpPr txBox="1"/>
          <p:nvPr/>
        </p:nvSpPr>
        <p:spPr>
          <a:xfrm>
            <a:off x="431223" y="3161291"/>
            <a:ext cx="10832522" cy="2893741"/>
          </a:xfrm>
          <a:prstGeom prst="rect">
            <a:avLst/>
          </a:prstGeom>
          <a:noFill/>
        </p:spPr>
        <p:txBody>
          <a:bodyPr wrap="square">
            <a:spAutoFit/>
          </a:bodyPr>
          <a:lstStyle/>
          <a:p>
            <a:pPr>
              <a:lnSpc>
                <a:spcPct val="115000"/>
              </a:lnSpc>
            </a:pPr>
            <a:r>
              <a:rPr lang="en-GB" sz="2000" dirty="0">
                <a:latin typeface="Cambria" panose="02040503050406030204" pitchFamily="18" charset="0"/>
                <a:ea typeface="Cambria" panose="02040503050406030204" pitchFamily="18" charset="0"/>
                <a:cs typeface="Times New Roman" panose="02020603050405020304" pitchFamily="18" charset="0"/>
              </a:rPr>
              <a:t>2. In-</a:t>
            </a:r>
            <a:r>
              <a:rPr lang="en-GB" sz="2000" dirty="0" err="1">
                <a:latin typeface="Cambria" panose="02040503050406030204" pitchFamily="18" charset="0"/>
                <a:ea typeface="Cambria" panose="02040503050406030204" pitchFamily="18" charset="0"/>
                <a:cs typeface="Times New Roman" panose="02020603050405020304" pitchFamily="18" charset="0"/>
              </a:rPr>
              <a:t>Su</a:t>
            </a:r>
            <a:r>
              <a:rPr lang="en-GB" sz="2000" dirty="0">
                <a:latin typeface="Cambria" panose="02040503050406030204" pitchFamily="18" charset="0"/>
                <a:ea typeface="Cambria" panose="02040503050406030204" pitchFamily="18" charset="0"/>
                <a:cs typeface="Times New Roman" panose="02020603050405020304" pitchFamily="18" charset="0"/>
              </a:rPr>
              <a:t> Han, Jeehoon Jeong, Hyun Khil Shin,</a:t>
            </a:r>
          </a:p>
          <a:p>
            <a:pPr>
              <a:lnSpc>
                <a:spcPct val="115000"/>
              </a:lnSpc>
            </a:pPr>
            <a:r>
              <a:rPr lang="en-GB" sz="2000" dirty="0">
                <a:latin typeface="Cambria" panose="02040503050406030204" pitchFamily="18" charset="0"/>
                <a:ea typeface="Cambria" panose="02040503050406030204" pitchFamily="18" charset="0"/>
                <a:cs typeface="Times New Roman" panose="02020603050405020304" pitchFamily="18" charset="0"/>
              </a:rPr>
              <a:t>PEM fuel-cell stack design for improved fuel utilization,</a:t>
            </a:r>
          </a:p>
          <a:p>
            <a:pPr>
              <a:lnSpc>
                <a:spcPct val="115000"/>
              </a:lnSpc>
            </a:pPr>
            <a:r>
              <a:rPr lang="en-GB" sz="2000" dirty="0">
                <a:latin typeface="Cambria" panose="02040503050406030204" pitchFamily="18" charset="0"/>
                <a:ea typeface="Cambria" panose="02040503050406030204" pitchFamily="18" charset="0"/>
                <a:cs typeface="Times New Roman" panose="02020603050405020304" pitchFamily="18" charset="0"/>
              </a:rPr>
              <a:t>International Journal of Hydrogen Energy,</a:t>
            </a:r>
          </a:p>
          <a:p>
            <a:pPr>
              <a:lnSpc>
                <a:spcPct val="115000"/>
              </a:lnSpc>
            </a:pPr>
            <a:r>
              <a:rPr lang="en-GB" sz="2000" dirty="0">
                <a:latin typeface="Cambria" panose="02040503050406030204" pitchFamily="18" charset="0"/>
                <a:ea typeface="Cambria" panose="02040503050406030204" pitchFamily="18" charset="0"/>
                <a:cs typeface="Times New Roman" panose="02020603050405020304" pitchFamily="18" charset="0"/>
              </a:rPr>
              <a:t>Volume 38, Issue 27,</a:t>
            </a:r>
          </a:p>
          <a:p>
            <a:pPr>
              <a:lnSpc>
                <a:spcPct val="115000"/>
              </a:lnSpc>
            </a:pPr>
            <a:r>
              <a:rPr lang="en-GB" sz="2000" dirty="0">
                <a:latin typeface="Cambria" panose="02040503050406030204" pitchFamily="18" charset="0"/>
                <a:ea typeface="Cambria" panose="02040503050406030204" pitchFamily="18" charset="0"/>
                <a:cs typeface="Times New Roman" panose="02020603050405020304" pitchFamily="18" charset="0"/>
              </a:rPr>
              <a:t>2013,</a:t>
            </a:r>
          </a:p>
          <a:p>
            <a:pPr>
              <a:lnSpc>
                <a:spcPct val="115000"/>
              </a:lnSpc>
            </a:pPr>
            <a:r>
              <a:rPr lang="en-GB" sz="2000" dirty="0">
                <a:latin typeface="Cambria" panose="02040503050406030204" pitchFamily="18" charset="0"/>
                <a:ea typeface="Cambria" panose="02040503050406030204" pitchFamily="18" charset="0"/>
                <a:cs typeface="Times New Roman" panose="02020603050405020304" pitchFamily="18" charset="0"/>
              </a:rPr>
              <a:t>Pages 11996-12006,</a:t>
            </a:r>
          </a:p>
          <a:p>
            <a:pPr>
              <a:lnSpc>
                <a:spcPct val="115000"/>
              </a:lnSpc>
            </a:pPr>
            <a:r>
              <a:rPr lang="en-GB" sz="2000" dirty="0">
                <a:latin typeface="Cambria" panose="02040503050406030204" pitchFamily="18" charset="0"/>
                <a:ea typeface="Cambria" panose="02040503050406030204" pitchFamily="18" charset="0"/>
                <a:cs typeface="Times New Roman" panose="02020603050405020304" pitchFamily="18" charset="0"/>
              </a:rPr>
              <a:t>ISSN 0360-3199,</a:t>
            </a:r>
          </a:p>
          <a:p>
            <a:pPr>
              <a:lnSpc>
                <a:spcPct val="115000"/>
              </a:lnSpc>
            </a:pPr>
            <a:r>
              <a:rPr lang="en-GB" sz="2000" dirty="0">
                <a:latin typeface="Cambria" panose="02040503050406030204" pitchFamily="18" charset="0"/>
                <a:ea typeface="Cambria" panose="02040503050406030204" pitchFamily="18" charset="0"/>
                <a:cs typeface="Times New Roman" panose="02020603050405020304" pitchFamily="18" charset="0"/>
                <a:hlinkClick r:id="rId3"/>
              </a:rPr>
              <a:t>https://doi.org/10.1016/j.ijhydene.2013.06.136</a:t>
            </a:r>
            <a:r>
              <a:rPr lang="en-GB" sz="2000" dirty="0">
                <a:latin typeface="Cambria" panose="02040503050406030204" pitchFamily="18" charset="0"/>
                <a:ea typeface="Cambria" panose="02040503050406030204" pitchFamily="18" charset="0"/>
                <a:cs typeface="Times New Roman" panose="02020603050405020304" pitchFamily="18" charset="0"/>
              </a:rPr>
              <a:t>.</a:t>
            </a:r>
          </a:p>
        </p:txBody>
      </p:sp>
    </p:spTree>
    <p:extLst>
      <p:ext uri="{BB962C8B-B14F-4D97-AF65-F5344CB8AC3E}">
        <p14:creationId xmlns:p14="http://schemas.microsoft.com/office/powerpoint/2010/main" val="2217932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84358-B8C6-A379-34B3-3AEF7A3D9680}"/>
              </a:ext>
            </a:extLst>
          </p:cNvPr>
          <p:cNvSpPr>
            <a:spLocks noGrp="1"/>
          </p:cNvSpPr>
          <p:nvPr>
            <p:ph type="title"/>
          </p:nvPr>
        </p:nvSpPr>
        <p:spPr/>
        <p:txBody>
          <a:bodyPr/>
          <a:lstStyle/>
          <a:p>
            <a:r>
              <a:rPr lang="en-GB" dirty="0">
                <a:latin typeface="Cambria" panose="02040503050406030204" pitchFamily="18" charset="0"/>
                <a:ea typeface="Cambria" panose="02040503050406030204" pitchFamily="18" charset="0"/>
              </a:rPr>
              <a:t>				</a:t>
            </a:r>
            <a:r>
              <a:rPr lang="en-GB" b="1" dirty="0">
                <a:latin typeface="Cambria" panose="02040503050406030204" pitchFamily="18" charset="0"/>
                <a:ea typeface="Cambria" panose="02040503050406030204" pitchFamily="18" charset="0"/>
              </a:rPr>
              <a:t>REFERENCES</a:t>
            </a:r>
          </a:p>
        </p:txBody>
      </p:sp>
      <p:sp>
        <p:nvSpPr>
          <p:cNvPr id="4" name="TextBox 3">
            <a:extLst>
              <a:ext uri="{FF2B5EF4-FFF2-40B4-BE49-F238E27FC236}">
                <a16:creationId xmlns:a16="http://schemas.microsoft.com/office/drawing/2014/main" id="{5854E33F-1DF8-2FE5-087E-1B9029C38EF2}"/>
              </a:ext>
            </a:extLst>
          </p:cNvPr>
          <p:cNvSpPr txBox="1"/>
          <p:nvPr/>
        </p:nvSpPr>
        <p:spPr>
          <a:xfrm>
            <a:off x="327313" y="1475440"/>
            <a:ext cx="10957214" cy="873252"/>
          </a:xfrm>
          <a:prstGeom prst="rect">
            <a:avLst/>
          </a:prstGeom>
          <a:noFill/>
        </p:spPr>
        <p:txBody>
          <a:bodyPr wrap="square">
            <a:spAutoFit/>
          </a:bodyPr>
          <a:lstStyle/>
          <a:p>
            <a:pPr>
              <a:lnSpc>
                <a:spcPct val="150000"/>
              </a:lnSpc>
            </a:pPr>
            <a:r>
              <a:rPr lang="en-GB" sz="1800" dirty="0">
                <a:effectLst/>
                <a:latin typeface="Cambria" panose="02040503050406030204" pitchFamily="18" charset="0"/>
                <a:ea typeface="Cambria" panose="02040503050406030204" pitchFamily="18" charset="0"/>
              </a:rPr>
              <a:t>3.Carignano, M., Roda, V., Costa-</a:t>
            </a:r>
            <a:r>
              <a:rPr lang="en-GB" sz="1800" dirty="0" err="1">
                <a:effectLst/>
                <a:latin typeface="Cambria" panose="02040503050406030204" pitchFamily="18" charset="0"/>
                <a:ea typeface="Cambria" panose="02040503050406030204" pitchFamily="18" charset="0"/>
              </a:rPr>
              <a:t>Castelló</a:t>
            </a:r>
            <a:r>
              <a:rPr lang="en-GB" sz="1800" dirty="0">
                <a:effectLst/>
                <a:latin typeface="Cambria" panose="02040503050406030204" pitchFamily="18" charset="0"/>
                <a:ea typeface="Cambria" panose="02040503050406030204" pitchFamily="18" charset="0"/>
              </a:rPr>
              <a:t>, R., Valiño, L., Lozano, A. and Barreras, F., 2019. Assessment of energy management in a fuel cell/battery hybrid vehicle. IEEE Access, 7, pp.16110-16122.</a:t>
            </a:r>
            <a:endParaRPr lang="en-GB" sz="1600" dirty="0">
              <a:effectLst/>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7B159E14-1273-6ED7-FA3A-B5AC009D0EB8}"/>
              </a:ext>
            </a:extLst>
          </p:cNvPr>
          <p:cNvSpPr txBox="1"/>
          <p:nvPr/>
        </p:nvSpPr>
        <p:spPr>
          <a:xfrm>
            <a:off x="407787" y="2597589"/>
            <a:ext cx="11345141" cy="873252"/>
          </a:xfrm>
          <a:prstGeom prst="rect">
            <a:avLst/>
          </a:prstGeom>
          <a:noFill/>
        </p:spPr>
        <p:txBody>
          <a:bodyPr wrap="square">
            <a:spAutoFit/>
          </a:bodyPr>
          <a:lstStyle/>
          <a:p>
            <a:pPr algn="just">
              <a:lnSpc>
                <a:spcPct val="150000"/>
              </a:lnSpc>
            </a:pPr>
            <a:r>
              <a:rPr lang="en-GB" sz="1800" dirty="0">
                <a:effectLst/>
                <a:latin typeface="Cambria" panose="02040503050406030204" pitchFamily="18" charset="0"/>
                <a:ea typeface="Cambria" panose="02040503050406030204" pitchFamily="18" charset="0"/>
              </a:rPr>
              <a:t>4.Nosrati, M. and Khamseh, A., 2020. Bi-objective hybrid vehicle routing problem with alternative paths and reliability. Decision Science Letters, 9(2), pp.145-162.</a:t>
            </a:r>
            <a:endParaRPr lang="en-GB" sz="1600" dirty="0">
              <a:effectLst/>
              <a:latin typeface="Cambria" panose="02040503050406030204" pitchFamily="18" charset="0"/>
              <a:ea typeface="Cambria" panose="02040503050406030204" pitchFamily="18" charset="0"/>
            </a:endParaRPr>
          </a:p>
        </p:txBody>
      </p:sp>
      <p:sp>
        <p:nvSpPr>
          <p:cNvPr id="5" name="TextBox 4">
            <a:extLst>
              <a:ext uri="{FF2B5EF4-FFF2-40B4-BE49-F238E27FC236}">
                <a16:creationId xmlns:a16="http://schemas.microsoft.com/office/drawing/2014/main" id="{99F81DBC-8A8F-0345-66CD-BB2EE017D1DE}"/>
              </a:ext>
            </a:extLst>
          </p:cNvPr>
          <p:cNvSpPr txBox="1"/>
          <p:nvPr/>
        </p:nvSpPr>
        <p:spPr>
          <a:xfrm>
            <a:off x="345332" y="3825921"/>
            <a:ext cx="10841476" cy="646331"/>
          </a:xfrm>
          <a:prstGeom prst="rect">
            <a:avLst/>
          </a:prstGeom>
          <a:noFill/>
        </p:spPr>
        <p:txBody>
          <a:bodyPr wrap="square">
            <a:spAutoFit/>
          </a:bodyPr>
          <a:lstStyle/>
          <a:p>
            <a:r>
              <a:rPr lang="en-US" b="0" i="0" dirty="0">
                <a:effectLst/>
                <a:latin typeface="Cambria" panose="02040503050406030204" pitchFamily="18" charset="0"/>
                <a:ea typeface="Cambria" panose="02040503050406030204" pitchFamily="18" charset="0"/>
              </a:rPr>
              <a:t>5.Newman, C. (2017) Tractive Effort | Advanced Steam Traction. Available at: https://www.advanced-steam.org/ufaqs/tractive-effort/?msclkid=c59ecb39c40211ec883369abd971662c</a:t>
            </a:r>
            <a:endParaRPr lang="en-GB"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8617729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3467</TotalTime>
  <Words>2798</Words>
  <Application>Microsoft Office PowerPoint</Application>
  <PresentationFormat>Widescreen</PresentationFormat>
  <Paragraphs>531</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Cambria</vt:lpstr>
      <vt:lpstr>Office Theme</vt:lpstr>
      <vt:lpstr>                                          UNIVERSITY OF WALES TRINITY SAINT DAVID     WALES INSTITUTE OF SCIENCE AND ART    HYBRID VEHICLE PRESENTATION HYBRID POWERTRAIN AND CONTROL (ACEA7007)   Mr Vishnuvardhan Reddy Kesavarapu 2215387 Automotive Engineering University of Wales Trinity Saint David, Swansea, SA1 8PH      </vt:lpstr>
      <vt:lpstr>                      ABSTRACT         Alternative powertrains for automotive applications aim at improving emissions and fuel economy. Lack of experience with these relatively new technologies makes them ideal applications for computer-based modelling and simulation studies. There is a variety of configurations, control strategies, and design variable choices that can be made. If mathematical models exist, rigorous optimization techniques can be used to explore the design space. The major goal of this research is to attempt to obtain a similar WLTP range by replacement of 50% of the battery with a fuel cell and testing drive cycle calculations against the WLTP range and comparing those graphs which are extracted with 50% fuel cell with the graphs which are exported from the 100% battery.</vt:lpstr>
      <vt:lpstr>       INTRODUCTION  The topic of this research project is "Hybrid Powertrain and Control." This research paper aims to demonstrate cognitive abilities that are considered with the concepts that are accountable for a vehicle's operation, engine design, and control. In this research project, two computations will be made. All the other parts are also kept for the electric car in addition to that. The previous iteration of the EV is no longer in use because of its decreased flexibility, weight, and performance degradation. And as result, the contemporary Electric vehicle, or EV.   Fuel cell       </vt:lpstr>
      <vt:lpstr>   METHODOLOGY</vt:lpstr>
      <vt:lpstr>   METHODOLOGY</vt:lpstr>
      <vt:lpstr> RESULTS ( DECISION MATRICES)</vt:lpstr>
      <vt:lpstr>   PROPOSED SOLUTION</vt:lpstr>
      <vt:lpstr>        RESULTS ( ENERGY LEVEL GRAPHS )  </vt:lpstr>
      <vt:lpstr>   CONCLUSION</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WALES INSTITUTE OF SCIENCE AND ART    HYBRID POWERTRAIN AND CONTROL HYBRID POWERTRAIN AND CONTROL (ACEA7007)   Mr Vishnuvardhan Reddy Kesavarapu 2215387 Automotive Engineering University of Wales Trinity Saint David, Swansea, SA1 8PH</dc:title>
  <dc:creator>Vishnuvardhan Reddy Kesavarapu (2215387)</dc:creator>
  <cp:lastModifiedBy>Vishnuvardhan Reddy Kesavarapu (2215387)</cp:lastModifiedBy>
  <cp:revision>5</cp:revision>
  <dcterms:created xsi:type="dcterms:W3CDTF">2022-12-07T10:50:29Z</dcterms:created>
  <dcterms:modified xsi:type="dcterms:W3CDTF">2022-12-11T16:50:30Z</dcterms:modified>
</cp:coreProperties>
</file>