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9"/>
  </p:notesMasterIdLst>
  <p:handoutMasterIdLst>
    <p:handoutMasterId r:id="rId50"/>
  </p:handoutMasterIdLst>
  <p:sldIdLst>
    <p:sldId id="288" r:id="rId2"/>
    <p:sldId id="341" r:id="rId3"/>
    <p:sldId id="342" r:id="rId4"/>
    <p:sldId id="359" r:id="rId5"/>
    <p:sldId id="314" r:id="rId6"/>
    <p:sldId id="361" r:id="rId7"/>
    <p:sldId id="346" r:id="rId8"/>
    <p:sldId id="347" r:id="rId9"/>
    <p:sldId id="360" r:id="rId10"/>
    <p:sldId id="362" r:id="rId11"/>
    <p:sldId id="363" r:id="rId12"/>
    <p:sldId id="355" r:id="rId13"/>
    <p:sldId id="353" r:id="rId14"/>
    <p:sldId id="352" r:id="rId15"/>
    <p:sldId id="350" r:id="rId16"/>
    <p:sldId id="356" r:id="rId17"/>
    <p:sldId id="374" r:id="rId18"/>
    <p:sldId id="375" r:id="rId19"/>
    <p:sldId id="376" r:id="rId20"/>
    <p:sldId id="377" r:id="rId21"/>
    <p:sldId id="379" r:id="rId22"/>
    <p:sldId id="380" r:id="rId23"/>
    <p:sldId id="381" r:id="rId24"/>
    <p:sldId id="383" r:id="rId25"/>
    <p:sldId id="358" r:id="rId26"/>
    <p:sldId id="384" r:id="rId27"/>
    <p:sldId id="385" r:id="rId28"/>
    <p:sldId id="386" r:id="rId29"/>
    <p:sldId id="387" r:id="rId30"/>
    <p:sldId id="388" r:id="rId31"/>
    <p:sldId id="389" r:id="rId32"/>
    <p:sldId id="390" r:id="rId33"/>
    <p:sldId id="391" r:id="rId34"/>
    <p:sldId id="392" r:id="rId35"/>
    <p:sldId id="393" r:id="rId36"/>
    <p:sldId id="394" r:id="rId37"/>
    <p:sldId id="395" r:id="rId38"/>
    <p:sldId id="396" r:id="rId39"/>
    <p:sldId id="397" r:id="rId40"/>
    <p:sldId id="398" r:id="rId41"/>
    <p:sldId id="399" r:id="rId42"/>
    <p:sldId id="400" r:id="rId43"/>
    <p:sldId id="401" r:id="rId44"/>
    <p:sldId id="402" r:id="rId45"/>
    <p:sldId id="405" r:id="rId46"/>
    <p:sldId id="403" r:id="rId47"/>
    <p:sldId id="404" r:id="rId48"/>
  </p:sldIdLst>
  <p:sldSz cx="9144000" cy="6858000" type="screen4x3"/>
  <p:notesSz cx="6797675" cy="992822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990000"/>
    <a:srgbClr val="6600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281" autoAdjust="0"/>
  </p:normalViewPr>
  <p:slideViewPr>
    <p:cSldViewPr>
      <p:cViewPr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98F588-CC53-4371-BCF1-C5309E1A3B70}" type="datetimeFigureOut">
              <a:rPr lang="en-GB" smtClean="0"/>
              <a:pPr/>
              <a:t>15/03/2013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C6C94F-CF31-4F05-8719-29D1637D811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1319602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B9B3F8-1CC2-4B8E-8A48-385A7B6D3C9C}" type="datetimeFigureOut">
              <a:rPr lang="zh-CN" altLang="en-US" smtClean="0"/>
              <a:pPr/>
              <a:t>2013/3/15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F97185-9310-4DA2-AE89-76A591B7B39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72194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zh-CN" smtClean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8CF1E4BC-F30A-454E-BEB5-D262C25DF887}" type="slidenum">
              <a:rPr lang="en-US" altLang="zh-CN"/>
              <a:pPr/>
              <a:t>19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D8DA3FB-F489-4A69-A079-756ECAEA3303}" type="slidenum">
              <a:rPr lang="en-US" altLang="zh-CN" smtClean="0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en-US" altLang="zh-CN" smtClean="0">
              <a:latin typeface="Arial" pitchFamily="34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zh-CN" smtClean="0">
                <a:latin typeface="Arial" pitchFamily="34" charset="0"/>
              </a:rPr>
              <a:t>Associated with heatm energy and blood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B12249E-3B78-454F-8988-4A0BC179C079}" type="slidenum">
              <a:rPr lang="en-US" altLang="zh-CN" smtClean="0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en-US" altLang="zh-CN" smtClean="0">
              <a:latin typeface="Arial" pitchFamily="34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zh-CN" smtClean="0">
                <a:latin typeface="Arial" pitchFamily="34" charset="0"/>
              </a:rPr>
              <a:t>often represents the human emotion of sadness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572C0EA-E53E-48A5-903F-21E2D4A145EC}" type="slidenum">
              <a:rPr lang="en-US" altLang="zh-CN" smtClean="0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en-US" altLang="zh-CN" smtClean="0">
              <a:latin typeface="Arial" pitchFamily="34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zh-CN" sz="800" smtClean="0">
                <a:latin typeface="Arial" pitchFamily="34" charset="0"/>
              </a:rPr>
              <a:t>Used to describe plants or the ocean. Or someone who is inexperienced, jealous, or sick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A46AEEB-3B4F-47EE-BF6D-7B13BC10BF35}" type="slidenum">
              <a:rPr lang="en-US" altLang="zh-CN" smtClean="0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en-US" altLang="zh-CN" smtClean="0">
              <a:latin typeface="Arial" pitchFamily="34" charset="0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zh-CN" smtClean="0">
                <a:latin typeface="Arial" pitchFamily="34" charset="0"/>
              </a:rPr>
              <a:t>used to describe objects having the color between green and orange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6D0725C-DEA7-4819-937F-CA870CE7D62F}" type="slidenum">
              <a:rPr lang="en-US" altLang="zh-CN" smtClean="0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en-US" altLang="zh-CN" smtClean="0">
              <a:latin typeface="Arial" pitchFamily="34" charset="0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zh-CN" sz="1000" smtClean="0">
                <a:latin typeface="Arial" pitchFamily="34" charset="0"/>
              </a:rPr>
              <a:t>Represents</a:t>
            </a:r>
            <a:r>
              <a:rPr lang="en-US" altLang="zh-CN" sz="1600" smtClean="0">
                <a:latin typeface="Arial" pitchFamily="34" charset="0"/>
              </a:rPr>
              <a:t> </a:t>
            </a:r>
            <a:r>
              <a:rPr lang="en-US" altLang="zh-CN" sz="1000" smtClean="0">
                <a:latin typeface="Arial" pitchFamily="34" charset="0"/>
              </a:rPr>
              <a:t>lack, evil, darkness, crime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85A8CA5-E3D2-47C5-8056-5A8D08FE113C}" type="slidenum">
              <a:rPr lang="en-US" altLang="zh-CN" smtClean="0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en-US" altLang="zh-CN" smtClean="0">
              <a:latin typeface="Arial" pitchFamily="34" charset="0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zh-CN" smtClean="0">
                <a:latin typeface="Arial" pitchFamily="34" charset="0"/>
              </a:rPr>
              <a:t>substances such as sugar, foam, pure sand or snow, cotton, clouds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9DFC847-5BB6-46D9-8933-9F5A9BC46A12}" type="slidenum">
              <a:rPr lang="en-GB" altLang="zh-CN" smtClean="0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47</a:t>
            </a:fld>
            <a:endParaRPr lang="en-GB" altLang="zh-CN" smtClean="0">
              <a:latin typeface="Arial" pitchFamily="34" charset="0"/>
            </a:endParaRPr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54088" y="1471613"/>
            <a:ext cx="4960937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圆角矩形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48BA3-7034-4BD5-B656-DA8D4F406F24}" type="datetimeFigureOut">
              <a:rPr lang="zh-CN" altLang="en-US" smtClean="0"/>
              <a:pPr/>
              <a:t>2013/3/15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10D8A7CB-7511-4929-A641-8850898FF44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48BA3-7034-4BD5-B656-DA8D4F406F24}" type="datetimeFigureOut">
              <a:rPr lang="zh-CN" altLang="en-US" smtClean="0"/>
              <a:pPr/>
              <a:t>2013/3/15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8A7CB-7511-4929-A641-8850898FF44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内容占位符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圆角矩形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48BA3-7034-4BD5-B656-DA8D4F406F24}" type="datetimeFigureOut">
              <a:rPr lang="zh-CN" altLang="en-US" smtClean="0"/>
              <a:pPr/>
              <a:t>2013/3/15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矩形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10D8A7CB-7511-4929-A641-8850898FF44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48BA3-7034-4BD5-B656-DA8D4F406F24}" type="datetimeFigureOut">
              <a:rPr lang="zh-CN" altLang="en-US" smtClean="0"/>
              <a:pPr/>
              <a:t>2013/3/15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8A7CB-7511-4929-A641-8850898FF44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48BA3-7034-4BD5-B656-DA8D4F406F24}" type="datetimeFigureOut">
              <a:rPr lang="zh-CN" altLang="en-US" smtClean="0"/>
              <a:pPr/>
              <a:t>2013/3/15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8A7CB-7511-4929-A641-8850898FF44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1" name="内容占位符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48BA3-7034-4BD5-B656-DA8D4F406F24}" type="datetimeFigureOut">
              <a:rPr lang="zh-CN" altLang="en-US" smtClean="0"/>
              <a:pPr/>
              <a:t>2013/3/15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8A7CB-7511-4929-A641-8850898FF44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48BA3-7034-4BD5-B656-DA8D4F406F24}" type="datetimeFigureOut">
              <a:rPr lang="zh-CN" altLang="en-US" smtClean="0"/>
              <a:pPr/>
              <a:t>2013/3/15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8A7CB-7511-4929-A641-8850898FF44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圆角矩形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48BA3-7034-4BD5-B656-DA8D4F406F24}" type="datetimeFigureOut">
              <a:rPr lang="zh-CN" altLang="en-US" smtClean="0"/>
              <a:pPr/>
              <a:t>2013/3/15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8A7CB-7511-4929-A641-8850898FF44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48BA3-7034-4BD5-B656-DA8D4F406F24}" type="datetimeFigureOut">
              <a:rPr lang="zh-CN" altLang="en-US" smtClean="0"/>
              <a:pPr/>
              <a:t>2013/3/15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10D8A7CB-7511-4929-A641-8850898FF44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矩形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48BA3-7034-4BD5-B656-DA8D4F406F24}" type="datetimeFigureOut">
              <a:rPr lang="zh-CN" altLang="en-US" smtClean="0"/>
              <a:pPr/>
              <a:t>2013/3/15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8A7CB-7511-4929-A641-8850898FF44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48BA3-7034-4BD5-B656-DA8D4F406F24}" type="datetimeFigureOut">
              <a:rPr lang="zh-CN" altLang="en-US" smtClean="0"/>
              <a:pPr/>
              <a:t>2013/3/15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8A7CB-7511-4929-A641-8850898FF44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圆角矩形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1C48BA3-7034-4BD5-B656-DA8D4F406F24}" type="datetimeFigureOut">
              <a:rPr lang="zh-CN" altLang="en-US" smtClean="0"/>
              <a:pPr/>
              <a:t>2013/3/15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10D8A7CB-7511-4929-A641-8850898FF44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frm=1&amp;source=images&amp;cd=&amp;cad=rja&amp;docid=JQgeKLyLzv1IVM&amp;tbnid=mWAiJA3cKX6e5M:&amp;ved=0CAUQjRw&amp;url=http://www.aliexpress.com/compare/compare-french-hot-dog.html&amp;ei=9AZCUe-GLMXG0QWW84HQDg&amp;psig=AFQjCNGpGCD6J9fL5vaVHF-0Zvis51Wk0A&amp;ust=1363368045014305" TargetMode="External"/><Relationship Id="rId3" Type="http://schemas.openxmlformats.org/officeDocument/2006/relationships/image" Target="../media/image3.jpeg"/><Relationship Id="rId7" Type="http://schemas.openxmlformats.org/officeDocument/2006/relationships/image" Target="../media/image5.jpeg"/><Relationship Id="rId2" Type="http://schemas.openxmlformats.org/officeDocument/2006/relationships/hyperlink" Target="http://www.google.co.uk/url?sa=i&amp;rct=j&amp;q=&amp;esrc=s&amp;frm=1&amp;source=images&amp;cd=&amp;cad=rja&amp;docid=0H2pABhGHGt8UM&amp;tbnid=0ay8bf-PASmSZM:&amp;ved=0CAUQjRw&amp;url=http://true-wildlife.blogspot.com/2011/02/fish.html&amp;ei=vARCUaLSMbSV0QW02YHYDA&amp;psig=AFQjCNFso5uWyKMZRMBULyHiH8DEZkFjwA&amp;ust=1363367480636628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o.uk/url?sa=i&amp;rct=j&amp;q=&amp;esrc=s&amp;frm=1&amp;source=images&amp;cd=&amp;cad=rja&amp;docid=CGiuRe5PqWPgAM&amp;tbnid=bKs1jbonq45JjM:&amp;ved=0CAUQjRw&amp;url=http://www.123rf.com/photo_1017401_a-working-sheep-dog-border-collie-rounding-up-sheep-at-a-sheepdog-trial.html&amp;ei=bAZCUe7ILaO60QWpt4DwCg&amp;psig=AFQjCNF-eBAtwqFhqOr_fPyyR0KfxSxJ5Q&amp;ust=1363367852531484" TargetMode="External"/><Relationship Id="rId11" Type="http://schemas.openxmlformats.org/officeDocument/2006/relationships/image" Target="../media/image7.jpeg"/><Relationship Id="rId5" Type="http://schemas.openxmlformats.org/officeDocument/2006/relationships/image" Target="../media/image4.jpeg"/><Relationship Id="rId10" Type="http://schemas.openxmlformats.org/officeDocument/2006/relationships/hyperlink" Target="http://www.google.co.uk/url?sa=i&amp;rct=j&amp;q=&amp;esrc=s&amp;frm=1&amp;source=images&amp;cd=&amp;cad=rja&amp;docid=1lTF3eBjS2G5iM&amp;tbnid=ZZhaURql0u72gM:&amp;ved=0CAUQjRw&amp;url=http://commons.wikimedia.org/wiki/File:Fried_rice_and_braised_noodle_by_avlxyz.jpg&amp;ei=SAdCUa2VEqXJ0QX9rIHoAg&amp;psig=AFQjCNE_k7aoGrhbHiIZr2EIE5Sr1JNJcQ&amp;ust=1363368110758087" TargetMode="External"/><Relationship Id="rId4" Type="http://schemas.openxmlformats.org/officeDocument/2006/relationships/hyperlink" Target="http://www.google.co.uk/url?sa=i&amp;rct=j&amp;q=&amp;esrc=s&amp;frm=1&amp;source=images&amp;cd=&amp;cad=rja&amp;docid=qqg1TvUJaxcA-M&amp;tbnid=mbF_kr9ChdXdtM:&amp;ved=0CAUQjRw&amp;url=http://uk.shopping.com/Vilac-Vilac-Cow-Pig-Hen-Wooden-Jigsaw-Puzzles-Vilac/info&amp;ei=6gVCUYDxE-qc0QWdpoHwCA&amp;psig=AFQjCNE9ex7kOvNp3T-XHeofR7Dy0bC2Hg&amp;ust=1363367777492874" TargetMode="External"/><Relationship Id="rId9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frm=1&amp;source=images&amp;cd=&amp;cad=rja&amp;docid=9-tUh43egyusmM&amp;tbnid=_pWCj0SUDHU1-M:&amp;ved=0CAUQjRw&amp;url=http://sallylui.blogspot.com/2010/06/blog-post.html&amp;ei=swlCUZalKomN0wWntYGACA&amp;psig=AFQjCNEUewaySPhuVthEYxifeAgMdMT0rw&amp;ust=1363368738664599" TargetMode="External"/><Relationship Id="rId3" Type="http://schemas.openxmlformats.org/officeDocument/2006/relationships/image" Target="../media/image10.jpeg"/><Relationship Id="rId7" Type="http://schemas.openxmlformats.org/officeDocument/2006/relationships/image" Target="../media/image12.jpeg"/><Relationship Id="rId2" Type="http://schemas.openxmlformats.org/officeDocument/2006/relationships/hyperlink" Target="http://www.google.co.uk/url?sa=i&amp;rct=j&amp;q=&amp;esrc=s&amp;frm=1&amp;source=images&amp;cd=&amp;cad=rja&amp;docid=PUUijyFNRQJ6hM&amp;tbnid=7y26-W8zR658SM:&amp;ved=0CAUQjRw&amp;url=http://www.guardian.co.uk/lifeandstyle/2011/sep/07/fruit-not-just-for-decoration&amp;ei=6AdCUePeEMWd0AWit4CgCw&amp;psig=AFQjCNHmQHqKPxS-4-ZJeIROEfTGeLcXZw&amp;ust=136336822651667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o.uk/url?sa=i&amp;rct=j&amp;q=&amp;esrc=s&amp;frm=1&amp;source=images&amp;cd=&amp;cad=rja&amp;docid=LTOOM7i7MdAraM&amp;tbnid=Tshu4ATVVLRxSM:&amp;ved=0CAUQjRw&amp;url=http://food.qm120.com/l8fz/8o0g/2013022153245.htm&amp;ei=VQlCUbLuCIWW0QXtnoDQCg&amp;psig=AFQjCNGUkD4wqwsfPR6p0Nzjhv4gtdfdfg&amp;ust=1363368635540671" TargetMode="External"/><Relationship Id="rId11" Type="http://schemas.openxmlformats.org/officeDocument/2006/relationships/image" Target="../media/image14.jpeg"/><Relationship Id="rId5" Type="http://schemas.openxmlformats.org/officeDocument/2006/relationships/image" Target="../media/image11.jpeg"/><Relationship Id="rId10" Type="http://schemas.openxmlformats.org/officeDocument/2006/relationships/hyperlink" Target="http://www.google.co.uk/url?sa=i&amp;rct=j&amp;q=&amp;esrc=s&amp;frm=1&amp;source=images&amp;cd=&amp;cad=rja&amp;docid=SRFRtsvRr_R9gM&amp;tbnid=xmn0R8u20jwqpM:&amp;ved=0CAUQjRw&amp;url=http://news.xinhuanet.com/food/2008-06/24/content_8427599.htm&amp;ei=BgpCUdWcL6O60QWpt4DwCg&amp;psig=AFQjCNHPXiQUwoYXu6n-t6Bh4MjtRIy99g&amp;ust=1363368825907944" TargetMode="External"/><Relationship Id="rId4" Type="http://schemas.openxmlformats.org/officeDocument/2006/relationships/hyperlink" Target="http://www.google.co.uk/url?sa=i&amp;rct=j&amp;q=&amp;esrc=s&amp;frm=1&amp;source=images&amp;cd=&amp;cad=rja&amp;docid=TbtLbjJVFLQhNM&amp;tbnid=HKgSEAsVfpd6OM:&amp;ved=0CAUQjRw&amp;url=http://depositphotos.com/11901550/stock-illustration-Vegetable-Cartoon-Characters.html&amp;ei=uwhCUeDgLomN0wWntYGACA&amp;psig=AFQjCNF3QwCqAq3fo_vU_zp9p8jsjDj89g&amp;ust=1363368482161894" TargetMode="External"/><Relationship Id="rId9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hyperlink" Target="http://www.google.co.uk/url?sa=i&amp;rct=j&amp;q=&amp;esrc=s&amp;frm=1&amp;source=images&amp;cd=&amp;cad=rja&amp;docid=yVr9aeoUF1PIdM&amp;tbnid=0_DIT66MnjgqCM:&amp;ved=0CAUQjRw&amp;url=http://www.better-bottle.com/dealer.html&amp;ei=tApCUcTXEK2U0QXV34DACA&amp;psig=AFQjCNG2UN4JiEdvwK3qQYumbRpEuTz63Q&amp;ust=1363368998419764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hyperlink" Target="http://www.google.co.uk/url?sa=i&amp;rct=j&amp;q=&amp;esrc=s&amp;frm=1&amp;source=images&amp;cd=&amp;cad=rja&amp;docid=lY79AaIrH83UaM&amp;tbnid=gicdYOGctKjLcM:&amp;ved=0CAUQjRw&amp;url=http://reviewtea.com/2009/which-is-better-for-you-tea-or-coffee/&amp;ei=7ApCUdeOE6ia0AXMvoCYDw&amp;psig=AFQjCNGpUNQz3YMqma-5tBOMt99TYBguLQ&amp;ust=1363369063026208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frm=1&amp;source=images&amp;cd=&amp;cad=rja&amp;docid=rpb5uhQtIuNg4M&amp;tbnid=tjkYntDjUUAuBM:&amp;ved=0CAUQjRw&amp;url=http://www.picturesof.net/pages/101114-136709-363053.html&amp;ei=9RJCUfjBKunJ0QXWu4G4DQ&amp;psig=AFQjCNHHq8qi5E8F86n4ItOEKQQDqFWdjg&amp;ust=1363371096613660" TargetMode="External"/><Relationship Id="rId3" Type="http://schemas.openxmlformats.org/officeDocument/2006/relationships/image" Target="../media/image22.gif"/><Relationship Id="rId7" Type="http://schemas.openxmlformats.org/officeDocument/2006/relationships/image" Target="../media/image24.jpeg"/><Relationship Id="rId2" Type="http://schemas.openxmlformats.org/officeDocument/2006/relationships/hyperlink" Target="http://www.google.co.uk/url?sa=i&amp;rct=j&amp;q=&amp;esrc=s&amp;frm=1&amp;source=images&amp;cd=&amp;cad=rja&amp;docid=IS92j4owOpPmAM&amp;tbnid=WnTHkM8mDMhfCM:&amp;ved=0CAUQjRw&amp;url=http://aileen-sli.blogspot.com/&amp;ei=0BBCUfnGNsyR0QWSnoGwAw&amp;psig=AFQjCNFnFubIqCamMiUtDCXkvmnIkdR7yQ&amp;ust=1363370572257796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o.uk/url?sa=i&amp;rct=j&amp;q=&amp;esrc=s&amp;frm=1&amp;source=images&amp;cd=&amp;cad=rja&amp;docid=1XYBvNPgOZg_sM&amp;tbnid=5AFt5uztCoxuhM:&amp;ved=0CAUQjRw&amp;url=http://www.123rf.com/photo_6746428_senior-couple-in-bed-with-newspaper-and-book.html&amp;ei=yRFCUejWK9C10QWq0oGQDw&amp;psig=AFQjCNHikhIWr-hmRVXZAndS-Ki_pl254Q&amp;ust=1363370787275341" TargetMode="External"/><Relationship Id="rId5" Type="http://schemas.openxmlformats.org/officeDocument/2006/relationships/image" Target="../media/image23.jpeg"/><Relationship Id="rId4" Type="http://schemas.openxmlformats.org/officeDocument/2006/relationships/hyperlink" Target="http://www.google.co.uk/url?sa=i&amp;rct=j&amp;q=&amp;esrc=s&amp;frm=1&amp;source=images&amp;cd=&amp;cad=rja&amp;docid=oqCG-AvkXzhxhM&amp;tbnid=8dZQKI6xUHJ-PM:&amp;ved=0CAUQjRw&amp;url=http://www.toonpool.com/cartoons/Cine_140284&amp;ei=bRFCUcnHGYew0QWtkoC4Cw&amp;psig=AFQjCNHcZ_ZjBhMLhx47Mo_TNKUCcePFIQ&amp;ust=1363370719451571" TargetMode="External"/><Relationship Id="rId9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google.co.uk/url?sa=i&amp;rct=j&amp;q=&amp;esrc=s&amp;frm=1&amp;source=images&amp;cd=&amp;cad=rja&amp;docid=cL506t_9tW5vxM&amp;tbnid=d8Svk__J_T3boM:&amp;ved=0CAUQjRw&amp;url=http://www.bubblews.com/news/41583-perfume-ranges-and-deo&amp;ei=JBJCUYuPOued0AXToYCQCw&amp;psig=AFQjCNFdNo0HhmeRLPfLd47okvGeKMlYyQ&amp;ust=1363370877144128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hyperlink" Target="http://www.google.co.uk/url?sa=i&amp;rct=j&amp;q=&amp;esrc=s&amp;frm=1&amp;source=images&amp;cd=&amp;cad=rja&amp;docid=q4BZAYa_eFwNYM&amp;tbnid=YdBba8YtIe_ceM:&amp;ved=0CAUQjRw&amp;url=http://ent.cnhan.com/content/2012-11/05/content_1757484.htm&amp;ei=ehJCUeP-GYam0AXg94HYBw&amp;psig=AFQjCNEut7E5CprlsSRSDKumyRGSW-BXNQ&amp;ust=1363370967127043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7.png"/><Relationship Id="rId4" Type="http://schemas.openxmlformats.org/officeDocument/2006/relationships/image" Target="../media/image5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tangxinyidian.leefuu.com/goodsinfo_NTMxMjc=.html" TargetMode="External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ishjava.com/mobiletupian/a246094b_095d565ef/a246094b_77.htm" TargetMode="External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7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frm=1&amp;source=images&amp;cd=&amp;cad=rja&amp;docid=uLjWitDvlfcqKM&amp;tbnid=1JS4q_VqQMPYlM:&amp;ved=0CAUQjRw&amp;url=http://www.fullhdapplewallpapers.com/full-hd-apple-wallpapers/red-apples/&amp;ei=CWVDUZrkK8e_0QWN0ID4Cg&amp;psig=AFQjCNEvfF-9SAMTbcCEZ3POfXWrpih2SA&amp;ust=1363457662882907" TargetMode="External"/><Relationship Id="rId13" Type="http://schemas.openxmlformats.org/officeDocument/2006/relationships/image" Target="../media/image86.jpeg"/><Relationship Id="rId3" Type="http://schemas.openxmlformats.org/officeDocument/2006/relationships/image" Target="../media/image81.jpeg"/><Relationship Id="rId7" Type="http://schemas.openxmlformats.org/officeDocument/2006/relationships/image" Target="../media/image83.jpeg"/><Relationship Id="rId12" Type="http://schemas.openxmlformats.org/officeDocument/2006/relationships/hyperlink" Target="http://www.google.co.uk/url?sa=i&amp;rct=j&amp;q=&amp;esrc=s&amp;frm=1&amp;source=images&amp;cd=&amp;cad=rja&amp;docid=JE2gGrUH-TbJZM&amp;tbnid=0OkVLEDp8Pp01M:&amp;ved=0CAUQjRw&amp;url=http://www.menzmag.com/health-fitness/health-tips/best-fruits-for-better-health/&amp;ei=xmVDUcQ56LbRBbWZgJgF&amp;psig=AFQjCNGI0Nkc4jbTGDc0kuq9O-JRkecihA&amp;ust=1363457822596265" TargetMode="External"/><Relationship Id="rId2" Type="http://schemas.openxmlformats.org/officeDocument/2006/relationships/hyperlink" Target="http://www.google.co.uk/url?sa=i&amp;rct=j&amp;q=&amp;esrc=s&amp;frm=1&amp;source=images&amp;cd=&amp;cad=rja&amp;docid=AwyCPxNF4oVx8M&amp;tbnid=c2l8m4-mhOcFsM:&amp;ved=0CAUQjRw&amp;url=http://www.fanpop.com/clubs/fruit/images/6102247/title/strawberry-wallpaper-wallpaper&amp;ei=UGRDUZz4KsSq0QXE_oHYAw&amp;psig=AFQjCNFwM-NNrS52ebNFNzGgORAHSJdhiQ&amp;ust=136345747202582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o.uk/url?sa=i&amp;rct=j&amp;q=&amp;esrc=s&amp;frm=1&amp;source=images&amp;cd=&amp;cad=rja&amp;docid=HjaJbc-6RpQfdM&amp;tbnid=Ck9lTcxHgJMi1M:&amp;ved=0CAUQjRw&amp;url=http://desktophd.org/green-apple-hd/&amp;ei=wGRDUcm6MsrJ0QXd4YAY&amp;psig=AFQjCNGht8pbSYnZmOgP0SCk4p74ZCMRqw&amp;ust=1363457594558966" TargetMode="External"/><Relationship Id="rId11" Type="http://schemas.openxmlformats.org/officeDocument/2006/relationships/image" Target="../media/image85.jpeg"/><Relationship Id="rId5" Type="http://schemas.openxmlformats.org/officeDocument/2006/relationships/image" Target="../media/image82.jpeg"/><Relationship Id="rId10" Type="http://schemas.openxmlformats.org/officeDocument/2006/relationships/hyperlink" Target="http://www.google.co.uk/url?sa=i&amp;rct=j&amp;q=&amp;esrc=s&amp;frm=1&amp;source=images&amp;cd=&amp;cad=rja&amp;docid=qHxWNCe2TyeX2M&amp;tbnid=ts983fnKbWVfvM:&amp;ved=0CAUQjRw&amp;url=http://bubbleshealth.com/the-shocking-benefits-of-egg-white-for-our-health/&amp;ei=VWVDUYPVJK2U0QW8-oDgAQ&amp;psig=AFQjCNFlCJNiFDVswQuYYDpAW9KYZl9AEg&amp;ust=1363457738335089" TargetMode="External"/><Relationship Id="rId4" Type="http://schemas.openxmlformats.org/officeDocument/2006/relationships/hyperlink" Target="http://www.google.co.uk/url?sa=i&amp;rct=j&amp;q=&amp;esrc=s&amp;frm=1&amp;source=images&amp;cd=&amp;cad=rja&amp;docid=kd-I91QamjrWCM&amp;tbnid=t4CIfHZeSi8CjM:&amp;ved=0CAUQjRw&amp;url=http://www.wisegeek.org/what-are-home-remedies-for-a-charley-horse.htm&amp;ei=h2RDUZbGJ4nO0QWZv4GoDw&amp;psig=AFQjCNFCtuQxsveHNTOZ6yuGSGGgzbUIbg&amp;ust=1363457531281062" TargetMode="External"/><Relationship Id="rId9" Type="http://schemas.openxmlformats.org/officeDocument/2006/relationships/image" Target="../media/image84.jpe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3" Type="http://schemas.openxmlformats.org/officeDocument/2006/relationships/image" Target="../media/image42.jpeg"/><Relationship Id="rId7" Type="http://schemas.openxmlformats.org/officeDocument/2006/relationships/image" Target="../media/image90.jpeg"/><Relationship Id="rId12" Type="http://schemas.openxmlformats.org/officeDocument/2006/relationships/image" Target="../media/image9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9.jpeg"/><Relationship Id="rId11" Type="http://schemas.openxmlformats.org/officeDocument/2006/relationships/image" Target="../media/image94.png"/><Relationship Id="rId5" Type="http://schemas.openxmlformats.org/officeDocument/2006/relationships/image" Target="../media/image88.jpeg"/><Relationship Id="rId10" Type="http://schemas.openxmlformats.org/officeDocument/2006/relationships/image" Target="../media/image93.png"/><Relationship Id="rId4" Type="http://schemas.openxmlformats.org/officeDocument/2006/relationships/image" Target="../media/image87.jpeg"/><Relationship Id="rId9" Type="http://schemas.openxmlformats.org/officeDocument/2006/relationships/image" Target="../media/image9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标题 4"/>
          <p:cNvSpPr>
            <a:spLocks noGrp="1"/>
          </p:cNvSpPr>
          <p:nvPr>
            <p:ph type="subTitle" idx="1"/>
          </p:nvPr>
        </p:nvSpPr>
        <p:spPr>
          <a:xfrm>
            <a:off x="4283968" y="3200400"/>
            <a:ext cx="4680520" cy="1600200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饮食和爱好</a:t>
            </a:r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dirty="0" smtClean="0"/>
              <a:t>F</a:t>
            </a:r>
            <a:r>
              <a:rPr altLang="zh-CN" dirty="0" smtClean="0"/>
              <a:t>ood and hobby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050739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1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3" name="内容占位符 2"/>
          <p:cNvSpPr>
            <a:spLocks noGrp="1"/>
          </p:cNvSpPr>
          <p:nvPr>
            <p:ph type="ctrTitle"/>
          </p:nvPr>
        </p:nvSpPr>
        <p:spPr>
          <a:xfrm>
            <a:off x="-1" y="908720"/>
            <a:ext cx="7956377" cy="2591718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F</a:t>
            </a:r>
            <a:r>
              <a:rPr altLang="zh-CN" dirty="0" smtClean="0"/>
              <a:t>ood and Fruit      </a:t>
            </a:r>
            <a:r>
              <a:rPr lang="zh-CN" altLang="en-US" dirty="0" smtClean="0"/>
              <a:t>食物和水果</a:t>
            </a:r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181393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42976" y="285728"/>
            <a:ext cx="7415210" cy="1143000"/>
          </a:xfrm>
        </p:spPr>
        <p:txBody>
          <a:bodyPr/>
          <a:lstStyle/>
          <a:p>
            <a:r>
              <a:rPr lang="en-US" altLang="zh-CN" dirty="0" smtClean="0">
                <a:solidFill>
                  <a:srgbClr val="C00000"/>
                </a:solidFill>
              </a:rPr>
              <a:t>     </a:t>
            </a:r>
            <a:r>
              <a:rPr lang="zh-CN" altLang="en-US" dirty="0" smtClean="0">
                <a:solidFill>
                  <a:srgbClr val="C00000"/>
                </a:solidFill>
              </a:rPr>
              <a:t>生词</a:t>
            </a:r>
            <a:r>
              <a:rPr lang="en-GB" dirty="0" smtClean="0">
                <a:solidFill>
                  <a:srgbClr val="C00000"/>
                </a:solidFill>
              </a:rPr>
              <a:t>      New words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251520" y="1447800"/>
            <a:ext cx="8435280" cy="4572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err="1" smtClean="0"/>
              <a:t>Chī</a:t>
            </a:r>
            <a:endParaRPr lang="en-US" dirty="0" smtClean="0"/>
          </a:p>
          <a:p>
            <a:pPr>
              <a:buNone/>
            </a:pPr>
            <a:r>
              <a:rPr lang="zh-CN" altLang="en-US" dirty="0" smtClean="0"/>
              <a:t>吃</a:t>
            </a:r>
            <a:r>
              <a:rPr lang="en-US" dirty="0" smtClean="0"/>
              <a:t>　　</a:t>
            </a:r>
          </a:p>
          <a:p>
            <a:pPr>
              <a:buNone/>
            </a:pPr>
            <a:r>
              <a:rPr lang="en-US" dirty="0" err="1" smtClean="0"/>
              <a:t>hǎo</a:t>
            </a:r>
            <a:r>
              <a:rPr lang="en-US" dirty="0" smtClean="0"/>
              <a:t> </a:t>
            </a:r>
            <a:r>
              <a:rPr lang="en-US" dirty="0" err="1" smtClean="0"/>
              <a:t>chī</a:t>
            </a:r>
            <a:endParaRPr lang="en-US" dirty="0" smtClean="0"/>
          </a:p>
          <a:p>
            <a:pPr>
              <a:buNone/>
            </a:pPr>
            <a:r>
              <a:rPr lang="zh-CN" altLang="en-US" dirty="0" smtClean="0"/>
              <a:t>好　吃</a:t>
            </a:r>
            <a:r>
              <a:rPr lang="en-US" dirty="0" smtClean="0"/>
              <a:t>　　</a:t>
            </a:r>
          </a:p>
          <a:p>
            <a:pPr>
              <a:buNone/>
            </a:pPr>
            <a:r>
              <a:rPr lang="en-US" dirty="0" err="1" smtClean="0"/>
              <a:t>miàn</a:t>
            </a:r>
            <a:r>
              <a:rPr lang="en-US" dirty="0" smtClean="0"/>
              <a:t> </a:t>
            </a:r>
            <a:r>
              <a:rPr lang="en-US" dirty="0" err="1" smtClean="0"/>
              <a:t>bāo</a:t>
            </a:r>
            <a:r>
              <a:rPr lang="en-US" dirty="0" smtClean="0"/>
              <a:t>　</a:t>
            </a:r>
            <a:r>
              <a:rPr lang="en-US" altLang="zh-CN" dirty="0" err="1" smtClean="0"/>
              <a:t>hàn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b</a:t>
            </a:r>
            <a:r>
              <a:rPr lang="en-US" dirty="0" err="1" smtClean="0"/>
              <a:t>ǎ</a:t>
            </a:r>
            <a:r>
              <a:rPr lang="en-US" altLang="zh-CN" dirty="0" err="1" smtClean="0"/>
              <a:t>o</a:t>
            </a:r>
            <a:r>
              <a:rPr lang="en-US" altLang="zh-CN" dirty="0" smtClean="0"/>
              <a:t> </a:t>
            </a:r>
            <a:r>
              <a:rPr lang="zh-CN" altLang="en-US" dirty="0" smtClean="0"/>
              <a:t>　 </a:t>
            </a:r>
            <a:r>
              <a:rPr lang="en-US" altLang="zh-CN" dirty="0" err="1" smtClean="0"/>
              <a:t>shǔ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tiáo</a:t>
            </a:r>
            <a:r>
              <a:rPr lang="en-US" altLang="zh-CN" dirty="0" smtClean="0"/>
              <a:t> </a:t>
            </a:r>
            <a:r>
              <a:rPr lang="zh-CN" altLang="en-US" dirty="0" smtClean="0"/>
              <a:t>　　</a:t>
            </a:r>
            <a:r>
              <a:rPr lang="en-US" altLang="zh-CN" dirty="0" err="1" smtClean="0"/>
              <a:t>rè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gǒu</a:t>
            </a:r>
            <a:endParaRPr lang="en-US" altLang="zh-CN" dirty="0" smtClean="0"/>
          </a:p>
          <a:p>
            <a:pPr>
              <a:buNone/>
            </a:pPr>
            <a:r>
              <a:rPr lang="zh-CN" altLang="en-US" dirty="0" smtClean="0"/>
              <a:t> 面包          汉堡　　 薯条　　　热 狗</a:t>
            </a:r>
            <a:endParaRPr lang="en-US" altLang="zh-CN" dirty="0" smtClean="0"/>
          </a:p>
          <a:p>
            <a:pPr>
              <a:buNone/>
            </a:pPr>
            <a:r>
              <a:rPr lang="en-US" dirty="0" err="1" smtClean="0"/>
              <a:t>jī</a:t>
            </a:r>
            <a:r>
              <a:rPr lang="en-US" dirty="0" smtClean="0"/>
              <a:t> </a:t>
            </a:r>
            <a:r>
              <a:rPr lang="en-US" dirty="0" err="1" smtClean="0"/>
              <a:t>dàn</a:t>
            </a:r>
            <a:r>
              <a:rPr lang="en-US" dirty="0" smtClean="0"/>
              <a:t>　　</a:t>
            </a:r>
            <a:r>
              <a:rPr lang="en-US" dirty="0" err="1" smtClean="0"/>
              <a:t>mǐ</a:t>
            </a:r>
            <a:r>
              <a:rPr lang="en-US" dirty="0" smtClean="0"/>
              <a:t> </a:t>
            </a:r>
            <a:r>
              <a:rPr lang="en-US" dirty="0" err="1" smtClean="0"/>
              <a:t>fàn</a:t>
            </a:r>
            <a:r>
              <a:rPr lang="en-US" dirty="0" smtClean="0"/>
              <a:t>　　</a:t>
            </a:r>
            <a:r>
              <a:rPr lang="en-US" dirty="0" err="1" smtClean="0"/>
              <a:t>miàn</a:t>
            </a:r>
            <a:r>
              <a:rPr lang="en-US" dirty="0" smtClean="0"/>
              <a:t> </a:t>
            </a:r>
            <a:r>
              <a:rPr lang="en-US" dirty="0" err="1" smtClean="0"/>
              <a:t>tiáo</a:t>
            </a:r>
            <a:endParaRPr lang="en-US" dirty="0" smtClean="0"/>
          </a:p>
          <a:p>
            <a:pPr>
              <a:buNone/>
            </a:pPr>
            <a:r>
              <a:rPr lang="zh-CN" altLang="en-US" dirty="0" smtClean="0"/>
              <a:t>鸡 蛋　     米饭　　　面条　</a:t>
            </a:r>
            <a:endParaRPr lang="en-US" altLang="zh-CN" dirty="0" smtClean="0"/>
          </a:p>
          <a:p>
            <a:pPr>
              <a:buNone/>
            </a:pPr>
            <a:r>
              <a:rPr lang="en-US" dirty="0" err="1" smtClean="0"/>
              <a:t>jī</a:t>
            </a:r>
            <a:r>
              <a:rPr lang="en-US" dirty="0" smtClean="0"/>
              <a:t> </a:t>
            </a:r>
            <a:r>
              <a:rPr lang="en-US" dirty="0" err="1" smtClean="0"/>
              <a:t>ròu</a:t>
            </a:r>
            <a:r>
              <a:rPr lang="en-US" dirty="0" smtClean="0"/>
              <a:t>　    </a:t>
            </a:r>
            <a:r>
              <a:rPr lang="en-US" dirty="0" err="1" smtClean="0"/>
              <a:t>niú</a:t>
            </a:r>
            <a:r>
              <a:rPr lang="en-US" dirty="0" smtClean="0"/>
              <a:t> </a:t>
            </a:r>
            <a:r>
              <a:rPr lang="en-US" dirty="0" err="1" smtClean="0"/>
              <a:t>ròu</a:t>
            </a:r>
            <a:r>
              <a:rPr lang="en-US" dirty="0" smtClean="0"/>
              <a:t>　 </a:t>
            </a:r>
            <a:r>
              <a:rPr lang="en-US" dirty="0" err="1" smtClean="0"/>
              <a:t>yáng</a:t>
            </a:r>
            <a:r>
              <a:rPr lang="en-US" dirty="0" smtClean="0"/>
              <a:t> </a:t>
            </a:r>
            <a:r>
              <a:rPr lang="en-US" dirty="0" err="1" smtClean="0"/>
              <a:t>ròu</a:t>
            </a:r>
            <a:r>
              <a:rPr lang="en-US" dirty="0" smtClean="0"/>
              <a:t>       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zhū</a:t>
            </a:r>
            <a:r>
              <a:rPr lang="en-US" dirty="0" err="1" smtClean="0"/>
              <a:t>ròu</a:t>
            </a:r>
            <a:r>
              <a:rPr lang="zh-CN" altLang="en-US" dirty="0" smtClean="0"/>
              <a:t>     </a:t>
            </a:r>
            <a:r>
              <a:rPr lang="en-US" altLang="zh-CN" dirty="0" err="1" smtClean="0"/>
              <a:t>yú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ròu</a:t>
            </a:r>
            <a:endParaRPr lang="en-US" dirty="0" smtClean="0"/>
          </a:p>
          <a:p>
            <a:pPr>
              <a:buNone/>
            </a:pPr>
            <a:r>
              <a:rPr lang="zh-CN" altLang="en-US" dirty="0" smtClean="0"/>
              <a:t>鸡 肉　   牛肉　　 羊肉　       猪肉　    鱼肉</a:t>
            </a:r>
            <a:endParaRPr lang="en-US" altLang="zh-CN" dirty="0" smtClean="0"/>
          </a:p>
        </p:txBody>
      </p:sp>
      <p:pic>
        <p:nvPicPr>
          <p:cNvPr id="40962" name="Picture 2" descr="http://2.bp.blogspot.com/--a1GPAf-nZI/TWW4SW9mzOI/AAAAAAAABCQ/4x3ut12YiQg/s1600/100316184706_fish_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3286124"/>
            <a:ext cx="1785041" cy="1428760"/>
          </a:xfrm>
          <a:prstGeom prst="rect">
            <a:avLst/>
          </a:prstGeom>
          <a:noFill/>
        </p:spPr>
      </p:pic>
      <p:pic>
        <p:nvPicPr>
          <p:cNvPr id="40968" name="Picture 8" descr="http://di1-1.shoppingshadow.com/images/pi/31/a1/db/105190222-260x260-0-0_Vilac+Vilac+Cow+Pig+Hen+Wooden+Jigsaw+Puzzles+Vila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7566" y="1214422"/>
            <a:ext cx="1976434" cy="1976435"/>
          </a:xfrm>
          <a:prstGeom prst="rect">
            <a:avLst/>
          </a:prstGeom>
          <a:noFill/>
        </p:spPr>
      </p:pic>
      <p:pic>
        <p:nvPicPr>
          <p:cNvPr id="40970" name="Picture 10" descr="http://us.123rf.com/400wm/400/400/rustyphil/rustyphil0706/rustyphil070600017/1017401-a-working-sheep-dog-border-collie-rounding-up-sheep-at-a-sheepdog-tria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4786322"/>
            <a:ext cx="2311675" cy="1543043"/>
          </a:xfrm>
          <a:prstGeom prst="rect">
            <a:avLst/>
          </a:prstGeom>
          <a:noFill/>
        </p:spPr>
      </p:pic>
      <p:pic>
        <p:nvPicPr>
          <p:cNvPr id="40972" name="Picture 12" descr="http://i01.i.aliimg.com/wsphoto/v0/660173439/Cartoon-hamburg-font-b-hot-b-font-font-b-dog-b-font-font-b-french-b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428728" y="0"/>
            <a:ext cx="2671755" cy="2671755"/>
          </a:xfrm>
          <a:prstGeom prst="rect">
            <a:avLst/>
          </a:prstGeom>
          <a:noFill/>
        </p:spPr>
      </p:pic>
      <p:pic>
        <p:nvPicPr>
          <p:cNvPr id="40974" name="Picture 14" descr="http://upload.wikimedia.org/wikipedia/commons/d/de/Fried_rice_and_braised_noodle_by_avlxyz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071934" y="214290"/>
            <a:ext cx="3214710" cy="217168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23247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    </a:t>
            </a:r>
            <a:r>
              <a:rPr lang="zh-CN" altLang="en-US" dirty="0" smtClean="0"/>
              <a:t>           </a:t>
            </a:r>
            <a:r>
              <a:rPr lang="en-GB" dirty="0" smtClean="0"/>
              <a:t> chi </a:t>
            </a:r>
            <a:r>
              <a:rPr lang="zh-CN" altLang="en-US" dirty="0" smtClean="0"/>
              <a:t>吃</a:t>
            </a:r>
            <a:endParaRPr lang="en-GB" dirty="0"/>
          </a:p>
        </p:txBody>
      </p:sp>
      <p:pic>
        <p:nvPicPr>
          <p:cNvPr id="11267" name="Picture 2" descr="C:\Users\leo\Desktop\607309-x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2225" y="7938"/>
            <a:ext cx="4552950" cy="6850062"/>
          </a:xfrm>
          <a:noFill/>
        </p:spPr>
      </p:pic>
      <p:pic>
        <p:nvPicPr>
          <p:cNvPr id="11268" name="Picture 3" descr="C:\Users\leo\Desktop\62783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5175" y="1362075"/>
            <a:ext cx="4568825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274638"/>
            <a:ext cx="8686800" cy="1143000"/>
          </a:xfrm>
        </p:spPr>
        <p:txBody>
          <a:bodyPr/>
          <a:lstStyle/>
          <a:p>
            <a:r>
              <a:rPr lang="en-GB" dirty="0" err="1" smtClean="0">
                <a:solidFill>
                  <a:srgbClr val="C00000"/>
                </a:solidFill>
              </a:rPr>
              <a:t>sh</a:t>
            </a:r>
            <a:r>
              <a:rPr lang="en-US" altLang="zh-CN" dirty="0" smtClean="0">
                <a:solidFill>
                  <a:srgbClr val="C00000"/>
                </a:solidFill>
              </a:rPr>
              <a:t>ē</a:t>
            </a:r>
            <a:r>
              <a:rPr lang="en-GB" dirty="0" err="1" smtClean="0">
                <a:solidFill>
                  <a:srgbClr val="C00000"/>
                </a:solidFill>
              </a:rPr>
              <a:t>ngc</a:t>
            </a:r>
            <a:r>
              <a:rPr lang="en-US" altLang="zh-CN" dirty="0" smtClean="0">
                <a:solidFill>
                  <a:srgbClr val="C00000"/>
                </a:solidFill>
              </a:rPr>
              <a:t>í</a:t>
            </a:r>
            <a:r>
              <a:rPr lang="zh-CN" altLang="en-US" dirty="0" smtClean="0">
                <a:solidFill>
                  <a:srgbClr val="C00000"/>
                </a:solidFill>
              </a:rPr>
              <a:t>生词</a:t>
            </a:r>
            <a:r>
              <a:rPr lang="en-GB" dirty="0" smtClean="0">
                <a:solidFill>
                  <a:srgbClr val="C00000"/>
                </a:solidFill>
              </a:rPr>
              <a:t>New words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357158" y="1447800"/>
            <a:ext cx="8329642" cy="4572000"/>
          </a:xfrm>
        </p:spPr>
        <p:txBody>
          <a:bodyPr>
            <a:normAutofit fontScale="92500" lnSpcReduction="10000"/>
          </a:bodyPr>
          <a:lstStyle/>
          <a:p>
            <a:r>
              <a:rPr lang="zh-CN" altLang="en-US" dirty="0" smtClean="0"/>
              <a:t> </a:t>
            </a:r>
            <a:r>
              <a:rPr lang="en-US" dirty="0" err="1" smtClean="0"/>
              <a:t>shuǐ</a:t>
            </a:r>
            <a:r>
              <a:rPr lang="en-US" dirty="0" smtClean="0"/>
              <a:t> </a:t>
            </a:r>
            <a:r>
              <a:rPr lang="en-US" dirty="0" err="1" smtClean="0"/>
              <a:t>guǒ</a:t>
            </a:r>
            <a:r>
              <a:rPr lang="en-US" dirty="0" smtClean="0"/>
              <a:t>　　 </a:t>
            </a:r>
            <a:br>
              <a:rPr lang="en-US" dirty="0" smtClean="0"/>
            </a:br>
            <a:r>
              <a:rPr lang="en-US" dirty="0" smtClean="0"/>
              <a:t>    </a:t>
            </a:r>
            <a:r>
              <a:rPr lang="zh-CN" altLang="en-US" dirty="0" smtClean="0"/>
              <a:t>水果　　　</a:t>
            </a:r>
            <a:endParaRPr lang="en-US" altLang="zh-CN" dirty="0" smtClean="0"/>
          </a:p>
          <a:p>
            <a:r>
              <a:rPr lang="en-US" dirty="0" err="1" smtClean="0"/>
              <a:t>pín</a:t>
            </a:r>
            <a:r>
              <a:rPr lang="en-US" dirty="0" smtClean="0"/>
              <a:t> </a:t>
            </a:r>
            <a:r>
              <a:rPr lang="en-US" dirty="0" err="1" smtClean="0"/>
              <a:t>guǒ</a:t>
            </a:r>
            <a:r>
              <a:rPr lang="en-US" dirty="0" smtClean="0"/>
              <a:t>　</a:t>
            </a:r>
            <a:r>
              <a:rPr lang="en-US" dirty="0" err="1" smtClean="0"/>
              <a:t>xiāng</a:t>
            </a:r>
            <a:r>
              <a:rPr lang="en-US" dirty="0" smtClean="0"/>
              <a:t> </a:t>
            </a:r>
            <a:r>
              <a:rPr lang="en-US" dirty="0" err="1" smtClean="0"/>
              <a:t>jiāo</a:t>
            </a:r>
            <a:r>
              <a:rPr lang="en-US" dirty="0" smtClean="0"/>
              <a:t> 　 </a:t>
            </a:r>
            <a:r>
              <a:rPr lang="en-US" dirty="0" err="1" smtClean="0"/>
              <a:t>xī</a:t>
            </a:r>
            <a:r>
              <a:rPr lang="en-US" dirty="0" smtClean="0"/>
              <a:t> </a:t>
            </a:r>
            <a:r>
              <a:rPr lang="en-US" dirty="0" err="1" smtClean="0"/>
              <a:t>guā</a:t>
            </a:r>
            <a:r>
              <a:rPr lang="en-US" dirty="0" smtClean="0"/>
              <a:t>      </a:t>
            </a:r>
            <a:r>
              <a:rPr lang="en-US" dirty="0" err="1" smtClean="0"/>
              <a:t>pú</a:t>
            </a:r>
            <a:r>
              <a:rPr lang="en-US" dirty="0" smtClean="0"/>
              <a:t> </a:t>
            </a:r>
            <a:r>
              <a:rPr lang="en-US" dirty="0" err="1" smtClean="0"/>
              <a:t>táo</a:t>
            </a:r>
            <a:r>
              <a:rPr lang="en-US" dirty="0" smtClean="0"/>
              <a:t>　 </a:t>
            </a:r>
            <a:r>
              <a:rPr lang="en-US" dirty="0" err="1" smtClean="0"/>
              <a:t>cǎo</a:t>
            </a:r>
            <a:r>
              <a:rPr lang="en-US" dirty="0" smtClean="0"/>
              <a:t> </a:t>
            </a:r>
            <a:r>
              <a:rPr lang="en-US" dirty="0" err="1" smtClean="0"/>
              <a:t>méi</a:t>
            </a:r>
            <a:r>
              <a:rPr lang="en-US" dirty="0" smtClean="0"/>
              <a:t> </a:t>
            </a:r>
          </a:p>
          <a:p>
            <a:r>
              <a:rPr lang="zh-CN" altLang="en-US" dirty="0" smtClean="0"/>
              <a:t>苹果　　  香 蕉　　 西 瓜　  葡 萄　   草莓</a:t>
            </a:r>
            <a:endParaRPr lang="en-US" altLang="zh-CN" dirty="0" smtClean="0"/>
          </a:p>
          <a:p>
            <a:r>
              <a:rPr lang="zh-CN" altLang="en-US" dirty="0" smtClean="0"/>
              <a:t/>
            </a:r>
            <a:br>
              <a:rPr lang="zh-CN" altLang="en-US" dirty="0" smtClean="0"/>
            </a:br>
            <a:r>
              <a:rPr lang="en-US" dirty="0" smtClean="0"/>
              <a:t> </a:t>
            </a:r>
            <a:r>
              <a:rPr lang="en-US" dirty="0" err="1" smtClean="0"/>
              <a:t>cài</a:t>
            </a:r>
            <a:r>
              <a:rPr lang="en-US" dirty="0" smtClean="0"/>
              <a:t>　　</a:t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zh-CN" altLang="en-US" dirty="0" smtClean="0"/>
              <a:t>菜　　</a:t>
            </a:r>
            <a:endParaRPr lang="en-US" altLang="zh-CN" dirty="0" smtClean="0"/>
          </a:p>
          <a:p>
            <a:r>
              <a:rPr lang="en-US" dirty="0" err="1" smtClean="0"/>
              <a:t>xī</a:t>
            </a:r>
            <a:r>
              <a:rPr lang="en-US" dirty="0" smtClean="0"/>
              <a:t> </a:t>
            </a:r>
            <a:r>
              <a:rPr lang="en-US" dirty="0" err="1" smtClean="0"/>
              <a:t>hóng</a:t>
            </a:r>
            <a:r>
              <a:rPr lang="en-US" dirty="0" smtClean="0"/>
              <a:t> </a:t>
            </a:r>
            <a:r>
              <a:rPr lang="en-US" dirty="0" err="1" smtClean="0"/>
              <a:t>shì</a:t>
            </a:r>
            <a:r>
              <a:rPr lang="en-US" dirty="0" smtClean="0"/>
              <a:t>　 </a:t>
            </a:r>
            <a:r>
              <a:rPr lang="en-US" dirty="0" err="1" smtClean="0"/>
              <a:t>huáng</a:t>
            </a:r>
            <a:r>
              <a:rPr lang="en-US" dirty="0" smtClean="0"/>
              <a:t> </a:t>
            </a:r>
            <a:r>
              <a:rPr lang="en-US" dirty="0" err="1" smtClean="0"/>
              <a:t>guā</a:t>
            </a:r>
            <a:r>
              <a:rPr lang="en-US" dirty="0" smtClean="0"/>
              <a:t>　</a:t>
            </a:r>
            <a:r>
              <a:rPr lang="en-US" dirty="0" err="1" smtClean="0"/>
              <a:t>bái</a:t>
            </a:r>
            <a:r>
              <a:rPr lang="en-US" dirty="0" smtClean="0"/>
              <a:t> </a:t>
            </a:r>
            <a:r>
              <a:rPr lang="en-US" dirty="0" err="1" smtClean="0"/>
              <a:t>cài</a:t>
            </a:r>
            <a:r>
              <a:rPr lang="en-US" dirty="0" smtClean="0"/>
              <a:t>　</a:t>
            </a:r>
            <a:r>
              <a:rPr lang="en-US" dirty="0" err="1" smtClean="0"/>
              <a:t>tǔ</a:t>
            </a:r>
            <a:r>
              <a:rPr lang="en-US" dirty="0" smtClean="0"/>
              <a:t> </a:t>
            </a:r>
            <a:r>
              <a:rPr lang="en-US" dirty="0" err="1" smtClean="0"/>
              <a:t>dòu</a:t>
            </a:r>
            <a:r>
              <a:rPr lang="zh-CN" altLang="en-US" dirty="0" smtClean="0"/>
              <a:t>       </a:t>
            </a:r>
            <a:r>
              <a:rPr lang="en-US" dirty="0" err="1" smtClean="0"/>
              <a:t>hú</a:t>
            </a:r>
            <a:r>
              <a:rPr lang="en-US" dirty="0" smtClean="0"/>
              <a:t> </a:t>
            </a:r>
            <a:r>
              <a:rPr lang="en-US" dirty="0" err="1" smtClean="0"/>
              <a:t>luó</a:t>
            </a:r>
            <a:r>
              <a:rPr lang="en-US" dirty="0" smtClean="0"/>
              <a:t> </a:t>
            </a:r>
            <a:r>
              <a:rPr lang="en-US" dirty="0" err="1" smtClean="0"/>
              <a:t>bo</a:t>
            </a:r>
            <a:r>
              <a:rPr lang="en-US" dirty="0" smtClean="0"/>
              <a:t>    </a:t>
            </a:r>
            <a:r>
              <a:rPr lang="en-US" dirty="0" err="1" smtClean="0"/>
              <a:t>dòu</a:t>
            </a:r>
            <a:r>
              <a:rPr lang="en-US" altLang="zh-CN" dirty="0" err="1" smtClean="0"/>
              <a:t>fu</a:t>
            </a:r>
            <a:endParaRPr lang="en-US" altLang="zh-CN" dirty="0" smtClean="0"/>
          </a:p>
          <a:p>
            <a:r>
              <a:rPr lang="zh-CN" altLang="en-US" dirty="0" smtClean="0"/>
              <a:t>西 红 柿　　  黄瓜　    白菜　　土豆       胡 萝卜　豆腐</a:t>
            </a:r>
            <a:br>
              <a:rPr lang="zh-CN" altLang="en-US" dirty="0" smtClean="0"/>
            </a:br>
            <a:r>
              <a:rPr lang="zh-CN" altLang="en-US" dirty="0" smtClean="0"/>
              <a:t>　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　</a:t>
            </a:r>
            <a:br>
              <a:rPr lang="en-US" dirty="0" smtClean="0"/>
            </a:br>
            <a:r>
              <a:rPr lang="en-US" dirty="0" smtClean="0"/>
              <a:t>　　</a:t>
            </a:r>
            <a:r>
              <a:rPr lang="zh-CN" altLang="en-US" dirty="0" smtClean="0"/>
              <a:t>　 　</a:t>
            </a:r>
            <a:endParaRPr lang="zh-CN" altLang="en-US" dirty="0"/>
          </a:p>
        </p:txBody>
      </p:sp>
      <p:pic>
        <p:nvPicPr>
          <p:cNvPr id="39938" name="Picture 2" descr="http://static.guim.co.uk/sys-images/Guardian/About/General/2011/9/7/1315413211669/A-fruit-bowl-007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285728"/>
            <a:ext cx="3857620" cy="1885944"/>
          </a:xfrm>
          <a:prstGeom prst="rect">
            <a:avLst/>
          </a:prstGeom>
          <a:noFill/>
        </p:spPr>
      </p:pic>
      <p:pic>
        <p:nvPicPr>
          <p:cNvPr id="39940" name="Picture 4" descr="https://encrypted-tbn2.gstatic.com/images?q=tbn:ANd9GcQo34ltUft0Ry9gEnhPNuzF-C2opVcYegL5MOGZFTQ5A2juy6aT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86578" y="2214554"/>
            <a:ext cx="2157393" cy="1885937"/>
          </a:xfrm>
          <a:prstGeom prst="rect">
            <a:avLst/>
          </a:prstGeom>
          <a:noFill/>
        </p:spPr>
      </p:pic>
      <p:pic>
        <p:nvPicPr>
          <p:cNvPr id="39944" name="Picture 8" descr="http://images.qm120.com/2013-2-22/130222114712741907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00892" y="5000636"/>
            <a:ext cx="1950176" cy="1647823"/>
          </a:xfrm>
          <a:prstGeom prst="rect">
            <a:avLst/>
          </a:prstGeom>
          <a:noFill/>
        </p:spPr>
      </p:pic>
      <p:pic>
        <p:nvPicPr>
          <p:cNvPr id="39946" name="Picture 10" descr="http://4.bp.blogspot.com/_f6P7E2AvwME/TBwhs8LSooI/AAAAAAAAAWo/xqN7FkgxbUI/s1600/P1070515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57488" y="5186377"/>
            <a:ext cx="2228831" cy="1671623"/>
          </a:xfrm>
          <a:prstGeom prst="rect">
            <a:avLst/>
          </a:prstGeom>
          <a:noFill/>
        </p:spPr>
      </p:pic>
      <p:pic>
        <p:nvPicPr>
          <p:cNvPr id="39948" name="Picture 12" descr="http://news.xinhuanet.com/food/2008-06/24/xinsrc_4420605240925234034832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072066" y="4921136"/>
            <a:ext cx="1928826" cy="19368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G:\licedut\2634566_111737511694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1143000"/>
            <a:ext cx="4929188" cy="433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内容占位符 2"/>
          <p:cNvSpPr txBox="1">
            <a:spLocks/>
          </p:cNvSpPr>
          <p:nvPr/>
        </p:nvSpPr>
        <p:spPr bwMode="auto">
          <a:xfrm>
            <a:off x="3286125" y="214313"/>
            <a:ext cx="28575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14350" indent="-514350" algn="ctr">
              <a:spcBef>
                <a:spcPts val="600"/>
              </a:spcBef>
              <a:buClr>
                <a:schemeClr val="tx2"/>
              </a:buClr>
              <a:buSzPct val="73000"/>
              <a:buFont typeface="Wingdings 2" pitchFamily="18" charset="2"/>
              <a:buNone/>
            </a:pPr>
            <a:r>
              <a:rPr lang="zh-CN" altLang="en-US" sz="4800" b="1">
                <a:latin typeface="Century Schoolbook" pitchFamily="18" charset="0"/>
              </a:rPr>
              <a:t>水果</a:t>
            </a:r>
            <a:endParaRPr lang="en-US" altLang="zh-CN" sz="4800" b="1">
              <a:latin typeface="Century Schoolbook" pitchFamily="18" charset="0"/>
            </a:endParaRPr>
          </a:p>
        </p:txBody>
      </p:sp>
      <p:sp>
        <p:nvSpPr>
          <p:cNvPr id="6" name="内容占位符 2"/>
          <p:cNvSpPr txBox="1">
            <a:spLocks/>
          </p:cNvSpPr>
          <p:nvPr/>
        </p:nvSpPr>
        <p:spPr bwMode="auto">
          <a:xfrm>
            <a:off x="214313" y="1857375"/>
            <a:ext cx="1643062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14350" indent="-514350" algn="ctr">
              <a:spcBef>
                <a:spcPts val="600"/>
              </a:spcBef>
              <a:buClr>
                <a:schemeClr val="tx2"/>
              </a:buClr>
              <a:buSzPct val="73000"/>
              <a:buFont typeface="Wingdings 2" pitchFamily="18" charset="2"/>
              <a:buNone/>
            </a:pPr>
            <a:r>
              <a:rPr lang="zh-CN" altLang="en-US" sz="6000" b="1">
                <a:latin typeface="Century Schoolbook" pitchFamily="18" charset="0"/>
              </a:rPr>
              <a:t>  </a:t>
            </a:r>
            <a:r>
              <a:rPr lang="zh-CN" altLang="en-US" sz="4800" b="1">
                <a:latin typeface="Century Schoolbook" pitchFamily="18" charset="0"/>
              </a:rPr>
              <a:t>吃水果</a:t>
            </a:r>
            <a:endParaRPr lang="en-US" altLang="zh-CN" sz="4800" b="1">
              <a:latin typeface="Century Schoolbook" pitchFamily="18" charset="0"/>
            </a:endParaRPr>
          </a:p>
        </p:txBody>
      </p:sp>
      <p:sp>
        <p:nvSpPr>
          <p:cNvPr id="7" name="内容占位符 2"/>
          <p:cNvSpPr txBox="1">
            <a:spLocks/>
          </p:cNvSpPr>
          <p:nvPr/>
        </p:nvSpPr>
        <p:spPr bwMode="auto">
          <a:xfrm>
            <a:off x="7143750" y="1000125"/>
            <a:ext cx="1071563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14350" indent="-514350" algn="ctr">
              <a:spcBef>
                <a:spcPts val="600"/>
              </a:spcBef>
              <a:buClr>
                <a:schemeClr val="tx2"/>
              </a:buClr>
              <a:buSzPct val="73000"/>
              <a:buFont typeface="Wingdings 2" pitchFamily="18" charset="2"/>
              <a:buNone/>
            </a:pPr>
            <a:r>
              <a:rPr lang="zh-CN" altLang="en-US" sz="4400" b="1" dirty="0">
                <a:latin typeface="Century Schoolbook" pitchFamily="18" charset="0"/>
              </a:rPr>
              <a:t>    </a:t>
            </a:r>
            <a:r>
              <a:rPr lang="zh-CN" altLang="en-US" sz="4400" b="1" dirty="0" smtClean="0">
                <a:latin typeface="Century Schoolbook" pitchFamily="18" charset="0"/>
              </a:rPr>
              <a:t>我爱吃</a:t>
            </a:r>
            <a:r>
              <a:rPr lang="zh-CN" altLang="en-US" sz="4400" b="1" dirty="0">
                <a:latin typeface="Century Schoolbook" pitchFamily="18" charset="0"/>
              </a:rPr>
              <a:t>水果</a:t>
            </a:r>
            <a:endParaRPr lang="en-US" altLang="zh-CN" sz="4400" b="1" dirty="0">
              <a:latin typeface="Century Schoolbook" pitchFamily="18" charset="0"/>
            </a:endParaRPr>
          </a:p>
        </p:txBody>
      </p:sp>
      <p:sp>
        <p:nvSpPr>
          <p:cNvPr id="8" name="内容占位符 2"/>
          <p:cNvSpPr txBox="1">
            <a:spLocks/>
          </p:cNvSpPr>
          <p:nvPr/>
        </p:nvSpPr>
        <p:spPr bwMode="auto">
          <a:xfrm>
            <a:off x="2857500" y="5572125"/>
            <a:ext cx="385762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14350" indent="-514350" algn="ctr">
              <a:spcBef>
                <a:spcPts val="600"/>
              </a:spcBef>
              <a:buClr>
                <a:schemeClr val="tx2"/>
              </a:buClr>
              <a:buSzPct val="73000"/>
              <a:buFont typeface="Wingdings 2" pitchFamily="18" charset="2"/>
              <a:buNone/>
            </a:pPr>
            <a:r>
              <a:rPr lang="zh-CN" altLang="en-US" sz="4400" b="1" dirty="0" smtClean="0">
                <a:latin typeface="Century Schoolbook" pitchFamily="18" charset="0"/>
              </a:rPr>
              <a:t>我最爱吃</a:t>
            </a:r>
            <a:r>
              <a:rPr lang="zh-CN" altLang="en-US" sz="4400" b="1" dirty="0">
                <a:latin typeface="Century Schoolbook" pitchFamily="18" charset="0"/>
              </a:rPr>
              <a:t>水果</a:t>
            </a:r>
            <a:endParaRPr lang="en-US" altLang="zh-CN" sz="4400" b="1" dirty="0">
              <a:latin typeface="Century Schoolbook" pitchFamily="18" charset="0"/>
            </a:endParaRPr>
          </a:p>
        </p:txBody>
      </p:sp>
    </p:spTree>
  </p:cSld>
  <p:clrMapOvr>
    <a:masterClrMapping/>
  </p:clrMapOvr>
  <p:transition spd="med"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 build="p"/>
      <p:bldP spid="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1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3" name="内容占位符 2"/>
          <p:cNvSpPr>
            <a:spLocks noGrp="1"/>
          </p:cNvSpPr>
          <p:nvPr>
            <p:ph type="ctrTitle"/>
          </p:nvPr>
        </p:nvSpPr>
        <p:spPr>
          <a:xfrm>
            <a:off x="-1" y="908720"/>
            <a:ext cx="7956377" cy="2591718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D</a:t>
            </a:r>
            <a:r>
              <a:rPr altLang="zh-CN" dirty="0" smtClean="0"/>
              <a:t>rinks        </a:t>
            </a:r>
            <a:r>
              <a:rPr lang="zh-CN" altLang="en-US" dirty="0" smtClean="0"/>
              <a:t>饮料</a:t>
            </a:r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181393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>
                <a:solidFill>
                  <a:srgbClr val="C00000"/>
                </a:solidFill>
              </a:rPr>
              <a:t>sh</a:t>
            </a:r>
            <a:r>
              <a:rPr lang="en-US" altLang="zh-CN" dirty="0" smtClean="0">
                <a:solidFill>
                  <a:srgbClr val="C00000"/>
                </a:solidFill>
              </a:rPr>
              <a:t>ē</a:t>
            </a:r>
            <a:r>
              <a:rPr lang="en-GB" dirty="0" err="1" smtClean="0">
                <a:solidFill>
                  <a:srgbClr val="C00000"/>
                </a:solidFill>
              </a:rPr>
              <a:t>ngc</a:t>
            </a:r>
            <a:r>
              <a:rPr lang="en-US" altLang="zh-CN" dirty="0" smtClean="0">
                <a:solidFill>
                  <a:srgbClr val="C00000"/>
                </a:solidFill>
              </a:rPr>
              <a:t>í     </a:t>
            </a:r>
            <a:r>
              <a:rPr lang="zh-CN" altLang="en-US" dirty="0" smtClean="0">
                <a:solidFill>
                  <a:srgbClr val="C00000"/>
                </a:solidFill>
              </a:rPr>
              <a:t>生词</a:t>
            </a:r>
            <a:r>
              <a:rPr lang="en-GB" dirty="0" smtClean="0">
                <a:solidFill>
                  <a:srgbClr val="C00000"/>
                </a:solidFill>
              </a:rPr>
              <a:t>      New words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251520" y="1447800"/>
            <a:ext cx="8435280" cy="4572000"/>
          </a:xfrm>
        </p:spPr>
        <p:txBody>
          <a:bodyPr/>
          <a:lstStyle/>
          <a:p>
            <a:pPr>
              <a:buNone/>
            </a:pPr>
            <a:r>
              <a:rPr lang="en-US" altLang="zh-CN" dirty="0" smtClean="0"/>
              <a:t>        </a:t>
            </a:r>
            <a:r>
              <a:rPr lang="en-US" altLang="zh-CN" dirty="0" err="1" smtClean="0"/>
              <a:t>h</a:t>
            </a:r>
            <a:r>
              <a:rPr lang="en-US" dirty="0" err="1" smtClean="0"/>
              <a:t>ē</a:t>
            </a:r>
            <a:r>
              <a:rPr lang="en-US" dirty="0" smtClean="0"/>
              <a:t>  </a:t>
            </a:r>
            <a:r>
              <a:rPr lang="zh-CN" altLang="en-US" dirty="0" smtClean="0"/>
              <a:t>喝</a:t>
            </a:r>
            <a:r>
              <a:rPr lang="en-US" dirty="0" smtClean="0"/>
              <a:t>　 </a:t>
            </a:r>
          </a:p>
          <a:p>
            <a:pPr>
              <a:buNone/>
            </a:pPr>
            <a:r>
              <a:rPr lang="en-US" dirty="0" err="1" smtClean="0"/>
              <a:t>hǎo</a:t>
            </a:r>
            <a:r>
              <a:rPr lang="en-US" dirty="0" smtClean="0"/>
              <a:t> </a:t>
            </a:r>
            <a:r>
              <a:rPr lang="en-US" dirty="0" err="1" smtClean="0"/>
              <a:t>hē</a:t>
            </a:r>
            <a:r>
              <a:rPr lang="en-US" dirty="0" smtClean="0"/>
              <a:t> </a:t>
            </a:r>
            <a:r>
              <a:rPr lang="zh-CN" altLang="en-US" dirty="0" smtClean="0"/>
              <a:t>好喝</a:t>
            </a:r>
            <a:endParaRPr lang="en-US" altLang="zh-CN" dirty="0" smtClean="0"/>
          </a:p>
          <a:p>
            <a:pPr>
              <a:buNone/>
            </a:pPr>
            <a:r>
              <a:rPr lang="en-US" dirty="0" smtClean="0"/>
              <a:t>　　</a:t>
            </a:r>
          </a:p>
          <a:p>
            <a:pPr>
              <a:buNone/>
            </a:pPr>
            <a:r>
              <a:rPr lang="en-US" dirty="0" err="1" smtClean="0"/>
              <a:t>shuǐ</a:t>
            </a:r>
            <a:r>
              <a:rPr lang="en-US" dirty="0" smtClean="0"/>
              <a:t>　　 </a:t>
            </a:r>
            <a:r>
              <a:rPr lang="en-US" dirty="0" err="1" smtClean="0"/>
              <a:t>jiǔ</a:t>
            </a:r>
            <a:r>
              <a:rPr lang="en-US" dirty="0" smtClean="0"/>
              <a:t>　　 </a:t>
            </a:r>
            <a:r>
              <a:rPr lang="en-US" dirty="0" err="1" smtClean="0"/>
              <a:t>pí</a:t>
            </a:r>
            <a:r>
              <a:rPr lang="en-US" dirty="0" smtClean="0"/>
              <a:t> </a:t>
            </a:r>
            <a:r>
              <a:rPr lang="en-US" dirty="0" err="1" smtClean="0"/>
              <a:t>jiǔ</a:t>
            </a:r>
            <a:r>
              <a:rPr lang="en-US" dirty="0" smtClean="0"/>
              <a:t>　　 </a:t>
            </a:r>
            <a:r>
              <a:rPr lang="en-US" dirty="0" err="1" smtClean="0"/>
              <a:t>pú</a:t>
            </a:r>
            <a:r>
              <a:rPr lang="en-US" dirty="0" smtClean="0"/>
              <a:t> </a:t>
            </a:r>
            <a:r>
              <a:rPr lang="en-US" dirty="0" err="1" smtClean="0"/>
              <a:t>táo</a:t>
            </a:r>
            <a:r>
              <a:rPr lang="en-US" dirty="0" smtClean="0"/>
              <a:t> </a:t>
            </a:r>
            <a:r>
              <a:rPr lang="en-US" dirty="0" err="1" smtClean="0"/>
              <a:t>jiǔ</a:t>
            </a:r>
            <a:r>
              <a:rPr lang="en-US" dirty="0" smtClean="0"/>
              <a:t> </a:t>
            </a:r>
          </a:p>
          <a:p>
            <a:pPr>
              <a:buNone/>
            </a:pPr>
            <a:r>
              <a:rPr lang="zh-CN" altLang="en-US" dirty="0" smtClean="0"/>
              <a:t>水　　　酒　　啤 酒　　葡 萄酒　</a:t>
            </a:r>
            <a:endParaRPr lang="en-US" altLang="zh-CN" dirty="0" smtClean="0"/>
          </a:p>
          <a:p>
            <a:pPr>
              <a:buNone/>
            </a:pPr>
            <a:r>
              <a:rPr lang="zh-CN" altLang="en-US" dirty="0" smtClean="0"/>
              <a:t> </a:t>
            </a:r>
            <a:r>
              <a:rPr lang="en-US" dirty="0" err="1" smtClean="0"/>
              <a:t>yǐn</a:t>
            </a:r>
            <a:r>
              <a:rPr lang="en-US" dirty="0" smtClean="0"/>
              <a:t> </a:t>
            </a:r>
            <a:r>
              <a:rPr lang="en-US" dirty="0" err="1" smtClean="0"/>
              <a:t>liào</a:t>
            </a:r>
            <a:r>
              <a:rPr lang="en-US" dirty="0" smtClean="0"/>
              <a:t>　　 </a:t>
            </a:r>
            <a:r>
              <a:rPr lang="en-US" dirty="0" err="1" smtClean="0"/>
              <a:t>niú</a:t>
            </a:r>
            <a:r>
              <a:rPr lang="en-US" dirty="0" smtClean="0"/>
              <a:t> </a:t>
            </a:r>
            <a:r>
              <a:rPr lang="en-US" dirty="0" err="1" smtClean="0"/>
              <a:t>nǎi</a:t>
            </a:r>
            <a:r>
              <a:rPr lang="en-US" dirty="0" smtClean="0"/>
              <a:t> 　　</a:t>
            </a:r>
            <a:r>
              <a:rPr lang="en-US" dirty="0" err="1" smtClean="0"/>
              <a:t>kě</a:t>
            </a:r>
            <a:r>
              <a:rPr lang="en-US" dirty="0" smtClean="0"/>
              <a:t> </a:t>
            </a:r>
            <a:r>
              <a:rPr lang="en-US" dirty="0" err="1" smtClean="0"/>
              <a:t>lè</a:t>
            </a:r>
            <a:r>
              <a:rPr lang="en-US" dirty="0" smtClean="0"/>
              <a:t>      </a:t>
            </a:r>
            <a:r>
              <a:rPr lang="en-US" altLang="zh-CN" dirty="0" err="1" smtClean="0"/>
              <a:t>kā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fēi</a:t>
            </a:r>
            <a:r>
              <a:rPr lang="zh-CN" altLang="en-US" dirty="0" smtClean="0"/>
              <a:t>　  </a:t>
            </a:r>
            <a:r>
              <a:rPr lang="en-US" altLang="zh-CN" dirty="0" err="1" smtClean="0"/>
              <a:t>ch</a:t>
            </a:r>
            <a:r>
              <a:rPr lang="en-US" dirty="0" err="1" smtClean="0"/>
              <a:t>á</a:t>
            </a:r>
            <a:endParaRPr lang="en-US" dirty="0" smtClean="0"/>
          </a:p>
          <a:p>
            <a:pPr>
              <a:buNone/>
            </a:pPr>
            <a:r>
              <a:rPr lang="zh-CN" altLang="en-US" dirty="0" smtClean="0"/>
              <a:t>  饮料　　   牛奶　　　可乐 　咖 啡      茶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endParaRPr lang="zh-CN" altLang="en-US" dirty="0"/>
          </a:p>
        </p:txBody>
      </p:sp>
      <p:pic>
        <p:nvPicPr>
          <p:cNvPr id="37890" name="Picture 2" descr="http://www.better-bottle.com/objects/wine-beer_header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1457982"/>
            <a:ext cx="2786082" cy="2131634"/>
          </a:xfrm>
          <a:prstGeom prst="rect">
            <a:avLst/>
          </a:prstGeom>
          <a:noFill/>
        </p:spPr>
      </p:pic>
      <p:pic>
        <p:nvPicPr>
          <p:cNvPr id="37892" name="Picture 4" descr="http://reviewtea.com/blog/uploads/2009/07/coffee_versus_tea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4786322"/>
            <a:ext cx="5500726" cy="20716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23247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                       吃鸡蛋</a:t>
            </a:r>
            <a:endParaRPr lang="en-GB" dirty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>
              <a:ea typeface="宋体" charset="-122"/>
            </a:endParaRPr>
          </a:p>
          <a:p>
            <a:endParaRPr lang="en-US" smtClean="0">
              <a:ea typeface="宋体" charset="-122"/>
            </a:endParaRPr>
          </a:p>
          <a:p>
            <a:endParaRPr lang="en-US" smtClean="0">
              <a:ea typeface="宋体" charset="-122"/>
            </a:endParaRPr>
          </a:p>
          <a:p>
            <a:endParaRPr lang="en-US" smtClean="0">
              <a:ea typeface="宋体" charset="-122"/>
            </a:endParaRPr>
          </a:p>
          <a:p>
            <a:endParaRPr lang="en-US" smtClean="0">
              <a:ea typeface="宋体" charset="-122"/>
            </a:endParaRPr>
          </a:p>
          <a:p>
            <a:r>
              <a:rPr lang="zh-CN" altLang="en-US" smtClean="0"/>
              <a:t>喝牛奶</a:t>
            </a:r>
            <a:endParaRPr lang="en-GB" smtClean="0">
              <a:ea typeface="宋体" charset="-122"/>
            </a:endParaRPr>
          </a:p>
        </p:txBody>
      </p:sp>
      <p:pic>
        <p:nvPicPr>
          <p:cNvPr id="13316" name="Picture 2" descr="C:\Users\leo\Desktop\Men_who_eat_more_than_two___half_eggs_week_are_per-tsd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15888"/>
            <a:ext cx="5060950" cy="309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3" descr="C:\Users\leo\Desktop\depositphotos_4511802-Drink-mil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00" y="3213100"/>
            <a:ext cx="5111750" cy="340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G:\licedut\t4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428736"/>
            <a:ext cx="4572000" cy="402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内容占位符 2"/>
          <p:cNvSpPr txBox="1">
            <a:spLocks/>
          </p:cNvSpPr>
          <p:nvPr/>
        </p:nvSpPr>
        <p:spPr bwMode="auto">
          <a:xfrm>
            <a:off x="6215074" y="2714620"/>
            <a:ext cx="1928813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14350" indent="-514350" algn="ctr">
              <a:spcBef>
                <a:spcPts val="600"/>
              </a:spcBef>
              <a:buClr>
                <a:schemeClr val="tx2"/>
              </a:buClr>
              <a:buSzPct val="73000"/>
              <a:buFont typeface="Wingdings 2" pitchFamily="18" charset="2"/>
              <a:buNone/>
            </a:pPr>
            <a:r>
              <a:rPr lang="zh-CN" altLang="en-US" sz="3200" b="1" dirty="0">
                <a:latin typeface="Century Schoolbook" pitchFamily="18" charset="0"/>
              </a:rPr>
              <a:t>喝茶</a:t>
            </a:r>
            <a:endParaRPr lang="en-US" altLang="zh-CN" sz="3200" b="1" dirty="0">
              <a:latin typeface="Century Schoolbook" pitchFamily="18" charset="0"/>
            </a:endParaRPr>
          </a:p>
        </p:txBody>
      </p:sp>
      <p:sp>
        <p:nvSpPr>
          <p:cNvPr id="25604" name="内容占位符 2"/>
          <p:cNvSpPr txBox="1">
            <a:spLocks/>
          </p:cNvSpPr>
          <p:nvPr/>
        </p:nvSpPr>
        <p:spPr bwMode="auto">
          <a:xfrm>
            <a:off x="6072198" y="1785926"/>
            <a:ext cx="1928813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14350" indent="-514350" algn="ctr">
              <a:spcBef>
                <a:spcPts val="600"/>
              </a:spcBef>
              <a:buClr>
                <a:schemeClr val="tx2"/>
              </a:buClr>
              <a:buSzPct val="73000"/>
              <a:buFont typeface="Wingdings 2" pitchFamily="18" charset="2"/>
              <a:buNone/>
            </a:pPr>
            <a:r>
              <a:rPr lang="zh-CN" altLang="en-US" sz="3600" b="1" dirty="0">
                <a:latin typeface="Century Schoolbook" pitchFamily="18" charset="0"/>
              </a:rPr>
              <a:t>茶</a:t>
            </a:r>
            <a:endParaRPr lang="en-US" altLang="zh-CN" sz="3600" b="1" dirty="0">
              <a:latin typeface="Century Schoolbook" pitchFamily="18" charset="0"/>
            </a:endParaRPr>
          </a:p>
        </p:txBody>
      </p:sp>
      <p:sp>
        <p:nvSpPr>
          <p:cNvPr id="7" name="内容占位符 2"/>
          <p:cNvSpPr txBox="1">
            <a:spLocks/>
          </p:cNvSpPr>
          <p:nvPr/>
        </p:nvSpPr>
        <p:spPr bwMode="auto">
          <a:xfrm>
            <a:off x="6000760" y="3357562"/>
            <a:ext cx="1928813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14350" indent="-514350" algn="ctr">
              <a:spcBef>
                <a:spcPts val="600"/>
              </a:spcBef>
              <a:buClr>
                <a:schemeClr val="tx2"/>
              </a:buClr>
              <a:buSzPct val="73000"/>
              <a:buFont typeface="Wingdings 2" pitchFamily="18" charset="2"/>
              <a:buNone/>
            </a:pPr>
            <a:r>
              <a:rPr lang="zh-CN" altLang="en-US" sz="3200" b="1" dirty="0">
                <a:latin typeface="Century Schoolbook" pitchFamily="18" charset="0"/>
              </a:rPr>
              <a:t>我要喝茶</a:t>
            </a:r>
            <a:endParaRPr lang="en-US" altLang="zh-CN" sz="3200" b="1" dirty="0">
              <a:latin typeface="Century Schoolbook" pitchFamily="18" charset="0"/>
            </a:endParaRPr>
          </a:p>
        </p:txBody>
      </p:sp>
      <p:sp>
        <p:nvSpPr>
          <p:cNvPr id="8" name="内容占位符 2"/>
          <p:cNvSpPr txBox="1">
            <a:spLocks/>
          </p:cNvSpPr>
          <p:nvPr/>
        </p:nvSpPr>
        <p:spPr bwMode="auto">
          <a:xfrm>
            <a:off x="5786446" y="4000505"/>
            <a:ext cx="2500312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14350" indent="-514350" algn="ctr">
              <a:spcBef>
                <a:spcPts val="600"/>
              </a:spcBef>
              <a:buClr>
                <a:schemeClr val="tx2"/>
              </a:buClr>
              <a:buSzPct val="73000"/>
              <a:buFont typeface="Wingdings 2" pitchFamily="18" charset="2"/>
              <a:buNone/>
            </a:pPr>
            <a:r>
              <a:rPr lang="zh-CN" altLang="en-US" sz="3200" b="1" dirty="0">
                <a:latin typeface="Century Schoolbook" pitchFamily="18" charset="0"/>
              </a:rPr>
              <a:t>我不要喝茶</a:t>
            </a:r>
            <a:endParaRPr lang="en-US" altLang="zh-CN" sz="3200" b="1" dirty="0">
              <a:latin typeface="Century Schoolbook" pitchFamily="18" charset="0"/>
            </a:endParaRPr>
          </a:p>
        </p:txBody>
      </p:sp>
      <p:sp>
        <p:nvSpPr>
          <p:cNvPr id="9" name="内容占位符 2"/>
          <p:cNvSpPr txBox="1">
            <a:spLocks/>
          </p:cNvSpPr>
          <p:nvPr/>
        </p:nvSpPr>
        <p:spPr bwMode="auto">
          <a:xfrm>
            <a:off x="5286380" y="4857760"/>
            <a:ext cx="3071816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14350" indent="-514350" algn="ctr">
              <a:spcBef>
                <a:spcPts val="600"/>
              </a:spcBef>
              <a:buClr>
                <a:schemeClr val="tx2"/>
              </a:buClr>
              <a:buSzPct val="73000"/>
              <a:buFont typeface="Wingdings 2" pitchFamily="18" charset="2"/>
              <a:buNone/>
            </a:pPr>
            <a:r>
              <a:rPr lang="zh-CN" altLang="en-US" sz="3200" b="1" dirty="0" smtClean="0">
                <a:latin typeface="Century Schoolbook" pitchFamily="18" charset="0"/>
              </a:rPr>
              <a:t>你要不要</a:t>
            </a:r>
            <a:r>
              <a:rPr lang="zh-CN" altLang="en-US" sz="3200" b="1" dirty="0">
                <a:latin typeface="Century Schoolbook" pitchFamily="18" charset="0"/>
              </a:rPr>
              <a:t>喝茶</a:t>
            </a:r>
            <a:endParaRPr lang="en-US" altLang="zh-CN" sz="3200" b="1" dirty="0">
              <a:latin typeface="Century Schoolbook" pitchFamily="18" charset="0"/>
            </a:endParaRPr>
          </a:p>
        </p:txBody>
      </p:sp>
    </p:spTree>
  </p:cSld>
  <p:clrMapOvr>
    <a:masterClrMapping/>
  </p:clrMapOvr>
  <p:transition spd="med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7" grpId="0" build="allAtOnce"/>
      <p:bldP spid="8" grpId="0" build="allAtOnce"/>
      <p:bldP spid="9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G:\licedut\U30744_2010523192828564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" y="1143000"/>
            <a:ext cx="4867275" cy="379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500813" y="1285875"/>
            <a:ext cx="4500562" cy="642938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4400" b="1" dirty="0">
                <a:solidFill>
                  <a:schemeClr val="tx1"/>
                </a:solidFill>
              </a:rPr>
              <a:t>咖啡</a:t>
            </a:r>
          </a:p>
        </p:txBody>
      </p:sp>
      <p:sp>
        <p:nvSpPr>
          <p:cNvPr id="5" name="标题 1"/>
          <p:cNvSpPr txBox="1">
            <a:spLocks/>
          </p:cNvSpPr>
          <p:nvPr/>
        </p:nvSpPr>
        <p:spPr bwMode="auto">
          <a:xfrm>
            <a:off x="4929188" y="2071688"/>
            <a:ext cx="4500562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90000"/>
              </a:lnSpc>
            </a:pPr>
            <a:r>
              <a:rPr lang="zh-CN" altLang="en-US" sz="4000" b="1">
                <a:latin typeface="Century Schoolbook" pitchFamily="18" charset="0"/>
                <a:ea typeface="华文楷体" pitchFamily="2" charset="-122"/>
              </a:rPr>
              <a:t>喝咖啡</a:t>
            </a:r>
          </a:p>
        </p:txBody>
      </p:sp>
      <p:sp>
        <p:nvSpPr>
          <p:cNvPr id="6" name="标题 1"/>
          <p:cNvSpPr txBox="1">
            <a:spLocks/>
          </p:cNvSpPr>
          <p:nvPr/>
        </p:nvSpPr>
        <p:spPr bwMode="auto">
          <a:xfrm>
            <a:off x="4929188" y="3000375"/>
            <a:ext cx="4500562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90000"/>
              </a:lnSpc>
            </a:pPr>
            <a:r>
              <a:rPr lang="zh-CN" altLang="en-US" sz="4000" b="1">
                <a:latin typeface="Century Schoolbook" pitchFamily="18" charset="0"/>
                <a:ea typeface="华文楷体" pitchFamily="2" charset="-122"/>
              </a:rPr>
              <a:t>我要喝咖啡</a:t>
            </a:r>
          </a:p>
        </p:txBody>
      </p:sp>
      <p:sp>
        <p:nvSpPr>
          <p:cNvPr id="7" name="标题 1"/>
          <p:cNvSpPr txBox="1">
            <a:spLocks/>
          </p:cNvSpPr>
          <p:nvPr/>
        </p:nvSpPr>
        <p:spPr bwMode="auto">
          <a:xfrm>
            <a:off x="5715008" y="4000500"/>
            <a:ext cx="3286148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90000"/>
              </a:lnSpc>
            </a:pPr>
            <a:r>
              <a:rPr lang="zh-CN" altLang="en-US" sz="4000" b="1" dirty="0">
                <a:latin typeface="Century Schoolbook" pitchFamily="18" charset="0"/>
                <a:ea typeface="华文楷体" pitchFamily="2" charset="-122"/>
              </a:rPr>
              <a:t>我不要喝咖啡</a:t>
            </a:r>
          </a:p>
        </p:txBody>
      </p:sp>
      <p:sp>
        <p:nvSpPr>
          <p:cNvPr id="8" name="标题 1"/>
          <p:cNvSpPr txBox="1">
            <a:spLocks/>
          </p:cNvSpPr>
          <p:nvPr/>
        </p:nvSpPr>
        <p:spPr bwMode="auto">
          <a:xfrm>
            <a:off x="5572132" y="4929198"/>
            <a:ext cx="3286148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90000"/>
              </a:lnSpc>
            </a:pPr>
            <a:r>
              <a:rPr lang="zh-CN" altLang="en-US" sz="4000" b="1" dirty="0">
                <a:latin typeface="Century Schoolbook" pitchFamily="18" charset="0"/>
                <a:ea typeface="华文楷体" pitchFamily="2" charset="-122"/>
              </a:rPr>
              <a:t>我</a:t>
            </a:r>
            <a:r>
              <a:rPr lang="zh-CN" altLang="en-US" sz="4000" b="1" dirty="0" smtClean="0">
                <a:latin typeface="Century Schoolbook" pitchFamily="18" charset="0"/>
                <a:ea typeface="华文楷体" pitchFamily="2" charset="-122"/>
              </a:rPr>
              <a:t>不爱喝</a:t>
            </a:r>
            <a:r>
              <a:rPr lang="zh-CN" altLang="en-US" sz="4000" b="1" dirty="0">
                <a:latin typeface="Century Schoolbook" pitchFamily="18" charset="0"/>
                <a:ea typeface="华文楷体" pitchFamily="2" charset="-122"/>
              </a:rPr>
              <a:t>咖啡</a:t>
            </a:r>
          </a:p>
        </p:txBody>
      </p:sp>
    </p:spTree>
  </p:cSld>
  <p:clrMapOvr>
    <a:masterClrMapping/>
  </p:clrMapOvr>
  <p:transition spd="med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6" grpId="0" build="allAtOnce"/>
      <p:bldP spid="7" grpId="0" build="allAtOnce"/>
      <p:bldP spid="8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副标题 1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3" name="内容占位符 2"/>
          <p:cNvSpPr>
            <a:spLocks noGrp="1"/>
          </p:cNvSpPr>
          <p:nvPr>
            <p:ph type="ctrTitle"/>
          </p:nvPr>
        </p:nvSpPr>
        <p:spPr>
          <a:xfrm>
            <a:off x="-1" y="908720"/>
            <a:ext cx="7956377" cy="2591718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H</a:t>
            </a:r>
            <a:r>
              <a:rPr altLang="zh-CN" dirty="0" smtClean="0"/>
              <a:t>obby       </a:t>
            </a:r>
            <a:r>
              <a:rPr lang="zh-CN" altLang="en-US" dirty="0" smtClean="0"/>
              <a:t>爱好</a:t>
            </a:r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181393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>
                <a:solidFill>
                  <a:srgbClr val="C00000"/>
                </a:solidFill>
              </a:rPr>
              <a:t>sh</a:t>
            </a:r>
            <a:r>
              <a:rPr lang="en-US" altLang="zh-CN" dirty="0" smtClean="0">
                <a:solidFill>
                  <a:srgbClr val="C00000"/>
                </a:solidFill>
              </a:rPr>
              <a:t>ē</a:t>
            </a:r>
            <a:r>
              <a:rPr lang="en-GB" dirty="0" err="1" smtClean="0">
                <a:solidFill>
                  <a:srgbClr val="C00000"/>
                </a:solidFill>
              </a:rPr>
              <a:t>ngc</a:t>
            </a:r>
            <a:r>
              <a:rPr lang="en-US" altLang="zh-CN" dirty="0" smtClean="0">
                <a:solidFill>
                  <a:srgbClr val="C00000"/>
                </a:solidFill>
              </a:rPr>
              <a:t>í     </a:t>
            </a:r>
            <a:r>
              <a:rPr lang="zh-CN" altLang="en-US" dirty="0" smtClean="0">
                <a:solidFill>
                  <a:srgbClr val="C00000"/>
                </a:solidFill>
              </a:rPr>
              <a:t>生词</a:t>
            </a:r>
            <a:r>
              <a:rPr lang="en-GB" dirty="0" smtClean="0">
                <a:solidFill>
                  <a:srgbClr val="C00000"/>
                </a:solidFill>
              </a:rPr>
              <a:t>      New words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251520" y="1447800"/>
            <a:ext cx="8435280" cy="4572000"/>
          </a:xfrm>
        </p:spPr>
        <p:txBody>
          <a:bodyPr/>
          <a:lstStyle/>
          <a:p>
            <a:pPr>
              <a:buNone/>
            </a:pPr>
            <a:r>
              <a:rPr lang="en-US" altLang="zh-CN" dirty="0" smtClean="0"/>
              <a:t>   </a:t>
            </a:r>
            <a:r>
              <a:rPr lang="en-US" altLang="zh-CN" dirty="0" err="1" smtClean="0"/>
              <a:t>kàn</a:t>
            </a:r>
            <a:r>
              <a:rPr lang="en-US" altLang="zh-CN" dirty="0" smtClean="0"/>
              <a:t> </a:t>
            </a:r>
            <a:r>
              <a:rPr lang="zh-CN" altLang="en-US" dirty="0" smtClean="0"/>
              <a:t>　看</a:t>
            </a:r>
            <a:endParaRPr lang="en-US" altLang="zh-CN" dirty="0" smtClean="0"/>
          </a:p>
          <a:p>
            <a:pPr>
              <a:buNone/>
            </a:pPr>
            <a:r>
              <a:rPr lang="en-US" altLang="zh-CN" dirty="0" err="1" smtClean="0"/>
              <a:t>hǎo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kàn</a:t>
            </a:r>
            <a:r>
              <a:rPr lang="en-US" altLang="zh-CN" dirty="0" smtClean="0"/>
              <a:t> </a:t>
            </a:r>
            <a:r>
              <a:rPr lang="zh-CN" altLang="en-US" dirty="0" smtClean="0"/>
              <a:t>好看</a:t>
            </a:r>
            <a:endParaRPr lang="en-US" altLang="zh-CN" dirty="0" smtClean="0"/>
          </a:p>
          <a:p>
            <a:pPr>
              <a:buNone/>
            </a:pPr>
            <a:r>
              <a:rPr lang="zh-CN" altLang="en-US" dirty="0" smtClean="0"/>
              <a:t>　　</a:t>
            </a:r>
            <a:endParaRPr lang="en-US" altLang="zh-CN" dirty="0" smtClean="0"/>
          </a:p>
          <a:p>
            <a:pPr>
              <a:buNone/>
            </a:pPr>
            <a:r>
              <a:rPr lang="en-US" altLang="zh-CN" dirty="0" err="1" smtClean="0"/>
              <a:t>diàn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shì</a:t>
            </a:r>
            <a:r>
              <a:rPr lang="zh-CN" altLang="en-US" dirty="0" smtClean="0"/>
              <a:t>　　</a:t>
            </a:r>
            <a:r>
              <a:rPr lang="en-US" altLang="zh-CN" dirty="0" err="1" smtClean="0"/>
              <a:t>diàn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yǐng</a:t>
            </a:r>
            <a:r>
              <a:rPr lang="zh-CN" altLang="en-US" dirty="0" smtClean="0"/>
              <a:t> 　</a:t>
            </a:r>
            <a:r>
              <a:rPr lang="en-US" altLang="zh-CN" dirty="0" err="1" smtClean="0"/>
              <a:t>shū</a:t>
            </a:r>
            <a:r>
              <a:rPr lang="zh-CN" altLang="en-US" dirty="0" smtClean="0"/>
              <a:t>　　   </a:t>
            </a:r>
            <a:r>
              <a:rPr lang="en-US" altLang="zh-CN" dirty="0" err="1" smtClean="0"/>
              <a:t>bàozhǐ</a:t>
            </a:r>
            <a:r>
              <a:rPr lang="zh-CN" altLang="en-US" dirty="0" smtClean="0"/>
              <a:t>　　</a:t>
            </a:r>
            <a:r>
              <a:rPr lang="en-US" altLang="zh-CN" dirty="0" err="1" smtClean="0"/>
              <a:t>zá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zhì</a:t>
            </a:r>
            <a:r>
              <a:rPr lang="en-US" altLang="zh-CN" dirty="0" smtClean="0"/>
              <a:t> </a:t>
            </a:r>
          </a:p>
          <a:p>
            <a:pPr>
              <a:buNone/>
            </a:pPr>
            <a:r>
              <a:rPr lang="zh-CN" altLang="en-US" dirty="0" smtClean="0"/>
              <a:t>电视　　　 电 影　　 书　　　报纸　　 杂 志　</a:t>
            </a:r>
            <a:br>
              <a:rPr lang="zh-CN" altLang="en-US" dirty="0" smtClean="0"/>
            </a:br>
            <a:r>
              <a:rPr lang="zh-CN" altLang="en-US" dirty="0" smtClean="0"/>
              <a:t>　　　 </a:t>
            </a:r>
            <a:br>
              <a:rPr lang="zh-CN" altLang="en-US" dirty="0" smtClean="0"/>
            </a:br>
            <a:r>
              <a:rPr lang="zh-CN" altLang="en-US" dirty="0" smtClean="0"/>
              <a:t>　　　　</a:t>
            </a:r>
            <a:endParaRPr lang="zh-CN" altLang="en-US" dirty="0"/>
          </a:p>
        </p:txBody>
      </p:sp>
      <p:pic>
        <p:nvPicPr>
          <p:cNvPr id="34818" name="Picture 2" descr="http://nicecliparts.com/download/Watching_TV1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00504"/>
            <a:ext cx="1905000" cy="2095501"/>
          </a:xfrm>
          <a:prstGeom prst="rect">
            <a:avLst/>
          </a:prstGeom>
          <a:noFill/>
        </p:spPr>
      </p:pic>
      <p:pic>
        <p:nvPicPr>
          <p:cNvPr id="34820" name="Picture 4" descr="http://www.toonpool.com/user/16991/files/cine_1402845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14546" y="4429132"/>
            <a:ext cx="3000396" cy="1443025"/>
          </a:xfrm>
          <a:prstGeom prst="rect">
            <a:avLst/>
          </a:prstGeom>
          <a:noFill/>
        </p:spPr>
      </p:pic>
      <p:pic>
        <p:nvPicPr>
          <p:cNvPr id="34822" name="Picture 6" descr="http://us.123rf.com/400wm/400/400/noam/noam1004/noam100400017/6746428-senior-couple-in-bed-with-newspaper-and-book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34000" y="3981449"/>
            <a:ext cx="3810000" cy="2876551"/>
          </a:xfrm>
          <a:prstGeom prst="rect">
            <a:avLst/>
          </a:prstGeom>
          <a:noFill/>
        </p:spPr>
      </p:pic>
      <p:pic>
        <p:nvPicPr>
          <p:cNvPr id="34824" name="Picture 8" descr="http://www.picturesof.net/_images_300/A_Colorful_Cartoon_Man_Reading_a_Sports_Magazine_While_Doing_His_Laundry_Royalty_Free_Clipart_Picture_101114-136709-363053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143768" y="1714488"/>
            <a:ext cx="1857388" cy="22145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23247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274638"/>
            <a:ext cx="8686800" cy="1143000"/>
          </a:xfrm>
        </p:spPr>
        <p:txBody>
          <a:bodyPr/>
          <a:lstStyle/>
          <a:p>
            <a:r>
              <a:rPr lang="en-GB" dirty="0" err="1" smtClean="0">
                <a:solidFill>
                  <a:srgbClr val="C00000"/>
                </a:solidFill>
              </a:rPr>
              <a:t>sh</a:t>
            </a:r>
            <a:r>
              <a:rPr lang="en-US" altLang="zh-CN" dirty="0" smtClean="0">
                <a:solidFill>
                  <a:srgbClr val="C00000"/>
                </a:solidFill>
              </a:rPr>
              <a:t>ē</a:t>
            </a:r>
            <a:r>
              <a:rPr lang="en-GB" dirty="0" err="1" smtClean="0">
                <a:solidFill>
                  <a:srgbClr val="C00000"/>
                </a:solidFill>
              </a:rPr>
              <a:t>ngc</a:t>
            </a:r>
            <a:r>
              <a:rPr lang="en-US" altLang="zh-CN" dirty="0" smtClean="0">
                <a:solidFill>
                  <a:srgbClr val="C00000"/>
                </a:solidFill>
              </a:rPr>
              <a:t>í</a:t>
            </a:r>
            <a:r>
              <a:rPr lang="zh-CN" altLang="en-US" dirty="0" smtClean="0">
                <a:solidFill>
                  <a:srgbClr val="C00000"/>
                </a:solidFill>
              </a:rPr>
              <a:t>生词</a:t>
            </a:r>
            <a:r>
              <a:rPr lang="en-GB" dirty="0" smtClean="0">
                <a:solidFill>
                  <a:srgbClr val="C00000"/>
                </a:solidFill>
              </a:rPr>
              <a:t>New words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285720" y="1447800"/>
            <a:ext cx="8401080" cy="4572000"/>
          </a:xfrm>
        </p:spPr>
        <p:txBody>
          <a:bodyPr>
            <a:normAutofit/>
          </a:bodyPr>
          <a:lstStyle/>
          <a:p>
            <a:r>
              <a:rPr lang="en-US" altLang="zh-CN" dirty="0" err="1" smtClean="0"/>
              <a:t>tīng</a:t>
            </a:r>
            <a:r>
              <a:rPr lang="zh-CN" altLang="en-US" dirty="0" smtClean="0"/>
              <a:t>　　听　</a:t>
            </a:r>
            <a:endParaRPr lang="en-US" altLang="zh-CN" dirty="0" smtClean="0"/>
          </a:p>
          <a:p>
            <a:r>
              <a:rPr lang="en-US" altLang="zh-CN" dirty="0" err="1" smtClean="0"/>
              <a:t>hǎo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tīng</a:t>
            </a:r>
            <a:r>
              <a:rPr lang="zh-CN" altLang="en-US" dirty="0" smtClean="0"/>
              <a:t>好听　　 </a:t>
            </a:r>
            <a:endParaRPr lang="en-US" altLang="zh-CN" dirty="0" smtClean="0"/>
          </a:p>
          <a:p>
            <a:r>
              <a:rPr lang="en-US" altLang="zh-CN" dirty="0" err="1" smtClean="0"/>
              <a:t>yīn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yuè</a:t>
            </a:r>
            <a:r>
              <a:rPr lang="en-US" altLang="zh-CN" dirty="0" smtClean="0"/>
              <a:t> </a:t>
            </a:r>
            <a:r>
              <a:rPr lang="zh-CN" altLang="en-US" dirty="0" smtClean="0"/>
              <a:t>　　</a:t>
            </a:r>
            <a:r>
              <a:rPr lang="en-US" altLang="zh-CN" dirty="0" err="1" smtClean="0"/>
              <a:t>gē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qǔ</a:t>
            </a:r>
            <a:r>
              <a:rPr lang="en-US" altLang="zh-CN" dirty="0" smtClean="0"/>
              <a:t> </a:t>
            </a:r>
            <a:r>
              <a:rPr lang="zh-CN" altLang="en-US" dirty="0" smtClean="0"/>
              <a:t>　　</a:t>
            </a:r>
            <a:r>
              <a:rPr lang="en-US" altLang="zh-CN" dirty="0" err="1" smtClean="0"/>
              <a:t>jīng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jù</a:t>
            </a:r>
            <a:r>
              <a:rPr lang="zh-CN" altLang="en-US" dirty="0" smtClean="0"/>
              <a:t>　 </a:t>
            </a:r>
            <a:br>
              <a:rPr lang="zh-CN" altLang="en-US" dirty="0" smtClean="0"/>
            </a:br>
            <a:r>
              <a:rPr lang="zh-CN" altLang="en-US" dirty="0" smtClean="0"/>
              <a:t>音乐　　　歌 曲　　京剧　</a:t>
            </a:r>
            <a:br>
              <a:rPr lang="zh-CN" altLang="en-US" dirty="0" smtClean="0"/>
            </a:br>
            <a:r>
              <a:rPr lang="zh-CN" altLang="en-US" dirty="0" smtClean="0"/>
              <a:t>　　</a:t>
            </a:r>
            <a:endParaRPr lang="en-US" altLang="zh-CN" dirty="0" smtClean="0"/>
          </a:p>
          <a:p>
            <a:r>
              <a:rPr lang="zh-CN" altLang="en-US" dirty="0" smtClean="0"/>
              <a:t> </a:t>
            </a:r>
            <a:r>
              <a:rPr lang="en-US" altLang="zh-CN" dirty="0" err="1" smtClean="0"/>
              <a:t>wén</a:t>
            </a:r>
            <a:r>
              <a:rPr lang="zh-CN" altLang="en-US" dirty="0" smtClean="0"/>
              <a:t>　闻　　　 </a:t>
            </a:r>
            <a:br>
              <a:rPr lang="zh-CN" altLang="en-US" dirty="0" smtClean="0"/>
            </a:br>
            <a:r>
              <a:rPr lang="en-US" altLang="zh-CN" dirty="0" err="1" smtClean="0"/>
              <a:t>hǎo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wén</a:t>
            </a:r>
            <a:r>
              <a:rPr lang="en-US" altLang="zh-CN" dirty="0" smtClean="0"/>
              <a:t> </a:t>
            </a:r>
            <a:r>
              <a:rPr lang="zh-CN" altLang="en-US" dirty="0" smtClean="0"/>
              <a:t> 好闻</a:t>
            </a:r>
            <a:endParaRPr lang="en-US" altLang="zh-CN" dirty="0" smtClean="0"/>
          </a:p>
          <a:p>
            <a:r>
              <a:rPr lang="en-US" altLang="zh-CN" dirty="0" err="1" smtClean="0"/>
              <a:t>xiāng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shuǐ</a:t>
            </a:r>
            <a:r>
              <a:rPr lang="zh-CN" altLang="en-US" dirty="0" smtClean="0"/>
              <a:t>　香水　　 　　</a:t>
            </a:r>
            <a:r>
              <a:rPr lang="zh-CN" altLang="en-US" dirty="0"/>
              <a:t>　</a:t>
            </a:r>
            <a:r>
              <a:rPr lang="zh-CN" altLang="en-US" dirty="0" smtClean="0"/>
              <a:t> 　</a:t>
            </a:r>
            <a:endParaRPr lang="zh-CN" altLang="en-US" dirty="0"/>
          </a:p>
        </p:txBody>
      </p:sp>
      <p:pic>
        <p:nvPicPr>
          <p:cNvPr id="33794" name="Picture 2" descr="http://www.bubblews.com/assets/images/news/2111213858_135342995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3714752"/>
            <a:ext cx="2990836" cy="2243127"/>
          </a:xfrm>
          <a:prstGeom prst="rect">
            <a:avLst/>
          </a:prstGeom>
          <a:noFill/>
        </p:spPr>
      </p:pic>
      <p:pic>
        <p:nvPicPr>
          <p:cNvPr id="33796" name="Picture 4" descr="http://ent.cnhan.com/img/attachement/jpg/site2/20121105/d067e50e7b3c1201c94038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67475" y="714356"/>
            <a:ext cx="2676525" cy="3743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274638"/>
            <a:ext cx="8686800" cy="1143000"/>
          </a:xfrm>
        </p:spPr>
        <p:txBody>
          <a:bodyPr/>
          <a:lstStyle/>
          <a:p>
            <a:r>
              <a:rPr lang="en-GB" dirty="0" err="1" smtClean="0">
                <a:solidFill>
                  <a:srgbClr val="C00000"/>
                </a:solidFill>
              </a:rPr>
              <a:t>sh</a:t>
            </a:r>
            <a:r>
              <a:rPr lang="en-US" altLang="zh-CN" dirty="0" smtClean="0">
                <a:solidFill>
                  <a:srgbClr val="C00000"/>
                </a:solidFill>
              </a:rPr>
              <a:t>ē</a:t>
            </a:r>
            <a:r>
              <a:rPr lang="en-GB" dirty="0" err="1" smtClean="0">
                <a:solidFill>
                  <a:srgbClr val="C00000"/>
                </a:solidFill>
              </a:rPr>
              <a:t>ngc</a:t>
            </a:r>
            <a:r>
              <a:rPr lang="en-US" altLang="zh-CN" dirty="0" smtClean="0">
                <a:solidFill>
                  <a:srgbClr val="C00000"/>
                </a:solidFill>
              </a:rPr>
              <a:t>í</a:t>
            </a:r>
            <a:r>
              <a:rPr lang="zh-CN" altLang="en-US" dirty="0" smtClean="0">
                <a:solidFill>
                  <a:srgbClr val="C00000"/>
                </a:solidFill>
              </a:rPr>
              <a:t>生词</a:t>
            </a:r>
            <a:r>
              <a:rPr lang="en-GB" dirty="0" smtClean="0">
                <a:solidFill>
                  <a:srgbClr val="C00000"/>
                </a:solidFill>
              </a:rPr>
              <a:t>New words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214282" y="1447800"/>
            <a:ext cx="8472518" cy="4572000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Verb</a:t>
            </a:r>
            <a:r>
              <a:rPr lang="zh-CN" altLang="en-US" dirty="0" smtClean="0"/>
              <a:t>： 吃，喝，看，听，闻</a:t>
            </a:r>
            <a:endParaRPr lang="en-US" altLang="zh-CN" dirty="0" smtClean="0"/>
          </a:p>
          <a:p>
            <a:r>
              <a:rPr lang="en-US" altLang="zh-CN" dirty="0" err="1" smtClean="0"/>
              <a:t>Adj</a:t>
            </a:r>
            <a:r>
              <a:rPr lang="zh-CN" altLang="en-US" dirty="0" smtClean="0"/>
              <a:t>：好吃，好喝，好看，好听，好闻</a:t>
            </a:r>
            <a:endParaRPr lang="en-US" altLang="zh-CN" dirty="0" smtClean="0"/>
          </a:p>
          <a:p>
            <a:r>
              <a:rPr lang="en-US" altLang="zh-CN" dirty="0" smtClean="0"/>
              <a:t>N</a:t>
            </a:r>
            <a:r>
              <a:rPr lang="zh-CN" altLang="en-US" dirty="0" smtClean="0"/>
              <a:t>：食物</a:t>
            </a:r>
            <a:r>
              <a:rPr lang="en-US" altLang="zh-CN" dirty="0" smtClean="0"/>
              <a:t>——</a:t>
            </a:r>
          </a:p>
          <a:p>
            <a:r>
              <a:rPr lang="en-US" altLang="zh-CN" dirty="0" smtClean="0"/>
              <a:t>        </a:t>
            </a:r>
            <a:r>
              <a:rPr lang="zh-CN" altLang="en-US" dirty="0" smtClean="0"/>
              <a:t>水果</a:t>
            </a:r>
            <a:r>
              <a:rPr lang="en-US" altLang="zh-CN" dirty="0" smtClean="0"/>
              <a:t>——</a:t>
            </a:r>
          </a:p>
          <a:p>
            <a:r>
              <a:rPr lang="en-US" altLang="zh-CN" dirty="0" smtClean="0"/>
              <a:t>         </a:t>
            </a:r>
            <a:r>
              <a:rPr lang="zh-CN" altLang="en-US" dirty="0" smtClean="0"/>
              <a:t>蔬菜</a:t>
            </a:r>
            <a:r>
              <a:rPr lang="en-US" altLang="zh-CN" dirty="0" smtClean="0"/>
              <a:t>——</a:t>
            </a:r>
          </a:p>
          <a:p>
            <a:r>
              <a:rPr lang="en-US" altLang="zh-CN" dirty="0" smtClean="0"/>
              <a:t>         </a:t>
            </a:r>
            <a:r>
              <a:rPr lang="zh-CN" altLang="en-US" dirty="0" smtClean="0"/>
              <a:t>饮料</a:t>
            </a:r>
            <a:r>
              <a:rPr lang="en-US" altLang="zh-CN" dirty="0" smtClean="0"/>
              <a:t>——</a:t>
            </a:r>
          </a:p>
          <a:p>
            <a:r>
              <a:rPr lang="en-US" altLang="zh-CN" dirty="0" smtClean="0"/>
              <a:t>        </a:t>
            </a:r>
            <a:r>
              <a:rPr lang="zh-CN" altLang="en-US" dirty="0" smtClean="0"/>
              <a:t>　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xǐ</a:t>
            </a:r>
            <a:r>
              <a:rPr lang="en-US" dirty="0" smtClean="0"/>
              <a:t> </a:t>
            </a:r>
            <a:r>
              <a:rPr lang="en-US" dirty="0" err="1" smtClean="0"/>
              <a:t>huān</a:t>
            </a:r>
            <a:r>
              <a:rPr lang="en-US" dirty="0" smtClean="0"/>
              <a:t>　</a:t>
            </a:r>
            <a:r>
              <a:rPr lang="zh-CN" altLang="en-US" dirty="0" smtClean="0"/>
              <a:t>喜　欢</a:t>
            </a:r>
            <a:endParaRPr lang="en-US" altLang="zh-CN" dirty="0" smtClean="0"/>
          </a:p>
          <a:p>
            <a:r>
              <a:rPr lang="en-US" altLang="zh-CN" dirty="0" err="1" smtClean="0"/>
              <a:t>t</a:t>
            </a:r>
            <a:r>
              <a:rPr lang="en-US" dirty="0" err="1" smtClean="0"/>
              <a:t>ài</a:t>
            </a:r>
            <a:r>
              <a:rPr lang="en-US" dirty="0" smtClean="0"/>
              <a:t>　</a:t>
            </a:r>
            <a:r>
              <a:rPr lang="zh-CN" altLang="en-US" dirty="0" smtClean="0"/>
              <a:t>太</a:t>
            </a:r>
            <a:endParaRPr lang="en-US" altLang="zh-CN" dirty="0" smtClean="0"/>
          </a:p>
          <a:p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hǎo</a:t>
            </a:r>
            <a:r>
              <a:rPr lang="en-US" dirty="0" smtClean="0"/>
              <a:t> le 　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lěng</a:t>
            </a:r>
            <a:r>
              <a:rPr lang="en-US" dirty="0" smtClean="0"/>
              <a:t> le 　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rè</a:t>
            </a:r>
            <a:r>
              <a:rPr lang="en-US" dirty="0" smtClean="0"/>
              <a:t> </a:t>
            </a:r>
            <a:r>
              <a:rPr lang="en-US" dirty="0" err="1" smtClean="0"/>
              <a:t>liǎo</a:t>
            </a:r>
            <a:r>
              <a:rPr lang="en-US" dirty="0" smtClean="0"/>
              <a:t> </a:t>
            </a:r>
            <a:r>
              <a:rPr lang="zh-CN" altLang="en-US" dirty="0" smtClean="0"/>
              <a:t>　 　　 </a:t>
            </a:r>
            <a:endParaRPr lang="en-US" altLang="zh-CN" dirty="0" smtClean="0"/>
          </a:p>
          <a:p>
            <a:r>
              <a:rPr lang="zh-CN" altLang="en-US" dirty="0" smtClean="0"/>
              <a:t>太好了　　太冷了　　太热了　</a:t>
            </a:r>
            <a:br>
              <a:rPr lang="zh-CN" altLang="en-US" dirty="0" smtClean="0"/>
            </a:br>
            <a:r>
              <a:rPr lang="en-US" dirty="0" err="1" smtClean="0"/>
              <a:t>bù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hǎo</a:t>
            </a:r>
            <a:r>
              <a:rPr lang="en-US" dirty="0" smtClean="0"/>
              <a:t> </a:t>
            </a:r>
            <a:r>
              <a:rPr lang="en-US" dirty="0" err="1" smtClean="0"/>
              <a:t>chī</a:t>
            </a:r>
            <a:r>
              <a:rPr lang="en-US" dirty="0" smtClean="0"/>
              <a:t>　　 </a:t>
            </a:r>
            <a:r>
              <a:rPr lang="en-US" dirty="0" err="1" smtClean="0"/>
              <a:t>bù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máng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zh-CN" altLang="en-US" dirty="0" smtClean="0"/>
              <a:t>不 太好吃　　　不 太忙</a:t>
            </a:r>
            <a:endParaRPr lang="en-US" altLang="zh-CN" dirty="0" smtClean="0"/>
          </a:p>
          <a:p>
            <a:r>
              <a:rPr lang="en-US" dirty="0" err="1" smtClean="0"/>
              <a:t>tā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ài</a:t>
            </a:r>
            <a:r>
              <a:rPr lang="en-US" dirty="0" smtClean="0"/>
              <a:t> </a:t>
            </a:r>
            <a:r>
              <a:rPr lang="en-US" dirty="0" err="1" smtClean="0"/>
              <a:t>chī</a:t>
            </a:r>
            <a:r>
              <a:rPr lang="en-US" dirty="0" smtClean="0"/>
              <a:t> </a:t>
            </a:r>
            <a:r>
              <a:rPr lang="en-US" dirty="0" err="1" smtClean="0"/>
              <a:t>ròu</a:t>
            </a:r>
            <a:r>
              <a:rPr lang="en-US" dirty="0" smtClean="0"/>
              <a:t> le 。</a:t>
            </a:r>
            <a:br>
              <a:rPr lang="en-US" dirty="0" smtClean="0"/>
            </a:br>
            <a:r>
              <a:rPr lang="zh-CN" altLang="en-US" dirty="0" smtClean="0"/>
              <a:t>他 太爱 吃肉了。</a:t>
            </a:r>
            <a:br>
              <a:rPr lang="zh-CN" altLang="en-US" dirty="0" smtClean="0"/>
            </a:br>
            <a:r>
              <a:rPr lang="en-US" dirty="0" err="1" smtClean="0"/>
              <a:t>hái</a:t>
            </a:r>
            <a:r>
              <a:rPr lang="en-US" dirty="0" smtClean="0"/>
              <a:t> </a:t>
            </a:r>
            <a:r>
              <a:rPr lang="en-US" dirty="0" err="1" smtClean="0"/>
              <a:t>zi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xǐ</a:t>
            </a:r>
            <a:r>
              <a:rPr lang="en-US" dirty="0" smtClean="0"/>
              <a:t> </a:t>
            </a:r>
            <a:r>
              <a:rPr lang="en-US" dirty="0" err="1" smtClean="0"/>
              <a:t>huān</a:t>
            </a:r>
            <a:r>
              <a:rPr lang="en-US" dirty="0" smtClean="0"/>
              <a:t> </a:t>
            </a:r>
            <a:r>
              <a:rPr lang="en-US" dirty="0" err="1" smtClean="0"/>
              <a:t>kàn</a:t>
            </a:r>
            <a:r>
              <a:rPr lang="en-US" dirty="0" smtClean="0"/>
              <a:t> </a:t>
            </a:r>
            <a:r>
              <a:rPr lang="en-US" dirty="0" err="1" smtClean="0"/>
              <a:t>diàn</a:t>
            </a:r>
            <a:r>
              <a:rPr lang="en-US" dirty="0" smtClean="0"/>
              <a:t> </a:t>
            </a:r>
            <a:r>
              <a:rPr lang="en-US" dirty="0" err="1" smtClean="0"/>
              <a:t>shì</a:t>
            </a:r>
            <a:r>
              <a:rPr lang="en-US" dirty="0" smtClean="0"/>
              <a:t> le 。 </a:t>
            </a:r>
            <a:br>
              <a:rPr lang="en-US" dirty="0" smtClean="0"/>
            </a:br>
            <a:r>
              <a:rPr lang="zh-CN" altLang="en-US" dirty="0" smtClean="0"/>
              <a:t>孩子太 喜欢　看　 电视了 。</a:t>
            </a:r>
            <a:endParaRPr lang="zh-CN" altLang="en-US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GB" sz="2000" b="0" i="0" u="none" strike="noStrike" cap="none" normalizeH="0" baseline="0" smtClean="0">
                <a:ln>
                  <a:noFill/>
                </a:ln>
                <a:solidFill>
                  <a:srgbClr val="00B050"/>
                </a:solidFill>
                <a:effectLst/>
                <a:latin typeface="Forte" pitchFamily="66" charset="0"/>
                <a:ea typeface="宋体" pitchFamily="2" charset="-122"/>
                <a:cs typeface="Times New Roman" pitchFamily="18" charset="0"/>
              </a:rPr>
              <a:t>喜欢  太  太好了  太冷了  太热了  不太好吃   不太忙</a:t>
            </a:r>
            <a:endParaRPr kumimoji="0" lang="zh-CN" alt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>
                <a:solidFill>
                  <a:srgbClr val="C00000"/>
                </a:solidFill>
              </a:rPr>
              <a:t>sh</a:t>
            </a:r>
            <a:r>
              <a:rPr lang="en-US" altLang="zh-CN" dirty="0" smtClean="0">
                <a:solidFill>
                  <a:srgbClr val="C00000"/>
                </a:solidFill>
              </a:rPr>
              <a:t>ē</a:t>
            </a:r>
            <a:r>
              <a:rPr lang="en-GB" dirty="0" err="1" smtClean="0">
                <a:solidFill>
                  <a:srgbClr val="C00000"/>
                </a:solidFill>
              </a:rPr>
              <a:t>ngc</a:t>
            </a:r>
            <a:r>
              <a:rPr lang="en-US" altLang="zh-CN" dirty="0" smtClean="0">
                <a:solidFill>
                  <a:srgbClr val="C00000"/>
                </a:solidFill>
              </a:rPr>
              <a:t>í     </a:t>
            </a:r>
            <a:r>
              <a:rPr lang="zh-CN" altLang="en-US" dirty="0" smtClean="0">
                <a:solidFill>
                  <a:srgbClr val="C00000"/>
                </a:solidFill>
              </a:rPr>
              <a:t>生词</a:t>
            </a:r>
            <a:r>
              <a:rPr lang="en-GB" dirty="0" smtClean="0">
                <a:solidFill>
                  <a:srgbClr val="C00000"/>
                </a:solidFill>
              </a:rPr>
              <a:t>      New words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0125" y="2071688"/>
            <a:ext cx="7286625" cy="1500187"/>
          </a:xfrm>
        </p:spPr>
        <p:txBody>
          <a:bodyPr>
            <a:normAutofit fontScale="25000" lnSpcReduction="20000"/>
          </a:bodyPr>
          <a:lstStyle/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zh-CN" altLang="en-US" sz="2400" b="1" dirty="0" smtClean="0"/>
              <a:t>       </a:t>
            </a:r>
            <a:r>
              <a:rPr lang="en-US" altLang="zh-CN" sz="5400" b="1" dirty="0" smtClean="0">
                <a:latin typeface="宋体" pitchFamily="2" charset="-122"/>
              </a:rPr>
              <a:t>  </a:t>
            </a:r>
            <a:r>
              <a:rPr lang="zh-CN" altLang="en-US" sz="5400" b="1" dirty="0" smtClean="0">
                <a:latin typeface="宋体" pitchFamily="2" charset="-122"/>
              </a:rPr>
              <a:t>   </a:t>
            </a:r>
            <a:endParaRPr lang="en-US" altLang="zh-CN" sz="5400" b="1" dirty="0" smtClean="0">
              <a:latin typeface="宋体" pitchFamily="2" charset="-122"/>
            </a:endParaRPr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en-US" altLang="zh-CN" sz="5400" b="1" dirty="0" smtClean="0"/>
              <a:t>     </a:t>
            </a:r>
            <a:endParaRPr lang="en-US" altLang="zh-CN" sz="5400" dirty="0" smtClean="0"/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endParaRPr lang="en-US" altLang="zh-CN" sz="5400" dirty="0" smtClean="0"/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en-US" altLang="zh-CN" sz="5400" dirty="0" smtClean="0"/>
              <a:t> 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endParaRPr lang="en-US" altLang="zh-CN" sz="3300" dirty="0" smtClean="0"/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endParaRPr lang="en-US" altLang="zh-CN" sz="3300" dirty="0" smtClean="0"/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endParaRPr lang="en-US" altLang="zh-CN" sz="2400" b="1" dirty="0" smtClean="0"/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en-US" altLang="zh-CN" sz="2400" dirty="0" smtClean="0"/>
              <a:t>       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en-US" altLang="zh-CN" sz="2400" dirty="0" smtClean="0"/>
              <a:t>        </a:t>
            </a:r>
          </a:p>
          <a:p>
            <a:pPr eaLnBrk="1" hangingPunct="1">
              <a:lnSpc>
                <a:spcPct val="80000"/>
              </a:lnSpc>
            </a:pPr>
            <a:endParaRPr lang="en-US" altLang="zh-CN" sz="800" dirty="0" smtClean="0"/>
          </a:p>
        </p:txBody>
      </p:sp>
      <p:sp>
        <p:nvSpPr>
          <p:cNvPr id="11" name="laptop"/>
          <p:cNvSpPr>
            <a:spLocks noEditPoints="1" noChangeArrowheads="1"/>
          </p:cNvSpPr>
          <p:nvPr/>
        </p:nvSpPr>
        <p:spPr bwMode="auto">
          <a:xfrm>
            <a:off x="214313" y="1785938"/>
            <a:ext cx="3857625" cy="2214562"/>
          </a:xfrm>
          <a:custGeom>
            <a:avLst/>
            <a:gdLst>
              <a:gd name="T0" fmla="*/ 594008 w 21600"/>
              <a:gd name="T1" fmla="*/ 0 h 21600"/>
              <a:gd name="T2" fmla="*/ 594008 w 21600"/>
              <a:gd name="T3" fmla="*/ 693244 h 21600"/>
              <a:gd name="T4" fmla="*/ 3238067 w 21600"/>
              <a:gd name="T5" fmla="*/ 0 h 21600"/>
              <a:gd name="T6" fmla="*/ 3238067 w 21600"/>
              <a:gd name="T7" fmla="*/ 693244 h 21600"/>
              <a:gd name="T8" fmla="*/ 1908175 w 21600"/>
              <a:gd name="T9" fmla="*/ 0 h 21600"/>
              <a:gd name="T10" fmla="*/ 1908175 w 21600"/>
              <a:gd name="T11" fmla="*/ 2087562 h 21600"/>
              <a:gd name="T12" fmla="*/ 0 w 21600"/>
              <a:gd name="T13" fmla="*/ 2087562 h 21600"/>
              <a:gd name="T14" fmla="*/ 3816350 w 21600"/>
              <a:gd name="T15" fmla="*/ 2087562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4445 w 21600"/>
              <a:gd name="T25" fmla="*/ 1858 h 21600"/>
              <a:gd name="T26" fmla="*/ 17311 w 21600"/>
              <a:gd name="T27" fmla="*/ 12323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 extrusionOk="0">
                <a:moveTo>
                  <a:pt x="3362" y="0"/>
                </a:moveTo>
                <a:lnTo>
                  <a:pt x="18327" y="0"/>
                </a:lnTo>
                <a:lnTo>
                  <a:pt x="18327" y="14347"/>
                </a:lnTo>
                <a:lnTo>
                  <a:pt x="3362" y="14347"/>
                </a:lnTo>
                <a:lnTo>
                  <a:pt x="3362" y="0"/>
                </a:lnTo>
                <a:close/>
              </a:path>
              <a:path w="21600" h="21600" extrusionOk="0">
                <a:moveTo>
                  <a:pt x="3340" y="15068"/>
                </a:moveTo>
                <a:lnTo>
                  <a:pt x="0" y="19877"/>
                </a:lnTo>
                <a:lnTo>
                  <a:pt x="21600" y="19877"/>
                </a:lnTo>
                <a:lnTo>
                  <a:pt x="18327" y="15068"/>
                </a:lnTo>
                <a:lnTo>
                  <a:pt x="3340" y="15068"/>
                </a:lnTo>
                <a:close/>
              </a:path>
              <a:path w="21600" h="21600" extrusionOk="0">
                <a:moveTo>
                  <a:pt x="0" y="19877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19877"/>
                </a:lnTo>
                <a:lnTo>
                  <a:pt x="0" y="19877"/>
                </a:lnTo>
                <a:close/>
              </a:path>
              <a:path w="21600" h="21600" extrusionOk="0">
                <a:moveTo>
                  <a:pt x="4186" y="1523"/>
                </a:moveTo>
                <a:lnTo>
                  <a:pt x="17547" y="1523"/>
                </a:lnTo>
                <a:lnTo>
                  <a:pt x="17547" y="12744"/>
                </a:lnTo>
                <a:lnTo>
                  <a:pt x="4186" y="12744"/>
                </a:lnTo>
                <a:lnTo>
                  <a:pt x="4186" y="1523"/>
                </a:lnTo>
                <a:close/>
              </a:path>
              <a:path w="21600" h="21600" extrusionOk="0">
                <a:moveTo>
                  <a:pt x="3318" y="15549"/>
                </a:moveTo>
                <a:lnTo>
                  <a:pt x="2917" y="16110"/>
                </a:lnTo>
                <a:lnTo>
                  <a:pt x="18727" y="16110"/>
                </a:lnTo>
                <a:lnTo>
                  <a:pt x="18327" y="15549"/>
                </a:lnTo>
                <a:lnTo>
                  <a:pt x="3318" y="15549"/>
                </a:lnTo>
                <a:close/>
              </a:path>
              <a:path w="21600" h="21600" extrusionOk="0">
                <a:moveTo>
                  <a:pt x="6213" y="18314"/>
                </a:moveTo>
                <a:lnTo>
                  <a:pt x="5946" y="18875"/>
                </a:lnTo>
                <a:lnTo>
                  <a:pt x="15766" y="18875"/>
                </a:lnTo>
                <a:lnTo>
                  <a:pt x="15499" y="18314"/>
                </a:lnTo>
                <a:lnTo>
                  <a:pt x="6213" y="18314"/>
                </a:lnTo>
                <a:close/>
              </a:path>
              <a:path w="21600" h="21600" extrusionOk="0">
                <a:moveTo>
                  <a:pt x="2828" y="16471"/>
                </a:moveTo>
                <a:lnTo>
                  <a:pt x="2405" y="17072"/>
                </a:lnTo>
                <a:lnTo>
                  <a:pt x="19284" y="17072"/>
                </a:lnTo>
                <a:lnTo>
                  <a:pt x="18839" y="16471"/>
                </a:lnTo>
                <a:lnTo>
                  <a:pt x="2828" y="16471"/>
                </a:lnTo>
                <a:close/>
              </a:path>
              <a:path w="21600" h="21600" extrusionOk="0">
                <a:moveTo>
                  <a:pt x="2316" y="17352"/>
                </a:moveTo>
                <a:lnTo>
                  <a:pt x="1871" y="17953"/>
                </a:lnTo>
                <a:lnTo>
                  <a:pt x="19863" y="17953"/>
                </a:lnTo>
                <a:lnTo>
                  <a:pt x="19395" y="17352"/>
                </a:lnTo>
                <a:lnTo>
                  <a:pt x="2316" y="17352"/>
                </a:lnTo>
                <a:close/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zh-CN" altLang="en-US" sz="6000" b="1">
                <a:latin typeface="宋体" pitchFamily="2" charset="-122"/>
              </a:rPr>
              <a:t> </a:t>
            </a:r>
            <a:r>
              <a:rPr lang="zh-CN" altLang="en-US" sz="5400" b="1">
                <a:latin typeface="宋体" pitchFamily="2" charset="-122"/>
              </a:rPr>
              <a:t>喜欢</a:t>
            </a:r>
            <a:endParaRPr lang="en-US" altLang="zh-CN" sz="5400" b="1">
              <a:latin typeface="宋体" pitchFamily="2" charset="-122"/>
            </a:endParaRPr>
          </a:p>
          <a:p>
            <a:r>
              <a:rPr lang="en-US" altLang="zh-CN" sz="4800" b="1">
                <a:solidFill>
                  <a:srgbClr val="FF0000"/>
                </a:solidFill>
                <a:latin typeface="新宋体" pitchFamily="49" charset="-122"/>
                <a:ea typeface="新宋体" pitchFamily="49" charset="-122"/>
              </a:rPr>
              <a:t>xǐhuān</a:t>
            </a:r>
            <a:endParaRPr lang="zh-CN" altLang="en-US" sz="4800" b="1">
              <a:solidFill>
                <a:srgbClr val="FF0000"/>
              </a:solidFill>
              <a:latin typeface="新宋体" pitchFamily="49" charset="-122"/>
              <a:ea typeface="新宋体" pitchFamily="49" charset="-122"/>
            </a:endParaRPr>
          </a:p>
        </p:txBody>
      </p:sp>
      <p:sp>
        <p:nvSpPr>
          <p:cNvPr id="12" name="laptop"/>
          <p:cNvSpPr>
            <a:spLocks noEditPoints="1" noChangeArrowheads="1"/>
          </p:cNvSpPr>
          <p:nvPr/>
        </p:nvSpPr>
        <p:spPr bwMode="auto">
          <a:xfrm>
            <a:off x="4500563" y="1857375"/>
            <a:ext cx="3857625" cy="2214563"/>
          </a:xfrm>
          <a:custGeom>
            <a:avLst/>
            <a:gdLst>
              <a:gd name="T0" fmla="*/ 594008 w 21600"/>
              <a:gd name="T1" fmla="*/ 0 h 21600"/>
              <a:gd name="T2" fmla="*/ 594008 w 21600"/>
              <a:gd name="T3" fmla="*/ 693244 h 21600"/>
              <a:gd name="T4" fmla="*/ 3238067 w 21600"/>
              <a:gd name="T5" fmla="*/ 0 h 21600"/>
              <a:gd name="T6" fmla="*/ 3238067 w 21600"/>
              <a:gd name="T7" fmla="*/ 693244 h 21600"/>
              <a:gd name="T8" fmla="*/ 1908175 w 21600"/>
              <a:gd name="T9" fmla="*/ 0 h 21600"/>
              <a:gd name="T10" fmla="*/ 1908175 w 21600"/>
              <a:gd name="T11" fmla="*/ 2087562 h 21600"/>
              <a:gd name="T12" fmla="*/ 0 w 21600"/>
              <a:gd name="T13" fmla="*/ 2087562 h 21600"/>
              <a:gd name="T14" fmla="*/ 3816350 w 21600"/>
              <a:gd name="T15" fmla="*/ 2087562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4445 w 21600"/>
              <a:gd name="T25" fmla="*/ 1858 h 21600"/>
              <a:gd name="T26" fmla="*/ 17311 w 21600"/>
              <a:gd name="T27" fmla="*/ 12323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 extrusionOk="0">
                <a:moveTo>
                  <a:pt x="3362" y="0"/>
                </a:moveTo>
                <a:lnTo>
                  <a:pt x="18327" y="0"/>
                </a:lnTo>
                <a:lnTo>
                  <a:pt x="18327" y="14347"/>
                </a:lnTo>
                <a:lnTo>
                  <a:pt x="3362" y="14347"/>
                </a:lnTo>
                <a:lnTo>
                  <a:pt x="3362" y="0"/>
                </a:lnTo>
                <a:close/>
              </a:path>
              <a:path w="21600" h="21600" extrusionOk="0">
                <a:moveTo>
                  <a:pt x="3340" y="15068"/>
                </a:moveTo>
                <a:lnTo>
                  <a:pt x="0" y="19877"/>
                </a:lnTo>
                <a:lnTo>
                  <a:pt x="21600" y="19877"/>
                </a:lnTo>
                <a:lnTo>
                  <a:pt x="18327" y="15068"/>
                </a:lnTo>
                <a:lnTo>
                  <a:pt x="3340" y="15068"/>
                </a:lnTo>
                <a:close/>
              </a:path>
              <a:path w="21600" h="21600" extrusionOk="0">
                <a:moveTo>
                  <a:pt x="0" y="19877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19877"/>
                </a:lnTo>
                <a:lnTo>
                  <a:pt x="0" y="19877"/>
                </a:lnTo>
                <a:close/>
              </a:path>
              <a:path w="21600" h="21600" extrusionOk="0">
                <a:moveTo>
                  <a:pt x="4186" y="1523"/>
                </a:moveTo>
                <a:lnTo>
                  <a:pt x="17547" y="1523"/>
                </a:lnTo>
                <a:lnTo>
                  <a:pt x="17547" y="12744"/>
                </a:lnTo>
                <a:lnTo>
                  <a:pt x="4186" y="12744"/>
                </a:lnTo>
                <a:lnTo>
                  <a:pt x="4186" y="1523"/>
                </a:lnTo>
                <a:close/>
              </a:path>
              <a:path w="21600" h="21600" extrusionOk="0">
                <a:moveTo>
                  <a:pt x="3318" y="15549"/>
                </a:moveTo>
                <a:lnTo>
                  <a:pt x="2917" y="16110"/>
                </a:lnTo>
                <a:lnTo>
                  <a:pt x="18727" y="16110"/>
                </a:lnTo>
                <a:lnTo>
                  <a:pt x="18327" y="15549"/>
                </a:lnTo>
                <a:lnTo>
                  <a:pt x="3318" y="15549"/>
                </a:lnTo>
                <a:close/>
              </a:path>
              <a:path w="21600" h="21600" extrusionOk="0">
                <a:moveTo>
                  <a:pt x="6213" y="18314"/>
                </a:moveTo>
                <a:lnTo>
                  <a:pt x="5946" y="18875"/>
                </a:lnTo>
                <a:lnTo>
                  <a:pt x="15766" y="18875"/>
                </a:lnTo>
                <a:lnTo>
                  <a:pt x="15499" y="18314"/>
                </a:lnTo>
                <a:lnTo>
                  <a:pt x="6213" y="18314"/>
                </a:lnTo>
                <a:close/>
              </a:path>
              <a:path w="21600" h="21600" extrusionOk="0">
                <a:moveTo>
                  <a:pt x="2828" y="16471"/>
                </a:moveTo>
                <a:lnTo>
                  <a:pt x="2405" y="17072"/>
                </a:lnTo>
                <a:lnTo>
                  <a:pt x="19284" y="17072"/>
                </a:lnTo>
                <a:lnTo>
                  <a:pt x="18839" y="16471"/>
                </a:lnTo>
                <a:lnTo>
                  <a:pt x="2828" y="16471"/>
                </a:lnTo>
                <a:close/>
              </a:path>
              <a:path w="21600" h="21600" extrusionOk="0">
                <a:moveTo>
                  <a:pt x="2316" y="17352"/>
                </a:moveTo>
                <a:lnTo>
                  <a:pt x="1871" y="17953"/>
                </a:lnTo>
                <a:lnTo>
                  <a:pt x="19863" y="17953"/>
                </a:lnTo>
                <a:lnTo>
                  <a:pt x="19395" y="17352"/>
                </a:lnTo>
                <a:lnTo>
                  <a:pt x="2316" y="17352"/>
                </a:lnTo>
                <a:close/>
              </a:path>
            </a:pathLst>
          </a:custGeom>
          <a:solidFill>
            <a:srgbClr val="C0C0C0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zh-CN" altLang="en-US" sz="6000" b="1" dirty="0">
                <a:latin typeface="宋体" pitchFamily="2" charset="-122"/>
              </a:rPr>
              <a:t> </a:t>
            </a:r>
            <a:r>
              <a:rPr lang="zh-CN" altLang="en-US" sz="6000" b="1" dirty="0" smtClean="0">
                <a:latin typeface="宋体" pitchFamily="2" charset="-122"/>
              </a:rPr>
              <a:t>牛肉</a:t>
            </a:r>
            <a:endParaRPr lang="en-US" altLang="zh-CN" sz="6000" b="1" dirty="0">
              <a:latin typeface="宋体" pitchFamily="2" charset="-122"/>
            </a:endParaRPr>
          </a:p>
          <a:p>
            <a:r>
              <a:rPr lang="en-US" sz="5400" dirty="0" err="1" smtClean="0">
                <a:solidFill>
                  <a:schemeClr val="accent1"/>
                </a:solidFill>
              </a:rPr>
              <a:t>niú</a:t>
            </a:r>
            <a:r>
              <a:rPr lang="en-US" sz="5400" dirty="0" smtClean="0">
                <a:solidFill>
                  <a:schemeClr val="accent1"/>
                </a:solidFill>
              </a:rPr>
              <a:t> </a:t>
            </a:r>
            <a:r>
              <a:rPr lang="en-US" sz="5400" dirty="0" err="1" smtClean="0">
                <a:solidFill>
                  <a:schemeClr val="accent1"/>
                </a:solidFill>
              </a:rPr>
              <a:t>ròu</a:t>
            </a:r>
            <a:r>
              <a:rPr lang="en-US" altLang="zh-CN" sz="5400" b="1" dirty="0" smtClean="0">
                <a:solidFill>
                  <a:schemeClr val="accent1"/>
                </a:solidFill>
              </a:rPr>
              <a:t> </a:t>
            </a:r>
            <a:endParaRPr lang="en-US" altLang="zh-CN" sz="5400" b="1" dirty="0">
              <a:solidFill>
                <a:schemeClr val="accent1"/>
              </a:solidFill>
              <a:latin typeface="宋体" pitchFamily="2" charset="-122"/>
            </a:endParaRPr>
          </a:p>
        </p:txBody>
      </p:sp>
      <p:sp>
        <p:nvSpPr>
          <p:cNvPr id="13" name="Flowchart: Alternate Process 12"/>
          <p:cNvSpPr/>
          <p:nvPr/>
        </p:nvSpPr>
        <p:spPr>
          <a:xfrm>
            <a:off x="1785938" y="4929188"/>
            <a:ext cx="5072062" cy="1143000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5400" dirty="0">
                <a:solidFill>
                  <a:srgbClr val="000000"/>
                </a:solidFill>
                <a:latin typeface="宋体" pitchFamily="2" charset="-122"/>
              </a:rPr>
              <a:t>我</a:t>
            </a:r>
            <a:r>
              <a:rPr lang="zh-CN" altLang="en-US" sz="5400" b="1" dirty="0" smtClean="0">
                <a:solidFill>
                  <a:srgbClr val="FF0000"/>
                </a:solidFill>
                <a:latin typeface="宋体" pitchFamily="2" charset="-122"/>
              </a:rPr>
              <a:t>喜欢</a:t>
            </a:r>
            <a:r>
              <a:rPr lang="zh-CN" altLang="en-US" sz="5400" b="1" dirty="0" smtClean="0">
                <a:solidFill>
                  <a:schemeClr val="accent1"/>
                </a:solidFill>
                <a:latin typeface="宋体" pitchFamily="2" charset="-122"/>
              </a:rPr>
              <a:t>牛肉</a:t>
            </a:r>
            <a:r>
              <a:rPr lang="zh-CN" altLang="en-US" sz="5400" dirty="0" smtClean="0">
                <a:solidFill>
                  <a:srgbClr val="000000"/>
                </a:solidFill>
                <a:latin typeface="宋体" pitchFamily="2" charset="-122"/>
              </a:rPr>
              <a:t>。</a:t>
            </a:r>
            <a:endParaRPr lang="zh-CN" altLang="en-US" sz="5400" dirty="0">
              <a:solidFill>
                <a:srgbClr val="000000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0125" y="2071688"/>
            <a:ext cx="7286625" cy="1500187"/>
          </a:xfrm>
        </p:spPr>
        <p:txBody>
          <a:bodyPr>
            <a:normAutofit fontScale="25000" lnSpcReduction="20000"/>
          </a:bodyPr>
          <a:lstStyle/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zh-CN" altLang="en-US" sz="2400" b="1" smtClean="0"/>
              <a:t>       </a:t>
            </a:r>
            <a:r>
              <a:rPr lang="en-US" altLang="zh-CN" sz="5400" b="1" smtClean="0">
                <a:latin typeface="宋体" pitchFamily="2" charset="-122"/>
              </a:rPr>
              <a:t>  </a:t>
            </a:r>
            <a:r>
              <a:rPr lang="zh-CN" altLang="en-US" sz="5400" b="1" smtClean="0">
                <a:latin typeface="宋体" pitchFamily="2" charset="-122"/>
              </a:rPr>
              <a:t>   </a:t>
            </a:r>
            <a:endParaRPr lang="en-US" altLang="zh-CN" sz="5400" b="1" smtClean="0">
              <a:latin typeface="宋体" pitchFamily="2" charset="-122"/>
            </a:endParaRPr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en-US" altLang="zh-CN" sz="5400" b="1" smtClean="0"/>
              <a:t>     </a:t>
            </a:r>
            <a:endParaRPr lang="en-US" altLang="zh-CN" sz="5400" smtClean="0"/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endParaRPr lang="en-US" altLang="zh-CN" sz="5400" smtClean="0"/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en-US" altLang="zh-CN" sz="5400" smtClean="0"/>
              <a:t> 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endParaRPr lang="en-US" altLang="zh-CN" sz="3300" smtClean="0"/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endParaRPr lang="en-US" altLang="zh-CN" sz="3300" smtClean="0"/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endParaRPr lang="en-US" altLang="zh-CN" sz="2400" b="1" smtClean="0"/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en-US" altLang="zh-CN" sz="2400" smtClean="0"/>
              <a:t>       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en-US" altLang="zh-CN" sz="2400" smtClean="0"/>
              <a:t>        </a:t>
            </a:r>
          </a:p>
          <a:p>
            <a:pPr eaLnBrk="1" hangingPunct="1">
              <a:lnSpc>
                <a:spcPct val="80000"/>
              </a:lnSpc>
            </a:pPr>
            <a:endParaRPr lang="en-US" altLang="zh-CN" sz="800" smtClean="0"/>
          </a:p>
        </p:txBody>
      </p:sp>
      <p:sp>
        <p:nvSpPr>
          <p:cNvPr id="11" name="laptop"/>
          <p:cNvSpPr>
            <a:spLocks noEditPoints="1" noChangeArrowheads="1"/>
          </p:cNvSpPr>
          <p:nvPr/>
        </p:nvSpPr>
        <p:spPr bwMode="auto">
          <a:xfrm>
            <a:off x="214313" y="1643063"/>
            <a:ext cx="3929062" cy="2357437"/>
          </a:xfrm>
          <a:custGeom>
            <a:avLst/>
            <a:gdLst>
              <a:gd name="T0" fmla="*/ 594008 w 21600"/>
              <a:gd name="T1" fmla="*/ 0 h 21600"/>
              <a:gd name="T2" fmla="*/ 594008 w 21600"/>
              <a:gd name="T3" fmla="*/ 693244 h 21600"/>
              <a:gd name="T4" fmla="*/ 3238067 w 21600"/>
              <a:gd name="T5" fmla="*/ 0 h 21600"/>
              <a:gd name="T6" fmla="*/ 3238067 w 21600"/>
              <a:gd name="T7" fmla="*/ 693244 h 21600"/>
              <a:gd name="T8" fmla="*/ 1908175 w 21600"/>
              <a:gd name="T9" fmla="*/ 0 h 21600"/>
              <a:gd name="T10" fmla="*/ 1908175 w 21600"/>
              <a:gd name="T11" fmla="*/ 2087562 h 21600"/>
              <a:gd name="T12" fmla="*/ 0 w 21600"/>
              <a:gd name="T13" fmla="*/ 2087562 h 21600"/>
              <a:gd name="T14" fmla="*/ 3816350 w 21600"/>
              <a:gd name="T15" fmla="*/ 2087562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4445 w 21600"/>
              <a:gd name="T25" fmla="*/ 1858 h 21600"/>
              <a:gd name="T26" fmla="*/ 17311 w 21600"/>
              <a:gd name="T27" fmla="*/ 12323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 extrusionOk="0">
                <a:moveTo>
                  <a:pt x="3362" y="0"/>
                </a:moveTo>
                <a:lnTo>
                  <a:pt x="18327" y="0"/>
                </a:lnTo>
                <a:lnTo>
                  <a:pt x="18327" y="14347"/>
                </a:lnTo>
                <a:lnTo>
                  <a:pt x="3362" y="14347"/>
                </a:lnTo>
                <a:lnTo>
                  <a:pt x="3362" y="0"/>
                </a:lnTo>
                <a:close/>
              </a:path>
              <a:path w="21600" h="21600" extrusionOk="0">
                <a:moveTo>
                  <a:pt x="3340" y="15068"/>
                </a:moveTo>
                <a:lnTo>
                  <a:pt x="0" y="19877"/>
                </a:lnTo>
                <a:lnTo>
                  <a:pt x="21600" y="19877"/>
                </a:lnTo>
                <a:lnTo>
                  <a:pt x="18327" y="15068"/>
                </a:lnTo>
                <a:lnTo>
                  <a:pt x="3340" y="15068"/>
                </a:lnTo>
                <a:close/>
              </a:path>
              <a:path w="21600" h="21600" extrusionOk="0">
                <a:moveTo>
                  <a:pt x="0" y="19877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19877"/>
                </a:lnTo>
                <a:lnTo>
                  <a:pt x="0" y="19877"/>
                </a:lnTo>
                <a:close/>
              </a:path>
              <a:path w="21600" h="21600" extrusionOk="0">
                <a:moveTo>
                  <a:pt x="4186" y="1523"/>
                </a:moveTo>
                <a:lnTo>
                  <a:pt x="17547" y="1523"/>
                </a:lnTo>
                <a:lnTo>
                  <a:pt x="17547" y="12744"/>
                </a:lnTo>
                <a:lnTo>
                  <a:pt x="4186" y="12744"/>
                </a:lnTo>
                <a:lnTo>
                  <a:pt x="4186" y="1523"/>
                </a:lnTo>
                <a:close/>
              </a:path>
              <a:path w="21600" h="21600" extrusionOk="0">
                <a:moveTo>
                  <a:pt x="3318" y="15549"/>
                </a:moveTo>
                <a:lnTo>
                  <a:pt x="2917" y="16110"/>
                </a:lnTo>
                <a:lnTo>
                  <a:pt x="18727" y="16110"/>
                </a:lnTo>
                <a:lnTo>
                  <a:pt x="18327" y="15549"/>
                </a:lnTo>
                <a:lnTo>
                  <a:pt x="3318" y="15549"/>
                </a:lnTo>
                <a:close/>
              </a:path>
              <a:path w="21600" h="21600" extrusionOk="0">
                <a:moveTo>
                  <a:pt x="6213" y="18314"/>
                </a:moveTo>
                <a:lnTo>
                  <a:pt x="5946" y="18875"/>
                </a:lnTo>
                <a:lnTo>
                  <a:pt x="15766" y="18875"/>
                </a:lnTo>
                <a:lnTo>
                  <a:pt x="15499" y="18314"/>
                </a:lnTo>
                <a:lnTo>
                  <a:pt x="6213" y="18314"/>
                </a:lnTo>
                <a:close/>
              </a:path>
              <a:path w="21600" h="21600" extrusionOk="0">
                <a:moveTo>
                  <a:pt x="2828" y="16471"/>
                </a:moveTo>
                <a:lnTo>
                  <a:pt x="2405" y="17072"/>
                </a:lnTo>
                <a:lnTo>
                  <a:pt x="19284" y="17072"/>
                </a:lnTo>
                <a:lnTo>
                  <a:pt x="18839" y="16471"/>
                </a:lnTo>
                <a:lnTo>
                  <a:pt x="2828" y="16471"/>
                </a:lnTo>
                <a:close/>
              </a:path>
              <a:path w="21600" h="21600" extrusionOk="0">
                <a:moveTo>
                  <a:pt x="2316" y="17352"/>
                </a:moveTo>
                <a:lnTo>
                  <a:pt x="1871" y="17953"/>
                </a:lnTo>
                <a:lnTo>
                  <a:pt x="19863" y="17953"/>
                </a:lnTo>
                <a:lnTo>
                  <a:pt x="19395" y="17352"/>
                </a:lnTo>
                <a:lnTo>
                  <a:pt x="2316" y="17352"/>
                </a:lnTo>
                <a:close/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zh-CN" altLang="en-US" sz="6000" b="1">
                <a:latin typeface="宋体" pitchFamily="2" charset="-122"/>
              </a:rPr>
              <a:t>  也</a:t>
            </a:r>
            <a:endParaRPr lang="en-US" altLang="zh-CN" sz="6000" b="1">
              <a:latin typeface="宋体" pitchFamily="2" charset="-122"/>
            </a:endParaRPr>
          </a:p>
          <a:p>
            <a:r>
              <a:rPr lang="zh-CN" altLang="en-US" sz="6000" b="1">
                <a:latin typeface="宋体" pitchFamily="2" charset="-122"/>
              </a:rPr>
              <a:t>  </a:t>
            </a:r>
            <a:r>
              <a:rPr lang="en-US" altLang="zh-CN" sz="6000" b="1">
                <a:solidFill>
                  <a:srgbClr val="FF0000"/>
                </a:solidFill>
                <a:latin typeface="宋体" pitchFamily="2" charset="-122"/>
              </a:rPr>
              <a:t>yě</a:t>
            </a:r>
            <a:r>
              <a:rPr lang="zh-CN" altLang="en-US" sz="6000" b="1">
                <a:latin typeface="宋体" pitchFamily="2" charset="-122"/>
              </a:rPr>
              <a:t>  </a:t>
            </a:r>
            <a:endParaRPr lang="en-US" altLang="zh-CN" sz="5400" b="1">
              <a:latin typeface="宋体" pitchFamily="2" charset="-122"/>
            </a:endParaRPr>
          </a:p>
        </p:txBody>
      </p:sp>
      <p:sp>
        <p:nvSpPr>
          <p:cNvPr id="12" name="laptop"/>
          <p:cNvSpPr>
            <a:spLocks noEditPoints="1" noChangeArrowheads="1"/>
          </p:cNvSpPr>
          <p:nvPr/>
        </p:nvSpPr>
        <p:spPr bwMode="auto">
          <a:xfrm>
            <a:off x="4786313" y="1643063"/>
            <a:ext cx="3786187" cy="2357437"/>
          </a:xfrm>
          <a:custGeom>
            <a:avLst/>
            <a:gdLst>
              <a:gd name="T0" fmla="*/ 594008 w 21600"/>
              <a:gd name="T1" fmla="*/ 0 h 21600"/>
              <a:gd name="T2" fmla="*/ 594008 w 21600"/>
              <a:gd name="T3" fmla="*/ 693244 h 21600"/>
              <a:gd name="T4" fmla="*/ 3238067 w 21600"/>
              <a:gd name="T5" fmla="*/ 0 h 21600"/>
              <a:gd name="T6" fmla="*/ 3238067 w 21600"/>
              <a:gd name="T7" fmla="*/ 693244 h 21600"/>
              <a:gd name="T8" fmla="*/ 1908175 w 21600"/>
              <a:gd name="T9" fmla="*/ 0 h 21600"/>
              <a:gd name="T10" fmla="*/ 1908175 w 21600"/>
              <a:gd name="T11" fmla="*/ 2087562 h 21600"/>
              <a:gd name="T12" fmla="*/ 0 w 21600"/>
              <a:gd name="T13" fmla="*/ 2087562 h 21600"/>
              <a:gd name="T14" fmla="*/ 3816350 w 21600"/>
              <a:gd name="T15" fmla="*/ 2087562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4445 w 21600"/>
              <a:gd name="T25" fmla="*/ 1858 h 21600"/>
              <a:gd name="T26" fmla="*/ 17311 w 21600"/>
              <a:gd name="T27" fmla="*/ 12323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 extrusionOk="0">
                <a:moveTo>
                  <a:pt x="3362" y="0"/>
                </a:moveTo>
                <a:lnTo>
                  <a:pt x="18327" y="0"/>
                </a:lnTo>
                <a:lnTo>
                  <a:pt x="18327" y="14347"/>
                </a:lnTo>
                <a:lnTo>
                  <a:pt x="3362" y="14347"/>
                </a:lnTo>
                <a:lnTo>
                  <a:pt x="3362" y="0"/>
                </a:lnTo>
                <a:close/>
              </a:path>
              <a:path w="21600" h="21600" extrusionOk="0">
                <a:moveTo>
                  <a:pt x="3340" y="15068"/>
                </a:moveTo>
                <a:lnTo>
                  <a:pt x="0" y="19877"/>
                </a:lnTo>
                <a:lnTo>
                  <a:pt x="21600" y="19877"/>
                </a:lnTo>
                <a:lnTo>
                  <a:pt x="18327" y="15068"/>
                </a:lnTo>
                <a:lnTo>
                  <a:pt x="3340" y="15068"/>
                </a:lnTo>
                <a:close/>
              </a:path>
              <a:path w="21600" h="21600" extrusionOk="0">
                <a:moveTo>
                  <a:pt x="0" y="19877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19877"/>
                </a:lnTo>
                <a:lnTo>
                  <a:pt x="0" y="19877"/>
                </a:lnTo>
                <a:close/>
              </a:path>
              <a:path w="21600" h="21600" extrusionOk="0">
                <a:moveTo>
                  <a:pt x="4186" y="1523"/>
                </a:moveTo>
                <a:lnTo>
                  <a:pt x="17547" y="1523"/>
                </a:lnTo>
                <a:lnTo>
                  <a:pt x="17547" y="12744"/>
                </a:lnTo>
                <a:lnTo>
                  <a:pt x="4186" y="12744"/>
                </a:lnTo>
                <a:lnTo>
                  <a:pt x="4186" y="1523"/>
                </a:lnTo>
                <a:close/>
              </a:path>
              <a:path w="21600" h="21600" extrusionOk="0">
                <a:moveTo>
                  <a:pt x="3318" y="15549"/>
                </a:moveTo>
                <a:lnTo>
                  <a:pt x="2917" y="16110"/>
                </a:lnTo>
                <a:lnTo>
                  <a:pt x="18727" y="16110"/>
                </a:lnTo>
                <a:lnTo>
                  <a:pt x="18327" y="15549"/>
                </a:lnTo>
                <a:lnTo>
                  <a:pt x="3318" y="15549"/>
                </a:lnTo>
                <a:close/>
              </a:path>
              <a:path w="21600" h="21600" extrusionOk="0">
                <a:moveTo>
                  <a:pt x="6213" y="18314"/>
                </a:moveTo>
                <a:lnTo>
                  <a:pt x="5946" y="18875"/>
                </a:lnTo>
                <a:lnTo>
                  <a:pt x="15766" y="18875"/>
                </a:lnTo>
                <a:lnTo>
                  <a:pt x="15499" y="18314"/>
                </a:lnTo>
                <a:lnTo>
                  <a:pt x="6213" y="18314"/>
                </a:lnTo>
                <a:close/>
              </a:path>
              <a:path w="21600" h="21600" extrusionOk="0">
                <a:moveTo>
                  <a:pt x="2828" y="16471"/>
                </a:moveTo>
                <a:lnTo>
                  <a:pt x="2405" y="17072"/>
                </a:lnTo>
                <a:lnTo>
                  <a:pt x="19284" y="17072"/>
                </a:lnTo>
                <a:lnTo>
                  <a:pt x="18839" y="16471"/>
                </a:lnTo>
                <a:lnTo>
                  <a:pt x="2828" y="16471"/>
                </a:lnTo>
                <a:close/>
              </a:path>
              <a:path w="21600" h="21600" extrusionOk="0">
                <a:moveTo>
                  <a:pt x="2316" y="17352"/>
                </a:moveTo>
                <a:lnTo>
                  <a:pt x="1871" y="17953"/>
                </a:lnTo>
                <a:lnTo>
                  <a:pt x="19863" y="17953"/>
                </a:lnTo>
                <a:lnTo>
                  <a:pt x="19395" y="17352"/>
                </a:lnTo>
                <a:lnTo>
                  <a:pt x="2316" y="17352"/>
                </a:lnTo>
                <a:close/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zh-CN" altLang="en-US" sz="6000" b="1">
                <a:latin typeface="宋体" pitchFamily="2" charset="-122"/>
              </a:rPr>
              <a:t>  菜</a:t>
            </a:r>
            <a:endParaRPr lang="en-US" altLang="zh-CN" sz="6000" b="1">
              <a:latin typeface="宋体" pitchFamily="2" charset="-122"/>
            </a:endParaRPr>
          </a:p>
          <a:p>
            <a:r>
              <a:rPr lang="zh-CN" altLang="en-US" sz="4800" b="1">
                <a:solidFill>
                  <a:srgbClr val="FF0000"/>
                </a:solidFill>
              </a:rPr>
              <a:t>    </a:t>
            </a:r>
            <a:r>
              <a:rPr lang="en-US" altLang="zh-CN" sz="4800" b="1">
                <a:solidFill>
                  <a:srgbClr val="FF0000"/>
                </a:solidFill>
              </a:rPr>
              <a:t>c</a:t>
            </a:r>
            <a:r>
              <a:rPr lang="en-US" altLang="zh-CN" sz="4800" b="1">
                <a:solidFill>
                  <a:srgbClr val="FF0000"/>
                </a:solidFill>
                <a:latin typeface="新宋体" pitchFamily="49" charset="-122"/>
                <a:ea typeface="新宋体" pitchFamily="49" charset="-122"/>
              </a:rPr>
              <a:t>à</a:t>
            </a:r>
            <a:r>
              <a:rPr lang="en-US" altLang="zh-CN" sz="4800" b="1">
                <a:solidFill>
                  <a:srgbClr val="FF0000"/>
                </a:solidFill>
              </a:rPr>
              <a:t>i </a:t>
            </a:r>
            <a:endParaRPr lang="en-US" altLang="zh-CN" sz="4800" b="1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13" name="Flowchart: Alternate Process 12"/>
          <p:cNvSpPr/>
          <p:nvPr/>
        </p:nvSpPr>
        <p:spPr>
          <a:xfrm>
            <a:off x="1785938" y="4929188"/>
            <a:ext cx="5072062" cy="1143000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5400">
                <a:solidFill>
                  <a:srgbClr val="000000"/>
                </a:solidFill>
                <a:latin typeface="宋体" pitchFamily="2" charset="-122"/>
              </a:rPr>
              <a:t>我</a:t>
            </a:r>
            <a:r>
              <a:rPr lang="zh-CN" altLang="en-US" sz="5400" b="1">
                <a:solidFill>
                  <a:srgbClr val="558ED5"/>
                </a:solidFill>
                <a:latin typeface="宋体" pitchFamily="2" charset="-122"/>
              </a:rPr>
              <a:t>也</a:t>
            </a:r>
            <a:r>
              <a:rPr lang="zh-CN" altLang="en-US" sz="5400" b="1">
                <a:solidFill>
                  <a:schemeClr val="tx1"/>
                </a:solidFill>
                <a:latin typeface="宋体" pitchFamily="2" charset="-122"/>
              </a:rPr>
              <a:t>喜欢</a:t>
            </a:r>
            <a:r>
              <a:rPr lang="zh-CN" altLang="en-US" sz="5400" b="1">
                <a:solidFill>
                  <a:srgbClr val="FF0000"/>
                </a:solidFill>
                <a:latin typeface="宋体" pitchFamily="2" charset="-122"/>
              </a:rPr>
              <a:t>菜</a:t>
            </a:r>
            <a:r>
              <a:rPr lang="zh-CN" altLang="en-US" sz="5400">
                <a:solidFill>
                  <a:srgbClr val="000000"/>
                </a:solidFill>
                <a:latin typeface="宋体" pitchFamily="2" charset="-122"/>
              </a:rPr>
              <a:t>。</a:t>
            </a:r>
            <a:endParaRPr lang="zh-CN" altLang="en-US" sz="5400">
              <a:solidFill>
                <a:srgbClr val="000000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0125" y="2071688"/>
            <a:ext cx="7286625" cy="1500187"/>
          </a:xfrm>
        </p:spPr>
        <p:txBody>
          <a:bodyPr>
            <a:normAutofit fontScale="25000" lnSpcReduction="20000"/>
          </a:bodyPr>
          <a:lstStyle/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zh-CN" altLang="en-US" sz="2400" b="1" smtClean="0"/>
              <a:t>       </a:t>
            </a:r>
            <a:r>
              <a:rPr lang="en-US" altLang="zh-CN" sz="5400" b="1" smtClean="0">
                <a:latin typeface="宋体" pitchFamily="2" charset="-122"/>
              </a:rPr>
              <a:t>  </a:t>
            </a:r>
            <a:r>
              <a:rPr lang="zh-CN" altLang="en-US" sz="5400" b="1" smtClean="0">
                <a:latin typeface="宋体" pitchFamily="2" charset="-122"/>
              </a:rPr>
              <a:t>   </a:t>
            </a:r>
            <a:endParaRPr lang="en-US" altLang="zh-CN" sz="5400" b="1" smtClean="0">
              <a:latin typeface="宋体" pitchFamily="2" charset="-122"/>
            </a:endParaRPr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en-US" altLang="zh-CN" sz="5400" b="1" smtClean="0"/>
              <a:t>     </a:t>
            </a:r>
            <a:endParaRPr lang="en-US" altLang="zh-CN" sz="5400" smtClean="0"/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endParaRPr lang="en-US" altLang="zh-CN" sz="5400" smtClean="0"/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en-US" altLang="zh-CN" sz="5400" smtClean="0"/>
              <a:t> 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endParaRPr lang="en-US" altLang="zh-CN" sz="3300" smtClean="0"/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endParaRPr lang="en-US" altLang="zh-CN" sz="3300" smtClean="0"/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endParaRPr lang="en-US" altLang="zh-CN" sz="2400" b="1" smtClean="0"/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en-US" altLang="zh-CN" sz="2400" smtClean="0"/>
              <a:t>       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en-US" altLang="zh-CN" sz="2400" smtClean="0"/>
              <a:t>        </a:t>
            </a:r>
          </a:p>
          <a:p>
            <a:pPr eaLnBrk="1" hangingPunct="1">
              <a:lnSpc>
                <a:spcPct val="80000"/>
              </a:lnSpc>
            </a:pPr>
            <a:endParaRPr lang="en-US" altLang="zh-CN" sz="800" smtClean="0"/>
          </a:p>
        </p:txBody>
      </p:sp>
      <p:sp>
        <p:nvSpPr>
          <p:cNvPr id="11" name="laptop"/>
          <p:cNvSpPr>
            <a:spLocks noEditPoints="1" noChangeArrowheads="1"/>
          </p:cNvSpPr>
          <p:nvPr/>
        </p:nvSpPr>
        <p:spPr bwMode="auto">
          <a:xfrm>
            <a:off x="214313" y="1785938"/>
            <a:ext cx="3857625" cy="2214562"/>
          </a:xfrm>
          <a:custGeom>
            <a:avLst/>
            <a:gdLst>
              <a:gd name="T0" fmla="*/ 594008 w 21600"/>
              <a:gd name="T1" fmla="*/ 0 h 21600"/>
              <a:gd name="T2" fmla="*/ 594008 w 21600"/>
              <a:gd name="T3" fmla="*/ 693244 h 21600"/>
              <a:gd name="T4" fmla="*/ 3238067 w 21600"/>
              <a:gd name="T5" fmla="*/ 0 h 21600"/>
              <a:gd name="T6" fmla="*/ 3238067 w 21600"/>
              <a:gd name="T7" fmla="*/ 693244 h 21600"/>
              <a:gd name="T8" fmla="*/ 1908175 w 21600"/>
              <a:gd name="T9" fmla="*/ 0 h 21600"/>
              <a:gd name="T10" fmla="*/ 1908175 w 21600"/>
              <a:gd name="T11" fmla="*/ 2087562 h 21600"/>
              <a:gd name="T12" fmla="*/ 0 w 21600"/>
              <a:gd name="T13" fmla="*/ 2087562 h 21600"/>
              <a:gd name="T14" fmla="*/ 3816350 w 21600"/>
              <a:gd name="T15" fmla="*/ 2087562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4445 w 21600"/>
              <a:gd name="T25" fmla="*/ 1858 h 21600"/>
              <a:gd name="T26" fmla="*/ 17311 w 21600"/>
              <a:gd name="T27" fmla="*/ 12323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 extrusionOk="0">
                <a:moveTo>
                  <a:pt x="3362" y="0"/>
                </a:moveTo>
                <a:lnTo>
                  <a:pt x="18327" y="0"/>
                </a:lnTo>
                <a:lnTo>
                  <a:pt x="18327" y="14347"/>
                </a:lnTo>
                <a:lnTo>
                  <a:pt x="3362" y="14347"/>
                </a:lnTo>
                <a:lnTo>
                  <a:pt x="3362" y="0"/>
                </a:lnTo>
                <a:close/>
              </a:path>
              <a:path w="21600" h="21600" extrusionOk="0">
                <a:moveTo>
                  <a:pt x="3340" y="15068"/>
                </a:moveTo>
                <a:lnTo>
                  <a:pt x="0" y="19877"/>
                </a:lnTo>
                <a:lnTo>
                  <a:pt x="21600" y="19877"/>
                </a:lnTo>
                <a:lnTo>
                  <a:pt x="18327" y="15068"/>
                </a:lnTo>
                <a:lnTo>
                  <a:pt x="3340" y="15068"/>
                </a:lnTo>
                <a:close/>
              </a:path>
              <a:path w="21600" h="21600" extrusionOk="0">
                <a:moveTo>
                  <a:pt x="0" y="19877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19877"/>
                </a:lnTo>
                <a:lnTo>
                  <a:pt x="0" y="19877"/>
                </a:lnTo>
                <a:close/>
              </a:path>
              <a:path w="21600" h="21600" extrusionOk="0">
                <a:moveTo>
                  <a:pt x="4186" y="1523"/>
                </a:moveTo>
                <a:lnTo>
                  <a:pt x="17547" y="1523"/>
                </a:lnTo>
                <a:lnTo>
                  <a:pt x="17547" y="12744"/>
                </a:lnTo>
                <a:lnTo>
                  <a:pt x="4186" y="12744"/>
                </a:lnTo>
                <a:lnTo>
                  <a:pt x="4186" y="1523"/>
                </a:lnTo>
                <a:close/>
              </a:path>
              <a:path w="21600" h="21600" extrusionOk="0">
                <a:moveTo>
                  <a:pt x="3318" y="15549"/>
                </a:moveTo>
                <a:lnTo>
                  <a:pt x="2917" y="16110"/>
                </a:lnTo>
                <a:lnTo>
                  <a:pt x="18727" y="16110"/>
                </a:lnTo>
                <a:lnTo>
                  <a:pt x="18327" y="15549"/>
                </a:lnTo>
                <a:lnTo>
                  <a:pt x="3318" y="15549"/>
                </a:lnTo>
                <a:close/>
              </a:path>
              <a:path w="21600" h="21600" extrusionOk="0">
                <a:moveTo>
                  <a:pt x="6213" y="18314"/>
                </a:moveTo>
                <a:lnTo>
                  <a:pt x="5946" y="18875"/>
                </a:lnTo>
                <a:lnTo>
                  <a:pt x="15766" y="18875"/>
                </a:lnTo>
                <a:lnTo>
                  <a:pt x="15499" y="18314"/>
                </a:lnTo>
                <a:lnTo>
                  <a:pt x="6213" y="18314"/>
                </a:lnTo>
                <a:close/>
              </a:path>
              <a:path w="21600" h="21600" extrusionOk="0">
                <a:moveTo>
                  <a:pt x="2828" y="16471"/>
                </a:moveTo>
                <a:lnTo>
                  <a:pt x="2405" y="17072"/>
                </a:lnTo>
                <a:lnTo>
                  <a:pt x="19284" y="17072"/>
                </a:lnTo>
                <a:lnTo>
                  <a:pt x="18839" y="16471"/>
                </a:lnTo>
                <a:lnTo>
                  <a:pt x="2828" y="16471"/>
                </a:lnTo>
                <a:close/>
              </a:path>
              <a:path w="21600" h="21600" extrusionOk="0">
                <a:moveTo>
                  <a:pt x="2316" y="17352"/>
                </a:moveTo>
                <a:lnTo>
                  <a:pt x="1871" y="17953"/>
                </a:lnTo>
                <a:lnTo>
                  <a:pt x="19863" y="17953"/>
                </a:lnTo>
                <a:lnTo>
                  <a:pt x="19395" y="17352"/>
                </a:lnTo>
                <a:lnTo>
                  <a:pt x="2316" y="17352"/>
                </a:lnTo>
                <a:close/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zh-CN" altLang="en-US" sz="6000" b="1">
                <a:latin typeface="宋体" pitchFamily="2" charset="-122"/>
              </a:rPr>
              <a:t> 牛肉</a:t>
            </a:r>
            <a:endParaRPr lang="en-US" altLang="zh-CN" sz="5400" b="1">
              <a:latin typeface="宋体" pitchFamily="2" charset="-122"/>
            </a:endParaRPr>
          </a:p>
          <a:p>
            <a:r>
              <a:rPr lang="en-US" altLang="zh-CN" sz="4800" b="1">
                <a:solidFill>
                  <a:srgbClr val="FF0000"/>
                </a:solidFill>
              </a:rPr>
              <a:t>ni</a:t>
            </a:r>
            <a:r>
              <a:rPr lang="en-US" altLang="zh-CN" sz="5500" b="1">
                <a:solidFill>
                  <a:srgbClr val="FF0000"/>
                </a:solidFill>
                <a:latin typeface="新宋体" pitchFamily="49" charset="-122"/>
                <a:ea typeface="新宋体" pitchFamily="49" charset="-122"/>
              </a:rPr>
              <a:t>ú</a:t>
            </a:r>
            <a:r>
              <a:rPr lang="en-US" altLang="zh-CN" sz="4800" b="1">
                <a:solidFill>
                  <a:srgbClr val="FF0000"/>
                </a:solidFill>
              </a:rPr>
              <a:t>r</a:t>
            </a:r>
            <a:r>
              <a:rPr lang="en-US" altLang="zh-CN" sz="5500" b="1">
                <a:solidFill>
                  <a:srgbClr val="FF0000"/>
                </a:solidFill>
                <a:latin typeface="新宋体" pitchFamily="49" charset="-122"/>
                <a:ea typeface="新宋体" pitchFamily="49" charset="-122"/>
              </a:rPr>
              <a:t>ò</a:t>
            </a:r>
            <a:r>
              <a:rPr lang="en-US" altLang="zh-CN" sz="4800" b="1">
                <a:solidFill>
                  <a:srgbClr val="FF0000"/>
                </a:solidFill>
              </a:rPr>
              <a:t>u </a:t>
            </a:r>
            <a:endParaRPr lang="en-US" altLang="zh-CN" sz="480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2" name="laptop"/>
          <p:cNvSpPr>
            <a:spLocks noEditPoints="1" noChangeArrowheads="1"/>
          </p:cNvSpPr>
          <p:nvPr/>
        </p:nvSpPr>
        <p:spPr bwMode="auto">
          <a:xfrm>
            <a:off x="4500563" y="1857375"/>
            <a:ext cx="3857625" cy="2214563"/>
          </a:xfrm>
          <a:custGeom>
            <a:avLst/>
            <a:gdLst>
              <a:gd name="T0" fmla="*/ 594008 w 21600"/>
              <a:gd name="T1" fmla="*/ 0 h 21600"/>
              <a:gd name="T2" fmla="*/ 594008 w 21600"/>
              <a:gd name="T3" fmla="*/ 693244 h 21600"/>
              <a:gd name="T4" fmla="*/ 3238067 w 21600"/>
              <a:gd name="T5" fmla="*/ 0 h 21600"/>
              <a:gd name="T6" fmla="*/ 3238067 w 21600"/>
              <a:gd name="T7" fmla="*/ 693244 h 21600"/>
              <a:gd name="T8" fmla="*/ 1908175 w 21600"/>
              <a:gd name="T9" fmla="*/ 0 h 21600"/>
              <a:gd name="T10" fmla="*/ 1908175 w 21600"/>
              <a:gd name="T11" fmla="*/ 2087562 h 21600"/>
              <a:gd name="T12" fmla="*/ 0 w 21600"/>
              <a:gd name="T13" fmla="*/ 2087562 h 21600"/>
              <a:gd name="T14" fmla="*/ 3816350 w 21600"/>
              <a:gd name="T15" fmla="*/ 2087562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4445 w 21600"/>
              <a:gd name="T25" fmla="*/ 1858 h 21600"/>
              <a:gd name="T26" fmla="*/ 17311 w 21600"/>
              <a:gd name="T27" fmla="*/ 12323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 extrusionOk="0">
                <a:moveTo>
                  <a:pt x="3362" y="0"/>
                </a:moveTo>
                <a:lnTo>
                  <a:pt x="18327" y="0"/>
                </a:lnTo>
                <a:lnTo>
                  <a:pt x="18327" y="14347"/>
                </a:lnTo>
                <a:lnTo>
                  <a:pt x="3362" y="14347"/>
                </a:lnTo>
                <a:lnTo>
                  <a:pt x="3362" y="0"/>
                </a:lnTo>
                <a:close/>
              </a:path>
              <a:path w="21600" h="21600" extrusionOk="0">
                <a:moveTo>
                  <a:pt x="3340" y="15068"/>
                </a:moveTo>
                <a:lnTo>
                  <a:pt x="0" y="19877"/>
                </a:lnTo>
                <a:lnTo>
                  <a:pt x="21600" y="19877"/>
                </a:lnTo>
                <a:lnTo>
                  <a:pt x="18327" y="15068"/>
                </a:lnTo>
                <a:lnTo>
                  <a:pt x="3340" y="15068"/>
                </a:lnTo>
                <a:close/>
              </a:path>
              <a:path w="21600" h="21600" extrusionOk="0">
                <a:moveTo>
                  <a:pt x="0" y="19877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19877"/>
                </a:lnTo>
                <a:lnTo>
                  <a:pt x="0" y="19877"/>
                </a:lnTo>
                <a:close/>
              </a:path>
              <a:path w="21600" h="21600" extrusionOk="0">
                <a:moveTo>
                  <a:pt x="4186" y="1523"/>
                </a:moveTo>
                <a:lnTo>
                  <a:pt x="17547" y="1523"/>
                </a:lnTo>
                <a:lnTo>
                  <a:pt x="17547" y="12744"/>
                </a:lnTo>
                <a:lnTo>
                  <a:pt x="4186" y="12744"/>
                </a:lnTo>
                <a:lnTo>
                  <a:pt x="4186" y="1523"/>
                </a:lnTo>
                <a:close/>
              </a:path>
              <a:path w="21600" h="21600" extrusionOk="0">
                <a:moveTo>
                  <a:pt x="3318" y="15549"/>
                </a:moveTo>
                <a:lnTo>
                  <a:pt x="2917" y="16110"/>
                </a:lnTo>
                <a:lnTo>
                  <a:pt x="18727" y="16110"/>
                </a:lnTo>
                <a:lnTo>
                  <a:pt x="18327" y="15549"/>
                </a:lnTo>
                <a:lnTo>
                  <a:pt x="3318" y="15549"/>
                </a:lnTo>
                <a:close/>
              </a:path>
              <a:path w="21600" h="21600" extrusionOk="0">
                <a:moveTo>
                  <a:pt x="6213" y="18314"/>
                </a:moveTo>
                <a:lnTo>
                  <a:pt x="5946" y="18875"/>
                </a:lnTo>
                <a:lnTo>
                  <a:pt x="15766" y="18875"/>
                </a:lnTo>
                <a:lnTo>
                  <a:pt x="15499" y="18314"/>
                </a:lnTo>
                <a:lnTo>
                  <a:pt x="6213" y="18314"/>
                </a:lnTo>
                <a:close/>
              </a:path>
              <a:path w="21600" h="21600" extrusionOk="0">
                <a:moveTo>
                  <a:pt x="2828" y="16471"/>
                </a:moveTo>
                <a:lnTo>
                  <a:pt x="2405" y="17072"/>
                </a:lnTo>
                <a:lnTo>
                  <a:pt x="19284" y="17072"/>
                </a:lnTo>
                <a:lnTo>
                  <a:pt x="18839" y="16471"/>
                </a:lnTo>
                <a:lnTo>
                  <a:pt x="2828" y="16471"/>
                </a:lnTo>
                <a:close/>
              </a:path>
              <a:path w="21600" h="21600" extrusionOk="0">
                <a:moveTo>
                  <a:pt x="2316" y="17352"/>
                </a:moveTo>
                <a:lnTo>
                  <a:pt x="1871" y="17953"/>
                </a:lnTo>
                <a:lnTo>
                  <a:pt x="19863" y="17953"/>
                </a:lnTo>
                <a:lnTo>
                  <a:pt x="19395" y="17352"/>
                </a:lnTo>
                <a:lnTo>
                  <a:pt x="2316" y="17352"/>
                </a:lnTo>
                <a:close/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zh-CN" altLang="en-US" sz="6000" b="1">
                <a:latin typeface="宋体" pitchFamily="2" charset="-122"/>
              </a:rPr>
              <a:t>  鱼</a:t>
            </a:r>
            <a:endParaRPr lang="en-US" altLang="zh-CN" sz="6000" b="1">
              <a:latin typeface="宋体" pitchFamily="2" charset="-122"/>
            </a:endParaRPr>
          </a:p>
          <a:p>
            <a:r>
              <a:rPr lang="zh-CN" altLang="en-US" sz="4800" b="1">
                <a:solidFill>
                  <a:srgbClr val="FF0000"/>
                </a:solidFill>
              </a:rPr>
              <a:t>    </a:t>
            </a:r>
            <a:r>
              <a:rPr lang="en-US" altLang="zh-CN" sz="4800" b="1">
                <a:solidFill>
                  <a:srgbClr val="FF0000"/>
                </a:solidFill>
              </a:rPr>
              <a:t>y</a:t>
            </a:r>
            <a:r>
              <a:rPr lang="en-US" altLang="zh-CN" sz="5500" b="1">
                <a:solidFill>
                  <a:srgbClr val="FF0000"/>
                </a:solidFill>
                <a:latin typeface="新宋体" pitchFamily="49" charset="-122"/>
                <a:ea typeface="新宋体" pitchFamily="49" charset="-122"/>
              </a:rPr>
              <a:t>ú</a:t>
            </a:r>
            <a:endParaRPr lang="en-US" altLang="zh-CN" sz="5500" b="1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13" name="Flowchart: Alternate Process 12"/>
          <p:cNvSpPr/>
          <p:nvPr/>
        </p:nvSpPr>
        <p:spPr>
          <a:xfrm>
            <a:off x="500063" y="4929188"/>
            <a:ext cx="8072437" cy="1143000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5400" b="1">
                <a:solidFill>
                  <a:schemeClr val="tx1"/>
                </a:solidFill>
                <a:latin typeface="宋体" pitchFamily="2" charset="-122"/>
              </a:rPr>
              <a:t>我喜欢</a:t>
            </a:r>
            <a:r>
              <a:rPr lang="zh-CN" altLang="en-US" sz="5400" b="1">
                <a:solidFill>
                  <a:schemeClr val="accent1"/>
                </a:solidFill>
                <a:latin typeface="宋体" pitchFamily="2" charset="-122"/>
              </a:rPr>
              <a:t>牛肉</a:t>
            </a:r>
            <a:r>
              <a:rPr lang="zh-CN" altLang="en-US" sz="5400" b="1">
                <a:solidFill>
                  <a:srgbClr val="000000"/>
                </a:solidFill>
                <a:latin typeface="宋体" pitchFamily="2" charset="-122"/>
              </a:rPr>
              <a:t>，也喜欢</a:t>
            </a:r>
            <a:r>
              <a:rPr lang="zh-CN" altLang="en-US" sz="5400" b="1">
                <a:solidFill>
                  <a:srgbClr val="FF0000"/>
                </a:solidFill>
                <a:latin typeface="宋体" pitchFamily="2" charset="-122"/>
              </a:rPr>
              <a:t>鱼</a:t>
            </a:r>
            <a:r>
              <a:rPr lang="zh-CN" altLang="en-US" sz="5400">
                <a:solidFill>
                  <a:srgbClr val="000000"/>
                </a:solidFill>
                <a:latin typeface="宋体" pitchFamily="2" charset="-122"/>
              </a:rPr>
              <a:t>。</a:t>
            </a:r>
            <a:endParaRPr lang="zh-CN" altLang="en-US" sz="5400">
              <a:solidFill>
                <a:srgbClr val="000000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0125" y="2071688"/>
            <a:ext cx="7286625" cy="1500187"/>
          </a:xfrm>
        </p:spPr>
        <p:txBody>
          <a:bodyPr>
            <a:normAutofit fontScale="25000" lnSpcReduction="20000"/>
          </a:bodyPr>
          <a:lstStyle/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zh-CN" altLang="en-US" sz="2400" b="1" smtClean="0"/>
              <a:t>       </a:t>
            </a:r>
            <a:r>
              <a:rPr lang="en-US" altLang="zh-CN" sz="5400" b="1" smtClean="0">
                <a:latin typeface="宋体" pitchFamily="2" charset="-122"/>
              </a:rPr>
              <a:t>  </a:t>
            </a:r>
            <a:r>
              <a:rPr lang="zh-CN" altLang="en-US" sz="5400" b="1" smtClean="0">
                <a:latin typeface="宋体" pitchFamily="2" charset="-122"/>
              </a:rPr>
              <a:t>   </a:t>
            </a:r>
            <a:endParaRPr lang="en-US" altLang="zh-CN" sz="5400" b="1" smtClean="0">
              <a:latin typeface="宋体" pitchFamily="2" charset="-122"/>
            </a:endParaRPr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en-US" altLang="zh-CN" sz="5400" b="1" smtClean="0"/>
              <a:t>     </a:t>
            </a:r>
            <a:endParaRPr lang="en-US" altLang="zh-CN" sz="5400" smtClean="0"/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endParaRPr lang="en-US" altLang="zh-CN" sz="5400" smtClean="0"/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en-US" altLang="zh-CN" sz="5400" smtClean="0"/>
              <a:t> 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endParaRPr lang="en-US" altLang="zh-CN" sz="3300" smtClean="0"/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endParaRPr lang="en-US" altLang="zh-CN" sz="3300" smtClean="0"/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endParaRPr lang="en-US" altLang="zh-CN" sz="2400" b="1" smtClean="0"/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en-US" altLang="zh-CN" sz="2400" smtClean="0"/>
              <a:t>       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en-US" altLang="zh-CN" sz="2400" smtClean="0"/>
              <a:t>        </a:t>
            </a:r>
          </a:p>
          <a:p>
            <a:pPr eaLnBrk="1" hangingPunct="1">
              <a:lnSpc>
                <a:spcPct val="80000"/>
              </a:lnSpc>
            </a:pPr>
            <a:endParaRPr lang="en-US" altLang="zh-CN" sz="800" smtClean="0"/>
          </a:p>
        </p:txBody>
      </p:sp>
      <p:sp>
        <p:nvSpPr>
          <p:cNvPr id="11" name="laptop"/>
          <p:cNvSpPr>
            <a:spLocks noEditPoints="1" noChangeArrowheads="1"/>
          </p:cNvSpPr>
          <p:nvPr/>
        </p:nvSpPr>
        <p:spPr bwMode="auto">
          <a:xfrm>
            <a:off x="214313" y="1785938"/>
            <a:ext cx="3857625" cy="2214562"/>
          </a:xfrm>
          <a:custGeom>
            <a:avLst/>
            <a:gdLst>
              <a:gd name="T0" fmla="*/ 594008 w 21600"/>
              <a:gd name="T1" fmla="*/ 0 h 21600"/>
              <a:gd name="T2" fmla="*/ 594008 w 21600"/>
              <a:gd name="T3" fmla="*/ 693244 h 21600"/>
              <a:gd name="T4" fmla="*/ 3238067 w 21600"/>
              <a:gd name="T5" fmla="*/ 0 h 21600"/>
              <a:gd name="T6" fmla="*/ 3238067 w 21600"/>
              <a:gd name="T7" fmla="*/ 693244 h 21600"/>
              <a:gd name="T8" fmla="*/ 1908175 w 21600"/>
              <a:gd name="T9" fmla="*/ 0 h 21600"/>
              <a:gd name="T10" fmla="*/ 1908175 w 21600"/>
              <a:gd name="T11" fmla="*/ 2087562 h 21600"/>
              <a:gd name="T12" fmla="*/ 0 w 21600"/>
              <a:gd name="T13" fmla="*/ 2087562 h 21600"/>
              <a:gd name="T14" fmla="*/ 3816350 w 21600"/>
              <a:gd name="T15" fmla="*/ 2087562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4445 w 21600"/>
              <a:gd name="T25" fmla="*/ 1858 h 21600"/>
              <a:gd name="T26" fmla="*/ 17311 w 21600"/>
              <a:gd name="T27" fmla="*/ 12323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 extrusionOk="0">
                <a:moveTo>
                  <a:pt x="3362" y="0"/>
                </a:moveTo>
                <a:lnTo>
                  <a:pt x="18327" y="0"/>
                </a:lnTo>
                <a:lnTo>
                  <a:pt x="18327" y="14347"/>
                </a:lnTo>
                <a:lnTo>
                  <a:pt x="3362" y="14347"/>
                </a:lnTo>
                <a:lnTo>
                  <a:pt x="3362" y="0"/>
                </a:lnTo>
                <a:close/>
              </a:path>
              <a:path w="21600" h="21600" extrusionOk="0">
                <a:moveTo>
                  <a:pt x="3340" y="15068"/>
                </a:moveTo>
                <a:lnTo>
                  <a:pt x="0" y="19877"/>
                </a:lnTo>
                <a:lnTo>
                  <a:pt x="21600" y="19877"/>
                </a:lnTo>
                <a:lnTo>
                  <a:pt x="18327" y="15068"/>
                </a:lnTo>
                <a:lnTo>
                  <a:pt x="3340" y="15068"/>
                </a:lnTo>
                <a:close/>
              </a:path>
              <a:path w="21600" h="21600" extrusionOk="0">
                <a:moveTo>
                  <a:pt x="0" y="19877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19877"/>
                </a:lnTo>
                <a:lnTo>
                  <a:pt x="0" y="19877"/>
                </a:lnTo>
                <a:close/>
              </a:path>
              <a:path w="21600" h="21600" extrusionOk="0">
                <a:moveTo>
                  <a:pt x="4186" y="1523"/>
                </a:moveTo>
                <a:lnTo>
                  <a:pt x="17547" y="1523"/>
                </a:lnTo>
                <a:lnTo>
                  <a:pt x="17547" y="12744"/>
                </a:lnTo>
                <a:lnTo>
                  <a:pt x="4186" y="12744"/>
                </a:lnTo>
                <a:lnTo>
                  <a:pt x="4186" y="1523"/>
                </a:lnTo>
                <a:close/>
              </a:path>
              <a:path w="21600" h="21600" extrusionOk="0">
                <a:moveTo>
                  <a:pt x="3318" y="15549"/>
                </a:moveTo>
                <a:lnTo>
                  <a:pt x="2917" y="16110"/>
                </a:lnTo>
                <a:lnTo>
                  <a:pt x="18727" y="16110"/>
                </a:lnTo>
                <a:lnTo>
                  <a:pt x="18327" y="15549"/>
                </a:lnTo>
                <a:lnTo>
                  <a:pt x="3318" y="15549"/>
                </a:lnTo>
                <a:close/>
              </a:path>
              <a:path w="21600" h="21600" extrusionOk="0">
                <a:moveTo>
                  <a:pt x="6213" y="18314"/>
                </a:moveTo>
                <a:lnTo>
                  <a:pt x="5946" y="18875"/>
                </a:lnTo>
                <a:lnTo>
                  <a:pt x="15766" y="18875"/>
                </a:lnTo>
                <a:lnTo>
                  <a:pt x="15499" y="18314"/>
                </a:lnTo>
                <a:lnTo>
                  <a:pt x="6213" y="18314"/>
                </a:lnTo>
                <a:close/>
              </a:path>
              <a:path w="21600" h="21600" extrusionOk="0">
                <a:moveTo>
                  <a:pt x="2828" y="16471"/>
                </a:moveTo>
                <a:lnTo>
                  <a:pt x="2405" y="17072"/>
                </a:lnTo>
                <a:lnTo>
                  <a:pt x="19284" y="17072"/>
                </a:lnTo>
                <a:lnTo>
                  <a:pt x="18839" y="16471"/>
                </a:lnTo>
                <a:lnTo>
                  <a:pt x="2828" y="16471"/>
                </a:lnTo>
                <a:close/>
              </a:path>
              <a:path w="21600" h="21600" extrusionOk="0">
                <a:moveTo>
                  <a:pt x="2316" y="17352"/>
                </a:moveTo>
                <a:lnTo>
                  <a:pt x="1871" y="17953"/>
                </a:lnTo>
                <a:lnTo>
                  <a:pt x="19863" y="17953"/>
                </a:lnTo>
                <a:lnTo>
                  <a:pt x="19395" y="17352"/>
                </a:lnTo>
                <a:lnTo>
                  <a:pt x="2316" y="17352"/>
                </a:lnTo>
                <a:close/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zh-CN" altLang="en-US" sz="6000" b="1">
                <a:latin typeface="宋体" pitchFamily="2" charset="-122"/>
              </a:rPr>
              <a:t> 米饭</a:t>
            </a:r>
            <a:endParaRPr lang="en-US" altLang="zh-CN" sz="6000" b="1">
              <a:latin typeface="宋体" pitchFamily="2" charset="-122"/>
            </a:endParaRPr>
          </a:p>
          <a:p>
            <a:r>
              <a:rPr lang="en-US" altLang="zh-CN" sz="6000" b="1">
                <a:solidFill>
                  <a:srgbClr val="FF0000"/>
                </a:solidFill>
                <a:latin typeface="宋体" pitchFamily="2" charset="-122"/>
              </a:rPr>
              <a:t>m</a:t>
            </a:r>
            <a:r>
              <a:rPr lang="en-US" altLang="zh-CN" sz="6000" b="1">
                <a:solidFill>
                  <a:srgbClr val="FF0000"/>
                </a:solidFill>
                <a:latin typeface="新宋体" pitchFamily="49" charset="-122"/>
                <a:ea typeface="新宋体" pitchFamily="49" charset="-122"/>
              </a:rPr>
              <a:t>ǐ</a:t>
            </a:r>
            <a:r>
              <a:rPr lang="en-US" altLang="zh-CN" sz="6000" b="1">
                <a:solidFill>
                  <a:srgbClr val="FF0000"/>
                </a:solidFill>
                <a:latin typeface="宋体" pitchFamily="2" charset="-122"/>
              </a:rPr>
              <a:t>f</a:t>
            </a:r>
            <a:r>
              <a:rPr lang="en-US" altLang="zh-CN" sz="6000" b="1">
                <a:solidFill>
                  <a:srgbClr val="FF0000"/>
                </a:solidFill>
                <a:latin typeface="新宋体" pitchFamily="49" charset="-122"/>
                <a:ea typeface="新宋体" pitchFamily="49" charset="-122"/>
              </a:rPr>
              <a:t>à</a:t>
            </a:r>
            <a:r>
              <a:rPr lang="en-US" altLang="zh-CN" sz="6000" b="1">
                <a:solidFill>
                  <a:srgbClr val="FF0000"/>
                </a:solidFill>
                <a:latin typeface="宋体" pitchFamily="2" charset="-122"/>
              </a:rPr>
              <a:t>n</a:t>
            </a:r>
          </a:p>
        </p:txBody>
      </p:sp>
      <p:sp>
        <p:nvSpPr>
          <p:cNvPr id="12" name="laptop"/>
          <p:cNvSpPr>
            <a:spLocks noEditPoints="1" noChangeArrowheads="1"/>
          </p:cNvSpPr>
          <p:nvPr/>
        </p:nvSpPr>
        <p:spPr bwMode="auto">
          <a:xfrm>
            <a:off x="4643438" y="1857375"/>
            <a:ext cx="4000500" cy="2143125"/>
          </a:xfrm>
          <a:custGeom>
            <a:avLst/>
            <a:gdLst>
              <a:gd name="T0" fmla="*/ 594008 w 21600"/>
              <a:gd name="T1" fmla="*/ 0 h 21600"/>
              <a:gd name="T2" fmla="*/ 594008 w 21600"/>
              <a:gd name="T3" fmla="*/ 693244 h 21600"/>
              <a:gd name="T4" fmla="*/ 3238067 w 21600"/>
              <a:gd name="T5" fmla="*/ 0 h 21600"/>
              <a:gd name="T6" fmla="*/ 3238067 w 21600"/>
              <a:gd name="T7" fmla="*/ 693244 h 21600"/>
              <a:gd name="T8" fmla="*/ 1908175 w 21600"/>
              <a:gd name="T9" fmla="*/ 0 h 21600"/>
              <a:gd name="T10" fmla="*/ 1908175 w 21600"/>
              <a:gd name="T11" fmla="*/ 2087562 h 21600"/>
              <a:gd name="T12" fmla="*/ 0 w 21600"/>
              <a:gd name="T13" fmla="*/ 2087562 h 21600"/>
              <a:gd name="T14" fmla="*/ 3816350 w 21600"/>
              <a:gd name="T15" fmla="*/ 2087562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4445 w 21600"/>
              <a:gd name="T25" fmla="*/ 1858 h 21600"/>
              <a:gd name="T26" fmla="*/ 17311 w 21600"/>
              <a:gd name="T27" fmla="*/ 12323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 extrusionOk="0">
                <a:moveTo>
                  <a:pt x="3362" y="0"/>
                </a:moveTo>
                <a:lnTo>
                  <a:pt x="18327" y="0"/>
                </a:lnTo>
                <a:lnTo>
                  <a:pt x="18327" y="14347"/>
                </a:lnTo>
                <a:lnTo>
                  <a:pt x="3362" y="14347"/>
                </a:lnTo>
                <a:lnTo>
                  <a:pt x="3362" y="0"/>
                </a:lnTo>
                <a:close/>
              </a:path>
              <a:path w="21600" h="21600" extrusionOk="0">
                <a:moveTo>
                  <a:pt x="3340" y="15068"/>
                </a:moveTo>
                <a:lnTo>
                  <a:pt x="0" y="19877"/>
                </a:lnTo>
                <a:lnTo>
                  <a:pt x="21600" y="19877"/>
                </a:lnTo>
                <a:lnTo>
                  <a:pt x="18327" y="15068"/>
                </a:lnTo>
                <a:lnTo>
                  <a:pt x="3340" y="15068"/>
                </a:lnTo>
                <a:close/>
              </a:path>
              <a:path w="21600" h="21600" extrusionOk="0">
                <a:moveTo>
                  <a:pt x="0" y="19877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19877"/>
                </a:lnTo>
                <a:lnTo>
                  <a:pt x="0" y="19877"/>
                </a:lnTo>
                <a:close/>
              </a:path>
              <a:path w="21600" h="21600" extrusionOk="0">
                <a:moveTo>
                  <a:pt x="4186" y="1523"/>
                </a:moveTo>
                <a:lnTo>
                  <a:pt x="17547" y="1523"/>
                </a:lnTo>
                <a:lnTo>
                  <a:pt x="17547" y="12744"/>
                </a:lnTo>
                <a:lnTo>
                  <a:pt x="4186" y="12744"/>
                </a:lnTo>
                <a:lnTo>
                  <a:pt x="4186" y="1523"/>
                </a:lnTo>
                <a:close/>
              </a:path>
              <a:path w="21600" h="21600" extrusionOk="0">
                <a:moveTo>
                  <a:pt x="3318" y="15549"/>
                </a:moveTo>
                <a:lnTo>
                  <a:pt x="2917" y="16110"/>
                </a:lnTo>
                <a:lnTo>
                  <a:pt x="18727" y="16110"/>
                </a:lnTo>
                <a:lnTo>
                  <a:pt x="18327" y="15549"/>
                </a:lnTo>
                <a:lnTo>
                  <a:pt x="3318" y="15549"/>
                </a:lnTo>
                <a:close/>
              </a:path>
              <a:path w="21600" h="21600" extrusionOk="0">
                <a:moveTo>
                  <a:pt x="6213" y="18314"/>
                </a:moveTo>
                <a:lnTo>
                  <a:pt x="5946" y="18875"/>
                </a:lnTo>
                <a:lnTo>
                  <a:pt x="15766" y="18875"/>
                </a:lnTo>
                <a:lnTo>
                  <a:pt x="15499" y="18314"/>
                </a:lnTo>
                <a:lnTo>
                  <a:pt x="6213" y="18314"/>
                </a:lnTo>
                <a:close/>
              </a:path>
              <a:path w="21600" h="21600" extrusionOk="0">
                <a:moveTo>
                  <a:pt x="2828" y="16471"/>
                </a:moveTo>
                <a:lnTo>
                  <a:pt x="2405" y="17072"/>
                </a:lnTo>
                <a:lnTo>
                  <a:pt x="19284" y="17072"/>
                </a:lnTo>
                <a:lnTo>
                  <a:pt x="18839" y="16471"/>
                </a:lnTo>
                <a:lnTo>
                  <a:pt x="2828" y="16471"/>
                </a:lnTo>
                <a:close/>
              </a:path>
              <a:path w="21600" h="21600" extrusionOk="0">
                <a:moveTo>
                  <a:pt x="2316" y="17352"/>
                </a:moveTo>
                <a:lnTo>
                  <a:pt x="1871" y="17953"/>
                </a:lnTo>
                <a:lnTo>
                  <a:pt x="19863" y="17953"/>
                </a:lnTo>
                <a:lnTo>
                  <a:pt x="19395" y="17352"/>
                </a:lnTo>
                <a:lnTo>
                  <a:pt x="2316" y="17352"/>
                </a:lnTo>
                <a:close/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zh-CN" altLang="en-US" sz="6000" b="1">
                <a:latin typeface="宋体" pitchFamily="2" charset="-122"/>
              </a:rPr>
              <a:t> 面条</a:t>
            </a:r>
            <a:r>
              <a:rPr lang="en-US" altLang="zh-CN" sz="4000" b="1">
                <a:solidFill>
                  <a:srgbClr val="FF0000"/>
                </a:solidFill>
              </a:rPr>
              <a:t>mi</a:t>
            </a:r>
            <a:r>
              <a:rPr lang="en-US" altLang="zh-CN" sz="5200" b="1">
                <a:solidFill>
                  <a:srgbClr val="FF0000"/>
                </a:solidFill>
                <a:latin typeface="新宋体" pitchFamily="49" charset="-122"/>
                <a:ea typeface="新宋体" pitchFamily="49" charset="-122"/>
              </a:rPr>
              <a:t>à</a:t>
            </a:r>
            <a:r>
              <a:rPr lang="en-US" altLang="zh-CN" sz="4000" b="1">
                <a:solidFill>
                  <a:srgbClr val="FF0000"/>
                </a:solidFill>
              </a:rPr>
              <a:t>nti</a:t>
            </a:r>
            <a:r>
              <a:rPr lang="en-US" altLang="zh-CN" sz="5200" b="1">
                <a:solidFill>
                  <a:srgbClr val="FF0000"/>
                </a:solidFill>
                <a:latin typeface="新宋体" pitchFamily="49" charset="-122"/>
                <a:ea typeface="新宋体" pitchFamily="49" charset="-122"/>
              </a:rPr>
              <a:t>á</a:t>
            </a:r>
            <a:r>
              <a:rPr lang="en-US" altLang="zh-CN" sz="4000" b="1">
                <a:solidFill>
                  <a:srgbClr val="FF0000"/>
                </a:solidFill>
              </a:rPr>
              <a:t>o </a:t>
            </a:r>
            <a:endParaRPr lang="en-US" altLang="zh-CN" sz="4000" b="1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13" name="Flowchart: Alternate Process 12"/>
          <p:cNvSpPr/>
          <p:nvPr/>
        </p:nvSpPr>
        <p:spPr>
          <a:xfrm>
            <a:off x="428625" y="4572000"/>
            <a:ext cx="8286750" cy="1285875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5400" b="1">
                <a:solidFill>
                  <a:schemeClr val="tx1"/>
                </a:solidFill>
                <a:latin typeface="宋体" pitchFamily="2" charset="-122"/>
              </a:rPr>
              <a:t> 我喜欢</a:t>
            </a:r>
            <a:r>
              <a:rPr lang="zh-CN" altLang="en-US" sz="5400" b="1">
                <a:solidFill>
                  <a:srgbClr val="558ED5"/>
                </a:solidFill>
                <a:latin typeface="宋体" pitchFamily="2" charset="-122"/>
              </a:rPr>
              <a:t>米饭</a:t>
            </a:r>
            <a:r>
              <a:rPr lang="zh-CN" altLang="en-US" sz="5400" b="1">
                <a:solidFill>
                  <a:schemeClr val="tx1"/>
                </a:solidFill>
                <a:latin typeface="宋体" pitchFamily="2" charset="-122"/>
              </a:rPr>
              <a:t>，不喜欢</a:t>
            </a:r>
            <a:r>
              <a:rPr lang="zh-CN" altLang="en-US" sz="5400" b="1">
                <a:solidFill>
                  <a:srgbClr val="FF0000"/>
                </a:solidFill>
                <a:latin typeface="宋体" pitchFamily="2" charset="-122"/>
              </a:rPr>
              <a:t>面条</a:t>
            </a:r>
            <a:r>
              <a:rPr lang="zh-CN" altLang="en-US" sz="5400">
                <a:solidFill>
                  <a:srgbClr val="000000"/>
                </a:solidFill>
                <a:latin typeface="宋体" pitchFamily="2" charset="-122"/>
              </a:rPr>
              <a:t>。</a:t>
            </a:r>
            <a:endParaRPr lang="zh-CN" altLang="en-US" sz="5400">
              <a:solidFill>
                <a:srgbClr val="000000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9" name="Rectangle 8"/>
          <p:cNvSpPr/>
          <p:nvPr/>
        </p:nvSpPr>
        <p:spPr>
          <a:xfrm>
            <a:off x="5143500" y="2714625"/>
            <a:ext cx="1576388" cy="9239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b="1">
                <a:solidFill>
                  <a:srgbClr val="FF0000"/>
                </a:solidFill>
                <a:latin typeface="宋体" pitchFamily="2" charset="-122"/>
              </a:rPr>
              <a:t>牛肉</a:t>
            </a:r>
            <a:endParaRPr lang="zh-CN" altLang="en-US" sz="540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8200" name="Picture 9" descr="smile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14563" y="1714500"/>
            <a:ext cx="928687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1" name="Picture 10" descr="smile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29250" y="1643063"/>
            <a:ext cx="1000125" cy="93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2"/>
          <p:cNvSpPr/>
          <p:nvPr/>
        </p:nvSpPr>
        <p:spPr>
          <a:xfrm>
            <a:off x="1214438" y="2714625"/>
            <a:ext cx="2351087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5400" b="1">
                <a:latin typeface="宋体" pitchFamily="2" charset="-122"/>
              </a:rPr>
              <a:t>   </a:t>
            </a:r>
            <a:r>
              <a:rPr lang="zh-CN" altLang="en-US" sz="5400" b="1">
                <a:solidFill>
                  <a:srgbClr val="FF0000"/>
                </a:solidFill>
                <a:latin typeface="宋体" pitchFamily="2" charset="-122"/>
              </a:rPr>
              <a:t>鱼</a:t>
            </a:r>
            <a:endParaRPr lang="zh-CN" altLang="en-US" sz="540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42875" y="3929063"/>
            <a:ext cx="9001125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zh-CN" altLang="en-US" sz="5400" b="1">
                <a:latin typeface="宋体" pitchFamily="2" charset="-122"/>
              </a:rPr>
              <a:t> 我喜欢</a:t>
            </a:r>
            <a:r>
              <a:rPr lang="zh-CN" altLang="en-US" sz="5400" b="1" u="sng">
                <a:latin typeface="宋体" pitchFamily="2" charset="-122"/>
              </a:rPr>
              <a:t>     </a:t>
            </a:r>
            <a:r>
              <a:rPr lang="zh-CN" altLang="en-US" sz="5400" b="1">
                <a:latin typeface="宋体" pitchFamily="2" charset="-122"/>
              </a:rPr>
              <a:t>，也喜欢</a:t>
            </a:r>
            <a:r>
              <a:rPr lang="zh-CN" altLang="en-US" sz="5400" b="1" u="sng">
                <a:latin typeface="宋体" pitchFamily="2" charset="-122"/>
              </a:rPr>
              <a:t>     </a:t>
            </a:r>
            <a:r>
              <a:rPr lang="zh-CN" altLang="en-US" sz="5400">
                <a:latin typeface="宋体" pitchFamily="2" charset="-122"/>
              </a:rPr>
              <a:t>。</a:t>
            </a:r>
            <a:endParaRPr lang="zh-CN" altLang="en-US" sz="5400"/>
          </a:p>
        </p:txBody>
      </p:sp>
      <p:pic>
        <p:nvPicPr>
          <p:cNvPr id="8204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00" y="4857750"/>
            <a:ext cx="2428875" cy="172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5938" y="4857750"/>
            <a:ext cx="2500312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948 0.01642 L 0.55348 0.1318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" y="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85014E-8 L -0.28246 0.1628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" y="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7" name="Rectangle 6"/>
          <p:cNvSpPr/>
          <p:nvPr/>
        </p:nvSpPr>
        <p:spPr>
          <a:xfrm>
            <a:off x="1285875" y="3071813"/>
            <a:ext cx="2286000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5400" b="1">
                <a:latin typeface="宋体" pitchFamily="2" charset="-122"/>
              </a:rPr>
              <a:t> </a:t>
            </a:r>
            <a:r>
              <a:rPr lang="zh-CN" altLang="en-US" sz="5400" b="1">
                <a:solidFill>
                  <a:srgbClr val="FF0000"/>
                </a:solidFill>
                <a:latin typeface="宋体" pitchFamily="2" charset="-122"/>
              </a:rPr>
              <a:t>米饭</a:t>
            </a:r>
            <a:endParaRPr lang="zh-CN" altLang="en-US" sz="540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929188" y="3071813"/>
            <a:ext cx="1576387" cy="9239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b="1">
                <a:solidFill>
                  <a:srgbClr val="FF0000"/>
                </a:solidFill>
                <a:latin typeface="宋体" pitchFamily="2" charset="-122"/>
              </a:rPr>
              <a:t>面条</a:t>
            </a:r>
            <a:endParaRPr lang="zh-CN" altLang="en-US" sz="540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9225" name="Picture 12" descr="smile_frown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38" y="1857375"/>
            <a:ext cx="119062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13" descr="smile_frown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3" y="1857375"/>
            <a:ext cx="119062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/>
          <p:cNvSpPr/>
          <p:nvPr/>
        </p:nvSpPr>
        <p:spPr>
          <a:xfrm>
            <a:off x="142875" y="4000500"/>
            <a:ext cx="9001125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5400" b="1">
                <a:latin typeface="宋体" pitchFamily="2" charset="-122"/>
              </a:rPr>
              <a:t>我喜欢</a:t>
            </a:r>
            <a:r>
              <a:rPr lang="zh-CN" altLang="en-US" sz="5400" b="1" u="sng">
                <a:latin typeface="宋体" pitchFamily="2" charset="-122"/>
              </a:rPr>
              <a:t>     </a:t>
            </a:r>
            <a:r>
              <a:rPr lang="zh-CN" altLang="en-US" sz="5400" b="1">
                <a:latin typeface="宋体" pitchFamily="2" charset="-122"/>
              </a:rPr>
              <a:t>，也不喜欢</a:t>
            </a:r>
            <a:r>
              <a:rPr lang="zh-CN" altLang="en-US" sz="5400" b="1" u="sng">
                <a:latin typeface="宋体" pitchFamily="2" charset="-122"/>
              </a:rPr>
              <a:t>    </a:t>
            </a:r>
            <a:r>
              <a:rPr lang="zh-CN" altLang="en-US" sz="5400">
                <a:latin typeface="宋体" pitchFamily="2" charset="-122"/>
              </a:rPr>
              <a:t>。</a:t>
            </a:r>
            <a:endParaRPr lang="zh-CN" altLang="en-US" sz="5400">
              <a:latin typeface="Calibri" pitchFamily="34" charset="0"/>
            </a:endParaRPr>
          </a:p>
        </p:txBody>
      </p:sp>
      <p:pic>
        <p:nvPicPr>
          <p:cNvPr id="922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25" y="4929188"/>
            <a:ext cx="2749550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0" y="4857750"/>
            <a:ext cx="314325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11008E-6 L 0.06893 0.1105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" y="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79371E-6 L 0.26563 0.13368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" y="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CN" altLang="zh-CN" dirty="0" smtClean="0"/>
          </a:p>
        </p:txBody>
      </p:sp>
      <p:sp>
        <p:nvSpPr>
          <p:cNvPr id="7" name="Rectangle 6"/>
          <p:cNvSpPr/>
          <p:nvPr/>
        </p:nvSpPr>
        <p:spPr>
          <a:xfrm>
            <a:off x="1285875" y="2928938"/>
            <a:ext cx="2286000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5400" b="1">
                <a:latin typeface="宋体" pitchFamily="2" charset="-122"/>
              </a:rPr>
              <a:t> </a:t>
            </a:r>
            <a:r>
              <a:rPr lang="zh-CN" altLang="en-US" sz="5400" b="1">
                <a:solidFill>
                  <a:srgbClr val="FF0000"/>
                </a:solidFill>
                <a:latin typeface="宋体" pitchFamily="2" charset="-122"/>
              </a:rPr>
              <a:t>米饭</a:t>
            </a:r>
            <a:endParaRPr lang="zh-CN" altLang="en-US" sz="540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000625" y="2928938"/>
            <a:ext cx="1576388" cy="9239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b="1">
                <a:solidFill>
                  <a:srgbClr val="FF0000"/>
                </a:solidFill>
                <a:latin typeface="宋体" pitchFamily="2" charset="-122"/>
              </a:rPr>
              <a:t>面条</a:t>
            </a:r>
            <a:endParaRPr lang="zh-CN" altLang="en-US" sz="540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10249" name="Picture 13" descr="smile_frown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0" y="1643063"/>
            <a:ext cx="1285875" cy="118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/>
          <p:cNvSpPr/>
          <p:nvPr/>
        </p:nvSpPr>
        <p:spPr>
          <a:xfrm>
            <a:off x="142875" y="4286250"/>
            <a:ext cx="90011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4800" b="1" dirty="0" smtClean="0">
                <a:latin typeface="宋体" pitchFamily="2" charset="-122"/>
              </a:rPr>
              <a:t>我不喜欢</a:t>
            </a:r>
            <a:r>
              <a:rPr lang="zh-CN" altLang="en-US" sz="4800" b="1" u="sng" dirty="0" smtClean="0">
                <a:latin typeface="宋体" pitchFamily="2" charset="-122"/>
              </a:rPr>
              <a:t>     </a:t>
            </a:r>
            <a:r>
              <a:rPr lang="zh-CN" altLang="en-US" sz="4800" b="1" dirty="0">
                <a:latin typeface="宋体" pitchFamily="2" charset="-122"/>
              </a:rPr>
              <a:t>，不喜欢</a:t>
            </a:r>
            <a:r>
              <a:rPr lang="zh-CN" altLang="en-US" sz="4800" b="1" u="sng" dirty="0">
                <a:latin typeface="宋体" pitchFamily="2" charset="-122"/>
              </a:rPr>
              <a:t>     </a:t>
            </a:r>
            <a:r>
              <a:rPr lang="zh-CN" altLang="en-US" sz="4800" dirty="0">
                <a:latin typeface="宋体" pitchFamily="2" charset="-122"/>
              </a:rPr>
              <a:t>。</a:t>
            </a:r>
            <a:endParaRPr lang="zh-CN" altLang="en-US" sz="4800" dirty="0">
              <a:latin typeface="Calibri" pitchFamily="34" charset="0"/>
            </a:endParaRPr>
          </a:p>
        </p:txBody>
      </p:sp>
      <p:pic>
        <p:nvPicPr>
          <p:cNvPr id="10251" name="Picture 15" descr="smile1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57375" y="1785938"/>
            <a:ext cx="1143000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79371E-6 L 0.09236 0.165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" y="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49584E-6 L 0.21059 0.1757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" y="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7" name="Rectangle 6"/>
          <p:cNvSpPr/>
          <p:nvPr/>
        </p:nvSpPr>
        <p:spPr>
          <a:xfrm>
            <a:off x="4643438" y="1643063"/>
            <a:ext cx="2286000" cy="17541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5400" b="1">
                <a:solidFill>
                  <a:srgbClr val="FF0000"/>
                </a:solidFill>
                <a:latin typeface="宋体" pitchFamily="2" charset="-122"/>
              </a:rPr>
              <a:t> 牛肉</a:t>
            </a:r>
            <a:endParaRPr lang="zh-CN" altLang="en-US" sz="5400">
              <a:solidFill>
                <a:srgbClr val="FF0000"/>
              </a:solidFill>
              <a:latin typeface="Calibri" pitchFamily="34" charset="0"/>
            </a:endParaRPr>
          </a:p>
          <a:p>
            <a:endParaRPr lang="en-US" altLang="zh-CN" sz="540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929188" y="3071813"/>
            <a:ext cx="1576387" cy="9239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b="1">
                <a:solidFill>
                  <a:srgbClr val="FF0000"/>
                </a:solidFill>
                <a:latin typeface="宋体" pitchFamily="2" charset="-122"/>
              </a:rPr>
              <a:t>海鲜</a:t>
            </a:r>
            <a:endParaRPr lang="zh-CN" altLang="en-US" sz="540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12297" name="Picture 13" descr="smile_frown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1357313"/>
            <a:ext cx="128587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/>
          <p:cNvSpPr/>
          <p:nvPr/>
        </p:nvSpPr>
        <p:spPr>
          <a:xfrm>
            <a:off x="142875" y="4643438"/>
            <a:ext cx="9001125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5400" b="1">
                <a:latin typeface="宋体" pitchFamily="2" charset="-122"/>
              </a:rPr>
              <a:t> 哥哥喜欢什么？</a:t>
            </a:r>
            <a:endParaRPr lang="zh-CN" altLang="en-US" sz="5400">
              <a:latin typeface="Calibri" pitchFamily="34" charset="0"/>
            </a:endParaRPr>
          </a:p>
        </p:txBody>
      </p:sp>
      <p:pic>
        <p:nvPicPr>
          <p:cNvPr id="12299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00250" y="1571625"/>
            <a:ext cx="2357438" cy="296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0" name="Picture 16" descr="smile1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29438" y="2857500"/>
            <a:ext cx="1143000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7"/>
          <p:cNvSpPr/>
          <p:nvPr/>
        </p:nvSpPr>
        <p:spPr>
          <a:xfrm>
            <a:off x="428625" y="5572125"/>
            <a:ext cx="6459538" cy="9239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b="1">
                <a:latin typeface="宋体" pitchFamily="2" charset="-122"/>
              </a:rPr>
              <a:t>哥哥喜欢</a:t>
            </a:r>
            <a:r>
              <a:rPr lang="zh-CN" altLang="en-US" sz="5400" b="1" u="sng">
                <a:latin typeface="宋体" pitchFamily="2" charset="-122"/>
              </a:rPr>
              <a:t>        </a:t>
            </a:r>
            <a:r>
              <a:rPr lang="zh-CN" altLang="en-US" sz="5400" b="1">
                <a:latin typeface="宋体" pitchFamily="2" charset="-122"/>
              </a:rPr>
              <a:t>。</a:t>
            </a:r>
            <a:endParaRPr lang="zh-CN" altLang="en-US" sz="5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11008E-6 L -0.11736 0.3309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" y="1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Text  </a:t>
            </a:r>
            <a:r>
              <a:rPr lang="zh-CN" altLang="en-US" dirty="0" smtClean="0"/>
              <a:t>课文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A. </a:t>
            </a:r>
            <a:r>
              <a:rPr lang="en-US" dirty="0" err="1" smtClean="0"/>
              <a:t>nǐ</a:t>
            </a:r>
            <a:r>
              <a:rPr lang="en-US" dirty="0" smtClean="0"/>
              <a:t> </a:t>
            </a:r>
            <a:r>
              <a:rPr lang="en-US" dirty="0" err="1" smtClean="0"/>
              <a:t>ài</a:t>
            </a:r>
            <a:r>
              <a:rPr lang="en-US" dirty="0" smtClean="0"/>
              <a:t> </a:t>
            </a:r>
            <a:r>
              <a:rPr lang="en-US" dirty="0" err="1" smtClean="0"/>
              <a:t>chī</a:t>
            </a:r>
            <a:r>
              <a:rPr lang="en-US" dirty="0" smtClean="0"/>
              <a:t> </a:t>
            </a:r>
            <a:r>
              <a:rPr lang="en-US" dirty="0" err="1" smtClean="0"/>
              <a:t>shén</a:t>
            </a:r>
            <a:r>
              <a:rPr lang="en-US" dirty="0" smtClean="0"/>
              <a:t> me ？</a:t>
            </a:r>
            <a:br>
              <a:rPr lang="en-US" dirty="0" smtClean="0"/>
            </a:br>
            <a:r>
              <a:rPr lang="en-US" dirty="0" smtClean="0"/>
              <a:t>A. </a:t>
            </a:r>
            <a:r>
              <a:rPr lang="zh-CN" altLang="en-US" dirty="0" smtClean="0"/>
              <a:t>你 爱 吃 什么 ？</a:t>
            </a:r>
            <a:br>
              <a:rPr lang="zh-CN" altLang="en-US" dirty="0" smtClean="0"/>
            </a:br>
            <a:r>
              <a:rPr lang="en-US" dirty="0" smtClean="0"/>
              <a:t>B. </a:t>
            </a:r>
            <a:r>
              <a:rPr lang="en-US" dirty="0" err="1" smtClean="0"/>
              <a:t>wǒ</a:t>
            </a:r>
            <a:r>
              <a:rPr lang="en-US" dirty="0" smtClean="0"/>
              <a:t> </a:t>
            </a:r>
            <a:r>
              <a:rPr lang="en-US" dirty="0" err="1" smtClean="0"/>
              <a:t>ài</a:t>
            </a:r>
            <a:r>
              <a:rPr lang="en-US" dirty="0" smtClean="0"/>
              <a:t> </a:t>
            </a:r>
            <a:r>
              <a:rPr lang="en-US" dirty="0" err="1" smtClean="0"/>
              <a:t>chī</a:t>
            </a:r>
            <a:r>
              <a:rPr lang="en-US" dirty="0" smtClean="0"/>
              <a:t> </a:t>
            </a:r>
            <a:r>
              <a:rPr lang="en-US" dirty="0" err="1" smtClean="0"/>
              <a:t>ròu</a:t>
            </a:r>
            <a:r>
              <a:rPr lang="en-US" dirty="0" smtClean="0"/>
              <a:t> ，</a:t>
            </a:r>
            <a:r>
              <a:rPr lang="en-US" dirty="0" err="1" smtClean="0"/>
              <a:t>bù</a:t>
            </a:r>
            <a:r>
              <a:rPr lang="en-US" dirty="0" smtClean="0"/>
              <a:t> </a:t>
            </a:r>
            <a:r>
              <a:rPr lang="en-US" dirty="0" err="1" smtClean="0"/>
              <a:t>ài</a:t>
            </a:r>
            <a:r>
              <a:rPr lang="en-US" dirty="0" smtClean="0"/>
              <a:t> </a:t>
            </a:r>
            <a:r>
              <a:rPr lang="en-US" dirty="0" err="1" smtClean="0"/>
              <a:t>chī</a:t>
            </a:r>
            <a:r>
              <a:rPr lang="en-US" dirty="0" smtClean="0"/>
              <a:t> </a:t>
            </a:r>
            <a:r>
              <a:rPr lang="en-US" dirty="0" err="1" smtClean="0"/>
              <a:t>cài</a:t>
            </a:r>
            <a:r>
              <a:rPr lang="en-US" dirty="0" smtClean="0"/>
              <a:t> 。</a:t>
            </a:r>
            <a:br>
              <a:rPr lang="en-US" dirty="0" smtClean="0"/>
            </a:br>
            <a:r>
              <a:rPr lang="en-US" dirty="0" smtClean="0"/>
              <a:t>B. </a:t>
            </a:r>
            <a:r>
              <a:rPr lang="zh-CN" altLang="en-US" dirty="0" smtClean="0"/>
              <a:t>我 爱 吃肉，不 爱 吃菜　。</a:t>
            </a:r>
            <a:br>
              <a:rPr lang="zh-CN" altLang="en-US" dirty="0" smtClean="0"/>
            </a:br>
            <a:r>
              <a:rPr lang="en-US" dirty="0" smtClean="0"/>
              <a:t>A. </a:t>
            </a:r>
            <a:r>
              <a:rPr lang="en-US" dirty="0" err="1" smtClean="0"/>
              <a:t>nǐ</a:t>
            </a:r>
            <a:r>
              <a:rPr lang="en-US" dirty="0" smtClean="0"/>
              <a:t> </a:t>
            </a:r>
            <a:r>
              <a:rPr lang="en-US" dirty="0" err="1" smtClean="0"/>
              <a:t>xǐ</a:t>
            </a:r>
            <a:r>
              <a:rPr lang="en-US" dirty="0" smtClean="0"/>
              <a:t> </a:t>
            </a:r>
            <a:r>
              <a:rPr lang="en-US" dirty="0" err="1" smtClean="0"/>
              <a:t>huān</a:t>
            </a:r>
            <a:r>
              <a:rPr lang="en-US" dirty="0" smtClean="0"/>
              <a:t> </a:t>
            </a:r>
            <a:r>
              <a:rPr lang="en-US" dirty="0" err="1" smtClean="0"/>
              <a:t>kàn</a:t>
            </a:r>
            <a:r>
              <a:rPr lang="en-US" dirty="0" smtClean="0"/>
              <a:t> </a:t>
            </a:r>
            <a:r>
              <a:rPr lang="en-US" dirty="0" err="1" smtClean="0"/>
              <a:t>shén</a:t>
            </a:r>
            <a:r>
              <a:rPr lang="en-US" dirty="0" smtClean="0"/>
              <a:t> me </a:t>
            </a:r>
            <a:r>
              <a:rPr lang="en-US" dirty="0" err="1" smtClean="0"/>
              <a:t>shū</a:t>
            </a:r>
            <a:r>
              <a:rPr lang="en-US" dirty="0" smtClean="0"/>
              <a:t> ？</a:t>
            </a:r>
            <a:br>
              <a:rPr lang="en-US" dirty="0" smtClean="0"/>
            </a:br>
            <a:r>
              <a:rPr lang="en-US" dirty="0" smtClean="0"/>
              <a:t>A. </a:t>
            </a:r>
            <a:r>
              <a:rPr lang="zh-CN" altLang="en-US" dirty="0" smtClean="0"/>
              <a:t>你 喜欢　看　 什么 书　？</a:t>
            </a:r>
            <a:br>
              <a:rPr lang="zh-CN" altLang="en-US" dirty="0" smtClean="0"/>
            </a:br>
            <a:r>
              <a:rPr lang="en-US" dirty="0" smtClean="0"/>
              <a:t>B. </a:t>
            </a:r>
            <a:r>
              <a:rPr lang="en-US" dirty="0" err="1" smtClean="0"/>
              <a:t>wǒ</a:t>
            </a:r>
            <a:r>
              <a:rPr lang="en-US" dirty="0" smtClean="0"/>
              <a:t> </a:t>
            </a:r>
            <a:r>
              <a:rPr lang="en-US" dirty="0" err="1" smtClean="0"/>
              <a:t>hěn</a:t>
            </a:r>
            <a:r>
              <a:rPr lang="en-US" dirty="0" smtClean="0"/>
              <a:t> </a:t>
            </a:r>
            <a:r>
              <a:rPr lang="en-US" dirty="0" err="1" smtClean="0"/>
              <a:t>xǐ</a:t>
            </a:r>
            <a:r>
              <a:rPr lang="en-US" dirty="0" smtClean="0"/>
              <a:t> </a:t>
            </a:r>
            <a:r>
              <a:rPr lang="en-US" dirty="0" err="1" smtClean="0"/>
              <a:t>huān</a:t>
            </a:r>
            <a:r>
              <a:rPr lang="en-US" dirty="0" smtClean="0"/>
              <a:t> </a:t>
            </a:r>
            <a:r>
              <a:rPr lang="en-US" dirty="0" err="1" smtClean="0"/>
              <a:t>kàn</a:t>
            </a:r>
            <a:r>
              <a:rPr lang="en-US" dirty="0" smtClean="0"/>
              <a:t> </a:t>
            </a:r>
            <a:r>
              <a:rPr lang="en-US" dirty="0" err="1" smtClean="0"/>
              <a:t>yīng</a:t>
            </a:r>
            <a:r>
              <a:rPr lang="en-US" dirty="0" smtClean="0"/>
              <a:t> </a:t>
            </a:r>
            <a:r>
              <a:rPr lang="en-US" dirty="0" err="1" smtClean="0"/>
              <a:t>wén</a:t>
            </a:r>
            <a:r>
              <a:rPr lang="en-US" dirty="0" smtClean="0"/>
              <a:t> </a:t>
            </a:r>
            <a:r>
              <a:rPr lang="en-US" dirty="0" err="1" smtClean="0"/>
              <a:t>shū</a:t>
            </a:r>
            <a:r>
              <a:rPr lang="en-US" dirty="0" smtClean="0"/>
              <a:t> ，</a:t>
            </a:r>
            <a:r>
              <a:rPr lang="en-US" dirty="0" err="1" smtClean="0"/>
              <a:t>hái</a:t>
            </a:r>
            <a:r>
              <a:rPr lang="en-US" dirty="0" smtClean="0"/>
              <a:t> </a:t>
            </a:r>
            <a:r>
              <a:rPr lang="en-US" dirty="0" err="1" smtClean="0"/>
              <a:t>xǐ</a:t>
            </a:r>
            <a:r>
              <a:rPr lang="en-US" dirty="0" smtClean="0"/>
              <a:t> </a:t>
            </a:r>
            <a:r>
              <a:rPr lang="en-US" dirty="0" err="1" smtClean="0"/>
              <a:t>huān</a:t>
            </a:r>
            <a:r>
              <a:rPr lang="en-US" dirty="0" smtClean="0"/>
              <a:t> </a:t>
            </a:r>
            <a:r>
              <a:rPr lang="en-US" dirty="0" err="1" smtClean="0"/>
              <a:t>kàn</a:t>
            </a:r>
            <a:r>
              <a:rPr lang="en-US" dirty="0" smtClean="0"/>
              <a:t> </a:t>
            </a:r>
            <a:r>
              <a:rPr lang="en-US" dirty="0" err="1" smtClean="0"/>
              <a:t>zá</a:t>
            </a:r>
            <a:r>
              <a:rPr lang="en-US" dirty="0" smtClean="0"/>
              <a:t> </a:t>
            </a:r>
            <a:r>
              <a:rPr lang="en-US" dirty="0" err="1" smtClean="0"/>
              <a:t>zhì</a:t>
            </a:r>
            <a:r>
              <a:rPr lang="en-US" dirty="0" smtClean="0"/>
              <a:t> ，</a:t>
            </a:r>
            <a:br>
              <a:rPr lang="en-US" dirty="0" smtClean="0"/>
            </a:br>
            <a:r>
              <a:rPr lang="en-US" dirty="0" smtClean="0"/>
              <a:t>B. </a:t>
            </a:r>
            <a:r>
              <a:rPr lang="zh-CN" altLang="en-US" dirty="0" smtClean="0"/>
              <a:t>我 很　喜欢　看　 英文　书，还　喜欢　看杂志， </a:t>
            </a:r>
            <a:br>
              <a:rPr lang="zh-CN" altLang="en-US" dirty="0" smtClean="0"/>
            </a:br>
            <a:r>
              <a:rPr lang="en-US" dirty="0" err="1" smtClean="0"/>
              <a:t>bù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xǐ</a:t>
            </a:r>
            <a:r>
              <a:rPr lang="en-US" dirty="0" smtClean="0"/>
              <a:t> </a:t>
            </a:r>
            <a:r>
              <a:rPr lang="en-US" dirty="0" err="1" smtClean="0"/>
              <a:t>huān</a:t>
            </a:r>
            <a:r>
              <a:rPr lang="en-US" dirty="0" smtClean="0"/>
              <a:t>  </a:t>
            </a:r>
            <a:r>
              <a:rPr lang="en-US" dirty="0" err="1" smtClean="0"/>
              <a:t>kàn</a:t>
            </a:r>
            <a:r>
              <a:rPr lang="en-US" dirty="0" smtClean="0"/>
              <a:t> </a:t>
            </a:r>
            <a:r>
              <a:rPr lang="en-US" dirty="0" err="1" smtClean="0"/>
              <a:t>bào</a:t>
            </a:r>
            <a:r>
              <a:rPr lang="en-US" dirty="0" smtClean="0"/>
              <a:t> </a:t>
            </a:r>
            <a:r>
              <a:rPr lang="en-US" dirty="0" err="1" smtClean="0"/>
              <a:t>zhǐ</a:t>
            </a:r>
            <a:r>
              <a:rPr lang="en-US" dirty="0" smtClean="0"/>
              <a:t> 。</a:t>
            </a:r>
            <a:br>
              <a:rPr lang="en-US" dirty="0" smtClean="0"/>
            </a:br>
            <a:r>
              <a:rPr lang="zh-CN" altLang="en-US" dirty="0" smtClean="0"/>
              <a:t>不 太喜欢　看　报纸　。</a:t>
            </a:r>
            <a:br>
              <a:rPr lang="zh-CN" altLang="en-US" dirty="0" smtClean="0"/>
            </a:br>
            <a:r>
              <a:rPr lang="en-US" dirty="0" smtClean="0"/>
              <a:t>A. </a:t>
            </a:r>
            <a:r>
              <a:rPr lang="en-US" dirty="0" err="1" smtClean="0"/>
              <a:t>nǐ</a:t>
            </a:r>
            <a:r>
              <a:rPr lang="en-US" dirty="0" smtClean="0"/>
              <a:t> </a:t>
            </a:r>
            <a:r>
              <a:rPr lang="en-US" dirty="0" err="1" smtClean="0"/>
              <a:t>xiǎng</a:t>
            </a:r>
            <a:r>
              <a:rPr lang="en-US" dirty="0" smtClean="0"/>
              <a:t> </a:t>
            </a:r>
            <a:r>
              <a:rPr lang="en-US" dirty="0" err="1" smtClean="0"/>
              <a:t>hē</a:t>
            </a:r>
            <a:r>
              <a:rPr lang="en-US" dirty="0" smtClean="0"/>
              <a:t> </a:t>
            </a:r>
            <a:r>
              <a:rPr lang="en-US" dirty="0" err="1" smtClean="0"/>
              <a:t>shén</a:t>
            </a:r>
            <a:r>
              <a:rPr lang="en-US" dirty="0" smtClean="0"/>
              <a:t> me </a:t>
            </a:r>
            <a:r>
              <a:rPr lang="en-US" dirty="0" err="1" smtClean="0"/>
              <a:t>jiǔ</a:t>
            </a:r>
            <a:r>
              <a:rPr lang="en-US" dirty="0" smtClean="0"/>
              <a:t> ？</a:t>
            </a:r>
            <a:br>
              <a:rPr lang="en-US" dirty="0" smtClean="0"/>
            </a:br>
            <a:r>
              <a:rPr lang="en-US" dirty="0" smtClean="0"/>
              <a:t>A. </a:t>
            </a:r>
            <a:r>
              <a:rPr lang="zh-CN" altLang="en-US" dirty="0" smtClean="0"/>
              <a:t>你 　想　喝　什么 酒　？</a:t>
            </a:r>
            <a:br>
              <a:rPr lang="zh-CN" altLang="en-US" dirty="0" smtClean="0"/>
            </a:br>
            <a:r>
              <a:rPr lang="en-US" dirty="0" smtClean="0"/>
              <a:t>B. </a:t>
            </a:r>
            <a:r>
              <a:rPr lang="en-US" dirty="0" err="1" smtClean="0"/>
              <a:t>wǒ</a:t>
            </a:r>
            <a:r>
              <a:rPr lang="en-US" dirty="0" smtClean="0"/>
              <a:t> </a:t>
            </a:r>
            <a:r>
              <a:rPr lang="en-US" dirty="0" err="1" smtClean="0"/>
              <a:t>xiǎng</a:t>
            </a:r>
            <a:r>
              <a:rPr lang="en-US" dirty="0" smtClean="0"/>
              <a:t> </a:t>
            </a:r>
            <a:r>
              <a:rPr lang="en-US" dirty="0" err="1" smtClean="0"/>
              <a:t>yào</a:t>
            </a:r>
            <a:r>
              <a:rPr lang="en-US" dirty="0" smtClean="0"/>
              <a:t> </a:t>
            </a:r>
            <a:r>
              <a:rPr lang="en-US" dirty="0" err="1" smtClean="0"/>
              <a:t>yī</a:t>
            </a:r>
            <a:r>
              <a:rPr lang="en-US" dirty="0" smtClean="0"/>
              <a:t> </a:t>
            </a:r>
            <a:r>
              <a:rPr lang="en-US" dirty="0" err="1" smtClean="0"/>
              <a:t>píng</a:t>
            </a:r>
            <a:r>
              <a:rPr lang="en-US" dirty="0" smtClean="0"/>
              <a:t> </a:t>
            </a:r>
            <a:r>
              <a:rPr lang="en-US" dirty="0" err="1" smtClean="0"/>
              <a:t>pí</a:t>
            </a:r>
            <a:r>
              <a:rPr lang="en-US" dirty="0" smtClean="0"/>
              <a:t> </a:t>
            </a:r>
            <a:r>
              <a:rPr lang="en-US" dirty="0" err="1" smtClean="0"/>
              <a:t>jiǔ</a:t>
            </a:r>
            <a:r>
              <a:rPr lang="en-US" dirty="0" smtClean="0"/>
              <a:t> 。</a:t>
            </a:r>
            <a:br>
              <a:rPr lang="en-US" dirty="0" smtClean="0"/>
            </a:br>
            <a:r>
              <a:rPr lang="en-US" dirty="0" smtClean="0"/>
              <a:t>B. </a:t>
            </a:r>
            <a:r>
              <a:rPr lang="zh-CN" altLang="en-US" dirty="0" smtClean="0"/>
              <a:t>我 　想要   一瓶啤酒　。</a:t>
            </a:r>
            <a:br>
              <a:rPr lang="zh-CN" altLang="en-US" dirty="0" smtClean="0"/>
            </a:br>
            <a:r>
              <a:rPr lang="en-US" dirty="0" smtClean="0"/>
              <a:t>A. </a:t>
            </a:r>
            <a:r>
              <a:rPr lang="en-US" dirty="0" err="1" smtClean="0"/>
              <a:t>zhè</a:t>
            </a:r>
            <a:r>
              <a:rPr lang="en-US" dirty="0" smtClean="0"/>
              <a:t> </a:t>
            </a:r>
            <a:r>
              <a:rPr lang="en-US" dirty="0" err="1" smtClean="0"/>
              <a:t>gè</a:t>
            </a:r>
            <a:r>
              <a:rPr lang="en-US" dirty="0" smtClean="0"/>
              <a:t> </a:t>
            </a:r>
            <a:r>
              <a:rPr lang="en-US" dirty="0" err="1" smtClean="0"/>
              <a:t>diàn</a:t>
            </a:r>
            <a:r>
              <a:rPr lang="en-US" dirty="0" smtClean="0"/>
              <a:t> </a:t>
            </a:r>
            <a:r>
              <a:rPr lang="en-US" dirty="0" err="1" smtClean="0"/>
              <a:t>yǐng</a:t>
            </a:r>
            <a:r>
              <a:rPr lang="en-US" dirty="0" smtClean="0"/>
              <a:t> </a:t>
            </a:r>
            <a:r>
              <a:rPr lang="en-US" dirty="0" err="1" smtClean="0"/>
              <a:t>hǎo</a:t>
            </a:r>
            <a:r>
              <a:rPr lang="en-US" dirty="0" smtClean="0"/>
              <a:t> </a:t>
            </a:r>
            <a:r>
              <a:rPr lang="en-US" dirty="0" err="1" smtClean="0"/>
              <a:t>kàn</a:t>
            </a:r>
            <a:r>
              <a:rPr lang="en-US" dirty="0" smtClean="0"/>
              <a:t> ma ？</a:t>
            </a:r>
            <a:br>
              <a:rPr lang="en-US" dirty="0" smtClean="0"/>
            </a:br>
            <a:r>
              <a:rPr lang="en-US" dirty="0" smtClean="0"/>
              <a:t>A. </a:t>
            </a:r>
            <a:r>
              <a:rPr lang="zh-CN" altLang="en-US" dirty="0" smtClean="0"/>
              <a:t>这个　电影　好看　吗 ？</a:t>
            </a:r>
            <a:br>
              <a:rPr lang="zh-CN" altLang="en-US" dirty="0" smtClean="0"/>
            </a:br>
            <a:r>
              <a:rPr lang="en-US" dirty="0" smtClean="0"/>
              <a:t>B. </a:t>
            </a:r>
            <a:r>
              <a:rPr lang="en-US" dirty="0" err="1" smtClean="0"/>
              <a:t>diàn</a:t>
            </a:r>
            <a:r>
              <a:rPr lang="en-US" dirty="0" smtClean="0"/>
              <a:t> </a:t>
            </a:r>
            <a:r>
              <a:rPr lang="en-US" dirty="0" err="1" smtClean="0"/>
              <a:t>yǐng</a:t>
            </a:r>
            <a:r>
              <a:rPr lang="en-US" dirty="0" smtClean="0"/>
              <a:t> </a:t>
            </a:r>
            <a:r>
              <a:rPr lang="en-US" dirty="0" err="1" smtClean="0"/>
              <a:t>bù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hǎo</a:t>
            </a:r>
            <a:r>
              <a:rPr lang="en-US" dirty="0" smtClean="0"/>
              <a:t> </a:t>
            </a:r>
            <a:r>
              <a:rPr lang="en-US" dirty="0" err="1" smtClean="0"/>
              <a:t>kàn</a:t>
            </a:r>
            <a:r>
              <a:rPr lang="en-US" dirty="0" smtClean="0"/>
              <a:t> ，</a:t>
            </a:r>
            <a:r>
              <a:rPr lang="en-US" dirty="0" err="1" smtClean="0"/>
              <a:t>dàn</a:t>
            </a:r>
            <a:r>
              <a:rPr lang="en-US" dirty="0" smtClean="0"/>
              <a:t> </a:t>
            </a:r>
            <a:r>
              <a:rPr lang="en-US" dirty="0" err="1" smtClean="0"/>
              <a:t>shì</a:t>
            </a:r>
            <a:r>
              <a:rPr lang="en-US" dirty="0" smtClean="0"/>
              <a:t> </a:t>
            </a:r>
            <a:r>
              <a:rPr lang="en-US" dirty="0" err="1" smtClean="0"/>
              <a:t>diànyǐng</a:t>
            </a:r>
            <a:r>
              <a:rPr lang="en-US" dirty="0" smtClean="0"/>
              <a:t> </a:t>
            </a:r>
            <a:r>
              <a:rPr lang="en-US" dirty="0" err="1" smtClean="0"/>
              <a:t>lǐ</a:t>
            </a:r>
            <a:r>
              <a:rPr lang="en-US" dirty="0" smtClean="0"/>
              <a:t> de </a:t>
            </a:r>
            <a:r>
              <a:rPr lang="en-US" dirty="0" err="1" smtClean="0"/>
              <a:t>yīn</a:t>
            </a:r>
            <a:r>
              <a:rPr lang="en-US" dirty="0" smtClean="0"/>
              <a:t> </a:t>
            </a:r>
            <a:r>
              <a:rPr lang="en-US" dirty="0" err="1" smtClean="0"/>
              <a:t>yuè</a:t>
            </a:r>
            <a:r>
              <a:rPr lang="en-US" dirty="0" smtClean="0"/>
              <a:t> </a:t>
            </a:r>
            <a:r>
              <a:rPr lang="en-US" dirty="0" err="1" smtClean="0"/>
              <a:t>hěn</a:t>
            </a:r>
            <a:r>
              <a:rPr lang="en-US" dirty="0" smtClean="0"/>
              <a:t> </a:t>
            </a:r>
            <a:r>
              <a:rPr lang="en-US" dirty="0" err="1" smtClean="0"/>
              <a:t>hǎo</a:t>
            </a:r>
            <a:r>
              <a:rPr lang="en-US" dirty="0" smtClean="0"/>
              <a:t> </a:t>
            </a:r>
            <a:r>
              <a:rPr lang="en-US" dirty="0" err="1" smtClean="0"/>
              <a:t>tīng</a:t>
            </a:r>
            <a:r>
              <a:rPr lang="en-US" dirty="0" smtClean="0"/>
              <a:t> 。 </a:t>
            </a:r>
            <a:br>
              <a:rPr lang="en-US" dirty="0" smtClean="0"/>
            </a:br>
            <a:r>
              <a:rPr lang="en-US" dirty="0" smtClean="0"/>
              <a:t>B.</a:t>
            </a:r>
            <a:r>
              <a:rPr lang="zh-CN" altLang="en-US" dirty="0" smtClean="0"/>
              <a:t>电 影　不 太　好看，    但是　电 影  里  的 音乐  很  好听。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827088" y="2420938"/>
            <a:ext cx="748982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0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/>
            <a:r>
              <a:rPr lang="en-US" altLang="zh-CN" sz="48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宋体"/>
                <a:ea typeface="宋体"/>
              </a:rPr>
              <a:t> COLOUR</a:t>
            </a:r>
            <a:endParaRPr lang="zh-CN" altLang="en-US" sz="4800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DCEBF5"/>
                  </a:gs>
                  <a:gs pos="8000">
                    <a:srgbClr val="83A7C3"/>
                  </a:gs>
                  <a:gs pos="13000">
                    <a:srgbClr val="768FB9"/>
                  </a:gs>
                  <a:gs pos="21001">
                    <a:srgbClr val="83A7C3"/>
                  </a:gs>
                  <a:gs pos="52000">
                    <a:srgbClr val="FFFFFF"/>
                  </a:gs>
                  <a:gs pos="56000">
                    <a:srgbClr val="9C6563"/>
                  </a:gs>
                  <a:gs pos="58000">
                    <a:srgbClr val="80302D"/>
                  </a:gs>
                  <a:gs pos="71001">
                    <a:srgbClr val="C0524E"/>
                  </a:gs>
                  <a:gs pos="94000">
                    <a:srgbClr val="EBDAD4"/>
                  </a:gs>
                  <a:gs pos="100000">
                    <a:srgbClr val="55261C"/>
                  </a:gs>
                </a:gsLst>
                <a:lin ang="5400000" scaled="1"/>
              </a:gradFill>
              <a:latin typeface="宋体"/>
              <a:ea typeface="宋体"/>
            </a:endParaRPr>
          </a:p>
        </p:txBody>
      </p:sp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2643188" y="4000500"/>
            <a:ext cx="3657600" cy="700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8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颜色</a:t>
            </a:r>
            <a:endParaRPr lang="zh-CN" altLang="en-US" sz="48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宋体"/>
              <a:ea typeface="宋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  <p:bldP spid="205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altLang="zh-CN" sz="9600" smtClean="0"/>
              <a:t>colour</a:t>
            </a:r>
          </a:p>
        </p:txBody>
      </p:sp>
      <p:sp>
        <p:nvSpPr>
          <p:cNvPr id="11878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lnSpc>
                <a:spcPct val="80000"/>
              </a:lnSpc>
            </a:pPr>
            <a:endParaRPr lang="en-US" altLang="zh-CN" sz="2800" b="1" smtClean="0">
              <a:solidFill>
                <a:schemeClr val="tx2"/>
              </a:solidFill>
            </a:endParaRPr>
          </a:p>
          <a:p>
            <a:pPr algn="ctr" eaLnBrk="1" hangingPunct="1">
              <a:lnSpc>
                <a:spcPct val="80000"/>
              </a:lnSpc>
            </a:pPr>
            <a:endParaRPr lang="en-US" altLang="zh-CN" sz="2800" b="1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zh-CN" sz="6600" b="1" smtClean="0">
                <a:solidFill>
                  <a:schemeClr val="tx2"/>
                </a:solidFill>
              </a:rPr>
              <a:t>yán   sè</a:t>
            </a:r>
            <a:br>
              <a:rPr lang="en-US" altLang="zh-CN" sz="6600" b="1" smtClean="0">
                <a:solidFill>
                  <a:schemeClr val="tx2"/>
                </a:solidFill>
              </a:rPr>
            </a:br>
            <a:endParaRPr lang="en-US" altLang="zh-CN" sz="6600" b="1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zh-CN" altLang="en-US" sz="900" smtClean="0">
                <a:solidFill>
                  <a:schemeClr val="tx2"/>
                </a:solidFill>
              </a:rPr>
              <a:t/>
            </a:r>
            <a:br>
              <a:rPr lang="zh-CN" altLang="en-US" sz="900" smtClean="0">
                <a:solidFill>
                  <a:schemeClr val="tx2"/>
                </a:solidFill>
              </a:rPr>
            </a:br>
            <a:r>
              <a:rPr lang="zh-CN" altLang="en-US" sz="900" smtClean="0">
                <a:solidFill>
                  <a:schemeClr val="tx2"/>
                </a:solidFill>
              </a:rPr>
              <a:t/>
            </a:r>
            <a:br>
              <a:rPr lang="zh-CN" altLang="en-US" sz="900" smtClean="0">
                <a:solidFill>
                  <a:schemeClr val="tx2"/>
                </a:solidFill>
              </a:rPr>
            </a:br>
            <a:endParaRPr lang="zh-CN" altLang="en-US" smtClean="0">
              <a:solidFill>
                <a:schemeClr val="tx2"/>
              </a:solidFill>
            </a:endParaRPr>
          </a:p>
        </p:txBody>
      </p:sp>
      <p:pic>
        <p:nvPicPr>
          <p:cNvPr id="118788" name="Picture 4" descr="多彩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9338" y="1341438"/>
            <a:ext cx="3679825" cy="439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3" y="4214813"/>
            <a:ext cx="4114800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8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8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187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8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8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0" y="1905000"/>
            <a:ext cx="8540750" cy="419417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en-US" altLang="zh-CN" smtClean="0"/>
          </a:p>
          <a:p>
            <a:pPr eaLnBrk="1" hangingPunct="1"/>
            <a:r>
              <a:rPr lang="en-US" altLang="zh-CN" smtClean="0"/>
              <a:t>  </a:t>
            </a:r>
            <a:r>
              <a:rPr lang="en-US" altLang="zh-CN" sz="6000" b="1" smtClean="0">
                <a:solidFill>
                  <a:srgbClr val="B40000"/>
                </a:solidFill>
              </a:rPr>
              <a:t>hóng  sè</a:t>
            </a:r>
            <a:r>
              <a:rPr lang="en-US" altLang="zh-CN" sz="7200" smtClean="0">
                <a:solidFill>
                  <a:srgbClr val="B40000"/>
                </a:solidFill>
              </a:rPr>
              <a:t>     </a:t>
            </a:r>
          </a:p>
          <a:p>
            <a:pPr eaLnBrk="1" hangingPunct="1"/>
            <a:r>
              <a:rPr lang="en-US" altLang="zh-CN" sz="7200" smtClean="0"/>
              <a:t> </a:t>
            </a:r>
            <a:r>
              <a:rPr lang="zh-CN" altLang="en-US" sz="9600" b="1" smtClean="0">
                <a:solidFill>
                  <a:srgbClr val="B40000"/>
                </a:solidFill>
              </a:rPr>
              <a:t>红  色</a:t>
            </a:r>
            <a:r>
              <a:rPr lang="zh-CN" altLang="en-US" sz="6000" smtClean="0">
                <a:solidFill>
                  <a:srgbClr val="B40000"/>
                </a:solidFill>
              </a:rPr>
              <a:t>      </a:t>
            </a:r>
          </a:p>
        </p:txBody>
      </p:sp>
      <p:pic>
        <p:nvPicPr>
          <p:cNvPr id="31748" name="Picture 4" descr="china fla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692150"/>
            <a:ext cx="3168650" cy="211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5" descr="firecracke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3860800"/>
            <a:ext cx="1654175" cy="230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Picture 6" descr="红灯笼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125" y="4149725"/>
            <a:ext cx="2266950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3" name="Picture 9" descr="红茶具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9338" y="620713"/>
            <a:ext cx="3671887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8" name="Rectangle 6"/>
          <p:cNvSpPr>
            <a:spLocks noGrp="1" noRot="1" noChangeArrowheads="1"/>
          </p:cNvSpPr>
          <p:nvPr>
            <p:ph type="body" sz="half" idx="4294967295"/>
          </p:nvPr>
        </p:nvSpPr>
        <p:spPr>
          <a:xfrm>
            <a:off x="4572000" y="1341438"/>
            <a:ext cx="4194175" cy="4194175"/>
          </a:xfrm>
        </p:spPr>
        <p:txBody>
          <a:bodyPr/>
          <a:lstStyle/>
          <a:p>
            <a:pPr eaLnBrk="1" hangingPunct="1"/>
            <a:r>
              <a:rPr lang="en-US" altLang="zh-CN" sz="6600" smtClean="0">
                <a:solidFill>
                  <a:schemeClr val="tx2"/>
                </a:solidFill>
              </a:rPr>
              <a:t>lán   sè </a:t>
            </a:r>
          </a:p>
          <a:p>
            <a:pPr eaLnBrk="1" hangingPunct="1"/>
            <a:r>
              <a:rPr lang="zh-CN" altLang="en-US" sz="6600" smtClean="0">
                <a:solidFill>
                  <a:schemeClr val="tx2"/>
                </a:solidFill>
              </a:rPr>
              <a:t>蓝    色</a:t>
            </a:r>
          </a:p>
        </p:txBody>
      </p:sp>
      <p:pic>
        <p:nvPicPr>
          <p:cNvPr id="33796" name="Picture 4" descr="071014005624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557338"/>
            <a:ext cx="4306888" cy="453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Picture 7" descr="beibe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363" y="4076700"/>
            <a:ext cx="2016125" cy="244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0" name="Picture 8" descr="200px-Blue_dragon_danc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7050" y="4149725"/>
            <a:ext cx="1609725" cy="22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7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7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5" name="Rectangle 5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01625" y="1905000"/>
            <a:ext cx="3333750" cy="4194175"/>
          </a:xfrm>
        </p:spPr>
        <p:txBody>
          <a:bodyPr/>
          <a:lstStyle/>
          <a:p>
            <a:pPr eaLnBrk="1" hangingPunct="1"/>
            <a:r>
              <a:rPr lang="en-US" altLang="zh-CN" sz="7200" smtClean="0"/>
              <a:t>lǜ  sè</a:t>
            </a:r>
          </a:p>
          <a:p>
            <a:pPr eaLnBrk="1" hangingPunct="1"/>
            <a:r>
              <a:rPr lang="zh-CN" altLang="en-US" sz="7200" smtClean="0"/>
              <a:t>绿 色</a:t>
            </a:r>
          </a:p>
        </p:txBody>
      </p:sp>
      <p:sp>
        <p:nvSpPr>
          <p:cNvPr id="7171" name="Rectangle 6"/>
          <p:cNvSpPr>
            <a:spLocks noGrp="1" noRot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35847" name="Picture 7" descr="enironmen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475" y="1916113"/>
            <a:ext cx="3097213" cy="417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9" name="Picture 9" descr="福娃妮妮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1928813"/>
            <a:ext cx="2730500" cy="421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5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341438"/>
            <a:ext cx="4041775" cy="4114800"/>
          </a:xfrm>
        </p:spPr>
        <p:txBody>
          <a:bodyPr/>
          <a:lstStyle/>
          <a:p>
            <a:pPr eaLnBrk="1" hangingPunct="1"/>
            <a:r>
              <a:rPr lang="en-US" altLang="zh-CN" sz="6000" smtClean="0">
                <a:solidFill>
                  <a:srgbClr val="D0E509"/>
                </a:solidFill>
              </a:rPr>
              <a:t>hu</a:t>
            </a:r>
            <a:r>
              <a:rPr lang="en-US" altLang="zh-CN" sz="6000" smtClean="0">
                <a:solidFill>
                  <a:srgbClr val="D0E509"/>
                </a:solidFill>
                <a:latin typeface="Arial" pitchFamily="34" charset="0"/>
              </a:rPr>
              <a:t>á</a:t>
            </a:r>
            <a:r>
              <a:rPr lang="en-US" altLang="zh-CN" sz="6000" smtClean="0">
                <a:solidFill>
                  <a:srgbClr val="D0E509"/>
                </a:solidFill>
              </a:rPr>
              <a:t>ng s</a:t>
            </a:r>
            <a:r>
              <a:rPr lang="en-US" altLang="zh-CN" sz="6000" smtClean="0">
                <a:solidFill>
                  <a:srgbClr val="D0E509"/>
                </a:solidFill>
                <a:latin typeface="Arial" pitchFamily="34" charset="0"/>
              </a:rPr>
              <a:t>è</a:t>
            </a:r>
            <a:endParaRPr lang="en-US" altLang="zh-CN" sz="6000" smtClean="0">
              <a:solidFill>
                <a:srgbClr val="D0E509"/>
              </a:solidFill>
            </a:endParaRPr>
          </a:p>
          <a:p>
            <a:pPr eaLnBrk="1" hangingPunct="1"/>
            <a:r>
              <a:rPr lang="en-US" altLang="zh-CN" sz="6000" smtClean="0">
                <a:solidFill>
                  <a:srgbClr val="D0E509"/>
                </a:solidFill>
              </a:rPr>
              <a:t>   </a:t>
            </a:r>
            <a:r>
              <a:rPr lang="zh-CN" altLang="en-US" sz="6000" smtClean="0">
                <a:solidFill>
                  <a:srgbClr val="D0E509"/>
                </a:solidFill>
              </a:rPr>
              <a:t>黄    色</a:t>
            </a:r>
          </a:p>
        </p:txBody>
      </p:sp>
      <p:sp>
        <p:nvSpPr>
          <p:cNvPr id="8195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4645025" y="1981200"/>
            <a:ext cx="4041775" cy="4114800"/>
          </a:xfrm>
        </p:spPr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46086" name="Picture 6" descr="YellowRiverLaxiwaGor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125538"/>
            <a:ext cx="4184650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7" name="Picture 7" descr="黄马褂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3860800"/>
            <a:ext cx="3887788" cy="237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60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60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Rectangle 5"/>
          <p:cNvSpPr>
            <a:spLocks noGrp="1" noRot="1" noChangeArrowheads="1"/>
          </p:cNvSpPr>
          <p:nvPr>
            <p:ph type="body" idx="1"/>
          </p:nvPr>
        </p:nvSpPr>
        <p:spPr>
          <a:xfrm>
            <a:off x="323850" y="3068638"/>
            <a:ext cx="8540750" cy="4194175"/>
          </a:xfrm>
        </p:spPr>
        <p:txBody>
          <a:bodyPr/>
          <a:lstStyle/>
          <a:p>
            <a:pPr algn="ctr" eaLnBrk="1" hangingPunct="1"/>
            <a:r>
              <a:rPr lang="en-US" altLang="zh-CN" smtClean="0"/>
              <a:t> </a:t>
            </a:r>
            <a:r>
              <a:rPr lang="en-US" altLang="zh-CN" sz="8000" smtClean="0">
                <a:solidFill>
                  <a:srgbClr val="000000"/>
                </a:solidFill>
              </a:rPr>
              <a:t>hēi sè</a:t>
            </a:r>
          </a:p>
          <a:p>
            <a:pPr algn="ctr" eaLnBrk="1" hangingPunct="1"/>
            <a:r>
              <a:rPr lang="zh-CN" altLang="en-US" sz="8000" smtClean="0">
                <a:solidFill>
                  <a:srgbClr val="000000"/>
                </a:solidFill>
              </a:rPr>
              <a:t>黑 色</a:t>
            </a:r>
            <a:r>
              <a:rPr lang="zh-CN" altLang="en-US" sz="8800" smtClean="0"/>
              <a:t>  </a:t>
            </a:r>
          </a:p>
        </p:txBody>
      </p:sp>
      <p:pic>
        <p:nvPicPr>
          <p:cNvPr id="39943" name="Picture 7" descr="2006-12-2-17-56-31-1839057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773238"/>
            <a:ext cx="2857500" cy="389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4" name="Picture 8" descr="20075416474675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688" y="2060575"/>
            <a:ext cx="2627312" cy="312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5" name="Picture 9" descr="180px-Black_cat_eye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908050"/>
            <a:ext cx="2952750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399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211638" y="3860800"/>
            <a:ext cx="4033837" cy="2335213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8000" dirty="0" err="1" smtClean="0"/>
              <a:t>bái</a:t>
            </a:r>
            <a:r>
              <a:rPr lang="en-US" altLang="zh-CN" sz="8000" dirty="0" smtClean="0"/>
              <a:t> </a:t>
            </a:r>
            <a:r>
              <a:rPr lang="en-US" altLang="zh-CN" sz="8000" dirty="0" err="1" smtClean="0"/>
              <a:t>sè</a:t>
            </a:r>
            <a:endParaRPr lang="en-US" altLang="zh-CN" sz="8000" dirty="0" smtClean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8000" dirty="0" smtClean="0"/>
              <a:t>白  色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zh-CN" altLang="en-US" sz="4800" dirty="0" smtClean="0"/>
          </a:p>
          <a:p>
            <a:pPr eaLnBrk="1" fontAlgn="auto" hangingPunct="1">
              <a:spcAft>
                <a:spcPts val="0"/>
              </a:spcAft>
              <a:defRPr/>
            </a:pPr>
            <a:endParaRPr lang="en-US" altLang="zh-CN" sz="4800" dirty="0" smtClean="0">
              <a:solidFill>
                <a:srgbClr val="808080"/>
              </a:solidFill>
            </a:endParaRPr>
          </a:p>
        </p:txBody>
      </p:sp>
      <p:pic>
        <p:nvPicPr>
          <p:cNvPr id="43016" name="Picture 8" descr="白瓷关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685076">
            <a:off x="755650" y="620713"/>
            <a:ext cx="3276600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5" name="Picture 7" descr="白色村庄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766619">
            <a:off x="3132138" y="188913"/>
            <a:ext cx="3719512" cy="288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7" name="Picture 9" descr="茉莉花jasmine flower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473105">
            <a:off x="5867400" y="260350"/>
            <a:ext cx="2784475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30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30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30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30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4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副标题 5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zh-CN" altLang="en-US" smtClean="0"/>
          </a:p>
        </p:txBody>
      </p:sp>
      <p:pic>
        <p:nvPicPr>
          <p:cNvPr id="16387" name="Picture 2" descr="D:\Ji ning\素材照片及图片\flower\large_499m9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357688"/>
            <a:ext cx="2857500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3" descr="D:\Ji ning\素材照片及图片\flower\u=3549000862,354260900&amp;fm=3&amp;gp=2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25" y="0"/>
            <a:ext cx="3000375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4" descr="D:\Ji ning\素材照片及图片\flower\u=3414842378,3004034858&amp;fm=0&amp;gp=-2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429000" cy="350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43375" y="3571875"/>
            <a:ext cx="4076700" cy="272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D:\Ji ning\素材照片及图片\head_580h5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1938" y="3143250"/>
            <a:ext cx="3143250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4" descr="http://tangxinyidian.leefuu.com/members/images/upimages/200805/2008052321034027580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38" y="428625"/>
            <a:ext cx="3071812" cy="269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3" y="1643063"/>
            <a:ext cx="3786187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1843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43000" y="571500"/>
            <a:ext cx="4643438" cy="3571875"/>
          </a:xfrm>
          <a:noFill/>
        </p:spPr>
      </p:pic>
      <p:pic>
        <p:nvPicPr>
          <p:cNvPr id="18436" name="Picture 3" descr="D:\Ji ning\素材照片及图片\u=3621793151,2712477544&amp;fm=0&amp;gp=3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143375"/>
            <a:ext cx="2714625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4" descr="D:\Ji ning\素材照片及图片\xinsrc_4830405300936812237641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13" y="500063"/>
            <a:ext cx="3214687" cy="592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19459" name="Picture 2" descr="D:\Ji ning\素材照片及图片\u=2131644113,4190137077&amp;fm=0&amp;gp=-24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643188" cy="2643188"/>
          </a:xfrm>
          <a:noFill/>
        </p:spPr>
      </p:pic>
      <p:pic>
        <p:nvPicPr>
          <p:cNvPr id="19460" name="Picture 4" descr="http://www.fishjava.com/img/267cedd2/1a988e79156578f9cd8f1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13" y="4071938"/>
            <a:ext cx="2643187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75" y="285750"/>
            <a:ext cx="4071938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28688" y="3786188"/>
            <a:ext cx="3286125" cy="307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05765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38" y="0"/>
            <a:ext cx="3533775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214313" y="2786063"/>
            <a:ext cx="3752850" cy="3676650"/>
          </a:xfrm>
          <a:noFill/>
        </p:spPr>
      </p:pic>
      <p:pic>
        <p:nvPicPr>
          <p:cNvPr id="15366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88" y="3214688"/>
            <a:ext cx="3857625" cy="296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500063"/>
            <a:ext cx="3762375" cy="27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929188" y="500063"/>
            <a:ext cx="3786187" cy="2557462"/>
          </a:xfrm>
          <a:noFill/>
        </p:spPr>
      </p:pic>
      <p:pic>
        <p:nvPicPr>
          <p:cNvPr id="1638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" y="4214813"/>
            <a:ext cx="3286125" cy="188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3" y="3643313"/>
            <a:ext cx="3786187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928813" y="428625"/>
            <a:ext cx="5429250" cy="2324100"/>
          </a:xfrm>
          <a:noFill/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3" y="3143250"/>
            <a:ext cx="2674937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63" y="3214688"/>
            <a:ext cx="285750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>
                <a:ea typeface="宋体" pitchFamily="2" charset="-122"/>
              </a:rPr>
              <a:t>What’s colour?</a:t>
            </a:r>
          </a:p>
        </p:txBody>
      </p:sp>
      <p:pic>
        <p:nvPicPr>
          <p:cNvPr id="18435" name="Picture 2" descr="C:\Users\leo.CLL\Desktop\shutterstock_46035352-300x199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60438" y="1484313"/>
            <a:ext cx="7993062" cy="53022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>
                <a:ea typeface="宋体" pitchFamily="2" charset="-122"/>
              </a:rPr>
              <a:t>What colour?</a:t>
            </a:r>
          </a:p>
        </p:txBody>
      </p:sp>
      <p:pic>
        <p:nvPicPr>
          <p:cNvPr id="19459" name="Picture 2" descr="C:\Users\leo.CLL\Desktop\flowers-colour-optimum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76375" y="1196975"/>
            <a:ext cx="6413500" cy="53879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mtClean="0">
              <a:ea typeface="宋体" pitchFamily="2" charset="-122"/>
            </a:endParaRPr>
          </a:p>
        </p:txBody>
      </p:sp>
      <p:pic>
        <p:nvPicPr>
          <p:cNvPr id="20483" name="Picture 2" descr="C:\Users\leo.CLL\Desktop\450297-xs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63713" y="1258888"/>
            <a:ext cx="5589587" cy="5588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188"/>
            <a:ext cx="51816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14313" y="1785938"/>
            <a:ext cx="2952750" cy="3971925"/>
          </a:xfrm>
          <a:noFill/>
        </p:spPr>
      </p:pic>
      <p:pic>
        <p:nvPicPr>
          <p:cNvPr id="21508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5" y="1285875"/>
            <a:ext cx="3786188" cy="538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1026" name="Picture 2" descr="https://encrypted-tbn0.gstatic.com/images?q=tbn:ANd9GcQt6q__NG5QXv25R8LTczWhmlQjxj6GXisSwqZo--TpFxuCezyJ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928670"/>
            <a:ext cx="7277116" cy="5457837"/>
          </a:xfrm>
          <a:prstGeom prst="rect">
            <a:avLst/>
          </a:prstGeom>
          <a:noFill/>
        </p:spPr>
      </p:pic>
      <p:pic>
        <p:nvPicPr>
          <p:cNvPr id="1028" name="Picture 4" descr="https://encrypted-tbn0.gstatic.com/images?q=tbn:ANd9GcRgXm_VxVKPgZojeotT7s9zmo_Yrw-idnwixLN6MD41FFjyg6ydQ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0099" y="857232"/>
            <a:ext cx="7068643" cy="5572164"/>
          </a:xfrm>
          <a:prstGeom prst="rect">
            <a:avLst/>
          </a:prstGeom>
          <a:noFill/>
        </p:spPr>
      </p:pic>
      <p:pic>
        <p:nvPicPr>
          <p:cNvPr id="1032" name="Picture 8" descr="http://desktophd.org/wp-content/uploads/2012/09/Green-apple-HD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85852" y="928670"/>
            <a:ext cx="7239051" cy="5429288"/>
          </a:xfrm>
          <a:prstGeom prst="rect">
            <a:avLst/>
          </a:prstGeom>
          <a:noFill/>
        </p:spPr>
      </p:pic>
      <p:pic>
        <p:nvPicPr>
          <p:cNvPr id="1036" name="Picture 12" descr="http://www.fullhdapplewallpapers.com/wp-content/uploads/Apple-Real-Apples-Red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43042" y="1000108"/>
            <a:ext cx="6929486" cy="5363410"/>
          </a:xfrm>
          <a:prstGeom prst="rect">
            <a:avLst/>
          </a:prstGeom>
          <a:noFill/>
        </p:spPr>
      </p:pic>
      <p:pic>
        <p:nvPicPr>
          <p:cNvPr id="1038" name="Picture 14" descr="http://bubbleshealth.com/wp-content/uploads/2012/10/egg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857356" y="1000108"/>
            <a:ext cx="6786610" cy="5357850"/>
          </a:xfrm>
          <a:prstGeom prst="rect">
            <a:avLst/>
          </a:prstGeom>
          <a:noFill/>
        </p:spPr>
      </p:pic>
      <p:pic>
        <p:nvPicPr>
          <p:cNvPr id="1040" name="Picture 16" descr="http://www.menzmag.com/wp-content/uploads/2012/08/Blackberry-Fruit.jpg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214546" y="1000108"/>
            <a:ext cx="6675144" cy="44291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Choose your favourite colour</a:t>
            </a:r>
          </a:p>
        </p:txBody>
      </p:sp>
      <p:sp>
        <p:nvSpPr>
          <p:cNvPr id="5529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zh-CN" sz="4400" smtClean="0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4400" b="1" smtClean="0">
                <a:solidFill>
                  <a:srgbClr val="FF0000"/>
                </a:solidFill>
              </a:rPr>
              <a:t>N ǐ xǐhuan shénme yánsè?</a:t>
            </a:r>
            <a:endParaRPr lang="en-US" altLang="zh-CN" sz="4400" smtClean="0"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zh-CN" sz="4400" smtClean="0">
                <a:latin typeface="楷体_GB2312" pitchFamily="49" charset="-122"/>
                <a:ea typeface="楷体_GB2312" pitchFamily="49" charset="-122"/>
              </a:rPr>
              <a:t>A:</a:t>
            </a:r>
            <a:r>
              <a:rPr lang="zh-CN" altLang="en-US" sz="4400" smtClean="0">
                <a:latin typeface="楷体_GB2312" pitchFamily="49" charset="-122"/>
                <a:ea typeface="楷体_GB2312" pitchFamily="49" charset="-122"/>
              </a:rPr>
              <a:t>你 喜欢   什么   颜色？</a:t>
            </a:r>
          </a:p>
          <a:p>
            <a:pPr eaLnBrk="1" hangingPunct="1">
              <a:lnSpc>
                <a:spcPct val="80000"/>
              </a:lnSpc>
            </a:pPr>
            <a:r>
              <a:rPr lang="en-US" altLang="zh-CN" b="1" smtClean="0">
                <a:solidFill>
                  <a:srgbClr val="FF0000"/>
                </a:solidFill>
              </a:rPr>
              <a:t>   W ǒ  xǐhuan</a:t>
            </a:r>
            <a:endParaRPr lang="zh-CN" altLang="en-US" smtClean="0"/>
          </a:p>
          <a:p>
            <a:pPr eaLnBrk="1" hangingPunct="1">
              <a:lnSpc>
                <a:spcPct val="80000"/>
              </a:lnSpc>
            </a:pPr>
            <a:r>
              <a:rPr lang="en-US" altLang="zh-CN" sz="4400" smtClean="0">
                <a:latin typeface="楷体_GB2312" pitchFamily="49" charset="-122"/>
                <a:ea typeface="楷体_GB2312" pitchFamily="49" charset="-122"/>
              </a:rPr>
              <a:t>B:</a:t>
            </a:r>
            <a:r>
              <a:rPr lang="zh-CN" altLang="en-US" sz="4400" smtClean="0">
                <a:latin typeface="楷体_GB2312" pitchFamily="49" charset="-122"/>
                <a:ea typeface="楷体_GB2312" pitchFamily="49" charset="-122"/>
              </a:rPr>
              <a:t>我 喜欢</a:t>
            </a:r>
            <a:r>
              <a:rPr lang="en-US" altLang="zh-CN" sz="4400" smtClean="0">
                <a:latin typeface="楷体_GB2312" pitchFamily="49" charset="-122"/>
                <a:ea typeface="楷体_GB2312" pitchFamily="49" charset="-122"/>
              </a:rPr>
              <a:t>…</a:t>
            </a:r>
          </a:p>
          <a:p>
            <a:pPr eaLnBrk="1" hangingPunct="1">
              <a:lnSpc>
                <a:spcPct val="80000"/>
              </a:lnSpc>
            </a:pPr>
            <a:r>
              <a:rPr lang="en-US" altLang="zh-CN" smtClean="0">
                <a:solidFill>
                  <a:srgbClr val="DA1032"/>
                </a:solidFill>
                <a:latin typeface="楷体_GB2312" pitchFamily="49" charset="-122"/>
                <a:ea typeface="楷体_GB2312" pitchFamily="49" charset="-122"/>
              </a:rPr>
              <a:t>             </a:t>
            </a:r>
            <a:r>
              <a:rPr lang="zh-CN" altLang="en-US" sz="4000" smtClean="0">
                <a:solidFill>
                  <a:srgbClr val="DA1032"/>
                </a:solidFill>
                <a:latin typeface="楷体_GB2312" pitchFamily="49" charset="-122"/>
                <a:ea typeface="楷体_GB2312" pitchFamily="49" charset="-122"/>
              </a:rPr>
              <a:t>红色</a:t>
            </a:r>
            <a:r>
              <a:rPr lang="zh-CN" altLang="en-US" sz="4000" smtClean="0">
                <a:latin typeface="楷体_GB2312" pitchFamily="49" charset="-122"/>
                <a:ea typeface="楷体_GB2312" pitchFamily="49" charset="-122"/>
              </a:rPr>
              <a:t>    </a:t>
            </a:r>
          </a:p>
          <a:p>
            <a:pPr eaLnBrk="1" hangingPunct="1">
              <a:lnSpc>
                <a:spcPct val="80000"/>
              </a:lnSpc>
            </a:pPr>
            <a:r>
              <a:rPr lang="zh-CN" altLang="en-US" sz="4000" smtClean="0">
                <a:solidFill>
                  <a:srgbClr val="2B49DD"/>
                </a:solidFill>
                <a:latin typeface="楷体_GB2312" pitchFamily="49" charset="-122"/>
                <a:ea typeface="楷体_GB2312" pitchFamily="49" charset="-122"/>
              </a:rPr>
              <a:t>               蓝色</a:t>
            </a:r>
            <a:r>
              <a:rPr lang="zh-CN" altLang="en-US" sz="4000" smtClean="0">
                <a:latin typeface="楷体_GB2312" pitchFamily="49" charset="-122"/>
                <a:ea typeface="楷体_GB2312" pitchFamily="49" charset="-122"/>
              </a:rPr>
              <a:t>     </a:t>
            </a:r>
          </a:p>
          <a:p>
            <a:pPr eaLnBrk="1" hangingPunct="1">
              <a:lnSpc>
                <a:spcPct val="80000"/>
              </a:lnSpc>
            </a:pPr>
            <a:r>
              <a:rPr lang="zh-CN" altLang="en-US" sz="4000" smtClean="0">
                <a:solidFill>
                  <a:srgbClr val="D0E509"/>
                </a:solidFill>
                <a:latin typeface="楷体_GB2312" pitchFamily="49" charset="-122"/>
                <a:ea typeface="楷体_GB2312" pitchFamily="49" charset="-122"/>
              </a:rPr>
              <a:t>                     黄色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5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5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142875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zh-CN" sz="6000" smtClean="0">
                <a:solidFill>
                  <a:srgbClr val="0070C0"/>
                </a:solidFill>
                <a:latin typeface="Aharoni" pitchFamily="2" charset="-79"/>
                <a:cs typeface="Aharoni" pitchFamily="2" charset="-79"/>
              </a:rPr>
              <a:t>Wel</a:t>
            </a:r>
            <a:r>
              <a:rPr lang="en-US" altLang="zh-CN" sz="6000" smtClean="0">
                <a:latin typeface="Aharoni" pitchFamily="2" charset="-79"/>
                <a:cs typeface="Aharoni" pitchFamily="2" charset="-79"/>
              </a:rPr>
              <a:t>com</a:t>
            </a:r>
            <a:r>
              <a:rPr lang="en-US" altLang="zh-CN" sz="600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e to </a:t>
            </a:r>
            <a:r>
              <a:rPr lang="en-US" altLang="zh-CN" sz="6000" smtClean="0">
                <a:solidFill>
                  <a:srgbClr val="FFC000"/>
                </a:solidFill>
                <a:latin typeface="Aharoni" pitchFamily="2" charset="-79"/>
                <a:cs typeface="Aharoni" pitchFamily="2" charset="-79"/>
              </a:rPr>
              <a:t>Bei</a:t>
            </a:r>
            <a:r>
              <a:rPr lang="en-US" altLang="zh-CN" sz="6000" smtClean="0">
                <a:solidFill>
                  <a:srgbClr val="00B050"/>
                </a:solidFill>
                <a:latin typeface="Aharoni" pitchFamily="2" charset="-79"/>
                <a:cs typeface="Aharoni" pitchFamily="2" charset="-79"/>
              </a:rPr>
              <a:t>jing</a:t>
            </a:r>
            <a:endParaRPr lang="en-GB" altLang="zh-CN" sz="6000" smtClean="0">
              <a:solidFill>
                <a:srgbClr val="00B050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29699" name="Picture 6" descr="Beibei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l="13208" t="9416" r="11209" b="9291"/>
          <a:stretch>
            <a:fillRect/>
          </a:stretch>
        </p:blipFill>
        <p:spPr>
          <a:xfrm>
            <a:off x="274638" y="4522788"/>
            <a:ext cx="1608137" cy="1728787"/>
          </a:xfrm>
        </p:spPr>
      </p:pic>
      <p:pic>
        <p:nvPicPr>
          <p:cNvPr id="29700" name="Picture 8" descr="Jingjing"/>
          <p:cNvPicPr>
            <a:picLocks noChangeAspect="1" noChangeArrowheads="1"/>
          </p:cNvPicPr>
          <p:nvPr/>
        </p:nvPicPr>
        <p:blipFill>
          <a:blip r:embed="rId4" cstate="print"/>
          <a:srcRect l="10292" t="8417" r="10292" b="8417"/>
          <a:stretch>
            <a:fillRect/>
          </a:stretch>
        </p:blipFill>
        <p:spPr bwMode="auto">
          <a:xfrm>
            <a:off x="2014538" y="4522788"/>
            <a:ext cx="1649412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10" descr="Huanhuan"/>
          <p:cNvPicPr>
            <a:picLocks noChangeAspect="1" noChangeArrowheads="1"/>
          </p:cNvPicPr>
          <p:nvPr/>
        </p:nvPicPr>
        <p:blipFill>
          <a:blip r:embed="rId5" cstate="print"/>
          <a:srcRect l="12209" t="8417" r="12209" b="10292"/>
          <a:stretch>
            <a:fillRect/>
          </a:stretch>
        </p:blipFill>
        <p:spPr bwMode="auto">
          <a:xfrm>
            <a:off x="3814763" y="4522788"/>
            <a:ext cx="1608137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12" descr="Yingying"/>
          <p:cNvPicPr>
            <a:picLocks noChangeAspect="1" noChangeArrowheads="1"/>
          </p:cNvPicPr>
          <p:nvPr/>
        </p:nvPicPr>
        <p:blipFill>
          <a:blip r:embed="rId6" cstate="print"/>
          <a:srcRect l="13208" t="7542" r="11166" b="9291"/>
          <a:stretch>
            <a:fillRect/>
          </a:stretch>
        </p:blipFill>
        <p:spPr bwMode="auto">
          <a:xfrm>
            <a:off x="5578475" y="4522788"/>
            <a:ext cx="1571625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14" descr="Nini"/>
          <p:cNvPicPr>
            <a:picLocks noChangeAspect="1" noChangeArrowheads="1"/>
          </p:cNvPicPr>
          <p:nvPr/>
        </p:nvPicPr>
        <p:blipFill>
          <a:blip r:embed="rId7" cstate="print"/>
          <a:srcRect l="11333" t="7542" r="11166" b="11166"/>
          <a:stretch>
            <a:fillRect/>
          </a:stretch>
        </p:blipFill>
        <p:spPr bwMode="auto">
          <a:xfrm>
            <a:off x="7270750" y="4522788"/>
            <a:ext cx="1647825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矩形 8"/>
          <p:cNvSpPr/>
          <p:nvPr/>
        </p:nvSpPr>
        <p:spPr>
          <a:xfrm>
            <a:off x="7058262" y="2112193"/>
            <a:ext cx="2000200" cy="221599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38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楷体" pitchFamily="2" charset="-122"/>
                <a:ea typeface="华文楷体" pitchFamily="2" charset="-122"/>
              </a:rPr>
              <a:t> </a:t>
            </a:r>
          </a:p>
        </p:txBody>
      </p:sp>
      <p:sp>
        <p:nvSpPr>
          <p:cNvPr id="14" name="矩形 13"/>
          <p:cNvSpPr/>
          <p:nvPr/>
        </p:nvSpPr>
        <p:spPr>
          <a:xfrm>
            <a:off x="5295904" y="2141703"/>
            <a:ext cx="1990740" cy="221599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38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楷体" pitchFamily="2" charset="-122"/>
                <a:ea typeface="华文楷体" pitchFamily="2" charset="-122"/>
              </a:rPr>
              <a:t> </a:t>
            </a:r>
          </a:p>
        </p:txBody>
      </p:sp>
      <p:sp>
        <p:nvSpPr>
          <p:cNvPr id="15" name="矩形 14"/>
          <p:cNvSpPr/>
          <p:nvPr/>
        </p:nvSpPr>
        <p:spPr>
          <a:xfrm>
            <a:off x="500034" y="1548840"/>
            <a:ext cx="107433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+mn-ea"/>
              </a:rPr>
              <a:t>b</a:t>
            </a:r>
            <a:r>
              <a:rPr lang="en-US" altLang="zh-CN" sz="5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+mn-ea"/>
              </a:rPr>
              <a:t>ěi</a:t>
            </a:r>
            <a:endParaRPr lang="zh-CN" altLang="en-US" sz="54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ea typeface="+mn-ea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157176" y="1528310"/>
            <a:ext cx="123142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+mn-ea"/>
              </a:rPr>
              <a:t>j</a:t>
            </a:r>
            <a:r>
              <a:rPr lang="en-US" altLang="zh-CN" sz="5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+mn-ea"/>
              </a:rPr>
              <a:t>īng</a:t>
            </a:r>
            <a:endParaRPr lang="zh-CN" altLang="en-US" sz="54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ea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644584" y="1542378"/>
            <a:ext cx="164179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+mn-ea"/>
              </a:rPr>
              <a:t>h</a:t>
            </a:r>
            <a:r>
              <a:rPr lang="en-US" altLang="zh-CN" sz="5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+mn-ea"/>
              </a:rPr>
              <a:t>uān</a:t>
            </a:r>
            <a:endParaRPr lang="zh-CN" altLang="en-US" sz="54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ea typeface="+mn-ea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574826" y="1548840"/>
            <a:ext cx="154080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+mn-ea"/>
              </a:rPr>
              <a:t> </a:t>
            </a:r>
            <a:r>
              <a:rPr lang="en-US" altLang="zh-CN" sz="54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+mn-ea"/>
              </a:rPr>
              <a:t>y</a:t>
            </a:r>
            <a:r>
              <a:rPr lang="en-US" altLang="zh-CN" sz="5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+mn-ea"/>
              </a:rPr>
              <a:t>íng</a:t>
            </a:r>
            <a:endParaRPr lang="zh-CN" altLang="en-US" sz="54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ea typeface="+mn-ea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599434" y="1544574"/>
            <a:ext cx="90601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b="1" dirty="0" err="1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+mn-ea"/>
              </a:rPr>
              <a:t>nǐ</a:t>
            </a:r>
            <a:endParaRPr lang="zh-CN" altLang="en-US" sz="54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ea typeface="+mn-ea"/>
            </a:endParaRPr>
          </a:p>
        </p:txBody>
      </p:sp>
      <p:pic>
        <p:nvPicPr>
          <p:cNvPr id="29711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86000"/>
            <a:ext cx="1933575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12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14500" y="2357438"/>
            <a:ext cx="184785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13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429000" y="2214563"/>
            <a:ext cx="1924050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14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429250" y="2428875"/>
            <a:ext cx="1790700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15" name="Picture 6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072313" y="2357438"/>
            <a:ext cx="1666875" cy="241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平衡">
  <a:themeElements>
    <a:clrScheme name="平衡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平衡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平衡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2300</TotalTime>
  <Words>544</Words>
  <Application>Microsoft Office PowerPoint</Application>
  <PresentationFormat>On-screen Show (4:3)</PresentationFormat>
  <Paragraphs>202</Paragraphs>
  <Slides>47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48" baseType="lpstr">
      <vt:lpstr>平衡</vt:lpstr>
      <vt:lpstr>Food and hobby</vt:lpstr>
      <vt:lpstr>Food and Fruit      食物和水果 </vt:lpstr>
      <vt:lpstr>     生词      New words</vt:lpstr>
      <vt:lpstr>                chi 吃</vt:lpstr>
      <vt:lpstr>shēngcí生词New words</vt:lpstr>
      <vt:lpstr>Slide 6</vt:lpstr>
      <vt:lpstr>Drinks        饮料 </vt:lpstr>
      <vt:lpstr>shēngcí     生词      New words</vt:lpstr>
      <vt:lpstr>                       吃鸡蛋</vt:lpstr>
      <vt:lpstr>Slide 10</vt:lpstr>
      <vt:lpstr>咖啡</vt:lpstr>
      <vt:lpstr>Hobby       爱好 </vt:lpstr>
      <vt:lpstr>shēngcí     生词      New words</vt:lpstr>
      <vt:lpstr>shēngcí生词New words</vt:lpstr>
      <vt:lpstr>shēngcí生词New words</vt:lpstr>
      <vt:lpstr>shēngcí     生词      New words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Text  课文</vt:lpstr>
      <vt:lpstr>Slide 26</vt:lpstr>
      <vt:lpstr>colour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What’s colour?</vt:lpstr>
      <vt:lpstr>What colour?</vt:lpstr>
      <vt:lpstr>Slide 43</vt:lpstr>
      <vt:lpstr>Slide 44</vt:lpstr>
      <vt:lpstr>Slide 45</vt:lpstr>
      <vt:lpstr>Choose your favourite colour</vt:lpstr>
      <vt:lpstr>Welcome to Beijing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Apple-07</dc:creator>
  <cp:lastModifiedBy>dongqing.liu</cp:lastModifiedBy>
  <cp:revision>414</cp:revision>
  <cp:lastPrinted>2013-01-16T17:56:10Z</cp:lastPrinted>
  <dcterms:created xsi:type="dcterms:W3CDTF">2012-11-19T18:23:30Z</dcterms:created>
  <dcterms:modified xsi:type="dcterms:W3CDTF">2013-03-15T19:55:34Z</dcterms:modified>
</cp:coreProperties>
</file>