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4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7"/>
  </p:notesMasterIdLst>
  <p:sldIdLst>
    <p:sldId id="256" r:id="rId2"/>
    <p:sldId id="332" r:id="rId3"/>
    <p:sldId id="331" r:id="rId4"/>
    <p:sldId id="287" r:id="rId5"/>
    <p:sldId id="290" r:id="rId6"/>
    <p:sldId id="288" r:id="rId7"/>
    <p:sldId id="291" r:id="rId8"/>
    <p:sldId id="292" r:id="rId9"/>
    <p:sldId id="289" r:id="rId10"/>
    <p:sldId id="333" r:id="rId11"/>
    <p:sldId id="334" r:id="rId12"/>
    <p:sldId id="335" r:id="rId13"/>
    <p:sldId id="336" r:id="rId14"/>
    <p:sldId id="339" r:id="rId15"/>
    <p:sldId id="362" r:id="rId16"/>
    <p:sldId id="340" r:id="rId17"/>
    <p:sldId id="341" r:id="rId18"/>
    <p:sldId id="363" r:id="rId19"/>
    <p:sldId id="364" r:id="rId20"/>
    <p:sldId id="264" r:id="rId21"/>
    <p:sldId id="342" r:id="rId22"/>
    <p:sldId id="346" r:id="rId23"/>
    <p:sldId id="347" r:id="rId24"/>
    <p:sldId id="265" r:id="rId25"/>
    <p:sldId id="365" r:id="rId26"/>
    <p:sldId id="366" r:id="rId27"/>
    <p:sldId id="267" r:id="rId28"/>
    <p:sldId id="266" r:id="rId29"/>
    <p:sldId id="268" r:id="rId30"/>
    <p:sldId id="258" r:id="rId31"/>
    <p:sldId id="269" r:id="rId32"/>
    <p:sldId id="273" r:id="rId33"/>
    <p:sldId id="274" r:id="rId34"/>
    <p:sldId id="271" r:id="rId35"/>
    <p:sldId id="369" r:id="rId36"/>
    <p:sldId id="368" r:id="rId37"/>
    <p:sldId id="370" r:id="rId38"/>
    <p:sldId id="367" r:id="rId39"/>
    <p:sldId id="259" r:id="rId40"/>
    <p:sldId id="272" r:id="rId41"/>
    <p:sldId id="285" r:id="rId42"/>
    <p:sldId id="324" r:id="rId43"/>
    <p:sldId id="286" r:id="rId44"/>
    <p:sldId id="260" r:id="rId45"/>
    <p:sldId id="261" r:id="rId46"/>
    <p:sldId id="361" r:id="rId47"/>
    <p:sldId id="348" r:id="rId48"/>
    <p:sldId id="295" r:id="rId49"/>
    <p:sldId id="308" r:id="rId50"/>
    <p:sldId id="373" r:id="rId51"/>
    <p:sldId id="374" r:id="rId52"/>
    <p:sldId id="372" r:id="rId53"/>
    <p:sldId id="296" r:id="rId54"/>
    <p:sldId id="371" r:id="rId55"/>
    <p:sldId id="349" r:id="rId56"/>
    <p:sldId id="350" r:id="rId57"/>
    <p:sldId id="351" r:id="rId58"/>
    <p:sldId id="297" r:id="rId59"/>
    <p:sldId id="352" r:id="rId60"/>
    <p:sldId id="353" r:id="rId61"/>
    <p:sldId id="355" r:id="rId62"/>
    <p:sldId id="356" r:id="rId63"/>
    <p:sldId id="309" r:id="rId64"/>
    <p:sldId id="357" r:id="rId65"/>
    <p:sldId id="310" r:id="rId66"/>
    <p:sldId id="311" r:id="rId67"/>
    <p:sldId id="358" r:id="rId68"/>
    <p:sldId id="312" r:id="rId69"/>
    <p:sldId id="313" r:id="rId70"/>
    <p:sldId id="359" r:id="rId71"/>
    <p:sldId id="360" r:id="rId72"/>
    <p:sldId id="315" r:id="rId73"/>
    <p:sldId id="316" r:id="rId74"/>
    <p:sldId id="317" r:id="rId75"/>
    <p:sldId id="318" r:id="rId76"/>
    <p:sldId id="319" r:id="rId77"/>
    <p:sldId id="320" r:id="rId78"/>
    <p:sldId id="301" r:id="rId79"/>
    <p:sldId id="302" r:id="rId80"/>
    <p:sldId id="321" r:id="rId81"/>
    <p:sldId id="303" r:id="rId82"/>
    <p:sldId id="322" r:id="rId83"/>
    <p:sldId id="304" r:id="rId84"/>
    <p:sldId id="305" r:id="rId85"/>
    <p:sldId id="323" r:id="rId8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531" autoAdjust="0"/>
    <p:restoredTop sz="93971" autoAdjust="0"/>
  </p:normalViewPr>
  <p:slideViewPr>
    <p:cSldViewPr snapToGrid="0">
      <p:cViewPr varScale="1">
        <p:scale>
          <a:sx n="64" d="100"/>
          <a:sy n="64" d="100"/>
        </p:scale>
        <p:origin x="1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heme" Target="theme/theme1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9.xml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大學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3"/>
      <dgm:spPr/>
    </dgm:pt>
    <dgm:pt modelId="{54ED7851-1B76-46ED-B001-1C6B692104CF}" type="pres">
      <dgm:prSet presAssocID="{3A6CAB11-6197-4213-8AF2-55AD7C688699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1" presStyleCnt="3"/>
      <dgm:spPr/>
    </dgm:pt>
    <dgm:pt modelId="{BE723E73-4E82-4EE4-A336-CF2AD106B628}" type="pres">
      <dgm:prSet presAssocID="{17779D6E-4B0F-4313-BA91-85D0DA1EC7A5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1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3"/>
      <dgm:spPr/>
    </dgm:pt>
    <dgm:pt modelId="{67EB0CB8-2E7E-47E1-80B9-83A326194988}" type="pres">
      <dgm:prSet presAssocID="{4F585A11-D5C3-493E-98DD-9977C5907E9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4" custScaleX="1497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3" presStyleCnt="4" custScaleX="1563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CA610B9-FD6E-43BA-AC8D-D467244B6773}" type="presOf" srcId="{17779D6E-4B0F-4313-BA91-85D0DA1EC7A5}" destId="{BE723E73-4E82-4EE4-A336-CF2AD106B628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CA07D1AF-B361-4A92-AAD1-B12208DB95BF}" srcId="{2A3EA7BC-4A8C-442A-A38E-A13BA2D368AA}" destId="{8E2D4A30-D328-4A1B-B80F-329EB95B1982}" srcOrd="3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61612D91-6105-4520-B3A0-5A402BF3C0FE}" srcId="{2A3EA7BC-4A8C-442A-A38E-A13BA2D368AA}" destId="{17779D6E-4B0F-4313-BA91-85D0DA1EC7A5}" srcOrd="1" destOrd="0" parTransId="{75E427A2-EF12-4B53-8801-C4B7854001B3}" sibTransId="{48E3363B-665F-4D02-A4C0-16B0E9F0FFA2}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50248A1F-4E49-43F2-B81B-FBDBD90E7EE7}" type="presOf" srcId="{CD25A5C6-A14A-426F-9F5A-47A27100F71B}" destId="{645DA5F1-5EA7-4354-B687-AE933DDF03E0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8B0B4B27-41E4-4D36-8AF5-4118B8920FA1}" type="presParOf" srcId="{8F2D152C-B473-4253-81A2-4432765065A9}" destId="{4F60B201-AAAE-4175-9814-4AE21726D789}" srcOrd="2" destOrd="0" presId="urn:microsoft.com/office/officeart/2005/8/layout/StepDownProcess"/>
    <dgm:cxn modelId="{20944226-E64B-489C-A2CB-BD9CDCCAF364}" type="presParOf" srcId="{4F60B201-AAAE-4175-9814-4AE21726D789}" destId="{AD9BDEDE-B11D-4B44-8F45-53C3C12138C1}" srcOrd="0" destOrd="0" presId="urn:microsoft.com/office/officeart/2005/8/layout/StepDownProcess"/>
    <dgm:cxn modelId="{55C2BF48-589C-48D3-BE05-B0505DA628A6}" type="presParOf" srcId="{4F60B201-AAAE-4175-9814-4AE21726D789}" destId="{BE723E73-4E82-4EE4-A336-CF2AD106B628}" srcOrd="1" destOrd="0" presId="urn:microsoft.com/office/officeart/2005/8/layout/StepDownProcess"/>
    <dgm:cxn modelId="{78B48286-FF9A-46EB-9A69-FD617ACE476B}" type="presParOf" srcId="{4F60B201-AAAE-4175-9814-4AE21726D789}" destId="{645DA5F1-5EA7-4354-B687-AE933DDF03E0}" srcOrd="2" destOrd="0" presId="urn:microsoft.com/office/officeart/2005/8/layout/StepDownProcess"/>
    <dgm:cxn modelId="{6DD0CCAD-8118-4EFA-9D79-9599FB900E9F}" type="presParOf" srcId="{8F2D152C-B473-4253-81A2-4432765065A9}" destId="{4B2D77C6-7768-4CE0-BF61-060AD56F3C5F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0007FA85-E85B-401C-A39F-89A15912FC7D}" type="presParOf" srcId="{8F2D152C-B473-4253-81A2-4432765065A9}" destId="{F063F6EA-6578-4387-A265-0851F214E7B5}" srcOrd="6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C705C72-AA4E-42FA-8BEE-76B6994D38FC}">
      <dgm:prSet phldrT="[文字]" custT="1"/>
      <dgm:spPr/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99CF11-410E-4ADC-B46E-4381A204B81F}" type="par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BA8DA7CD-157F-43AC-927B-9A56DF8BF316}" type="sib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F990CF77-A777-41DC-A2E2-FEFD5A7E5191}">
      <dgm:prSet phldrT="[文字]" custT="1"/>
      <dgm:spPr>
        <a:solidFill>
          <a:srgbClr val="92D050"/>
        </a:solidFill>
      </dgm:spPr>
      <dgm:t>
        <a:bodyPr/>
        <a:lstStyle/>
        <a:p>
          <a:pPr>
            <a:lnSpc>
              <a:spcPts val="4800"/>
            </a:lnSpc>
          </a:pPr>
          <a:r>
            <a:rPr lang="zh-TW" altLang="en-US" sz="3200" u="sng" dirty="0" smtClean="0"/>
            <a:t>子上</a:t>
          </a:r>
          <a:r>
            <a:rPr lang="zh-TW" altLang="en-US" sz="3200" dirty="0" smtClean="0"/>
            <a:t>門人</a:t>
          </a:r>
          <a:endParaRPr lang="zh-TW" altLang="en-US" sz="3200" dirty="0"/>
        </a:p>
      </dgm:t>
    </dgm:pt>
    <dgm:pt modelId="{2AC8EE7A-9F9D-4670-9647-B4EFB904BFA8}" type="par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7997064A-AD08-407B-B52C-7BCCD63F23F2}" type="sib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86B0DD7A-A4D3-47BA-AD28-989A92A6DE06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AA689E29-9BB1-456C-9DF8-F7DC95957375}" type="par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F274FB16-AB09-46BF-96D6-2142989E73F9}" type="sib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4"/>
      <dgm:spPr/>
    </dgm:pt>
    <dgm:pt modelId="{54ED7851-1B76-46ED-B001-1C6B692104CF}" type="pres">
      <dgm:prSet presAssocID="{3A6CAB11-6197-4213-8AF2-55AD7C688699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5" custScaleX="176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EB43C95E-6F02-4CB1-84D6-F8B348751663}" type="pres">
      <dgm:prSet presAssocID="{86B0DD7A-A4D3-47BA-AD28-989A92A6DE06}" presName="composite" presStyleCnt="0"/>
      <dgm:spPr/>
    </dgm:pt>
    <dgm:pt modelId="{AE5EFC0F-29D2-47BA-99EC-961DE7313B59}" type="pres">
      <dgm:prSet presAssocID="{86B0DD7A-A4D3-47BA-AD28-989A92A6DE06}" presName="bentUpArrow1" presStyleLbl="alignImgPlace1" presStyleIdx="1" presStyleCnt="4"/>
      <dgm:spPr/>
    </dgm:pt>
    <dgm:pt modelId="{ACC1E6FC-1E04-4D9B-B037-60F1E7C11831}" type="pres">
      <dgm:prSet presAssocID="{86B0DD7A-A4D3-47BA-AD28-989A92A6DE06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9014D1-715D-497C-BDC6-46825F8CC0DC}" type="pres">
      <dgm:prSet presAssocID="{86B0DD7A-A4D3-47BA-AD28-989A92A6DE06}" presName="ChildText" presStyleLbl="revTx" presStyleIdx="1" presStyleCnt="5" custScaleX="228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54DC9-D99A-49CF-A01B-EAF94981FEDA}" type="pres">
      <dgm:prSet presAssocID="{F274FB16-AB09-46BF-96D6-2142989E73F9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4"/>
      <dgm:spPr/>
    </dgm:pt>
    <dgm:pt modelId="{67EB0CB8-2E7E-47E1-80B9-83A326194988}" type="pres">
      <dgm:prSet presAssocID="{4F585A11-D5C3-493E-98DD-9977C5907E96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5" custScaleX="1866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D9B2F1C9-0654-43F2-AB8A-2117BE9380CF}" type="pres">
      <dgm:prSet presAssocID="{F990CF77-A777-41DC-A2E2-FEFD5A7E5191}" presName="composite" presStyleCnt="0"/>
      <dgm:spPr/>
    </dgm:pt>
    <dgm:pt modelId="{F20D61F3-99FC-4344-8F69-F28CA3FD5D80}" type="pres">
      <dgm:prSet presAssocID="{F990CF77-A777-41DC-A2E2-FEFD5A7E5191}" presName="bentUpArrow1" presStyleLbl="alignImgPlace1" presStyleIdx="3" presStyleCnt="4"/>
      <dgm:spPr/>
    </dgm:pt>
    <dgm:pt modelId="{B095F197-9519-4C82-8952-67299744126D}" type="pres">
      <dgm:prSet presAssocID="{F990CF77-A777-41DC-A2E2-FEFD5A7E5191}" presName="ParentText" presStyleLbl="node1" presStyleIdx="3" presStyleCnt="5" custScaleY="13352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05B0E5-9B9A-4067-9EB3-71677DA23B27}" type="pres">
      <dgm:prSet presAssocID="{F990CF77-A777-41DC-A2E2-FEFD5A7E519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0CDDCC4-773B-4223-AB67-D55383E9B846}" type="pres">
      <dgm:prSet presAssocID="{7997064A-AD08-407B-B52C-7BCCD63F23F2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4" presStyleCnt="5" custScaleX="1949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7B966D6B-9A89-4F8F-9C27-9E57E4179774}" srcId="{2A3EA7BC-4A8C-442A-A38E-A13BA2D368AA}" destId="{86B0DD7A-A4D3-47BA-AD28-989A92A6DE06}" srcOrd="1" destOrd="0" parTransId="{AA689E29-9BB1-456C-9DF8-F7DC95957375}" sibTransId="{F274FB16-AB09-46BF-96D6-2142989E73F9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74D987E1-6D44-41B2-B6D0-085E79939196}" srcId="{2A3EA7BC-4A8C-442A-A38E-A13BA2D368AA}" destId="{F990CF77-A777-41DC-A2E2-FEFD5A7E5191}" srcOrd="3" destOrd="0" parTransId="{2AC8EE7A-9F9D-4670-9647-B4EFB904BFA8}" sibTransId="{7997064A-AD08-407B-B52C-7BCCD63F23F2}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B572761E-67AD-45E6-A610-D76B69C6767D}" type="presOf" srcId="{F990CF77-A777-41DC-A2E2-FEFD5A7E5191}" destId="{B095F197-9519-4C82-8952-67299744126D}" srcOrd="0" destOrd="0" presId="urn:microsoft.com/office/officeart/2005/8/layout/StepDownProcess"/>
    <dgm:cxn modelId="{1AB49A85-F7CB-44EF-9921-2000CEE27FBE}" type="presOf" srcId="{86B0DD7A-A4D3-47BA-AD28-989A92A6DE06}" destId="{ACC1E6FC-1E04-4D9B-B037-60F1E7C11831}" srcOrd="0" destOrd="0" presId="urn:microsoft.com/office/officeart/2005/8/layout/StepDownProcess"/>
    <dgm:cxn modelId="{CA07D1AF-B361-4A92-AAD1-B12208DB95BF}" srcId="{2A3EA7BC-4A8C-442A-A38E-A13BA2D368AA}" destId="{8E2D4A30-D328-4A1B-B80F-329EB95B1982}" srcOrd="4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01DA09CA-42DA-4E56-9F94-A10A91AC0614}" srcId="{86B0DD7A-A4D3-47BA-AD28-989A92A6DE06}" destId="{5C705C72-AA4E-42FA-8BEE-76B6994D38FC}" srcOrd="0" destOrd="0" parTransId="{0C99CF11-410E-4ADC-B46E-4381A204B81F}" sibTransId="{BA8DA7CD-157F-43AC-927B-9A56DF8BF316}"/>
    <dgm:cxn modelId="{A7AEFD6D-D8FD-458A-933D-5FDF8F86D90B}" type="presOf" srcId="{5C705C72-AA4E-42FA-8BEE-76B6994D38FC}" destId="{209014D1-715D-497C-BDC6-46825F8CC0DC}" srcOrd="0" destOrd="0" presId="urn:microsoft.com/office/officeart/2005/8/layout/StepDownProcess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E3585700-AC87-43DA-8034-0B53745DF8DF}" type="presParOf" srcId="{8F2D152C-B473-4253-81A2-4432765065A9}" destId="{EB43C95E-6F02-4CB1-84D6-F8B348751663}" srcOrd="2" destOrd="0" presId="urn:microsoft.com/office/officeart/2005/8/layout/StepDownProcess"/>
    <dgm:cxn modelId="{1699FBF7-52EA-4AE0-A1D3-30F4691896F2}" type="presParOf" srcId="{EB43C95E-6F02-4CB1-84D6-F8B348751663}" destId="{AE5EFC0F-29D2-47BA-99EC-961DE7313B59}" srcOrd="0" destOrd="0" presId="urn:microsoft.com/office/officeart/2005/8/layout/StepDownProcess"/>
    <dgm:cxn modelId="{66E299AF-15D9-4847-B16F-D025EB0E0D5C}" type="presParOf" srcId="{EB43C95E-6F02-4CB1-84D6-F8B348751663}" destId="{ACC1E6FC-1E04-4D9B-B037-60F1E7C11831}" srcOrd="1" destOrd="0" presId="urn:microsoft.com/office/officeart/2005/8/layout/StepDownProcess"/>
    <dgm:cxn modelId="{9485A783-07C4-4264-869C-74CB352B2EEE}" type="presParOf" srcId="{EB43C95E-6F02-4CB1-84D6-F8B348751663}" destId="{209014D1-715D-497C-BDC6-46825F8CC0DC}" srcOrd="2" destOrd="0" presId="urn:microsoft.com/office/officeart/2005/8/layout/StepDownProcess"/>
    <dgm:cxn modelId="{52D80BF1-B1D3-4A3C-B506-560D822CA77D}" type="presParOf" srcId="{8F2D152C-B473-4253-81A2-4432765065A9}" destId="{42C54DC9-D99A-49CF-A01B-EAF94981FEDA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D2CF16A9-F774-4D3E-A4C8-67F730B7A8C1}" type="presParOf" srcId="{8F2D152C-B473-4253-81A2-4432765065A9}" destId="{D9B2F1C9-0654-43F2-AB8A-2117BE9380CF}" srcOrd="6" destOrd="0" presId="urn:microsoft.com/office/officeart/2005/8/layout/StepDownProcess"/>
    <dgm:cxn modelId="{278B46B8-CBC0-43CE-AF8F-FA4D59055075}" type="presParOf" srcId="{D9B2F1C9-0654-43F2-AB8A-2117BE9380CF}" destId="{F20D61F3-99FC-4344-8F69-F28CA3FD5D80}" srcOrd="0" destOrd="0" presId="urn:microsoft.com/office/officeart/2005/8/layout/StepDownProcess"/>
    <dgm:cxn modelId="{51142CE1-2DFF-4685-AD40-91AAB049B7A8}" type="presParOf" srcId="{D9B2F1C9-0654-43F2-AB8A-2117BE9380CF}" destId="{B095F197-9519-4C82-8952-67299744126D}" srcOrd="1" destOrd="0" presId="urn:microsoft.com/office/officeart/2005/8/layout/StepDownProcess"/>
    <dgm:cxn modelId="{9963B1BB-9760-460E-A4E2-4D9C026D943C}" type="presParOf" srcId="{D9B2F1C9-0654-43F2-AB8A-2117BE9380CF}" destId="{6F05B0E5-9B9A-4067-9EB3-71677DA23B27}" srcOrd="2" destOrd="0" presId="urn:microsoft.com/office/officeart/2005/8/layout/StepDownProcess"/>
    <dgm:cxn modelId="{52A58DD8-E9DE-4887-9EAF-38140E1AE59C}" type="presParOf" srcId="{8F2D152C-B473-4253-81A2-4432765065A9}" destId="{50CDDCC4-773B-4223-AB67-D55383E9B846}" srcOrd="7" destOrd="0" presId="urn:microsoft.com/office/officeart/2005/8/layout/StepDownProcess"/>
    <dgm:cxn modelId="{0007FA85-E85B-401C-A39F-89A15912FC7D}" type="presParOf" srcId="{8F2D152C-B473-4253-81A2-4432765065A9}" destId="{F063F6EA-6578-4387-A265-0851F214E7B5}" srcOrd="8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29CAA5-CE06-40EA-A70A-13063D0023D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5B35244-6415-40B9-AA8E-0FEA62E633AA}">
      <dgm:prSet phldrT="[文字]" custT="1"/>
      <dgm:spPr/>
      <dgm:t>
        <a:bodyPr vert="vert"/>
        <a:lstStyle/>
        <a:p>
          <a:r>
            <a:rPr lang="zh-TW" altLang="en-US" sz="3200" dirty="0" smtClean="0"/>
            <a:t>大學二綱</a:t>
          </a:r>
          <a:endParaRPr lang="zh-TW" altLang="en-US" sz="3200" dirty="0"/>
        </a:p>
      </dgm:t>
    </dgm:pt>
    <dgm:pt modelId="{CD77673E-EDF7-4CCE-9966-57A615CC2F98}" type="par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DCEA5433-B34B-4249-B2CA-C2E6292E6EE8}" type="sib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158E2066-1940-48C0-AAF4-8089368BCBC0}">
      <dgm:prSet phldrT="[文字]" custT="1"/>
      <dgm:spPr/>
      <dgm:t>
        <a:bodyPr/>
        <a:lstStyle/>
        <a:p>
          <a:r>
            <a:rPr lang="zh-TW" altLang="en-US" sz="3200" dirty="0" smtClean="0"/>
            <a:t>明明德</a:t>
          </a:r>
          <a:endParaRPr lang="zh-TW" altLang="en-US" sz="3200" dirty="0"/>
        </a:p>
      </dgm:t>
    </dgm:pt>
    <dgm:pt modelId="{EA88435A-8BE1-4325-AF02-07F3D9D56824}" type="par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0E91C80E-BAD4-41D2-BB1B-D21A669BD4D3}" type="sib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75F959BF-528B-421B-B2C8-137C8FE70390}">
      <dgm:prSet phldrT="[文字]" custT="1"/>
      <dgm:spPr/>
      <dgm:t>
        <a:bodyPr/>
        <a:lstStyle/>
        <a:p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129852F5-2FB8-44A5-AE93-870EE19498CF}" type="par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BE8739BB-7DBD-4C88-92B7-EFDC128E78A5}" type="sib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A5A18334-9332-4470-AA53-88EEFE22E5F0}">
      <dgm:prSet phldrT="[文字]" custT="1"/>
      <dgm:spPr/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AE3786EE-E9CC-4CA6-8318-51745361D02A}" type="par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DABCC34F-836D-4F8E-AF2C-850CBF8AAEDE}" type="sib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F6E3FFB2-2B4A-44E4-A1C4-829A8DFC8897}">
      <dgm:prSet phldrT="[文字]" custT="1"/>
      <dgm:spPr/>
      <dgm:t>
        <a:bodyPr/>
        <a:lstStyle/>
        <a:p>
          <a:r>
            <a:rPr lang="zh-TW" altLang="en-US" sz="3200" dirty="0" smtClean="0"/>
            <a:t>格物</a:t>
          </a:r>
          <a:endParaRPr lang="zh-TW" altLang="en-US" sz="3200" dirty="0"/>
        </a:p>
      </dgm:t>
    </dgm:pt>
    <dgm:pt modelId="{CCF73436-7457-4744-A2B3-37ED2CA90141}" type="par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9DC0B19C-C3B8-46C1-84E9-AA6D9011FA70}" type="sib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B931EF5D-807D-4D59-9338-B98794778338}">
      <dgm:prSet phldrT="[文字]" custT="1"/>
      <dgm:spPr/>
      <dgm:t>
        <a:bodyPr/>
        <a:lstStyle/>
        <a:p>
          <a:r>
            <a:rPr lang="zh-TW" altLang="en-US" sz="3200" dirty="0" smtClean="0"/>
            <a:t>致知</a:t>
          </a:r>
          <a:endParaRPr lang="zh-TW" altLang="en-US" sz="3200" dirty="0"/>
        </a:p>
      </dgm:t>
    </dgm:pt>
    <dgm:pt modelId="{046E14E1-B403-4F76-A003-D26168F68EDD}" type="par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4DCB8BBC-ADC4-4DC6-8573-BF8FF693ABE7}" type="sib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C8BF8E3D-CA84-492E-BA58-A36B98878C0D}">
      <dgm:prSet phldrT="[文字]" custT="1"/>
      <dgm:spPr/>
      <dgm:t>
        <a:bodyPr/>
        <a:lstStyle/>
        <a:p>
          <a:r>
            <a:rPr lang="zh-TW" altLang="en-US" sz="3200" dirty="0" smtClean="0"/>
            <a:t>誠意</a:t>
          </a:r>
          <a:endParaRPr lang="zh-TW" altLang="en-US" sz="3200" dirty="0"/>
        </a:p>
      </dgm:t>
    </dgm:pt>
    <dgm:pt modelId="{8E6542A7-1C7D-4CC6-8EF0-101400042D15}" type="par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C13C87A-B77C-4A67-B091-2FDC4C00AF67}" type="sib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AACA180-79FF-4EB5-A48C-3E35D3BDE11F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555A49-768C-404D-8579-01C4BC5F308C}" type="par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75731860-5DE9-49F5-BE0A-35E65ADF5D0C}" type="sib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6FEA3D32-3B5C-469B-9258-FEC3CADFDD13}">
      <dgm:prSet phldrT="[文字]" custT="1"/>
      <dgm:spPr/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BD2BDCB4-9280-4BF6-AE4F-2332382CB627}" type="par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40732388-945A-4899-9382-0950078D6067}" type="sib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A6607B77-B646-45DB-959F-13A49EA92D92}">
      <dgm:prSet phldrT="[文字]" custT="1"/>
      <dgm:spPr/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C18D9742-CD12-4A17-99E2-96D8EC8971D5}" type="par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BCD2BA0B-DF13-403A-815B-6B337B722BED}" type="sib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E3061747-806D-4FD5-8D4C-D0437404D6E7}">
      <dgm:prSet phldrT="[文字]" custT="1"/>
      <dgm:spPr/>
      <dgm:t>
        <a:bodyPr/>
        <a:lstStyle/>
        <a:p>
          <a:r>
            <a:rPr lang="zh-TW" altLang="en-US" sz="3200" dirty="0" smtClean="0"/>
            <a:t>平天下</a:t>
          </a:r>
          <a:endParaRPr lang="zh-TW" altLang="en-US" sz="3200" dirty="0"/>
        </a:p>
      </dgm:t>
    </dgm:pt>
    <dgm:pt modelId="{A266391D-D7AD-499C-9343-569E19944556}" type="par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B0424FD8-82C4-4417-BC2D-F792E1550E97}" type="sib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9B694584-B6C3-4B87-9E33-D573E23144D9}" type="pres">
      <dgm:prSet presAssocID="{D429CAA5-CE06-40EA-A70A-13063D0023D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C7AC4A2-A607-4BCB-A5B9-E674FEA90BFC}" type="pres">
      <dgm:prSet presAssocID="{D5B35244-6415-40B9-AA8E-0FEA62E633AA}" presName="root1" presStyleCnt="0"/>
      <dgm:spPr/>
    </dgm:pt>
    <dgm:pt modelId="{7A4C7566-282F-45A9-A0DF-9DCDCD104CA5}" type="pres">
      <dgm:prSet presAssocID="{D5B35244-6415-40B9-AA8E-0FEA62E633AA}" presName="LevelOneTextNode" presStyleLbl="node0" presStyleIdx="0" presStyleCnt="1" custScaleX="150261" custLinFactX="-156213" custLinFactNeighborX="-200000" custLinFactNeighborY="7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EA1B0-8C50-4685-96EB-96627F66B901}" type="pres">
      <dgm:prSet presAssocID="{D5B35244-6415-40B9-AA8E-0FEA62E633AA}" presName="level2hierChild" presStyleCnt="0"/>
      <dgm:spPr/>
    </dgm:pt>
    <dgm:pt modelId="{9E424DF7-EC47-42D3-84B5-47FB593CD124}" type="pres">
      <dgm:prSet presAssocID="{EA88435A-8BE1-4325-AF02-07F3D9D5682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5E50DCA-35F9-4292-9D7C-8870F785A26E}" type="pres">
      <dgm:prSet presAssocID="{EA88435A-8BE1-4325-AF02-07F3D9D5682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005F8C9D-76BA-478C-865D-8F9B0DD23296}" type="pres">
      <dgm:prSet presAssocID="{158E2066-1940-48C0-AAF4-8089368BCBC0}" presName="root2" presStyleCnt="0"/>
      <dgm:spPr/>
    </dgm:pt>
    <dgm:pt modelId="{5A401309-B5F5-457E-856D-C3B9410A8F3E}" type="pres">
      <dgm:prSet presAssocID="{158E2066-1940-48C0-AAF4-8089368BCBC0}" presName="LevelTwoTextNode" presStyleLbl="node2" presStyleIdx="0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586602-7C59-4028-B972-38327EA8EB0E}" type="pres">
      <dgm:prSet presAssocID="{158E2066-1940-48C0-AAF4-8089368BCBC0}" presName="level3hierChild" presStyleCnt="0"/>
      <dgm:spPr/>
    </dgm:pt>
    <dgm:pt modelId="{26A32A57-8CDD-4CAD-BFCF-3787EA8D2E20}" type="pres">
      <dgm:prSet presAssocID="{CCF73436-7457-4744-A2B3-37ED2CA90141}" presName="conn2-1" presStyleLbl="parChTrans1D3" presStyleIdx="0" presStyleCnt="8"/>
      <dgm:spPr/>
      <dgm:t>
        <a:bodyPr/>
        <a:lstStyle/>
        <a:p>
          <a:endParaRPr lang="zh-TW" altLang="en-US"/>
        </a:p>
      </dgm:t>
    </dgm:pt>
    <dgm:pt modelId="{778DAF76-3ECB-4F6E-BFA9-B324D9A1B08B}" type="pres">
      <dgm:prSet presAssocID="{CCF73436-7457-4744-A2B3-37ED2CA90141}" presName="connTx" presStyleLbl="parChTrans1D3" presStyleIdx="0" presStyleCnt="8"/>
      <dgm:spPr/>
      <dgm:t>
        <a:bodyPr/>
        <a:lstStyle/>
        <a:p>
          <a:endParaRPr lang="zh-TW" altLang="en-US"/>
        </a:p>
      </dgm:t>
    </dgm:pt>
    <dgm:pt modelId="{A4155B64-E56F-418B-9E86-1EC002F6F30C}" type="pres">
      <dgm:prSet presAssocID="{F6E3FFB2-2B4A-44E4-A1C4-829A8DFC8897}" presName="root2" presStyleCnt="0"/>
      <dgm:spPr/>
    </dgm:pt>
    <dgm:pt modelId="{133A10A4-11FC-478B-B581-3405FD6AC19C}" type="pres">
      <dgm:prSet presAssocID="{F6E3FFB2-2B4A-44E4-A1C4-829A8DFC8897}" presName="LevelTwoTextNode" presStyleLbl="node3" presStyleIdx="0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FD8369-C012-4485-BCE2-9830D49AE7E1}" type="pres">
      <dgm:prSet presAssocID="{F6E3FFB2-2B4A-44E4-A1C4-829A8DFC8897}" presName="level3hierChild" presStyleCnt="0"/>
      <dgm:spPr/>
    </dgm:pt>
    <dgm:pt modelId="{69327E8D-5665-4400-A474-E5E9438AAEED}" type="pres">
      <dgm:prSet presAssocID="{046E14E1-B403-4F76-A003-D26168F68EDD}" presName="conn2-1" presStyleLbl="parChTrans1D3" presStyleIdx="1" presStyleCnt="8"/>
      <dgm:spPr/>
      <dgm:t>
        <a:bodyPr/>
        <a:lstStyle/>
        <a:p>
          <a:endParaRPr lang="zh-TW" altLang="en-US"/>
        </a:p>
      </dgm:t>
    </dgm:pt>
    <dgm:pt modelId="{1FDF6375-2980-4C78-BE5D-0193DB328827}" type="pres">
      <dgm:prSet presAssocID="{046E14E1-B403-4F76-A003-D26168F68EDD}" presName="connTx" presStyleLbl="parChTrans1D3" presStyleIdx="1" presStyleCnt="8"/>
      <dgm:spPr/>
      <dgm:t>
        <a:bodyPr/>
        <a:lstStyle/>
        <a:p>
          <a:endParaRPr lang="zh-TW" altLang="en-US"/>
        </a:p>
      </dgm:t>
    </dgm:pt>
    <dgm:pt modelId="{6AA617BA-8497-453C-969D-7624FAE36CB4}" type="pres">
      <dgm:prSet presAssocID="{B931EF5D-807D-4D59-9338-B98794778338}" presName="root2" presStyleCnt="0"/>
      <dgm:spPr/>
    </dgm:pt>
    <dgm:pt modelId="{1E0981C3-FF77-4CF2-84C9-A0F21FBAA8EE}" type="pres">
      <dgm:prSet presAssocID="{B931EF5D-807D-4D59-9338-B98794778338}" presName="LevelTwoTextNod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58248E-CFDE-42A9-A232-F03C9F65693B}" type="pres">
      <dgm:prSet presAssocID="{B931EF5D-807D-4D59-9338-B98794778338}" presName="level3hierChild" presStyleCnt="0"/>
      <dgm:spPr/>
    </dgm:pt>
    <dgm:pt modelId="{DBCECD76-7B87-4BCC-8C13-167627090CDA}" type="pres">
      <dgm:prSet presAssocID="{8E6542A7-1C7D-4CC6-8EF0-101400042D15}" presName="conn2-1" presStyleLbl="parChTrans1D3" presStyleIdx="2" presStyleCnt="8"/>
      <dgm:spPr/>
      <dgm:t>
        <a:bodyPr/>
        <a:lstStyle/>
        <a:p>
          <a:endParaRPr lang="zh-TW" altLang="en-US"/>
        </a:p>
      </dgm:t>
    </dgm:pt>
    <dgm:pt modelId="{23FCDF95-0663-488F-ABE4-F958C14105CB}" type="pres">
      <dgm:prSet presAssocID="{8E6542A7-1C7D-4CC6-8EF0-101400042D15}" presName="connTx" presStyleLbl="parChTrans1D3" presStyleIdx="2" presStyleCnt="8"/>
      <dgm:spPr/>
      <dgm:t>
        <a:bodyPr/>
        <a:lstStyle/>
        <a:p>
          <a:endParaRPr lang="zh-TW" altLang="en-US"/>
        </a:p>
      </dgm:t>
    </dgm:pt>
    <dgm:pt modelId="{B307147E-C082-4197-91B4-D6866A96BDE6}" type="pres">
      <dgm:prSet presAssocID="{C8BF8E3D-CA84-492E-BA58-A36B98878C0D}" presName="root2" presStyleCnt="0"/>
      <dgm:spPr/>
    </dgm:pt>
    <dgm:pt modelId="{778FC69C-1617-4AB9-9876-21DF341A78A0}" type="pres">
      <dgm:prSet presAssocID="{C8BF8E3D-CA84-492E-BA58-A36B98878C0D}" presName="LevelTwoTextNod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EF57A7-FBCE-4493-9181-9CC0BD4C1DAD}" type="pres">
      <dgm:prSet presAssocID="{C8BF8E3D-CA84-492E-BA58-A36B98878C0D}" presName="level3hierChild" presStyleCnt="0"/>
      <dgm:spPr/>
    </dgm:pt>
    <dgm:pt modelId="{EDE641D7-F2B4-4A59-9B28-7AEFAFF89B28}" type="pres">
      <dgm:prSet presAssocID="{05555A49-768C-404D-8579-01C4BC5F308C}" presName="conn2-1" presStyleLbl="parChTrans1D3" presStyleIdx="3" presStyleCnt="8"/>
      <dgm:spPr/>
      <dgm:t>
        <a:bodyPr/>
        <a:lstStyle/>
        <a:p>
          <a:endParaRPr lang="zh-TW" altLang="en-US"/>
        </a:p>
      </dgm:t>
    </dgm:pt>
    <dgm:pt modelId="{61B87BDF-9E60-45CD-A06F-031200D45C2D}" type="pres">
      <dgm:prSet presAssocID="{05555A49-768C-404D-8579-01C4BC5F308C}" presName="connTx" presStyleLbl="parChTrans1D3" presStyleIdx="3" presStyleCnt="8"/>
      <dgm:spPr/>
      <dgm:t>
        <a:bodyPr/>
        <a:lstStyle/>
        <a:p>
          <a:endParaRPr lang="zh-TW" altLang="en-US"/>
        </a:p>
      </dgm:t>
    </dgm:pt>
    <dgm:pt modelId="{7452E150-85D1-473A-934D-8C01BEDD0A44}" type="pres">
      <dgm:prSet presAssocID="{FAACA180-79FF-4EB5-A48C-3E35D3BDE11F}" presName="root2" presStyleCnt="0"/>
      <dgm:spPr/>
    </dgm:pt>
    <dgm:pt modelId="{6364A2C5-97B6-4F0B-BB20-4C8B8F4E34F8}" type="pres">
      <dgm:prSet presAssocID="{FAACA180-79FF-4EB5-A48C-3E35D3BDE11F}" presName="LevelTwoTextNod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CE8214-0F0D-4580-98C7-19674B0B6B88}" type="pres">
      <dgm:prSet presAssocID="{FAACA180-79FF-4EB5-A48C-3E35D3BDE11F}" presName="level3hierChild" presStyleCnt="0"/>
      <dgm:spPr/>
    </dgm:pt>
    <dgm:pt modelId="{028C4507-D2BE-4BB2-8807-D5106DD89320}" type="pres">
      <dgm:prSet presAssocID="{129852F5-2FB8-44A5-AE93-870EE19498C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70FE849-AD02-4555-84B0-E61A5A174E74}" type="pres">
      <dgm:prSet presAssocID="{129852F5-2FB8-44A5-AE93-870EE19498C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6CCC1D-ADCA-40EE-970C-E8195FBBF661}" type="pres">
      <dgm:prSet presAssocID="{75F959BF-528B-421B-B2C8-137C8FE70390}" presName="root2" presStyleCnt="0"/>
      <dgm:spPr/>
    </dgm:pt>
    <dgm:pt modelId="{DD6A563A-5594-4973-8DBF-EBA65F74A80C}" type="pres">
      <dgm:prSet presAssocID="{75F959BF-528B-421B-B2C8-137C8FE70390}" presName="LevelTwoTextNode" presStyleLbl="node2" presStyleIdx="1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261E82-98B7-4C01-AD36-0276D49311EB}" type="pres">
      <dgm:prSet presAssocID="{75F959BF-528B-421B-B2C8-137C8FE70390}" presName="level3hierChild" presStyleCnt="0"/>
      <dgm:spPr/>
    </dgm:pt>
    <dgm:pt modelId="{73EA8E62-1FC0-42FC-BBD9-8753C1352A20}" type="pres">
      <dgm:prSet presAssocID="{AE3786EE-E9CC-4CA6-8318-51745361D02A}" presName="conn2-1" presStyleLbl="parChTrans1D3" presStyleIdx="4" presStyleCnt="8"/>
      <dgm:spPr/>
      <dgm:t>
        <a:bodyPr/>
        <a:lstStyle/>
        <a:p>
          <a:endParaRPr lang="zh-TW" altLang="en-US"/>
        </a:p>
      </dgm:t>
    </dgm:pt>
    <dgm:pt modelId="{DC320A98-8EA9-44E1-9B4F-5982AE252D37}" type="pres">
      <dgm:prSet presAssocID="{AE3786EE-E9CC-4CA6-8318-51745361D02A}" presName="connTx" presStyleLbl="parChTrans1D3" presStyleIdx="4" presStyleCnt="8"/>
      <dgm:spPr/>
      <dgm:t>
        <a:bodyPr/>
        <a:lstStyle/>
        <a:p>
          <a:endParaRPr lang="zh-TW" altLang="en-US"/>
        </a:p>
      </dgm:t>
    </dgm:pt>
    <dgm:pt modelId="{7D0E5F1B-2909-4E09-A0D9-576C6083E527}" type="pres">
      <dgm:prSet presAssocID="{A5A18334-9332-4470-AA53-88EEFE22E5F0}" presName="root2" presStyleCnt="0"/>
      <dgm:spPr/>
    </dgm:pt>
    <dgm:pt modelId="{8E14DE71-48D2-4871-BB4B-6471A1E58AA5}" type="pres">
      <dgm:prSet presAssocID="{A5A18334-9332-4470-AA53-88EEFE22E5F0}" presName="LevelTwoTextNod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40BCD0E-2E25-43E6-8D6D-CC9FB95C52DE}" type="pres">
      <dgm:prSet presAssocID="{A5A18334-9332-4470-AA53-88EEFE22E5F0}" presName="level3hierChild" presStyleCnt="0"/>
      <dgm:spPr/>
    </dgm:pt>
    <dgm:pt modelId="{361C837F-D3D4-4EF3-9DE2-D3F770E39204}" type="pres">
      <dgm:prSet presAssocID="{BD2BDCB4-9280-4BF6-AE4F-2332382CB627}" presName="conn2-1" presStyleLbl="parChTrans1D3" presStyleIdx="5" presStyleCnt="8"/>
      <dgm:spPr/>
      <dgm:t>
        <a:bodyPr/>
        <a:lstStyle/>
        <a:p>
          <a:endParaRPr lang="zh-TW" altLang="en-US"/>
        </a:p>
      </dgm:t>
    </dgm:pt>
    <dgm:pt modelId="{AE9BB764-DF04-4996-AF81-EB412766F19E}" type="pres">
      <dgm:prSet presAssocID="{BD2BDCB4-9280-4BF6-AE4F-2332382CB627}" presName="connTx" presStyleLbl="parChTrans1D3" presStyleIdx="5" presStyleCnt="8"/>
      <dgm:spPr/>
      <dgm:t>
        <a:bodyPr/>
        <a:lstStyle/>
        <a:p>
          <a:endParaRPr lang="zh-TW" altLang="en-US"/>
        </a:p>
      </dgm:t>
    </dgm:pt>
    <dgm:pt modelId="{F6E421BC-668B-4C0B-AA60-A51D1251B6CA}" type="pres">
      <dgm:prSet presAssocID="{6FEA3D32-3B5C-469B-9258-FEC3CADFDD13}" presName="root2" presStyleCnt="0"/>
      <dgm:spPr/>
    </dgm:pt>
    <dgm:pt modelId="{A578196B-BFBC-4693-8141-46B82BDECAE3}" type="pres">
      <dgm:prSet presAssocID="{6FEA3D32-3B5C-469B-9258-FEC3CADFDD13}" presName="LevelTwoTextNod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99A629-89FA-4017-912B-FD64A1D259F0}" type="pres">
      <dgm:prSet presAssocID="{6FEA3D32-3B5C-469B-9258-FEC3CADFDD13}" presName="level3hierChild" presStyleCnt="0"/>
      <dgm:spPr/>
    </dgm:pt>
    <dgm:pt modelId="{1776BAC9-5672-491A-968E-A82C6FC30BCB}" type="pres">
      <dgm:prSet presAssocID="{C18D9742-CD12-4A17-99E2-96D8EC8971D5}" presName="conn2-1" presStyleLbl="parChTrans1D3" presStyleIdx="6" presStyleCnt="8"/>
      <dgm:spPr/>
      <dgm:t>
        <a:bodyPr/>
        <a:lstStyle/>
        <a:p>
          <a:endParaRPr lang="zh-TW" altLang="en-US"/>
        </a:p>
      </dgm:t>
    </dgm:pt>
    <dgm:pt modelId="{AC4F5A45-2255-45DD-83BB-51CDC82B716A}" type="pres">
      <dgm:prSet presAssocID="{C18D9742-CD12-4A17-99E2-96D8EC8971D5}" presName="connTx" presStyleLbl="parChTrans1D3" presStyleIdx="6" presStyleCnt="8"/>
      <dgm:spPr/>
      <dgm:t>
        <a:bodyPr/>
        <a:lstStyle/>
        <a:p>
          <a:endParaRPr lang="zh-TW" altLang="en-US"/>
        </a:p>
      </dgm:t>
    </dgm:pt>
    <dgm:pt modelId="{40D3DCA5-85A9-45BC-9A53-BB22790405A2}" type="pres">
      <dgm:prSet presAssocID="{A6607B77-B646-45DB-959F-13A49EA92D92}" presName="root2" presStyleCnt="0"/>
      <dgm:spPr/>
    </dgm:pt>
    <dgm:pt modelId="{396BA7A6-EF80-46A5-9C8F-9DD8C875E17A}" type="pres">
      <dgm:prSet presAssocID="{A6607B77-B646-45DB-959F-13A49EA92D92}" presName="LevelTwoTextNod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F2F9D-96D8-457D-A011-BD595F5E9368}" type="pres">
      <dgm:prSet presAssocID="{A6607B77-B646-45DB-959F-13A49EA92D92}" presName="level3hierChild" presStyleCnt="0"/>
      <dgm:spPr/>
    </dgm:pt>
    <dgm:pt modelId="{7BD1EE88-80F8-40E4-B8FE-1BEAD706FE6E}" type="pres">
      <dgm:prSet presAssocID="{A266391D-D7AD-499C-9343-569E19944556}" presName="conn2-1" presStyleLbl="parChTrans1D3" presStyleIdx="7" presStyleCnt="8"/>
      <dgm:spPr/>
      <dgm:t>
        <a:bodyPr/>
        <a:lstStyle/>
        <a:p>
          <a:endParaRPr lang="zh-TW" altLang="en-US"/>
        </a:p>
      </dgm:t>
    </dgm:pt>
    <dgm:pt modelId="{43F942DC-FF01-4F98-878C-C76C00A2D0F9}" type="pres">
      <dgm:prSet presAssocID="{A266391D-D7AD-499C-9343-569E19944556}" presName="connTx" presStyleLbl="parChTrans1D3" presStyleIdx="7" presStyleCnt="8"/>
      <dgm:spPr/>
      <dgm:t>
        <a:bodyPr/>
        <a:lstStyle/>
        <a:p>
          <a:endParaRPr lang="zh-TW" altLang="en-US"/>
        </a:p>
      </dgm:t>
    </dgm:pt>
    <dgm:pt modelId="{6FE7B95B-96CC-4FB2-9019-6FDB723A4429}" type="pres">
      <dgm:prSet presAssocID="{E3061747-806D-4FD5-8D4C-D0437404D6E7}" presName="root2" presStyleCnt="0"/>
      <dgm:spPr/>
    </dgm:pt>
    <dgm:pt modelId="{2908F5B7-C359-4F79-AB1C-30B59B329C21}" type="pres">
      <dgm:prSet presAssocID="{E3061747-806D-4FD5-8D4C-D0437404D6E7}" presName="LevelTwoTextNod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E44041-FF65-4359-977D-6F065B3569C2}" type="pres">
      <dgm:prSet presAssocID="{E3061747-806D-4FD5-8D4C-D0437404D6E7}" presName="level3hierChild" presStyleCnt="0"/>
      <dgm:spPr/>
    </dgm:pt>
  </dgm:ptLst>
  <dgm:cxnLst>
    <dgm:cxn modelId="{639E23A2-24D1-4337-A691-A23CA5AB5B0F}" type="presOf" srcId="{BD2BDCB4-9280-4BF6-AE4F-2332382CB627}" destId="{AE9BB764-DF04-4996-AF81-EB412766F19E}" srcOrd="1" destOrd="0" presId="urn:microsoft.com/office/officeart/2008/layout/HorizontalMultiLevelHierarchy"/>
    <dgm:cxn modelId="{87F02C17-0211-492F-B7E3-740B5D3225AD}" type="presOf" srcId="{AE3786EE-E9CC-4CA6-8318-51745361D02A}" destId="{DC320A98-8EA9-44E1-9B4F-5982AE252D37}" srcOrd="1" destOrd="0" presId="urn:microsoft.com/office/officeart/2008/layout/HorizontalMultiLevelHierarchy"/>
    <dgm:cxn modelId="{AFA72E43-894D-4008-9A29-F4DF9F1EA6DF}" type="presOf" srcId="{A266391D-D7AD-499C-9343-569E19944556}" destId="{43F942DC-FF01-4F98-878C-C76C00A2D0F9}" srcOrd="1" destOrd="0" presId="urn:microsoft.com/office/officeart/2008/layout/HorizontalMultiLevelHierarchy"/>
    <dgm:cxn modelId="{5BFE40C0-5ECB-4CE0-B99C-2A5608EF7D74}" type="presOf" srcId="{C8BF8E3D-CA84-492E-BA58-A36B98878C0D}" destId="{778FC69C-1617-4AB9-9876-21DF341A78A0}" srcOrd="0" destOrd="0" presId="urn:microsoft.com/office/officeart/2008/layout/HorizontalMultiLevelHierarchy"/>
    <dgm:cxn modelId="{C968BE5A-03A7-42F8-B2B9-2FC80E96D453}" srcId="{D429CAA5-CE06-40EA-A70A-13063D0023D0}" destId="{D5B35244-6415-40B9-AA8E-0FEA62E633AA}" srcOrd="0" destOrd="0" parTransId="{CD77673E-EDF7-4CCE-9966-57A615CC2F98}" sibTransId="{DCEA5433-B34B-4249-B2CA-C2E6292E6EE8}"/>
    <dgm:cxn modelId="{CCD105CE-A4D1-41D9-98E1-F310A9CBE58C}" type="presOf" srcId="{6FEA3D32-3B5C-469B-9258-FEC3CADFDD13}" destId="{A578196B-BFBC-4693-8141-46B82BDECAE3}" srcOrd="0" destOrd="0" presId="urn:microsoft.com/office/officeart/2008/layout/HorizontalMultiLevelHierarchy"/>
    <dgm:cxn modelId="{99EE2984-C219-48FF-BCF1-BA0AD24BF2A9}" type="presOf" srcId="{8E6542A7-1C7D-4CC6-8EF0-101400042D15}" destId="{DBCECD76-7B87-4BCC-8C13-167627090CDA}" srcOrd="0" destOrd="0" presId="urn:microsoft.com/office/officeart/2008/layout/HorizontalMultiLevelHierarchy"/>
    <dgm:cxn modelId="{188801F7-8B06-481E-8ED9-6A0D4211A6CF}" type="presOf" srcId="{129852F5-2FB8-44A5-AE93-870EE19498CF}" destId="{870FE849-AD02-4555-84B0-E61A5A174E74}" srcOrd="1" destOrd="0" presId="urn:microsoft.com/office/officeart/2008/layout/HorizontalMultiLevelHierarchy"/>
    <dgm:cxn modelId="{6E2D8752-F643-4C49-AD65-FE9BE1ACCC3A}" type="presOf" srcId="{A266391D-D7AD-499C-9343-569E19944556}" destId="{7BD1EE88-80F8-40E4-B8FE-1BEAD706FE6E}" srcOrd="0" destOrd="0" presId="urn:microsoft.com/office/officeart/2008/layout/HorizontalMultiLevelHierarchy"/>
    <dgm:cxn modelId="{51459C17-45CB-4CA6-A54F-368CFCEE5D31}" type="presOf" srcId="{129852F5-2FB8-44A5-AE93-870EE19498CF}" destId="{028C4507-D2BE-4BB2-8807-D5106DD89320}" srcOrd="0" destOrd="0" presId="urn:microsoft.com/office/officeart/2008/layout/HorizontalMultiLevelHierarchy"/>
    <dgm:cxn modelId="{16538AD1-3F6E-44E9-8C36-6FD8A3BBD21B}" type="presOf" srcId="{FAACA180-79FF-4EB5-A48C-3E35D3BDE11F}" destId="{6364A2C5-97B6-4F0B-BB20-4C8B8F4E34F8}" srcOrd="0" destOrd="0" presId="urn:microsoft.com/office/officeart/2008/layout/HorizontalMultiLevelHierarchy"/>
    <dgm:cxn modelId="{08D07570-1B78-4508-A95B-39933203CE36}" type="presOf" srcId="{75F959BF-528B-421B-B2C8-137C8FE70390}" destId="{DD6A563A-5594-4973-8DBF-EBA65F74A80C}" srcOrd="0" destOrd="0" presId="urn:microsoft.com/office/officeart/2008/layout/HorizontalMultiLevelHierarchy"/>
    <dgm:cxn modelId="{152540D1-2609-44AE-9B36-3FA66A4DC4C7}" type="presOf" srcId="{E3061747-806D-4FD5-8D4C-D0437404D6E7}" destId="{2908F5B7-C359-4F79-AB1C-30B59B329C21}" srcOrd="0" destOrd="0" presId="urn:microsoft.com/office/officeart/2008/layout/HorizontalMultiLevelHierarchy"/>
    <dgm:cxn modelId="{3BA96EC3-9915-49DF-9430-E1E7D93340D1}" type="presOf" srcId="{A6607B77-B646-45DB-959F-13A49EA92D92}" destId="{396BA7A6-EF80-46A5-9C8F-9DD8C875E17A}" srcOrd="0" destOrd="0" presId="urn:microsoft.com/office/officeart/2008/layout/HorizontalMultiLevelHierarchy"/>
    <dgm:cxn modelId="{0FA4EED2-8242-47A6-A4C1-354894D8ED19}" srcId="{158E2066-1940-48C0-AAF4-8089368BCBC0}" destId="{F6E3FFB2-2B4A-44E4-A1C4-829A8DFC8897}" srcOrd="0" destOrd="0" parTransId="{CCF73436-7457-4744-A2B3-37ED2CA90141}" sibTransId="{9DC0B19C-C3B8-46C1-84E9-AA6D9011FA70}"/>
    <dgm:cxn modelId="{5DAC9B03-1607-4DBB-8F92-1A61B2B48C41}" type="presOf" srcId="{CCF73436-7457-4744-A2B3-37ED2CA90141}" destId="{26A32A57-8CDD-4CAD-BFCF-3787EA8D2E20}" srcOrd="0" destOrd="0" presId="urn:microsoft.com/office/officeart/2008/layout/HorizontalMultiLevelHierarchy"/>
    <dgm:cxn modelId="{91A306A9-9B3A-4769-AB6C-B56111547258}" type="presOf" srcId="{B931EF5D-807D-4D59-9338-B98794778338}" destId="{1E0981C3-FF77-4CF2-84C9-A0F21FBAA8EE}" srcOrd="0" destOrd="0" presId="urn:microsoft.com/office/officeart/2008/layout/HorizontalMultiLevelHierarchy"/>
    <dgm:cxn modelId="{C0A15CAA-9212-41BB-865D-0F3B32E0C2D0}" type="presOf" srcId="{C18D9742-CD12-4A17-99E2-96D8EC8971D5}" destId="{AC4F5A45-2255-45DD-83BB-51CDC82B716A}" srcOrd="1" destOrd="0" presId="urn:microsoft.com/office/officeart/2008/layout/HorizontalMultiLevelHierarchy"/>
    <dgm:cxn modelId="{48CBD6F7-362D-4DDD-9AAC-92CE895A4280}" type="presOf" srcId="{EA88435A-8BE1-4325-AF02-07F3D9D56824}" destId="{9E424DF7-EC47-42D3-84B5-47FB593CD124}" srcOrd="0" destOrd="0" presId="urn:microsoft.com/office/officeart/2008/layout/HorizontalMultiLevelHierarchy"/>
    <dgm:cxn modelId="{3B1EDD9F-21AE-4046-B66A-B1615BA46CBF}" type="presOf" srcId="{05555A49-768C-404D-8579-01C4BC5F308C}" destId="{EDE641D7-F2B4-4A59-9B28-7AEFAFF89B28}" srcOrd="0" destOrd="0" presId="urn:microsoft.com/office/officeart/2008/layout/HorizontalMultiLevelHierarchy"/>
    <dgm:cxn modelId="{A143E880-659C-4A69-B352-80551A7EAB1C}" type="presOf" srcId="{F6E3FFB2-2B4A-44E4-A1C4-829A8DFC8897}" destId="{133A10A4-11FC-478B-B581-3405FD6AC19C}" srcOrd="0" destOrd="0" presId="urn:microsoft.com/office/officeart/2008/layout/HorizontalMultiLevelHierarchy"/>
    <dgm:cxn modelId="{83611052-735C-4EA9-8A26-4582B426383C}" srcId="{75F959BF-528B-421B-B2C8-137C8FE70390}" destId="{A5A18334-9332-4470-AA53-88EEFE22E5F0}" srcOrd="0" destOrd="0" parTransId="{AE3786EE-E9CC-4CA6-8318-51745361D02A}" sibTransId="{DABCC34F-836D-4F8E-AF2C-850CBF8AAEDE}"/>
    <dgm:cxn modelId="{253399D8-1382-4518-9120-CC53427609D7}" type="presOf" srcId="{05555A49-768C-404D-8579-01C4BC5F308C}" destId="{61B87BDF-9E60-45CD-A06F-031200D45C2D}" srcOrd="1" destOrd="0" presId="urn:microsoft.com/office/officeart/2008/layout/HorizontalMultiLevelHierarchy"/>
    <dgm:cxn modelId="{C7C1C4B1-2985-4A3D-AFEA-2840CDE7B9BD}" type="presOf" srcId="{158E2066-1940-48C0-AAF4-8089368BCBC0}" destId="{5A401309-B5F5-457E-856D-C3B9410A8F3E}" srcOrd="0" destOrd="0" presId="urn:microsoft.com/office/officeart/2008/layout/HorizontalMultiLevelHierarchy"/>
    <dgm:cxn modelId="{9DC10863-78E3-4DA0-A76B-2BA4044AF3E5}" srcId="{75F959BF-528B-421B-B2C8-137C8FE70390}" destId="{E3061747-806D-4FD5-8D4C-D0437404D6E7}" srcOrd="3" destOrd="0" parTransId="{A266391D-D7AD-499C-9343-569E19944556}" sibTransId="{B0424FD8-82C4-4417-BC2D-F792E1550E97}"/>
    <dgm:cxn modelId="{AC6057A5-2CF4-4728-BF98-54917DE34353}" type="presOf" srcId="{046E14E1-B403-4F76-A003-D26168F68EDD}" destId="{69327E8D-5665-4400-A474-E5E9438AAEED}" srcOrd="0" destOrd="0" presId="urn:microsoft.com/office/officeart/2008/layout/HorizontalMultiLevelHierarchy"/>
    <dgm:cxn modelId="{C420F9C0-5B40-4C42-963F-65DF68EB0581}" type="presOf" srcId="{CCF73436-7457-4744-A2B3-37ED2CA90141}" destId="{778DAF76-3ECB-4F6E-BFA9-B324D9A1B08B}" srcOrd="1" destOrd="0" presId="urn:microsoft.com/office/officeart/2008/layout/HorizontalMultiLevelHierarchy"/>
    <dgm:cxn modelId="{380F3B67-D055-437B-87A1-301CD7CB41DB}" srcId="{158E2066-1940-48C0-AAF4-8089368BCBC0}" destId="{B931EF5D-807D-4D59-9338-B98794778338}" srcOrd="1" destOrd="0" parTransId="{046E14E1-B403-4F76-A003-D26168F68EDD}" sibTransId="{4DCB8BBC-ADC4-4DC6-8573-BF8FF693ABE7}"/>
    <dgm:cxn modelId="{9C41623D-21DC-42F3-A6D6-13C96E842F90}" type="presOf" srcId="{D5B35244-6415-40B9-AA8E-0FEA62E633AA}" destId="{7A4C7566-282F-45A9-A0DF-9DCDCD104CA5}" srcOrd="0" destOrd="0" presId="urn:microsoft.com/office/officeart/2008/layout/HorizontalMultiLevelHierarchy"/>
    <dgm:cxn modelId="{54753809-4344-431C-BBD7-EF7AE3AB743A}" type="presOf" srcId="{D429CAA5-CE06-40EA-A70A-13063D0023D0}" destId="{9B694584-B6C3-4B87-9E33-D573E23144D9}" srcOrd="0" destOrd="0" presId="urn:microsoft.com/office/officeart/2008/layout/HorizontalMultiLevelHierarchy"/>
    <dgm:cxn modelId="{55713792-AC4B-4C79-8B3A-E062FDFA199F}" srcId="{158E2066-1940-48C0-AAF4-8089368BCBC0}" destId="{C8BF8E3D-CA84-492E-BA58-A36B98878C0D}" srcOrd="2" destOrd="0" parTransId="{8E6542A7-1C7D-4CC6-8EF0-101400042D15}" sibTransId="{FC13C87A-B77C-4A67-B091-2FDC4C00AF67}"/>
    <dgm:cxn modelId="{B557A9F7-11FD-47E8-8BB4-21476C43CF1A}" srcId="{D5B35244-6415-40B9-AA8E-0FEA62E633AA}" destId="{75F959BF-528B-421B-B2C8-137C8FE70390}" srcOrd="1" destOrd="0" parTransId="{129852F5-2FB8-44A5-AE93-870EE19498CF}" sibTransId="{BE8739BB-7DBD-4C88-92B7-EFDC128E78A5}"/>
    <dgm:cxn modelId="{293B10F8-6290-474C-A8FD-1C975BC17EBC}" srcId="{D5B35244-6415-40B9-AA8E-0FEA62E633AA}" destId="{158E2066-1940-48C0-AAF4-8089368BCBC0}" srcOrd="0" destOrd="0" parTransId="{EA88435A-8BE1-4325-AF02-07F3D9D56824}" sibTransId="{0E91C80E-BAD4-41D2-BB1B-D21A669BD4D3}"/>
    <dgm:cxn modelId="{57307AB1-C00A-43FA-84A4-DBCE41DDC3A8}" type="presOf" srcId="{EA88435A-8BE1-4325-AF02-07F3D9D56824}" destId="{B5E50DCA-35F9-4292-9D7C-8870F785A26E}" srcOrd="1" destOrd="0" presId="urn:microsoft.com/office/officeart/2008/layout/HorizontalMultiLevelHierarchy"/>
    <dgm:cxn modelId="{E9DE1777-037E-4618-B5DC-6C9BC5350E9A}" srcId="{75F959BF-528B-421B-B2C8-137C8FE70390}" destId="{A6607B77-B646-45DB-959F-13A49EA92D92}" srcOrd="2" destOrd="0" parTransId="{C18D9742-CD12-4A17-99E2-96D8EC8971D5}" sibTransId="{BCD2BA0B-DF13-403A-815B-6B337B722BED}"/>
    <dgm:cxn modelId="{2BB57D57-9A0D-4894-9A5A-F0FA29C9E9CC}" type="presOf" srcId="{A5A18334-9332-4470-AA53-88EEFE22E5F0}" destId="{8E14DE71-48D2-4871-BB4B-6471A1E58AA5}" srcOrd="0" destOrd="0" presId="urn:microsoft.com/office/officeart/2008/layout/HorizontalMultiLevelHierarchy"/>
    <dgm:cxn modelId="{DBEB1587-CD28-405D-8899-23A3F6944536}" type="presOf" srcId="{C18D9742-CD12-4A17-99E2-96D8EC8971D5}" destId="{1776BAC9-5672-491A-968E-A82C6FC30BCB}" srcOrd="0" destOrd="0" presId="urn:microsoft.com/office/officeart/2008/layout/HorizontalMultiLevelHierarchy"/>
    <dgm:cxn modelId="{09AB4C25-024A-4415-BF64-180A76DC6B75}" type="presOf" srcId="{AE3786EE-E9CC-4CA6-8318-51745361D02A}" destId="{73EA8E62-1FC0-42FC-BBD9-8753C1352A20}" srcOrd="0" destOrd="0" presId="urn:microsoft.com/office/officeart/2008/layout/HorizontalMultiLevelHierarchy"/>
    <dgm:cxn modelId="{354F0236-383D-4160-8A81-58D80F25E9B1}" type="presOf" srcId="{046E14E1-B403-4F76-A003-D26168F68EDD}" destId="{1FDF6375-2980-4C78-BE5D-0193DB328827}" srcOrd="1" destOrd="0" presId="urn:microsoft.com/office/officeart/2008/layout/HorizontalMultiLevelHierarchy"/>
    <dgm:cxn modelId="{A24FA967-CBC9-4C36-BF34-824799A57743}" srcId="{75F959BF-528B-421B-B2C8-137C8FE70390}" destId="{6FEA3D32-3B5C-469B-9258-FEC3CADFDD13}" srcOrd="1" destOrd="0" parTransId="{BD2BDCB4-9280-4BF6-AE4F-2332382CB627}" sibTransId="{40732388-945A-4899-9382-0950078D6067}"/>
    <dgm:cxn modelId="{51CA3576-6831-4F8A-B853-154DD2F947CA}" srcId="{158E2066-1940-48C0-AAF4-8089368BCBC0}" destId="{FAACA180-79FF-4EB5-A48C-3E35D3BDE11F}" srcOrd="3" destOrd="0" parTransId="{05555A49-768C-404D-8579-01C4BC5F308C}" sibTransId="{75731860-5DE9-49F5-BE0A-35E65ADF5D0C}"/>
    <dgm:cxn modelId="{438E5BE0-4AFB-4D23-BA77-BDA85ABD6DFE}" type="presOf" srcId="{8E6542A7-1C7D-4CC6-8EF0-101400042D15}" destId="{23FCDF95-0663-488F-ABE4-F958C14105CB}" srcOrd="1" destOrd="0" presId="urn:microsoft.com/office/officeart/2008/layout/HorizontalMultiLevelHierarchy"/>
    <dgm:cxn modelId="{23D7C615-F8B5-4270-82AF-0DDA2B54AF0B}" type="presOf" srcId="{BD2BDCB4-9280-4BF6-AE4F-2332382CB627}" destId="{361C837F-D3D4-4EF3-9DE2-D3F770E39204}" srcOrd="0" destOrd="0" presId="urn:microsoft.com/office/officeart/2008/layout/HorizontalMultiLevelHierarchy"/>
    <dgm:cxn modelId="{FCFDCC38-024E-488E-B0D0-09CFDAA22D9B}" type="presParOf" srcId="{9B694584-B6C3-4B87-9E33-D573E23144D9}" destId="{2C7AC4A2-A607-4BCB-A5B9-E674FEA90BFC}" srcOrd="0" destOrd="0" presId="urn:microsoft.com/office/officeart/2008/layout/HorizontalMultiLevelHierarchy"/>
    <dgm:cxn modelId="{CDEB5743-5F94-46C5-AA16-F997032A253D}" type="presParOf" srcId="{2C7AC4A2-A607-4BCB-A5B9-E674FEA90BFC}" destId="{7A4C7566-282F-45A9-A0DF-9DCDCD104CA5}" srcOrd="0" destOrd="0" presId="urn:microsoft.com/office/officeart/2008/layout/HorizontalMultiLevelHierarchy"/>
    <dgm:cxn modelId="{E6509BC9-546E-4B16-A549-1429426AA82E}" type="presParOf" srcId="{2C7AC4A2-A607-4BCB-A5B9-E674FEA90BFC}" destId="{6F3EA1B0-8C50-4685-96EB-96627F66B901}" srcOrd="1" destOrd="0" presId="urn:microsoft.com/office/officeart/2008/layout/HorizontalMultiLevelHierarchy"/>
    <dgm:cxn modelId="{5A5A2E06-6E03-43D2-8E93-3A8D447A61FE}" type="presParOf" srcId="{6F3EA1B0-8C50-4685-96EB-96627F66B901}" destId="{9E424DF7-EC47-42D3-84B5-47FB593CD124}" srcOrd="0" destOrd="0" presId="urn:microsoft.com/office/officeart/2008/layout/HorizontalMultiLevelHierarchy"/>
    <dgm:cxn modelId="{C4FBB3C9-2F80-4BC3-BF97-E6CCC6191B61}" type="presParOf" srcId="{9E424DF7-EC47-42D3-84B5-47FB593CD124}" destId="{B5E50DCA-35F9-4292-9D7C-8870F785A26E}" srcOrd="0" destOrd="0" presId="urn:microsoft.com/office/officeart/2008/layout/HorizontalMultiLevelHierarchy"/>
    <dgm:cxn modelId="{D8695E9B-35BE-4304-8FAC-3A9D2F8B1A84}" type="presParOf" srcId="{6F3EA1B0-8C50-4685-96EB-96627F66B901}" destId="{005F8C9D-76BA-478C-865D-8F9B0DD23296}" srcOrd="1" destOrd="0" presId="urn:microsoft.com/office/officeart/2008/layout/HorizontalMultiLevelHierarchy"/>
    <dgm:cxn modelId="{9DDF6B09-831E-4F00-939F-64C165CEE169}" type="presParOf" srcId="{005F8C9D-76BA-478C-865D-8F9B0DD23296}" destId="{5A401309-B5F5-457E-856D-C3B9410A8F3E}" srcOrd="0" destOrd="0" presId="urn:microsoft.com/office/officeart/2008/layout/HorizontalMultiLevelHierarchy"/>
    <dgm:cxn modelId="{B78D390D-D14F-461D-AFB0-1EB224384917}" type="presParOf" srcId="{005F8C9D-76BA-478C-865D-8F9B0DD23296}" destId="{E7586602-7C59-4028-B972-38327EA8EB0E}" srcOrd="1" destOrd="0" presId="urn:microsoft.com/office/officeart/2008/layout/HorizontalMultiLevelHierarchy"/>
    <dgm:cxn modelId="{B15C2C42-8E91-4DEE-9850-F765CB4EC19F}" type="presParOf" srcId="{E7586602-7C59-4028-B972-38327EA8EB0E}" destId="{26A32A57-8CDD-4CAD-BFCF-3787EA8D2E20}" srcOrd="0" destOrd="0" presId="urn:microsoft.com/office/officeart/2008/layout/HorizontalMultiLevelHierarchy"/>
    <dgm:cxn modelId="{069AC3CE-C388-4427-80CC-49EE48C452F3}" type="presParOf" srcId="{26A32A57-8CDD-4CAD-BFCF-3787EA8D2E20}" destId="{778DAF76-3ECB-4F6E-BFA9-B324D9A1B08B}" srcOrd="0" destOrd="0" presId="urn:microsoft.com/office/officeart/2008/layout/HorizontalMultiLevelHierarchy"/>
    <dgm:cxn modelId="{3DF7BBAF-7EF9-431D-BBD8-FE7A5846AABE}" type="presParOf" srcId="{E7586602-7C59-4028-B972-38327EA8EB0E}" destId="{A4155B64-E56F-418B-9E86-1EC002F6F30C}" srcOrd="1" destOrd="0" presId="urn:microsoft.com/office/officeart/2008/layout/HorizontalMultiLevelHierarchy"/>
    <dgm:cxn modelId="{416F3F5C-68A2-404E-89E4-161518639931}" type="presParOf" srcId="{A4155B64-E56F-418B-9E86-1EC002F6F30C}" destId="{133A10A4-11FC-478B-B581-3405FD6AC19C}" srcOrd="0" destOrd="0" presId="urn:microsoft.com/office/officeart/2008/layout/HorizontalMultiLevelHierarchy"/>
    <dgm:cxn modelId="{F98297CA-0A84-4F5A-9438-604B48341033}" type="presParOf" srcId="{A4155B64-E56F-418B-9E86-1EC002F6F30C}" destId="{E1FD8369-C012-4485-BCE2-9830D49AE7E1}" srcOrd="1" destOrd="0" presId="urn:microsoft.com/office/officeart/2008/layout/HorizontalMultiLevelHierarchy"/>
    <dgm:cxn modelId="{5F0631D2-66CD-449C-9F5F-EE8873E419D4}" type="presParOf" srcId="{E7586602-7C59-4028-B972-38327EA8EB0E}" destId="{69327E8D-5665-4400-A474-E5E9438AAEED}" srcOrd="2" destOrd="0" presId="urn:microsoft.com/office/officeart/2008/layout/HorizontalMultiLevelHierarchy"/>
    <dgm:cxn modelId="{155FF65C-0AEC-4B60-AEDF-041B51198982}" type="presParOf" srcId="{69327E8D-5665-4400-A474-E5E9438AAEED}" destId="{1FDF6375-2980-4C78-BE5D-0193DB328827}" srcOrd="0" destOrd="0" presId="urn:microsoft.com/office/officeart/2008/layout/HorizontalMultiLevelHierarchy"/>
    <dgm:cxn modelId="{89C06628-B01B-44EE-89AD-8E3BA25B5B49}" type="presParOf" srcId="{E7586602-7C59-4028-B972-38327EA8EB0E}" destId="{6AA617BA-8497-453C-969D-7624FAE36CB4}" srcOrd="3" destOrd="0" presId="urn:microsoft.com/office/officeart/2008/layout/HorizontalMultiLevelHierarchy"/>
    <dgm:cxn modelId="{41C6C216-C3B7-4A3A-BBE1-14868625AC9B}" type="presParOf" srcId="{6AA617BA-8497-453C-969D-7624FAE36CB4}" destId="{1E0981C3-FF77-4CF2-84C9-A0F21FBAA8EE}" srcOrd="0" destOrd="0" presId="urn:microsoft.com/office/officeart/2008/layout/HorizontalMultiLevelHierarchy"/>
    <dgm:cxn modelId="{941EC8DA-2AB6-4392-A1A6-F45E50B8D177}" type="presParOf" srcId="{6AA617BA-8497-453C-969D-7624FAE36CB4}" destId="{5358248E-CFDE-42A9-A232-F03C9F65693B}" srcOrd="1" destOrd="0" presId="urn:microsoft.com/office/officeart/2008/layout/HorizontalMultiLevelHierarchy"/>
    <dgm:cxn modelId="{A347A78A-C447-4D49-A9A2-072C30DD9E59}" type="presParOf" srcId="{E7586602-7C59-4028-B972-38327EA8EB0E}" destId="{DBCECD76-7B87-4BCC-8C13-167627090CDA}" srcOrd="4" destOrd="0" presId="urn:microsoft.com/office/officeart/2008/layout/HorizontalMultiLevelHierarchy"/>
    <dgm:cxn modelId="{CBB30289-FCBA-42FB-A9C4-467298F6CA60}" type="presParOf" srcId="{DBCECD76-7B87-4BCC-8C13-167627090CDA}" destId="{23FCDF95-0663-488F-ABE4-F958C14105CB}" srcOrd="0" destOrd="0" presId="urn:microsoft.com/office/officeart/2008/layout/HorizontalMultiLevelHierarchy"/>
    <dgm:cxn modelId="{23C7F3CB-0222-4540-B3D4-7CDBAC50FF06}" type="presParOf" srcId="{E7586602-7C59-4028-B972-38327EA8EB0E}" destId="{B307147E-C082-4197-91B4-D6866A96BDE6}" srcOrd="5" destOrd="0" presId="urn:microsoft.com/office/officeart/2008/layout/HorizontalMultiLevelHierarchy"/>
    <dgm:cxn modelId="{2DFD607D-924E-4999-91BC-DA3A3767C92B}" type="presParOf" srcId="{B307147E-C082-4197-91B4-D6866A96BDE6}" destId="{778FC69C-1617-4AB9-9876-21DF341A78A0}" srcOrd="0" destOrd="0" presId="urn:microsoft.com/office/officeart/2008/layout/HorizontalMultiLevelHierarchy"/>
    <dgm:cxn modelId="{E05F11AE-46A0-4CD7-9632-56F4B9FB471E}" type="presParOf" srcId="{B307147E-C082-4197-91B4-D6866A96BDE6}" destId="{C0EF57A7-FBCE-4493-9181-9CC0BD4C1DAD}" srcOrd="1" destOrd="0" presId="urn:microsoft.com/office/officeart/2008/layout/HorizontalMultiLevelHierarchy"/>
    <dgm:cxn modelId="{913C34A2-EC48-45BE-86F6-FC367008F53B}" type="presParOf" srcId="{E7586602-7C59-4028-B972-38327EA8EB0E}" destId="{EDE641D7-F2B4-4A59-9B28-7AEFAFF89B28}" srcOrd="6" destOrd="0" presId="urn:microsoft.com/office/officeart/2008/layout/HorizontalMultiLevelHierarchy"/>
    <dgm:cxn modelId="{D0A1BA08-920F-4A90-B21F-8EA0F28325C9}" type="presParOf" srcId="{EDE641D7-F2B4-4A59-9B28-7AEFAFF89B28}" destId="{61B87BDF-9E60-45CD-A06F-031200D45C2D}" srcOrd="0" destOrd="0" presId="urn:microsoft.com/office/officeart/2008/layout/HorizontalMultiLevelHierarchy"/>
    <dgm:cxn modelId="{D4CDC248-A67D-4A3E-9B58-FB586D931317}" type="presParOf" srcId="{E7586602-7C59-4028-B972-38327EA8EB0E}" destId="{7452E150-85D1-473A-934D-8C01BEDD0A44}" srcOrd="7" destOrd="0" presId="urn:microsoft.com/office/officeart/2008/layout/HorizontalMultiLevelHierarchy"/>
    <dgm:cxn modelId="{4A1F35DB-9536-4D17-989B-75F2609E69BB}" type="presParOf" srcId="{7452E150-85D1-473A-934D-8C01BEDD0A44}" destId="{6364A2C5-97B6-4F0B-BB20-4C8B8F4E34F8}" srcOrd="0" destOrd="0" presId="urn:microsoft.com/office/officeart/2008/layout/HorizontalMultiLevelHierarchy"/>
    <dgm:cxn modelId="{EDA47FD9-E993-425D-BC2E-FD677FBBF2E7}" type="presParOf" srcId="{7452E150-85D1-473A-934D-8C01BEDD0A44}" destId="{C0CE8214-0F0D-4580-98C7-19674B0B6B88}" srcOrd="1" destOrd="0" presId="urn:microsoft.com/office/officeart/2008/layout/HorizontalMultiLevelHierarchy"/>
    <dgm:cxn modelId="{4EDBA4A3-57D0-4766-A4E2-019FFA493971}" type="presParOf" srcId="{6F3EA1B0-8C50-4685-96EB-96627F66B901}" destId="{028C4507-D2BE-4BB2-8807-D5106DD89320}" srcOrd="2" destOrd="0" presId="urn:microsoft.com/office/officeart/2008/layout/HorizontalMultiLevelHierarchy"/>
    <dgm:cxn modelId="{85B82DEE-9986-47B0-98D1-4F1CBD3E9703}" type="presParOf" srcId="{028C4507-D2BE-4BB2-8807-D5106DD89320}" destId="{870FE849-AD02-4555-84B0-E61A5A174E74}" srcOrd="0" destOrd="0" presId="urn:microsoft.com/office/officeart/2008/layout/HorizontalMultiLevelHierarchy"/>
    <dgm:cxn modelId="{E9805E25-A6CC-44AF-ADE8-F0D3D751F04D}" type="presParOf" srcId="{6F3EA1B0-8C50-4685-96EB-96627F66B901}" destId="{456CCC1D-ADCA-40EE-970C-E8195FBBF661}" srcOrd="3" destOrd="0" presId="urn:microsoft.com/office/officeart/2008/layout/HorizontalMultiLevelHierarchy"/>
    <dgm:cxn modelId="{EC8EA08A-6C4E-4E4B-859C-684EC16D4005}" type="presParOf" srcId="{456CCC1D-ADCA-40EE-970C-E8195FBBF661}" destId="{DD6A563A-5594-4973-8DBF-EBA65F74A80C}" srcOrd="0" destOrd="0" presId="urn:microsoft.com/office/officeart/2008/layout/HorizontalMultiLevelHierarchy"/>
    <dgm:cxn modelId="{EE7FAF11-9CFB-43CE-A13F-AE6585043A68}" type="presParOf" srcId="{456CCC1D-ADCA-40EE-970C-E8195FBBF661}" destId="{79261E82-98B7-4C01-AD36-0276D49311EB}" srcOrd="1" destOrd="0" presId="urn:microsoft.com/office/officeart/2008/layout/HorizontalMultiLevelHierarchy"/>
    <dgm:cxn modelId="{24F84A58-997C-459F-8565-0C313D9D8CED}" type="presParOf" srcId="{79261E82-98B7-4C01-AD36-0276D49311EB}" destId="{73EA8E62-1FC0-42FC-BBD9-8753C1352A20}" srcOrd="0" destOrd="0" presId="urn:microsoft.com/office/officeart/2008/layout/HorizontalMultiLevelHierarchy"/>
    <dgm:cxn modelId="{FB95A699-5F50-43CA-B0DE-40EE6AF81FED}" type="presParOf" srcId="{73EA8E62-1FC0-42FC-BBD9-8753C1352A20}" destId="{DC320A98-8EA9-44E1-9B4F-5982AE252D37}" srcOrd="0" destOrd="0" presId="urn:microsoft.com/office/officeart/2008/layout/HorizontalMultiLevelHierarchy"/>
    <dgm:cxn modelId="{FB69022D-0698-4A4C-9C6A-5DAFC9011B2E}" type="presParOf" srcId="{79261E82-98B7-4C01-AD36-0276D49311EB}" destId="{7D0E5F1B-2909-4E09-A0D9-576C6083E527}" srcOrd="1" destOrd="0" presId="urn:microsoft.com/office/officeart/2008/layout/HorizontalMultiLevelHierarchy"/>
    <dgm:cxn modelId="{B3B9246E-F2E2-4AAB-8BC6-A3C2DDB8CDB3}" type="presParOf" srcId="{7D0E5F1B-2909-4E09-A0D9-576C6083E527}" destId="{8E14DE71-48D2-4871-BB4B-6471A1E58AA5}" srcOrd="0" destOrd="0" presId="urn:microsoft.com/office/officeart/2008/layout/HorizontalMultiLevelHierarchy"/>
    <dgm:cxn modelId="{21A420DA-649A-4BE6-A12F-E8D46C4579F6}" type="presParOf" srcId="{7D0E5F1B-2909-4E09-A0D9-576C6083E527}" destId="{240BCD0E-2E25-43E6-8D6D-CC9FB95C52DE}" srcOrd="1" destOrd="0" presId="urn:microsoft.com/office/officeart/2008/layout/HorizontalMultiLevelHierarchy"/>
    <dgm:cxn modelId="{7FCD1CD9-3EA4-41EA-86B1-3D285D55BCC0}" type="presParOf" srcId="{79261E82-98B7-4C01-AD36-0276D49311EB}" destId="{361C837F-D3D4-4EF3-9DE2-D3F770E39204}" srcOrd="2" destOrd="0" presId="urn:microsoft.com/office/officeart/2008/layout/HorizontalMultiLevelHierarchy"/>
    <dgm:cxn modelId="{112E7C0A-9AFF-4A17-A7A4-2B2892296596}" type="presParOf" srcId="{361C837F-D3D4-4EF3-9DE2-D3F770E39204}" destId="{AE9BB764-DF04-4996-AF81-EB412766F19E}" srcOrd="0" destOrd="0" presId="urn:microsoft.com/office/officeart/2008/layout/HorizontalMultiLevelHierarchy"/>
    <dgm:cxn modelId="{D3F4E029-3270-40D7-A83F-7EF113DBB041}" type="presParOf" srcId="{79261E82-98B7-4C01-AD36-0276D49311EB}" destId="{F6E421BC-668B-4C0B-AA60-A51D1251B6CA}" srcOrd="3" destOrd="0" presId="urn:microsoft.com/office/officeart/2008/layout/HorizontalMultiLevelHierarchy"/>
    <dgm:cxn modelId="{8A0C8B27-B01F-4AE1-835F-9C64DB1DAD0A}" type="presParOf" srcId="{F6E421BC-668B-4C0B-AA60-A51D1251B6CA}" destId="{A578196B-BFBC-4693-8141-46B82BDECAE3}" srcOrd="0" destOrd="0" presId="urn:microsoft.com/office/officeart/2008/layout/HorizontalMultiLevelHierarchy"/>
    <dgm:cxn modelId="{992B00A6-AF67-4775-A702-DA95A31480BD}" type="presParOf" srcId="{F6E421BC-668B-4C0B-AA60-A51D1251B6CA}" destId="{E599A629-89FA-4017-912B-FD64A1D259F0}" srcOrd="1" destOrd="0" presId="urn:microsoft.com/office/officeart/2008/layout/HorizontalMultiLevelHierarchy"/>
    <dgm:cxn modelId="{617ACFC5-B063-40E4-A8A4-BE1BBD9D8D2E}" type="presParOf" srcId="{79261E82-98B7-4C01-AD36-0276D49311EB}" destId="{1776BAC9-5672-491A-968E-A82C6FC30BCB}" srcOrd="4" destOrd="0" presId="urn:microsoft.com/office/officeart/2008/layout/HorizontalMultiLevelHierarchy"/>
    <dgm:cxn modelId="{C840701C-198D-4BD1-BB62-DAD664B47DA8}" type="presParOf" srcId="{1776BAC9-5672-491A-968E-A82C6FC30BCB}" destId="{AC4F5A45-2255-45DD-83BB-51CDC82B716A}" srcOrd="0" destOrd="0" presId="urn:microsoft.com/office/officeart/2008/layout/HorizontalMultiLevelHierarchy"/>
    <dgm:cxn modelId="{36231124-97EA-4F0E-8F63-7F63E3707102}" type="presParOf" srcId="{79261E82-98B7-4C01-AD36-0276D49311EB}" destId="{40D3DCA5-85A9-45BC-9A53-BB22790405A2}" srcOrd="5" destOrd="0" presId="urn:microsoft.com/office/officeart/2008/layout/HorizontalMultiLevelHierarchy"/>
    <dgm:cxn modelId="{31059131-9CCE-4ACC-B276-111BD27EAD32}" type="presParOf" srcId="{40D3DCA5-85A9-45BC-9A53-BB22790405A2}" destId="{396BA7A6-EF80-46A5-9C8F-9DD8C875E17A}" srcOrd="0" destOrd="0" presId="urn:microsoft.com/office/officeart/2008/layout/HorizontalMultiLevelHierarchy"/>
    <dgm:cxn modelId="{A07EB864-1D9E-4420-AAA3-A7939A94EE92}" type="presParOf" srcId="{40D3DCA5-85A9-45BC-9A53-BB22790405A2}" destId="{CA5F2F9D-96D8-457D-A011-BD595F5E9368}" srcOrd="1" destOrd="0" presId="urn:microsoft.com/office/officeart/2008/layout/HorizontalMultiLevelHierarchy"/>
    <dgm:cxn modelId="{CB7A37DB-1FA3-4A8B-BC75-210257CA5B8D}" type="presParOf" srcId="{79261E82-98B7-4C01-AD36-0276D49311EB}" destId="{7BD1EE88-80F8-40E4-B8FE-1BEAD706FE6E}" srcOrd="6" destOrd="0" presId="urn:microsoft.com/office/officeart/2008/layout/HorizontalMultiLevelHierarchy"/>
    <dgm:cxn modelId="{0D5FF9D3-CAF3-4D8F-A334-9B6F666F7891}" type="presParOf" srcId="{7BD1EE88-80F8-40E4-B8FE-1BEAD706FE6E}" destId="{43F942DC-FF01-4F98-878C-C76C00A2D0F9}" srcOrd="0" destOrd="0" presId="urn:microsoft.com/office/officeart/2008/layout/HorizontalMultiLevelHierarchy"/>
    <dgm:cxn modelId="{5C9FC445-1E66-436F-8CED-8AF53B81A12E}" type="presParOf" srcId="{79261E82-98B7-4C01-AD36-0276D49311EB}" destId="{6FE7B95B-96CC-4FB2-9019-6FDB723A4429}" srcOrd="7" destOrd="0" presId="urn:microsoft.com/office/officeart/2008/layout/HorizontalMultiLevelHierarchy"/>
    <dgm:cxn modelId="{AD9DC72A-56BB-4ED8-B0D4-B1C65947D71A}" type="presParOf" srcId="{6FE7B95B-96CC-4FB2-9019-6FDB723A4429}" destId="{2908F5B7-C359-4F79-AB1C-30B59B329C21}" srcOrd="0" destOrd="0" presId="urn:microsoft.com/office/officeart/2008/layout/HorizontalMultiLevelHierarchy"/>
    <dgm:cxn modelId="{4B4C431A-5392-4C7D-B7A5-2F7DF614F65F}" type="presParOf" srcId="{6FE7B95B-96CC-4FB2-9019-6FDB723A4429}" destId="{42E44041-FF65-4359-977D-6F065B3569C2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B89CCF-AA36-4DC7-B1BE-AB206F17DD5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51386F43-3D2F-4CC0-8AEF-0BC31339EF52}">
      <dgm:prSet phldrT="[文字]" custT="1"/>
      <dgm:spPr/>
      <dgm:t>
        <a:bodyPr/>
        <a:lstStyle/>
        <a:p>
          <a:r>
            <a:rPr lang="zh-TW" altLang="en-US" sz="2800" dirty="0" smtClean="0"/>
            <a:t>鄭玄注</a:t>
          </a:r>
          <a:endParaRPr lang="zh-TW" altLang="en-US" sz="2800" dirty="0"/>
        </a:p>
      </dgm:t>
    </dgm:pt>
    <dgm:pt modelId="{3E06AEEF-8ACD-459F-84B1-6DD9269E6166}" type="par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C87BAB0C-DC84-4057-B387-AD2E52D7655A}" type="sib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232C709D-D98A-4EEB-8328-DAAFE853012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大人之學</a:t>
          </a:r>
          <a:endParaRPr lang="zh-TW" altLang="en-US" sz="3200" dirty="0"/>
        </a:p>
      </dgm:t>
    </dgm:pt>
    <dgm:pt modelId="{4FE2358B-045D-4B4B-A41E-6B332D7CC57A}" type="par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87F334B0-0EE4-44E5-875B-FACDF9A5B139}" type="sib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1A87CD94-57E0-4DD5-9479-C4B99912952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學齡次第</a:t>
          </a:r>
          <a:endParaRPr lang="zh-TW" altLang="en-US" sz="3200" dirty="0"/>
        </a:p>
      </dgm:t>
    </dgm:pt>
    <dgm:pt modelId="{8D45744D-2F0C-4AA8-8483-2C129FD962C9}" type="par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4B16FD3D-9E46-4248-A5C1-8C9AB3C94F28}" type="sib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29A6F00B-66EB-4381-9F4F-21606A670277}">
      <dgm:prSet custT="1"/>
      <dgm:spPr/>
      <dgm:t>
        <a:bodyPr/>
        <a:lstStyle/>
        <a:p>
          <a:r>
            <a:rPr lang="zh-TW" altLang="en-US" sz="2800" dirty="0" smtClean="0"/>
            <a:t>朱熹解</a:t>
          </a:r>
          <a:endParaRPr lang="zh-TW" altLang="en-US" sz="2800" dirty="0"/>
        </a:p>
      </dgm:t>
    </dgm:pt>
    <dgm:pt modelId="{2CBE2A25-8929-4668-92EE-BB25B98B6594}" type="par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76F32D88-C237-4B82-9FA0-C2DB01FC2715}" type="sib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0396A37E-3356-4FEA-8406-72F9DDF39C7E}">
      <dgm:prSet phldrT="[文字]" custT="1"/>
      <dgm:spPr/>
      <dgm:t>
        <a:bodyPr/>
        <a:lstStyle/>
        <a:p>
          <a:r>
            <a:rPr lang="zh-TW" altLang="en-US" sz="3200" dirty="0" smtClean="0"/>
            <a:t>以其記博學，可以為政也。</a:t>
          </a:r>
          <a:endParaRPr lang="zh-TW" altLang="en-US" sz="3200" dirty="0"/>
        </a:p>
      </dgm:t>
    </dgm:pt>
    <dgm:pt modelId="{97A8809D-B6AE-4F07-AB98-0909583F2E4D}" type="par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5FFBA480-97E5-41F5-A64C-9B443CA4DCC0}" type="sib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D05D1A76-295E-467A-AC1D-10861A8DE892}">
      <dgm:prSet phldrT="[文字]" custT="1"/>
      <dgm:spPr/>
      <dgm:t>
        <a:bodyPr/>
        <a:lstStyle/>
        <a:p>
          <a:r>
            <a:rPr lang="zh-TW" altLang="en-US" sz="2800" dirty="0" smtClean="0"/>
            <a:t>周易：與天地合其德</a:t>
          </a:r>
          <a:endParaRPr lang="zh-TW" altLang="en-US" sz="2800" dirty="0"/>
        </a:p>
      </dgm:t>
    </dgm:pt>
    <dgm:pt modelId="{61D94520-A4D8-4106-8EE0-E5CF373D43D7}" type="par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C4D5D26A-B073-4FF1-AC93-7FA386B0287D}" type="sib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21355535-FF99-421F-B5D0-A8173802684C}">
      <dgm:prSet phldrT="[文字]" custT="1"/>
      <dgm:spPr/>
      <dgm:t>
        <a:bodyPr/>
        <a:lstStyle/>
        <a:p>
          <a:r>
            <a:rPr lang="zh-TW" altLang="en-US" sz="2800" dirty="0" smtClean="0"/>
            <a:t>孟子：正己而物正者也</a:t>
          </a:r>
          <a:endParaRPr lang="zh-TW" altLang="en-US" sz="2800" dirty="0"/>
        </a:p>
      </dgm:t>
    </dgm:pt>
    <dgm:pt modelId="{5331567D-3738-4F1B-B4AD-DBB1DAD78B94}" type="par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F04C5E39-0BE2-422E-B239-823B53CEAA2E}" type="sib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A79DEB4F-B2C8-48AB-BDA6-82FF224B8841}">
      <dgm:prSet phldrT="[文字]" custT="1"/>
      <dgm:spPr/>
      <dgm:t>
        <a:bodyPr/>
        <a:lstStyle/>
        <a:p>
          <a:r>
            <a:rPr lang="zh-TW" altLang="en-US" sz="2800" dirty="0" smtClean="0"/>
            <a:t>大學</a:t>
          </a:r>
          <a:endParaRPr lang="zh-TW" altLang="en-US" sz="2800" dirty="0"/>
        </a:p>
      </dgm:t>
    </dgm:pt>
    <dgm:pt modelId="{99C24D2C-CA8D-4395-841A-6246523DB0DB}" type="par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3FAB9540-EBB9-44FA-856E-2C55E31BB330}" type="sib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E9976766-64BC-4F46-AFD0-C5BC8029994D}">
      <dgm:prSet phldrT="[文字]" custT="1"/>
      <dgm:spPr/>
      <dgm:t>
        <a:bodyPr/>
        <a:lstStyle/>
        <a:p>
          <a:r>
            <a:rPr lang="zh-TW" altLang="en-US" sz="2800" dirty="0" smtClean="0"/>
            <a:t>小學</a:t>
          </a:r>
          <a:endParaRPr lang="zh-TW" altLang="en-US" sz="2800" dirty="0"/>
        </a:p>
      </dgm:t>
    </dgm:pt>
    <dgm:pt modelId="{6C63A8D6-B24A-42D7-BF5A-6B3F84BDD0A6}" type="par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136052D4-E7C8-4E87-9092-EF410324323F}" type="sib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B379BDF6-0DFF-4F37-A777-A5BBB673C08A}">
      <dgm:prSet phldrT="[文字]" custT="1"/>
      <dgm:spPr/>
      <dgm:t>
        <a:bodyPr/>
        <a:lstStyle/>
        <a:p>
          <a:r>
            <a:rPr lang="zh-TW" altLang="en-US" sz="2800" dirty="0" smtClean="0"/>
            <a:t>禮樂射御書數之業</a:t>
          </a:r>
          <a:endParaRPr lang="zh-TW" altLang="en-US" sz="2800" dirty="0"/>
        </a:p>
      </dgm:t>
    </dgm:pt>
    <dgm:pt modelId="{90B2B160-2DC5-4F65-9FE8-894D538381CA}" type="par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20D4D781-6629-4183-97CA-9E73405395DC}" type="sib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05697E65-DF5F-4CE1-9B50-15918FCA40B4}">
      <dgm:prSet phldrT="[文字]" custT="1"/>
      <dgm:spPr/>
      <dgm:t>
        <a:bodyPr/>
        <a:lstStyle/>
        <a:p>
          <a:r>
            <a:rPr lang="zh-TW" altLang="en-US" sz="2800" dirty="0" smtClean="0"/>
            <a:t>灑掃應對進退之行</a:t>
          </a:r>
          <a:endParaRPr lang="zh-TW" altLang="en-US" sz="2800" dirty="0"/>
        </a:p>
      </dgm:t>
    </dgm:pt>
    <dgm:pt modelId="{FBBE1ABA-1F69-4EC7-9FF3-C87429BED079}" type="par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6CB5D1CF-4100-4154-A888-DD7958008066}" type="sib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04C0BEB3-A10E-42E5-B115-17B2F7192D6E}">
      <dgm:prSet phldrT="[文字]" custT="1"/>
      <dgm:spPr/>
      <dgm:t>
        <a:bodyPr/>
        <a:lstStyle/>
        <a:p>
          <a:r>
            <a:rPr lang="zh-TW" altLang="en-US" sz="2800" dirty="0" smtClean="0"/>
            <a:t>修齊治平為事</a:t>
          </a:r>
          <a:endParaRPr lang="zh-TW" altLang="en-US" sz="2800" dirty="0"/>
        </a:p>
      </dgm:t>
    </dgm:pt>
    <dgm:pt modelId="{B8751D5B-4975-4A66-B661-FA3BD2480BB1}" type="par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F5548EBA-7DD3-4B36-9B20-1AE2D9457107}" type="sib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7043202A-0B51-4218-B9D1-F3F6045954D1}">
      <dgm:prSet phldrT="[文字]" custT="1"/>
      <dgm:spPr/>
      <dgm:t>
        <a:bodyPr/>
        <a:lstStyle/>
        <a:p>
          <a:r>
            <a:rPr lang="zh-TW" altLang="en-US" sz="2800" dirty="0" smtClean="0"/>
            <a:t>明德親民為宗</a:t>
          </a:r>
          <a:endParaRPr lang="zh-TW" altLang="en-US" sz="2800" dirty="0"/>
        </a:p>
      </dgm:t>
    </dgm:pt>
    <dgm:pt modelId="{6BEE1913-8281-4E2F-A813-891E327E8135}" type="par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5642B3CE-A908-45F1-899C-168D500BC061}" type="sib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F60BC29D-9E6A-4D49-B820-A300642B045D}" type="pres">
      <dgm:prSet presAssocID="{A2B89CCF-AA36-4DC7-B1BE-AB206F17DD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6FF849E-D6DF-4AFA-8B2E-671639E1665E}" type="pres">
      <dgm:prSet presAssocID="{51386F43-3D2F-4CC0-8AEF-0BC31339EF52}" presName="root1" presStyleCnt="0"/>
      <dgm:spPr/>
      <dgm:t>
        <a:bodyPr/>
        <a:lstStyle/>
        <a:p>
          <a:endParaRPr lang="zh-TW" altLang="en-US"/>
        </a:p>
      </dgm:t>
    </dgm:pt>
    <dgm:pt modelId="{B0945511-F72E-4B96-A50A-CA0D119BCE39}" type="pres">
      <dgm:prSet presAssocID="{51386F43-3D2F-4CC0-8AEF-0BC31339EF52}" presName="LevelOneTextNode" presStyleLbl="node0" presStyleIdx="0" presStyleCnt="2" custLinFactNeighborX="-15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E810A1-92F7-4712-A137-FB9721536F2F}" type="pres">
      <dgm:prSet presAssocID="{51386F43-3D2F-4CC0-8AEF-0BC31339EF52}" presName="level2hierChild" presStyleCnt="0"/>
      <dgm:spPr/>
      <dgm:t>
        <a:bodyPr/>
        <a:lstStyle/>
        <a:p>
          <a:endParaRPr lang="zh-TW" altLang="en-US"/>
        </a:p>
      </dgm:t>
    </dgm:pt>
    <dgm:pt modelId="{34D89394-CD04-431D-ADFB-1AEB05D447DF}" type="pres">
      <dgm:prSet presAssocID="{97A8809D-B6AE-4F07-AB98-0909583F2E4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0AACDD49-6D59-4064-892D-80E151438D98}" type="pres">
      <dgm:prSet presAssocID="{97A8809D-B6AE-4F07-AB98-0909583F2E4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9A222506-91E3-4208-BC37-C4B101C8B08E}" type="pres">
      <dgm:prSet presAssocID="{0396A37E-3356-4FEA-8406-72F9DDF39C7E}" presName="root2" presStyleCnt="0"/>
      <dgm:spPr/>
      <dgm:t>
        <a:bodyPr/>
        <a:lstStyle/>
        <a:p>
          <a:endParaRPr lang="zh-TW" altLang="en-US"/>
        </a:p>
      </dgm:t>
    </dgm:pt>
    <dgm:pt modelId="{B14BC0EB-DD19-4AE6-96FF-5A3649ED8D62}" type="pres">
      <dgm:prSet presAssocID="{0396A37E-3356-4FEA-8406-72F9DDF39C7E}" presName="LevelTwoTextNode" presStyleLbl="node2" presStyleIdx="0" presStyleCnt="3" custScaleX="4600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36650D-6D6C-4A7A-A7FA-8679AED6930B}" type="pres">
      <dgm:prSet presAssocID="{0396A37E-3356-4FEA-8406-72F9DDF39C7E}" presName="level3hierChild" presStyleCnt="0"/>
      <dgm:spPr/>
      <dgm:t>
        <a:bodyPr/>
        <a:lstStyle/>
        <a:p>
          <a:endParaRPr lang="zh-TW" altLang="en-US"/>
        </a:p>
      </dgm:t>
    </dgm:pt>
    <dgm:pt modelId="{48DE174D-2A0A-4AFD-9B3D-CF0EF3292D21}" type="pres">
      <dgm:prSet presAssocID="{29A6F00B-66EB-4381-9F4F-21606A670277}" presName="root1" presStyleCnt="0"/>
      <dgm:spPr/>
      <dgm:t>
        <a:bodyPr/>
        <a:lstStyle/>
        <a:p>
          <a:endParaRPr lang="zh-TW" altLang="en-US"/>
        </a:p>
      </dgm:t>
    </dgm:pt>
    <dgm:pt modelId="{761C6FCF-5052-4D79-B18A-DD925C820AF9}" type="pres">
      <dgm:prSet presAssocID="{29A6F00B-66EB-4381-9F4F-21606A670277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1E9EB2-425E-4ADD-8EEF-F31FC2A7BF2C}" type="pres">
      <dgm:prSet presAssocID="{29A6F00B-66EB-4381-9F4F-21606A670277}" presName="level2hierChild" presStyleCnt="0"/>
      <dgm:spPr/>
      <dgm:t>
        <a:bodyPr/>
        <a:lstStyle/>
        <a:p>
          <a:endParaRPr lang="zh-TW" altLang="en-US"/>
        </a:p>
      </dgm:t>
    </dgm:pt>
    <dgm:pt modelId="{3068AD31-D2A6-4016-8F2F-6CB21AD7C204}" type="pres">
      <dgm:prSet presAssocID="{4FE2358B-045D-4B4B-A41E-6B332D7CC57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E48CACC-40F8-427B-857F-758447A7FC62}" type="pres">
      <dgm:prSet presAssocID="{4FE2358B-045D-4B4B-A41E-6B332D7CC57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A2D70B7-CB9B-4C37-808A-90DBFC1C22D9}" type="pres">
      <dgm:prSet presAssocID="{232C709D-D98A-4EEB-8328-DAAFE8530123}" presName="root2" presStyleCnt="0"/>
      <dgm:spPr/>
      <dgm:t>
        <a:bodyPr/>
        <a:lstStyle/>
        <a:p>
          <a:endParaRPr lang="zh-TW" altLang="en-US"/>
        </a:p>
      </dgm:t>
    </dgm:pt>
    <dgm:pt modelId="{96A0D796-0CFF-4C97-93C3-440D52345919}" type="pres">
      <dgm:prSet presAssocID="{232C709D-D98A-4EEB-8328-DAAFE8530123}" presName="LevelTwoTextNode" presStyleLbl="node2" presStyleIdx="1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E1A6D-C804-4D7C-B872-7459213A224B}" type="pres">
      <dgm:prSet presAssocID="{232C709D-D98A-4EEB-8328-DAAFE8530123}" presName="level3hierChild" presStyleCnt="0"/>
      <dgm:spPr/>
      <dgm:t>
        <a:bodyPr/>
        <a:lstStyle/>
        <a:p>
          <a:endParaRPr lang="zh-TW" altLang="en-US"/>
        </a:p>
      </dgm:t>
    </dgm:pt>
    <dgm:pt modelId="{EE17632A-AC0A-40B4-BA1A-CE4F9F6F62D5}" type="pres">
      <dgm:prSet presAssocID="{61D94520-A4D8-4106-8EE0-E5CF373D43D7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7510945-6130-48D4-91F4-C59BA2F06A45}" type="pres">
      <dgm:prSet presAssocID="{61D94520-A4D8-4106-8EE0-E5CF373D43D7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7B0103A8-5D5E-4C49-8935-B8A467E54351}" type="pres">
      <dgm:prSet presAssocID="{D05D1A76-295E-467A-AC1D-10861A8DE892}" presName="root2" presStyleCnt="0"/>
      <dgm:spPr/>
      <dgm:t>
        <a:bodyPr/>
        <a:lstStyle/>
        <a:p>
          <a:endParaRPr lang="zh-TW" altLang="en-US"/>
        </a:p>
      </dgm:t>
    </dgm:pt>
    <dgm:pt modelId="{C7150692-CD20-4114-A6D2-92289D6622D5}" type="pres">
      <dgm:prSet presAssocID="{D05D1A76-295E-467A-AC1D-10861A8DE892}" presName="LevelTwoTextNode" presStyleLbl="node3" presStyleIdx="0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C32358-A254-4593-BB16-98CE51973DF7}" type="pres">
      <dgm:prSet presAssocID="{D05D1A76-295E-467A-AC1D-10861A8DE892}" presName="level3hierChild" presStyleCnt="0"/>
      <dgm:spPr/>
      <dgm:t>
        <a:bodyPr/>
        <a:lstStyle/>
        <a:p>
          <a:endParaRPr lang="zh-TW" altLang="en-US"/>
        </a:p>
      </dgm:t>
    </dgm:pt>
    <dgm:pt modelId="{AF681F5A-6AF1-4FC9-968C-483546DBACE8}" type="pres">
      <dgm:prSet presAssocID="{5331567D-3738-4F1B-B4AD-DBB1DAD78B9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84E8F56-D1FD-42AB-9E34-1A38D202E8B1}" type="pres">
      <dgm:prSet presAssocID="{5331567D-3738-4F1B-B4AD-DBB1DAD78B9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937A87-1AF7-40E7-ACED-742ECC86467D}" type="pres">
      <dgm:prSet presAssocID="{21355535-FF99-421F-B5D0-A8173802684C}" presName="root2" presStyleCnt="0"/>
      <dgm:spPr/>
      <dgm:t>
        <a:bodyPr/>
        <a:lstStyle/>
        <a:p>
          <a:endParaRPr lang="zh-TW" altLang="en-US"/>
        </a:p>
      </dgm:t>
    </dgm:pt>
    <dgm:pt modelId="{A44CD87A-81F8-4814-BD5B-A2B4D67BE1B1}" type="pres">
      <dgm:prSet presAssocID="{21355535-FF99-421F-B5D0-A8173802684C}" presName="LevelTwoTextNode" presStyleLbl="node3" presStyleIdx="1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CDDC79-239D-4598-87E3-61F5370D9454}" type="pres">
      <dgm:prSet presAssocID="{21355535-FF99-421F-B5D0-A8173802684C}" presName="level3hierChild" presStyleCnt="0"/>
      <dgm:spPr/>
      <dgm:t>
        <a:bodyPr/>
        <a:lstStyle/>
        <a:p>
          <a:endParaRPr lang="zh-TW" altLang="en-US"/>
        </a:p>
      </dgm:t>
    </dgm:pt>
    <dgm:pt modelId="{FF89CB83-8B91-4327-BD96-3875D6DF0444}" type="pres">
      <dgm:prSet presAssocID="{8D45744D-2F0C-4AA8-8483-2C129FD962C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B4E4FC1-0B71-4868-8DDB-E3D9E14428F2}" type="pres">
      <dgm:prSet presAssocID="{8D45744D-2F0C-4AA8-8483-2C129FD962C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7EF221D-4B19-4C42-AC96-9E3DB6B7BFC2}" type="pres">
      <dgm:prSet presAssocID="{1A87CD94-57E0-4DD5-9479-C4B999129520}" presName="root2" presStyleCnt="0"/>
      <dgm:spPr/>
      <dgm:t>
        <a:bodyPr/>
        <a:lstStyle/>
        <a:p>
          <a:endParaRPr lang="zh-TW" altLang="en-US"/>
        </a:p>
      </dgm:t>
    </dgm:pt>
    <dgm:pt modelId="{856A02B2-E3E3-416A-8655-8EFA9C333289}" type="pres">
      <dgm:prSet presAssocID="{1A87CD94-57E0-4DD5-9479-C4B999129520}" presName="LevelTwoTextNode" presStyleLbl="node2" presStyleIdx="2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D846AE-E097-4551-9CC9-4A65601D3572}" type="pres">
      <dgm:prSet presAssocID="{1A87CD94-57E0-4DD5-9479-C4B999129520}" presName="level3hierChild" presStyleCnt="0"/>
      <dgm:spPr/>
      <dgm:t>
        <a:bodyPr/>
        <a:lstStyle/>
        <a:p>
          <a:endParaRPr lang="zh-TW" altLang="en-US"/>
        </a:p>
      </dgm:t>
    </dgm:pt>
    <dgm:pt modelId="{D7C31C7B-1D44-4B08-9A50-B8B170D7715C}" type="pres">
      <dgm:prSet presAssocID="{6C63A8D6-B24A-42D7-BF5A-6B3F84BDD0A6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0484814-BBC5-42F7-8AA7-B9F0EC373D26}" type="pres">
      <dgm:prSet presAssocID="{6C63A8D6-B24A-42D7-BF5A-6B3F84BDD0A6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E31488C-1F79-4C32-8DCF-4CE0E675A52F}" type="pres">
      <dgm:prSet presAssocID="{E9976766-64BC-4F46-AFD0-C5BC8029994D}" presName="root2" presStyleCnt="0"/>
      <dgm:spPr/>
      <dgm:t>
        <a:bodyPr/>
        <a:lstStyle/>
        <a:p>
          <a:endParaRPr lang="zh-TW" altLang="en-US"/>
        </a:p>
      </dgm:t>
    </dgm:pt>
    <dgm:pt modelId="{4CBECBF1-D322-4B0F-8CC1-AA61EEEC76E0}" type="pres">
      <dgm:prSet presAssocID="{E9976766-64BC-4F46-AFD0-C5BC8029994D}" presName="LevelTwoTextNode" presStyleLbl="node3" presStyleIdx="2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CDA450-8A1E-485C-B1DE-AEAAA255D84D}" type="pres">
      <dgm:prSet presAssocID="{E9976766-64BC-4F46-AFD0-C5BC8029994D}" presName="level3hierChild" presStyleCnt="0"/>
      <dgm:spPr/>
      <dgm:t>
        <a:bodyPr/>
        <a:lstStyle/>
        <a:p>
          <a:endParaRPr lang="zh-TW" altLang="en-US"/>
        </a:p>
      </dgm:t>
    </dgm:pt>
    <dgm:pt modelId="{576F73EF-EC29-4D03-ADBA-803A345A8810}" type="pres">
      <dgm:prSet presAssocID="{90B2B160-2DC5-4F65-9FE8-894D538381CA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819BDB48-842B-4122-B7C4-7CA2385F90DB}" type="pres">
      <dgm:prSet presAssocID="{90B2B160-2DC5-4F65-9FE8-894D538381CA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DC3CA3F7-CE8F-4201-BB06-DACA6511927C}" type="pres">
      <dgm:prSet presAssocID="{B379BDF6-0DFF-4F37-A777-A5BBB673C08A}" presName="root2" presStyleCnt="0"/>
      <dgm:spPr/>
      <dgm:t>
        <a:bodyPr/>
        <a:lstStyle/>
        <a:p>
          <a:endParaRPr lang="zh-TW" altLang="en-US"/>
        </a:p>
      </dgm:t>
    </dgm:pt>
    <dgm:pt modelId="{5473F8BF-9474-4C0D-B906-8B988D410714}" type="pres">
      <dgm:prSet presAssocID="{B379BDF6-0DFF-4F37-A777-A5BBB673C08A}" presName="LevelTwoTextNode" presStyleLbl="node4" presStyleIdx="0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45943A-0E4E-4F5E-99C4-6415681B4371}" type="pres">
      <dgm:prSet presAssocID="{B379BDF6-0DFF-4F37-A777-A5BBB673C08A}" presName="level3hierChild" presStyleCnt="0"/>
      <dgm:spPr/>
      <dgm:t>
        <a:bodyPr/>
        <a:lstStyle/>
        <a:p>
          <a:endParaRPr lang="zh-TW" altLang="en-US"/>
        </a:p>
      </dgm:t>
    </dgm:pt>
    <dgm:pt modelId="{C3D66ED5-D29A-49A7-9727-717F65963F81}" type="pres">
      <dgm:prSet presAssocID="{FBBE1ABA-1F69-4EC7-9FF3-C87429BED079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3F7DC4F-1E1F-4BBE-873E-F2506333559A}" type="pres">
      <dgm:prSet presAssocID="{FBBE1ABA-1F69-4EC7-9FF3-C87429BED079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0E2BAC76-B8B3-42BA-B710-973D43932DC2}" type="pres">
      <dgm:prSet presAssocID="{05697E65-DF5F-4CE1-9B50-15918FCA40B4}" presName="root2" presStyleCnt="0"/>
      <dgm:spPr/>
      <dgm:t>
        <a:bodyPr/>
        <a:lstStyle/>
        <a:p>
          <a:endParaRPr lang="zh-TW" altLang="en-US"/>
        </a:p>
      </dgm:t>
    </dgm:pt>
    <dgm:pt modelId="{19D8941E-F295-476C-B948-1C160E5C303E}" type="pres">
      <dgm:prSet presAssocID="{05697E65-DF5F-4CE1-9B50-15918FCA40B4}" presName="LevelTwoTextNode" presStyleLbl="node4" presStyleIdx="1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8998D0-398B-4CD7-8600-BAC005E24B47}" type="pres">
      <dgm:prSet presAssocID="{05697E65-DF5F-4CE1-9B50-15918FCA40B4}" presName="level3hierChild" presStyleCnt="0"/>
      <dgm:spPr/>
      <dgm:t>
        <a:bodyPr/>
        <a:lstStyle/>
        <a:p>
          <a:endParaRPr lang="zh-TW" altLang="en-US"/>
        </a:p>
      </dgm:t>
    </dgm:pt>
    <dgm:pt modelId="{976CB462-40BE-4474-960F-8F555A157EEF}" type="pres">
      <dgm:prSet presAssocID="{99C24D2C-CA8D-4395-841A-6246523DB0D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47A49C7-95A0-4F71-B331-17675886D03F}" type="pres">
      <dgm:prSet presAssocID="{99C24D2C-CA8D-4395-841A-6246523DB0D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391C3F9-7184-494B-86DE-74215CE33D6C}" type="pres">
      <dgm:prSet presAssocID="{A79DEB4F-B2C8-48AB-BDA6-82FF224B8841}" presName="root2" presStyleCnt="0"/>
      <dgm:spPr/>
      <dgm:t>
        <a:bodyPr/>
        <a:lstStyle/>
        <a:p>
          <a:endParaRPr lang="zh-TW" altLang="en-US"/>
        </a:p>
      </dgm:t>
    </dgm:pt>
    <dgm:pt modelId="{497B1742-5524-4758-97B3-3DFEA2F61B3C}" type="pres">
      <dgm:prSet presAssocID="{A79DEB4F-B2C8-48AB-BDA6-82FF224B8841}" presName="LevelTwoTextNode" presStyleLbl="node3" presStyleIdx="3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B3EFD6-FB8F-4B8B-8E41-01E6C6C939EC}" type="pres">
      <dgm:prSet presAssocID="{A79DEB4F-B2C8-48AB-BDA6-82FF224B8841}" presName="level3hierChild" presStyleCnt="0"/>
      <dgm:spPr/>
      <dgm:t>
        <a:bodyPr/>
        <a:lstStyle/>
        <a:p>
          <a:endParaRPr lang="zh-TW" altLang="en-US"/>
        </a:p>
      </dgm:t>
    </dgm:pt>
    <dgm:pt modelId="{98DED11F-3118-4BE2-BCA3-6817C496AC67}" type="pres">
      <dgm:prSet presAssocID="{6BEE1913-8281-4E2F-A813-891E327E8135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36564B4A-5B2A-4E5A-B432-3B04C12209FA}" type="pres">
      <dgm:prSet presAssocID="{6BEE1913-8281-4E2F-A813-891E327E8135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0F6CAAE7-C55C-48F7-97B9-47C9D0F7CC82}" type="pres">
      <dgm:prSet presAssocID="{7043202A-0B51-4218-B9D1-F3F6045954D1}" presName="root2" presStyleCnt="0"/>
      <dgm:spPr/>
      <dgm:t>
        <a:bodyPr/>
        <a:lstStyle/>
        <a:p>
          <a:endParaRPr lang="zh-TW" altLang="en-US"/>
        </a:p>
      </dgm:t>
    </dgm:pt>
    <dgm:pt modelId="{A8E02F73-10A5-4DB5-8EBA-D395EE5DB72F}" type="pres">
      <dgm:prSet presAssocID="{7043202A-0B51-4218-B9D1-F3F6045954D1}" presName="LevelTwoTextNode" presStyleLbl="node4" presStyleIdx="2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B3E904-23A1-4DA3-9DFA-84AA59CF5701}" type="pres">
      <dgm:prSet presAssocID="{7043202A-0B51-4218-B9D1-F3F6045954D1}" presName="level3hierChild" presStyleCnt="0"/>
      <dgm:spPr/>
      <dgm:t>
        <a:bodyPr/>
        <a:lstStyle/>
        <a:p>
          <a:endParaRPr lang="zh-TW" altLang="en-US"/>
        </a:p>
      </dgm:t>
    </dgm:pt>
    <dgm:pt modelId="{4BC4E940-B843-4D34-9C61-5C7C1EE02991}" type="pres">
      <dgm:prSet presAssocID="{B8751D5B-4975-4A66-B661-FA3BD2480BB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821FC1B6-E55E-442E-805D-ECC6F37944F0}" type="pres">
      <dgm:prSet presAssocID="{B8751D5B-4975-4A66-B661-FA3BD2480BB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A4020A0E-72EB-48D0-807C-03E2C414AD18}" type="pres">
      <dgm:prSet presAssocID="{04C0BEB3-A10E-42E5-B115-17B2F7192D6E}" presName="root2" presStyleCnt="0"/>
      <dgm:spPr/>
      <dgm:t>
        <a:bodyPr/>
        <a:lstStyle/>
        <a:p>
          <a:endParaRPr lang="zh-TW" altLang="en-US"/>
        </a:p>
      </dgm:t>
    </dgm:pt>
    <dgm:pt modelId="{622D3166-F811-409E-A522-D8F6E0D6BB69}" type="pres">
      <dgm:prSet presAssocID="{04C0BEB3-A10E-42E5-B115-17B2F7192D6E}" presName="LevelTwoTextNode" presStyleLbl="node4" presStyleIdx="3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6E40A0-7EF6-46DC-A954-8522C051A60B}" type="pres">
      <dgm:prSet presAssocID="{04C0BEB3-A10E-42E5-B115-17B2F7192D6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45A17BB-C3C3-4E83-8605-82C08599B338}" srcId="{1A87CD94-57E0-4DD5-9479-C4B999129520}" destId="{A79DEB4F-B2C8-48AB-BDA6-82FF224B8841}" srcOrd="1" destOrd="0" parTransId="{99C24D2C-CA8D-4395-841A-6246523DB0DB}" sibTransId="{3FAB9540-EBB9-44FA-856E-2C55E31BB330}"/>
    <dgm:cxn modelId="{46CB2A74-8D2B-43D7-B731-BD9AC215BEB2}" srcId="{232C709D-D98A-4EEB-8328-DAAFE8530123}" destId="{21355535-FF99-421F-B5D0-A8173802684C}" srcOrd="1" destOrd="0" parTransId="{5331567D-3738-4F1B-B4AD-DBB1DAD78B94}" sibTransId="{F04C5E39-0BE2-422E-B239-823B53CEAA2E}"/>
    <dgm:cxn modelId="{1A03F9FC-28E5-4B8D-8D3B-F8567D966399}" type="presOf" srcId="{6C63A8D6-B24A-42D7-BF5A-6B3F84BDD0A6}" destId="{D7C31C7B-1D44-4B08-9A50-B8B170D7715C}" srcOrd="0" destOrd="0" presId="urn:microsoft.com/office/officeart/2005/8/layout/hierarchy2"/>
    <dgm:cxn modelId="{AFF09455-B2A9-418B-9069-3FCA70EB32B9}" type="presOf" srcId="{0396A37E-3356-4FEA-8406-72F9DDF39C7E}" destId="{B14BC0EB-DD19-4AE6-96FF-5A3649ED8D62}" srcOrd="0" destOrd="0" presId="urn:microsoft.com/office/officeart/2005/8/layout/hierarchy2"/>
    <dgm:cxn modelId="{21BD83EB-3B88-42F2-8B76-85BF351F250B}" type="presOf" srcId="{6BEE1913-8281-4E2F-A813-891E327E8135}" destId="{36564B4A-5B2A-4E5A-B432-3B04C12209FA}" srcOrd="1" destOrd="0" presId="urn:microsoft.com/office/officeart/2005/8/layout/hierarchy2"/>
    <dgm:cxn modelId="{A5871DF6-5502-46BF-8193-CE248E77C689}" type="presOf" srcId="{51386F43-3D2F-4CC0-8AEF-0BC31339EF52}" destId="{B0945511-F72E-4B96-A50A-CA0D119BCE39}" srcOrd="0" destOrd="0" presId="urn:microsoft.com/office/officeart/2005/8/layout/hierarchy2"/>
    <dgm:cxn modelId="{016D9F63-10FC-4410-8E86-DD9195C4E076}" type="presOf" srcId="{5331567D-3738-4F1B-B4AD-DBB1DAD78B94}" destId="{084E8F56-D1FD-42AB-9E34-1A38D202E8B1}" srcOrd="1" destOrd="0" presId="urn:microsoft.com/office/officeart/2005/8/layout/hierarchy2"/>
    <dgm:cxn modelId="{ECC1FD3B-665D-4168-B6B7-39721AE2E16C}" type="presOf" srcId="{232C709D-D98A-4EEB-8328-DAAFE8530123}" destId="{96A0D796-0CFF-4C97-93C3-440D52345919}" srcOrd="0" destOrd="0" presId="urn:microsoft.com/office/officeart/2005/8/layout/hierarchy2"/>
    <dgm:cxn modelId="{893F1654-04FC-4DFE-AB39-CDB39EB51CCB}" type="presOf" srcId="{61D94520-A4D8-4106-8EE0-E5CF373D43D7}" destId="{EE17632A-AC0A-40B4-BA1A-CE4F9F6F62D5}" srcOrd="0" destOrd="0" presId="urn:microsoft.com/office/officeart/2005/8/layout/hierarchy2"/>
    <dgm:cxn modelId="{9340A5B6-C6F0-4E92-8F53-0E0ED0A27C54}" type="presOf" srcId="{99C24D2C-CA8D-4395-841A-6246523DB0DB}" destId="{647A49C7-95A0-4F71-B331-17675886D03F}" srcOrd="1" destOrd="0" presId="urn:microsoft.com/office/officeart/2005/8/layout/hierarchy2"/>
    <dgm:cxn modelId="{5B498CCE-C181-43BA-9020-5D4057E893CF}" type="presOf" srcId="{05697E65-DF5F-4CE1-9B50-15918FCA40B4}" destId="{19D8941E-F295-476C-B948-1C160E5C303E}" srcOrd="0" destOrd="0" presId="urn:microsoft.com/office/officeart/2005/8/layout/hierarchy2"/>
    <dgm:cxn modelId="{5E29E3AA-F936-4680-895E-5B2D477A4A9D}" type="presOf" srcId="{04C0BEB3-A10E-42E5-B115-17B2F7192D6E}" destId="{622D3166-F811-409E-A522-D8F6E0D6BB69}" srcOrd="0" destOrd="0" presId="urn:microsoft.com/office/officeart/2005/8/layout/hierarchy2"/>
    <dgm:cxn modelId="{9F0F9B15-FF3D-43F5-B83C-7F7E054AE2FF}" srcId="{1A87CD94-57E0-4DD5-9479-C4B999129520}" destId="{E9976766-64BC-4F46-AFD0-C5BC8029994D}" srcOrd="0" destOrd="0" parTransId="{6C63A8D6-B24A-42D7-BF5A-6B3F84BDD0A6}" sibTransId="{136052D4-E7C8-4E87-9092-EF410324323F}"/>
    <dgm:cxn modelId="{4FC1D60A-CE92-42B2-AD13-9E1FC4F3C6FE}" type="presOf" srcId="{97A8809D-B6AE-4F07-AB98-0909583F2E4D}" destId="{34D89394-CD04-431D-ADFB-1AEB05D447DF}" srcOrd="0" destOrd="0" presId="urn:microsoft.com/office/officeart/2005/8/layout/hierarchy2"/>
    <dgm:cxn modelId="{B950D6B0-8395-4A73-98D5-DD1A31192661}" type="presOf" srcId="{90B2B160-2DC5-4F65-9FE8-894D538381CA}" destId="{819BDB48-842B-4122-B7C4-7CA2385F90DB}" srcOrd="1" destOrd="0" presId="urn:microsoft.com/office/officeart/2005/8/layout/hierarchy2"/>
    <dgm:cxn modelId="{7315967A-EB26-4D0E-881F-2E5A9DED54B4}" type="presOf" srcId="{D05D1A76-295E-467A-AC1D-10861A8DE892}" destId="{C7150692-CD20-4114-A6D2-92289D6622D5}" srcOrd="0" destOrd="0" presId="urn:microsoft.com/office/officeart/2005/8/layout/hierarchy2"/>
    <dgm:cxn modelId="{49C298EB-009B-4B05-9EB7-012BDF58DD70}" type="presOf" srcId="{FBBE1ABA-1F69-4EC7-9FF3-C87429BED079}" destId="{C3D66ED5-D29A-49A7-9727-717F65963F81}" srcOrd="0" destOrd="0" presId="urn:microsoft.com/office/officeart/2005/8/layout/hierarchy2"/>
    <dgm:cxn modelId="{C9CC59C5-0456-4E97-8FB7-80E3868F5A32}" type="presOf" srcId="{99C24D2C-CA8D-4395-841A-6246523DB0DB}" destId="{976CB462-40BE-4474-960F-8F555A157EEF}" srcOrd="0" destOrd="0" presId="urn:microsoft.com/office/officeart/2005/8/layout/hierarchy2"/>
    <dgm:cxn modelId="{DE35A106-6402-43E6-B8FE-7699E8B0867D}" type="presOf" srcId="{4FE2358B-045D-4B4B-A41E-6B332D7CC57A}" destId="{EE48CACC-40F8-427B-857F-758447A7FC62}" srcOrd="1" destOrd="0" presId="urn:microsoft.com/office/officeart/2005/8/layout/hierarchy2"/>
    <dgm:cxn modelId="{F39C6100-E32B-42C8-BD7D-A9A3478D0B0D}" type="presOf" srcId="{21355535-FF99-421F-B5D0-A8173802684C}" destId="{A44CD87A-81F8-4814-BD5B-A2B4D67BE1B1}" srcOrd="0" destOrd="0" presId="urn:microsoft.com/office/officeart/2005/8/layout/hierarchy2"/>
    <dgm:cxn modelId="{11CE0E37-B093-4654-9D38-15C777052452}" type="presOf" srcId="{4FE2358B-045D-4B4B-A41E-6B332D7CC57A}" destId="{3068AD31-D2A6-4016-8F2F-6CB21AD7C204}" srcOrd="0" destOrd="0" presId="urn:microsoft.com/office/officeart/2005/8/layout/hierarchy2"/>
    <dgm:cxn modelId="{3D3F7250-8BF4-4D5C-9CF9-1B9CB4971A86}" type="presOf" srcId="{5331567D-3738-4F1B-B4AD-DBB1DAD78B94}" destId="{AF681F5A-6AF1-4FC9-968C-483546DBACE8}" srcOrd="0" destOrd="0" presId="urn:microsoft.com/office/officeart/2005/8/layout/hierarchy2"/>
    <dgm:cxn modelId="{22E48149-C320-482C-9205-359E5D006C46}" type="presOf" srcId="{E9976766-64BC-4F46-AFD0-C5BC8029994D}" destId="{4CBECBF1-D322-4B0F-8CC1-AA61EEEC76E0}" srcOrd="0" destOrd="0" presId="urn:microsoft.com/office/officeart/2005/8/layout/hierarchy2"/>
    <dgm:cxn modelId="{28316C14-C942-4E1F-A55E-2D60DCB594BE}" type="presOf" srcId="{6C63A8D6-B24A-42D7-BF5A-6B3F84BDD0A6}" destId="{20484814-BBC5-42F7-8AA7-B9F0EC373D26}" srcOrd="1" destOrd="0" presId="urn:microsoft.com/office/officeart/2005/8/layout/hierarchy2"/>
    <dgm:cxn modelId="{D58F7E77-C102-4303-9F22-FEF464F57F41}" type="presOf" srcId="{A2B89CCF-AA36-4DC7-B1BE-AB206F17DD57}" destId="{F60BC29D-9E6A-4D49-B820-A300642B045D}" srcOrd="0" destOrd="0" presId="urn:microsoft.com/office/officeart/2005/8/layout/hierarchy2"/>
    <dgm:cxn modelId="{B3F14F47-0528-46E2-B8AD-6428F5CA8AC7}" type="presOf" srcId="{B379BDF6-0DFF-4F37-A777-A5BBB673C08A}" destId="{5473F8BF-9474-4C0D-B906-8B988D410714}" srcOrd="0" destOrd="0" presId="urn:microsoft.com/office/officeart/2005/8/layout/hierarchy2"/>
    <dgm:cxn modelId="{E75A2F3E-0124-47C8-91B8-84C55E2B0C64}" srcId="{E9976766-64BC-4F46-AFD0-C5BC8029994D}" destId="{B379BDF6-0DFF-4F37-A777-A5BBB673C08A}" srcOrd="0" destOrd="0" parTransId="{90B2B160-2DC5-4F65-9FE8-894D538381CA}" sibTransId="{20D4D781-6629-4183-97CA-9E73405395DC}"/>
    <dgm:cxn modelId="{C0046072-22A2-4CBB-B127-85675B31646C}" srcId="{A2B89CCF-AA36-4DC7-B1BE-AB206F17DD57}" destId="{51386F43-3D2F-4CC0-8AEF-0BC31339EF52}" srcOrd="0" destOrd="0" parTransId="{3E06AEEF-8ACD-459F-84B1-6DD9269E6166}" sibTransId="{C87BAB0C-DC84-4057-B387-AD2E52D7655A}"/>
    <dgm:cxn modelId="{FB2977B8-08D9-408E-BCF5-1FEA082734AA}" type="presOf" srcId="{FBBE1ABA-1F69-4EC7-9FF3-C87429BED079}" destId="{A3F7DC4F-1E1F-4BBE-873E-F2506333559A}" srcOrd="1" destOrd="0" presId="urn:microsoft.com/office/officeart/2005/8/layout/hierarchy2"/>
    <dgm:cxn modelId="{AE9CD53F-5659-4AC5-82E3-F9DCAA4E7851}" type="presOf" srcId="{7043202A-0B51-4218-B9D1-F3F6045954D1}" destId="{A8E02F73-10A5-4DB5-8EBA-D395EE5DB72F}" srcOrd="0" destOrd="0" presId="urn:microsoft.com/office/officeart/2005/8/layout/hierarchy2"/>
    <dgm:cxn modelId="{05BAA089-EACC-49D5-822E-A37774FCCC99}" type="presOf" srcId="{8D45744D-2F0C-4AA8-8483-2C129FD962C9}" destId="{FF89CB83-8B91-4327-BD96-3875D6DF0444}" srcOrd="0" destOrd="0" presId="urn:microsoft.com/office/officeart/2005/8/layout/hierarchy2"/>
    <dgm:cxn modelId="{3F419394-CA3D-43DE-AD57-2ABA2EBCED80}" srcId="{A79DEB4F-B2C8-48AB-BDA6-82FF224B8841}" destId="{7043202A-0B51-4218-B9D1-F3F6045954D1}" srcOrd="0" destOrd="0" parTransId="{6BEE1913-8281-4E2F-A813-891E327E8135}" sibTransId="{5642B3CE-A908-45F1-899C-168D500BC061}"/>
    <dgm:cxn modelId="{C812F58D-77ED-47AB-B6EC-71C9CF2018DA}" type="presOf" srcId="{61D94520-A4D8-4106-8EE0-E5CF373D43D7}" destId="{67510945-6130-48D4-91F4-C59BA2F06A45}" srcOrd="1" destOrd="0" presId="urn:microsoft.com/office/officeart/2005/8/layout/hierarchy2"/>
    <dgm:cxn modelId="{4BD09A54-C1E0-4F04-B0E4-FAF77DB3658F}" srcId="{E9976766-64BC-4F46-AFD0-C5BC8029994D}" destId="{05697E65-DF5F-4CE1-9B50-15918FCA40B4}" srcOrd="1" destOrd="0" parTransId="{FBBE1ABA-1F69-4EC7-9FF3-C87429BED079}" sibTransId="{6CB5D1CF-4100-4154-A888-DD7958008066}"/>
    <dgm:cxn modelId="{26813536-7AFF-4283-9B24-4229319C0D4E}" type="presOf" srcId="{29A6F00B-66EB-4381-9F4F-21606A670277}" destId="{761C6FCF-5052-4D79-B18A-DD925C820AF9}" srcOrd="0" destOrd="0" presId="urn:microsoft.com/office/officeart/2005/8/layout/hierarchy2"/>
    <dgm:cxn modelId="{CE7F7524-718B-47D1-9B4F-DDD5637CB48A}" srcId="{A79DEB4F-B2C8-48AB-BDA6-82FF224B8841}" destId="{04C0BEB3-A10E-42E5-B115-17B2F7192D6E}" srcOrd="1" destOrd="0" parTransId="{B8751D5B-4975-4A66-B661-FA3BD2480BB1}" sibTransId="{F5548EBA-7DD3-4B36-9B20-1AE2D9457107}"/>
    <dgm:cxn modelId="{AF440179-D93F-4ABE-AF8C-231ED9BC7146}" srcId="{29A6F00B-66EB-4381-9F4F-21606A670277}" destId="{232C709D-D98A-4EEB-8328-DAAFE8530123}" srcOrd="0" destOrd="0" parTransId="{4FE2358B-045D-4B4B-A41E-6B332D7CC57A}" sibTransId="{87F334B0-0EE4-44E5-875B-FACDF9A5B139}"/>
    <dgm:cxn modelId="{3F321AD7-5483-4827-92D3-71FDEBEEC16D}" srcId="{29A6F00B-66EB-4381-9F4F-21606A670277}" destId="{1A87CD94-57E0-4DD5-9479-C4B999129520}" srcOrd="1" destOrd="0" parTransId="{8D45744D-2F0C-4AA8-8483-2C129FD962C9}" sibTransId="{4B16FD3D-9E46-4248-A5C1-8C9AB3C94F28}"/>
    <dgm:cxn modelId="{04416224-0DBC-4568-A697-79C50112BA21}" type="presOf" srcId="{B8751D5B-4975-4A66-B661-FA3BD2480BB1}" destId="{821FC1B6-E55E-442E-805D-ECC6F37944F0}" srcOrd="1" destOrd="0" presId="urn:microsoft.com/office/officeart/2005/8/layout/hierarchy2"/>
    <dgm:cxn modelId="{28F56F71-9560-4EA4-A279-BCE894D12597}" type="presOf" srcId="{A79DEB4F-B2C8-48AB-BDA6-82FF224B8841}" destId="{497B1742-5524-4758-97B3-3DFEA2F61B3C}" srcOrd="0" destOrd="0" presId="urn:microsoft.com/office/officeart/2005/8/layout/hierarchy2"/>
    <dgm:cxn modelId="{14568960-DD6F-48C3-A616-C99D5F87E584}" type="presOf" srcId="{90B2B160-2DC5-4F65-9FE8-894D538381CA}" destId="{576F73EF-EC29-4D03-ADBA-803A345A8810}" srcOrd="0" destOrd="0" presId="urn:microsoft.com/office/officeart/2005/8/layout/hierarchy2"/>
    <dgm:cxn modelId="{7F78CAB6-B811-4ABF-90E1-525A1FB845A7}" type="presOf" srcId="{1A87CD94-57E0-4DD5-9479-C4B999129520}" destId="{856A02B2-E3E3-416A-8655-8EFA9C333289}" srcOrd="0" destOrd="0" presId="urn:microsoft.com/office/officeart/2005/8/layout/hierarchy2"/>
    <dgm:cxn modelId="{EF4E9D2E-4CFD-4CE9-AF0D-B848E414E33E}" srcId="{A2B89CCF-AA36-4DC7-B1BE-AB206F17DD57}" destId="{29A6F00B-66EB-4381-9F4F-21606A670277}" srcOrd="1" destOrd="0" parTransId="{2CBE2A25-8929-4668-92EE-BB25B98B6594}" sibTransId="{76F32D88-C237-4B82-9FA0-C2DB01FC2715}"/>
    <dgm:cxn modelId="{1358D51E-1C68-41A1-8C6D-5EC833921AF0}" type="presOf" srcId="{B8751D5B-4975-4A66-B661-FA3BD2480BB1}" destId="{4BC4E940-B843-4D34-9C61-5C7C1EE02991}" srcOrd="0" destOrd="0" presId="urn:microsoft.com/office/officeart/2005/8/layout/hierarchy2"/>
    <dgm:cxn modelId="{937E2931-567F-466F-B19C-DB476DC82051}" srcId="{232C709D-D98A-4EEB-8328-DAAFE8530123}" destId="{D05D1A76-295E-467A-AC1D-10861A8DE892}" srcOrd="0" destOrd="0" parTransId="{61D94520-A4D8-4106-8EE0-E5CF373D43D7}" sibTransId="{C4D5D26A-B073-4FF1-AC93-7FA386B0287D}"/>
    <dgm:cxn modelId="{83A8E496-F6C2-449C-88F2-20A7E349F2A2}" type="presOf" srcId="{6BEE1913-8281-4E2F-A813-891E327E8135}" destId="{98DED11F-3118-4BE2-BCA3-6817C496AC67}" srcOrd="0" destOrd="0" presId="urn:microsoft.com/office/officeart/2005/8/layout/hierarchy2"/>
    <dgm:cxn modelId="{1DE1DD95-8058-40CF-94D9-49ABB7F25BC2}" srcId="{51386F43-3D2F-4CC0-8AEF-0BC31339EF52}" destId="{0396A37E-3356-4FEA-8406-72F9DDF39C7E}" srcOrd="0" destOrd="0" parTransId="{97A8809D-B6AE-4F07-AB98-0909583F2E4D}" sibTransId="{5FFBA480-97E5-41F5-A64C-9B443CA4DCC0}"/>
    <dgm:cxn modelId="{C1976661-0A42-4580-AA91-8B1CCDE8453F}" type="presOf" srcId="{8D45744D-2F0C-4AA8-8483-2C129FD962C9}" destId="{4B4E4FC1-0B71-4868-8DDB-E3D9E14428F2}" srcOrd="1" destOrd="0" presId="urn:microsoft.com/office/officeart/2005/8/layout/hierarchy2"/>
    <dgm:cxn modelId="{455C4EEE-737C-48EC-8CF7-CD742AF2242D}" type="presOf" srcId="{97A8809D-B6AE-4F07-AB98-0909583F2E4D}" destId="{0AACDD49-6D59-4064-892D-80E151438D98}" srcOrd="1" destOrd="0" presId="urn:microsoft.com/office/officeart/2005/8/layout/hierarchy2"/>
    <dgm:cxn modelId="{E4B32224-89E8-47BF-B3EF-E309EA8AE9AF}" type="presParOf" srcId="{F60BC29D-9E6A-4D49-B820-A300642B045D}" destId="{16FF849E-D6DF-4AFA-8B2E-671639E1665E}" srcOrd="0" destOrd="0" presId="urn:microsoft.com/office/officeart/2005/8/layout/hierarchy2"/>
    <dgm:cxn modelId="{1C54359C-E467-4047-B83C-1345418DA296}" type="presParOf" srcId="{16FF849E-D6DF-4AFA-8B2E-671639E1665E}" destId="{B0945511-F72E-4B96-A50A-CA0D119BCE39}" srcOrd="0" destOrd="0" presId="urn:microsoft.com/office/officeart/2005/8/layout/hierarchy2"/>
    <dgm:cxn modelId="{C128E023-3D23-4DF0-984B-3090689DA37E}" type="presParOf" srcId="{16FF849E-D6DF-4AFA-8B2E-671639E1665E}" destId="{DFE810A1-92F7-4712-A137-FB9721536F2F}" srcOrd="1" destOrd="0" presId="urn:microsoft.com/office/officeart/2005/8/layout/hierarchy2"/>
    <dgm:cxn modelId="{9BD6C1EB-0995-467B-8753-87AB80A7BFF7}" type="presParOf" srcId="{DFE810A1-92F7-4712-A137-FB9721536F2F}" destId="{34D89394-CD04-431D-ADFB-1AEB05D447DF}" srcOrd="0" destOrd="0" presId="urn:microsoft.com/office/officeart/2005/8/layout/hierarchy2"/>
    <dgm:cxn modelId="{C519C492-870D-48B2-BC02-801ED4AE2E90}" type="presParOf" srcId="{34D89394-CD04-431D-ADFB-1AEB05D447DF}" destId="{0AACDD49-6D59-4064-892D-80E151438D98}" srcOrd="0" destOrd="0" presId="urn:microsoft.com/office/officeart/2005/8/layout/hierarchy2"/>
    <dgm:cxn modelId="{B1A0A2A6-0E35-4DBA-BFCD-11D25A0A27C7}" type="presParOf" srcId="{DFE810A1-92F7-4712-A137-FB9721536F2F}" destId="{9A222506-91E3-4208-BC37-C4B101C8B08E}" srcOrd="1" destOrd="0" presId="urn:microsoft.com/office/officeart/2005/8/layout/hierarchy2"/>
    <dgm:cxn modelId="{71727EE5-3C57-48A7-A4FF-3FD27C501806}" type="presParOf" srcId="{9A222506-91E3-4208-BC37-C4B101C8B08E}" destId="{B14BC0EB-DD19-4AE6-96FF-5A3649ED8D62}" srcOrd="0" destOrd="0" presId="urn:microsoft.com/office/officeart/2005/8/layout/hierarchy2"/>
    <dgm:cxn modelId="{8FF18A11-EFA0-491C-BDF7-03BA80B60073}" type="presParOf" srcId="{9A222506-91E3-4208-BC37-C4B101C8B08E}" destId="{2D36650D-6D6C-4A7A-A7FA-8679AED6930B}" srcOrd="1" destOrd="0" presId="urn:microsoft.com/office/officeart/2005/8/layout/hierarchy2"/>
    <dgm:cxn modelId="{1EA7EEB3-21EA-4CD4-9287-DD65A54352CB}" type="presParOf" srcId="{F60BC29D-9E6A-4D49-B820-A300642B045D}" destId="{48DE174D-2A0A-4AFD-9B3D-CF0EF3292D21}" srcOrd="1" destOrd="0" presId="urn:microsoft.com/office/officeart/2005/8/layout/hierarchy2"/>
    <dgm:cxn modelId="{C783D409-0E2A-4488-B80B-D6EC87A52AB5}" type="presParOf" srcId="{48DE174D-2A0A-4AFD-9B3D-CF0EF3292D21}" destId="{761C6FCF-5052-4D79-B18A-DD925C820AF9}" srcOrd="0" destOrd="0" presId="urn:microsoft.com/office/officeart/2005/8/layout/hierarchy2"/>
    <dgm:cxn modelId="{2DAAA151-0989-4A32-A40C-0E0FA9915B64}" type="presParOf" srcId="{48DE174D-2A0A-4AFD-9B3D-CF0EF3292D21}" destId="{C71E9EB2-425E-4ADD-8EEF-F31FC2A7BF2C}" srcOrd="1" destOrd="0" presId="urn:microsoft.com/office/officeart/2005/8/layout/hierarchy2"/>
    <dgm:cxn modelId="{1F59FEC1-25EB-44AE-98E7-3F8AE794710F}" type="presParOf" srcId="{C71E9EB2-425E-4ADD-8EEF-F31FC2A7BF2C}" destId="{3068AD31-D2A6-4016-8F2F-6CB21AD7C204}" srcOrd="0" destOrd="0" presId="urn:microsoft.com/office/officeart/2005/8/layout/hierarchy2"/>
    <dgm:cxn modelId="{4F2085B2-7AEC-4231-A058-95B8E03F1091}" type="presParOf" srcId="{3068AD31-D2A6-4016-8F2F-6CB21AD7C204}" destId="{EE48CACC-40F8-427B-857F-758447A7FC62}" srcOrd="0" destOrd="0" presId="urn:microsoft.com/office/officeart/2005/8/layout/hierarchy2"/>
    <dgm:cxn modelId="{26DE3DDF-AB87-4DB1-85CF-0C206E041EA5}" type="presParOf" srcId="{C71E9EB2-425E-4ADD-8EEF-F31FC2A7BF2C}" destId="{EA2D70B7-CB9B-4C37-808A-90DBFC1C22D9}" srcOrd="1" destOrd="0" presId="urn:microsoft.com/office/officeart/2005/8/layout/hierarchy2"/>
    <dgm:cxn modelId="{C7424487-C9C0-4002-B0EE-8987B4B6B1EF}" type="presParOf" srcId="{EA2D70B7-CB9B-4C37-808A-90DBFC1C22D9}" destId="{96A0D796-0CFF-4C97-93C3-440D52345919}" srcOrd="0" destOrd="0" presId="urn:microsoft.com/office/officeart/2005/8/layout/hierarchy2"/>
    <dgm:cxn modelId="{42B1A3E8-527D-4971-A05F-D89E0CDEBB63}" type="presParOf" srcId="{EA2D70B7-CB9B-4C37-808A-90DBFC1C22D9}" destId="{3F3E1A6D-C804-4D7C-B872-7459213A224B}" srcOrd="1" destOrd="0" presId="urn:microsoft.com/office/officeart/2005/8/layout/hierarchy2"/>
    <dgm:cxn modelId="{4DE9E5A4-96DC-493F-BB6D-1A3571F8D0F4}" type="presParOf" srcId="{3F3E1A6D-C804-4D7C-B872-7459213A224B}" destId="{EE17632A-AC0A-40B4-BA1A-CE4F9F6F62D5}" srcOrd="0" destOrd="0" presId="urn:microsoft.com/office/officeart/2005/8/layout/hierarchy2"/>
    <dgm:cxn modelId="{9A2EF19D-BFE8-405F-BB8D-6A2B4E78F8A3}" type="presParOf" srcId="{EE17632A-AC0A-40B4-BA1A-CE4F9F6F62D5}" destId="{67510945-6130-48D4-91F4-C59BA2F06A45}" srcOrd="0" destOrd="0" presId="urn:microsoft.com/office/officeart/2005/8/layout/hierarchy2"/>
    <dgm:cxn modelId="{88D61594-C7BD-4647-971C-321E8BD824DB}" type="presParOf" srcId="{3F3E1A6D-C804-4D7C-B872-7459213A224B}" destId="{7B0103A8-5D5E-4C49-8935-B8A467E54351}" srcOrd="1" destOrd="0" presId="urn:microsoft.com/office/officeart/2005/8/layout/hierarchy2"/>
    <dgm:cxn modelId="{9CB97072-DAD9-4435-A4F4-BB976ECB9703}" type="presParOf" srcId="{7B0103A8-5D5E-4C49-8935-B8A467E54351}" destId="{C7150692-CD20-4114-A6D2-92289D6622D5}" srcOrd="0" destOrd="0" presId="urn:microsoft.com/office/officeart/2005/8/layout/hierarchy2"/>
    <dgm:cxn modelId="{808E3DF3-6E6C-47D0-B8CD-5959F6B47D6B}" type="presParOf" srcId="{7B0103A8-5D5E-4C49-8935-B8A467E54351}" destId="{9BC32358-A254-4593-BB16-98CE51973DF7}" srcOrd="1" destOrd="0" presId="urn:microsoft.com/office/officeart/2005/8/layout/hierarchy2"/>
    <dgm:cxn modelId="{78678C64-8914-49E5-9219-A13E5777E216}" type="presParOf" srcId="{3F3E1A6D-C804-4D7C-B872-7459213A224B}" destId="{AF681F5A-6AF1-4FC9-968C-483546DBACE8}" srcOrd="2" destOrd="0" presId="urn:microsoft.com/office/officeart/2005/8/layout/hierarchy2"/>
    <dgm:cxn modelId="{CE129EC0-7AB9-4F4D-9B38-3ED82D5F8656}" type="presParOf" srcId="{AF681F5A-6AF1-4FC9-968C-483546DBACE8}" destId="{084E8F56-D1FD-42AB-9E34-1A38D202E8B1}" srcOrd="0" destOrd="0" presId="urn:microsoft.com/office/officeart/2005/8/layout/hierarchy2"/>
    <dgm:cxn modelId="{DBB3264F-DF07-4198-A253-1449EEE05226}" type="presParOf" srcId="{3F3E1A6D-C804-4D7C-B872-7459213A224B}" destId="{8C937A87-1AF7-40E7-ACED-742ECC86467D}" srcOrd="3" destOrd="0" presId="urn:microsoft.com/office/officeart/2005/8/layout/hierarchy2"/>
    <dgm:cxn modelId="{EA9E9D38-FF48-4771-8885-0DE14325096D}" type="presParOf" srcId="{8C937A87-1AF7-40E7-ACED-742ECC86467D}" destId="{A44CD87A-81F8-4814-BD5B-A2B4D67BE1B1}" srcOrd="0" destOrd="0" presId="urn:microsoft.com/office/officeart/2005/8/layout/hierarchy2"/>
    <dgm:cxn modelId="{158A0EF9-5047-44E8-9C8B-DB03B74F13E0}" type="presParOf" srcId="{8C937A87-1AF7-40E7-ACED-742ECC86467D}" destId="{57CDDC79-239D-4598-87E3-61F5370D9454}" srcOrd="1" destOrd="0" presId="urn:microsoft.com/office/officeart/2005/8/layout/hierarchy2"/>
    <dgm:cxn modelId="{9CCE84F6-A437-49C8-9533-18CC738B48FD}" type="presParOf" srcId="{C71E9EB2-425E-4ADD-8EEF-F31FC2A7BF2C}" destId="{FF89CB83-8B91-4327-BD96-3875D6DF0444}" srcOrd="2" destOrd="0" presId="urn:microsoft.com/office/officeart/2005/8/layout/hierarchy2"/>
    <dgm:cxn modelId="{B1D0A986-5030-4D18-B176-EC5D241A8EB9}" type="presParOf" srcId="{FF89CB83-8B91-4327-BD96-3875D6DF0444}" destId="{4B4E4FC1-0B71-4868-8DDB-E3D9E14428F2}" srcOrd="0" destOrd="0" presId="urn:microsoft.com/office/officeart/2005/8/layout/hierarchy2"/>
    <dgm:cxn modelId="{1BEAC85A-6B3A-447D-A91F-06EDFC90F6BC}" type="presParOf" srcId="{C71E9EB2-425E-4ADD-8EEF-F31FC2A7BF2C}" destId="{D7EF221D-4B19-4C42-AC96-9E3DB6B7BFC2}" srcOrd="3" destOrd="0" presId="urn:microsoft.com/office/officeart/2005/8/layout/hierarchy2"/>
    <dgm:cxn modelId="{FC2C2120-5613-4309-8863-8EA439F9C95A}" type="presParOf" srcId="{D7EF221D-4B19-4C42-AC96-9E3DB6B7BFC2}" destId="{856A02B2-E3E3-416A-8655-8EFA9C333289}" srcOrd="0" destOrd="0" presId="urn:microsoft.com/office/officeart/2005/8/layout/hierarchy2"/>
    <dgm:cxn modelId="{D7C3C8F2-53B5-4542-B358-E368C3BDAEEA}" type="presParOf" srcId="{D7EF221D-4B19-4C42-AC96-9E3DB6B7BFC2}" destId="{5ED846AE-E097-4551-9CC9-4A65601D3572}" srcOrd="1" destOrd="0" presId="urn:microsoft.com/office/officeart/2005/8/layout/hierarchy2"/>
    <dgm:cxn modelId="{92A9209E-1BAF-4A21-9139-181BE6EF306C}" type="presParOf" srcId="{5ED846AE-E097-4551-9CC9-4A65601D3572}" destId="{D7C31C7B-1D44-4B08-9A50-B8B170D7715C}" srcOrd="0" destOrd="0" presId="urn:microsoft.com/office/officeart/2005/8/layout/hierarchy2"/>
    <dgm:cxn modelId="{8761465B-DC4A-4E66-92B2-C250C6A3C939}" type="presParOf" srcId="{D7C31C7B-1D44-4B08-9A50-B8B170D7715C}" destId="{20484814-BBC5-42F7-8AA7-B9F0EC373D26}" srcOrd="0" destOrd="0" presId="urn:microsoft.com/office/officeart/2005/8/layout/hierarchy2"/>
    <dgm:cxn modelId="{A2D87169-1D22-48B3-88D4-9EDD2E7F12B1}" type="presParOf" srcId="{5ED846AE-E097-4551-9CC9-4A65601D3572}" destId="{BE31488C-1F79-4C32-8DCF-4CE0E675A52F}" srcOrd="1" destOrd="0" presId="urn:microsoft.com/office/officeart/2005/8/layout/hierarchy2"/>
    <dgm:cxn modelId="{766C8A0E-0323-43A8-8052-6779A92818B8}" type="presParOf" srcId="{BE31488C-1F79-4C32-8DCF-4CE0E675A52F}" destId="{4CBECBF1-D322-4B0F-8CC1-AA61EEEC76E0}" srcOrd="0" destOrd="0" presId="urn:microsoft.com/office/officeart/2005/8/layout/hierarchy2"/>
    <dgm:cxn modelId="{459CC8B8-3BE0-4365-A5C8-8796401C804F}" type="presParOf" srcId="{BE31488C-1F79-4C32-8DCF-4CE0E675A52F}" destId="{13CDA450-8A1E-485C-B1DE-AEAAA255D84D}" srcOrd="1" destOrd="0" presId="urn:microsoft.com/office/officeart/2005/8/layout/hierarchy2"/>
    <dgm:cxn modelId="{FBB5E8DB-738E-4A75-B627-F5B22C5A1BB2}" type="presParOf" srcId="{13CDA450-8A1E-485C-B1DE-AEAAA255D84D}" destId="{576F73EF-EC29-4D03-ADBA-803A345A8810}" srcOrd="0" destOrd="0" presId="urn:microsoft.com/office/officeart/2005/8/layout/hierarchy2"/>
    <dgm:cxn modelId="{E333ACBB-57ED-47D7-B1D9-988BB4CF6AC5}" type="presParOf" srcId="{576F73EF-EC29-4D03-ADBA-803A345A8810}" destId="{819BDB48-842B-4122-B7C4-7CA2385F90DB}" srcOrd="0" destOrd="0" presId="urn:microsoft.com/office/officeart/2005/8/layout/hierarchy2"/>
    <dgm:cxn modelId="{4A6DA1A4-0925-4614-BCCC-B7EC8340D815}" type="presParOf" srcId="{13CDA450-8A1E-485C-B1DE-AEAAA255D84D}" destId="{DC3CA3F7-CE8F-4201-BB06-DACA6511927C}" srcOrd="1" destOrd="0" presId="urn:microsoft.com/office/officeart/2005/8/layout/hierarchy2"/>
    <dgm:cxn modelId="{2735ACE2-E64D-4443-A53B-7AD7F3AB9A42}" type="presParOf" srcId="{DC3CA3F7-CE8F-4201-BB06-DACA6511927C}" destId="{5473F8BF-9474-4C0D-B906-8B988D410714}" srcOrd="0" destOrd="0" presId="urn:microsoft.com/office/officeart/2005/8/layout/hierarchy2"/>
    <dgm:cxn modelId="{981FA28A-D50D-4B72-A2B4-4391DF162605}" type="presParOf" srcId="{DC3CA3F7-CE8F-4201-BB06-DACA6511927C}" destId="{9345943A-0E4E-4F5E-99C4-6415681B4371}" srcOrd="1" destOrd="0" presId="urn:microsoft.com/office/officeart/2005/8/layout/hierarchy2"/>
    <dgm:cxn modelId="{0D56A62C-62C8-4632-BB78-1BE4FB1B19B4}" type="presParOf" srcId="{13CDA450-8A1E-485C-B1DE-AEAAA255D84D}" destId="{C3D66ED5-D29A-49A7-9727-717F65963F81}" srcOrd="2" destOrd="0" presId="urn:microsoft.com/office/officeart/2005/8/layout/hierarchy2"/>
    <dgm:cxn modelId="{6CDD5ECD-6CB9-40AF-ADB6-EC1F418FF3D8}" type="presParOf" srcId="{C3D66ED5-D29A-49A7-9727-717F65963F81}" destId="{A3F7DC4F-1E1F-4BBE-873E-F2506333559A}" srcOrd="0" destOrd="0" presId="urn:microsoft.com/office/officeart/2005/8/layout/hierarchy2"/>
    <dgm:cxn modelId="{9556658C-FC6A-49D3-9B69-EE833E8F3399}" type="presParOf" srcId="{13CDA450-8A1E-485C-B1DE-AEAAA255D84D}" destId="{0E2BAC76-B8B3-42BA-B710-973D43932DC2}" srcOrd="3" destOrd="0" presId="urn:microsoft.com/office/officeart/2005/8/layout/hierarchy2"/>
    <dgm:cxn modelId="{FB926CC9-8947-440D-A193-826CA27C89E7}" type="presParOf" srcId="{0E2BAC76-B8B3-42BA-B710-973D43932DC2}" destId="{19D8941E-F295-476C-B948-1C160E5C303E}" srcOrd="0" destOrd="0" presId="urn:microsoft.com/office/officeart/2005/8/layout/hierarchy2"/>
    <dgm:cxn modelId="{29A3BD89-7CC8-4B02-AE8C-F5A9EFE972E3}" type="presParOf" srcId="{0E2BAC76-B8B3-42BA-B710-973D43932DC2}" destId="{818998D0-398B-4CD7-8600-BAC005E24B47}" srcOrd="1" destOrd="0" presId="urn:microsoft.com/office/officeart/2005/8/layout/hierarchy2"/>
    <dgm:cxn modelId="{E943C8E2-8530-43F3-8240-F43A0DF5CB21}" type="presParOf" srcId="{5ED846AE-E097-4551-9CC9-4A65601D3572}" destId="{976CB462-40BE-4474-960F-8F555A157EEF}" srcOrd="2" destOrd="0" presId="urn:microsoft.com/office/officeart/2005/8/layout/hierarchy2"/>
    <dgm:cxn modelId="{972C8295-DF25-4090-903B-15CF302B7AAE}" type="presParOf" srcId="{976CB462-40BE-4474-960F-8F555A157EEF}" destId="{647A49C7-95A0-4F71-B331-17675886D03F}" srcOrd="0" destOrd="0" presId="urn:microsoft.com/office/officeart/2005/8/layout/hierarchy2"/>
    <dgm:cxn modelId="{D077BF3E-D14A-4B35-B584-54008992B2EF}" type="presParOf" srcId="{5ED846AE-E097-4551-9CC9-4A65601D3572}" destId="{2391C3F9-7184-494B-86DE-74215CE33D6C}" srcOrd="3" destOrd="0" presId="urn:microsoft.com/office/officeart/2005/8/layout/hierarchy2"/>
    <dgm:cxn modelId="{D63262E0-2864-41A4-841A-03792F4BBEB0}" type="presParOf" srcId="{2391C3F9-7184-494B-86DE-74215CE33D6C}" destId="{497B1742-5524-4758-97B3-3DFEA2F61B3C}" srcOrd="0" destOrd="0" presId="urn:microsoft.com/office/officeart/2005/8/layout/hierarchy2"/>
    <dgm:cxn modelId="{DA6B2421-5C9B-4FAE-8CEF-F5A4B4945E13}" type="presParOf" srcId="{2391C3F9-7184-494B-86DE-74215CE33D6C}" destId="{65B3EFD6-FB8F-4B8B-8E41-01E6C6C939EC}" srcOrd="1" destOrd="0" presId="urn:microsoft.com/office/officeart/2005/8/layout/hierarchy2"/>
    <dgm:cxn modelId="{586821E9-41F5-4225-AB9A-92C947F6D1E5}" type="presParOf" srcId="{65B3EFD6-FB8F-4B8B-8E41-01E6C6C939EC}" destId="{98DED11F-3118-4BE2-BCA3-6817C496AC67}" srcOrd="0" destOrd="0" presId="urn:microsoft.com/office/officeart/2005/8/layout/hierarchy2"/>
    <dgm:cxn modelId="{42C30FB9-0E34-4BEA-995D-28501AD8575F}" type="presParOf" srcId="{98DED11F-3118-4BE2-BCA3-6817C496AC67}" destId="{36564B4A-5B2A-4E5A-B432-3B04C12209FA}" srcOrd="0" destOrd="0" presId="urn:microsoft.com/office/officeart/2005/8/layout/hierarchy2"/>
    <dgm:cxn modelId="{300D86AD-E4A2-4BAF-BC27-CC7EFEE97718}" type="presParOf" srcId="{65B3EFD6-FB8F-4B8B-8E41-01E6C6C939EC}" destId="{0F6CAAE7-C55C-48F7-97B9-47C9D0F7CC82}" srcOrd="1" destOrd="0" presId="urn:microsoft.com/office/officeart/2005/8/layout/hierarchy2"/>
    <dgm:cxn modelId="{B1D1E5B0-8634-4408-B38B-D90BE71D3291}" type="presParOf" srcId="{0F6CAAE7-C55C-48F7-97B9-47C9D0F7CC82}" destId="{A8E02F73-10A5-4DB5-8EBA-D395EE5DB72F}" srcOrd="0" destOrd="0" presId="urn:microsoft.com/office/officeart/2005/8/layout/hierarchy2"/>
    <dgm:cxn modelId="{7655DA81-1CF7-4A2C-B338-C698DB585219}" type="presParOf" srcId="{0F6CAAE7-C55C-48F7-97B9-47C9D0F7CC82}" destId="{F7B3E904-23A1-4DA3-9DFA-84AA59CF5701}" srcOrd="1" destOrd="0" presId="urn:microsoft.com/office/officeart/2005/8/layout/hierarchy2"/>
    <dgm:cxn modelId="{04EF9032-5905-465D-A64F-AC092DE0D3CE}" type="presParOf" srcId="{65B3EFD6-FB8F-4B8B-8E41-01E6C6C939EC}" destId="{4BC4E940-B843-4D34-9C61-5C7C1EE02991}" srcOrd="2" destOrd="0" presId="urn:microsoft.com/office/officeart/2005/8/layout/hierarchy2"/>
    <dgm:cxn modelId="{C37CD396-F851-4381-93AE-01C063C40302}" type="presParOf" srcId="{4BC4E940-B843-4D34-9C61-5C7C1EE02991}" destId="{821FC1B6-E55E-442E-805D-ECC6F37944F0}" srcOrd="0" destOrd="0" presId="urn:microsoft.com/office/officeart/2005/8/layout/hierarchy2"/>
    <dgm:cxn modelId="{11BA8C64-E8C0-49FE-9766-9EDF48B67038}" type="presParOf" srcId="{65B3EFD6-FB8F-4B8B-8E41-01E6C6C939EC}" destId="{A4020A0E-72EB-48D0-807C-03E2C414AD18}" srcOrd="3" destOrd="0" presId="urn:microsoft.com/office/officeart/2005/8/layout/hierarchy2"/>
    <dgm:cxn modelId="{29FDA81A-E54F-4CB7-A76C-F73F957AF7DC}" type="presParOf" srcId="{A4020A0E-72EB-48D0-807C-03E2C414AD18}" destId="{622D3166-F811-409E-A522-D8F6E0D6BB69}" srcOrd="0" destOrd="0" presId="urn:microsoft.com/office/officeart/2005/8/layout/hierarchy2"/>
    <dgm:cxn modelId="{7A75BC1B-ADAE-4256-864C-4FD1232D960B}" type="presParOf" srcId="{A4020A0E-72EB-48D0-807C-03E2C414AD18}" destId="{7D6E40A0-7EF6-46DC-A954-8522C051A60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明德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正己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本善性德，明具眾理，能應萬物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21B5526-CB59-430D-8943-3CA7DEEBE86F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為欲所蔽，非失似失，去蔽復明</a:t>
          </a:r>
          <a:endParaRPr lang="zh-TW" altLang="en-US" sz="3200" dirty="0"/>
        </a:p>
      </dgm:t>
    </dgm:pt>
    <dgm:pt modelId="{35D52F7E-A5F0-42AC-9EEC-B871B47602A3}" type="par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8C05FD4F-8FF9-45CA-BD59-8FF80ED0E018}" type="sib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物正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42E74037-425F-4527-80D5-19FE06F73A9B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化民明其明德</a:t>
          </a:r>
          <a:endParaRPr lang="zh-TW" altLang="en-US" sz="3200" dirty="0"/>
        </a:p>
      </dgm:t>
    </dgm:pt>
    <dgm:pt modelId="{DDA94980-290D-4640-8789-5EB77C4DEAD4}" type="par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10A5D7A3-2659-4FBF-A7E2-708334DC9426}" type="sib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程朱謂「親」為「新」之訛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1016C487-FB0A-4F9E-9E47-73F977822539}" type="pres">
      <dgm:prSet presAssocID="{35D52F7E-A5F0-42AC-9EEC-B871B47602A3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88048F7-6D24-4C41-9C3D-5C1061B56FA5}" type="pres">
      <dgm:prSet presAssocID="{35D52F7E-A5F0-42AC-9EEC-B871B47602A3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799B9922-0413-43F7-BA2F-73C44E14E420}" type="pres">
      <dgm:prSet presAssocID="{221B5526-CB59-430D-8943-3CA7DEEBE86F}" presName="root2" presStyleCnt="0"/>
      <dgm:spPr/>
      <dgm:t>
        <a:bodyPr/>
        <a:lstStyle/>
        <a:p>
          <a:endParaRPr lang="zh-TW" altLang="en-US"/>
        </a:p>
      </dgm:t>
    </dgm:pt>
    <dgm:pt modelId="{0404C5A4-AE64-4240-8D08-43433ADBFCEE}" type="pres">
      <dgm:prSet presAssocID="{221B5526-CB59-430D-8943-3CA7DEEBE86F}" presName="LevelTwoTextNode" presStyleLbl="node2" presStyleIdx="2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6EB52B-34DF-4808-95AA-93729462DFB8}" type="pres">
      <dgm:prSet presAssocID="{221B5526-CB59-430D-8943-3CA7DEEBE86F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3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8E011FCC-8B97-49C6-AB69-55DE9D48ADFF}" type="pres">
      <dgm:prSet presAssocID="{DDA94980-290D-4640-8789-5EB77C4DEAD4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B0AC072-87EA-4F7F-9C0C-46CFF31478B2}" type="pres">
      <dgm:prSet presAssocID="{DDA94980-290D-4640-8789-5EB77C4DEAD4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E920B9EC-5453-4C14-92E5-E9F913A2CC9D}" type="pres">
      <dgm:prSet presAssocID="{42E74037-425F-4527-80D5-19FE06F73A9B}" presName="root2" presStyleCnt="0"/>
      <dgm:spPr/>
      <dgm:t>
        <a:bodyPr/>
        <a:lstStyle/>
        <a:p>
          <a:endParaRPr lang="zh-TW" altLang="en-US"/>
        </a:p>
      </dgm:t>
    </dgm:pt>
    <dgm:pt modelId="{F9FD0A5D-98A6-49B0-BD35-27B099E5742D}" type="pres">
      <dgm:prSet presAssocID="{42E74037-425F-4527-80D5-19FE06F73A9B}" presName="LevelTwoTextNode" presStyleLbl="node2" presStyleIdx="4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9298C5-A047-494D-94C2-74F1790F77C9}" type="pres">
      <dgm:prSet presAssocID="{42E74037-425F-4527-80D5-19FE06F73A9B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5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2950E465-D0F8-4249-8992-FCC2E8C69CA9}" type="presOf" srcId="{221B5526-CB59-430D-8943-3CA7DEEBE86F}" destId="{0404C5A4-AE64-4240-8D08-43433ADBFCEE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E1081B88-2010-427E-BDAB-380E7AF863A3}" type="presOf" srcId="{35D52F7E-A5F0-42AC-9EEC-B871B47602A3}" destId="{1016C487-FB0A-4F9E-9E47-73F977822539}" srcOrd="0" destOrd="0" presId="urn:microsoft.com/office/officeart/2005/8/layout/hierarchy2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B92A0BA7-32C2-4739-8E99-5E95787FBF0C}" srcId="{B682CD44-CF2C-4457-898D-3E62D92CF153}" destId="{42E74037-425F-4527-80D5-19FE06F73A9B}" srcOrd="1" destOrd="0" parTransId="{DDA94980-290D-4640-8789-5EB77C4DEAD4}" sibTransId="{10A5D7A3-2659-4FBF-A7E2-708334DC9426}"/>
    <dgm:cxn modelId="{27531E87-AF2E-4F4E-894C-50509BA548B0}" type="presOf" srcId="{42E74037-425F-4527-80D5-19FE06F73A9B}" destId="{F9FD0A5D-98A6-49B0-BD35-27B099E5742D}" srcOrd="0" destOrd="0" presId="urn:microsoft.com/office/officeart/2005/8/layout/hierarchy2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D53EDEB0-5D02-478D-AC8A-7D17A09EE3A0}" type="presOf" srcId="{DDA94980-290D-4640-8789-5EB77C4DEAD4}" destId="{8E011FCC-8B97-49C6-AB69-55DE9D48ADFF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F630CFC4-9758-4B5F-B923-AF59A7823232}" srcId="{73196641-7406-4E07-86D8-62C04CA8A647}" destId="{221B5526-CB59-430D-8943-3CA7DEEBE86F}" srcOrd="2" destOrd="0" parTransId="{35D52F7E-A5F0-42AC-9EEC-B871B47602A3}" sibTransId="{8C05FD4F-8FF9-45CA-BD59-8FF80ED0E018}"/>
    <dgm:cxn modelId="{B304DE5E-649E-4F1C-B1D6-18D6D28707DD}" type="presOf" srcId="{DDA94980-290D-4640-8789-5EB77C4DEAD4}" destId="{5B0AC072-87EA-4F7F-9C0C-46CFF31478B2}" srcOrd="1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75EECAAC-D147-4CEC-B83A-FC4D50537C4D}" type="presOf" srcId="{35D52F7E-A5F0-42AC-9EEC-B871B47602A3}" destId="{888048F7-6D24-4C41-9C3D-5C1061B56FA5}" srcOrd="1" destOrd="0" presId="urn:microsoft.com/office/officeart/2005/8/layout/hierarchy2"/>
    <dgm:cxn modelId="{20B6E86B-24A8-4596-9222-431B55B5DC3D}" srcId="{B682CD44-CF2C-4457-898D-3E62D92CF153}" destId="{3EA4C42D-4C17-4E72-99A5-229E3D8F7042}" srcOrd="2" destOrd="0" parTransId="{699CC70E-50CD-42A2-AE16-5C3F5CCBA154}" sibTransId="{CEE3098E-7203-4B5E-B98B-46E13DA63D0E}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DDB712C5-8635-4D32-90BD-C596F6662FD8}" type="presParOf" srcId="{D48DE8D2-96B2-46BE-BCAB-34D59A568EDD}" destId="{1016C487-FB0A-4F9E-9E47-73F977822539}" srcOrd="4" destOrd="0" presId="urn:microsoft.com/office/officeart/2005/8/layout/hierarchy2"/>
    <dgm:cxn modelId="{6A81247C-588E-4685-95C8-6F8474FF62E9}" type="presParOf" srcId="{1016C487-FB0A-4F9E-9E47-73F977822539}" destId="{888048F7-6D24-4C41-9C3D-5C1061B56FA5}" srcOrd="0" destOrd="0" presId="urn:microsoft.com/office/officeart/2005/8/layout/hierarchy2"/>
    <dgm:cxn modelId="{4857AB15-6EF7-40BB-8B5F-D664A6F89EA6}" type="presParOf" srcId="{D48DE8D2-96B2-46BE-BCAB-34D59A568EDD}" destId="{799B9922-0413-43F7-BA2F-73C44E14E420}" srcOrd="5" destOrd="0" presId="urn:microsoft.com/office/officeart/2005/8/layout/hierarchy2"/>
    <dgm:cxn modelId="{0DF10E83-A9AD-414C-89AE-5C1CAD6B9408}" type="presParOf" srcId="{799B9922-0413-43F7-BA2F-73C44E14E420}" destId="{0404C5A4-AE64-4240-8D08-43433ADBFCEE}" srcOrd="0" destOrd="0" presId="urn:microsoft.com/office/officeart/2005/8/layout/hierarchy2"/>
    <dgm:cxn modelId="{139984AF-156F-458E-B91E-368FADFC28C5}" type="presParOf" srcId="{799B9922-0413-43F7-BA2F-73C44E14E420}" destId="{7E6EB52B-34DF-4808-95AA-93729462DFB8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15299FD9-E47F-4086-BC3A-CEB4E27B89F8}" type="presParOf" srcId="{21CB37CD-56ED-4339-8F4C-6222EFF22752}" destId="{8E011FCC-8B97-49C6-AB69-55DE9D48ADFF}" srcOrd="2" destOrd="0" presId="urn:microsoft.com/office/officeart/2005/8/layout/hierarchy2"/>
    <dgm:cxn modelId="{2045CFBB-866B-4252-9A0B-9ABFCBE14AAE}" type="presParOf" srcId="{8E011FCC-8B97-49C6-AB69-55DE9D48ADFF}" destId="{5B0AC072-87EA-4F7F-9C0C-46CFF31478B2}" srcOrd="0" destOrd="0" presId="urn:microsoft.com/office/officeart/2005/8/layout/hierarchy2"/>
    <dgm:cxn modelId="{1A959789-5645-4640-BBB0-D3D638D5DBB0}" type="presParOf" srcId="{21CB37CD-56ED-4339-8F4C-6222EFF22752}" destId="{E920B9EC-5453-4C14-92E5-E9F913A2CC9D}" srcOrd="3" destOrd="0" presId="urn:microsoft.com/office/officeart/2005/8/layout/hierarchy2"/>
    <dgm:cxn modelId="{EA8016CA-D0BB-4CCD-ABAF-7F9DCBA4DDE9}" type="presParOf" srcId="{E920B9EC-5453-4C14-92E5-E9F913A2CC9D}" destId="{F9FD0A5D-98A6-49B0-BD35-27B099E5742D}" srcOrd="0" destOrd="0" presId="urn:microsoft.com/office/officeart/2005/8/layout/hierarchy2"/>
    <dgm:cxn modelId="{2153B62E-65CD-44C7-A108-FFC85338B5C7}" type="presParOf" srcId="{E920B9EC-5453-4C14-92E5-E9F913A2CC9D}" destId="{919298C5-A047-494D-94C2-74F1790F77C9}" srcOrd="1" destOrd="0" presId="urn:microsoft.com/office/officeart/2005/8/layout/hierarchy2"/>
    <dgm:cxn modelId="{CDF6ACD4-74A8-4F35-820A-CC57D4EDCA9B}" type="presParOf" srcId="{21CB37CD-56ED-4339-8F4C-6222EFF22752}" destId="{C04693B4-4CBD-4548-95FC-DAFACBF4A645}" srcOrd="4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5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2F58A5-0550-448C-9718-35B975937BA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84A3D15-570F-4153-8A2C-C66466762ABE}">
      <dgm:prSet phldrT="[文字]" custT="1"/>
      <dgm:spPr/>
      <dgm:t>
        <a:bodyPr/>
        <a:lstStyle/>
        <a:p>
          <a:r>
            <a:rPr lang="zh-TW" altLang="en-US" sz="3600" dirty="0" smtClean="0"/>
            <a:t>明德</a:t>
          </a:r>
          <a:endParaRPr lang="zh-TW" altLang="en-US" sz="3600" dirty="0"/>
        </a:p>
      </dgm:t>
    </dgm:pt>
    <dgm:pt modelId="{5606856A-D87E-42D3-BF6F-7FEB1D43E801}" type="par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13A3656D-01D0-4104-A6BA-48BAB24C4E4B}" type="sib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E0AC40E8-E3F6-42FD-A4E8-5157518CB443}">
      <dgm:prSet phldrT="[文字]" custT="1"/>
      <dgm:spPr/>
      <dgm:t>
        <a:bodyPr/>
        <a:lstStyle/>
        <a:p>
          <a:r>
            <a:rPr lang="zh-TW" altLang="en-US" sz="3600" dirty="0" smtClean="0"/>
            <a:t>即中庸「天命之謂性」之性</a:t>
          </a:r>
          <a:endParaRPr lang="zh-TW" altLang="en-US" sz="3600" dirty="0"/>
        </a:p>
      </dgm:t>
    </dgm:pt>
    <dgm:pt modelId="{2A0A1ED9-1B9A-47A4-BBE9-E2B9D583E909}" type="par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B02DE1ED-E520-4DBC-BD9C-F58C73E10B3A}" type="sib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2D3CBA19-9311-4CBC-A838-FF04E40E79F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600" dirty="0" smtClean="0"/>
            <a:t>得天之「</a:t>
          </a:r>
          <a:r>
            <a:rPr lang="zh-TW" altLang="en-US" sz="3600" b="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虛靈</a:t>
          </a:r>
          <a:r>
            <a:rPr lang="zh-TW" altLang="en-US" sz="3600" b="1" dirty="0" smtClean="0">
              <a:solidFill>
                <a:schemeClr val="bg1"/>
              </a:solidFill>
            </a:rPr>
            <a:t>」</a:t>
          </a:r>
          <a:r>
            <a:rPr lang="zh-TW" altLang="en-US" sz="3600" dirty="0" smtClean="0"/>
            <a:t>不昧</a:t>
          </a:r>
          <a:endParaRPr lang="zh-TW" altLang="en-US" sz="3600" dirty="0"/>
        </a:p>
      </dgm:t>
    </dgm:pt>
    <dgm:pt modelId="{136FCF60-22E2-4C57-8ED8-37619077A955}" type="par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2E15AFC-4FFB-4D6D-9CDD-CDB13C6532EF}" type="sib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973CB3A-5E42-49E1-AF71-5C56B6907596}">
      <dgm:prSet phldrT="[文字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zh-TW" altLang="en-US" sz="3600" u="sng" dirty="0" smtClean="0"/>
            <a:t>具眾理</a:t>
          </a:r>
          <a:r>
            <a:rPr lang="zh-TW" altLang="en-US" sz="3600" dirty="0" smtClean="0"/>
            <a:t>而</a:t>
          </a:r>
          <a:r>
            <a:rPr lang="zh-TW" altLang="en-US" sz="3600" u="sng" dirty="0" smtClean="0"/>
            <a:t>應萬事</a:t>
          </a:r>
          <a:endParaRPr lang="zh-TW" altLang="en-US" sz="3600" u="sng" dirty="0"/>
        </a:p>
      </dgm:t>
    </dgm:pt>
    <dgm:pt modelId="{6E1BD440-27FE-45C6-B8F2-0F1698F0E85E}" type="par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AD98FBE2-230E-4B0D-8B97-DA026C95E86A}" type="sib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C490E7A0-A19D-41B0-8426-FDD9124D0796}" type="pres">
      <dgm:prSet presAssocID="{8F2F58A5-0550-448C-9718-35B975937B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C4453F-A6CB-4E7B-BEFD-644B8B049CF9}" type="pres">
      <dgm:prSet presAssocID="{C84A3D15-570F-4153-8A2C-C66466762ABE}" presName="root1" presStyleCnt="0"/>
      <dgm:spPr/>
    </dgm:pt>
    <dgm:pt modelId="{5B51ABF1-1293-4120-9850-D3A806CE84A6}" type="pres">
      <dgm:prSet presAssocID="{C84A3D15-570F-4153-8A2C-C66466762ABE}" presName="LevelOneTextNode" presStyleLbl="node0" presStyleIdx="0" presStyleCnt="1" custScaleX="62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0CA64FA-34BA-4C43-8536-731C3D7EA37E}" type="pres">
      <dgm:prSet presAssocID="{C84A3D15-570F-4153-8A2C-C66466762ABE}" presName="level2hierChild" presStyleCnt="0"/>
      <dgm:spPr/>
    </dgm:pt>
    <dgm:pt modelId="{7F2495B5-D5E5-4D06-AC53-0A2C280332D1}" type="pres">
      <dgm:prSet presAssocID="{2A0A1ED9-1B9A-47A4-BBE9-E2B9D583E90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7E31E98B-C6FD-4881-8D93-74E6D6339DAC}" type="pres">
      <dgm:prSet presAssocID="{2A0A1ED9-1B9A-47A4-BBE9-E2B9D583E90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D323341-8984-42AE-9C3C-31593CC83E77}" type="pres">
      <dgm:prSet presAssocID="{E0AC40E8-E3F6-42FD-A4E8-5157518CB443}" presName="root2" presStyleCnt="0"/>
      <dgm:spPr/>
    </dgm:pt>
    <dgm:pt modelId="{5F42A378-0FBC-48B4-B113-970E67E09E87}" type="pres">
      <dgm:prSet presAssocID="{E0AC40E8-E3F6-42FD-A4E8-5157518CB443}" presName="LevelTwoTextNode" presStyleLbl="node2" presStyleIdx="0" presStyleCnt="3" custScaleX="226684" custScaleY="66574" custLinFactNeighborX="-376" custLinFactNeighborY="-5942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AC4EAB-B878-493D-B1C6-846F2FF476C3}" type="pres">
      <dgm:prSet presAssocID="{E0AC40E8-E3F6-42FD-A4E8-5157518CB443}" presName="level3hierChild" presStyleCnt="0"/>
      <dgm:spPr/>
    </dgm:pt>
    <dgm:pt modelId="{97AEBE61-C7B3-4A25-B511-2A3329579200}" type="pres">
      <dgm:prSet presAssocID="{136FCF60-22E2-4C57-8ED8-37619077A95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C4AC5C3-24DB-4D1D-9F2F-A7EB07742862}" type="pres">
      <dgm:prSet presAssocID="{136FCF60-22E2-4C57-8ED8-37619077A95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52A3B730-C2AB-4468-9ED7-6AAC4F303315}" type="pres">
      <dgm:prSet presAssocID="{2D3CBA19-9311-4CBC-A838-FF04E40E79FD}" presName="root2" presStyleCnt="0"/>
      <dgm:spPr/>
    </dgm:pt>
    <dgm:pt modelId="{902B0082-FFEE-4A24-963C-BDD4EA7AB7BB}" type="pres">
      <dgm:prSet presAssocID="{2D3CBA19-9311-4CBC-A838-FF04E40E79FD}" presName="LevelTwoTextNode" presStyleLbl="node2" presStyleIdx="1" presStyleCnt="3" custScaleX="164360" custScaleY="671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8484BD-9615-4512-8FF6-91A558042053}" type="pres">
      <dgm:prSet presAssocID="{2D3CBA19-9311-4CBC-A838-FF04E40E79FD}" presName="level3hierChild" presStyleCnt="0"/>
      <dgm:spPr/>
    </dgm:pt>
    <dgm:pt modelId="{8E395501-42F3-416E-B792-3C970FC5853D}" type="pres">
      <dgm:prSet presAssocID="{6E1BD440-27FE-45C6-B8F2-0F1698F0E85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725615B-32E7-48BB-8B10-641335020F76}" type="pres">
      <dgm:prSet presAssocID="{6E1BD440-27FE-45C6-B8F2-0F1698F0E85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9321134-CBD0-4467-8769-1ACE449594BE}" type="pres">
      <dgm:prSet presAssocID="{8973CB3A-5E42-49E1-AF71-5C56B6907596}" presName="root2" presStyleCnt="0"/>
      <dgm:spPr/>
    </dgm:pt>
    <dgm:pt modelId="{B7A301DA-C5CC-4F4C-BD58-13B12140630F}" type="pres">
      <dgm:prSet presAssocID="{8973CB3A-5E42-49E1-AF71-5C56B6907596}" presName="LevelTwoTextNode" presStyleLbl="node2" presStyleIdx="2" presStyleCnt="3" custScaleX="164360" custScaleY="61843" custLinFactNeighborX="-1504" custLinFactNeighborY="609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C1607E-74CB-40F3-9161-DD8365145896}" type="pres">
      <dgm:prSet presAssocID="{8973CB3A-5E42-49E1-AF71-5C56B6907596}" presName="level3hierChild" presStyleCnt="0"/>
      <dgm:spPr/>
    </dgm:pt>
  </dgm:ptLst>
  <dgm:cxnLst>
    <dgm:cxn modelId="{756665AC-F0CF-4755-A59C-559FF2B27C67}" srcId="{8F2F58A5-0550-448C-9718-35B975937BA1}" destId="{C84A3D15-570F-4153-8A2C-C66466762ABE}" srcOrd="0" destOrd="0" parTransId="{5606856A-D87E-42D3-BF6F-7FEB1D43E801}" sibTransId="{13A3656D-01D0-4104-A6BA-48BAB24C4E4B}"/>
    <dgm:cxn modelId="{B7B03532-F62E-4E50-91BD-1F29A2CAC756}" type="presOf" srcId="{6E1BD440-27FE-45C6-B8F2-0F1698F0E85E}" destId="{8E395501-42F3-416E-B792-3C970FC5853D}" srcOrd="0" destOrd="0" presId="urn:microsoft.com/office/officeart/2005/8/layout/hierarchy2"/>
    <dgm:cxn modelId="{1C8D0161-3759-46E8-B303-704E700DF267}" type="presOf" srcId="{6E1BD440-27FE-45C6-B8F2-0F1698F0E85E}" destId="{8725615B-32E7-48BB-8B10-641335020F76}" srcOrd="1" destOrd="0" presId="urn:microsoft.com/office/officeart/2005/8/layout/hierarchy2"/>
    <dgm:cxn modelId="{C3E6572E-F34B-4653-9DAD-5DC4BFBFEB08}" type="presOf" srcId="{C84A3D15-570F-4153-8A2C-C66466762ABE}" destId="{5B51ABF1-1293-4120-9850-D3A806CE84A6}" srcOrd="0" destOrd="0" presId="urn:microsoft.com/office/officeart/2005/8/layout/hierarchy2"/>
    <dgm:cxn modelId="{968D3BF5-1BFC-4CFB-AF19-D3F6CD8FA9EB}" type="presOf" srcId="{2A0A1ED9-1B9A-47A4-BBE9-E2B9D583E909}" destId="{7F2495B5-D5E5-4D06-AC53-0A2C280332D1}" srcOrd="0" destOrd="0" presId="urn:microsoft.com/office/officeart/2005/8/layout/hierarchy2"/>
    <dgm:cxn modelId="{531BF063-5431-4C65-A4F6-A1C9FEDD5EFF}" type="presOf" srcId="{2A0A1ED9-1B9A-47A4-BBE9-E2B9D583E909}" destId="{7E31E98B-C6FD-4881-8D93-74E6D6339DAC}" srcOrd="1" destOrd="0" presId="urn:microsoft.com/office/officeart/2005/8/layout/hierarchy2"/>
    <dgm:cxn modelId="{F505E60A-D12E-4779-8E97-89911A130F79}" srcId="{C84A3D15-570F-4153-8A2C-C66466762ABE}" destId="{8973CB3A-5E42-49E1-AF71-5C56B6907596}" srcOrd="2" destOrd="0" parTransId="{6E1BD440-27FE-45C6-B8F2-0F1698F0E85E}" sibTransId="{AD98FBE2-230E-4B0D-8B97-DA026C95E86A}"/>
    <dgm:cxn modelId="{BD53DF60-9AB8-4049-B9DE-B40770957B6C}" type="presOf" srcId="{8F2F58A5-0550-448C-9718-35B975937BA1}" destId="{C490E7A0-A19D-41B0-8426-FDD9124D0796}" srcOrd="0" destOrd="0" presId="urn:microsoft.com/office/officeart/2005/8/layout/hierarchy2"/>
    <dgm:cxn modelId="{9806899A-CF78-44FE-8CD2-694306D2D882}" type="presOf" srcId="{136FCF60-22E2-4C57-8ED8-37619077A955}" destId="{97AEBE61-C7B3-4A25-B511-2A3329579200}" srcOrd="0" destOrd="0" presId="urn:microsoft.com/office/officeart/2005/8/layout/hierarchy2"/>
    <dgm:cxn modelId="{D54FDDE5-EF24-4923-A2F5-143B65603D17}" srcId="{C84A3D15-570F-4153-8A2C-C66466762ABE}" destId="{2D3CBA19-9311-4CBC-A838-FF04E40E79FD}" srcOrd="1" destOrd="0" parTransId="{136FCF60-22E2-4C57-8ED8-37619077A955}" sibTransId="{82E15AFC-4FFB-4D6D-9CDD-CDB13C6532EF}"/>
    <dgm:cxn modelId="{070D47B4-BE5B-42E2-BFFA-0BCBA868F6E5}" type="presOf" srcId="{8973CB3A-5E42-49E1-AF71-5C56B6907596}" destId="{B7A301DA-C5CC-4F4C-BD58-13B12140630F}" srcOrd="0" destOrd="0" presId="urn:microsoft.com/office/officeart/2005/8/layout/hierarchy2"/>
    <dgm:cxn modelId="{27E13341-0E9C-4F76-AFC0-B795A91D2B96}" srcId="{C84A3D15-570F-4153-8A2C-C66466762ABE}" destId="{E0AC40E8-E3F6-42FD-A4E8-5157518CB443}" srcOrd="0" destOrd="0" parTransId="{2A0A1ED9-1B9A-47A4-BBE9-E2B9D583E909}" sibTransId="{B02DE1ED-E520-4DBC-BD9C-F58C73E10B3A}"/>
    <dgm:cxn modelId="{42A6B483-B7E7-4B08-99C2-200A2C43AB64}" type="presOf" srcId="{2D3CBA19-9311-4CBC-A838-FF04E40E79FD}" destId="{902B0082-FFEE-4A24-963C-BDD4EA7AB7BB}" srcOrd="0" destOrd="0" presId="urn:microsoft.com/office/officeart/2005/8/layout/hierarchy2"/>
    <dgm:cxn modelId="{934170E7-CCA5-43E4-A933-80A5324A392B}" type="presOf" srcId="{E0AC40E8-E3F6-42FD-A4E8-5157518CB443}" destId="{5F42A378-0FBC-48B4-B113-970E67E09E87}" srcOrd="0" destOrd="0" presId="urn:microsoft.com/office/officeart/2005/8/layout/hierarchy2"/>
    <dgm:cxn modelId="{E55713E5-C263-43D7-8C77-E22849614E4B}" type="presOf" srcId="{136FCF60-22E2-4C57-8ED8-37619077A955}" destId="{5C4AC5C3-24DB-4D1D-9F2F-A7EB07742862}" srcOrd="1" destOrd="0" presId="urn:microsoft.com/office/officeart/2005/8/layout/hierarchy2"/>
    <dgm:cxn modelId="{FB9B364D-DF59-467C-A7FA-DA01092AE6EE}" type="presParOf" srcId="{C490E7A0-A19D-41B0-8426-FDD9124D0796}" destId="{D7C4453F-A6CB-4E7B-BEFD-644B8B049CF9}" srcOrd="0" destOrd="0" presId="urn:microsoft.com/office/officeart/2005/8/layout/hierarchy2"/>
    <dgm:cxn modelId="{CEBD7FAF-F4E7-486F-8848-25EB5E546C17}" type="presParOf" srcId="{D7C4453F-A6CB-4E7B-BEFD-644B8B049CF9}" destId="{5B51ABF1-1293-4120-9850-D3A806CE84A6}" srcOrd="0" destOrd="0" presId="urn:microsoft.com/office/officeart/2005/8/layout/hierarchy2"/>
    <dgm:cxn modelId="{E27A3664-856F-4590-81B1-3D4AA355CD60}" type="presParOf" srcId="{D7C4453F-A6CB-4E7B-BEFD-644B8B049CF9}" destId="{80CA64FA-34BA-4C43-8536-731C3D7EA37E}" srcOrd="1" destOrd="0" presId="urn:microsoft.com/office/officeart/2005/8/layout/hierarchy2"/>
    <dgm:cxn modelId="{791A2CA6-EC47-476A-9179-3B57DB37365B}" type="presParOf" srcId="{80CA64FA-34BA-4C43-8536-731C3D7EA37E}" destId="{7F2495B5-D5E5-4D06-AC53-0A2C280332D1}" srcOrd="0" destOrd="0" presId="urn:microsoft.com/office/officeart/2005/8/layout/hierarchy2"/>
    <dgm:cxn modelId="{876DE4D8-DD1C-4424-9B7A-0230B10FFD43}" type="presParOf" srcId="{7F2495B5-D5E5-4D06-AC53-0A2C280332D1}" destId="{7E31E98B-C6FD-4881-8D93-74E6D6339DAC}" srcOrd="0" destOrd="0" presId="urn:microsoft.com/office/officeart/2005/8/layout/hierarchy2"/>
    <dgm:cxn modelId="{700D15D3-4ADC-4072-818E-C39E947CB2FB}" type="presParOf" srcId="{80CA64FA-34BA-4C43-8536-731C3D7EA37E}" destId="{6D323341-8984-42AE-9C3C-31593CC83E77}" srcOrd="1" destOrd="0" presId="urn:microsoft.com/office/officeart/2005/8/layout/hierarchy2"/>
    <dgm:cxn modelId="{6BD792D5-BC9F-4BA5-934D-2D0C2A0A7768}" type="presParOf" srcId="{6D323341-8984-42AE-9C3C-31593CC83E77}" destId="{5F42A378-0FBC-48B4-B113-970E67E09E87}" srcOrd="0" destOrd="0" presId="urn:microsoft.com/office/officeart/2005/8/layout/hierarchy2"/>
    <dgm:cxn modelId="{1AC73B02-6119-462B-854E-E7F816724B9A}" type="presParOf" srcId="{6D323341-8984-42AE-9C3C-31593CC83E77}" destId="{F7AC4EAB-B878-493D-B1C6-846F2FF476C3}" srcOrd="1" destOrd="0" presId="urn:microsoft.com/office/officeart/2005/8/layout/hierarchy2"/>
    <dgm:cxn modelId="{689D6514-2A1E-4530-A2FE-A3D0E9B16A47}" type="presParOf" srcId="{80CA64FA-34BA-4C43-8536-731C3D7EA37E}" destId="{97AEBE61-C7B3-4A25-B511-2A3329579200}" srcOrd="2" destOrd="0" presId="urn:microsoft.com/office/officeart/2005/8/layout/hierarchy2"/>
    <dgm:cxn modelId="{8F23524A-A891-41EA-A776-307F300930C1}" type="presParOf" srcId="{97AEBE61-C7B3-4A25-B511-2A3329579200}" destId="{5C4AC5C3-24DB-4D1D-9F2F-A7EB07742862}" srcOrd="0" destOrd="0" presId="urn:microsoft.com/office/officeart/2005/8/layout/hierarchy2"/>
    <dgm:cxn modelId="{9E25B3F0-C332-459E-8FC7-55BC2BF0BC12}" type="presParOf" srcId="{80CA64FA-34BA-4C43-8536-731C3D7EA37E}" destId="{52A3B730-C2AB-4468-9ED7-6AAC4F303315}" srcOrd="3" destOrd="0" presId="urn:microsoft.com/office/officeart/2005/8/layout/hierarchy2"/>
    <dgm:cxn modelId="{F1223990-4624-4AF4-8FCE-C9436E24C970}" type="presParOf" srcId="{52A3B730-C2AB-4468-9ED7-6AAC4F303315}" destId="{902B0082-FFEE-4A24-963C-BDD4EA7AB7BB}" srcOrd="0" destOrd="0" presId="urn:microsoft.com/office/officeart/2005/8/layout/hierarchy2"/>
    <dgm:cxn modelId="{95502189-F4CF-4E04-B3E3-6F7066343E86}" type="presParOf" srcId="{52A3B730-C2AB-4468-9ED7-6AAC4F303315}" destId="{678484BD-9615-4512-8FF6-91A558042053}" srcOrd="1" destOrd="0" presId="urn:microsoft.com/office/officeart/2005/8/layout/hierarchy2"/>
    <dgm:cxn modelId="{ABABC6B5-A341-48B2-AD5B-E1DA02AC4843}" type="presParOf" srcId="{80CA64FA-34BA-4C43-8536-731C3D7EA37E}" destId="{8E395501-42F3-416E-B792-3C970FC5853D}" srcOrd="4" destOrd="0" presId="urn:microsoft.com/office/officeart/2005/8/layout/hierarchy2"/>
    <dgm:cxn modelId="{2C3166D4-2A48-4A4D-A6BE-1426D0C7C0BB}" type="presParOf" srcId="{8E395501-42F3-416E-B792-3C970FC5853D}" destId="{8725615B-32E7-48BB-8B10-641335020F76}" srcOrd="0" destOrd="0" presId="urn:microsoft.com/office/officeart/2005/8/layout/hierarchy2"/>
    <dgm:cxn modelId="{465F6A24-ED11-406F-85A2-E88C894DBEE9}" type="presParOf" srcId="{80CA64FA-34BA-4C43-8536-731C3D7EA37E}" destId="{39321134-CBD0-4467-8769-1ACE449594BE}" srcOrd="5" destOrd="0" presId="urn:microsoft.com/office/officeart/2005/8/layout/hierarchy2"/>
    <dgm:cxn modelId="{B38C4BD3-7233-4EED-9B08-D3361C6B7375}" type="presParOf" srcId="{39321134-CBD0-4467-8769-1ACE449594BE}" destId="{B7A301DA-C5CC-4F4C-BD58-13B12140630F}" srcOrd="0" destOrd="0" presId="urn:microsoft.com/office/officeart/2005/8/layout/hierarchy2"/>
    <dgm:cxn modelId="{4345AA7C-05EA-4CDD-A12D-6A23CC422641}" type="presParOf" srcId="{39321134-CBD0-4467-8769-1ACE449594BE}" destId="{C1C1607E-74CB-40F3-9161-DD836514589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1C32F0C-455D-4214-89A2-7ACA44505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4EB814B-B6D2-406E-81F7-E2DBE4648E11}">
      <dgm:prSet phldrT="[文字]" custT="1"/>
      <dgm:spPr/>
      <dgm:t>
        <a:bodyPr/>
        <a:lstStyle/>
        <a:p>
          <a:r>
            <a:rPr lang="zh-TW" altLang="en-US" sz="3600" dirty="0" smtClean="0"/>
            <a:t>親民</a:t>
          </a:r>
          <a:endParaRPr lang="zh-TW" altLang="en-US" sz="3600" dirty="0"/>
        </a:p>
      </dgm:t>
    </dgm:pt>
    <dgm:pt modelId="{27622D64-8DCF-449B-8BAD-FA3C809C2D35}" type="par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E7977739-CB3F-4DF8-B713-F7345CC22172}" type="sib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8061C769-0AF9-475D-8D19-2D33C54CCD09}">
      <dgm:prSet phldrT="[文字]" custT="1"/>
      <dgm:spPr/>
      <dgm:t>
        <a:bodyPr/>
        <a:lstStyle/>
        <a:p>
          <a:r>
            <a:rPr lang="zh-TW" altLang="en-US" sz="3200" dirty="0" smtClean="0"/>
            <a:t>親作新，由程子以傳中「日新」之類疑之也。</a:t>
          </a:r>
          <a:endParaRPr lang="zh-TW" altLang="en-US" sz="3200" dirty="0"/>
        </a:p>
      </dgm:t>
    </dgm:pt>
    <dgm:pt modelId="{B004148D-CFAE-4F88-92CB-749AA0CFCB89}" type="par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7D1414E4-AD25-4431-AD56-D6E298EF6861}" type="sib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FD3BAC56-61D7-402E-8B11-C0CA4965D45C}">
      <dgm:prSet phldrT="[文字]" custT="1"/>
      <dgm:spPr/>
      <dgm:t>
        <a:bodyPr/>
        <a:lstStyle/>
        <a:p>
          <a:r>
            <a:rPr lang="zh-TW" altLang="en-US" sz="3200" dirty="0" smtClean="0"/>
            <a:t>王陽明仍作「親」解</a:t>
          </a:r>
          <a:endParaRPr lang="zh-TW" altLang="en-US" sz="3200" dirty="0"/>
        </a:p>
      </dgm:t>
    </dgm:pt>
    <dgm:pt modelId="{5A272E98-8978-49CB-9761-6C2D0A01F591}" type="par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81D6658F-E1BC-47F6-8FDD-6ABC087670A3}" type="sib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3E2C7A6D-5751-4391-B803-5E921CF2F540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混疑</a:t>
          </a:r>
          <a:endParaRPr lang="en-US" altLang="zh-TW" sz="3200" dirty="0" smtClean="0"/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親新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FF60CE-6B65-43FB-9F4E-109B4AB2B503}" type="par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B558D78D-47DE-41EA-9A59-ECDE6CCC59D0}" type="sib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8E6D450D-9892-42D3-A847-3CB301F90819}">
      <dgm:prSet phldrT="[文字]" custT="1"/>
      <dgm:spPr/>
      <dgm:t>
        <a:bodyPr/>
        <a:lstStyle/>
        <a:p>
          <a:r>
            <a:rPr lang="zh-TW" altLang="en-US" sz="2800" dirty="0" smtClean="0"/>
            <a:t>尚書金縢篇「新迎」蔡沉等釋「親迎」</a:t>
          </a:r>
          <a:endParaRPr lang="zh-TW" altLang="en-US" sz="2800" dirty="0"/>
        </a:p>
      </dgm:t>
    </dgm:pt>
    <dgm:pt modelId="{569441B2-DE58-4B74-B835-8E568C6185D9}" type="par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8F90F147-EB5D-4B84-A1EF-F02A51AECC41}" type="sib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49D6D773-AE8E-474A-8101-FA727F15E84B}">
      <dgm:prSet phldrT="[文字]" custT="1"/>
      <dgm:spPr/>
      <dgm:t>
        <a:bodyPr/>
        <a:lstStyle/>
        <a:p>
          <a:pPr algn="l"/>
          <a:r>
            <a:rPr lang="zh-TW" altLang="en-US" sz="2800" dirty="0" smtClean="0"/>
            <a:t>春秋繁露「新周故宋」</a:t>
          </a:r>
          <a:endParaRPr lang="zh-TW" altLang="en-US" sz="2800" dirty="0"/>
        </a:p>
      </dgm:t>
    </dgm:pt>
    <dgm:pt modelId="{09C203C8-0E6F-4BC9-9135-4F1244A23DF9}" type="par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0261B2B4-D2F7-4C94-8E4A-2C8A1C7C8067}" type="sib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750C3FB2-19E3-4227-9A62-BB80238BF276}">
      <dgm:prSet phldrT="[文字]" custT="1"/>
      <dgm:spPr/>
      <dgm:t>
        <a:bodyPr/>
        <a:lstStyle/>
        <a:p>
          <a:r>
            <a:rPr lang="zh-TW" altLang="en-US" sz="2800" dirty="0" smtClean="0"/>
            <a:t>史記孔子世家「據魯親周」</a:t>
          </a:r>
          <a:endParaRPr lang="zh-TW" altLang="en-US" sz="2800" dirty="0"/>
        </a:p>
      </dgm:t>
    </dgm:pt>
    <dgm:pt modelId="{E2D961BE-7AD1-452F-AC42-59F543374C27}" type="par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0873A3C-5CE4-4DB3-8575-C495557F94A5}" type="sib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4F32626-F17F-4EF8-8264-0AD7A2AF1EE0}">
      <dgm:prSet phldrT="[文字]" custT="1"/>
      <dgm:spPr/>
      <dgm:t>
        <a:bodyPr/>
        <a:lstStyle/>
        <a:p>
          <a:r>
            <a:rPr lang="zh-TW" altLang="en-US" sz="2800" dirty="0" smtClean="0"/>
            <a:t>左傳「晉新得諸侯」唐石經「親」</a:t>
          </a:r>
          <a:endParaRPr lang="zh-TW" altLang="en-US" sz="2800" dirty="0"/>
        </a:p>
      </dgm:t>
    </dgm:pt>
    <dgm:pt modelId="{4EFC3953-308F-40F7-B97E-7218ACB38F75}" type="par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FA53BF4B-4FC5-4864-BD4B-D033709DD48B}" type="sib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276C4C00-7A84-45CC-B494-C8EB09167813}" type="pres">
      <dgm:prSet presAssocID="{71C32F0C-455D-4214-89A2-7ACA44505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2BA896-1828-4D35-8F96-01694EE866A7}" type="pres">
      <dgm:prSet presAssocID="{F4EB814B-B6D2-406E-81F7-E2DBE4648E11}" presName="root1" presStyleCnt="0"/>
      <dgm:spPr/>
    </dgm:pt>
    <dgm:pt modelId="{D15A48A4-9284-4105-9894-36C994C533F4}" type="pres">
      <dgm:prSet presAssocID="{F4EB814B-B6D2-406E-81F7-E2DBE4648E11}" presName="LevelOneTextNode" presStyleLbl="node0" presStyleIdx="0" presStyleCnt="1" custScaleX="735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DB1F64-F37F-4168-8D98-8C73253C98C7}" type="pres">
      <dgm:prSet presAssocID="{F4EB814B-B6D2-406E-81F7-E2DBE4648E11}" presName="level2hierChild" presStyleCnt="0"/>
      <dgm:spPr/>
    </dgm:pt>
    <dgm:pt modelId="{C639EBF7-F92E-423A-B2C4-719692865580}" type="pres">
      <dgm:prSet presAssocID="{B004148D-CFAE-4F88-92CB-749AA0CFCB8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A5A2C67-DD41-485C-AAA9-2A41B7529C59}" type="pres">
      <dgm:prSet presAssocID="{B004148D-CFAE-4F88-92CB-749AA0CFCB8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7E2791-ECB9-41BF-BFE7-E18EBE9C6869}" type="pres">
      <dgm:prSet presAssocID="{8061C769-0AF9-475D-8D19-2D33C54CCD09}" presName="root2" presStyleCnt="0"/>
      <dgm:spPr/>
    </dgm:pt>
    <dgm:pt modelId="{A15D9FD3-C33E-47AD-AD43-D5D44F606F51}" type="pres">
      <dgm:prSet presAssocID="{8061C769-0AF9-475D-8D19-2D33C54CCD09}" presName="LevelTwoTextNode" presStyleLbl="node2" presStyleIdx="0" presStyleCnt="3" custScaleX="495408" custLinFactNeighborX="2165" custLinFactNeighborY="-28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7C79C-04BA-4D22-9BEE-38F5ADEE8C07}" type="pres">
      <dgm:prSet presAssocID="{8061C769-0AF9-475D-8D19-2D33C54CCD09}" presName="level3hierChild" presStyleCnt="0"/>
      <dgm:spPr/>
    </dgm:pt>
    <dgm:pt modelId="{9571AFAD-171E-41D2-BA05-587BCB89533D}" type="pres">
      <dgm:prSet presAssocID="{5A272E98-8978-49CB-9761-6C2D0A01F5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03CDA74-B845-41D1-8008-747BDB985A8C}" type="pres">
      <dgm:prSet presAssocID="{5A272E98-8978-49CB-9761-6C2D0A01F5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94B8054D-AE19-4174-A9F2-3D487D50ED0C}" type="pres">
      <dgm:prSet presAssocID="{FD3BAC56-61D7-402E-8B11-C0CA4965D45C}" presName="root2" presStyleCnt="0"/>
      <dgm:spPr/>
    </dgm:pt>
    <dgm:pt modelId="{3645122B-E07B-4CD7-A2B4-EE84B71DB632}" type="pres">
      <dgm:prSet presAssocID="{FD3BAC56-61D7-402E-8B11-C0CA4965D45C}" presName="LevelTwoTextNode" presStyleLbl="node2" presStyleIdx="1" presStyleCnt="3" custScaleX="275876" custLinFactNeighborX="2706" custLinFactNeighborY="-1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038FEC-CF13-42FC-9EB5-81FF158AC778}" type="pres">
      <dgm:prSet presAssocID="{FD3BAC56-61D7-402E-8B11-C0CA4965D45C}" presName="level3hierChild" presStyleCnt="0"/>
      <dgm:spPr/>
    </dgm:pt>
    <dgm:pt modelId="{2BB7223F-09E0-4A29-8B9D-694D8F5F7175}" type="pres">
      <dgm:prSet presAssocID="{D0FF60CE-6B65-43FB-9F4E-109B4AB2B503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A50F635-AFA7-4F89-9712-A24C941703DC}" type="pres">
      <dgm:prSet presAssocID="{D0FF60CE-6B65-43FB-9F4E-109B4AB2B503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ABD43B72-E137-4E81-99AD-0A5E3B27CCA5}" type="pres">
      <dgm:prSet presAssocID="{3E2C7A6D-5751-4391-B803-5E921CF2F540}" presName="root2" presStyleCnt="0"/>
      <dgm:spPr/>
    </dgm:pt>
    <dgm:pt modelId="{AEDBCD2A-9271-437F-91F1-C3128FD845F8}" type="pres">
      <dgm:prSet presAssocID="{3E2C7A6D-5751-4391-B803-5E921CF2F540}" presName="LevelTwoTextNode" presStyleLbl="node2" presStyleIdx="2" presStyleCnt="3" custScaleY="1670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B1743D-9642-4306-82DC-EA1692055E89}" type="pres">
      <dgm:prSet presAssocID="{3E2C7A6D-5751-4391-B803-5E921CF2F540}" presName="level3hierChild" presStyleCnt="0"/>
      <dgm:spPr/>
    </dgm:pt>
    <dgm:pt modelId="{858363DF-738B-42E6-A92D-EEDA00E8CFE9}" type="pres">
      <dgm:prSet presAssocID="{569441B2-DE58-4B74-B835-8E568C6185D9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ECA028A-9384-4F13-B09C-3044F4330897}" type="pres">
      <dgm:prSet presAssocID="{569441B2-DE58-4B74-B835-8E568C6185D9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4EDEB53E-B804-4D44-827B-5E5C29370CD4}" type="pres">
      <dgm:prSet presAssocID="{8E6D450D-9892-42D3-A847-3CB301F90819}" presName="root2" presStyleCnt="0"/>
      <dgm:spPr/>
    </dgm:pt>
    <dgm:pt modelId="{BA037597-CB4A-4B31-AB13-659422A4D1FC}" type="pres">
      <dgm:prSet presAssocID="{8E6D450D-9892-42D3-A847-3CB301F90819}" presName="LevelTwoTextNode" presStyleLbl="node3" presStyleIdx="0" presStyleCnt="4" custScaleX="367855" custScaleY="77864" custLinFactNeighborX="-1105" custLinFactNeighborY="-20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58C838-B100-43DA-9227-564FAE950AD9}" type="pres">
      <dgm:prSet presAssocID="{8E6D450D-9892-42D3-A847-3CB301F90819}" presName="level3hierChild" presStyleCnt="0"/>
      <dgm:spPr/>
    </dgm:pt>
    <dgm:pt modelId="{75598141-310B-43BD-A3B2-D9C8CAAFFACE}" type="pres">
      <dgm:prSet presAssocID="{09C203C8-0E6F-4BC9-9135-4F1244A23DF9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01F949B-9F7A-4D7D-A6CD-9E229F7EB393}" type="pres">
      <dgm:prSet presAssocID="{09C203C8-0E6F-4BC9-9135-4F1244A23DF9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7228CCD6-3B32-427F-A58F-F630833F4841}" type="pres">
      <dgm:prSet presAssocID="{49D6D773-AE8E-474A-8101-FA727F15E84B}" presName="root2" presStyleCnt="0"/>
      <dgm:spPr/>
    </dgm:pt>
    <dgm:pt modelId="{0E1D48C4-EC44-4BC2-8FB6-69DEB5293B90}" type="pres">
      <dgm:prSet presAssocID="{49D6D773-AE8E-474A-8101-FA727F15E84B}" presName="LevelTwoTextNode" presStyleLbl="node3" presStyleIdx="1" presStyleCnt="4" custScaleX="254886" custScaleY="77864" custLinFactNeighborX="-510" custLinFactNeighborY="74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A5625F7-469A-4523-B6AD-8BE2CC34979E}" type="pres">
      <dgm:prSet presAssocID="{49D6D773-AE8E-474A-8101-FA727F15E84B}" presName="level3hierChild" presStyleCnt="0"/>
      <dgm:spPr/>
    </dgm:pt>
    <dgm:pt modelId="{AC1661CE-5E94-4F07-B87C-418E9544D566}" type="pres">
      <dgm:prSet presAssocID="{E2D961BE-7AD1-452F-AC42-59F543374C27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A0848C8-385C-47D4-A791-7C266FC1FA94}" type="pres">
      <dgm:prSet presAssocID="{E2D961BE-7AD1-452F-AC42-59F543374C27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9394D1C7-C461-476F-AF5B-0A885CC618E6}" type="pres">
      <dgm:prSet presAssocID="{750C3FB2-19E3-4227-9A62-BB80238BF276}" presName="root2" presStyleCnt="0"/>
      <dgm:spPr/>
    </dgm:pt>
    <dgm:pt modelId="{C5F38550-56C8-4FC4-BA42-F81711D5361A}" type="pres">
      <dgm:prSet presAssocID="{750C3FB2-19E3-4227-9A62-BB80238BF276}" presName="LevelTwoTextNode" presStyleLbl="node3" presStyleIdx="2" presStyleCnt="4" custScaleX="254365" custScaleY="77864" custLinFactNeighborX="-510" custLinFactNeighborY="252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0EA97C-4329-400C-96EB-B01F769B28B4}" type="pres">
      <dgm:prSet presAssocID="{750C3FB2-19E3-4227-9A62-BB80238BF276}" presName="level3hierChild" presStyleCnt="0"/>
      <dgm:spPr/>
    </dgm:pt>
    <dgm:pt modelId="{AA61017C-51AC-443D-B78C-6D903A79CB72}" type="pres">
      <dgm:prSet presAssocID="{4EFC3953-308F-40F7-B97E-7218ACB38F75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F8F3453A-3C2A-4E9D-BE23-FC249F58F2FC}" type="pres">
      <dgm:prSet presAssocID="{4EFC3953-308F-40F7-B97E-7218ACB38F75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CA66944-52D9-4F27-BFC5-C9544CDEFC5D}" type="pres">
      <dgm:prSet presAssocID="{04F32626-F17F-4EF8-8264-0AD7A2AF1EE0}" presName="root2" presStyleCnt="0"/>
      <dgm:spPr/>
    </dgm:pt>
    <dgm:pt modelId="{A13CA9D3-390E-4EB6-82D1-60325B5C1737}" type="pres">
      <dgm:prSet presAssocID="{04F32626-F17F-4EF8-8264-0AD7A2AF1EE0}" presName="LevelTwoTextNode" presStyleLbl="node3" presStyleIdx="3" presStyleCnt="4" custScaleX="326024" custScaleY="77864" custLinFactNeighborX="-2889" custLinFactNeighborY="84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0ADAFC-41DF-49FB-94C2-4DD8CBBA4481}" type="pres">
      <dgm:prSet presAssocID="{04F32626-F17F-4EF8-8264-0AD7A2AF1EE0}" presName="level3hierChild" presStyleCnt="0"/>
      <dgm:spPr/>
    </dgm:pt>
  </dgm:ptLst>
  <dgm:cxnLst>
    <dgm:cxn modelId="{A1C476F2-8EF5-4CBA-810A-4283A8FDB019}" type="presOf" srcId="{09C203C8-0E6F-4BC9-9135-4F1244A23DF9}" destId="{75598141-310B-43BD-A3B2-D9C8CAAFFACE}" srcOrd="0" destOrd="0" presId="urn:microsoft.com/office/officeart/2005/8/layout/hierarchy2"/>
    <dgm:cxn modelId="{7A9E975A-A000-4233-9078-7F750FDAE252}" type="presOf" srcId="{5A272E98-8978-49CB-9761-6C2D0A01F591}" destId="{303CDA74-B845-41D1-8008-747BDB985A8C}" srcOrd="1" destOrd="0" presId="urn:microsoft.com/office/officeart/2005/8/layout/hierarchy2"/>
    <dgm:cxn modelId="{E6958777-AC72-4F35-AF4F-EEB1BB1FCB26}" srcId="{3E2C7A6D-5751-4391-B803-5E921CF2F540}" destId="{750C3FB2-19E3-4227-9A62-BB80238BF276}" srcOrd="2" destOrd="0" parTransId="{E2D961BE-7AD1-452F-AC42-59F543374C27}" sibTransId="{00873A3C-5CE4-4DB3-8575-C495557F94A5}"/>
    <dgm:cxn modelId="{F2157244-DD2F-4311-B172-B452B03905E6}" srcId="{F4EB814B-B6D2-406E-81F7-E2DBE4648E11}" destId="{8061C769-0AF9-475D-8D19-2D33C54CCD09}" srcOrd="0" destOrd="0" parTransId="{B004148D-CFAE-4F88-92CB-749AA0CFCB89}" sibTransId="{7D1414E4-AD25-4431-AD56-D6E298EF6861}"/>
    <dgm:cxn modelId="{67A79C95-9F0B-4C5C-B7FE-49FDBAD482D1}" type="presOf" srcId="{FD3BAC56-61D7-402E-8B11-C0CA4965D45C}" destId="{3645122B-E07B-4CD7-A2B4-EE84B71DB632}" srcOrd="0" destOrd="0" presId="urn:microsoft.com/office/officeart/2005/8/layout/hierarchy2"/>
    <dgm:cxn modelId="{84F58FB4-CF9B-4FF1-B882-E60BD8F94905}" type="presOf" srcId="{71C32F0C-455D-4214-89A2-7ACA44505E03}" destId="{276C4C00-7A84-45CC-B494-C8EB09167813}" srcOrd="0" destOrd="0" presId="urn:microsoft.com/office/officeart/2005/8/layout/hierarchy2"/>
    <dgm:cxn modelId="{4829DCF6-B721-49BC-8E85-7EA6FF16032E}" type="presOf" srcId="{569441B2-DE58-4B74-B835-8E568C6185D9}" destId="{7ECA028A-9384-4F13-B09C-3044F4330897}" srcOrd="1" destOrd="0" presId="urn:microsoft.com/office/officeart/2005/8/layout/hierarchy2"/>
    <dgm:cxn modelId="{A57D4C53-0DFA-4958-BEE3-B12498E01DAB}" type="presOf" srcId="{5A272E98-8978-49CB-9761-6C2D0A01F591}" destId="{9571AFAD-171E-41D2-BA05-587BCB89533D}" srcOrd="0" destOrd="0" presId="urn:microsoft.com/office/officeart/2005/8/layout/hierarchy2"/>
    <dgm:cxn modelId="{1C07640B-7F0D-4D35-A656-0BD3036F9B7E}" type="presOf" srcId="{8E6D450D-9892-42D3-A847-3CB301F90819}" destId="{BA037597-CB4A-4B31-AB13-659422A4D1FC}" srcOrd="0" destOrd="0" presId="urn:microsoft.com/office/officeart/2005/8/layout/hierarchy2"/>
    <dgm:cxn modelId="{B29A79BC-2A61-4917-BDFF-1C5EA3B20E14}" srcId="{3E2C7A6D-5751-4391-B803-5E921CF2F540}" destId="{49D6D773-AE8E-474A-8101-FA727F15E84B}" srcOrd="1" destOrd="0" parTransId="{09C203C8-0E6F-4BC9-9135-4F1244A23DF9}" sibTransId="{0261B2B4-D2F7-4C94-8E4A-2C8A1C7C8067}"/>
    <dgm:cxn modelId="{A64FC957-56EF-4D2E-AE0A-9D2E60F1A2BD}" type="presOf" srcId="{09C203C8-0E6F-4BC9-9135-4F1244A23DF9}" destId="{B01F949B-9F7A-4D7D-A6CD-9E229F7EB393}" srcOrd="1" destOrd="0" presId="urn:microsoft.com/office/officeart/2005/8/layout/hierarchy2"/>
    <dgm:cxn modelId="{B21356EE-361C-4973-B4B7-CE4914BC76CE}" type="presOf" srcId="{569441B2-DE58-4B74-B835-8E568C6185D9}" destId="{858363DF-738B-42E6-A92D-EEDA00E8CFE9}" srcOrd="0" destOrd="0" presId="urn:microsoft.com/office/officeart/2005/8/layout/hierarchy2"/>
    <dgm:cxn modelId="{D4A277C2-C0CD-4494-A9C0-E277C881AAB5}" type="presOf" srcId="{E2D961BE-7AD1-452F-AC42-59F543374C27}" destId="{DA0848C8-385C-47D4-A791-7C266FC1FA94}" srcOrd="1" destOrd="0" presId="urn:microsoft.com/office/officeart/2005/8/layout/hierarchy2"/>
    <dgm:cxn modelId="{B0325532-9BD8-4160-BE12-A395D27A7954}" type="presOf" srcId="{B004148D-CFAE-4F88-92CB-749AA0CFCB89}" destId="{C639EBF7-F92E-423A-B2C4-719692865580}" srcOrd="0" destOrd="0" presId="urn:microsoft.com/office/officeart/2005/8/layout/hierarchy2"/>
    <dgm:cxn modelId="{DD3ECC2E-4215-4195-9C97-E3563A2547F6}" srcId="{3E2C7A6D-5751-4391-B803-5E921CF2F540}" destId="{04F32626-F17F-4EF8-8264-0AD7A2AF1EE0}" srcOrd="3" destOrd="0" parTransId="{4EFC3953-308F-40F7-B97E-7218ACB38F75}" sibTransId="{FA53BF4B-4FC5-4864-BD4B-D033709DD48B}"/>
    <dgm:cxn modelId="{988FB31C-8900-4279-8826-BB2ED88EFE6D}" type="presOf" srcId="{D0FF60CE-6B65-43FB-9F4E-109B4AB2B503}" destId="{2BB7223F-09E0-4A29-8B9D-694D8F5F7175}" srcOrd="0" destOrd="0" presId="urn:microsoft.com/office/officeart/2005/8/layout/hierarchy2"/>
    <dgm:cxn modelId="{D75EA11C-90C8-4D73-A306-C2C7235C7996}" type="presOf" srcId="{8061C769-0AF9-475D-8D19-2D33C54CCD09}" destId="{A15D9FD3-C33E-47AD-AD43-D5D44F606F51}" srcOrd="0" destOrd="0" presId="urn:microsoft.com/office/officeart/2005/8/layout/hierarchy2"/>
    <dgm:cxn modelId="{5195734C-A60E-4639-B55B-D92016E6513C}" type="presOf" srcId="{D0FF60CE-6B65-43FB-9F4E-109B4AB2B503}" destId="{8A50F635-AFA7-4F89-9712-A24C941703DC}" srcOrd="1" destOrd="0" presId="urn:microsoft.com/office/officeart/2005/8/layout/hierarchy2"/>
    <dgm:cxn modelId="{EC04235E-7DF4-4ACB-944C-6A497733DB2C}" type="presOf" srcId="{750C3FB2-19E3-4227-9A62-BB80238BF276}" destId="{C5F38550-56C8-4FC4-BA42-F81711D5361A}" srcOrd="0" destOrd="0" presId="urn:microsoft.com/office/officeart/2005/8/layout/hierarchy2"/>
    <dgm:cxn modelId="{7806FE4C-873E-4309-B0BC-8AC34EB34C78}" srcId="{F4EB814B-B6D2-406E-81F7-E2DBE4648E11}" destId="{3E2C7A6D-5751-4391-B803-5E921CF2F540}" srcOrd="2" destOrd="0" parTransId="{D0FF60CE-6B65-43FB-9F4E-109B4AB2B503}" sibTransId="{B558D78D-47DE-41EA-9A59-ECDE6CCC59D0}"/>
    <dgm:cxn modelId="{59023C3B-B215-4D3C-B79B-3AD9DEE805C0}" srcId="{3E2C7A6D-5751-4391-B803-5E921CF2F540}" destId="{8E6D450D-9892-42D3-A847-3CB301F90819}" srcOrd="0" destOrd="0" parTransId="{569441B2-DE58-4B74-B835-8E568C6185D9}" sibTransId="{8F90F147-EB5D-4B84-A1EF-F02A51AECC41}"/>
    <dgm:cxn modelId="{99B97E95-1507-43F3-A20A-68EC55EF5452}" type="presOf" srcId="{3E2C7A6D-5751-4391-B803-5E921CF2F540}" destId="{AEDBCD2A-9271-437F-91F1-C3128FD845F8}" srcOrd="0" destOrd="0" presId="urn:microsoft.com/office/officeart/2005/8/layout/hierarchy2"/>
    <dgm:cxn modelId="{DE5FFC24-3E7A-4FBE-B339-897D8927F71A}" type="presOf" srcId="{04F32626-F17F-4EF8-8264-0AD7A2AF1EE0}" destId="{A13CA9D3-390E-4EB6-82D1-60325B5C1737}" srcOrd="0" destOrd="0" presId="urn:microsoft.com/office/officeart/2005/8/layout/hierarchy2"/>
    <dgm:cxn modelId="{790DDA07-1A9F-45D9-AC84-6FEA63DE1C70}" type="presOf" srcId="{B004148D-CFAE-4F88-92CB-749AA0CFCB89}" destId="{6A5A2C67-DD41-485C-AAA9-2A41B7529C59}" srcOrd="1" destOrd="0" presId="urn:microsoft.com/office/officeart/2005/8/layout/hierarchy2"/>
    <dgm:cxn modelId="{749A5C76-3218-4A48-8B1E-C30A0DEFF8D0}" type="presOf" srcId="{49D6D773-AE8E-474A-8101-FA727F15E84B}" destId="{0E1D48C4-EC44-4BC2-8FB6-69DEB5293B90}" srcOrd="0" destOrd="0" presId="urn:microsoft.com/office/officeart/2005/8/layout/hierarchy2"/>
    <dgm:cxn modelId="{CB105301-3037-4C7D-9C72-37DC1D69641A}" type="presOf" srcId="{4EFC3953-308F-40F7-B97E-7218ACB38F75}" destId="{AA61017C-51AC-443D-B78C-6D903A79CB72}" srcOrd="0" destOrd="0" presId="urn:microsoft.com/office/officeart/2005/8/layout/hierarchy2"/>
    <dgm:cxn modelId="{D107BD8F-3056-465A-8DD0-660F5581DF3A}" type="presOf" srcId="{F4EB814B-B6D2-406E-81F7-E2DBE4648E11}" destId="{D15A48A4-9284-4105-9894-36C994C533F4}" srcOrd="0" destOrd="0" presId="urn:microsoft.com/office/officeart/2005/8/layout/hierarchy2"/>
    <dgm:cxn modelId="{FA26866C-8F1C-431C-96F0-CAD2613B6A69}" srcId="{F4EB814B-B6D2-406E-81F7-E2DBE4648E11}" destId="{FD3BAC56-61D7-402E-8B11-C0CA4965D45C}" srcOrd="1" destOrd="0" parTransId="{5A272E98-8978-49CB-9761-6C2D0A01F591}" sibTransId="{81D6658F-E1BC-47F6-8FDD-6ABC087670A3}"/>
    <dgm:cxn modelId="{591D512F-90A6-4192-B11F-C7492ED294D0}" type="presOf" srcId="{E2D961BE-7AD1-452F-AC42-59F543374C27}" destId="{AC1661CE-5E94-4F07-B87C-418E9544D566}" srcOrd="0" destOrd="0" presId="urn:microsoft.com/office/officeart/2005/8/layout/hierarchy2"/>
    <dgm:cxn modelId="{41AC1381-9D95-46B3-8C7A-765A1052FD0B}" type="presOf" srcId="{4EFC3953-308F-40F7-B97E-7218ACB38F75}" destId="{F8F3453A-3C2A-4E9D-BE23-FC249F58F2FC}" srcOrd="1" destOrd="0" presId="urn:microsoft.com/office/officeart/2005/8/layout/hierarchy2"/>
    <dgm:cxn modelId="{0D04BAB5-686F-48B0-A4DD-4FD8933C1864}" srcId="{71C32F0C-455D-4214-89A2-7ACA44505E03}" destId="{F4EB814B-B6D2-406E-81F7-E2DBE4648E11}" srcOrd="0" destOrd="0" parTransId="{27622D64-8DCF-449B-8BAD-FA3C809C2D35}" sibTransId="{E7977739-CB3F-4DF8-B713-F7345CC22172}"/>
    <dgm:cxn modelId="{39408572-5385-4541-AEB5-33CE4FA8C741}" type="presParOf" srcId="{276C4C00-7A84-45CC-B494-C8EB09167813}" destId="{262BA896-1828-4D35-8F96-01694EE866A7}" srcOrd="0" destOrd="0" presId="urn:microsoft.com/office/officeart/2005/8/layout/hierarchy2"/>
    <dgm:cxn modelId="{EA2F8DCE-EA01-4B3C-B736-5E36571053E9}" type="presParOf" srcId="{262BA896-1828-4D35-8F96-01694EE866A7}" destId="{D15A48A4-9284-4105-9894-36C994C533F4}" srcOrd="0" destOrd="0" presId="urn:microsoft.com/office/officeart/2005/8/layout/hierarchy2"/>
    <dgm:cxn modelId="{4164D38A-6A68-49FB-832D-F785E02CCAD6}" type="presParOf" srcId="{262BA896-1828-4D35-8F96-01694EE866A7}" destId="{E1DB1F64-F37F-4168-8D98-8C73253C98C7}" srcOrd="1" destOrd="0" presId="urn:microsoft.com/office/officeart/2005/8/layout/hierarchy2"/>
    <dgm:cxn modelId="{71E5F85F-012E-4EDF-819F-C0C23393AEB5}" type="presParOf" srcId="{E1DB1F64-F37F-4168-8D98-8C73253C98C7}" destId="{C639EBF7-F92E-423A-B2C4-719692865580}" srcOrd="0" destOrd="0" presId="urn:microsoft.com/office/officeart/2005/8/layout/hierarchy2"/>
    <dgm:cxn modelId="{96426B7C-5283-41BD-85B1-C276B3B3969E}" type="presParOf" srcId="{C639EBF7-F92E-423A-B2C4-719692865580}" destId="{6A5A2C67-DD41-485C-AAA9-2A41B7529C59}" srcOrd="0" destOrd="0" presId="urn:microsoft.com/office/officeart/2005/8/layout/hierarchy2"/>
    <dgm:cxn modelId="{C6A7927A-A7E8-4788-8528-4FE0EFA34E86}" type="presParOf" srcId="{E1DB1F64-F37F-4168-8D98-8C73253C98C7}" destId="{277E2791-ECB9-41BF-BFE7-E18EBE9C6869}" srcOrd="1" destOrd="0" presId="urn:microsoft.com/office/officeart/2005/8/layout/hierarchy2"/>
    <dgm:cxn modelId="{231A5983-E220-489C-9214-FA07D961FDC8}" type="presParOf" srcId="{277E2791-ECB9-41BF-BFE7-E18EBE9C6869}" destId="{A15D9FD3-C33E-47AD-AD43-D5D44F606F51}" srcOrd="0" destOrd="0" presId="urn:microsoft.com/office/officeart/2005/8/layout/hierarchy2"/>
    <dgm:cxn modelId="{8E6C23B1-0EA1-4D09-B98E-F2B4C8AD8F88}" type="presParOf" srcId="{277E2791-ECB9-41BF-BFE7-E18EBE9C6869}" destId="{6A57C79C-04BA-4D22-9BEE-38F5ADEE8C07}" srcOrd="1" destOrd="0" presId="urn:microsoft.com/office/officeart/2005/8/layout/hierarchy2"/>
    <dgm:cxn modelId="{1C941A05-9AAB-4B61-B73D-F6C5D248831A}" type="presParOf" srcId="{E1DB1F64-F37F-4168-8D98-8C73253C98C7}" destId="{9571AFAD-171E-41D2-BA05-587BCB89533D}" srcOrd="2" destOrd="0" presId="urn:microsoft.com/office/officeart/2005/8/layout/hierarchy2"/>
    <dgm:cxn modelId="{C6A438F4-B134-4B21-A3AA-4402FF90C6CB}" type="presParOf" srcId="{9571AFAD-171E-41D2-BA05-587BCB89533D}" destId="{303CDA74-B845-41D1-8008-747BDB985A8C}" srcOrd="0" destOrd="0" presId="urn:microsoft.com/office/officeart/2005/8/layout/hierarchy2"/>
    <dgm:cxn modelId="{028BE42E-68C6-4B3E-B18A-188BBBC38B9B}" type="presParOf" srcId="{E1DB1F64-F37F-4168-8D98-8C73253C98C7}" destId="{94B8054D-AE19-4174-A9F2-3D487D50ED0C}" srcOrd="3" destOrd="0" presId="urn:microsoft.com/office/officeart/2005/8/layout/hierarchy2"/>
    <dgm:cxn modelId="{E8CAB37E-6239-4780-8B04-7B1410B91C04}" type="presParOf" srcId="{94B8054D-AE19-4174-A9F2-3D487D50ED0C}" destId="{3645122B-E07B-4CD7-A2B4-EE84B71DB632}" srcOrd="0" destOrd="0" presId="urn:microsoft.com/office/officeart/2005/8/layout/hierarchy2"/>
    <dgm:cxn modelId="{D5AFFDFE-86C1-4EE1-9D41-632AA846DFBB}" type="presParOf" srcId="{94B8054D-AE19-4174-A9F2-3D487D50ED0C}" destId="{A9038FEC-CF13-42FC-9EB5-81FF158AC778}" srcOrd="1" destOrd="0" presId="urn:microsoft.com/office/officeart/2005/8/layout/hierarchy2"/>
    <dgm:cxn modelId="{C6BCD200-0092-44EA-BE85-4CE483DEA153}" type="presParOf" srcId="{E1DB1F64-F37F-4168-8D98-8C73253C98C7}" destId="{2BB7223F-09E0-4A29-8B9D-694D8F5F7175}" srcOrd="4" destOrd="0" presId="urn:microsoft.com/office/officeart/2005/8/layout/hierarchy2"/>
    <dgm:cxn modelId="{F9802D87-9082-4483-867B-2590B109F060}" type="presParOf" srcId="{2BB7223F-09E0-4A29-8B9D-694D8F5F7175}" destId="{8A50F635-AFA7-4F89-9712-A24C941703DC}" srcOrd="0" destOrd="0" presId="urn:microsoft.com/office/officeart/2005/8/layout/hierarchy2"/>
    <dgm:cxn modelId="{FB7DFC2B-A752-48C2-9FB5-5737FBE219A2}" type="presParOf" srcId="{E1DB1F64-F37F-4168-8D98-8C73253C98C7}" destId="{ABD43B72-E137-4E81-99AD-0A5E3B27CCA5}" srcOrd="5" destOrd="0" presId="urn:microsoft.com/office/officeart/2005/8/layout/hierarchy2"/>
    <dgm:cxn modelId="{036A3CFC-B7AC-4F3E-A92E-A7A1E0B627B1}" type="presParOf" srcId="{ABD43B72-E137-4E81-99AD-0A5E3B27CCA5}" destId="{AEDBCD2A-9271-437F-91F1-C3128FD845F8}" srcOrd="0" destOrd="0" presId="urn:microsoft.com/office/officeart/2005/8/layout/hierarchy2"/>
    <dgm:cxn modelId="{A4C60FE0-FBFA-4781-A845-A6F49C9889C6}" type="presParOf" srcId="{ABD43B72-E137-4E81-99AD-0A5E3B27CCA5}" destId="{48B1743D-9642-4306-82DC-EA1692055E89}" srcOrd="1" destOrd="0" presId="urn:microsoft.com/office/officeart/2005/8/layout/hierarchy2"/>
    <dgm:cxn modelId="{64267673-7DBC-4E5F-B619-157647E7853A}" type="presParOf" srcId="{48B1743D-9642-4306-82DC-EA1692055E89}" destId="{858363DF-738B-42E6-A92D-EEDA00E8CFE9}" srcOrd="0" destOrd="0" presId="urn:microsoft.com/office/officeart/2005/8/layout/hierarchy2"/>
    <dgm:cxn modelId="{F474993E-4C90-4C0F-BC0E-D81EF0F0B989}" type="presParOf" srcId="{858363DF-738B-42E6-A92D-EEDA00E8CFE9}" destId="{7ECA028A-9384-4F13-B09C-3044F4330897}" srcOrd="0" destOrd="0" presId="urn:microsoft.com/office/officeart/2005/8/layout/hierarchy2"/>
    <dgm:cxn modelId="{36672028-A237-4BFB-B2E4-053C50CFCCCB}" type="presParOf" srcId="{48B1743D-9642-4306-82DC-EA1692055E89}" destId="{4EDEB53E-B804-4D44-827B-5E5C29370CD4}" srcOrd="1" destOrd="0" presId="urn:microsoft.com/office/officeart/2005/8/layout/hierarchy2"/>
    <dgm:cxn modelId="{C91CD24F-C605-4D07-8D37-9A37010B6CCB}" type="presParOf" srcId="{4EDEB53E-B804-4D44-827B-5E5C29370CD4}" destId="{BA037597-CB4A-4B31-AB13-659422A4D1FC}" srcOrd="0" destOrd="0" presId="urn:microsoft.com/office/officeart/2005/8/layout/hierarchy2"/>
    <dgm:cxn modelId="{B702F55C-F54B-49E5-AC59-1C854911810C}" type="presParOf" srcId="{4EDEB53E-B804-4D44-827B-5E5C29370CD4}" destId="{8158C838-B100-43DA-9227-564FAE950AD9}" srcOrd="1" destOrd="0" presId="urn:microsoft.com/office/officeart/2005/8/layout/hierarchy2"/>
    <dgm:cxn modelId="{0C95858D-8F67-4460-ABF6-43877B00E764}" type="presParOf" srcId="{48B1743D-9642-4306-82DC-EA1692055E89}" destId="{75598141-310B-43BD-A3B2-D9C8CAAFFACE}" srcOrd="2" destOrd="0" presId="urn:microsoft.com/office/officeart/2005/8/layout/hierarchy2"/>
    <dgm:cxn modelId="{0E3C2A86-A0DD-49EA-886F-D62CC64F325D}" type="presParOf" srcId="{75598141-310B-43BD-A3B2-D9C8CAAFFACE}" destId="{B01F949B-9F7A-4D7D-A6CD-9E229F7EB393}" srcOrd="0" destOrd="0" presId="urn:microsoft.com/office/officeart/2005/8/layout/hierarchy2"/>
    <dgm:cxn modelId="{09BF03B0-B919-47C1-93DE-82D90D9265D8}" type="presParOf" srcId="{48B1743D-9642-4306-82DC-EA1692055E89}" destId="{7228CCD6-3B32-427F-A58F-F630833F4841}" srcOrd="3" destOrd="0" presId="urn:microsoft.com/office/officeart/2005/8/layout/hierarchy2"/>
    <dgm:cxn modelId="{3546D235-857A-4211-B19B-3B4928C4C021}" type="presParOf" srcId="{7228CCD6-3B32-427F-A58F-F630833F4841}" destId="{0E1D48C4-EC44-4BC2-8FB6-69DEB5293B90}" srcOrd="0" destOrd="0" presId="urn:microsoft.com/office/officeart/2005/8/layout/hierarchy2"/>
    <dgm:cxn modelId="{A075B386-EAFD-4CC8-B333-1DD86A43E20A}" type="presParOf" srcId="{7228CCD6-3B32-427F-A58F-F630833F4841}" destId="{DA5625F7-469A-4523-B6AD-8BE2CC34979E}" srcOrd="1" destOrd="0" presId="urn:microsoft.com/office/officeart/2005/8/layout/hierarchy2"/>
    <dgm:cxn modelId="{1FDF4251-578B-4951-9D98-336BD18BAD42}" type="presParOf" srcId="{48B1743D-9642-4306-82DC-EA1692055E89}" destId="{AC1661CE-5E94-4F07-B87C-418E9544D566}" srcOrd="4" destOrd="0" presId="urn:microsoft.com/office/officeart/2005/8/layout/hierarchy2"/>
    <dgm:cxn modelId="{37ED1059-63C9-4007-87F3-F0B35C4EEB43}" type="presParOf" srcId="{AC1661CE-5E94-4F07-B87C-418E9544D566}" destId="{DA0848C8-385C-47D4-A791-7C266FC1FA94}" srcOrd="0" destOrd="0" presId="urn:microsoft.com/office/officeart/2005/8/layout/hierarchy2"/>
    <dgm:cxn modelId="{241F8871-786D-4C12-9C78-71E5306D3D6E}" type="presParOf" srcId="{48B1743D-9642-4306-82DC-EA1692055E89}" destId="{9394D1C7-C461-476F-AF5B-0A885CC618E6}" srcOrd="5" destOrd="0" presId="urn:microsoft.com/office/officeart/2005/8/layout/hierarchy2"/>
    <dgm:cxn modelId="{D2D001F9-97BD-4E82-B681-FAD5D2FFD1C6}" type="presParOf" srcId="{9394D1C7-C461-476F-AF5B-0A885CC618E6}" destId="{C5F38550-56C8-4FC4-BA42-F81711D5361A}" srcOrd="0" destOrd="0" presId="urn:microsoft.com/office/officeart/2005/8/layout/hierarchy2"/>
    <dgm:cxn modelId="{B125A996-9770-485F-A1ED-82854C795A0F}" type="presParOf" srcId="{9394D1C7-C461-476F-AF5B-0A885CC618E6}" destId="{D20EA97C-4329-400C-96EB-B01F769B28B4}" srcOrd="1" destOrd="0" presId="urn:microsoft.com/office/officeart/2005/8/layout/hierarchy2"/>
    <dgm:cxn modelId="{BD7818A1-3696-4A10-B5EB-FC950F9CB852}" type="presParOf" srcId="{48B1743D-9642-4306-82DC-EA1692055E89}" destId="{AA61017C-51AC-443D-B78C-6D903A79CB72}" srcOrd="6" destOrd="0" presId="urn:microsoft.com/office/officeart/2005/8/layout/hierarchy2"/>
    <dgm:cxn modelId="{C3EDC959-4F19-45EE-B7A6-44D14366A116}" type="presParOf" srcId="{AA61017C-51AC-443D-B78C-6D903A79CB72}" destId="{F8F3453A-3C2A-4E9D-BE23-FC249F58F2FC}" srcOrd="0" destOrd="0" presId="urn:microsoft.com/office/officeart/2005/8/layout/hierarchy2"/>
    <dgm:cxn modelId="{B5CAFD36-0D28-4D86-974B-31292B217FE9}" type="presParOf" srcId="{48B1743D-9642-4306-82DC-EA1692055E89}" destId="{BCA66944-52D9-4F27-BFC5-C9544CDEFC5D}" srcOrd="7" destOrd="0" presId="urn:microsoft.com/office/officeart/2005/8/layout/hierarchy2"/>
    <dgm:cxn modelId="{48C827B9-9953-40C1-A01C-861F38806A1A}" type="presParOf" srcId="{BCA66944-52D9-4F27-BFC5-C9544CDEFC5D}" destId="{A13CA9D3-390E-4EB6-82D1-60325B5C1737}" srcOrd="0" destOrd="0" presId="urn:microsoft.com/office/officeart/2005/8/layout/hierarchy2"/>
    <dgm:cxn modelId="{EEC0DB94-A64B-4007-BB1A-9682FB3FE5F2}" type="presParOf" srcId="{BCA66944-52D9-4F27-BFC5-C9544CDEFC5D}" destId="{580ADAFC-41DF-49FB-94C2-4DD8CBBA44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心向居處，安住不移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念茲在茲，繫念不忘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至善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自己他人性德之本明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人類萬物無限之潛能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CDF6ACD4-74A8-4F35-820A-CC57D4EDCA9B}" type="presParOf" srcId="{21CB37CD-56ED-4339-8F4C-6222EFF22752}" destId="{C04693B4-4CBD-4548-95FC-DAFACBF4A645}" srcOrd="2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3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06A8D08-16EB-476A-94B7-4A7BBE35403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A6C886A-DAE8-4DEC-952E-E1B4F96084DD}">
      <dgm:prSet phldrT="[文字]" custT="1"/>
      <dgm:spPr/>
      <dgm:t>
        <a:bodyPr/>
        <a:lstStyle/>
        <a:p>
          <a:r>
            <a:rPr lang="zh-TW" altLang="en-US" sz="3200" dirty="0" smtClean="0"/>
            <a:t>結果期於至善</a:t>
          </a:r>
          <a:endParaRPr lang="zh-TW" altLang="en-US" sz="3200" dirty="0"/>
        </a:p>
      </dgm:t>
    </dgm:pt>
    <dgm:pt modelId="{C0BCC538-DE3E-4728-B438-04DD278B588C}" type="par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2F4F372-6D3E-4C36-9061-8D2534F23AA9}" type="sib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99E49DE-E631-46A9-B672-AA98C765CAD5}">
      <dgm:prSet phldrT="[文字]" custT="1"/>
      <dgm:spPr/>
      <dgm:t>
        <a:bodyPr/>
        <a:lstStyle/>
        <a:p>
          <a:r>
            <a:rPr lang="zh-TW" altLang="en-US" sz="3200" dirty="0" smtClean="0"/>
            <a:t>因行先知所善</a:t>
          </a:r>
          <a:endParaRPr lang="zh-TW" altLang="en-US" sz="3200" dirty="0"/>
        </a:p>
      </dgm:t>
    </dgm:pt>
    <dgm:pt modelId="{21F8750B-1708-4E41-9BC1-D37D7CCEAE50}" type="par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DC9CD813-6F21-44A6-A792-B203C3E55DC8}" type="sib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BE0DEB5D-C564-428F-B4E1-A8D45F95D443}" type="pres">
      <dgm:prSet presAssocID="{406A8D08-16EB-476A-94B7-4A7BBE35403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FD483AA-6307-48CD-B5F3-CC20A9DDD8D5}" type="pres">
      <dgm:prSet presAssocID="{1A6C886A-DAE8-4DEC-952E-E1B4F96084DD}" presName="root1" presStyleCnt="0"/>
      <dgm:spPr/>
    </dgm:pt>
    <dgm:pt modelId="{26AD3765-DFED-49A1-B5E1-4EF5BEFF84A6}" type="pres">
      <dgm:prSet presAssocID="{1A6C886A-DAE8-4DEC-952E-E1B4F96084DD}" presName="LevelOneTextNode" presStyleLbl="node0" presStyleIdx="0" presStyleCnt="2" custScaleX="36137" custScaleY="19968" custLinFactNeighborX="362" custLinFactNeighborY="50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81B38C-2DF6-4147-A104-1B2F0B06D60A}" type="pres">
      <dgm:prSet presAssocID="{1A6C886A-DAE8-4DEC-952E-E1B4F96084DD}" presName="level2hierChild" presStyleCnt="0"/>
      <dgm:spPr/>
    </dgm:pt>
    <dgm:pt modelId="{C78F3A99-6D0C-4CAE-9926-55E3AF0E6F43}" type="pres">
      <dgm:prSet presAssocID="{899E49DE-E631-46A9-B672-AA98C765CAD5}" presName="root1" presStyleCnt="0"/>
      <dgm:spPr/>
    </dgm:pt>
    <dgm:pt modelId="{1B00828F-A3C0-4A7B-8399-C8A247A74E08}" type="pres">
      <dgm:prSet presAssocID="{899E49DE-E631-46A9-B672-AA98C765CAD5}" presName="LevelOneTextNode" presStyleLbl="node0" presStyleIdx="1" presStyleCnt="2" custScaleX="36137" custScaleY="19968" custLinFactNeighborX="275" custLinFactNeighborY="-9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DF6208-7481-4E07-882F-3C94A3F238A8}" type="pres">
      <dgm:prSet presAssocID="{899E49DE-E631-46A9-B672-AA98C765CAD5}" presName="level2hierChild" presStyleCnt="0"/>
      <dgm:spPr/>
    </dgm:pt>
  </dgm:ptLst>
  <dgm:cxnLst>
    <dgm:cxn modelId="{E6BDB25E-F81E-4B5B-ADC0-3404CD038877}" type="presOf" srcId="{1A6C886A-DAE8-4DEC-952E-E1B4F96084DD}" destId="{26AD3765-DFED-49A1-B5E1-4EF5BEFF84A6}" srcOrd="0" destOrd="0" presId="urn:microsoft.com/office/officeart/2005/8/layout/hierarchy2"/>
    <dgm:cxn modelId="{AB06991A-A4D2-47AD-9E0E-D853B37BC7E1}" type="presOf" srcId="{899E49DE-E631-46A9-B672-AA98C765CAD5}" destId="{1B00828F-A3C0-4A7B-8399-C8A247A74E08}" srcOrd="0" destOrd="0" presId="urn:microsoft.com/office/officeart/2005/8/layout/hierarchy2"/>
    <dgm:cxn modelId="{DA37DA9C-18FE-49CE-8A62-65192ABB801E}" srcId="{406A8D08-16EB-476A-94B7-4A7BBE35403D}" destId="{899E49DE-E631-46A9-B672-AA98C765CAD5}" srcOrd="1" destOrd="0" parTransId="{21F8750B-1708-4E41-9BC1-D37D7CCEAE50}" sibTransId="{DC9CD813-6F21-44A6-A792-B203C3E55DC8}"/>
    <dgm:cxn modelId="{09A7B53B-910F-47B1-9F20-486F943FED1F}" srcId="{406A8D08-16EB-476A-94B7-4A7BBE35403D}" destId="{1A6C886A-DAE8-4DEC-952E-E1B4F96084DD}" srcOrd="0" destOrd="0" parTransId="{C0BCC538-DE3E-4728-B438-04DD278B588C}" sibTransId="{82F4F372-6D3E-4C36-9061-8D2534F23AA9}"/>
    <dgm:cxn modelId="{202E1C9B-BDFB-4779-B8C2-124501ABEA35}" type="presOf" srcId="{406A8D08-16EB-476A-94B7-4A7BBE35403D}" destId="{BE0DEB5D-C564-428F-B4E1-A8D45F95D443}" srcOrd="0" destOrd="0" presId="urn:microsoft.com/office/officeart/2005/8/layout/hierarchy2"/>
    <dgm:cxn modelId="{06B8280D-C719-44D8-9B9E-82B32C8AA0F8}" type="presParOf" srcId="{BE0DEB5D-C564-428F-B4E1-A8D45F95D443}" destId="{6FD483AA-6307-48CD-B5F3-CC20A9DDD8D5}" srcOrd="0" destOrd="0" presId="urn:microsoft.com/office/officeart/2005/8/layout/hierarchy2"/>
    <dgm:cxn modelId="{A9CEFCC4-5FD5-4979-B933-22AE08ED9375}" type="presParOf" srcId="{6FD483AA-6307-48CD-B5F3-CC20A9DDD8D5}" destId="{26AD3765-DFED-49A1-B5E1-4EF5BEFF84A6}" srcOrd="0" destOrd="0" presId="urn:microsoft.com/office/officeart/2005/8/layout/hierarchy2"/>
    <dgm:cxn modelId="{7C5C920F-0BF2-4029-911E-CA8AA092EF01}" type="presParOf" srcId="{6FD483AA-6307-48CD-B5F3-CC20A9DDD8D5}" destId="{6281B38C-2DF6-4147-A104-1B2F0B06D60A}" srcOrd="1" destOrd="0" presId="urn:microsoft.com/office/officeart/2005/8/layout/hierarchy2"/>
    <dgm:cxn modelId="{562CE0C2-DFA0-4AEE-A36B-0A9E4B0790CC}" type="presParOf" srcId="{BE0DEB5D-C564-428F-B4E1-A8D45F95D443}" destId="{C78F3A99-6D0C-4CAE-9926-55E3AF0E6F43}" srcOrd="1" destOrd="0" presId="urn:microsoft.com/office/officeart/2005/8/layout/hierarchy2"/>
    <dgm:cxn modelId="{F41F43DB-78C5-413D-8E2C-DA1CA18F1A4E}" type="presParOf" srcId="{C78F3A99-6D0C-4CAE-9926-55E3AF0E6F43}" destId="{1B00828F-A3C0-4A7B-8399-C8A247A74E08}" srcOrd="0" destOrd="0" presId="urn:microsoft.com/office/officeart/2005/8/layout/hierarchy2"/>
    <dgm:cxn modelId="{F4B216E5-A910-45A4-8DCC-C0995CA676AF}" type="presParOf" srcId="{C78F3A99-6D0C-4CAE-9926-55E3AF0E6F43}" destId="{91DF6208-7481-4E07-882F-3C94A3F238A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E641F1EE-C0A6-46AC-86D2-9330D652B364}">
      <dgm:prSet phldrT="[文字]" custT="1"/>
      <dgm:spPr/>
      <dgm:t>
        <a:bodyPr/>
        <a:lstStyle/>
        <a:p>
          <a:r>
            <a:rPr lang="zh-TW" altLang="en-US" sz="3200" dirty="0" smtClean="0"/>
            <a:t>泰然怡然，心不異遷</a:t>
          </a:r>
          <a:endParaRPr lang="zh-TW" altLang="en-US" sz="3200" dirty="0"/>
        </a:p>
      </dgm:t>
    </dgm:pt>
    <dgm:pt modelId="{51F7130B-4CFB-44AB-8202-9B176FF6AA68}" type="par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09066B5C-01D4-4801-9B01-533A0BFA5A96}" type="sib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靜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4D0FB631-BBD3-441B-8482-7DD254B0CB12}">
      <dgm:prSet phldrT="[文字]" custT="1"/>
      <dgm:spPr/>
      <dgm:t>
        <a:bodyPr/>
        <a:lstStyle/>
        <a:p>
          <a:r>
            <a:rPr lang="zh-TW" altLang="en-US" sz="3200" dirty="0" smtClean="0"/>
            <a:t>安</a:t>
          </a:r>
          <a:endParaRPr lang="zh-TW" altLang="en-US" sz="3200" dirty="0"/>
        </a:p>
      </dgm:t>
    </dgm:pt>
    <dgm:pt modelId="{8BB8AFE8-0775-45ED-AD5D-EF74F1FB3611}" type="par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DBB7835D-B0DB-42E2-ADD7-A8A50AFE1C5B}" type="sib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200" dirty="0" smtClean="0"/>
            <a:t>念茲在茲（本性明德）</a:t>
          </a:r>
          <a:endParaRPr lang="zh-TW" altLang="en-US" sz="32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200" dirty="0" smtClean="0"/>
            <a:t>志有所立，勉持不變</a:t>
          </a:r>
          <a:endParaRPr lang="zh-TW" altLang="en-US" sz="32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定</a:t>
          </a:r>
          <a:endParaRPr lang="zh-TW" altLang="en-US" sz="32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E3CB7CB1-2DF0-4223-9D6B-10A4F5D02863}">
      <dgm:prSet phldrT="[文字]" custT="1"/>
      <dgm:spPr/>
      <dgm:t>
        <a:bodyPr/>
        <a:lstStyle/>
        <a:p>
          <a:r>
            <a:rPr lang="zh-TW" altLang="en-US" sz="3200" dirty="0" smtClean="0"/>
            <a:t>得</a:t>
          </a:r>
          <a:endParaRPr lang="zh-TW" altLang="en-US" sz="3200" dirty="0"/>
        </a:p>
      </dgm:t>
    </dgm:pt>
    <dgm:pt modelId="{2DCBEE01-ABDD-4FA4-A38E-F0274717ACEC}" type="par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DE106A14-2C5F-4844-A9DA-4771DF141EFF}" type="sib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C6CF7254-36DB-4ED2-A004-3A2975DED4A2}">
      <dgm:prSet phldrT="[文字]" custT="1"/>
      <dgm:spPr/>
      <dgm:t>
        <a:bodyPr/>
        <a:lstStyle/>
        <a:p>
          <a:r>
            <a:rPr lang="zh-TW" altLang="en-US" sz="3200" dirty="0" smtClean="0"/>
            <a:t>慮</a:t>
          </a:r>
          <a:endParaRPr lang="zh-TW" altLang="en-US" sz="3200" dirty="0"/>
        </a:p>
      </dgm:t>
    </dgm:pt>
    <dgm:pt modelId="{BC696B32-0B19-47FB-9D35-D9C0190685FA}" type="par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FD3505A9-AB70-422F-8E64-93EA14B2161D}" type="sib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200" dirty="0" smtClean="0"/>
            <a:t>久而躁釋，不為妄動</a:t>
          </a:r>
          <a:endParaRPr lang="zh-TW" altLang="en-US" sz="32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9EC03FBE-549E-432B-9FE5-B45F8C65FED3}">
      <dgm:prSet phldrT="[文字]" custT="1"/>
      <dgm:spPr/>
      <dgm:t>
        <a:bodyPr/>
        <a:lstStyle/>
        <a:p>
          <a:r>
            <a:rPr lang="zh-TW" altLang="en-US" sz="3200" dirty="0" smtClean="0"/>
            <a:t>精研明辨</a:t>
          </a:r>
          <a:endParaRPr lang="zh-TW" altLang="en-US" sz="3200" dirty="0"/>
        </a:p>
      </dgm:t>
    </dgm:pt>
    <dgm:pt modelId="{7DAEBA3A-BBD3-4656-9F50-C64BEB28A421}" type="par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039A87A4-46F7-4BA5-9517-72D019599303}" type="sib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581F2AA6-66BD-4E90-988E-967080333FEA}">
      <dgm:prSet phldrT="[文字]" custT="1"/>
      <dgm:spPr/>
      <dgm:t>
        <a:bodyPr/>
        <a:lstStyle/>
        <a:p>
          <a:r>
            <a:rPr lang="zh-TW" altLang="en-US" sz="3200" dirty="0" smtClean="0"/>
            <a:t>獲其達於至善之要</a:t>
          </a:r>
          <a:endParaRPr lang="zh-TW" altLang="en-US" sz="3200" dirty="0"/>
        </a:p>
      </dgm:t>
    </dgm:pt>
    <dgm:pt modelId="{63B1E467-02D8-43B6-A769-5C736F266828}" type="par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250327A8-04FC-400C-A9D6-7C7EF81479BE}" type="sib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907B7E97-D955-4696-B971-93091BD241CE}" type="pres">
      <dgm:prSet presAssocID="{82959B63-5353-4FDE-8873-BAB7DC85A321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</dgm:pt>
    <dgm:pt modelId="{CEED2A8E-CFBD-47AC-9F75-A4886380BA70}" type="pres">
      <dgm:prSet presAssocID="{C101A78C-3C78-4FAA-AC7A-FD01F4F21996}" presName="LevelTwoTextNode" presStyleLbl="node2" presStyleIdx="0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</dgm:pt>
    <dgm:pt modelId="{DEE35968-8C74-405D-AD46-64137E9E19C2}" type="pres">
      <dgm:prSet presAssocID="{E8C7215C-9C27-4E24-9181-B2945BC1758C}" presName="LevelOneTextNode" presStyleLbl="node0" presStyleIdx="1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</dgm:pt>
    <dgm:pt modelId="{E4D712F6-5B30-4B56-80AD-B50D1A9A625D}" type="pres">
      <dgm:prSet presAssocID="{D89C10D0-5553-406F-82DC-B57B26D2BD05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</dgm:pt>
    <dgm:pt modelId="{4C980F01-4BCF-4325-B08D-E6E3BFC75E5A}" type="pres">
      <dgm:prSet presAssocID="{D0FD9B6A-1E95-4435-AFC6-47426EBAFB63}" presName="LevelTwoTextNode" presStyleLbl="node2" presStyleIdx="1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</dgm:pt>
    <dgm:pt modelId="{C44C97F7-3EE4-4F04-80F9-FF4D9613340C}" type="pres">
      <dgm:prSet presAssocID="{5F97118B-37DB-49B7-8DA6-106BD553DE2B}" presName="LevelOneTextNode" presStyleLbl="node0" presStyleIdx="2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</dgm:pt>
    <dgm:pt modelId="{58736745-EE59-4330-BCF6-039BB6045960}" type="pres">
      <dgm:prSet presAssocID="{47B8B438-1CBF-4DB7-9C30-AE0398B9D7EE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</dgm:pt>
    <dgm:pt modelId="{1345B90E-23F6-453E-8094-0FEB117A8DB2}" type="pres">
      <dgm:prSet presAssocID="{767ECFF4-87DE-4A96-A80A-04B7A87F993C}" presName="LevelTwoTextNode" presStyleLbl="node2" presStyleIdx="2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</dgm:pt>
    <dgm:pt modelId="{E6298422-42D5-42CD-9642-91DBF2CBE199}" type="pres">
      <dgm:prSet presAssocID="{4D0FB631-BBD3-441B-8482-7DD254B0CB12}" presName="root1" presStyleCnt="0"/>
      <dgm:spPr/>
    </dgm:pt>
    <dgm:pt modelId="{02702204-5294-4868-999C-236FAE32E317}" type="pres">
      <dgm:prSet presAssocID="{4D0FB631-BBD3-441B-8482-7DD254B0CB12}" presName="LevelOneTextNode" presStyleLbl="node0" presStyleIdx="3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0119BA-C109-4351-8569-076619011C4C}" type="pres">
      <dgm:prSet presAssocID="{4D0FB631-BBD3-441B-8482-7DD254B0CB12}" presName="level2hierChild" presStyleCnt="0"/>
      <dgm:spPr/>
    </dgm:pt>
    <dgm:pt modelId="{962DFDDC-E70A-4318-9623-9930112433C1}" type="pres">
      <dgm:prSet presAssocID="{51F7130B-4CFB-44AB-8202-9B176FF6AA68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95E9F35B-3439-417E-8503-1E1B05377769}" type="pres">
      <dgm:prSet presAssocID="{51F7130B-4CFB-44AB-8202-9B176FF6AA68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B2389B82-C1F4-4E23-B7E9-66431C03EB3F}" type="pres">
      <dgm:prSet presAssocID="{E641F1EE-C0A6-46AC-86D2-9330D652B364}" presName="root2" presStyleCnt="0"/>
      <dgm:spPr/>
    </dgm:pt>
    <dgm:pt modelId="{8FE3BA1F-334C-45B7-9C5A-25CA2D147675}" type="pres">
      <dgm:prSet presAssocID="{E641F1EE-C0A6-46AC-86D2-9330D652B364}" presName="LevelTwoTextNode" presStyleLbl="node2" presStyleIdx="3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F7660A-EEF8-4403-9ABC-A9383E82CFC3}" type="pres">
      <dgm:prSet presAssocID="{E641F1EE-C0A6-46AC-86D2-9330D652B364}" presName="level3hierChild" presStyleCnt="0"/>
      <dgm:spPr/>
    </dgm:pt>
    <dgm:pt modelId="{9F14C516-7041-4DD0-87CF-384DB58F2874}" type="pres">
      <dgm:prSet presAssocID="{C6CF7254-36DB-4ED2-A004-3A2975DED4A2}" presName="root1" presStyleCnt="0"/>
      <dgm:spPr/>
    </dgm:pt>
    <dgm:pt modelId="{E534B3C0-81FA-4AE5-8131-218139DBD531}" type="pres">
      <dgm:prSet presAssocID="{C6CF7254-36DB-4ED2-A004-3A2975DED4A2}" presName="LevelOneTextNode" presStyleLbl="node0" presStyleIdx="4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6F5B13-8AE0-4C69-A5B2-8AD8C7038234}" type="pres">
      <dgm:prSet presAssocID="{C6CF7254-36DB-4ED2-A004-3A2975DED4A2}" presName="level2hierChild" presStyleCnt="0"/>
      <dgm:spPr/>
    </dgm:pt>
    <dgm:pt modelId="{0382300F-6FF0-473B-87E8-5B89DA12205D}" type="pres">
      <dgm:prSet presAssocID="{7DAEBA3A-BBD3-4656-9F50-C64BEB28A421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C6CEDB4-8E0C-452C-85B7-4A7B2BB1E690}" type="pres">
      <dgm:prSet presAssocID="{7DAEBA3A-BBD3-4656-9F50-C64BEB28A421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42C67ADA-263A-480C-ADCE-0CDB96EB4CB2}" type="pres">
      <dgm:prSet presAssocID="{9EC03FBE-549E-432B-9FE5-B45F8C65FED3}" presName="root2" presStyleCnt="0"/>
      <dgm:spPr/>
    </dgm:pt>
    <dgm:pt modelId="{26EB8B26-158F-47F4-A123-8F223FC8FC10}" type="pres">
      <dgm:prSet presAssocID="{9EC03FBE-549E-432B-9FE5-B45F8C65FED3}" presName="LevelTwoTextNode" presStyleLbl="node2" presStyleIdx="4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73DE0A-6C81-42E6-B102-FBF71B5E97D3}" type="pres">
      <dgm:prSet presAssocID="{9EC03FBE-549E-432B-9FE5-B45F8C65FED3}" presName="level3hierChild" presStyleCnt="0"/>
      <dgm:spPr/>
    </dgm:pt>
    <dgm:pt modelId="{2D2F616A-320B-440B-B2D3-D04A54AAEE18}" type="pres">
      <dgm:prSet presAssocID="{E3CB7CB1-2DF0-4223-9D6B-10A4F5D02863}" presName="root1" presStyleCnt="0"/>
      <dgm:spPr/>
    </dgm:pt>
    <dgm:pt modelId="{C913F183-FE4C-4752-BBD0-CE42FF1CDBD1}" type="pres">
      <dgm:prSet presAssocID="{E3CB7CB1-2DF0-4223-9D6B-10A4F5D02863}" presName="LevelOneTextNode" presStyleLbl="node0" presStyleIdx="5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C8F565-15F7-439F-BD5B-BA4400146992}" type="pres">
      <dgm:prSet presAssocID="{E3CB7CB1-2DF0-4223-9D6B-10A4F5D02863}" presName="level2hierChild" presStyleCnt="0"/>
      <dgm:spPr/>
    </dgm:pt>
    <dgm:pt modelId="{4685FA01-3555-4409-9211-C7D6911C8597}" type="pres">
      <dgm:prSet presAssocID="{63B1E467-02D8-43B6-A769-5C736F266828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17189729-346C-412D-975F-92DE72BC608D}" type="pres">
      <dgm:prSet presAssocID="{63B1E467-02D8-43B6-A769-5C736F266828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6152075A-C6B1-4C57-9333-8E642F2A99ED}" type="pres">
      <dgm:prSet presAssocID="{581F2AA6-66BD-4E90-988E-967080333FEA}" presName="root2" presStyleCnt="0"/>
      <dgm:spPr/>
    </dgm:pt>
    <dgm:pt modelId="{4FFBE47E-A9F4-4BE7-82B8-A22CB9A0470E}" type="pres">
      <dgm:prSet presAssocID="{581F2AA6-66BD-4E90-988E-967080333FEA}" presName="LevelTwoTextNode" presStyleLbl="node2" presStyleIdx="5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DCF259-0F29-4D81-9357-1349CD37C42F}" type="pres">
      <dgm:prSet presAssocID="{581F2AA6-66BD-4E90-988E-967080333FEA}" presName="level3hierChild" presStyleCnt="0"/>
      <dgm:spPr/>
    </dgm:pt>
  </dgm:ptLst>
  <dgm:cxnLst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7D90C01F-AA6A-49BA-BDB8-97E75F9B8763}" type="presOf" srcId="{63B1E467-02D8-43B6-A769-5C736F266828}" destId="{4685FA01-3555-4409-9211-C7D6911C8597}" srcOrd="0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E5A37923-05B9-44D2-B06E-1F591D15DA76}" type="presOf" srcId="{82959B63-5353-4FDE-8873-BAB7DC85A321}" destId="{907B7E97-D955-4696-B971-93091BD241CE}" srcOrd="0" destOrd="0" presId="urn:microsoft.com/office/officeart/2005/8/layout/hierarchy2"/>
    <dgm:cxn modelId="{64455440-F1F9-4897-B319-49BF5E8E9791}" type="presOf" srcId="{E8C7215C-9C27-4E24-9181-B2945BC1758C}" destId="{DEE35968-8C74-405D-AD46-64137E9E19C2}" srcOrd="0" destOrd="0" presId="urn:microsoft.com/office/officeart/2005/8/layout/hierarchy2"/>
    <dgm:cxn modelId="{A9CB7FF2-7BA1-47CC-BE21-70DC8769CA3E}" srcId="{E3CB7CB1-2DF0-4223-9D6B-10A4F5D02863}" destId="{581F2AA6-66BD-4E90-988E-967080333FEA}" srcOrd="0" destOrd="0" parTransId="{63B1E467-02D8-43B6-A769-5C736F266828}" sibTransId="{250327A8-04FC-400C-A9D6-7C7EF81479BE}"/>
    <dgm:cxn modelId="{6C35DB7E-A458-4BB1-B052-465A97DB31E6}" type="presOf" srcId="{51F7130B-4CFB-44AB-8202-9B176FF6AA68}" destId="{962DFDDC-E70A-4318-9623-9930112433C1}" srcOrd="0" destOrd="0" presId="urn:microsoft.com/office/officeart/2005/8/layout/hierarchy2"/>
    <dgm:cxn modelId="{20A702ED-5652-4CE0-9C33-05E578C84FAB}" type="presOf" srcId="{9EC03FBE-549E-432B-9FE5-B45F8C65FED3}" destId="{26EB8B26-158F-47F4-A123-8F223FC8FC10}" srcOrd="0" destOrd="0" presId="urn:microsoft.com/office/officeart/2005/8/layout/hierarchy2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D7EB9DE3-1E0D-4758-A62A-7751E71528E4}" type="presOf" srcId="{63B1E467-02D8-43B6-A769-5C736F266828}" destId="{17189729-346C-412D-975F-92DE72BC608D}" srcOrd="1" destOrd="0" presId="urn:microsoft.com/office/officeart/2005/8/layout/hierarchy2"/>
    <dgm:cxn modelId="{79BAD46C-F154-4D55-BAEE-D99B2B71596E}" type="presOf" srcId="{51F7130B-4CFB-44AB-8202-9B176FF6AA68}" destId="{95E9F35B-3439-417E-8503-1E1B05377769}" srcOrd="1" destOrd="0" presId="urn:microsoft.com/office/officeart/2005/8/layout/hierarchy2"/>
    <dgm:cxn modelId="{2927D856-DD90-4EDD-B9D0-B30AFE2EEAF1}" type="presOf" srcId="{E641F1EE-C0A6-46AC-86D2-9330D652B364}" destId="{8FE3BA1F-334C-45B7-9C5A-25CA2D147675}" srcOrd="0" destOrd="0" presId="urn:microsoft.com/office/officeart/2005/8/layout/hierarchy2"/>
    <dgm:cxn modelId="{B42A7F12-B72B-4B4A-9583-A9768782623D}" type="presOf" srcId="{4D0FB631-BBD3-441B-8482-7DD254B0CB12}" destId="{02702204-5294-4868-999C-236FAE32E317}" srcOrd="0" destOrd="0" presId="urn:microsoft.com/office/officeart/2005/8/layout/hierarchy2"/>
    <dgm:cxn modelId="{2A5D3A18-6718-4509-9EE4-31777AE2C4AB}" type="presOf" srcId="{767ECFF4-87DE-4A96-A80A-04B7A87F993C}" destId="{1345B90E-23F6-453E-8094-0FEB117A8DB2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98677EA2-AAA2-457A-95BC-EE4ED5753529}" type="presOf" srcId="{47B8B438-1CBF-4DB7-9C30-AE0398B9D7EE}" destId="{58736745-EE59-4330-BCF6-039BB6045960}" srcOrd="0" destOrd="0" presId="urn:microsoft.com/office/officeart/2005/8/layout/hierarchy2"/>
    <dgm:cxn modelId="{B2CA4E3F-9F03-4C8A-853B-053B4B3B0C62}" type="presOf" srcId="{82959B63-5353-4FDE-8873-BAB7DC85A321}" destId="{F9A4F9F2-5255-4E75-8919-59FBF3E51E7A}" srcOrd="1" destOrd="0" presId="urn:microsoft.com/office/officeart/2005/8/layout/hierarchy2"/>
    <dgm:cxn modelId="{7797696F-8EB0-4C9C-8E62-ADBC2F52D214}" type="presOf" srcId="{47B8B438-1CBF-4DB7-9C30-AE0398B9D7EE}" destId="{8DA1F6ED-B781-45ED-9B51-934CD6BE99B0}" srcOrd="1" destOrd="0" presId="urn:microsoft.com/office/officeart/2005/8/layout/hierarchy2"/>
    <dgm:cxn modelId="{04C1EA1F-8741-4DB4-AE0B-359FC2F790A3}" srcId="{C6CF7254-36DB-4ED2-A004-3A2975DED4A2}" destId="{9EC03FBE-549E-432B-9FE5-B45F8C65FED3}" srcOrd="0" destOrd="0" parTransId="{7DAEBA3A-BBD3-4656-9F50-C64BEB28A421}" sibTransId="{039A87A4-46F7-4BA5-9517-72D019599303}"/>
    <dgm:cxn modelId="{ED232543-5CD2-4452-B186-D8AC17101896}" srcId="{4D0FB631-BBD3-441B-8482-7DD254B0CB12}" destId="{E641F1EE-C0A6-46AC-86D2-9330D652B364}" srcOrd="0" destOrd="0" parTransId="{51F7130B-4CFB-44AB-8202-9B176FF6AA68}" sibTransId="{09066B5C-01D4-4801-9B01-533A0BFA5A96}"/>
    <dgm:cxn modelId="{0FBFEE16-1F51-48FF-B026-F40CD9FAA672}" type="presOf" srcId="{D89C10D0-5553-406F-82DC-B57B26D2BD05}" destId="{9D7B74E4-B303-4C4F-A1E2-4C24EA64DD3B}" srcOrd="1" destOrd="0" presId="urn:microsoft.com/office/officeart/2005/8/layout/hierarchy2"/>
    <dgm:cxn modelId="{535E770E-7DC7-45FE-8965-99BECE1DE0CA}" type="presOf" srcId="{7DAEBA3A-BBD3-4656-9F50-C64BEB28A421}" destId="{0382300F-6FF0-473B-87E8-5B89DA12205D}" srcOrd="0" destOrd="0" presId="urn:microsoft.com/office/officeart/2005/8/layout/hierarchy2"/>
    <dgm:cxn modelId="{5FBD17B9-2EAF-4AA6-9CCB-C35C1552220B}" type="presOf" srcId="{C101A78C-3C78-4FAA-AC7A-FD01F4F21996}" destId="{CEED2A8E-CFBD-47AC-9F75-A4886380BA70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6D553768-34E4-4A7F-B021-4C82973E8A53}" srcId="{6F346AE9-5FC4-42C7-A7EF-A535D25B254E}" destId="{C6CF7254-36DB-4ED2-A004-3A2975DED4A2}" srcOrd="4" destOrd="0" parTransId="{BC696B32-0B19-47FB-9D35-D9C0190685FA}" sibTransId="{FD3505A9-AB70-422F-8E64-93EA14B2161D}"/>
    <dgm:cxn modelId="{11881091-9138-4546-AB32-3DE5A1196E7A}" type="presOf" srcId="{E3CB7CB1-2DF0-4223-9D6B-10A4F5D02863}" destId="{C913F183-FE4C-4752-BBD0-CE42FF1CDBD1}" srcOrd="0" destOrd="0" presId="urn:microsoft.com/office/officeart/2005/8/layout/hierarchy2"/>
    <dgm:cxn modelId="{2E44C246-9379-47E0-997E-563A6DEFC12E}" type="presOf" srcId="{D0FD9B6A-1E95-4435-AFC6-47426EBAFB63}" destId="{4C980F01-4BCF-4325-B08D-E6E3BFC75E5A}" srcOrd="0" destOrd="0" presId="urn:microsoft.com/office/officeart/2005/8/layout/hierarchy2"/>
    <dgm:cxn modelId="{6D7FD7C5-B2FA-40C1-9EFB-3E60078A201C}" srcId="{6F346AE9-5FC4-42C7-A7EF-A535D25B254E}" destId="{E3CB7CB1-2DF0-4223-9D6B-10A4F5D02863}" srcOrd="5" destOrd="0" parTransId="{2DCBEE01-ABDD-4FA4-A38E-F0274717ACEC}" sibTransId="{DE106A14-2C5F-4844-A9DA-4771DF141EFF}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022370D9-F774-4079-9F3C-758FF3D8C9B7}" type="presOf" srcId="{581F2AA6-66BD-4E90-988E-967080333FEA}" destId="{4FFBE47E-A9F4-4BE7-82B8-A22CB9A0470E}" srcOrd="0" destOrd="0" presId="urn:microsoft.com/office/officeart/2005/8/layout/hierarchy2"/>
    <dgm:cxn modelId="{65EDE6C4-AFB4-48A2-A929-FE2D9F16C062}" type="presOf" srcId="{7DAEBA3A-BBD3-4656-9F50-C64BEB28A421}" destId="{5C6CEDB4-8E0C-452C-85B7-4A7B2BB1E690}" srcOrd="1" destOrd="0" presId="urn:microsoft.com/office/officeart/2005/8/layout/hierarchy2"/>
    <dgm:cxn modelId="{534E5B09-6C8F-4B97-BCC7-C0F12622EAA3}" type="presOf" srcId="{C6CF7254-36DB-4ED2-A004-3A2975DED4A2}" destId="{E534B3C0-81FA-4AE5-8131-218139DBD531}" srcOrd="0" destOrd="0" presId="urn:microsoft.com/office/officeart/2005/8/layout/hierarchy2"/>
    <dgm:cxn modelId="{582EB65D-094A-44D3-BC96-C7D635005E8E}" type="presOf" srcId="{5F97118B-37DB-49B7-8DA6-106BD553DE2B}" destId="{C44C97F7-3EE4-4F04-80F9-FF4D9613340C}" srcOrd="0" destOrd="0" presId="urn:microsoft.com/office/officeart/2005/8/layout/hierarchy2"/>
    <dgm:cxn modelId="{87FC713A-3FD3-4C2D-804A-E01612FD8456}" type="presOf" srcId="{D89C10D0-5553-406F-82DC-B57B26D2BD05}" destId="{E4D712F6-5B30-4B56-80AD-B50D1A9A625D}" srcOrd="0" destOrd="0" presId="urn:microsoft.com/office/officeart/2005/8/layout/hierarchy2"/>
    <dgm:cxn modelId="{833C21D6-A2CF-4940-B46D-6117706EA9BC}" srcId="{6F346AE9-5FC4-42C7-A7EF-A535D25B254E}" destId="{4D0FB631-BBD3-441B-8482-7DD254B0CB12}" srcOrd="3" destOrd="0" parTransId="{8BB8AFE8-0775-45ED-AD5D-EF74F1FB3611}" sibTransId="{DBB7835D-B0DB-42E2-ADD7-A8A50AFE1C5B}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EF1B6FCB-AE39-4E51-AF7C-78D4E64D1147}" type="presParOf" srcId="{28FEECB7-F98D-43C2-936A-187D67B7C56D}" destId="{907B7E97-D955-4696-B971-93091BD241CE}" srcOrd="0" destOrd="0" presId="urn:microsoft.com/office/officeart/2005/8/layout/hierarchy2"/>
    <dgm:cxn modelId="{8B9B8B84-5291-4C46-8CC3-FDA0C365A4A3}" type="presParOf" srcId="{907B7E97-D955-4696-B971-93091BD241CE}" destId="{F9A4F9F2-5255-4E75-8919-59FBF3E51E7A}" srcOrd="0" destOrd="0" presId="urn:microsoft.com/office/officeart/2005/8/layout/hierarchy2"/>
    <dgm:cxn modelId="{2AEE8905-AFD2-4DFF-A5F0-17F9FB2F012E}" type="presParOf" srcId="{28FEECB7-F98D-43C2-936A-187D67B7C56D}" destId="{B52E9799-0E9A-4A28-BE4C-2D85FE658D5B}" srcOrd="1" destOrd="0" presId="urn:microsoft.com/office/officeart/2005/8/layout/hierarchy2"/>
    <dgm:cxn modelId="{720EC7D2-8F32-4874-9366-270C699DB47B}" type="presParOf" srcId="{B52E9799-0E9A-4A28-BE4C-2D85FE658D5B}" destId="{CEED2A8E-CFBD-47AC-9F75-A4886380BA70}" srcOrd="0" destOrd="0" presId="urn:microsoft.com/office/officeart/2005/8/layout/hierarchy2"/>
    <dgm:cxn modelId="{4CE43FCF-822D-4A6B-885C-357819DD1D69}" type="presParOf" srcId="{B52E9799-0E9A-4A28-BE4C-2D85FE658D5B}" destId="{BB49AE47-302E-4725-9F97-D2379B569D88}" srcOrd="1" destOrd="0" presId="urn:microsoft.com/office/officeart/2005/8/layout/hierarchy2"/>
    <dgm:cxn modelId="{5302ADF9-FC65-43BB-BE2B-BF66EFF14C4C}" type="presParOf" srcId="{BEB7B858-FD05-4D0F-9136-61DCC1A053A9}" destId="{CC67123C-3ABF-414D-A093-BFBB9009CA33}" srcOrd="1" destOrd="0" presId="urn:microsoft.com/office/officeart/2005/8/layout/hierarchy2"/>
    <dgm:cxn modelId="{C03403E4-9005-4EBE-B435-58DDDCEC2FC6}" type="presParOf" srcId="{CC67123C-3ABF-414D-A093-BFBB9009CA33}" destId="{DEE35968-8C74-405D-AD46-64137E9E19C2}" srcOrd="0" destOrd="0" presId="urn:microsoft.com/office/officeart/2005/8/layout/hierarchy2"/>
    <dgm:cxn modelId="{30491EA1-22FA-4E17-95CE-4EE1C8BBC98F}" type="presParOf" srcId="{CC67123C-3ABF-414D-A093-BFBB9009CA33}" destId="{70A60E92-1093-4EA5-9020-DC61B19BC662}" srcOrd="1" destOrd="0" presId="urn:microsoft.com/office/officeart/2005/8/layout/hierarchy2"/>
    <dgm:cxn modelId="{CC2FBA85-4A33-41EB-BB6E-50D071E5989F}" type="presParOf" srcId="{70A60E92-1093-4EA5-9020-DC61B19BC662}" destId="{E4D712F6-5B30-4B56-80AD-B50D1A9A625D}" srcOrd="0" destOrd="0" presId="urn:microsoft.com/office/officeart/2005/8/layout/hierarchy2"/>
    <dgm:cxn modelId="{7D08FCC8-50A9-4365-A53A-9D2752178C7C}" type="presParOf" srcId="{E4D712F6-5B30-4B56-80AD-B50D1A9A625D}" destId="{9D7B74E4-B303-4C4F-A1E2-4C24EA64DD3B}" srcOrd="0" destOrd="0" presId="urn:microsoft.com/office/officeart/2005/8/layout/hierarchy2"/>
    <dgm:cxn modelId="{B0022FD0-D607-4906-8BC7-235C20E6FA31}" type="presParOf" srcId="{70A60E92-1093-4EA5-9020-DC61B19BC662}" destId="{6EB0C3E8-97E4-4A5D-B6EF-4EBBE2327BA3}" srcOrd="1" destOrd="0" presId="urn:microsoft.com/office/officeart/2005/8/layout/hierarchy2"/>
    <dgm:cxn modelId="{D689291C-9861-485B-B6FD-D612C18A9D1A}" type="presParOf" srcId="{6EB0C3E8-97E4-4A5D-B6EF-4EBBE2327BA3}" destId="{4C980F01-4BCF-4325-B08D-E6E3BFC75E5A}" srcOrd="0" destOrd="0" presId="urn:microsoft.com/office/officeart/2005/8/layout/hierarchy2"/>
    <dgm:cxn modelId="{7D4E1219-14DE-4AB5-9B5E-BB9F9C77C913}" type="presParOf" srcId="{6EB0C3E8-97E4-4A5D-B6EF-4EBBE2327BA3}" destId="{F0695974-5791-4D05-BDB2-8A55FBCAC6DE}" srcOrd="1" destOrd="0" presId="urn:microsoft.com/office/officeart/2005/8/layout/hierarchy2"/>
    <dgm:cxn modelId="{A7C076D3-3B13-43B4-9F2F-26020E189594}" type="presParOf" srcId="{BEB7B858-FD05-4D0F-9136-61DCC1A053A9}" destId="{5EF66AC7-7DFD-435E-8E28-5E4442B64CF0}" srcOrd="2" destOrd="0" presId="urn:microsoft.com/office/officeart/2005/8/layout/hierarchy2"/>
    <dgm:cxn modelId="{782E4407-BA79-4362-ADB0-2F12F58E1B1B}" type="presParOf" srcId="{5EF66AC7-7DFD-435E-8E28-5E4442B64CF0}" destId="{C44C97F7-3EE4-4F04-80F9-FF4D9613340C}" srcOrd="0" destOrd="0" presId="urn:microsoft.com/office/officeart/2005/8/layout/hierarchy2"/>
    <dgm:cxn modelId="{1ED3BDAC-3FF5-4685-9341-1D8361BADE49}" type="presParOf" srcId="{5EF66AC7-7DFD-435E-8E28-5E4442B64CF0}" destId="{5D14B3F3-BB7A-4153-B276-288528FE3FB0}" srcOrd="1" destOrd="0" presId="urn:microsoft.com/office/officeart/2005/8/layout/hierarchy2"/>
    <dgm:cxn modelId="{0AC33E0E-8A33-4713-83C8-433822EF5DD9}" type="presParOf" srcId="{5D14B3F3-BB7A-4153-B276-288528FE3FB0}" destId="{58736745-EE59-4330-BCF6-039BB6045960}" srcOrd="0" destOrd="0" presId="urn:microsoft.com/office/officeart/2005/8/layout/hierarchy2"/>
    <dgm:cxn modelId="{54AF5B02-5E5C-4422-8AEC-2CAB97203359}" type="presParOf" srcId="{58736745-EE59-4330-BCF6-039BB6045960}" destId="{8DA1F6ED-B781-45ED-9B51-934CD6BE99B0}" srcOrd="0" destOrd="0" presId="urn:microsoft.com/office/officeart/2005/8/layout/hierarchy2"/>
    <dgm:cxn modelId="{3C7959C5-327C-4723-A1B1-ABAEF6E47EC8}" type="presParOf" srcId="{5D14B3F3-BB7A-4153-B276-288528FE3FB0}" destId="{D9DF1419-4CDC-4C04-AF2D-1CC4A92A787B}" srcOrd="1" destOrd="0" presId="urn:microsoft.com/office/officeart/2005/8/layout/hierarchy2"/>
    <dgm:cxn modelId="{8C585E72-D54D-4973-B388-0C018141379B}" type="presParOf" srcId="{D9DF1419-4CDC-4C04-AF2D-1CC4A92A787B}" destId="{1345B90E-23F6-453E-8094-0FEB117A8DB2}" srcOrd="0" destOrd="0" presId="urn:microsoft.com/office/officeart/2005/8/layout/hierarchy2"/>
    <dgm:cxn modelId="{4F483294-4367-4942-8F3B-13F39C2927A5}" type="presParOf" srcId="{D9DF1419-4CDC-4C04-AF2D-1CC4A92A787B}" destId="{6BF27C83-5F57-4702-839F-353CE351EAFF}" srcOrd="1" destOrd="0" presId="urn:microsoft.com/office/officeart/2005/8/layout/hierarchy2"/>
    <dgm:cxn modelId="{BEDA33F0-1612-4B3B-B8D2-4B28D1FBB4BA}" type="presParOf" srcId="{BEB7B858-FD05-4D0F-9136-61DCC1A053A9}" destId="{E6298422-42D5-42CD-9642-91DBF2CBE199}" srcOrd="3" destOrd="0" presId="urn:microsoft.com/office/officeart/2005/8/layout/hierarchy2"/>
    <dgm:cxn modelId="{86B6D313-03F0-4A4A-8851-0E503E54F60C}" type="presParOf" srcId="{E6298422-42D5-42CD-9642-91DBF2CBE199}" destId="{02702204-5294-4868-999C-236FAE32E317}" srcOrd="0" destOrd="0" presId="urn:microsoft.com/office/officeart/2005/8/layout/hierarchy2"/>
    <dgm:cxn modelId="{74DDF9E8-06BB-4320-A247-0C0AEFBBF0F8}" type="presParOf" srcId="{E6298422-42D5-42CD-9642-91DBF2CBE199}" destId="{730119BA-C109-4351-8569-076619011C4C}" srcOrd="1" destOrd="0" presId="urn:microsoft.com/office/officeart/2005/8/layout/hierarchy2"/>
    <dgm:cxn modelId="{292CAB7F-C011-4B49-80C3-B61542B8F25D}" type="presParOf" srcId="{730119BA-C109-4351-8569-076619011C4C}" destId="{962DFDDC-E70A-4318-9623-9930112433C1}" srcOrd="0" destOrd="0" presId="urn:microsoft.com/office/officeart/2005/8/layout/hierarchy2"/>
    <dgm:cxn modelId="{5B22BE34-87E5-4EA2-8C3A-BF964A560009}" type="presParOf" srcId="{962DFDDC-E70A-4318-9623-9930112433C1}" destId="{95E9F35B-3439-417E-8503-1E1B05377769}" srcOrd="0" destOrd="0" presId="urn:microsoft.com/office/officeart/2005/8/layout/hierarchy2"/>
    <dgm:cxn modelId="{B4A8B5EC-96D5-45CB-9F93-FFC9057F2D89}" type="presParOf" srcId="{730119BA-C109-4351-8569-076619011C4C}" destId="{B2389B82-C1F4-4E23-B7E9-66431C03EB3F}" srcOrd="1" destOrd="0" presId="urn:microsoft.com/office/officeart/2005/8/layout/hierarchy2"/>
    <dgm:cxn modelId="{5D30F845-CE25-434C-8678-53592759850A}" type="presParOf" srcId="{B2389B82-C1F4-4E23-B7E9-66431C03EB3F}" destId="{8FE3BA1F-334C-45B7-9C5A-25CA2D147675}" srcOrd="0" destOrd="0" presId="urn:microsoft.com/office/officeart/2005/8/layout/hierarchy2"/>
    <dgm:cxn modelId="{8545BBEC-0A05-4883-B9FD-11B7387EE694}" type="presParOf" srcId="{B2389B82-C1F4-4E23-B7E9-66431C03EB3F}" destId="{CCF7660A-EEF8-4403-9ABC-A9383E82CFC3}" srcOrd="1" destOrd="0" presId="urn:microsoft.com/office/officeart/2005/8/layout/hierarchy2"/>
    <dgm:cxn modelId="{CFE74178-CD6D-4885-8916-6C8E785D718D}" type="presParOf" srcId="{BEB7B858-FD05-4D0F-9136-61DCC1A053A9}" destId="{9F14C516-7041-4DD0-87CF-384DB58F2874}" srcOrd="4" destOrd="0" presId="urn:microsoft.com/office/officeart/2005/8/layout/hierarchy2"/>
    <dgm:cxn modelId="{1B217769-D9BA-4146-B43E-068752C3C9FE}" type="presParOf" srcId="{9F14C516-7041-4DD0-87CF-384DB58F2874}" destId="{E534B3C0-81FA-4AE5-8131-218139DBD531}" srcOrd="0" destOrd="0" presId="urn:microsoft.com/office/officeart/2005/8/layout/hierarchy2"/>
    <dgm:cxn modelId="{2FE6AE96-55C5-4A02-BE69-82EB6BB78D2A}" type="presParOf" srcId="{9F14C516-7041-4DD0-87CF-384DB58F2874}" destId="{5E6F5B13-8AE0-4C69-A5B2-8AD8C7038234}" srcOrd="1" destOrd="0" presId="urn:microsoft.com/office/officeart/2005/8/layout/hierarchy2"/>
    <dgm:cxn modelId="{5B4EEE36-9FEE-48FE-A1C9-49D4C3050170}" type="presParOf" srcId="{5E6F5B13-8AE0-4C69-A5B2-8AD8C7038234}" destId="{0382300F-6FF0-473B-87E8-5B89DA12205D}" srcOrd="0" destOrd="0" presId="urn:microsoft.com/office/officeart/2005/8/layout/hierarchy2"/>
    <dgm:cxn modelId="{8E416C2A-5681-4E7C-BD1E-524703995FFD}" type="presParOf" srcId="{0382300F-6FF0-473B-87E8-5B89DA12205D}" destId="{5C6CEDB4-8E0C-452C-85B7-4A7B2BB1E690}" srcOrd="0" destOrd="0" presId="urn:microsoft.com/office/officeart/2005/8/layout/hierarchy2"/>
    <dgm:cxn modelId="{785CB27E-BE78-47E5-88E5-4B7EAA32D923}" type="presParOf" srcId="{5E6F5B13-8AE0-4C69-A5B2-8AD8C7038234}" destId="{42C67ADA-263A-480C-ADCE-0CDB96EB4CB2}" srcOrd="1" destOrd="0" presId="urn:microsoft.com/office/officeart/2005/8/layout/hierarchy2"/>
    <dgm:cxn modelId="{90B87DD0-674C-4C51-84E8-529372C6CBC7}" type="presParOf" srcId="{42C67ADA-263A-480C-ADCE-0CDB96EB4CB2}" destId="{26EB8B26-158F-47F4-A123-8F223FC8FC10}" srcOrd="0" destOrd="0" presId="urn:microsoft.com/office/officeart/2005/8/layout/hierarchy2"/>
    <dgm:cxn modelId="{D265D358-3E8A-4163-927A-F7DB89D99279}" type="presParOf" srcId="{42C67ADA-263A-480C-ADCE-0CDB96EB4CB2}" destId="{5273DE0A-6C81-42E6-B102-FBF71B5E97D3}" srcOrd="1" destOrd="0" presId="urn:microsoft.com/office/officeart/2005/8/layout/hierarchy2"/>
    <dgm:cxn modelId="{F5582861-FB2B-48EE-B3F5-406960D07243}" type="presParOf" srcId="{BEB7B858-FD05-4D0F-9136-61DCC1A053A9}" destId="{2D2F616A-320B-440B-B2D3-D04A54AAEE18}" srcOrd="5" destOrd="0" presId="urn:microsoft.com/office/officeart/2005/8/layout/hierarchy2"/>
    <dgm:cxn modelId="{4C4E4B40-1502-48A2-AE5D-B1E692613571}" type="presParOf" srcId="{2D2F616A-320B-440B-B2D3-D04A54AAEE18}" destId="{C913F183-FE4C-4752-BBD0-CE42FF1CDBD1}" srcOrd="0" destOrd="0" presId="urn:microsoft.com/office/officeart/2005/8/layout/hierarchy2"/>
    <dgm:cxn modelId="{5FF910FA-E90F-402F-A266-5762795330B7}" type="presParOf" srcId="{2D2F616A-320B-440B-B2D3-D04A54AAEE18}" destId="{41C8F565-15F7-439F-BD5B-BA4400146992}" srcOrd="1" destOrd="0" presId="urn:microsoft.com/office/officeart/2005/8/layout/hierarchy2"/>
    <dgm:cxn modelId="{31487F11-8B12-4E5B-94EA-B48E0034CC26}" type="presParOf" srcId="{41C8F565-15F7-439F-BD5B-BA4400146992}" destId="{4685FA01-3555-4409-9211-C7D6911C8597}" srcOrd="0" destOrd="0" presId="urn:microsoft.com/office/officeart/2005/8/layout/hierarchy2"/>
    <dgm:cxn modelId="{34D1F28F-CC70-4AA2-B2C8-B76611AEC877}" type="presParOf" srcId="{4685FA01-3555-4409-9211-C7D6911C8597}" destId="{17189729-346C-412D-975F-92DE72BC608D}" srcOrd="0" destOrd="0" presId="urn:microsoft.com/office/officeart/2005/8/layout/hierarchy2"/>
    <dgm:cxn modelId="{7009BB54-690B-49A3-A677-EB3C0A489092}" type="presParOf" srcId="{41C8F565-15F7-439F-BD5B-BA4400146992}" destId="{6152075A-C6B1-4C57-9333-8E642F2A99ED}" srcOrd="1" destOrd="0" presId="urn:microsoft.com/office/officeart/2005/8/layout/hierarchy2"/>
    <dgm:cxn modelId="{A5E76262-0508-4197-A645-35209F4E3DC4}" type="presParOf" srcId="{6152075A-C6B1-4C57-9333-8E642F2A99ED}" destId="{4FFBE47E-A9F4-4BE7-82B8-A22CB9A0470E}" srcOrd="0" destOrd="0" presId="urn:microsoft.com/office/officeart/2005/8/layout/hierarchy2"/>
    <dgm:cxn modelId="{E36867C6-2BFA-4DF2-B6DC-B6F01768BB5B}" type="presParOf" srcId="{6152075A-C6B1-4C57-9333-8E642F2A99ED}" destId="{BFDCF259-0F29-4D81-9357-1349CD37C42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體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「物」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本：明德（先）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末：親民（後）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用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「事」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終：能得（後）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始：知止（先）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155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CDF6ACD4-74A8-4F35-820A-CC57D4EDCA9B}" type="presParOf" srcId="{21CB37CD-56ED-4339-8F4C-6222EFF22752}" destId="{C04693B4-4CBD-4548-95FC-DAFACBF4A645}" srcOrd="2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3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272564E-1991-4149-965E-88B2FCCEDAA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9A61FBF-24FE-4069-B68E-582B5F61066E}">
      <dgm:prSet phldrT="[文字]" custT="1"/>
      <dgm:spPr/>
      <dgm:t>
        <a:bodyPr/>
        <a:lstStyle/>
        <a:p>
          <a:r>
            <a:rPr lang="zh-TW" altLang="en-US" sz="3200" dirty="0" smtClean="0"/>
            <a:t>明明德於天下</a:t>
          </a:r>
          <a:endParaRPr lang="zh-TW" altLang="en-US" sz="3200" dirty="0"/>
        </a:p>
      </dgm:t>
    </dgm:pt>
    <dgm:pt modelId="{B4B809E8-C3AD-4E59-A164-3FB3AF837618}" type="par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652E2356-E86A-4E92-9CDB-FE8994FDC3A3}" type="sib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F9D8365F-BA67-4EAC-BE4F-E221C4FEBFFC}">
      <dgm:prSet phldrT="[文字]" custT="1"/>
      <dgm:spPr/>
      <dgm:t>
        <a:bodyPr/>
        <a:lstStyle/>
        <a:p>
          <a:r>
            <a:rPr lang="zh-TW" altLang="en-US" sz="3200" dirty="0" smtClean="0"/>
            <a:t>原始要終主旨</a:t>
          </a:r>
          <a:endParaRPr lang="zh-TW" altLang="en-US" sz="3200" dirty="0"/>
        </a:p>
      </dgm:t>
    </dgm:pt>
    <dgm:pt modelId="{37C0AD57-86AD-4FC7-90EC-8BB2A3CC74F5}" type="par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AFB3906D-C6DE-4920-8A11-2FA8078ED9DF}" type="sib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C9CA1560-0708-441E-80D8-7535A7886A34}">
      <dgm:prSet phldrT="[文字]" custT="1"/>
      <dgm:spPr/>
      <dgm:t>
        <a:bodyPr/>
        <a:lstStyle/>
        <a:p>
          <a:r>
            <a:rPr lang="zh-TW" altLang="en-US" sz="3200" dirty="0" smtClean="0"/>
            <a:t>此大學之大用</a:t>
          </a:r>
          <a:endParaRPr lang="zh-TW" altLang="en-US" sz="3200" dirty="0"/>
        </a:p>
      </dgm:t>
    </dgm:pt>
    <dgm:pt modelId="{BC5D1C2F-AAF3-4F94-9C00-4773BFD20D1D}" type="par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D7185759-2D54-47FF-8C78-AF91FBF19AEA}" type="sib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8AC2FC15-186F-48DE-B9A2-F9EAF0C6217A}">
      <dgm:prSet phldrT="[文字]" custT="1"/>
      <dgm:spPr/>
      <dgm:t>
        <a:bodyPr/>
        <a:lstStyle/>
        <a:p>
          <a:r>
            <a:rPr lang="zh-TW" altLang="en-US" sz="3200" dirty="0" smtClean="0"/>
            <a:t>欲皆希聖希賢</a:t>
          </a:r>
          <a:endParaRPr lang="zh-TW" altLang="en-US" sz="3200" dirty="0"/>
        </a:p>
      </dgm:t>
    </dgm:pt>
    <dgm:pt modelId="{3812E1C7-15C8-41BC-B491-C58AF0C23070}" type="par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A9DB6F7B-31D4-4090-835C-942003CE82C2}" type="sib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21CF0919-223A-4457-A0AD-55EA0A430EF4}">
      <dgm:prSet phldrT="[文字]" custT="1"/>
      <dgm:spPr/>
      <dgm:t>
        <a:bodyPr/>
        <a:lstStyle/>
        <a:p>
          <a:r>
            <a:rPr lang="zh-TW" altLang="en-US" sz="3200" dirty="0" smtClean="0"/>
            <a:t>大道行天下平</a:t>
          </a:r>
          <a:endParaRPr lang="zh-TW" altLang="en-US" sz="3200" dirty="0"/>
        </a:p>
      </dgm:t>
    </dgm:pt>
    <dgm:pt modelId="{3447E422-C104-415B-8FD0-F631F8CF1AAE}" type="par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81D053FA-53CF-43A7-8AFE-B5F6E53F7DF1}" type="sib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AD3EEC7D-0FB5-46BC-AE9B-B0107A029DB3}" type="pres">
      <dgm:prSet presAssocID="{1272564E-1991-4149-965E-88B2FCCEDAA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31C2F6-853D-486E-9EB0-0EDC4CEA36F5}" type="pres">
      <dgm:prSet presAssocID="{79A61FBF-24FE-4069-B68E-582B5F61066E}" presName="root1" presStyleCnt="0"/>
      <dgm:spPr/>
      <dgm:t>
        <a:bodyPr/>
        <a:lstStyle/>
        <a:p>
          <a:endParaRPr lang="zh-TW" altLang="en-US"/>
        </a:p>
      </dgm:t>
    </dgm:pt>
    <dgm:pt modelId="{A4E99696-B303-40E4-BA7F-0D2D5678C64F}" type="pres">
      <dgm:prSet presAssocID="{79A61FBF-24FE-4069-B68E-582B5F61066E}" presName="LevelOneTextNode" presStyleLbl="node0" presStyleIdx="0" presStyleCnt="1" custScaleY="1673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373490E-3AF9-450A-8839-4FC563DA2A2C}" type="pres">
      <dgm:prSet presAssocID="{79A61FBF-24FE-4069-B68E-582B5F61066E}" presName="level2hierChild" presStyleCnt="0"/>
      <dgm:spPr/>
      <dgm:t>
        <a:bodyPr/>
        <a:lstStyle/>
        <a:p>
          <a:endParaRPr lang="zh-TW" altLang="en-US"/>
        </a:p>
      </dgm:t>
    </dgm:pt>
    <dgm:pt modelId="{162986E6-FD07-44CD-A8EB-EBC12E1B26D4}" type="pres">
      <dgm:prSet presAssocID="{37C0AD57-86AD-4FC7-90EC-8BB2A3CC74F5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240F2B62-4E06-4E0F-A63B-45D56FBD41CF}" type="pres">
      <dgm:prSet presAssocID="{37C0AD57-86AD-4FC7-90EC-8BB2A3CC74F5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E69A8825-86FC-4107-84A6-B0E29189DFB4}" type="pres">
      <dgm:prSet presAssocID="{F9D8365F-BA67-4EAC-BE4F-E221C4FEBFFC}" presName="root2" presStyleCnt="0"/>
      <dgm:spPr/>
      <dgm:t>
        <a:bodyPr/>
        <a:lstStyle/>
        <a:p>
          <a:endParaRPr lang="zh-TW" altLang="en-US"/>
        </a:p>
      </dgm:t>
    </dgm:pt>
    <dgm:pt modelId="{C42B3932-05E3-42DD-8DF3-C5E19041AA3F}" type="pres">
      <dgm:prSet presAssocID="{F9D8365F-BA67-4EAC-BE4F-E221C4FEBFFC}" presName="LevelTwoTextNode" presStyleLbl="node2" presStyleIdx="0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60A76-FD8D-4226-944A-2AE50DCD4382}" type="pres">
      <dgm:prSet presAssocID="{F9D8365F-BA67-4EAC-BE4F-E221C4FEBFFC}" presName="level3hierChild" presStyleCnt="0"/>
      <dgm:spPr/>
      <dgm:t>
        <a:bodyPr/>
        <a:lstStyle/>
        <a:p>
          <a:endParaRPr lang="zh-TW" altLang="en-US"/>
        </a:p>
      </dgm:t>
    </dgm:pt>
    <dgm:pt modelId="{EC1910F0-65BF-4E79-8DA2-15938D03E6D7}" type="pres">
      <dgm:prSet presAssocID="{BC5D1C2F-AAF3-4F94-9C00-4773BFD20D1D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07888D6D-5B13-4C2A-B650-7410C06798A0}" type="pres">
      <dgm:prSet presAssocID="{BC5D1C2F-AAF3-4F94-9C00-4773BFD20D1D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24D0D55F-949E-4E08-8D35-3CEFF9755B1D}" type="pres">
      <dgm:prSet presAssocID="{C9CA1560-0708-441E-80D8-7535A7886A34}" presName="root2" presStyleCnt="0"/>
      <dgm:spPr/>
      <dgm:t>
        <a:bodyPr/>
        <a:lstStyle/>
        <a:p>
          <a:endParaRPr lang="zh-TW" altLang="en-US"/>
        </a:p>
      </dgm:t>
    </dgm:pt>
    <dgm:pt modelId="{6F106C8D-C941-4976-B4BC-FDA10AEBA9D3}" type="pres">
      <dgm:prSet presAssocID="{C9CA1560-0708-441E-80D8-7535A7886A34}" presName="LevelTwoTextNode" presStyleLbl="node2" presStyleIdx="1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3DFA99-E3C7-46C8-9359-15DD7D2D3DD8}" type="pres">
      <dgm:prSet presAssocID="{C9CA1560-0708-441E-80D8-7535A7886A34}" presName="level3hierChild" presStyleCnt="0"/>
      <dgm:spPr/>
      <dgm:t>
        <a:bodyPr/>
        <a:lstStyle/>
        <a:p>
          <a:endParaRPr lang="zh-TW" altLang="en-US"/>
        </a:p>
      </dgm:t>
    </dgm:pt>
    <dgm:pt modelId="{15114E35-7553-415B-9D33-519A6A3FB0C6}" type="pres">
      <dgm:prSet presAssocID="{3812E1C7-15C8-41BC-B491-C58AF0C23070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8DC4C288-DFE3-43B5-9725-BD5029985B6C}" type="pres">
      <dgm:prSet presAssocID="{3812E1C7-15C8-41BC-B491-C58AF0C23070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939ED69B-B9BA-422C-AB98-290E300AB74B}" type="pres">
      <dgm:prSet presAssocID="{8AC2FC15-186F-48DE-B9A2-F9EAF0C6217A}" presName="root2" presStyleCnt="0"/>
      <dgm:spPr/>
      <dgm:t>
        <a:bodyPr/>
        <a:lstStyle/>
        <a:p>
          <a:endParaRPr lang="zh-TW" altLang="en-US"/>
        </a:p>
      </dgm:t>
    </dgm:pt>
    <dgm:pt modelId="{958E5B35-3298-4189-9A41-BBE1AE240215}" type="pres">
      <dgm:prSet presAssocID="{8AC2FC15-186F-48DE-B9A2-F9EAF0C6217A}" presName="LevelTwoTextNode" presStyleLbl="node2" presStyleIdx="2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66C970-A5B8-4EB1-8350-F970CE7D994A}" type="pres">
      <dgm:prSet presAssocID="{8AC2FC15-186F-48DE-B9A2-F9EAF0C6217A}" presName="level3hierChild" presStyleCnt="0"/>
      <dgm:spPr/>
      <dgm:t>
        <a:bodyPr/>
        <a:lstStyle/>
        <a:p>
          <a:endParaRPr lang="zh-TW" altLang="en-US"/>
        </a:p>
      </dgm:t>
    </dgm:pt>
    <dgm:pt modelId="{5D8BBABF-C419-44EA-99E1-89F561C35796}" type="pres">
      <dgm:prSet presAssocID="{3447E422-C104-415B-8FD0-F631F8CF1AAE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090F68E-2D39-4C8C-96E5-3E4866A8F2D6}" type="pres">
      <dgm:prSet presAssocID="{3447E422-C104-415B-8FD0-F631F8CF1AAE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56B5793B-0B51-4A46-B50F-4CE83F7F3DE0}" type="pres">
      <dgm:prSet presAssocID="{21CF0919-223A-4457-A0AD-55EA0A430EF4}" presName="root2" presStyleCnt="0"/>
      <dgm:spPr/>
      <dgm:t>
        <a:bodyPr/>
        <a:lstStyle/>
        <a:p>
          <a:endParaRPr lang="zh-TW" altLang="en-US"/>
        </a:p>
      </dgm:t>
    </dgm:pt>
    <dgm:pt modelId="{AFB411AE-F768-4CB6-BB5E-B91F1707394C}" type="pres">
      <dgm:prSet presAssocID="{21CF0919-223A-4457-A0AD-55EA0A430EF4}" presName="LevelTwoTextNode" presStyleLbl="node2" presStyleIdx="3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E75973-56BA-408B-A84D-58011D818EC5}" type="pres">
      <dgm:prSet presAssocID="{21CF0919-223A-4457-A0AD-55EA0A430E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5EEDB8C5-0A0A-4D91-8F98-C9518CDF578B}" srcId="{79A61FBF-24FE-4069-B68E-582B5F61066E}" destId="{C9CA1560-0708-441E-80D8-7535A7886A34}" srcOrd="1" destOrd="0" parTransId="{BC5D1C2F-AAF3-4F94-9C00-4773BFD20D1D}" sibTransId="{D7185759-2D54-47FF-8C78-AF91FBF19AEA}"/>
    <dgm:cxn modelId="{A3CB3CD3-83A7-49A7-8873-85A708A33B89}" srcId="{79A61FBF-24FE-4069-B68E-582B5F61066E}" destId="{F9D8365F-BA67-4EAC-BE4F-E221C4FEBFFC}" srcOrd="0" destOrd="0" parTransId="{37C0AD57-86AD-4FC7-90EC-8BB2A3CC74F5}" sibTransId="{AFB3906D-C6DE-4920-8A11-2FA8078ED9DF}"/>
    <dgm:cxn modelId="{7CC4694A-0BFC-48C1-9802-32A4133E67F5}" type="presOf" srcId="{BC5D1C2F-AAF3-4F94-9C00-4773BFD20D1D}" destId="{07888D6D-5B13-4C2A-B650-7410C06798A0}" srcOrd="1" destOrd="0" presId="urn:microsoft.com/office/officeart/2005/8/layout/hierarchy2"/>
    <dgm:cxn modelId="{408C0E6F-E99A-4555-933C-C2ADCE538CF6}" type="presOf" srcId="{8AC2FC15-186F-48DE-B9A2-F9EAF0C6217A}" destId="{958E5B35-3298-4189-9A41-BBE1AE240215}" srcOrd="0" destOrd="0" presId="urn:microsoft.com/office/officeart/2005/8/layout/hierarchy2"/>
    <dgm:cxn modelId="{8C7ED9DE-9802-4009-980D-DE483B1EB689}" type="presOf" srcId="{37C0AD57-86AD-4FC7-90EC-8BB2A3CC74F5}" destId="{240F2B62-4E06-4E0F-A63B-45D56FBD41CF}" srcOrd="1" destOrd="0" presId="urn:microsoft.com/office/officeart/2005/8/layout/hierarchy2"/>
    <dgm:cxn modelId="{1EB51AF1-8B2D-456C-9241-DA94DB6C6CB0}" type="presOf" srcId="{79A61FBF-24FE-4069-B68E-582B5F61066E}" destId="{A4E99696-B303-40E4-BA7F-0D2D5678C64F}" srcOrd="0" destOrd="0" presId="urn:microsoft.com/office/officeart/2005/8/layout/hierarchy2"/>
    <dgm:cxn modelId="{12871A52-BC79-4AF1-895E-F21E4D39C504}" type="presOf" srcId="{3812E1C7-15C8-41BC-B491-C58AF0C23070}" destId="{8DC4C288-DFE3-43B5-9725-BD5029985B6C}" srcOrd="1" destOrd="0" presId="urn:microsoft.com/office/officeart/2005/8/layout/hierarchy2"/>
    <dgm:cxn modelId="{67B51B0D-A655-4879-B494-002AC0EE6305}" type="presOf" srcId="{C9CA1560-0708-441E-80D8-7535A7886A34}" destId="{6F106C8D-C941-4976-B4BC-FDA10AEBA9D3}" srcOrd="0" destOrd="0" presId="urn:microsoft.com/office/officeart/2005/8/layout/hierarchy2"/>
    <dgm:cxn modelId="{7E8E8FC8-C15F-4496-A9BD-28D85147E02D}" type="presOf" srcId="{BC5D1C2F-AAF3-4F94-9C00-4773BFD20D1D}" destId="{EC1910F0-65BF-4E79-8DA2-15938D03E6D7}" srcOrd="0" destOrd="0" presId="urn:microsoft.com/office/officeart/2005/8/layout/hierarchy2"/>
    <dgm:cxn modelId="{8F58FA22-808D-4FC9-AB8C-07B88B1FDEC4}" type="presOf" srcId="{21CF0919-223A-4457-A0AD-55EA0A430EF4}" destId="{AFB411AE-F768-4CB6-BB5E-B91F1707394C}" srcOrd="0" destOrd="0" presId="urn:microsoft.com/office/officeart/2005/8/layout/hierarchy2"/>
    <dgm:cxn modelId="{7E7400C1-43D5-4C74-BA03-3C666BFA7A62}" type="presOf" srcId="{3447E422-C104-415B-8FD0-F631F8CF1AAE}" destId="{2090F68E-2D39-4C8C-96E5-3E4866A8F2D6}" srcOrd="1" destOrd="0" presId="urn:microsoft.com/office/officeart/2005/8/layout/hierarchy2"/>
    <dgm:cxn modelId="{1C8F1543-A582-4107-9515-27CB9F50F591}" type="presOf" srcId="{3812E1C7-15C8-41BC-B491-C58AF0C23070}" destId="{15114E35-7553-415B-9D33-519A6A3FB0C6}" srcOrd="0" destOrd="0" presId="urn:microsoft.com/office/officeart/2005/8/layout/hierarchy2"/>
    <dgm:cxn modelId="{3516CE31-6A67-48D3-A9FC-3B37D3F9CC42}" type="presOf" srcId="{1272564E-1991-4149-965E-88B2FCCEDAA6}" destId="{AD3EEC7D-0FB5-46BC-AE9B-B0107A029DB3}" srcOrd="0" destOrd="0" presId="urn:microsoft.com/office/officeart/2005/8/layout/hierarchy2"/>
    <dgm:cxn modelId="{DE2F80CB-043F-49B6-92EA-BEB9DFED780B}" type="presOf" srcId="{F9D8365F-BA67-4EAC-BE4F-E221C4FEBFFC}" destId="{C42B3932-05E3-42DD-8DF3-C5E19041AA3F}" srcOrd="0" destOrd="0" presId="urn:microsoft.com/office/officeart/2005/8/layout/hierarchy2"/>
    <dgm:cxn modelId="{861E5CEA-1D1E-4FB4-885C-40DCD0ADE9CC}" srcId="{79A61FBF-24FE-4069-B68E-582B5F61066E}" destId="{21CF0919-223A-4457-A0AD-55EA0A430EF4}" srcOrd="3" destOrd="0" parTransId="{3447E422-C104-415B-8FD0-F631F8CF1AAE}" sibTransId="{81D053FA-53CF-43A7-8AFE-B5F6E53F7DF1}"/>
    <dgm:cxn modelId="{FE67BDF5-59BC-4A81-939A-12C9FCCD7180}" srcId="{1272564E-1991-4149-965E-88B2FCCEDAA6}" destId="{79A61FBF-24FE-4069-B68E-582B5F61066E}" srcOrd="0" destOrd="0" parTransId="{B4B809E8-C3AD-4E59-A164-3FB3AF837618}" sibTransId="{652E2356-E86A-4E92-9CDB-FE8994FDC3A3}"/>
    <dgm:cxn modelId="{E9308428-9719-42EF-8993-6439216F96BE}" srcId="{79A61FBF-24FE-4069-B68E-582B5F61066E}" destId="{8AC2FC15-186F-48DE-B9A2-F9EAF0C6217A}" srcOrd="2" destOrd="0" parTransId="{3812E1C7-15C8-41BC-B491-C58AF0C23070}" sibTransId="{A9DB6F7B-31D4-4090-835C-942003CE82C2}"/>
    <dgm:cxn modelId="{2876406D-2ED2-4E0D-8B2D-94D11CF0CD24}" type="presOf" srcId="{37C0AD57-86AD-4FC7-90EC-8BB2A3CC74F5}" destId="{162986E6-FD07-44CD-A8EB-EBC12E1B26D4}" srcOrd="0" destOrd="0" presId="urn:microsoft.com/office/officeart/2005/8/layout/hierarchy2"/>
    <dgm:cxn modelId="{91972A32-6860-4300-A84E-26C52933D8CD}" type="presOf" srcId="{3447E422-C104-415B-8FD0-F631F8CF1AAE}" destId="{5D8BBABF-C419-44EA-99E1-89F561C35796}" srcOrd="0" destOrd="0" presId="urn:microsoft.com/office/officeart/2005/8/layout/hierarchy2"/>
    <dgm:cxn modelId="{226B3EC2-06D2-484B-8949-21A3334EF33F}" type="presParOf" srcId="{AD3EEC7D-0FB5-46BC-AE9B-B0107A029DB3}" destId="{CE31C2F6-853D-486E-9EB0-0EDC4CEA36F5}" srcOrd="0" destOrd="0" presId="urn:microsoft.com/office/officeart/2005/8/layout/hierarchy2"/>
    <dgm:cxn modelId="{A91525FC-8035-470C-8D69-8E8D91ABE79C}" type="presParOf" srcId="{CE31C2F6-853D-486E-9EB0-0EDC4CEA36F5}" destId="{A4E99696-B303-40E4-BA7F-0D2D5678C64F}" srcOrd="0" destOrd="0" presId="urn:microsoft.com/office/officeart/2005/8/layout/hierarchy2"/>
    <dgm:cxn modelId="{4D0B4684-FABE-44FB-9CDE-325503454568}" type="presParOf" srcId="{CE31C2F6-853D-486E-9EB0-0EDC4CEA36F5}" destId="{6373490E-3AF9-450A-8839-4FC563DA2A2C}" srcOrd="1" destOrd="0" presId="urn:microsoft.com/office/officeart/2005/8/layout/hierarchy2"/>
    <dgm:cxn modelId="{B7CFCB21-4909-488D-9140-FD603049F103}" type="presParOf" srcId="{6373490E-3AF9-450A-8839-4FC563DA2A2C}" destId="{162986E6-FD07-44CD-A8EB-EBC12E1B26D4}" srcOrd="0" destOrd="0" presId="urn:microsoft.com/office/officeart/2005/8/layout/hierarchy2"/>
    <dgm:cxn modelId="{8776361A-7E67-4729-A4E3-0F0A9857A54A}" type="presParOf" srcId="{162986E6-FD07-44CD-A8EB-EBC12E1B26D4}" destId="{240F2B62-4E06-4E0F-A63B-45D56FBD41CF}" srcOrd="0" destOrd="0" presId="urn:microsoft.com/office/officeart/2005/8/layout/hierarchy2"/>
    <dgm:cxn modelId="{4318388E-9E3A-411C-BD4B-D7BF5C0A09FE}" type="presParOf" srcId="{6373490E-3AF9-450A-8839-4FC563DA2A2C}" destId="{E69A8825-86FC-4107-84A6-B0E29189DFB4}" srcOrd="1" destOrd="0" presId="urn:microsoft.com/office/officeart/2005/8/layout/hierarchy2"/>
    <dgm:cxn modelId="{E3519322-FC70-486E-9588-26A355E54FAE}" type="presParOf" srcId="{E69A8825-86FC-4107-84A6-B0E29189DFB4}" destId="{C42B3932-05E3-42DD-8DF3-C5E19041AA3F}" srcOrd="0" destOrd="0" presId="urn:microsoft.com/office/officeart/2005/8/layout/hierarchy2"/>
    <dgm:cxn modelId="{0362A2E4-3283-4378-B259-246EEE7E91C6}" type="presParOf" srcId="{E69A8825-86FC-4107-84A6-B0E29189DFB4}" destId="{32260A76-FD8D-4226-944A-2AE50DCD4382}" srcOrd="1" destOrd="0" presId="urn:microsoft.com/office/officeart/2005/8/layout/hierarchy2"/>
    <dgm:cxn modelId="{C7BD1B90-0C0C-4586-A827-0BD89128D0B8}" type="presParOf" srcId="{6373490E-3AF9-450A-8839-4FC563DA2A2C}" destId="{EC1910F0-65BF-4E79-8DA2-15938D03E6D7}" srcOrd="2" destOrd="0" presId="urn:microsoft.com/office/officeart/2005/8/layout/hierarchy2"/>
    <dgm:cxn modelId="{FDE16FD4-E289-469C-AF2B-4D305A3F834B}" type="presParOf" srcId="{EC1910F0-65BF-4E79-8DA2-15938D03E6D7}" destId="{07888D6D-5B13-4C2A-B650-7410C06798A0}" srcOrd="0" destOrd="0" presId="urn:microsoft.com/office/officeart/2005/8/layout/hierarchy2"/>
    <dgm:cxn modelId="{16D14CFC-E77A-45B4-85D1-214EF1916950}" type="presParOf" srcId="{6373490E-3AF9-450A-8839-4FC563DA2A2C}" destId="{24D0D55F-949E-4E08-8D35-3CEFF9755B1D}" srcOrd="3" destOrd="0" presId="urn:microsoft.com/office/officeart/2005/8/layout/hierarchy2"/>
    <dgm:cxn modelId="{41CC9AF6-3CCF-41DB-8201-9AC6974DF75D}" type="presParOf" srcId="{24D0D55F-949E-4E08-8D35-3CEFF9755B1D}" destId="{6F106C8D-C941-4976-B4BC-FDA10AEBA9D3}" srcOrd="0" destOrd="0" presId="urn:microsoft.com/office/officeart/2005/8/layout/hierarchy2"/>
    <dgm:cxn modelId="{9CF14485-296E-4336-AF77-EEC1C52783AB}" type="presParOf" srcId="{24D0D55F-949E-4E08-8D35-3CEFF9755B1D}" destId="{723DFA99-E3C7-46C8-9359-15DD7D2D3DD8}" srcOrd="1" destOrd="0" presId="urn:microsoft.com/office/officeart/2005/8/layout/hierarchy2"/>
    <dgm:cxn modelId="{8A9BC244-1A4C-454B-9F09-D875C1C3EFD5}" type="presParOf" srcId="{6373490E-3AF9-450A-8839-4FC563DA2A2C}" destId="{15114E35-7553-415B-9D33-519A6A3FB0C6}" srcOrd="4" destOrd="0" presId="urn:microsoft.com/office/officeart/2005/8/layout/hierarchy2"/>
    <dgm:cxn modelId="{B7D93316-0674-405B-8CE0-8A5A62C4A198}" type="presParOf" srcId="{15114E35-7553-415B-9D33-519A6A3FB0C6}" destId="{8DC4C288-DFE3-43B5-9725-BD5029985B6C}" srcOrd="0" destOrd="0" presId="urn:microsoft.com/office/officeart/2005/8/layout/hierarchy2"/>
    <dgm:cxn modelId="{F6096BB6-C361-4AFC-A917-8D2DB87FFB83}" type="presParOf" srcId="{6373490E-3AF9-450A-8839-4FC563DA2A2C}" destId="{939ED69B-B9BA-422C-AB98-290E300AB74B}" srcOrd="5" destOrd="0" presId="urn:microsoft.com/office/officeart/2005/8/layout/hierarchy2"/>
    <dgm:cxn modelId="{1F7BD54F-D94F-4B8E-BCC4-6E50B335D045}" type="presParOf" srcId="{939ED69B-B9BA-422C-AB98-290E300AB74B}" destId="{958E5B35-3298-4189-9A41-BBE1AE240215}" srcOrd="0" destOrd="0" presId="urn:microsoft.com/office/officeart/2005/8/layout/hierarchy2"/>
    <dgm:cxn modelId="{921758AC-FD92-443F-8E1F-6D6254D27081}" type="presParOf" srcId="{939ED69B-B9BA-422C-AB98-290E300AB74B}" destId="{D366C970-A5B8-4EB1-8350-F970CE7D994A}" srcOrd="1" destOrd="0" presId="urn:microsoft.com/office/officeart/2005/8/layout/hierarchy2"/>
    <dgm:cxn modelId="{668BD035-4BCD-4371-8D95-971B15443316}" type="presParOf" srcId="{6373490E-3AF9-450A-8839-4FC563DA2A2C}" destId="{5D8BBABF-C419-44EA-99E1-89F561C35796}" srcOrd="6" destOrd="0" presId="urn:microsoft.com/office/officeart/2005/8/layout/hierarchy2"/>
    <dgm:cxn modelId="{89A1C1DF-9EE2-4A2E-8AA3-6617532A0B95}" type="presParOf" srcId="{5D8BBABF-C419-44EA-99E1-89F561C35796}" destId="{2090F68E-2D39-4C8C-96E5-3E4866A8F2D6}" srcOrd="0" destOrd="0" presId="urn:microsoft.com/office/officeart/2005/8/layout/hierarchy2"/>
    <dgm:cxn modelId="{16CD732D-C776-4604-8B11-6E084AD29F43}" type="presParOf" srcId="{6373490E-3AF9-450A-8839-4FC563DA2A2C}" destId="{56B5793B-0B51-4A46-B50F-4CE83F7F3DE0}" srcOrd="7" destOrd="0" presId="urn:microsoft.com/office/officeart/2005/8/layout/hierarchy2"/>
    <dgm:cxn modelId="{DEF5AA69-BF4F-4C97-9043-ABA39553FC25}" type="presParOf" srcId="{56B5793B-0B51-4A46-B50F-4CE83F7F3DE0}" destId="{AFB411AE-F768-4CB6-BB5E-B91F1707394C}" srcOrd="0" destOrd="0" presId="urn:microsoft.com/office/officeart/2005/8/layout/hierarchy2"/>
    <dgm:cxn modelId="{27CF2DE5-6E65-4FA1-AF91-807D12497A9F}" type="presParOf" srcId="{56B5793B-0B51-4A46-B50F-4CE83F7F3DE0}" destId="{9FE75973-56BA-408B-A84D-58011D818EC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200" dirty="0" smtClean="0"/>
            <a:t>治者治理</a:t>
          </a:r>
          <a:endParaRPr lang="zh-TW" altLang="en-US" sz="32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200" dirty="0" smtClean="0"/>
            <a:t>齊謂整齊</a:t>
          </a:r>
          <a:endParaRPr lang="zh-TW" altLang="en-US" sz="32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200" dirty="0" smtClean="0"/>
            <a:t>修謂修整</a:t>
          </a:r>
          <a:endParaRPr lang="zh-TW" altLang="en-US" sz="32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907B7E97-D955-4696-B971-93091BD241CE}" type="pres">
      <dgm:prSet presAssocID="{82959B63-5353-4FDE-8873-BAB7DC85A321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</dgm:pt>
    <dgm:pt modelId="{CEED2A8E-CFBD-47AC-9F75-A4886380BA70}" type="pres">
      <dgm:prSet presAssocID="{C101A78C-3C78-4FAA-AC7A-FD01F4F21996}" presName="LevelTwoTextNode" presStyleLbl="node2" presStyleIdx="0" presStyleCnt="3" custScaleX="77553" custScaleY="60655" custLinFactNeighborX="-1131" custLinFactNeighborY="9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</dgm:pt>
    <dgm:pt modelId="{DEE35968-8C74-405D-AD46-64137E9E19C2}" type="pres">
      <dgm:prSet presAssocID="{E8C7215C-9C27-4E24-9181-B2945BC1758C}" presName="LevelOneTextNode" presStyleLbl="node0" presStyleIdx="1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</dgm:pt>
    <dgm:pt modelId="{E4D712F6-5B30-4B56-80AD-B50D1A9A625D}" type="pres">
      <dgm:prSet presAssocID="{D89C10D0-5553-406F-82DC-B57B26D2BD0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</dgm:pt>
    <dgm:pt modelId="{4C980F01-4BCF-4325-B08D-E6E3BFC75E5A}" type="pres">
      <dgm:prSet presAssocID="{D0FD9B6A-1E95-4435-AFC6-47426EBAFB63}" presName="LevelTwoTextNode" presStyleLbl="node2" presStyleIdx="1" presStyleCnt="3" custScaleX="77553" custScaleY="60655" custLinFactNeighborX="-1401" custLinFactNeighborY="-6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</dgm:pt>
    <dgm:pt modelId="{C44C97F7-3EE4-4F04-80F9-FF4D9613340C}" type="pres">
      <dgm:prSet presAssocID="{5F97118B-37DB-49B7-8DA6-106BD553DE2B}" presName="LevelOneTextNode" presStyleLbl="node0" presStyleIdx="2" presStyleCnt="3" custScaleX="40514" custScaleY="504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</dgm:pt>
    <dgm:pt modelId="{58736745-EE59-4330-BCF6-039BB6045960}" type="pres">
      <dgm:prSet presAssocID="{47B8B438-1CBF-4DB7-9C30-AE0398B9D7E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</dgm:pt>
    <dgm:pt modelId="{1345B90E-23F6-453E-8094-0FEB117A8DB2}" type="pres">
      <dgm:prSet presAssocID="{767ECFF4-87DE-4A96-A80A-04B7A87F993C}" presName="LevelTwoTextNode" presStyleLbl="node2" presStyleIdx="2" presStyleCnt="3" custScaleX="77553" custScaleY="60655" custLinFactNeighborX="-1671" custLinFactNeighborY="-6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</dgm:pt>
  </dgm:ptLst>
  <dgm:cxnLst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B2CA4E3F-9F03-4C8A-853B-053B4B3B0C62}" type="presOf" srcId="{82959B63-5353-4FDE-8873-BAB7DC85A321}" destId="{F9A4F9F2-5255-4E75-8919-59FBF3E51E7A}" srcOrd="1" destOrd="0" presId="urn:microsoft.com/office/officeart/2005/8/layout/hierarchy2"/>
    <dgm:cxn modelId="{98677EA2-AAA2-457A-95BC-EE4ED5753529}" type="presOf" srcId="{47B8B438-1CBF-4DB7-9C30-AE0398B9D7EE}" destId="{58736745-EE59-4330-BCF6-039BB6045960}" srcOrd="0" destOrd="0" presId="urn:microsoft.com/office/officeart/2005/8/layout/hierarchy2"/>
    <dgm:cxn modelId="{2E44C246-9379-47E0-997E-563A6DEFC12E}" type="presOf" srcId="{D0FD9B6A-1E95-4435-AFC6-47426EBAFB63}" destId="{4C980F01-4BCF-4325-B08D-E6E3BFC75E5A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87FC713A-3FD3-4C2D-804A-E01612FD8456}" type="presOf" srcId="{D89C10D0-5553-406F-82DC-B57B26D2BD05}" destId="{E4D712F6-5B30-4B56-80AD-B50D1A9A625D}" srcOrd="0" destOrd="0" presId="urn:microsoft.com/office/officeart/2005/8/layout/hierarchy2"/>
    <dgm:cxn modelId="{582EB65D-094A-44D3-BC96-C7D635005E8E}" type="presOf" srcId="{5F97118B-37DB-49B7-8DA6-106BD553DE2B}" destId="{C44C97F7-3EE4-4F04-80F9-FF4D9613340C}" srcOrd="0" destOrd="0" presId="urn:microsoft.com/office/officeart/2005/8/layout/hierarchy2"/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7797696F-8EB0-4C9C-8E62-ADBC2F52D214}" type="presOf" srcId="{47B8B438-1CBF-4DB7-9C30-AE0398B9D7EE}" destId="{8DA1F6ED-B781-45ED-9B51-934CD6BE99B0}" srcOrd="1" destOrd="0" presId="urn:microsoft.com/office/officeart/2005/8/layout/hierarchy2"/>
    <dgm:cxn modelId="{64455440-F1F9-4897-B319-49BF5E8E9791}" type="presOf" srcId="{E8C7215C-9C27-4E24-9181-B2945BC1758C}" destId="{DEE35968-8C74-405D-AD46-64137E9E19C2}" srcOrd="0" destOrd="0" presId="urn:microsoft.com/office/officeart/2005/8/layout/hierarchy2"/>
    <dgm:cxn modelId="{0FBFEE16-1F51-48FF-B026-F40CD9FAA672}" type="presOf" srcId="{D89C10D0-5553-406F-82DC-B57B26D2BD05}" destId="{9D7B74E4-B303-4C4F-A1E2-4C24EA64DD3B}" srcOrd="1" destOrd="0" presId="urn:microsoft.com/office/officeart/2005/8/layout/hierarchy2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5FBD17B9-2EAF-4AA6-9CCB-C35C1552220B}" type="presOf" srcId="{C101A78C-3C78-4FAA-AC7A-FD01F4F21996}" destId="{CEED2A8E-CFBD-47AC-9F75-A4886380BA70}" srcOrd="0" destOrd="0" presId="urn:microsoft.com/office/officeart/2005/8/layout/hierarchy2"/>
    <dgm:cxn modelId="{2A5D3A18-6718-4509-9EE4-31777AE2C4AB}" type="presOf" srcId="{767ECFF4-87DE-4A96-A80A-04B7A87F993C}" destId="{1345B90E-23F6-453E-8094-0FEB117A8DB2}" srcOrd="0" destOrd="0" presId="urn:microsoft.com/office/officeart/2005/8/layout/hierarchy2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E5A37923-05B9-44D2-B06E-1F591D15DA76}" type="presOf" srcId="{82959B63-5353-4FDE-8873-BAB7DC85A321}" destId="{907B7E97-D955-4696-B971-93091BD241CE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EF1B6FCB-AE39-4E51-AF7C-78D4E64D1147}" type="presParOf" srcId="{28FEECB7-F98D-43C2-936A-187D67B7C56D}" destId="{907B7E97-D955-4696-B971-93091BD241CE}" srcOrd="0" destOrd="0" presId="urn:microsoft.com/office/officeart/2005/8/layout/hierarchy2"/>
    <dgm:cxn modelId="{8B9B8B84-5291-4C46-8CC3-FDA0C365A4A3}" type="presParOf" srcId="{907B7E97-D955-4696-B971-93091BD241CE}" destId="{F9A4F9F2-5255-4E75-8919-59FBF3E51E7A}" srcOrd="0" destOrd="0" presId="urn:microsoft.com/office/officeart/2005/8/layout/hierarchy2"/>
    <dgm:cxn modelId="{2AEE8905-AFD2-4DFF-A5F0-17F9FB2F012E}" type="presParOf" srcId="{28FEECB7-F98D-43C2-936A-187D67B7C56D}" destId="{B52E9799-0E9A-4A28-BE4C-2D85FE658D5B}" srcOrd="1" destOrd="0" presId="urn:microsoft.com/office/officeart/2005/8/layout/hierarchy2"/>
    <dgm:cxn modelId="{720EC7D2-8F32-4874-9366-270C699DB47B}" type="presParOf" srcId="{B52E9799-0E9A-4A28-BE4C-2D85FE658D5B}" destId="{CEED2A8E-CFBD-47AC-9F75-A4886380BA70}" srcOrd="0" destOrd="0" presId="urn:microsoft.com/office/officeart/2005/8/layout/hierarchy2"/>
    <dgm:cxn modelId="{4CE43FCF-822D-4A6B-885C-357819DD1D69}" type="presParOf" srcId="{B52E9799-0E9A-4A28-BE4C-2D85FE658D5B}" destId="{BB49AE47-302E-4725-9F97-D2379B569D88}" srcOrd="1" destOrd="0" presId="urn:microsoft.com/office/officeart/2005/8/layout/hierarchy2"/>
    <dgm:cxn modelId="{5302ADF9-FC65-43BB-BE2B-BF66EFF14C4C}" type="presParOf" srcId="{BEB7B858-FD05-4D0F-9136-61DCC1A053A9}" destId="{CC67123C-3ABF-414D-A093-BFBB9009CA33}" srcOrd="1" destOrd="0" presId="urn:microsoft.com/office/officeart/2005/8/layout/hierarchy2"/>
    <dgm:cxn modelId="{C03403E4-9005-4EBE-B435-58DDDCEC2FC6}" type="presParOf" srcId="{CC67123C-3ABF-414D-A093-BFBB9009CA33}" destId="{DEE35968-8C74-405D-AD46-64137E9E19C2}" srcOrd="0" destOrd="0" presId="urn:microsoft.com/office/officeart/2005/8/layout/hierarchy2"/>
    <dgm:cxn modelId="{30491EA1-22FA-4E17-95CE-4EE1C8BBC98F}" type="presParOf" srcId="{CC67123C-3ABF-414D-A093-BFBB9009CA33}" destId="{70A60E92-1093-4EA5-9020-DC61B19BC662}" srcOrd="1" destOrd="0" presId="urn:microsoft.com/office/officeart/2005/8/layout/hierarchy2"/>
    <dgm:cxn modelId="{CC2FBA85-4A33-41EB-BB6E-50D071E5989F}" type="presParOf" srcId="{70A60E92-1093-4EA5-9020-DC61B19BC662}" destId="{E4D712F6-5B30-4B56-80AD-B50D1A9A625D}" srcOrd="0" destOrd="0" presId="urn:microsoft.com/office/officeart/2005/8/layout/hierarchy2"/>
    <dgm:cxn modelId="{7D08FCC8-50A9-4365-A53A-9D2752178C7C}" type="presParOf" srcId="{E4D712F6-5B30-4B56-80AD-B50D1A9A625D}" destId="{9D7B74E4-B303-4C4F-A1E2-4C24EA64DD3B}" srcOrd="0" destOrd="0" presId="urn:microsoft.com/office/officeart/2005/8/layout/hierarchy2"/>
    <dgm:cxn modelId="{B0022FD0-D607-4906-8BC7-235C20E6FA31}" type="presParOf" srcId="{70A60E92-1093-4EA5-9020-DC61B19BC662}" destId="{6EB0C3E8-97E4-4A5D-B6EF-4EBBE2327BA3}" srcOrd="1" destOrd="0" presId="urn:microsoft.com/office/officeart/2005/8/layout/hierarchy2"/>
    <dgm:cxn modelId="{D689291C-9861-485B-B6FD-D612C18A9D1A}" type="presParOf" srcId="{6EB0C3E8-97E4-4A5D-B6EF-4EBBE2327BA3}" destId="{4C980F01-4BCF-4325-B08D-E6E3BFC75E5A}" srcOrd="0" destOrd="0" presId="urn:microsoft.com/office/officeart/2005/8/layout/hierarchy2"/>
    <dgm:cxn modelId="{7D4E1219-14DE-4AB5-9B5E-BB9F9C77C913}" type="presParOf" srcId="{6EB0C3E8-97E4-4A5D-B6EF-4EBBE2327BA3}" destId="{F0695974-5791-4D05-BDB2-8A55FBCAC6DE}" srcOrd="1" destOrd="0" presId="urn:microsoft.com/office/officeart/2005/8/layout/hierarchy2"/>
    <dgm:cxn modelId="{A7C076D3-3B13-43B4-9F2F-26020E189594}" type="presParOf" srcId="{BEB7B858-FD05-4D0F-9136-61DCC1A053A9}" destId="{5EF66AC7-7DFD-435E-8E28-5E4442B64CF0}" srcOrd="2" destOrd="0" presId="urn:microsoft.com/office/officeart/2005/8/layout/hierarchy2"/>
    <dgm:cxn modelId="{782E4407-BA79-4362-ADB0-2F12F58E1B1B}" type="presParOf" srcId="{5EF66AC7-7DFD-435E-8E28-5E4442B64CF0}" destId="{C44C97F7-3EE4-4F04-80F9-FF4D9613340C}" srcOrd="0" destOrd="0" presId="urn:microsoft.com/office/officeart/2005/8/layout/hierarchy2"/>
    <dgm:cxn modelId="{1ED3BDAC-3FF5-4685-9341-1D8361BADE49}" type="presParOf" srcId="{5EF66AC7-7DFD-435E-8E28-5E4442B64CF0}" destId="{5D14B3F3-BB7A-4153-B276-288528FE3FB0}" srcOrd="1" destOrd="0" presId="urn:microsoft.com/office/officeart/2005/8/layout/hierarchy2"/>
    <dgm:cxn modelId="{0AC33E0E-8A33-4713-83C8-433822EF5DD9}" type="presParOf" srcId="{5D14B3F3-BB7A-4153-B276-288528FE3FB0}" destId="{58736745-EE59-4330-BCF6-039BB6045960}" srcOrd="0" destOrd="0" presId="urn:microsoft.com/office/officeart/2005/8/layout/hierarchy2"/>
    <dgm:cxn modelId="{54AF5B02-5E5C-4422-8AEC-2CAB97203359}" type="presParOf" srcId="{58736745-EE59-4330-BCF6-039BB6045960}" destId="{8DA1F6ED-B781-45ED-9B51-934CD6BE99B0}" srcOrd="0" destOrd="0" presId="urn:microsoft.com/office/officeart/2005/8/layout/hierarchy2"/>
    <dgm:cxn modelId="{3C7959C5-327C-4723-A1B1-ABAEF6E47EC8}" type="presParOf" srcId="{5D14B3F3-BB7A-4153-B276-288528FE3FB0}" destId="{D9DF1419-4CDC-4C04-AF2D-1CC4A92A787B}" srcOrd="1" destOrd="0" presId="urn:microsoft.com/office/officeart/2005/8/layout/hierarchy2"/>
    <dgm:cxn modelId="{8C585E72-D54D-4973-B388-0C018141379B}" type="presParOf" srcId="{D9DF1419-4CDC-4C04-AF2D-1CC4A92A787B}" destId="{1345B90E-23F6-453E-8094-0FEB117A8DB2}" srcOrd="0" destOrd="0" presId="urn:microsoft.com/office/officeart/2005/8/layout/hierarchy2"/>
    <dgm:cxn modelId="{4F483294-4367-4942-8F3B-13F39C2927A5}" type="presParOf" srcId="{D9DF1419-4CDC-4C04-AF2D-1CC4A92A787B}" destId="{6BF27C83-5F57-4702-839F-353CE351EAF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/>
      <dgm:t>
        <a:bodyPr/>
        <a:lstStyle/>
        <a:p>
          <a:r>
            <a:rPr lang="zh-TW" altLang="en-US" sz="3200" dirty="0" smtClean="0"/>
            <a:t>夫婦（己身）</a:t>
          </a:r>
          <a:endParaRPr lang="zh-TW" altLang="en-US" sz="3200" dirty="0"/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/>
      <dgm:t>
        <a:bodyPr/>
        <a:lstStyle/>
        <a:p>
          <a:r>
            <a:rPr lang="zh-TW" altLang="en-US" sz="3200" dirty="0" smtClean="0"/>
            <a:t>父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/>
      <dgm:t>
        <a:bodyPr/>
        <a:lstStyle/>
        <a:p>
          <a:r>
            <a:rPr lang="zh-TW" altLang="en-US" sz="3200" dirty="0" smtClean="0"/>
            <a:t>兄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/>
      <dgm:t>
        <a:bodyPr/>
        <a:lstStyle/>
        <a:p>
          <a:r>
            <a:rPr lang="zh-TW" altLang="en-US" sz="3200" dirty="0" smtClean="0"/>
            <a:t>子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/>
      <dgm:t>
        <a:bodyPr/>
        <a:lstStyle/>
        <a:p>
          <a:r>
            <a:rPr lang="zh-TW" altLang="en-US" sz="3200" dirty="0" smtClean="0"/>
            <a:t>弟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C1C8CDE-E389-4B48-894F-FE987A34489C}" type="presOf" srcId="{CBC32682-3443-480F-BC78-DE960087A943}" destId="{D256296E-6A08-408D-BBA0-5F5E0CF68515}" srcOrd="0" destOrd="0" presId="urn:microsoft.com/office/officeart/2005/8/layout/radial5"/>
    <dgm:cxn modelId="{C5F6F6F6-D514-4BF9-85CF-B8500518BC6A}" type="presOf" srcId="{A6219750-1594-464D-8006-0B5EBB1C41B7}" destId="{A1BEC9F6-173C-4652-B335-653B7D33B526}" srcOrd="1" destOrd="0" presId="urn:microsoft.com/office/officeart/2005/8/layout/radial5"/>
    <dgm:cxn modelId="{583050FE-C35E-4EA3-80F6-6B26D9CC8299}" type="presOf" srcId="{A6219750-1594-464D-8006-0B5EBB1C41B7}" destId="{5147D9C6-0B51-4E76-856A-2A75CE7B5EC8}" srcOrd="0" destOrd="0" presId="urn:microsoft.com/office/officeart/2005/8/layout/radial5"/>
    <dgm:cxn modelId="{3330131C-861C-41AD-8284-43D7030BBA3C}" type="presOf" srcId="{923A6AE9-5C63-453B-993A-9D683F791565}" destId="{39D7F08F-30D4-48CB-99DC-65C402DADB03}" srcOrd="0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98DF23D7-6265-41D9-BF4C-EE3DF0E9F8D9}" type="presOf" srcId="{E3F93808-5402-46B7-BC2E-6C15B579A115}" destId="{9D1DF9FE-4DDC-47AB-8ECA-7F3A57F59525}" srcOrd="0" destOrd="0" presId="urn:microsoft.com/office/officeart/2005/8/layout/radial5"/>
    <dgm:cxn modelId="{BCD9B5AB-0002-4E0D-879D-6E94F2708888}" type="presOf" srcId="{DBAD43B9-B6E3-47C0-8234-C2F8F5DB194D}" destId="{E1570490-EB04-48CB-A8FB-5C126C552F78}" srcOrd="0" destOrd="0" presId="urn:microsoft.com/office/officeart/2005/8/layout/radial5"/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F56F64BE-D0C5-4BFC-BA3A-2849C419EF30}" type="presOf" srcId="{E3F93808-5402-46B7-BC2E-6C15B579A115}" destId="{46A7F3B7-97B2-4DD6-BBEE-EB2644395037}" srcOrd="1" destOrd="0" presId="urn:microsoft.com/office/officeart/2005/8/layout/radial5"/>
    <dgm:cxn modelId="{D301F594-39B5-4DE1-9678-0189D029993E}" type="presOf" srcId="{397B43D4-9245-4E27-AFEC-8AFF72276DF9}" destId="{94AE3629-9FD1-41FB-8125-AFD8F517B9C0}" srcOrd="0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C2422DC7-CBA5-42F4-BEBD-3C926C5D5811}" type="presOf" srcId="{41407998-7B35-41A0-A2AE-06FE4663F138}" destId="{84E8A536-0488-454A-8633-EDD5CEEA5F7E}" srcOrd="1" destOrd="0" presId="urn:microsoft.com/office/officeart/2005/8/layout/radial5"/>
    <dgm:cxn modelId="{BE14C855-94D6-41D2-93E1-4CD9DDC1EE11}" type="presOf" srcId="{0521C8B7-483D-415D-82FB-EFAB859875A2}" destId="{34FE8A0B-DDFD-456B-9F50-C85469E1A85D}" srcOrd="0" destOrd="0" presId="urn:microsoft.com/office/officeart/2005/8/layout/radial5"/>
    <dgm:cxn modelId="{8E1628AA-6E09-4DB6-8FB5-BD9E834B50FA}" type="presOf" srcId="{41407998-7B35-41A0-A2AE-06FE4663F138}" destId="{6D86CD87-E79E-4612-9EC6-AB82436F043D}" srcOrd="0" destOrd="0" presId="urn:microsoft.com/office/officeart/2005/8/layout/radial5"/>
    <dgm:cxn modelId="{FAB734FA-0176-469B-9208-2C4EA7D98716}" type="presOf" srcId="{B0C2783D-A7FE-4021-B733-FFB95F62DD54}" destId="{6330F8D5-91DC-4ED6-A8D5-14E3437567D1}" srcOrd="0" destOrd="0" presId="urn:microsoft.com/office/officeart/2005/8/layout/radial5"/>
    <dgm:cxn modelId="{2535F370-791B-4366-A4C8-65FCC440B11F}" type="presOf" srcId="{AD4B7CDE-A032-44A9-93FB-B6201B5113EF}" destId="{23851CAA-6743-4570-BADA-C74A02635FA9}" srcOrd="0" destOrd="0" presId="urn:microsoft.com/office/officeart/2005/8/layout/radial5"/>
    <dgm:cxn modelId="{89CAEB1D-36BA-4606-A988-B0FF51C36B85}" type="presOf" srcId="{B0C2783D-A7FE-4021-B733-FFB95F62DD54}" destId="{BE058A53-40A7-4361-8803-C2DBD591D88A}" srcOrd="1" destOrd="0" presId="urn:microsoft.com/office/officeart/2005/8/layout/radial5"/>
    <dgm:cxn modelId="{7FF787B0-57F9-424C-B73E-5CD7120A59D1}" type="presParOf" srcId="{39D7F08F-30D4-48CB-99DC-65C402DADB03}" destId="{E1570490-EB04-48CB-A8FB-5C126C552F78}" srcOrd="0" destOrd="0" presId="urn:microsoft.com/office/officeart/2005/8/layout/radial5"/>
    <dgm:cxn modelId="{32D48C35-1DDA-4189-A93D-D89AA2E3ECB3}" type="presParOf" srcId="{39D7F08F-30D4-48CB-99DC-65C402DADB03}" destId="{6D86CD87-E79E-4612-9EC6-AB82436F043D}" srcOrd="1" destOrd="0" presId="urn:microsoft.com/office/officeart/2005/8/layout/radial5"/>
    <dgm:cxn modelId="{0275F147-4682-4D58-B1FF-6A009F3D999E}" type="presParOf" srcId="{6D86CD87-E79E-4612-9EC6-AB82436F043D}" destId="{84E8A536-0488-454A-8633-EDD5CEEA5F7E}" srcOrd="0" destOrd="0" presId="urn:microsoft.com/office/officeart/2005/8/layout/radial5"/>
    <dgm:cxn modelId="{71CF758C-1986-41B5-ACF0-26ABA40A8B1B}" type="presParOf" srcId="{39D7F08F-30D4-48CB-99DC-65C402DADB03}" destId="{D256296E-6A08-408D-BBA0-5F5E0CF68515}" srcOrd="2" destOrd="0" presId="urn:microsoft.com/office/officeart/2005/8/layout/radial5"/>
    <dgm:cxn modelId="{9DD7CF6D-7ED0-4D46-A99B-FAA7E95039DA}" type="presParOf" srcId="{39D7F08F-30D4-48CB-99DC-65C402DADB03}" destId="{9D1DF9FE-4DDC-47AB-8ECA-7F3A57F59525}" srcOrd="3" destOrd="0" presId="urn:microsoft.com/office/officeart/2005/8/layout/radial5"/>
    <dgm:cxn modelId="{65BC51DF-1163-4C5C-A073-E72B355EE947}" type="presParOf" srcId="{9D1DF9FE-4DDC-47AB-8ECA-7F3A57F59525}" destId="{46A7F3B7-97B2-4DD6-BBEE-EB2644395037}" srcOrd="0" destOrd="0" presId="urn:microsoft.com/office/officeart/2005/8/layout/radial5"/>
    <dgm:cxn modelId="{568E08F2-0444-43D5-A3D7-375FE0BD6FBE}" type="presParOf" srcId="{39D7F08F-30D4-48CB-99DC-65C402DADB03}" destId="{23851CAA-6743-4570-BADA-C74A02635FA9}" srcOrd="4" destOrd="0" presId="urn:microsoft.com/office/officeart/2005/8/layout/radial5"/>
    <dgm:cxn modelId="{EC3BC095-4467-414D-949D-0A3A545ABDC3}" type="presParOf" srcId="{39D7F08F-30D4-48CB-99DC-65C402DADB03}" destId="{6330F8D5-91DC-4ED6-A8D5-14E3437567D1}" srcOrd="5" destOrd="0" presId="urn:microsoft.com/office/officeart/2005/8/layout/radial5"/>
    <dgm:cxn modelId="{87F61D1B-2467-45AD-80DA-729508ACC038}" type="presParOf" srcId="{6330F8D5-91DC-4ED6-A8D5-14E3437567D1}" destId="{BE058A53-40A7-4361-8803-C2DBD591D88A}" srcOrd="0" destOrd="0" presId="urn:microsoft.com/office/officeart/2005/8/layout/radial5"/>
    <dgm:cxn modelId="{89FB7B0E-EE2B-4C52-AB18-6883B29D12D6}" type="presParOf" srcId="{39D7F08F-30D4-48CB-99DC-65C402DADB03}" destId="{34FE8A0B-DDFD-456B-9F50-C85469E1A85D}" srcOrd="6" destOrd="0" presId="urn:microsoft.com/office/officeart/2005/8/layout/radial5"/>
    <dgm:cxn modelId="{8C5DE9BD-9B50-4AED-84C6-0165E9FBAC38}" type="presParOf" srcId="{39D7F08F-30D4-48CB-99DC-65C402DADB03}" destId="{5147D9C6-0B51-4E76-856A-2A75CE7B5EC8}" srcOrd="7" destOrd="0" presId="urn:microsoft.com/office/officeart/2005/8/layout/radial5"/>
    <dgm:cxn modelId="{A5ED86DA-3ED6-4262-A696-86C8139C0810}" type="presParOf" srcId="{5147D9C6-0B51-4E76-856A-2A75CE7B5EC8}" destId="{A1BEC9F6-173C-4652-B335-653B7D33B526}" srcOrd="0" destOrd="0" presId="urn:microsoft.com/office/officeart/2005/8/layout/radial5"/>
    <dgm:cxn modelId="{8B43ED27-7CDF-4ED6-99C4-25CE2B98D5BB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夫婦（己身）</a:t>
          </a:r>
          <a:endParaRPr lang="zh-TW" altLang="en-US" sz="3200" dirty="0"/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父子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兄弟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朋友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/>
      <dgm:t>
        <a:bodyPr/>
        <a:lstStyle/>
        <a:p>
          <a:pPr>
            <a:lnSpc>
              <a:spcPts val="3600"/>
            </a:lnSpc>
          </a:pPr>
          <a:r>
            <a:rPr lang="zh-TW" altLang="en-US" sz="3200" dirty="0" smtClean="0"/>
            <a:t>君臣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89CAEB1D-36BA-4606-A988-B0FF51C36B85}" type="presOf" srcId="{B0C2783D-A7FE-4021-B733-FFB95F62DD54}" destId="{BE058A53-40A7-4361-8803-C2DBD591D88A}" srcOrd="1" destOrd="0" presId="urn:microsoft.com/office/officeart/2005/8/layout/radial5"/>
    <dgm:cxn modelId="{1C1C8CDE-E389-4B48-894F-FE987A34489C}" type="presOf" srcId="{CBC32682-3443-480F-BC78-DE960087A943}" destId="{D256296E-6A08-408D-BBA0-5F5E0CF68515}" srcOrd="0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BE14C855-94D6-41D2-93E1-4CD9DDC1EE11}" type="presOf" srcId="{0521C8B7-483D-415D-82FB-EFAB859875A2}" destId="{34FE8A0B-DDFD-456B-9F50-C85469E1A85D}" srcOrd="0" destOrd="0" presId="urn:microsoft.com/office/officeart/2005/8/layout/radial5"/>
    <dgm:cxn modelId="{583050FE-C35E-4EA3-80F6-6B26D9CC8299}" type="presOf" srcId="{A6219750-1594-464D-8006-0B5EBB1C41B7}" destId="{5147D9C6-0B51-4E76-856A-2A75CE7B5EC8}" srcOrd="0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2535F370-791B-4366-A4C8-65FCC440B11F}" type="presOf" srcId="{AD4B7CDE-A032-44A9-93FB-B6201B5113EF}" destId="{23851CAA-6743-4570-BADA-C74A02635FA9}" srcOrd="0" destOrd="0" presId="urn:microsoft.com/office/officeart/2005/8/layout/radial5"/>
    <dgm:cxn modelId="{C5F6F6F6-D514-4BF9-85CF-B8500518BC6A}" type="presOf" srcId="{A6219750-1594-464D-8006-0B5EBB1C41B7}" destId="{A1BEC9F6-173C-4652-B335-653B7D33B526}" srcOrd="1" destOrd="0" presId="urn:microsoft.com/office/officeart/2005/8/layout/radial5"/>
    <dgm:cxn modelId="{F56F64BE-D0C5-4BFC-BA3A-2849C419EF30}" type="presOf" srcId="{E3F93808-5402-46B7-BC2E-6C15B579A115}" destId="{46A7F3B7-97B2-4DD6-BBEE-EB2644395037}" srcOrd="1" destOrd="0" presId="urn:microsoft.com/office/officeart/2005/8/layout/radial5"/>
    <dgm:cxn modelId="{C2422DC7-CBA5-42F4-BEBD-3C926C5D5811}" type="presOf" srcId="{41407998-7B35-41A0-A2AE-06FE4663F138}" destId="{84E8A536-0488-454A-8633-EDD5CEEA5F7E}" srcOrd="1" destOrd="0" presId="urn:microsoft.com/office/officeart/2005/8/layout/radial5"/>
    <dgm:cxn modelId="{8E1628AA-6E09-4DB6-8FB5-BD9E834B50FA}" type="presOf" srcId="{41407998-7B35-41A0-A2AE-06FE4663F138}" destId="{6D86CD87-E79E-4612-9EC6-AB82436F043D}" srcOrd="0" destOrd="0" presId="urn:microsoft.com/office/officeart/2005/8/layout/radial5"/>
    <dgm:cxn modelId="{3330131C-861C-41AD-8284-43D7030BBA3C}" type="presOf" srcId="{923A6AE9-5C63-453B-993A-9D683F791565}" destId="{39D7F08F-30D4-48CB-99DC-65C402DADB03}" srcOrd="0" destOrd="0" presId="urn:microsoft.com/office/officeart/2005/8/layout/radial5"/>
    <dgm:cxn modelId="{BCD9B5AB-0002-4E0D-879D-6E94F2708888}" type="presOf" srcId="{DBAD43B9-B6E3-47C0-8234-C2F8F5DB194D}" destId="{E1570490-EB04-48CB-A8FB-5C126C552F78}" srcOrd="0" destOrd="0" presId="urn:microsoft.com/office/officeart/2005/8/layout/radial5"/>
    <dgm:cxn modelId="{98DF23D7-6265-41D9-BF4C-EE3DF0E9F8D9}" type="presOf" srcId="{E3F93808-5402-46B7-BC2E-6C15B579A115}" destId="{9D1DF9FE-4DDC-47AB-8ECA-7F3A57F59525}" srcOrd="0" destOrd="0" presId="urn:microsoft.com/office/officeart/2005/8/layout/radial5"/>
    <dgm:cxn modelId="{D301F594-39B5-4DE1-9678-0189D029993E}" type="presOf" srcId="{397B43D4-9245-4E27-AFEC-8AFF72276DF9}" destId="{94AE3629-9FD1-41FB-8125-AFD8F517B9C0}" srcOrd="0" destOrd="0" presId="urn:microsoft.com/office/officeart/2005/8/layout/radial5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FAB734FA-0176-469B-9208-2C4EA7D98716}" type="presOf" srcId="{B0C2783D-A7FE-4021-B733-FFB95F62DD54}" destId="{6330F8D5-91DC-4ED6-A8D5-14E3437567D1}" srcOrd="0" destOrd="0" presId="urn:microsoft.com/office/officeart/2005/8/layout/radial5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7FF787B0-57F9-424C-B73E-5CD7120A59D1}" type="presParOf" srcId="{39D7F08F-30D4-48CB-99DC-65C402DADB03}" destId="{E1570490-EB04-48CB-A8FB-5C126C552F78}" srcOrd="0" destOrd="0" presId="urn:microsoft.com/office/officeart/2005/8/layout/radial5"/>
    <dgm:cxn modelId="{32D48C35-1DDA-4189-A93D-D89AA2E3ECB3}" type="presParOf" srcId="{39D7F08F-30D4-48CB-99DC-65C402DADB03}" destId="{6D86CD87-E79E-4612-9EC6-AB82436F043D}" srcOrd="1" destOrd="0" presId="urn:microsoft.com/office/officeart/2005/8/layout/radial5"/>
    <dgm:cxn modelId="{0275F147-4682-4D58-B1FF-6A009F3D999E}" type="presParOf" srcId="{6D86CD87-E79E-4612-9EC6-AB82436F043D}" destId="{84E8A536-0488-454A-8633-EDD5CEEA5F7E}" srcOrd="0" destOrd="0" presId="urn:microsoft.com/office/officeart/2005/8/layout/radial5"/>
    <dgm:cxn modelId="{71CF758C-1986-41B5-ACF0-26ABA40A8B1B}" type="presParOf" srcId="{39D7F08F-30D4-48CB-99DC-65C402DADB03}" destId="{D256296E-6A08-408D-BBA0-5F5E0CF68515}" srcOrd="2" destOrd="0" presId="urn:microsoft.com/office/officeart/2005/8/layout/radial5"/>
    <dgm:cxn modelId="{9DD7CF6D-7ED0-4D46-A99B-FAA7E95039DA}" type="presParOf" srcId="{39D7F08F-30D4-48CB-99DC-65C402DADB03}" destId="{9D1DF9FE-4DDC-47AB-8ECA-7F3A57F59525}" srcOrd="3" destOrd="0" presId="urn:microsoft.com/office/officeart/2005/8/layout/radial5"/>
    <dgm:cxn modelId="{65BC51DF-1163-4C5C-A073-E72B355EE947}" type="presParOf" srcId="{9D1DF9FE-4DDC-47AB-8ECA-7F3A57F59525}" destId="{46A7F3B7-97B2-4DD6-BBEE-EB2644395037}" srcOrd="0" destOrd="0" presId="urn:microsoft.com/office/officeart/2005/8/layout/radial5"/>
    <dgm:cxn modelId="{568E08F2-0444-43D5-A3D7-375FE0BD6FBE}" type="presParOf" srcId="{39D7F08F-30D4-48CB-99DC-65C402DADB03}" destId="{23851CAA-6743-4570-BADA-C74A02635FA9}" srcOrd="4" destOrd="0" presId="urn:microsoft.com/office/officeart/2005/8/layout/radial5"/>
    <dgm:cxn modelId="{EC3BC095-4467-414D-949D-0A3A545ABDC3}" type="presParOf" srcId="{39D7F08F-30D4-48CB-99DC-65C402DADB03}" destId="{6330F8D5-91DC-4ED6-A8D5-14E3437567D1}" srcOrd="5" destOrd="0" presId="urn:microsoft.com/office/officeart/2005/8/layout/radial5"/>
    <dgm:cxn modelId="{87F61D1B-2467-45AD-80DA-729508ACC038}" type="presParOf" srcId="{6330F8D5-91DC-4ED6-A8D5-14E3437567D1}" destId="{BE058A53-40A7-4361-8803-C2DBD591D88A}" srcOrd="0" destOrd="0" presId="urn:microsoft.com/office/officeart/2005/8/layout/radial5"/>
    <dgm:cxn modelId="{89FB7B0E-EE2B-4C52-AB18-6883B29D12D6}" type="presParOf" srcId="{39D7F08F-30D4-48CB-99DC-65C402DADB03}" destId="{34FE8A0B-DDFD-456B-9F50-C85469E1A85D}" srcOrd="6" destOrd="0" presId="urn:microsoft.com/office/officeart/2005/8/layout/radial5"/>
    <dgm:cxn modelId="{8C5DE9BD-9B50-4AED-84C6-0165E9FBAC38}" type="presParOf" srcId="{39D7F08F-30D4-48CB-99DC-65C402DADB03}" destId="{5147D9C6-0B51-4E76-856A-2A75CE7B5EC8}" srcOrd="7" destOrd="0" presId="urn:microsoft.com/office/officeart/2005/8/layout/radial5"/>
    <dgm:cxn modelId="{A5ED86DA-3ED6-4262-A696-86C8139C0810}" type="presParOf" srcId="{5147D9C6-0B51-4E76-856A-2A75CE7B5EC8}" destId="{A1BEC9F6-173C-4652-B335-653B7D33B526}" srcOrd="0" destOrd="0" presId="urn:microsoft.com/office/officeart/2005/8/layout/radial5"/>
    <dgm:cxn modelId="{8B43ED27-7CDF-4ED6-99C4-25CE2B98D5BB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A9767EFA-5592-4279-B9E6-52714037C8A6}">
      <dgm:prSet custT="1"/>
      <dgm:spPr/>
      <dgm:t>
        <a:bodyPr/>
        <a:lstStyle/>
        <a:p>
          <a:r>
            <a:rPr lang="zh-TW" altLang="en-US" sz="3200" dirty="0" smtClean="0"/>
            <a:t>正謂守其不偏</a:t>
          </a:r>
        </a:p>
      </dgm:t>
    </dgm:pt>
    <dgm:pt modelId="{7F2A2F14-B628-4975-A5C2-BB60E53663EA}" type="par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52A16B08-E97E-4102-AD52-DBB36D7C57C4}" type="sib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79C27F33-4EB0-4369-B5BC-F7CEC40A9232}">
      <dgm:prSet custT="1"/>
      <dgm:spPr/>
      <dgm:t>
        <a:bodyPr/>
        <a:lstStyle/>
        <a:p>
          <a:r>
            <a:rPr lang="zh-TW" altLang="en-US" sz="3200" dirty="0" smtClean="0"/>
            <a:t>誠意</a:t>
          </a:r>
        </a:p>
      </dgm:t>
    </dgm:pt>
    <dgm:pt modelId="{B2B946B1-CE5D-4FB4-868A-ACA348F9235B}" type="par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A9BED4EF-9DAA-475B-AD75-B598C1BDD852}" type="sib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048729DB-9E05-44FE-BA68-B7E10C1975EA}">
      <dgm:prSet custT="1"/>
      <dgm:spPr/>
      <dgm:t>
        <a:bodyPr/>
        <a:lstStyle/>
        <a:p>
          <a:r>
            <a:rPr lang="zh-TW" altLang="en-US" sz="3200" dirty="0" smtClean="0"/>
            <a:t>誠謂省察不欺，心之所存</a:t>
          </a:r>
        </a:p>
      </dgm:t>
    </dgm:pt>
    <dgm:pt modelId="{A7E01462-863F-4AE2-A8DF-8063F2DE4DBC}" type="par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9A511746-E4D4-4BA0-9D83-3A1FCE358EDE}" type="sib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E01C7468-EDEC-4C33-A6E5-5F54A2C27920}">
      <dgm:prSet custT="1"/>
      <dgm:spPr/>
      <dgm:t>
        <a:bodyPr/>
        <a:lstStyle/>
        <a:p>
          <a:r>
            <a:rPr lang="zh-TW" altLang="en-US" sz="3200" dirty="0" smtClean="0"/>
            <a:t>致知</a:t>
          </a:r>
        </a:p>
      </dgm:t>
    </dgm:pt>
    <dgm:pt modelId="{FB5567F1-DD8C-4CC1-A869-5A1A1E58A647}" type="par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F64C6F71-7EB8-4CE3-9382-1DDCBF0CD64D}" type="sib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17A2BA18-6F28-44E5-9998-103C3131BFD3}">
      <dgm:prSet custT="1"/>
      <dgm:spPr/>
      <dgm:t>
        <a:bodyPr/>
        <a:lstStyle/>
        <a:p>
          <a:r>
            <a:rPr lang="zh-TW" altLang="en-US" sz="3200" dirty="0" smtClean="0"/>
            <a:t>知猶認識</a:t>
          </a:r>
        </a:p>
      </dgm:t>
    </dgm:pt>
    <dgm:pt modelId="{FF0C3544-3040-43FC-9BAA-1DEDF825D38B}" type="par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9A65723A-48E3-43D1-AF92-78BBAC8E348B}" type="sib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8A115DFF-2A27-4E6A-A22A-E9E66523252B}">
      <dgm:prSet custT="1"/>
      <dgm:spPr/>
      <dgm:t>
        <a:bodyPr/>
        <a:lstStyle/>
        <a:p>
          <a:r>
            <a:rPr lang="zh-TW" altLang="en-US" sz="3200" dirty="0" smtClean="0"/>
            <a:t>心是身之主體</a:t>
          </a:r>
        </a:p>
      </dgm:t>
    </dgm:pt>
    <dgm:pt modelId="{E5525A92-2EC8-46CB-A0B0-B75AF5DD2CFD}" type="par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E7E65C4E-AC6D-4F93-9255-F90E4B9AEB39}" type="sib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CF23F101-C1D4-48A4-983E-2E2157ED6C89}">
      <dgm:prSet custT="1"/>
      <dgm:spPr/>
      <dgm:t>
        <a:bodyPr/>
        <a:lstStyle/>
        <a:p>
          <a:r>
            <a:rPr lang="zh-TW" altLang="en-US" sz="3200" dirty="0" smtClean="0"/>
            <a:t>意是起念思量</a:t>
          </a:r>
        </a:p>
      </dgm:t>
    </dgm:pt>
    <dgm:pt modelId="{0944B3FC-1329-4CFD-A6FC-E645F604DABB}" type="par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41471ED0-D00F-4499-9BE0-CF1356E77180}" type="sib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7DDE4ABA-7193-49C3-90E5-5686E196E413}">
      <dgm:prSet custT="1"/>
      <dgm:spPr/>
      <dgm:t>
        <a:bodyPr/>
        <a:lstStyle/>
        <a:p>
          <a:r>
            <a:rPr lang="zh-TW" altLang="en-US" sz="3200" smtClean="0"/>
            <a:t>致謂推測極盡</a:t>
          </a:r>
          <a:endParaRPr lang="zh-TW" altLang="en-US" sz="3200" dirty="0" smtClean="0"/>
        </a:p>
      </dgm:t>
    </dgm:pt>
    <dgm:pt modelId="{057E4FB3-4ED8-4A9E-858C-D9E463B57845}" type="par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2BBE750D-A298-4239-BF32-272F12C535EE}" type="sib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BC4B59E5-7A85-4C3B-A9A3-8A4AE721590A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>
              <a:hlinkClick xmlns:r="http://schemas.openxmlformats.org/officeDocument/2006/relationships" r:id="rId1" action="ppaction://hlinksldjump"/>
            </a:rPr>
            <a:t>格物</a:t>
          </a:r>
          <a:endParaRPr lang="zh-TW" altLang="en-US" sz="3200" dirty="0" smtClean="0"/>
        </a:p>
      </dgm:t>
    </dgm:pt>
    <dgm:pt modelId="{970A6A2D-1DBA-407C-8B6C-0AF505BE28CE}" type="sib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1447499-272A-4F5E-A331-506626552438}" type="par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DEC0B12-1182-488D-A23C-735E197F893E}">
      <dgm:prSet custT="1"/>
      <dgm:spPr>
        <a:solidFill>
          <a:srgbClr val="00B0F0"/>
        </a:solidFill>
      </dgm:spPr>
      <dgm:t>
        <a:bodyPr/>
        <a:lstStyle/>
        <a:p>
          <a:r>
            <a:rPr lang="zh-TW" altLang="en-US" sz="3200" dirty="0" smtClean="0"/>
            <a:t>略云「起念」</a:t>
          </a:r>
        </a:p>
      </dgm:t>
    </dgm:pt>
    <dgm:pt modelId="{50F965C3-CE56-4BC5-BBF7-6F4F60AAEBA8}" type="sib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FD181E27-C6CA-45D7-98C7-AE39544826FD}" type="par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AFD508C0-E899-4361-864A-A4B046E7F6C2}">
      <dgm:prSet custT="1"/>
      <dgm:spPr/>
      <dgm:t>
        <a:bodyPr/>
        <a:lstStyle/>
        <a:p>
          <a:r>
            <a:rPr lang="zh-TW" altLang="en-US" sz="3200" dirty="0" smtClean="0"/>
            <a:t>漢宋明各家異說</a:t>
          </a:r>
        </a:p>
      </dgm:t>
    </dgm:pt>
    <dgm:pt modelId="{B05E89D8-2FD4-41E8-8521-ECB1768406F5}" type="par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2F00A6D6-939F-404D-AFDA-E5F3C318D832}" type="sib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4" custScaleX="98372" custScaleY="98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BCF83F96-7A68-4206-99F3-353D51069ABF}" type="pres">
      <dgm:prSet presAssocID="{E5525A92-2EC8-46CB-A0B0-B75AF5DD2CFD}" presName="conn2-1" presStyleLbl="parChTrans1D2" presStyleIdx="0" presStyleCnt="8"/>
      <dgm:spPr/>
      <dgm:t>
        <a:bodyPr/>
        <a:lstStyle/>
        <a:p>
          <a:endParaRPr lang="zh-TW" altLang="en-US"/>
        </a:p>
      </dgm:t>
    </dgm:pt>
    <dgm:pt modelId="{767FFE69-CAE6-4829-9291-6251472D35E0}" type="pres">
      <dgm:prSet presAssocID="{E5525A92-2EC8-46CB-A0B0-B75AF5DD2CFD}" presName="connTx" presStyleLbl="parChTrans1D2" presStyleIdx="0" presStyleCnt="8"/>
      <dgm:spPr/>
      <dgm:t>
        <a:bodyPr/>
        <a:lstStyle/>
        <a:p>
          <a:endParaRPr lang="zh-TW" altLang="en-US"/>
        </a:p>
      </dgm:t>
    </dgm:pt>
    <dgm:pt modelId="{15F501B5-D397-4CBA-B57A-1A012D9ACB26}" type="pres">
      <dgm:prSet presAssocID="{8A115DFF-2A27-4E6A-A22A-E9E66523252B}" presName="root2" presStyleCnt="0"/>
      <dgm:spPr/>
    </dgm:pt>
    <dgm:pt modelId="{48E6539C-5704-4FEA-950A-D70C25B1DFE7}" type="pres">
      <dgm:prSet presAssocID="{8A115DFF-2A27-4E6A-A22A-E9E66523252B}" presName="LevelTwoTextNode" presStyleLbl="node2" presStyleIdx="0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27768C-A9FF-4528-8A1B-69C4E801D00D}" type="pres">
      <dgm:prSet presAssocID="{8A115DFF-2A27-4E6A-A22A-E9E66523252B}" presName="level3hierChild" presStyleCnt="0"/>
      <dgm:spPr/>
    </dgm:pt>
    <dgm:pt modelId="{5FAB33BC-D497-4F24-9CB7-B503DC931E5B}" type="pres">
      <dgm:prSet presAssocID="{7F2A2F14-B628-4975-A5C2-BB60E53663EA}" presName="conn2-1" presStyleLbl="parChTrans1D2" presStyleIdx="1" presStyleCnt="8"/>
      <dgm:spPr/>
      <dgm:t>
        <a:bodyPr/>
        <a:lstStyle/>
        <a:p>
          <a:endParaRPr lang="zh-TW" altLang="en-US"/>
        </a:p>
      </dgm:t>
    </dgm:pt>
    <dgm:pt modelId="{3B8C1EB2-4C8D-4218-8024-57D2F3304A52}" type="pres">
      <dgm:prSet presAssocID="{7F2A2F14-B628-4975-A5C2-BB60E53663EA}" presName="connTx" presStyleLbl="parChTrans1D2" presStyleIdx="1" presStyleCnt="8"/>
      <dgm:spPr/>
      <dgm:t>
        <a:bodyPr/>
        <a:lstStyle/>
        <a:p>
          <a:endParaRPr lang="zh-TW" altLang="en-US"/>
        </a:p>
      </dgm:t>
    </dgm:pt>
    <dgm:pt modelId="{14F89855-CA59-4099-B53C-226BE44868C1}" type="pres">
      <dgm:prSet presAssocID="{A9767EFA-5592-4279-B9E6-52714037C8A6}" presName="root2" presStyleCnt="0"/>
      <dgm:spPr/>
    </dgm:pt>
    <dgm:pt modelId="{D7E33A1C-438C-4FF1-A1DA-944C05F588BD}" type="pres">
      <dgm:prSet presAssocID="{A9767EFA-5592-4279-B9E6-52714037C8A6}" presName="LevelTwoTextNode" presStyleLbl="node2" presStyleIdx="1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7A6D34-5239-4FA0-8AF3-DAD47A6ADC5B}" type="pres">
      <dgm:prSet presAssocID="{A9767EFA-5592-4279-B9E6-52714037C8A6}" presName="level3hierChild" presStyleCnt="0"/>
      <dgm:spPr/>
    </dgm:pt>
    <dgm:pt modelId="{6E72E316-AC70-4B5C-882D-E15B6253F6C3}" type="pres">
      <dgm:prSet presAssocID="{79C27F33-4EB0-4369-B5BC-F7CEC40A9232}" presName="root1" presStyleCnt="0"/>
      <dgm:spPr/>
    </dgm:pt>
    <dgm:pt modelId="{40AEACE7-8AFE-46A4-BF01-A4181F4B1A6F}" type="pres">
      <dgm:prSet presAssocID="{79C27F33-4EB0-4369-B5BC-F7CEC40A9232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347C35-17FB-4230-88A3-2974B85AC6B3}" type="pres">
      <dgm:prSet presAssocID="{79C27F33-4EB0-4369-B5BC-F7CEC40A9232}" presName="level2hierChild" presStyleCnt="0"/>
      <dgm:spPr/>
    </dgm:pt>
    <dgm:pt modelId="{C2A77B18-B5D4-41B0-A857-BB634A7BB71F}" type="pres">
      <dgm:prSet presAssocID="{0944B3FC-1329-4CFD-A6FC-E645F604DABB}" presName="conn2-1" presStyleLbl="parChTrans1D2" presStyleIdx="2" presStyleCnt="8"/>
      <dgm:spPr/>
      <dgm:t>
        <a:bodyPr/>
        <a:lstStyle/>
        <a:p>
          <a:endParaRPr lang="zh-TW" altLang="en-US"/>
        </a:p>
      </dgm:t>
    </dgm:pt>
    <dgm:pt modelId="{0C2B9701-D689-4E7B-B3B5-2014F30EB3C6}" type="pres">
      <dgm:prSet presAssocID="{0944B3FC-1329-4CFD-A6FC-E645F604DABB}" presName="connTx" presStyleLbl="parChTrans1D2" presStyleIdx="2" presStyleCnt="8"/>
      <dgm:spPr/>
      <dgm:t>
        <a:bodyPr/>
        <a:lstStyle/>
        <a:p>
          <a:endParaRPr lang="zh-TW" altLang="en-US"/>
        </a:p>
      </dgm:t>
    </dgm:pt>
    <dgm:pt modelId="{4BE247E9-FB72-4A47-822E-6BD80295DF39}" type="pres">
      <dgm:prSet presAssocID="{CF23F101-C1D4-48A4-983E-2E2157ED6C89}" presName="root2" presStyleCnt="0"/>
      <dgm:spPr/>
    </dgm:pt>
    <dgm:pt modelId="{C8D13D2B-EBBF-4B0E-A406-4D6AD43F616C}" type="pres">
      <dgm:prSet presAssocID="{CF23F101-C1D4-48A4-983E-2E2157ED6C89}" presName="LevelTwoTextNode" presStyleLbl="node2" presStyleIdx="2" presStyleCnt="8" custScaleX="2377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A558D4-966A-4146-A77E-580A34720EF5}" type="pres">
      <dgm:prSet presAssocID="{CF23F101-C1D4-48A4-983E-2E2157ED6C89}" presName="level3hierChild" presStyleCnt="0"/>
      <dgm:spPr/>
    </dgm:pt>
    <dgm:pt modelId="{277AC7C0-72E7-4097-942F-C41CBDF6AE78}" type="pres">
      <dgm:prSet presAssocID="{A7E01462-863F-4AE2-A8DF-8063F2DE4DBC}" presName="conn2-1" presStyleLbl="parChTrans1D2" presStyleIdx="3" presStyleCnt="8"/>
      <dgm:spPr/>
      <dgm:t>
        <a:bodyPr/>
        <a:lstStyle/>
        <a:p>
          <a:endParaRPr lang="zh-TW" altLang="en-US"/>
        </a:p>
      </dgm:t>
    </dgm:pt>
    <dgm:pt modelId="{6C30849A-B266-4CD0-8E2C-E361896CAF26}" type="pres">
      <dgm:prSet presAssocID="{A7E01462-863F-4AE2-A8DF-8063F2DE4DBC}" presName="connTx" presStyleLbl="parChTrans1D2" presStyleIdx="3" presStyleCnt="8"/>
      <dgm:spPr/>
      <dgm:t>
        <a:bodyPr/>
        <a:lstStyle/>
        <a:p>
          <a:endParaRPr lang="zh-TW" altLang="en-US"/>
        </a:p>
      </dgm:t>
    </dgm:pt>
    <dgm:pt modelId="{4821F586-21B7-492C-A050-5780724C3866}" type="pres">
      <dgm:prSet presAssocID="{048729DB-9E05-44FE-BA68-B7E10C1975EA}" presName="root2" presStyleCnt="0"/>
      <dgm:spPr/>
    </dgm:pt>
    <dgm:pt modelId="{1426CFD6-F890-4FF5-A198-44C9DC8023A9}" type="pres">
      <dgm:prSet presAssocID="{048729DB-9E05-44FE-BA68-B7E10C1975EA}" presName="LevelTwoTextNode" presStyleLbl="node2" presStyleIdx="3" presStyleCnt="8" custScaleX="4355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2708F-6386-4E12-BEF6-F48647D61AFB}" type="pres">
      <dgm:prSet presAssocID="{048729DB-9E05-44FE-BA68-B7E10C1975EA}" presName="level3hierChild" presStyleCnt="0"/>
      <dgm:spPr/>
    </dgm:pt>
    <dgm:pt modelId="{44EB35B0-5A1D-44C7-B7A7-845F4DEBAD37}" type="pres">
      <dgm:prSet presAssocID="{E01C7468-EDEC-4C33-A6E5-5F54A2C27920}" presName="root1" presStyleCnt="0"/>
      <dgm:spPr/>
    </dgm:pt>
    <dgm:pt modelId="{1B39FE2D-F901-4CF9-897E-C670E01B1624}" type="pres">
      <dgm:prSet presAssocID="{E01C7468-EDEC-4C33-A6E5-5F54A2C27920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CB39BD-1E19-4A6B-BFBD-E12E0E1E4CFF}" type="pres">
      <dgm:prSet presAssocID="{E01C7468-EDEC-4C33-A6E5-5F54A2C27920}" presName="level2hierChild" presStyleCnt="0"/>
      <dgm:spPr/>
    </dgm:pt>
    <dgm:pt modelId="{0BD8383F-041D-49C8-B1B8-8685FA0CB3CC}" type="pres">
      <dgm:prSet presAssocID="{FF0C3544-3040-43FC-9BAA-1DEDF825D38B}" presName="conn2-1" presStyleLbl="parChTrans1D2" presStyleIdx="4" presStyleCnt="8"/>
      <dgm:spPr/>
      <dgm:t>
        <a:bodyPr/>
        <a:lstStyle/>
        <a:p>
          <a:endParaRPr lang="zh-TW" altLang="en-US"/>
        </a:p>
      </dgm:t>
    </dgm:pt>
    <dgm:pt modelId="{38253994-03C6-4727-9C53-A9A73F647A3B}" type="pres">
      <dgm:prSet presAssocID="{FF0C3544-3040-43FC-9BAA-1DEDF825D38B}" presName="connTx" presStyleLbl="parChTrans1D2" presStyleIdx="4" presStyleCnt="8"/>
      <dgm:spPr/>
      <dgm:t>
        <a:bodyPr/>
        <a:lstStyle/>
        <a:p>
          <a:endParaRPr lang="zh-TW" altLang="en-US"/>
        </a:p>
      </dgm:t>
    </dgm:pt>
    <dgm:pt modelId="{D9A73CAB-6CEB-47AA-B373-A568561E5F5B}" type="pres">
      <dgm:prSet presAssocID="{17A2BA18-6F28-44E5-9998-103C3131BFD3}" presName="root2" presStyleCnt="0"/>
      <dgm:spPr/>
    </dgm:pt>
    <dgm:pt modelId="{823A243B-CD79-4A86-914E-53B25C951354}" type="pres">
      <dgm:prSet presAssocID="{17A2BA18-6F28-44E5-9998-103C3131BFD3}" presName="LevelTwoTextNode" presStyleLbl="node2" presStyleIdx="4" presStyleCnt="8" custScaleX="229449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F9254E-84B6-4DA9-A460-FF8BD883EC4F}" type="pres">
      <dgm:prSet presAssocID="{17A2BA18-6F28-44E5-9998-103C3131BFD3}" presName="level3hierChild" presStyleCnt="0"/>
      <dgm:spPr/>
    </dgm:pt>
    <dgm:pt modelId="{4D40F525-BBBE-4A72-9C33-10740B52A3A7}" type="pres">
      <dgm:prSet presAssocID="{057E4FB3-4ED8-4A9E-858C-D9E463B57845}" presName="conn2-1" presStyleLbl="parChTrans1D2" presStyleIdx="5" presStyleCnt="8"/>
      <dgm:spPr/>
      <dgm:t>
        <a:bodyPr/>
        <a:lstStyle/>
        <a:p>
          <a:endParaRPr lang="zh-TW" altLang="en-US"/>
        </a:p>
      </dgm:t>
    </dgm:pt>
    <dgm:pt modelId="{150215E3-571F-4DC1-8823-E289A52286AC}" type="pres">
      <dgm:prSet presAssocID="{057E4FB3-4ED8-4A9E-858C-D9E463B57845}" presName="connTx" presStyleLbl="parChTrans1D2" presStyleIdx="5" presStyleCnt="8"/>
      <dgm:spPr/>
      <dgm:t>
        <a:bodyPr/>
        <a:lstStyle/>
        <a:p>
          <a:endParaRPr lang="zh-TW" altLang="en-US"/>
        </a:p>
      </dgm:t>
    </dgm:pt>
    <dgm:pt modelId="{1ADC8B90-6C71-40D8-B7BD-098FF2F4F0C5}" type="pres">
      <dgm:prSet presAssocID="{7DDE4ABA-7193-49C3-90E5-5686E196E413}" presName="root2" presStyleCnt="0"/>
      <dgm:spPr/>
    </dgm:pt>
    <dgm:pt modelId="{85E5A95C-9C5C-41BB-A4E0-0C96742AB1B4}" type="pres">
      <dgm:prSet presAssocID="{7DDE4ABA-7193-49C3-90E5-5686E196E413}" presName="LevelTwoTextNode" presStyleLbl="node2" presStyleIdx="5" presStyleCnt="8" custScaleX="229222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38A3B7-2654-4145-B481-B50CFB3D7ADB}" type="pres">
      <dgm:prSet presAssocID="{7DDE4ABA-7193-49C3-90E5-5686E196E413}" presName="level3hierChild" presStyleCnt="0"/>
      <dgm:spPr/>
    </dgm:pt>
    <dgm:pt modelId="{F7DAC560-41FF-4859-85EE-2F01E8F415E8}" type="pres">
      <dgm:prSet presAssocID="{BC4B59E5-7A85-4C3B-A9A3-8A4AE721590A}" presName="root1" presStyleCnt="0"/>
      <dgm:spPr/>
    </dgm:pt>
    <dgm:pt modelId="{EBDD0E33-E4C5-401C-8971-188C4CAA54A3}" type="pres">
      <dgm:prSet presAssocID="{BC4B59E5-7A85-4C3B-A9A3-8A4AE721590A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1E5CED-9744-48EF-8CF8-4DD04E7FCA5D}" type="pres">
      <dgm:prSet presAssocID="{BC4B59E5-7A85-4C3B-A9A3-8A4AE721590A}" presName="level2hierChild" presStyleCnt="0"/>
      <dgm:spPr/>
    </dgm:pt>
    <dgm:pt modelId="{203BB09A-7C85-4C9F-8A89-21DB9D814648}" type="pres">
      <dgm:prSet presAssocID="{B05E89D8-2FD4-41E8-8521-ECB1768406F5}" presName="conn2-1" presStyleLbl="parChTrans1D2" presStyleIdx="6" presStyleCnt="8"/>
      <dgm:spPr/>
      <dgm:t>
        <a:bodyPr/>
        <a:lstStyle/>
        <a:p>
          <a:endParaRPr lang="zh-TW" altLang="en-US"/>
        </a:p>
      </dgm:t>
    </dgm:pt>
    <dgm:pt modelId="{FBBADAF3-9017-462A-9687-503430A38D49}" type="pres">
      <dgm:prSet presAssocID="{B05E89D8-2FD4-41E8-8521-ECB1768406F5}" presName="connTx" presStyleLbl="parChTrans1D2" presStyleIdx="6" presStyleCnt="8"/>
      <dgm:spPr/>
      <dgm:t>
        <a:bodyPr/>
        <a:lstStyle/>
        <a:p>
          <a:endParaRPr lang="zh-TW" altLang="en-US"/>
        </a:p>
      </dgm:t>
    </dgm:pt>
    <dgm:pt modelId="{A53E2ADE-CFF8-429D-8F2E-A786F8C30672}" type="pres">
      <dgm:prSet presAssocID="{AFD508C0-E899-4361-864A-A4B046E7F6C2}" presName="root2" presStyleCnt="0"/>
      <dgm:spPr/>
    </dgm:pt>
    <dgm:pt modelId="{7B3EB2E1-7DC2-43F8-9413-F47187F1AFF1}" type="pres">
      <dgm:prSet presAssocID="{AFD508C0-E899-4361-864A-A4B046E7F6C2}" presName="LevelTwoTextNode" presStyleLbl="node2" presStyleIdx="6" presStyleCnt="8" custScaleX="2679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D5291-E8AF-4549-AC4C-406288163D61}" type="pres">
      <dgm:prSet presAssocID="{AFD508C0-E899-4361-864A-A4B046E7F6C2}" presName="level3hierChild" presStyleCnt="0"/>
      <dgm:spPr/>
    </dgm:pt>
    <dgm:pt modelId="{1B5D7495-6586-4045-A84C-73D45B195AEA}" type="pres">
      <dgm:prSet presAssocID="{FD181E27-C6CA-45D7-98C7-AE39544826FD}" presName="conn2-1" presStyleLbl="parChTrans1D2" presStyleIdx="7" presStyleCnt="8"/>
      <dgm:spPr/>
      <dgm:t>
        <a:bodyPr/>
        <a:lstStyle/>
        <a:p>
          <a:endParaRPr lang="zh-TW" altLang="en-US"/>
        </a:p>
      </dgm:t>
    </dgm:pt>
    <dgm:pt modelId="{4C633103-8503-4449-B285-2925FAEE0486}" type="pres">
      <dgm:prSet presAssocID="{FD181E27-C6CA-45D7-98C7-AE39544826FD}" presName="connTx" presStyleLbl="parChTrans1D2" presStyleIdx="7" presStyleCnt="8"/>
      <dgm:spPr/>
      <dgm:t>
        <a:bodyPr/>
        <a:lstStyle/>
        <a:p>
          <a:endParaRPr lang="zh-TW" altLang="en-US"/>
        </a:p>
      </dgm:t>
    </dgm:pt>
    <dgm:pt modelId="{11CF2D23-14F1-4206-BCA4-09EFF0553BFB}" type="pres">
      <dgm:prSet presAssocID="{FDEC0B12-1182-488D-A23C-735E197F893E}" presName="root2" presStyleCnt="0"/>
      <dgm:spPr/>
    </dgm:pt>
    <dgm:pt modelId="{CED4BC4E-CA4B-42C6-B2FF-FCFEEFD1394F}" type="pres">
      <dgm:prSet presAssocID="{FDEC0B12-1182-488D-A23C-735E197F893E}" presName="LevelTwoTextNode" presStyleLbl="node2" presStyleIdx="7" presStyleCnt="8" custScaleX="2679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BA99FA-CEB6-40C1-8154-C9CB5B797F80}" type="pres">
      <dgm:prSet presAssocID="{FDEC0B12-1182-488D-A23C-735E197F893E}" presName="level3hierChild" presStyleCnt="0"/>
      <dgm:spPr/>
    </dgm:pt>
  </dgm:ptLst>
  <dgm:cxnLst>
    <dgm:cxn modelId="{397C405B-0BAB-49FC-AF65-902D41DBED27}" type="presOf" srcId="{7DDE4ABA-7193-49C3-90E5-5686E196E413}" destId="{85E5A95C-9C5C-41BB-A4E0-0C96742AB1B4}" srcOrd="0" destOrd="0" presId="urn:microsoft.com/office/officeart/2005/8/layout/hierarchy2"/>
    <dgm:cxn modelId="{DFE2B214-7626-4961-AAE3-A22248E8FB4E}" type="presOf" srcId="{FF0C3544-3040-43FC-9BAA-1DEDF825D38B}" destId="{38253994-03C6-4727-9C53-A9A73F647A3B}" srcOrd="1" destOrd="0" presId="urn:microsoft.com/office/officeart/2005/8/layout/hierarchy2"/>
    <dgm:cxn modelId="{0CD1BC82-CFCD-40BB-8C64-D45EDD041F9E}" type="presOf" srcId="{B05E89D8-2FD4-41E8-8521-ECB1768406F5}" destId="{FBBADAF3-9017-462A-9687-503430A38D49}" srcOrd="1" destOrd="0" presId="urn:microsoft.com/office/officeart/2005/8/layout/hierarchy2"/>
    <dgm:cxn modelId="{88FCE959-D5FF-46E3-A5F6-56C8126FC9B6}" srcId="{BC4B59E5-7A85-4C3B-A9A3-8A4AE721590A}" destId="{FDEC0B12-1182-488D-A23C-735E197F893E}" srcOrd="1" destOrd="0" parTransId="{FD181E27-C6CA-45D7-98C7-AE39544826FD}" sibTransId="{50F965C3-CE56-4BC5-BBF7-6F4F60AAEBA8}"/>
    <dgm:cxn modelId="{53C0CE8B-62E4-44CE-939C-AFA62C0E22A9}" srcId="{07B0F3B5-CC1A-4C0B-A268-1C94E07A10D9}" destId="{8A115DFF-2A27-4E6A-A22A-E9E66523252B}" srcOrd="0" destOrd="0" parTransId="{E5525A92-2EC8-46CB-A0B0-B75AF5DD2CFD}" sibTransId="{E7E65C4E-AC6D-4F93-9255-F90E4B9AEB39}"/>
    <dgm:cxn modelId="{44AFD0F6-D821-4763-9AFB-42CB829CFBE1}" type="presOf" srcId="{8A115DFF-2A27-4E6A-A22A-E9E66523252B}" destId="{48E6539C-5704-4FEA-950A-D70C25B1DFE7}" srcOrd="0" destOrd="0" presId="urn:microsoft.com/office/officeart/2005/8/layout/hierarchy2"/>
    <dgm:cxn modelId="{909DC613-8D00-4650-B3BF-68DD82EA0A1F}" type="presOf" srcId="{E01C7468-EDEC-4C33-A6E5-5F54A2C27920}" destId="{1B39FE2D-F901-4CF9-897E-C670E01B1624}" srcOrd="0" destOrd="0" presId="urn:microsoft.com/office/officeart/2005/8/layout/hierarchy2"/>
    <dgm:cxn modelId="{287AC883-C785-4515-8868-019D98ABE0BC}" type="presOf" srcId="{FF0C3544-3040-43FC-9BAA-1DEDF825D38B}" destId="{0BD8383F-041D-49C8-B1B8-8685FA0CB3CC}" srcOrd="0" destOrd="0" presId="urn:microsoft.com/office/officeart/2005/8/layout/hierarchy2"/>
    <dgm:cxn modelId="{3B8F8156-694D-414A-8D84-8A5187A4D0CB}" type="presOf" srcId="{17A2BA18-6F28-44E5-9998-103C3131BFD3}" destId="{823A243B-CD79-4A86-914E-53B25C951354}" srcOrd="0" destOrd="0" presId="urn:microsoft.com/office/officeart/2005/8/layout/hierarchy2"/>
    <dgm:cxn modelId="{B79EA1FC-4F60-4D89-9440-E8584B0E6A3B}" type="presOf" srcId="{FD181E27-C6CA-45D7-98C7-AE39544826FD}" destId="{4C633103-8503-4449-B285-2925FAEE0486}" srcOrd="1" destOrd="0" presId="urn:microsoft.com/office/officeart/2005/8/layout/hierarchy2"/>
    <dgm:cxn modelId="{796668C1-A8EE-4AF5-A169-3FF45A8809C7}" type="presOf" srcId="{7F2A2F14-B628-4975-A5C2-BB60E53663EA}" destId="{3B8C1EB2-4C8D-4218-8024-57D2F3304A52}" srcOrd="1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96B5FE69-9CEB-48C1-ADDB-4836B8D0B6CD}" type="presOf" srcId="{057E4FB3-4ED8-4A9E-858C-D9E463B57845}" destId="{150215E3-571F-4DC1-8823-E289A52286AC}" srcOrd="1" destOrd="0" presId="urn:microsoft.com/office/officeart/2005/8/layout/hierarchy2"/>
    <dgm:cxn modelId="{7B47C2DE-FEB5-4201-80E4-2D6421F37BC2}" type="presOf" srcId="{FDEC0B12-1182-488D-A23C-735E197F893E}" destId="{CED4BC4E-CA4B-42C6-B2FF-FCFEEFD1394F}" srcOrd="0" destOrd="0" presId="urn:microsoft.com/office/officeart/2005/8/layout/hierarchy2"/>
    <dgm:cxn modelId="{3B8533A5-09E2-4DEE-A225-F44861EA8194}" srcId="{BC4B59E5-7A85-4C3B-A9A3-8A4AE721590A}" destId="{AFD508C0-E899-4361-864A-A4B046E7F6C2}" srcOrd="0" destOrd="0" parTransId="{B05E89D8-2FD4-41E8-8521-ECB1768406F5}" sibTransId="{2F00A6D6-939F-404D-AFDA-E5F3C318D832}"/>
    <dgm:cxn modelId="{C360D1EF-FDCB-4A5E-B24C-2977B6AEB177}" srcId="{6F346AE9-5FC4-42C7-A7EF-A535D25B254E}" destId="{BC4B59E5-7A85-4C3B-A9A3-8A4AE721590A}" srcOrd="3" destOrd="0" parTransId="{F1447499-272A-4F5E-A331-506626552438}" sibTransId="{970A6A2D-1DBA-407C-8B6C-0AF505BE28CE}"/>
    <dgm:cxn modelId="{D64EFE17-39A2-4559-8EC5-5C1C25E51DAE}" type="presOf" srcId="{E5525A92-2EC8-46CB-A0B0-B75AF5DD2CFD}" destId="{BCF83F96-7A68-4206-99F3-353D51069ABF}" srcOrd="0" destOrd="0" presId="urn:microsoft.com/office/officeart/2005/8/layout/hierarchy2"/>
    <dgm:cxn modelId="{C00735DD-EA3F-465F-8E9A-06BC779FF2C8}" type="presOf" srcId="{B05E89D8-2FD4-41E8-8521-ECB1768406F5}" destId="{203BB09A-7C85-4C9F-8A89-21DB9D814648}" srcOrd="0" destOrd="0" presId="urn:microsoft.com/office/officeart/2005/8/layout/hierarchy2"/>
    <dgm:cxn modelId="{0A254472-4587-459E-AC82-ABA5CB8EE088}" type="presOf" srcId="{0944B3FC-1329-4CFD-A6FC-E645F604DABB}" destId="{C2A77B18-B5D4-41B0-A857-BB634A7BB71F}" srcOrd="0" destOrd="0" presId="urn:microsoft.com/office/officeart/2005/8/layout/hierarchy2"/>
    <dgm:cxn modelId="{5B7AA97C-56D7-4163-85D6-6D33C14141A8}" type="presOf" srcId="{0944B3FC-1329-4CFD-A6FC-E645F604DABB}" destId="{0C2B9701-D689-4E7B-B3B5-2014F30EB3C6}" srcOrd="1" destOrd="0" presId="urn:microsoft.com/office/officeart/2005/8/layout/hierarchy2"/>
    <dgm:cxn modelId="{67E2B4A7-6B0F-4FD6-B133-E7CE3CB86C5F}" type="presOf" srcId="{79C27F33-4EB0-4369-B5BC-F7CEC40A9232}" destId="{40AEACE7-8AFE-46A4-BF01-A4181F4B1A6F}" srcOrd="0" destOrd="0" presId="urn:microsoft.com/office/officeart/2005/8/layout/hierarchy2"/>
    <dgm:cxn modelId="{3EB0347A-25CA-42F8-822B-C1805120002F}" type="presOf" srcId="{A7E01462-863F-4AE2-A8DF-8063F2DE4DBC}" destId="{277AC7C0-72E7-4097-942F-C41CBDF6AE78}" srcOrd="0" destOrd="0" presId="urn:microsoft.com/office/officeart/2005/8/layout/hierarchy2"/>
    <dgm:cxn modelId="{5AA5A7A4-2122-43DB-B353-32CBBD1C4D64}" srcId="{6F346AE9-5FC4-42C7-A7EF-A535D25B254E}" destId="{E01C7468-EDEC-4C33-A6E5-5F54A2C27920}" srcOrd="2" destOrd="0" parTransId="{FB5567F1-DD8C-4CC1-A869-5A1A1E58A647}" sibTransId="{F64C6F71-7EB8-4CE3-9382-1DDCBF0CD64D}"/>
    <dgm:cxn modelId="{D9B04B2C-8039-4C75-9291-DD3E9B3CCF75}" srcId="{E01C7468-EDEC-4C33-A6E5-5F54A2C27920}" destId="{17A2BA18-6F28-44E5-9998-103C3131BFD3}" srcOrd="0" destOrd="0" parTransId="{FF0C3544-3040-43FC-9BAA-1DEDF825D38B}" sibTransId="{9A65723A-48E3-43D1-AF92-78BBAC8E348B}"/>
    <dgm:cxn modelId="{5B298339-7809-4C40-A118-4479286ED126}" type="presOf" srcId="{CF23F101-C1D4-48A4-983E-2E2157ED6C89}" destId="{C8D13D2B-EBBF-4B0E-A406-4D6AD43F616C}" srcOrd="0" destOrd="0" presId="urn:microsoft.com/office/officeart/2005/8/layout/hierarchy2"/>
    <dgm:cxn modelId="{489DAAAF-2170-471A-B3BA-526DBB4BD30C}" srcId="{6F346AE9-5FC4-42C7-A7EF-A535D25B254E}" destId="{79C27F33-4EB0-4369-B5BC-F7CEC40A9232}" srcOrd="1" destOrd="0" parTransId="{B2B946B1-CE5D-4FB4-868A-ACA348F9235B}" sibTransId="{A9BED4EF-9DAA-475B-AD75-B598C1BDD852}"/>
    <dgm:cxn modelId="{83DCBA18-2136-4910-8FB1-11BF86DC4EA1}" type="presOf" srcId="{FD181E27-C6CA-45D7-98C7-AE39544826FD}" destId="{1B5D7495-6586-4045-A84C-73D45B195AEA}" srcOrd="0" destOrd="0" presId="urn:microsoft.com/office/officeart/2005/8/layout/hierarchy2"/>
    <dgm:cxn modelId="{9F6FE7D3-C7E8-4A2D-B287-9DAAC2526BBE}" srcId="{E01C7468-EDEC-4C33-A6E5-5F54A2C27920}" destId="{7DDE4ABA-7193-49C3-90E5-5686E196E413}" srcOrd="1" destOrd="0" parTransId="{057E4FB3-4ED8-4A9E-858C-D9E463B57845}" sibTransId="{2BBE750D-A298-4239-BF32-272F12C535EE}"/>
    <dgm:cxn modelId="{0934FCBD-975B-47E1-B399-18FBE4EDE4D1}" type="presOf" srcId="{E5525A92-2EC8-46CB-A0B0-B75AF5DD2CFD}" destId="{767FFE69-CAE6-4829-9291-6251472D35E0}" srcOrd="1" destOrd="0" presId="urn:microsoft.com/office/officeart/2005/8/layout/hierarchy2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135D46D4-66E4-4A58-89F0-B3B5AF274AD5}" type="presOf" srcId="{BC4B59E5-7A85-4C3B-A9A3-8A4AE721590A}" destId="{EBDD0E33-E4C5-401C-8971-188C4CAA54A3}" srcOrd="0" destOrd="0" presId="urn:microsoft.com/office/officeart/2005/8/layout/hierarchy2"/>
    <dgm:cxn modelId="{61DB5C97-1B3E-4F96-99F6-1C89C0C652AA}" type="presOf" srcId="{AFD508C0-E899-4361-864A-A4B046E7F6C2}" destId="{7B3EB2E1-7DC2-43F8-9413-F47187F1AFF1}" srcOrd="0" destOrd="0" presId="urn:microsoft.com/office/officeart/2005/8/layout/hierarchy2"/>
    <dgm:cxn modelId="{18F70A22-B72B-4485-957E-D2C1388C91A6}" srcId="{07B0F3B5-CC1A-4C0B-A268-1C94E07A10D9}" destId="{A9767EFA-5592-4279-B9E6-52714037C8A6}" srcOrd="1" destOrd="0" parTransId="{7F2A2F14-B628-4975-A5C2-BB60E53663EA}" sibTransId="{52A16B08-E97E-4102-AD52-DBB36D7C57C4}"/>
    <dgm:cxn modelId="{4570A5F9-9D6E-47DC-8801-9DB7A5ABC4FB}" type="presOf" srcId="{7F2A2F14-B628-4975-A5C2-BB60E53663EA}" destId="{5FAB33BC-D497-4F24-9CB7-B503DC931E5B}" srcOrd="0" destOrd="0" presId="urn:microsoft.com/office/officeart/2005/8/layout/hierarchy2"/>
    <dgm:cxn modelId="{EEA9DB2F-964E-4110-A174-B6D9B0736A00}" type="presOf" srcId="{048729DB-9E05-44FE-BA68-B7E10C1975EA}" destId="{1426CFD6-F890-4FF5-A198-44C9DC8023A9}" srcOrd="0" destOrd="0" presId="urn:microsoft.com/office/officeart/2005/8/layout/hierarchy2"/>
    <dgm:cxn modelId="{085D3C77-3678-44BF-A9BE-43B73229A213}" type="presOf" srcId="{A9767EFA-5592-4279-B9E6-52714037C8A6}" destId="{D7E33A1C-438C-4FF1-A1DA-944C05F588BD}" srcOrd="0" destOrd="0" presId="urn:microsoft.com/office/officeart/2005/8/layout/hierarchy2"/>
    <dgm:cxn modelId="{211C69F3-0E70-46C1-8889-38D7590A710A}" srcId="{79C27F33-4EB0-4369-B5BC-F7CEC40A9232}" destId="{048729DB-9E05-44FE-BA68-B7E10C1975EA}" srcOrd="1" destOrd="0" parTransId="{A7E01462-863F-4AE2-A8DF-8063F2DE4DBC}" sibTransId="{9A511746-E4D4-4BA0-9D83-3A1FCE358EDE}"/>
    <dgm:cxn modelId="{CFAD85C9-85F4-47CF-A590-5A65183C20AF}" srcId="{79C27F33-4EB0-4369-B5BC-F7CEC40A9232}" destId="{CF23F101-C1D4-48A4-983E-2E2157ED6C89}" srcOrd="0" destOrd="0" parTransId="{0944B3FC-1329-4CFD-A6FC-E645F604DABB}" sibTransId="{41471ED0-D00F-4499-9BE0-CF1356E77180}"/>
    <dgm:cxn modelId="{C9FD95E2-8AFF-44EC-B513-BCE9C63FF9C8}" type="presOf" srcId="{A7E01462-863F-4AE2-A8DF-8063F2DE4DBC}" destId="{6C30849A-B266-4CD0-8E2C-E361896CAF26}" srcOrd="1" destOrd="0" presId="urn:microsoft.com/office/officeart/2005/8/layout/hierarchy2"/>
    <dgm:cxn modelId="{E41A9C0D-3F53-435A-9C8C-B4AEB8DAD399}" type="presOf" srcId="{057E4FB3-4ED8-4A9E-858C-D9E463B57845}" destId="{4D40F525-BBBE-4A72-9C33-10740B52A3A7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180B2C04-64BB-44C8-BDDF-0E053D502CB4}" type="presParOf" srcId="{28FEECB7-F98D-43C2-936A-187D67B7C56D}" destId="{BCF83F96-7A68-4206-99F3-353D51069ABF}" srcOrd="0" destOrd="0" presId="urn:microsoft.com/office/officeart/2005/8/layout/hierarchy2"/>
    <dgm:cxn modelId="{56338E9B-DEED-41EC-BCE2-842C02496061}" type="presParOf" srcId="{BCF83F96-7A68-4206-99F3-353D51069ABF}" destId="{767FFE69-CAE6-4829-9291-6251472D35E0}" srcOrd="0" destOrd="0" presId="urn:microsoft.com/office/officeart/2005/8/layout/hierarchy2"/>
    <dgm:cxn modelId="{667494AF-7FD4-4979-B526-D8DB9A355590}" type="presParOf" srcId="{28FEECB7-F98D-43C2-936A-187D67B7C56D}" destId="{15F501B5-D397-4CBA-B57A-1A012D9ACB26}" srcOrd="1" destOrd="0" presId="urn:microsoft.com/office/officeart/2005/8/layout/hierarchy2"/>
    <dgm:cxn modelId="{3F3EDDFD-8561-4D1D-9914-DB646C2E8646}" type="presParOf" srcId="{15F501B5-D397-4CBA-B57A-1A012D9ACB26}" destId="{48E6539C-5704-4FEA-950A-D70C25B1DFE7}" srcOrd="0" destOrd="0" presId="urn:microsoft.com/office/officeart/2005/8/layout/hierarchy2"/>
    <dgm:cxn modelId="{C15FA6B9-C5AE-4D7C-824D-B76D6361188C}" type="presParOf" srcId="{15F501B5-D397-4CBA-B57A-1A012D9ACB26}" destId="{FC27768C-A9FF-4528-8A1B-69C4E801D00D}" srcOrd="1" destOrd="0" presId="urn:microsoft.com/office/officeart/2005/8/layout/hierarchy2"/>
    <dgm:cxn modelId="{71B154EF-7C3F-4D96-87CA-E84A742CA13B}" type="presParOf" srcId="{28FEECB7-F98D-43C2-936A-187D67B7C56D}" destId="{5FAB33BC-D497-4F24-9CB7-B503DC931E5B}" srcOrd="2" destOrd="0" presId="urn:microsoft.com/office/officeart/2005/8/layout/hierarchy2"/>
    <dgm:cxn modelId="{CDD2B947-0A4C-49C0-944E-3AD1BFDA02A7}" type="presParOf" srcId="{5FAB33BC-D497-4F24-9CB7-B503DC931E5B}" destId="{3B8C1EB2-4C8D-4218-8024-57D2F3304A52}" srcOrd="0" destOrd="0" presId="urn:microsoft.com/office/officeart/2005/8/layout/hierarchy2"/>
    <dgm:cxn modelId="{D922CCDB-A876-4C72-9594-40092CBA21AA}" type="presParOf" srcId="{28FEECB7-F98D-43C2-936A-187D67B7C56D}" destId="{14F89855-CA59-4099-B53C-226BE44868C1}" srcOrd="3" destOrd="0" presId="urn:microsoft.com/office/officeart/2005/8/layout/hierarchy2"/>
    <dgm:cxn modelId="{CD4CE4F5-B243-41B3-874A-9B5BEB17F179}" type="presParOf" srcId="{14F89855-CA59-4099-B53C-226BE44868C1}" destId="{D7E33A1C-438C-4FF1-A1DA-944C05F588BD}" srcOrd="0" destOrd="0" presId="urn:microsoft.com/office/officeart/2005/8/layout/hierarchy2"/>
    <dgm:cxn modelId="{89D8065D-7C55-44CC-901E-3BDAC95D7765}" type="presParOf" srcId="{14F89855-CA59-4099-B53C-226BE44868C1}" destId="{9F7A6D34-5239-4FA0-8AF3-DAD47A6ADC5B}" srcOrd="1" destOrd="0" presId="urn:microsoft.com/office/officeart/2005/8/layout/hierarchy2"/>
    <dgm:cxn modelId="{07A16E1B-8422-4968-BFD3-AA0A2D7C5E34}" type="presParOf" srcId="{BEB7B858-FD05-4D0F-9136-61DCC1A053A9}" destId="{6E72E316-AC70-4B5C-882D-E15B6253F6C3}" srcOrd="1" destOrd="0" presId="urn:microsoft.com/office/officeart/2005/8/layout/hierarchy2"/>
    <dgm:cxn modelId="{F6CE5AC8-C568-4E3B-82DA-B4679D21F1B8}" type="presParOf" srcId="{6E72E316-AC70-4B5C-882D-E15B6253F6C3}" destId="{40AEACE7-8AFE-46A4-BF01-A4181F4B1A6F}" srcOrd="0" destOrd="0" presId="urn:microsoft.com/office/officeart/2005/8/layout/hierarchy2"/>
    <dgm:cxn modelId="{699AC86A-5943-4145-A891-FBDD1EB150BB}" type="presParOf" srcId="{6E72E316-AC70-4B5C-882D-E15B6253F6C3}" destId="{97347C35-17FB-4230-88A3-2974B85AC6B3}" srcOrd="1" destOrd="0" presId="urn:microsoft.com/office/officeart/2005/8/layout/hierarchy2"/>
    <dgm:cxn modelId="{5528E346-5BEC-4603-AC81-7CDE132060DA}" type="presParOf" srcId="{97347C35-17FB-4230-88A3-2974B85AC6B3}" destId="{C2A77B18-B5D4-41B0-A857-BB634A7BB71F}" srcOrd="0" destOrd="0" presId="urn:microsoft.com/office/officeart/2005/8/layout/hierarchy2"/>
    <dgm:cxn modelId="{BCF1618F-F40E-46FF-AE05-AD0B5D02B025}" type="presParOf" srcId="{C2A77B18-B5D4-41B0-A857-BB634A7BB71F}" destId="{0C2B9701-D689-4E7B-B3B5-2014F30EB3C6}" srcOrd="0" destOrd="0" presId="urn:microsoft.com/office/officeart/2005/8/layout/hierarchy2"/>
    <dgm:cxn modelId="{420FDD7E-7CB9-40A2-9F3E-32FDC41D3F75}" type="presParOf" srcId="{97347C35-17FB-4230-88A3-2974B85AC6B3}" destId="{4BE247E9-FB72-4A47-822E-6BD80295DF39}" srcOrd="1" destOrd="0" presId="urn:microsoft.com/office/officeart/2005/8/layout/hierarchy2"/>
    <dgm:cxn modelId="{8B2FB0BE-DDF8-4715-BD1B-82B51E005D16}" type="presParOf" srcId="{4BE247E9-FB72-4A47-822E-6BD80295DF39}" destId="{C8D13D2B-EBBF-4B0E-A406-4D6AD43F616C}" srcOrd="0" destOrd="0" presId="urn:microsoft.com/office/officeart/2005/8/layout/hierarchy2"/>
    <dgm:cxn modelId="{F0940674-3130-4240-B4BF-1A034F3E759E}" type="presParOf" srcId="{4BE247E9-FB72-4A47-822E-6BD80295DF39}" destId="{BCA558D4-966A-4146-A77E-580A34720EF5}" srcOrd="1" destOrd="0" presId="urn:microsoft.com/office/officeart/2005/8/layout/hierarchy2"/>
    <dgm:cxn modelId="{314E2A87-5974-46D7-B362-AEA2974C2E83}" type="presParOf" srcId="{97347C35-17FB-4230-88A3-2974B85AC6B3}" destId="{277AC7C0-72E7-4097-942F-C41CBDF6AE78}" srcOrd="2" destOrd="0" presId="urn:microsoft.com/office/officeart/2005/8/layout/hierarchy2"/>
    <dgm:cxn modelId="{12C92A60-7176-45D8-A75C-024954137994}" type="presParOf" srcId="{277AC7C0-72E7-4097-942F-C41CBDF6AE78}" destId="{6C30849A-B266-4CD0-8E2C-E361896CAF26}" srcOrd="0" destOrd="0" presId="urn:microsoft.com/office/officeart/2005/8/layout/hierarchy2"/>
    <dgm:cxn modelId="{C690F8FA-FD32-4373-BAE3-950A61650190}" type="presParOf" srcId="{97347C35-17FB-4230-88A3-2974B85AC6B3}" destId="{4821F586-21B7-492C-A050-5780724C3866}" srcOrd="3" destOrd="0" presId="urn:microsoft.com/office/officeart/2005/8/layout/hierarchy2"/>
    <dgm:cxn modelId="{C1776E9F-749A-44D5-87E0-779B57F4EF0C}" type="presParOf" srcId="{4821F586-21B7-492C-A050-5780724C3866}" destId="{1426CFD6-F890-4FF5-A198-44C9DC8023A9}" srcOrd="0" destOrd="0" presId="urn:microsoft.com/office/officeart/2005/8/layout/hierarchy2"/>
    <dgm:cxn modelId="{F024F98B-BF06-460D-AA86-7540D68830A1}" type="presParOf" srcId="{4821F586-21B7-492C-A050-5780724C3866}" destId="{EFC2708F-6386-4E12-BEF6-F48647D61AFB}" srcOrd="1" destOrd="0" presId="urn:microsoft.com/office/officeart/2005/8/layout/hierarchy2"/>
    <dgm:cxn modelId="{BBD937EC-22A0-4ECE-9CAB-95915E34E632}" type="presParOf" srcId="{BEB7B858-FD05-4D0F-9136-61DCC1A053A9}" destId="{44EB35B0-5A1D-44C7-B7A7-845F4DEBAD37}" srcOrd="2" destOrd="0" presId="urn:microsoft.com/office/officeart/2005/8/layout/hierarchy2"/>
    <dgm:cxn modelId="{47947611-B1A6-47AA-AFD0-84BB3398D0A1}" type="presParOf" srcId="{44EB35B0-5A1D-44C7-B7A7-845F4DEBAD37}" destId="{1B39FE2D-F901-4CF9-897E-C670E01B1624}" srcOrd="0" destOrd="0" presId="urn:microsoft.com/office/officeart/2005/8/layout/hierarchy2"/>
    <dgm:cxn modelId="{930BC408-0B03-41B7-977E-102A50C15249}" type="presParOf" srcId="{44EB35B0-5A1D-44C7-B7A7-845F4DEBAD37}" destId="{3BCB39BD-1E19-4A6B-BFBD-E12E0E1E4CFF}" srcOrd="1" destOrd="0" presId="urn:microsoft.com/office/officeart/2005/8/layout/hierarchy2"/>
    <dgm:cxn modelId="{12B2BE3C-85DA-4D28-BE3C-59323EA9F439}" type="presParOf" srcId="{3BCB39BD-1E19-4A6B-BFBD-E12E0E1E4CFF}" destId="{0BD8383F-041D-49C8-B1B8-8685FA0CB3CC}" srcOrd="0" destOrd="0" presId="urn:microsoft.com/office/officeart/2005/8/layout/hierarchy2"/>
    <dgm:cxn modelId="{44B5B78D-2CAF-45DE-B639-CB981B17A18D}" type="presParOf" srcId="{0BD8383F-041D-49C8-B1B8-8685FA0CB3CC}" destId="{38253994-03C6-4727-9C53-A9A73F647A3B}" srcOrd="0" destOrd="0" presId="urn:microsoft.com/office/officeart/2005/8/layout/hierarchy2"/>
    <dgm:cxn modelId="{ADB933E7-3A30-4B86-B2F3-7E5C9A9A4F05}" type="presParOf" srcId="{3BCB39BD-1E19-4A6B-BFBD-E12E0E1E4CFF}" destId="{D9A73CAB-6CEB-47AA-B373-A568561E5F5B}" srcOrd="1" destOrd="0" presId="urn:microsoft.com/office/officeart/2005/8/layout/hierarchy2"/>
    <dgm:cxn modelId="{BA0DB2A8-5A5F-4AC3-ACC7-09A1113178A5}" type="presParOf" srcId="{D9A73CAB-6CEB-47AA-B373-A568561E5F5B}" destId="{823A243B-CD79-4A86-914E-53B25C951354}" srcOrd="0" destOrd="0" presId="urn:microsoft.com/office/officeart/2005/8/layout/hierarchy2"/>
    <dgm:cxn modelId="{246906E0-1E64-45BA-AA33-9E2D2ACC3F43}" type="presParOf" srcId="{D9A73CAB-6CEB-47AA-B373-A568561E5F5B}" destId="{30F9254E-84B6-4DA9-A460-FF8BD883EC4F}" srcOrd="1" destOrd="0" presId="urn:microsoft.com/office/officeart/2005/8/layout/hierarchy2"/>
    <dgm:cxn modelId="{D7D5D072-E249-4837-9FB1-BF8AF5C0BC67}" type="presParOf" srcId="{3BCB39BD-1E19-4A6B-BFBD-E12E0E1E4CFF}" destId="{4D40F525-BBBE-4A72-9C33-10740B52A3A7}" srcOrd="2" destOrd="0" presId="urn:microsoft.com/office/officeart/2005/8/layout/hierarchy2"/>
    <dgm:cxn modelId="{973BA448-E706-4E41-83A7-C079C52DB377}" type="presParOf" srcId="{4D40F525-BBBE-4A72-9C33-10740B52A3A7}" destId="{150215E3-571F-4DC1-8823-E289A52286AC}" srcOrd="0" destOrd="0" presId="urn:microsoft.com/office/officeart/2005/8/layout/hierarchy2"/>
    <dgm:cxn modelId="{32039493-3140-4C4D-BEDA-1603495C0E23}" type="presParOf" srcId="{3BCB39BD-1E19-4A6B-BFBD-E12E0E1E4CFF}" destId="{1ADC8B90-6C71-40D8-B7BD-098FF2F4F0C5}" srcOrd="3" destOrd="0" presId="urn:microsoft.com/office/officeart/2005/8/layout/hierarchy2"/>
    <dgm:cxn modelId="{F4E2990F-EB13-4B9D-A4FB-4E9DFB5745B6}" type="presParOf" srcId="{1ADC8B90-6C71-40D8-B7BD-098FF2F4F0C5}" destId="{85E5A95C-9C5C-41BB-A4E0-0C96742AB1B4}" srcOrd="0" destOrd="0" presId="urn:microsoft.com/office/officeart/2005/8/layout/hierarchy2"/>
    <dgm:cxn modelId="{0996AF41-5A6F-4B9F-AB15-5FF8592EBB9F}" type="presParOf" srcId="{1ADC8B90-6C71-40D8-B7BD-098FF2F4F0C5}" destId="{4F38A3B7-2654-4145-B481-B50CFB3D7ADB}" srcOrd="1" destOrd="0" presId="urn:microsoft.com/office/officeart/2005/8/layout/hierarchy2"/>
    <dgm:cxn modelId="{871CC3F4-E2D9-4E0B-A600-86A08856FDB8}" type="presParOf" srcId="{BEB7B858-FD05-4D0F-9136-61DCC1A053A9}" destId="{F7DAC560-41FF-4859-85EE-2F01E8F415E8}" srcOrd="3" destOrd="0" presId="urn:microsoft.com/office/officeart/2005/8/layout/hierarchy2"/>
    <dgm:cxn modelId="{F968708F-C78A-49F9-8DC7-E5C1E18B9B19}" type="presParOf" srcId="{F7DAC560-41FF-4859-85EE-2F01E8F415E8}" destId="{EBDD0E33-E4C5-401C-8971-188C4CAA54A3}" srcOrd="0" destOrd="0" presId="urn:microsoft.com/office/officeart/2005/8/layout/hierarchy2"/>
    <dgm:cxn modelId="{A85C4B9C-F3A6-4423-8B80-D1E8867EBEDF}" type="presParOf" srcId="{F7DAC560-41FF-4859-85EE-2F01E8F415E8}" destId="{BF1E5CED-9744-48EF-8CF8-4DD04E7FCA5D}" srcOrd="1" destOrd="0" presId="urn:microsoft.com/office/officeart/2005/8/layout/hierarchy2"/>
    <dgm:cxn modelId="{A52F7E23-62D5-4AF9-94F1-380EE14E69F1}" type="presParOf" srcId="{BF1E5CED-9744-48EF-8CF8-4DD04E7FCA5D}" destId="{203BB09A-7C85-4C9F-8A89-21DB9D814648}" srcOrd="0" destOrd="0" presId="urn:microsoft.com/office/officeart/2005/8/layout/hierarchy2"/>
    <dgm:cxn modelId="{49796805-7048-421A-B27B-BD1F356D28EB}" type="presParOf" srcId="{203BB09A-7C85-4C9F-8A89-21DB9D814648}" destId="{FBBADAF3-9017-462A-9687-503430A38D49}" srcOrd="0" destOrd="0" presId="urn:microsoft.com/office/officeart/2005/8/layout/hierarchy2"/>
    <dgm:cxn modelId="{EDAD20BF-2BF9-4EFC-9B36-CE23A6AC08F1}" type="presParOf" srcId="{BF1E5CED-9744-48EF-8CF8-4DD04E7FCA5D}" destId="{A53E2ADE-CFF8-429D-8F2E-A786F8C30672}" srcOrd="1" destOrd="0" presId="urn:microsoft.com/office/officeart/2005/8/layout/hierarchy2"/>
    <dgm:cxn modelId="{AD02D9A5-B970-4EA1-992C-DC07A84D24F9}" type="presParOf" srcId="{A53E2ADE-CFF8-429D-8F2E-A786F8C30672}" destId="{7B3EB2E1-7DC2-43F8-9413-F47187F1AFF1}" srcOrd="0" destOrd="0" presId="urn:microsoft.com/office/officeart/2005/8/layout/hierarchy2"/>
    <dgm:cxn modelId="{8F151B4A-F27E-4F12-8669-4D8FB8811875}" type="presParOf" srcId="{A53E2ADE-CFF8-429D-8F2E-A786F8C30672}" destId="{05FD5291-E8AF-4549-AC4C-406288163D61}" srcOrd="1" destOrd="0" presId="urn:microsoft.com/office/officeart/2005/8/layout/hierarchy2"/>
    <dgm:cxn modelId="{B9D1F129-BE27-4037-B1DA-24585F713E92}" type="presParOf" srcId="{BF1E5CED-9744-48EF-8CF8-4DD04E7FCA5D}" destId="{1B5D7495-6586-4045-A84C-73D45B195AEA}" srcOrd="2" destOrd="0" presId="urn:microsoft.com/office/officeart/2005/8/layout/hierarchy2"/>
    <dgm:cxn modelId="{33F00A9F-1E9B-4AAC-A8F4-2224FD38A332}" type="presParOf" srcId="{1B5D7495-6586-4045-A84C-73D45B195AEA}" destId="{4C633103-8503-4449-B285-2925FAEE0486}" srcOrd="0" destOrd="0" presId="urn:microsoft.com/office/officeart/2005/8/layout/hierarchy2"/>
    <dgm:cxn modelId="{CE293C23-6C02-4AA0-8ACB-F2E0B8B4AD49}" type="presParOf" srcId="{BF1E5CED-9744-48EF-8CF8-4DD04E7FCA5D}" destId="{11CF2D23-14F1-4206-BCA4-09EFF0553BFB}" srcOrd="3" destOrd="0" presId="urn:microsoft.com/office/officeart/2005/8/layout/hierarchy2"/>
    <dgm:cxn modelId="{7804CB9C-5632-42E8-8780-58B9E0EAE632}" type="presParOf" srcId="{11CF2D23-14F1-4206-BCA4-09EFF0553BFB}" destId="{CED4BC4E-CA4B-42C6-B2FF-FCFEEFD1394F}" srcOrd="0" destOrd="0" presId="urn:microsoft.com/office/officeart/2005/8/layout/hierarchy2"/>
    <dgm:cxn modelId="{D8AA42F4-3DA8-4D34-8A54-5383A47AE196}" type="presParOf" srcId="{11CF2D23-14F1-4206-BCA4-09EFF0553BFB}" destId="{7FBA99FA-CEB6-40C1-8154-C9CB5B797F8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914FCBC-1CFD-407F-B144-C95F91532BA0}" type="doc">
      <dgm:prSet loTypeId="urn:microsoft.com/office/officeart/2005/8/layout/hProcess10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BC7E7FBB-B00E-469E-B3E4-C624354159AA}">
      <dgm:prSet phldrT="[文字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格物：起心動念</a:t>
          </a:r>
          <a:endParaRPr lang="zh-TW" altLang="en-US" sz="3600" dirty="0"/>
        </a:p>
      </dgm:t>
    </dgm:pt>
    <dgm:pt modelId="{EDB5BC87-93C3-4920-B7A0-82F5193E716E}" type="par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8E4BD2C8-6E9D-4D0B-B63C-3E4E663D75B1}" type="sib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C50592FF-A315-4DCD-A9C7-0B0C9BEF15E5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格：來、至</a:t>
          </a:r>
          <a:endParaRPr lang="zh-TW" altLang="en-US" sz="3600" dirty="0"/>
        </a:p>
      </dgm:t>
    </dgm:pt>
    <dgm:pt modelId="{0F0F45BB-23C7-474F-B899-57D75EB19813}" type="par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E0FA073C-88F9-4F7E-BB5B-B6FC1F24BE1E}" type="sib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1B8E5C9D-9CB4-4D08-A75E-3CDC822AA824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物：念</a:t>
          </a:r>
          <a:endParaRPr lang="zh-TW" altLang="en-US" sz="3600" dirty="0"/>
        </a:p>
      </dgm:t>
    </dgm:pt>
    <dgm:pt modelId="{659FDA95-95E8-4A5C-B472-CB1AE4AB017E}" type="par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CB2684B-7D46-4BF6-815B-FB1D253FE2DD}" type="sib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554449C-D2B4-4810-B1B3-48394E49CD4A}" type="pres">
      <dgm:prSet presAssocID="{E914FCBC-1CFD-407F-B144-C95F91532BA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9F9C695-92EC-495C-B6E1-9642127704DD}" type="pres">
      <dgm:prSet presAssocID="{BC7E7FBB-B00E-469E-B3E4-C624354159AA}" presName="composite" presStyleCnt="0"/>
      <dgm:spPr/>
    </dgm:pt>
    <dgm:pt modelId="{87D2946C-07B3-42D7-BD44-CE4768E32B5D}" type="pres">
      <dgm:prSet presAssocID="{BC7E7FBB-B00E-469E-B3E4-C624354159AA}" presName="imagSh" presStyleLbl="bgImgPlace1" presStyleIdx="0" presStyleCnt="1" custLinFactNeighborX="-29304" custLinFactNeighborY="-110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</dgm:spPr>
      <dgm:t>
        <a:bodyPr/>
        <a:lstStyle/>
        <a:p>
          <a:endParaRPr lang="zh-TW" altLang="en-US"/>
        </a:p>
      </dgm:t>
    </dgm:pt>
    <dgm:pt modelId="{F4B7F3B0-4285-4809-9C4E-44C0C5618C56}" type="pres">
      <dgm:prSet presAssocID="{BC7E7FBB-B00E-469E-B3E4-C624354159AA}" presName="txNode" presStyleLbl="node1" presStyleIdx="0" presStyleCnt="1" custScaleX="100000" custScaleY="100000" custLinFactNeighborX="-452" custLinFactNeighborY="-147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3A93DC6-29C7-4426-A346-9F603B27344C}" type="presOf" srcId="{1B8E5C9D-9CB4-4D08-A75E-3CDC822AA824}" destId="{F4B7F3B0-4285-4809-9C4E-44C0C5618C56}" srcOrd="0" destOrd="2" presId="urn:microsoft.com/office/officeart/2005/8/layout/hProcess10"/>
    <dgm:cxn modelId="{461AD2FB-707B-45CB-B16D-6E436D1306F9}" type="presOf" srcId="{BC7E7FBB-B00E-469E-B3E4-C624354159AA}" destId="{F4B7F3B0-4285-4809-9C4E-44C0C5618C56}" srcOrd="0" destOrd="0" presId="urn:microsoft.com/office/officeart/2005/8/layout/hProcess10"/>
    <dgm:cxn modelId="{3651AF03-B86A-4F6B-93C4-03D66205A65C}" srcId="{E914FCBC-1CFD-407F-B144-C95F91532BA0}" destId="{BC7E7FBB-B00E-469E-B3E4-C624354159AA}" srcOrd="0" destOrd="0" parTransId="{EDB5BC87-93C3-4920-B7A0-82F5193E716E}" sibTransId="{8E4BD2C8-6E9D-4D0B-B63C-3E4E663D75B1}"/>
    <dgm:cxn modelId="{CB62B729-64BD-458B-B16F-E68D99EE6CCE}" type="presOf" srcId="{C50592FF-A315-4DCD-A9C7-0B0C9BEF15E5}" destId="{F4B7F3B0-4285-4809-9C4E-44C0C5618C56}" srcOrd="0" destOrd="1" presId="urn:microsoft.com/office/officeart/2005/8/layout/hProcess10"/>
    <dgm:cxn modelId="{90375C58-5BB6-4012-A8A1-E5D339FC1026}" type="presOf" srcId="{E914FCBC-1CFD-407F-B144-C95F91532BA0}" destId="{B554449C-D2B4-4810-B1B3-48394E49CD4A}" srcOrd="0" destOrd="0" presId="urn:microsoft.com/office/officeart/2005/8/layout/hProcess10"/>
    <dgm:cxn modelId="{45FEBC2E-8144-411E-A904-DB480025F005}" srcId="{BC7E7FBB-B00E-469E-B3E4-C624354159AA}" destId="{1B8E5C9D-9CB4-4D08-A75E-3CDC822AA824}" srcOrd="1" destOrd="0" parTransId="{659FDA95-95E8-4A5C-B472-CB1AE4AB017E}" sibTransId="{BCB2684B-7D46-4BF6-815B-FB1D253FE2DD}"/>
    <dgm:cxn modelId="{814E1DC6-48FC-40BC-808E-FE2F3F859277}" srcId="{BC7E7FBB-B00E-469E-B3E4-C624354159AA}" destId="{C50592FF-A315-4DCD-A9C7-0B0C9BEF15E5}" srcOrd="0" destOrd="0" parTransId="{0F0F45BB-23C7-474F-B899-57D75EB19813}" sibTransId="{E0FA073C-88F9-4F7E-BB5B-B6FC1F24BE1E}"/>
    <dgm:cxn modelId="{9AD7C4A4-6149-48E2-84A9-132602F7AAC7}" type="presParOf" srcId="{B554449C-D2B4-4810-B1B3-48394E49CD4A}" destId="{E9F9C695-92EC-495C-B6E1-9642127704DD}" srcOrd="0" destOrd="0" presId="urn:microsoft.com/office/officeart/2005/8/layout/hProcess10"/>
    <dgm:cxn modelId="{B8FA8F14-D453-4C54-A038-CE7520FCA0D1}" type="presParOf" srcId="{E9F9C695-92EC-495C-B6E1-9642127704DD}" destId="{87D2946C-07B3-42D7-BD44-CE4768E32B5D}" srcOrd="0" destOrd="0" presId="urn:microsoft.com/office/officeart/2005/8/layout/hProcess10"/>
    <dgm:cxn modelId="{84F1C28E-4D49-444B-B9A5-4C60A3681F59}" type="presParOf" srcId="{E9F9C695-92EC-495C-B6E1-9642127704DD}" destId="{F4B7F3B0-4285-4809-9C4E-44C0C5618C56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6618787-A0D7-47B0-B28B-1F75232BC02B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18392986-9C6F-4897-A0D6-21F03DAA0D29}">
      <dgm:prSet phldrT="[文字]"/>
      <dgm:spPr/>
      <dgm:t>
        <a:bodyPr/>
        <a:lstStyle/>
        <a:p>
          <a:r>
            <a:rPr lang="zh-TW" altLang="en-US" dirty="0" smtClean="0"/>
            <a:t>格物</a:t>
          </a:r>
          <a:endParaRPr lang="zh-TW" altLang="en-US" dirty="0"/>
        </a:p>
      </dgm:t>
    </dgm:pt>
    <dgm:pt modelId="{D33EB854-E1B9-4611-AA7E-6BBAA64CE726}" type="par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52AC7AFE-70FA-4A49-B2EB-F4C247D9D963}" type="sib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CE5A0421-8A84-460E-976E-393C25D3CDC6}">
      <dgm:prSet phldrT="[文字]"/>
      <dgm:spPr/>
      <dgm:t>
        <a:bodyPr/>
        <a:lstStyle/>
        <a:p>
          <a:r>
            <a:rPr lang="zh-TW" altLang="en-US" dirty="0" smtClean="0"/>
            <a:t>起心動念</a:t>
          </a:r>
          <a:endParaRPr lang="zh-TW" altLang="en-US" dirty="0"/>
        </a:p>
      </dgm:t>
    </dgm:pt>
    <dgm:pt modelId="{60E3FF5F-F4F6-4B73-B476-80F71D694543}" type="par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3042C7B2-EA3F-4C54-A2CF-12AD3EB9DEBC}" type="sib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D72FB475-9968-4628-80E6-1B76E8A17BD6}">
      <dgm:prSet phldrT="[文字]"/>
      <dgm:spPr/>
      <dgm:t>
        <a:bodyPr/>
        <a:lstStyle/>
        <a:p>
          <a:r>
            <a:rPr lang="zh-TW" altLang="en-US" dirty="0" smtClean="0"/>
            <a:t>致知</a:t>
          </a:r>
          <a:endParaRPr lang="zh-TW" altLang="en-US" dirty="0"/>
        </a:p>
      </dgm:t>
    </dgm:pt>
    <dgm:pt modelId="{0055F3A4-96C6-4453-B6D3-91766E71BB3E}" type="par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1EA31118-6CC9-4948-9D20-B43BE245EDD3}" type="sib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E914C838-B8BB-476E-AFCE-D3CCF6773194}">
      <dgm:prSet phldrT="[文字]"/>
      <dgm:spPr/>
      <dgm:t>
        <a:bodyPr/>
        <a:lstStyle/>
        <a:p>
          <a:r>
            <a:rPr lang="zh-TW" altLang="en-US" dirty="0" smtClean="0"/>
            <a:t>覺察覺悟</a:t>
          </a:r>
          <a:endParaRPr lang="zh-TW" altLang="en-US" dirty="0"/>
        </a:p>
      </dgm:t>
    </dgm:pt>
    <dgm:pt modelId="{AE76D274-843C-48A7-A81A-D71061D0FE39}" type="par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2F0CA47F-0FED-4720-8CEC-DDFD2307927A}" type="sib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0F4E9030-3BD8-4DA7-A1DE-5B8686A6FF63}">
      <dgm:prSet phldrT="[文字]"/>
      <dgm:spPr/>
      <dgm:t>
        <a:bodyPr/>
        <a:lstStyle/>
        <a:p>
          <a:r>
            <a:rPr lang="zh-TW" altLang="en-US" dirty="0" smtClean="0"/>
            <a:t>公而無私</a:t>
          </a:r>
          <a:endParaRPr lang="zh-TW" altLang="en-US" dirty="0"/>
        </a:p>
      </dgm:t>
    </dgm:pt>
    <dgm:pt modelId="{69D6AEA3-4B8F-44A1-9927-748776B5EA84}" type="par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26FF5F4-4A03-40B0-B0C6-C41200F6703C}" type="sib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689C4B3-50F5-4AD5-8E23-3D1088B0F989}">
      <dgm:prSet phldrT="[文字]"/>
      <dgm:spPr/>
      <dgm:t>
        <a:bodyPr/>
        <a:lstStyle/>
        <a:p>
          <a:r>
            <a:rPr lang="zh-TW" altLang="en-US" dirty="0" smtClean="0"/>
            <a:t>誠意</a:t>
          </a:r>
          <a:endParaRPr lang="zh-TW" altLang="en-US" dirty="0"/>
        </a:p>
      </dgm:t>
    </dgm:pt>
    <dgm:pt modelId="{C7E53717-E5FF-497B-8237-D1F65D6195A1}" type="par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F0A8ADA8-8C7C-4C1B-9B2F-FA99AD33A34F}" type="sib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1DEE869B-4336-4C0B-9D9A-2A1CBF5E68CB}">
      <dgm:prSet phldrT="[文字]"/>
      <dgm:spPr/>
      <dgm:t>
        <a:bodyPr/>
        <a:lstStyle/>
        <a:p>
          <a:r>
            <a:rPr lang="zh-TW" altLang="en-US" dirty="0" smtClean="0"/>
            <a:t>真實不欺</a:t>
          </a:r>
          <a:endParaRPr lang="zh-TW" altLang="en-US" dirty="0"/>
        </a:p>
      </dgm:t>
    </dgm:pt>
    <dgm:pt modelId="{26FDA24E-51A7-40BA-9694-F1EE96D2916E}" type="par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04502EC4-6EEE-44C9-8E1A-17A35F5C199C}" type="sib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17D60837-7D54-4A39-89BA-134EDEA39EEA}">
      <dgm:prSet phldrT="[文字]"/>
      <dgm:spPr/>
      <dgm:t>
        <a:bodyPr/>
        <a:lstStyle/>
        <a:p>
          <a:r>
            <a:rPr lang="zh-TW" altLang="en-US" dirty="0" smtClean="0"/>
            <a:t>正心</a:t>
          </a:r>
          <a:endParaRPr lang="zh-TW" altLang="en-US" dirty="0"/>
        </a:p>
      </dgm:t>
    </dgm:pt>
    <dgm:pt modelId="{75413DD2-F1C6-40B2-82EE-2739C0650AF5}" type="par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E30BD61D-508E-49BF-97E3-30A0CB3DBBF9}" type="sib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3E2BCCF4-8392-4F8D-942D-472E86A2EF26}">
      <dgm:prSet phldrT="[文字]"/>
      <dgm:spPr/>
      <dgm:t>
        <a:bodyPr/>
        <a:lstStyle/>
        <a:p>
          <a:r>
            <a:rPr lang="zh-TW" altLang="en-US" dirty="0" smtClean="0"/>
            <a:t>開誠布公</a:t>
          </a:r>
          <a:endParaRPr lang="zh-TW" altLang="en-US" dirty="0"/>
        </a:p>
      </dgm:t>
    </dgm:pt>
    <dgm:pt modelId="{6FF9280A-382D-4BA3-A223-F2FAA4D80D0B}" type="par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4091A9FE-6078-4D85-8C4A-7023AC75ED86}" type="sib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E41362B0-4B59-4A56-9620-6652AD641AE3}">
      <dgm:prSet phldrT="[文字]"/>
      <dgm:spPr/>
      <dgm:t>
        <a:bodyPr/>
        <a:lstStyle/>
        <a:p>
          <a:r>
            <a:rPr lang="zh-TW" altLang="en-US" dirty="0" smtClean="0"/>
            <a:t>正而不偏</a:t>
          </a:r>
          <a:endParaRPr lang="zh-TW" altLang="en-US" dirty="0"/>
        </a:p>
      </dgm:t>
    </dgm:pt>
    <dgm:pt modelId="{7A762F21-F0AE-4C53-BBCE-ECEC30B186D8}" type="par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682A2BC0-083F-478A-B92B-7DFED17EDD87}" type="sib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A4BD0ED6-750E-4A5E-9D8A-38B2C35E9A09}" type="pres">
      <dgm:prSet presAssocID="{36618787-A0D7-47B0-B28B-1F75232BC02B}" presName="Name0" presStyleCnt="0">
        <dgm:presLayoutVars>
          <dgm:dir/>
          <dgm:animLvl val="lvl"/>
          <dgm:resizeHandles val="exact"/>
        </dgm:presLayoutVars>
      </dgm:prSet>
      <dgm:spPr/>
    </dgm:pt>
    <dgm:pt modelId="{3091C1A8-6119-42F2-A504-641ADF07EFF1}" type="pres">
      <dgm:prSet presAssocID="{18392986-9C6F-4897-A0D6-21F03DAA0D29}" presName="composite" presStyleCnt="0"/>
      <dgm:spPr/>
    </dgm:pt>
    <dgm:pt modelId="{2DE78E30-5084-4CFD-890E-2F558CBC1B7E}" type="pres">
      <dgm:prSet presAssocID="{18392986-9C6F-4897-A0D6-21F03DAA0D29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7B2455-1873-4E87-B6B5-9F55F574E916}" type="pres">
      <dgm:prSet presAssocID="{18392986-9C6F-4897-A0D6-21F03DAA0D29}" presName="desTx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7C1AC03-A345-4417-9B5D-524EEB0E6835}" type="pres">
      <dgm:prSet presAssocID="{52AC7AFE-70FA-4A49-B2EB-F4C247D9D963}" presName="space" presStyleCnt="0"/>
      <dgm:spPr/>
    </dgm:pt>
    <dgm:pt modelId="{E65A5930-BC42-4AEF-87B2-9F843B7835CB}" type="pres">
      <dgm:prSet presAssocID="{D72FB475-9968-4628-80E6-1B76E8A17BD6}" presName="composite" presStyleCnt="0"/>
      <dgm:spPr/>
    </dgm:pt>
    <dgm:pt modelId="{3D512D86-654D-4DD7-929F-A479CBC39F86}" type="pres">
      <dgm:prSet presAssocID="{D72FB475-9968-4628-80E6-1B76E8A17BD6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A698CE-6055-435D-911F-B4EB808C137D}" type="pres">
      <dgm:prSet presAssocID="{D72FB475-9968-4628-80E6-1B76E8A17BD6}" presName="desTx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A5905C-7C96-4984-A0CC-CE5D8B451DAE}" type="pres">
      <dgm:prSet presAssocID="{1EA31118-6CC9-4948-9D20-B43BE245EDD3}" presName="space" presStyleCnt="0"/>
      <dgm:spPr/>
    </dgm:pt>
    <dgm:pt modelId="{D5BB01D3-381B-41F9-901A-11383179266B}" type="pres">
      <dgm:prSet presAssocID="{8689C4B3-50F5-4AD5-8E23-3D1088B0F989}" presName="composite" presStyleCnt="0"/>
      <dgm:spPr/>
    </dgm:pt>
    <dgm:pt modelId="{CA896490-DBAF-4384-AA02-6B0A6F9ABB76}" type="pres">
      <dgm:prSet presAssocID="{8689C4B3-50F5-4AD5-8E23-3D1088B0F989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835880C-BF40-4B6D-A744-F838E75E8851}" type="pres">
      <dgm:prSet presAssocID="{8689C4B3-50F5-4AD5-8E23-3D1088B0F989}" presName="desTx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6145C9-4D3A-4AC3-8B10-CE1AA82DC2B9}" type="pres">
      <dgm:prSet presAssocID="{F0A8ADA8-8C7C-4C1B-9B2F-FA99AD33A34F}" presName="space" presStyleCnt="0"/>
      <dgm:spPr/>
    </dgm:pt>
    <dgm:pt modelId="{95479827-DA8C-4B3E-83AF-873B8B378CA2}" type="pres">
      <dgm:prSet presAssocID="{17D60837-7D54-4A39-89BA-134EDEA39EEA}" presName="composite" presStyleCnt="0"/>
      <dgm:spPr/>
    </dgm:pt>
    <dgm:pt modelId="{3985C92E-62EE-4BCF-9402-8141AF8B4C55}" type="pres">
      <dgm:prSet presAssocID="{17D60837-7D54-4A39-89BA-134EDEA39EEA}" presName="par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8DABCE-E595-475B-94DD-28CB82F90300}" type="pres">
      <dgm:prSet presAssocID="{17D60837-7D54-4A39-89BA-134EDEA39EEA}" presName="desTx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CF296C2-648D-4AB8-B889-2EE62E014309}" srcId="{17D60837-7D54-4A39-89BA-134EDEA39EEA}" destId="{0F4E9030-3BD8-4DA7-A1DE-5B8686A6FF63}" srcOrd="0" destOrd="0" parTransId="{69D6AEA3-4B8F-44A1-9927-748776B5EA84}" sibTransId="{826FF5F4-4A03-40B0-B0C6-C41200F6703C}"/>
    <dgm:cxn modelId="{BC3201E7-5D9B-40E1-BA68-57ED84C14DC1}" type="presOf" srcId="{CE5A0421-8A84-460E-976E-393C25D3CDC6}" destId="{837B2455-1873-4E87-B6B5-9F55F574E916}" srcOrd="0" destOrd="0" presId="urn:microsoft.com/office/officeart/2005/8/layout/chevron1"/>
    <dgm:cxn modelId="{74458AC7-6CE1-4DA1-8D8A-587DF642DC26}" srcId="{36618787-A0D7-47B0-B28B-1F75232BC02B}" destId="{D72FB475-9968-4628-80E6-1B76E8A17BD6}" srcOrd="1" destOrd="0" parTransId="{0055F3A4-96C6-4453-B6D3-91766E71BB3E}" sibTransId="{1EA31118-6CC9-4948-9D20-B43BE245EDD3}"/>
    <dgm:cxn modelId="{647F9479-681A-4CE7-ADE2-50396F4FEA63}" srcId="{17D60837-7D54-4A39-89BA-134EDEA39EEA}" destId="{E41362B0-4B59-4A56-9620-6652AD641AE3}" srcOrd="1" destOrd="0" parTransId="{7A762F21-F0AE-4C53-BBCE-ECEC30B186D8}" sibTransId="{682A2BC0-083F-478A-B92B-7DFED17EDD87}"/>
    <dgm:cxn modelId="{0F9279AC-4ADA-41B5-8088-B71A61674641}" srcId="{8689C4B3-50F5-4AD5-8E23-3D1088B0F989}" destId="{1DEE869B-4336-4C0B-9D9A-2A1CBF5E68CB}" srcOrd="0" destOrd="0" parTransId="{26FDA24E-51A7-40BA-9694-F1EE96D2916E}" sibTransId="{04502EC4-6EEE-44C9-8E1A-17A35F5C199C}"/>
    <dgm:cxn modelId="{3DE55130-1486-4463-AD9C-846FB548A039}" type="presOf" srcId="{3E2BCCF4-8392-4F8D-942D-472E86A2EF26}" destId="{3835880C-BF40-4B6D-A744-F838E75E8851}" srcOrd="0" destOrd="1" presId="urn:microsoft.com/office/officeart/2005/8/layout/chevron1"/>
    <dgm:cxn modelId="{CD7E86D6-62C9-4754-8DE2-4BCFCDAD55AB}" type="presOf" srcId="{36618787-A0D7-47B0-B28B-1F75232BC02B}" destId="{A4BD0ED6-750E-4A5E-9D8A-38B2C35E9A09}" srcOrd="0" destOrd="0" presId="urn:microsoft.com/office/officeart/2005/8/layout/chevron1"/>
    <dgm:cxn modelId="{FA06C76E-0FED-4782-B230-12657269DCAB}" type="presOf" srcId="{8689C4B3-50F5-4AD5-8E23-3D1088B0F989}" destId="{CA896490-DBAF-4384-AA02-6B0A6F9ABB76}" srcOrd="0" destOrd="0" presId="urn:microsoft.com/office/officeart/2005/8/layout/chevron1"/>
    <dgm:cxn modelId="{E9B11869-0AD0-4D9A-B517-DB9EE61A9CC4}" type="presOf" srcId="{E41362B0-4B59-4A56-9620-6652AD641AE3}" destId="{938DABCE-E595-475B-94DD-28CB82F90300}" srcOrd="0" destOrd="1" presId="urn:microsoft.com/office/officeart/2005/8/layout/chevron1"/>
    <dgm:cxn modelId="{E179947F-161B-452C-90B0-75F1A4CCE589}" srcId="{8689C4B3-50F5-4AD5-8E23-3D1088B0F989}" destId="{3E2BCCF4-8392-4F8D-942D-472E86A2EF26}" srcOrd="1" destOrd="0" parTransId="{6FF9280A-382D-4BA3-A223-F2FAA4D80D0B}" sibTransId="{4091A9FE-6078-4D85-8C4A-7023AC75ED86}"/>
    <dgm:cxn modelId="{F1AD1864-19B4-40DF-B191-C26937A91BC8}" type="presOf" srcId="{1DEE869B-4336-4C0B-9D9A-2A1CBF5E68CB}" destId="{3835880C-BF40-4B6D-A744-F838E75E8851}" srcOrd="0" destOrd="0" presId="urn:microsoft.com/office/officeart/2005/8/layout/chevron1"/>
    <dgm:cxn modelId="{1FE0D05E-BCBB-48DB-B813-D9D2569E1400}" type="presOf" srcId="{E914C838-B8BB-476E-AFCE-D3CCF6773194}" destId="{86A698CE-6055-435D-911F-B4EB808C137D}" srcOrd="0" destOrd="0" presId="urn:microsoft.com/office/officeart/2005/8/layout/chevron1"/>
    <dgm:cxn modelId="{32427B15-8944-430D-94D6-63E4A23F9917}" srcId="{36618787-A0D7-47B0-B28B-1F75232BC02B}" destId="{18392986-9C6F-4897-A0D6-21F03DAA0D29}" srcOrd="0" destOrd="0" parTransId="{D33EB854-E1B9-4611-AA7E-6BBAA64CE726}" sibTransId="{52AC7AFE-70FA-4A49-B2EB-F4C247D9D963}"/>
    <dgm:cxn modelId="{559AC6E6-ABD1-4606-A6AC-87F5D3EF5034}" srcId="{D72FB475-9968-4628-80E6-1B76E8A17BD6}" destId="{E914C838-B8BB-476E-AFCE-D3CCF6773194}" srcOrd="0" destOrd="0" parTransId="{AE76D274-843C-48A7-A81A-D71061D0FE39}" sibTransId="{2F0CA47F-0FED-4720-8CEC-DDFD2307927A}"/>
    <dgm:cxn modelId="{CF28BCDF-FBCB-4EE2-A80C-5A377654E9A3}" srcId="{36618787-A0D7-47B0-B28B-1F75232BC02B}" destId="{8689C4B3-50F5-4AD5-8E23-3D1088B0F989}" srcOrd="2" destOrd="0" parTransId="{C7E53717-E5FF-497B-8237-D1F65D6195A1}" sibTransId="{F0A8ADA8-8C7C-4C1B-9B2F-FA99AD33A34F}"/>
    <dgm:cxn modelId="{445711B0-6F5E-4AF0-A4F9-2E10AF572EAC}" type="presOf" srcId="{17D60837-7D54-4A39-89BA-134EDEA39EEA}" destId="{3985C92E-62EE-4BCF-9402-8141AF8B4C55}" srcOrd="0" destOrd="0" presId="urn:microsoft.com/office/officeart/2005/8/layout/chevron1"/>
    <dgm:cxn modelId="{579C879F-180B-4510-AB08-492B71513847}" type="presOf" srcId="{0F4E9030-3BD8-4DA7-A1DE-5B8686A6FF63}" destId="{938DABCE-E595-475B-94DD-28CB82F90300}" srcOrd="0" destOrd="0" presId="urn:microsoft.com/office/officeart/2005/8/layout/chevron1"/>
    <dgm:cxn modelId="{52BF5D1B-0D3F-42C5-919C-4609F7904BBB}" type="presOf" srcId="{D72FB475-9968-4628-80E6-1B76E8A17BD6}" destId="{3D512D86-654D-4DD7-929F-A479CBC39F86}" srcOrd="0" destOrd="0" presId="urn:microsoft.com/office/officeart/2005/8/layout/chevron1"/>
    <dgm:cxn modelId="{202FA4D8-9FE5-4FA9-ABD5-16EA0E3AB3CE}" srcId="{18392986-9C6F-4897-A0D6-21F03DAA0D29}" destId="{CE5A0421-8A84-460E-976E-393C25D3CDC6}" srcOrd="0" destOrd="0" parTransId="{60E3FF5F-F4F6-4B73-B476-80F71D694543}" sibTransId="{3042C7B2-EA3F-4C54-A2CF-12AD3EB9DEBC}"/>
    <dgm:cxn modelId="{FA273055-DE1F-4D17-BB6A-9F672C781EB7}" type="presOf" srcId="{18392986-9C6F-4897-A0D6-21F03DAA0D29}" destId="{2DE78E30-5084-4CFD-890E-2F558CBC1B7E}" srcOrd="0" destOrd="0" presId="urn:microsoft.com/office/officeart/2005/8/layout/chevron1"/>
    <dgm:cxn modelId="{777972DB-45BC-4F32-8C96-68A05B9FF587}" srcId="{36618787-A0D7-47B0-B28B-1F75232BC02B}" destId="{17D60837-7D54-4A39-89BA-134EDEA39EEA}" srcOrd="3" destOrd="0" parTransId="{75413DD2-F1C6-40B2-82EE-2739C0650AF5}" sibTransId="{E30BD61D-508E-49BF-97E3-30A0CB3DBBF9}"/>
    <dgm:cxn modelId="{638F9446-4ED1-4F24-BCEC-7F77668F06D2}" type="presParOf" srcId="{A4BD0ED6-750E-4A5E-9D8A-38B2C35E9A09}" destId="{3091C1A8-6119-42F2-A504-641ADF07EFF1}" srcOrd="0" destOrd="0" presId="urn:microsoft.com/office/officeart/2005/8/layout/chevron1"/>
    <dgm:cxn modelId="{DABBA7F6-B89D-4D89-9F45-2B4FC15D9C8E}" type="presParOf" srcId="{3091C1A8-6119-42F2-A504-641ADF07EFF1}" destId="{2DE78E30-5084-4CFD-890E-2F558CBC1B7E}" srcOrd="0" destOrd="0" presId="urn:microsoft.com/office/officeart/2005/8/layout/chevron1"/>
    <dgm:cxn modelId="{0CC0056D-EC6A-4A21-97FF-33324BA1C6A2}" type="presParOf" srcId="{3091C1A8-6119-42F2-A504-641ADF07EFF1}" destId="{837B2455-1873-4E87-B6B5-9F55F574E916}" srcOrd="1" destOrd="0" presId="urn:microsoft.com/office/officeart/2005/8/layout/chevron1"/>
    <dgm:cxn modelId="{A4C1395F-0D9D-430B-9377-74FAC03533BE}" type="presParOf" srcId="{A4BD0ED6-750E-4A5E-9D8A-38B2C35E9A09}" destId="{D7C1AC03-A345-4417-9B5D-524EEB0E6835}" srcOrd="1" destOrd="0" presId="urn:microsoft.com/office/officeart/2005/8/layout/chevron1"/>
    <dgm:cxn modelId="{519E51E2-67B8-41CF-BC86-C4F644081DBF}" type="presParOf" srcId="{A4BD0ED6-750E-4A5E-9D8A-38B2C35E9A09}" destId="{E65A5930-BC42-4AEF-87B2-9F843B7835CB}" srcOrd="2" destOrd="0" presId="urn:microsoft.com/office/officeart/2005/8/layout/chevron1"/>
    <dgm:cxn modelId="{6E19B2A9-2550-4768-9876-F8DEDC88E08A}" type="presParOf" srcId="{E65A5930-BC42-4AEF-87B2-9F843B7835CB}" destId="{3D512D86-654D-4DD7-929F-A479CBC39F86}" srcOrd="0" destOrd="0" presId="urn:microsoft.com/office/officeart/2005/8/layout/chevron1"/>
    <dgm:cxn modelId="{04F51873-8C16-4A22-B65B-B22747E45D32}" type="presParOf" srcId="{E65A5930-BC42-4AEF-87B2-9F843B7835CB}" destId="{86A698CE-6055-435D-911F-B4EB808C137D}" srcOrd="1" destOrd="0" presId="urn:microsoft.com/office/officeart/2005/8/layout/chevron1"/>
    <dgm:cxn modelId="{AD72FC2D-F4DE-4576-AE37-4E0C92C4A059}" type="presParOf" srcId="{A4BD0ED6-750E-4A5E-9D8A-38B2C35E9A09}" destId="{81A5905C-7C96-4984-A0CC-CE5D8B451DAE}" srcOrd="3" destOrd="0" presId="urn:microsoft.com/office/officeart/2005/8/layout/chevron1"/>
    <dgm:cxn modelId="{7FF57044-3F46-491A-BA60-EB9E91E0B0C2}" type="presParOf" srcId="{A4BD0ED6-750E-4A5E-9D8A-38B2C35E9A09}" destId="{D5BB01D3-381B-41F9-901A-11383179266B}" srcOrd="4" destOrd="0" presId="urn:microsoft.com/office/officeart/2005/8/layout/chevron1"/>
    <dgm:cxn modelId="{54115450-B903-4C53-9829-752779AF327A}" type="presParOf" srcId="{D5BB01D3-381B-41F9-901A-11383179266B}" destId="{CA896490-DBAF-4384-AA02-6B0A6F9ABB76}" srcOrd="0" destOrd="0" presId="urn:microsoft.com/office/officeart/2005/8/layout/chevron1"/>
    <dgm:cxn modelId="{31097EB5-B8C0-4F4B-A615-FE10AD0B0DC9}" type="presParOf" srcId="{D5BB01D3-381B-41F9-901A-11383179266B}" destId="{3835880C-BF40-4B6D-A744-F838E75E8851}" srcOrd="1" destOrd="0" presId="urn:microsoft.com/office/officeart/2005/8/layout/chevron1"/>
    <dgm:cxn modelId="{B182F4B9-38FD-4D23-9C84-F9A6409C9C53}" type="presParOf" srcId="{A4BD0ED6-750E-4A5E-9D8A-38B2C35E9A09}" destId="{AC6145C9-4D3A-4AC3-8B10-CE1AA82DC2B9}" srcOrd="5" destOrd="0" presId="urn:microsoft.com/office/officeart/2005/8/layout/chevron1"/>
    <dgm:cxn modelId="{8FD1E749-7B18-4B8C-8D11-255C8C7DCFFB}" type="presParOf" srcId="{A4BD0ED6-750E-4A5E-9D8A-38B2C35E9A09}" destId="{95479827-DA8C-4B3E-83AF-873B8B378CA2}" srcOrd="6" destOrd="0" presId="urn:microsoft.com/office/officeart/2005/8/layout/chevron1"/>
    <dgm:cxn modelId="{C61D07FC-570C-4C63-9762-40651C3CC117}" type="presParOf" srcId="{95479827-DA8C-4B3E-83AF-873B8B378CA2}" destId="{3985C92E-62EE-4BCF-9402-8141AF8B4C55}" srcOrd="0" destOrd="0" presId="urn:microsoft.com/office/officeart/2005/8/layout/chevron1"/>
    <dgm:cxn modelId="{D7218E4C-8BE2-4D27-977A-3E01D9B76D73}" type="presParOf" srcId="{95479827-DA8C-4B3E-83AF-873B8B378CA2}" destId="{938DABCE-E595-475B-94DD-28CB82F90300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E7DF231-0EDC-4864-8718-69870ED3E7B9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0DF04492-B41E-4687-B7E7-BD1A5DB027C1}">
      <dgm:prSet phldrT="[文字]" custT="1"/>
      <dgm:spPr/>
      <dgm:t>
        <a:bodyPr/>
        <a:lstStyle/>
        <a:p>
          <a:r>
            <a:rPr lang="zh-TW" altLang="en-US" sz="2800" dirty="0" smtClean="0"/>
            <a:t>君仁</a:t>
          </a:r>
          <a:endParaRPr lang="zh-TW" altLang="en-US" sz="2800" dirty="0"/>
        </a:p>
      </dgm:t>
    </dgm:pt>
    <dgm:pt modelId="{66F0EFCC-5627-46A3-A387-FBB1A2838AFC}" type="parTrans" cxnId="{6C1AC25E-0E3B-4E9B-B99A-B15984D63BEE}">
      <dgm:prSet/>
      <dgm:spPr/>
      <dgm:t>
        <a:bodyPr/>
        <a:lstStyle/>
        <a:p>
          <a:endParaRPr lang="zh-TW" altLang="en-US"/>
        </a:p>
      </dgm:t>
    </dgm:pt>
    <dgm:pt modelId="{F002B0D9-7E10-47C3-BC2F-6CC69AD9DDFF}" type="sibTrans" cxnId="{6C1AC25E-0E3B-4E9B-B99A-B15984D63BEE}">
      <dgm:prSet/>
      <dgm:spPr/>
      <dgm:t>
        <a:bodyPr/>
        <a:lstStyle/>
        <a:p>
          <a:endParaRPr lang="zh-TW" altLang="en-US"/>
        </a:p>
      </dgm:t>
    </dgm:pt>
    <dgm:pt modelId="{69A9DAAF-1FE9-49A4-B411-647221329300}">
      <dgm:prSet phldrT="[文字]" custT="1"/>
      <dgm:spPr>
        <a:solidFill>
          <a:schemeClr val="accent1">
            <a:lumMod val="75000"/>
          </a:schemeClr>
        </a:solidFill>
      </dgm:spPr>
      <dgm:t>
        <a:bodyPr vert="eaVert"/>
        <a:lstStyle/>
        <a:p>
          <a:r>
            <a:rPr lang="zh-TW" altLang="en-US" sz="2800" dirty="0" smtClean="0"/>
            <a:t>慈父</a:t>
          </a:r>
          <a:endParaRPr lang="zh-TW" altLang="en-US" sz="2800" dirty="0"/>
        </a:p>
      </dgm:t>
    </dgm:pt>
    <dgm:pt modelId="{B62BD815-A389-4AB2-884A-06A521A5E5B8}" type="parTrans" cxnId="{2F6A4B97-49C9-4594-A439-573F3DB091D5}">
      <dgm:prSet/>
      <dgm:spPr/>
      <dgm:t>
        <a:bodyPr/>
        <a:lstStyle/>
        <a:p>
          <a:endParaRPr lang="zh-TW" altLang="en-US"/>
        </a:p>
      </dgm:t>
    </dgm:pt>
    <dgm:pt modelId="{C3C79498-0920-4466-A243-62654ABAF6A6}" type="sibTrans" cxnId="{2F6A4B97-49C9-4594-A439-573F3DB091D5}">
      <dgm:prSet/>
      <dgm:spPr/>
      <dgm:t>
        <a:bodyPr/>
        <a:lstStyle/>
        <a:p>
          <a:endParaRPr lang="zh-TW" altLang="en-US"/>
        </a:p>
      </dgm:t>
    </dgm:pt>
    <dgm:pt modelId="{9E7ED49E-1140-44CB-9130-96615E6A9737}">
      <dgm:prSet phldrT="[文字]" custT="1"/>
      <dgm:spPr>
        <a:solidFill>
          <a:schemeClr val="accent2">
            <a:lumMod val="75000"/>
          </a:schemeClr>
        </a:solidFill>
      </dgm:spPr>
      <dgm:t>
        <a:bodyPr vert="eaVert"/>
        <a:lstStyle/>
        <a:p>
          <a:r>
            <a:rPr lang="zh-TW" altLang="en-US" sz="2800" dirty="0" smtClean="0"/>
            <a:t>孝子</a:t>
          </a:r>
          <a:endParaRPr lang="zh-TW" altLang="en-US" sz="2800" dirty="0"/>
        </a:p>
      </dgm:t>
    </dgm:pt>
    <dgm:pt modelId="{8E7664A6-67F7-455C-8066-A5792798F93B}" type="parTrans" cxnId="{27ED8BCE-D4D7-4886-A82F-D319F0368BC6}">
      <dgm:prSet/>
      <dgm:spPr/>
      <dgm:t>
        <a:bodyPr/>
        <a:lstStyle/>
        <a:p>
          <a:endParaRPr lang="zh-TW" altLang="en-US"/>
        </a:p>
      </dgm:t>
    </dgm:pt>
    <dgm:pt modelId="{30B07E21-CB46-4C0B-A361-D77A65402BBC}" type="sibTrans" cxnId="{27ED8BCE-D4D7-4886-A82F-D319F0368BC6}">
      <dgm:prSet/>
      <dgm:spPr/>
      <dgm:t>
        <a:bodyPr/>
        <a:lstStyle/>
        <a:p>
          <a:endParaRPr lang="zh-TW" altLang="en-US"/>
        </a:p>
      </dgm:t>
    </dgm:pt>
    <dgm:pt modelId="{5678AC46-4D97-4252-B1DE-1D36D9B2D327}">
      <dgm:prSet phldrT="[文字]" custT="1"/>
      <dgm:spPr/>
      <dgm:t>
        <a:bodyPr/>
        <a:lstStyle/>
        <a:p>
          <a:r>
            <a:rPr lang="zh-TW" altLang="en-US" sz="2800" dirty="0" smtClean="0"/>
            <a:t>臣敬</a:t>
          </a:r>
          <a:endParaRPr lang="zh-TW" altLang="en-US" sz="2800" dirty="0"/>
        </a:p>
      </dgm:t>
    </dgm:pt>
    <dgm:pt modelId="{43A23D9E-0B04-42B1-A9D3-B73D6F031475}" type="parTrans" cxnId="{2E100E71-7306-4A58-BB5B-36C20677E205}">
      <dgm:prSet/>
      <dgm:spPr/>
      <dgm:t>
        <a:bodyPr/>
        <a:lstStyle/>
        <a:p>
          <a:endParaRPr lang="zh-TW" altLang="en-US"/>
        </a:p>
      </dgm:t>
    </dgm:pt>
    <dgm:pt modelId="{D6627FCB-CACB-4B84-9B40-3CFB46B7D9AA}" type="sibTrans" cxnId="{2E100E71-7306-4A58-BB5B-36C20677E205}">
      <dgm:prSet/>
      <dgm:spPr/>
      <dgm:t>
        <a:bodyPr/>
        <a:lstStyle/>
        <a:p>
          <a:endParaRPr lang="zh-TW" altLang="en-US"/>
        </a:p>
      </dgm:t>
    </dgm:pt>
    <dgm:pt modelId="{02DBC15E-CDBC-42C9-8BBC-D59A2D0F59F2}" type="pres">
      <dgm:prSet presAssocID="{2E7DF231-0EDC-4864-8718-69870ED3E7B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7A8BD62-6FB2-4E19-B392-96491B2B3AF1}" type="pres">
      <dgm:prSet presAssocID="{0DF04492-B41E-4687-B7E7-BD1A5DB027C1}" presName="arrow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161165A-B98F-4D7B-A66F-7A3D9585731F}" type="pres">
      <dgm:prSet presAssocID="{9E7ED49E-1140-44CB-9130-96615E6A9737}" presName="arrow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E0F2F3B-C8D6-49FE-ACCF-80BD14C0E770}" type="pres">
      <dgm:prSet presAssocID="{5678AC46-4D97-4252-B1DE-1D36D9B2D327}" presName="arrow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D9E1E5-4837-420F-8746-E0C057FE734B}" type="pres">
      <dgm:prSet presAssocID="{69A9DAAF-1FE9-49A4-B411-647221329300}" presName="arrow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E100E71-7306-4A58-BB5B-36C20677E205}" srcId="{2E7DF231-0EDC-4864-8718-69870ED3E7B9}" destId="{5678AC46-4D97-4252-B1DE-1D36D9B2D327}" srcOrd="2" destOrd="0" parTransId="{43A23D9E-0B04-42B1-A9D3-B73D6F031475}" sibTransId="{D6627FCB-CACB-4B84-9B40-3CFB46B7D9AA}"/>
    <dgm:cxn modelId="{2F6A4B97-49C9-4594-A439-573F3DB091D5}" srcId="{2E7DF231-0EDC-4864-8718-69870ED3E7B9}" destId="{69A9DAAF-1FE9-49A4-B411-647221329300}" srcOrd="3" destOrd="0" parTransId="{B62BD815-A389-4AB2-884A-06A521A5E5B8}" sibTransId="{C3C79498-0920-4466-A243-62654ABAF6A6}"/>
    <dgm:cxn modelId="{4519A755-C026-46BD-8FB9-3C2105769924}" type="presOf" srcId="{69A9DAAF-1FE9-49A4-B411-647221329300}" destId="{40D9E1E5-4837-420F-8746-E0C057FE734B}" srcOrd="0" destOrd="0" presId="urn:microsoft.com/office/officeart/2005/8/layout/arrow5"/>
    <dgm:cxn modelId="{27ED8BCE-D4D7-4886-A82F-D319F0368BC6}" srcId="{2E7DF231-0EDC-4864-8718-69870ED3E7B9}" destId="{9E7ED49E-1140-44CB-9130-96615E6A9737}" srcOrd="1" destOrd="0" parTransId="{8E7664A6-67F7-455C-8066-A5792798F93B}" sibTransId="{30B07E21-CB46-4C0B-A361-D77A65402BBC}"/>
    <dgm:cxn modelId="{E6C196B5-E59D-411B-B4F1-9C7E632C34E4}" type="presOf" srcId="{9E7ED49E-1140-44CB-9130-96615E6A9737}" destId="{9161165A-B98F-4D7B-A66F-7A3D9585731F}" srcOrd="0" destOrd="0" presId="urn:microsoft.com/office/officeart/2005/8/layout/arrow5"/>
    <dgm:cxn modelId="{148C2D35-33EF-417A-9D7F-75BAA0DCFE2E}" type="presOf" srcId="{0DF04492-B41E-4687-B7E7-BD1A5DB027C1}" destId="{37A8BD62-6FB2-4E19-B392-96491B2B3AF1}" srcOrd="0" destOrd="0" presId="urn:microsoft.com/office/officeart/2005/8/layout/arrow5"/>
    <dgm:cxn modelId="{6C1AC25E-0E3B-4E9B-B99A-B15984D63BEE}" srcId="{2E7DF231-0EDC-4864-8718-69870ED3E7B9}" destId="{0DF04492-B41E-4687-B7E7-BD1A5DB027C1}" srcOrd="0" destOrd="0" parTransId="{66F0EFCC-5627-46A3-A387-FBB1A2838AFC}" sibTransId="{F002B0D9-7E10-47C3-BC2F-6CC69AD9DDFF}"/>
    <dgm:cxn modelId="{1B0B0CC3-389C-40E1-9060-DED1AC5575A4}" type="presOf" srcId="{5678AC46-4D97-4252-B1DE-1D36D9B2D327}" destId="{CE0F2F3B-C8D6-49FE-ACCF-80BD14C0E770}" srcOrd="0" destOrd="0" presId="urn:microsoft.com/office/officeart/2005/8/layout/arrow5"/>
    <dgm:cxn modelId="{0584AA1C-11B0-48A9-B19D-3EF1B6004072}" type="presOf" srcId="{2E7DF231-0EDC-4864-8718-69870ED3E7B9}" destId="{02DBC15E-CDBC-42C9-8BBC-D59A2D0F59F2}" srcOrd="0" destOrd="0" presId="urn:microsoft.com/office/officeart/2005/8/layout/arrow5"/>
    <dgm:cxn modelId="{EA5425DF-F867-4BC1-8254-3168C2E907C4}" type="presParOf" srcId="{02DBC15E-CDBC-42C9-8BBC-D59A2D0F59F2}" destId="{37A8BD62-6FB2-4E19-B392-96491B2B3AF1}" srcOrd="0" destOrd="0" presId="urn:microsoft.com/office/officeart/2005/8/layout/arrow5"/>
    <dgm:cxn modelId="{B11D0637-F181-4D7B-8499-44E652B581B3}" type="presParOf" srcId="{02DBC15E-CDBC-42C9-8BBC-D59A2D0F59F2}" destId="{9161165A-B98F-4D7B-A66F-7A3D9585731F}" srcOrd="1" destOrd="0" presId="urn:microsoft.com/office/officeart/2005/8/layout/arrow5"/>
    <dgm:cxn modelId="{C8762C98-D191-4430-89B6-27040BEA05B1}" type="presParOf" srcId="{02DBC15E-CDBC-42C9-8BBC-D59A2D0F59F2}" destId="{CE0F2F3B-C8D6-49FE-ACCF-80BD14C0E770}" srcOrd="2" destOrd="0" presId="urn:microsoft.com/office/officeart/2005/8/layout/arrow5"/>
    <dgm:cxn modelId="{01767C6C-0413-47C8-A1E4-5436FA102661}" type="presParOf" srcId="{02DBC15E-CDBC-42C9-8BBC-D59A2D0F59F2}" destId="{40D9E1E5-4837-420F-8746-E0C057FE734B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655EE92-E4AB-45AD-8D9D-43773D3D43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C38C4ED-2382-4AEE-AF79-3F189E40D50F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之，適也。譬，猶喻也。言適彼而以心度之。</a:t>
          </a:r>
          <a:endParaRPr lang="zh-TW" altLang="en-US" sz="3200" dirty="0"/>
        </a:p>
      </dgm:t>
    </dgm:pt>
    <dgm:pt modelId="{EC128869-F5AE-4B10-B9DB-0E6C830EB093}" type="parTrans" cxnId="{0E829107-DD0A-4A6D-9C7D-7FE8D227ED65}">
      <dgm:prSet/>
      <dgm:spPr/>
      <dgm:t>
        <a:bodyPr/>
        <a:lstStyle/>
        <a:p>
          <a:endParaRPr lang="zh-TW" altLang="en-US"/>
        </a:p>
      </dgm:t>
    </dgm:pt>
    <dgm:pt modelId="{A4A5765C-CAE4-4122-B0A9-EC673008AF4E}" type="sibTrans" cxnId="{0E829107-DD0A-4A6D-9C7D-7FE8D227ED65}">
      <dgm:prSet/>
      <dgm:spPr/>
      <dgm:t>
        <a:bodyPr/>
        <a:lstStyle/>
        <a:p>
          <a:endParaRPr lang="zh-TW" altLang="en-US"/>
        </a:p>
      </dgm:t>
    </dgm:pt>
    <dgm:pt modelId="{CC78C530-C39D-4FA0-8548-A742761F147A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宋朱熹</a:t>
          </a:r>
          <a:endParaRPr lang="zh-TW" altLang="en-US" sz="3200" dirty="0"/>
        </a:p>
      </dgm:t>
    </dgm:pt>
    <dgm:pt modelId="{91EE1322-1772-43C6-9E88-103B0A9CDF6C}" type="parTrans" cxnId="{BCE12E98-1DF8-4F99-9CCC-D366C965DC57}">
      <dgm:prSet/>
      <dgm:spPr/>
      <dgm:t>
        <a:bodyPr/>
        <a:lstStyle/>
        <a:p>
          <a:endParaRPr lang="zh-TW" altLang="en-US"/>
        </a:p>
      </dgm:t>
    </dgm:pt>
    <dgm:pt modelId="{795C2E91-EEFE-46ED-BCEA-4FDC2559E8CE}" type="sibTrans" cxnId="{BCE12E98-1DF8-4F99-9CCC-D366C965DC57}">
      <dgm:prSet/>
      <dgm:spPr/>
      <dgm:t>
        <a:bodyPr/>
        <a:lstStyle/>
        <a:p>
          <a:endParaRPr lang="zh-TW" altLang="en-US"/>
        </a:p>
      </dgm:t>
    </dgm:pt>
    <dgm:pt modelId="{FA41410E-2915-40A7-9F78-E70332C49DE8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之，猶於也。辟，猶偏也。</a:t>
          </a:r>
          <a:endParaRPr lang="zh-TW" altLang="en-US" sz="3200" dirty="0"/>
        </a:p>
      </dgm:t>
    </dgm:pt>
    <dgm:pt modelId="{91465031-2B4D-461E-99BC-AF2E917D2E26}" type="parTrans" cxnId="{69887D46-89E8-415A-B82A-42C7F3BEFE7C}">
      <dgm:prSet/>
      <dgm:spPr/>
      <dgm:t>
        <a:bodyPr/>
        <a:lstStyle/>
        <a:p>
          <a:endParaRPr lang="zh-TW" altLang="en-US"/>
        </a:p>
      </dgm:t>
    </dgm:pt>
    <dgm:pt modelId="{B9DE9200-093A-46B4-8A93-03C83ACC4B8A}" type="sibTrans" cxnId="{69887D46-89E8-415A-B82A-42C7F3BEFE7C}">
      <dgm:prSet/>
      <dgm:spPr/>
      <dgm:t>
        <a:bodyPr/>
        <a:lstStyle/>
        <a:p>
          <a:endParaRPr lang="zh-TW" altLang="en-US"/>
        </a:p>
      </dgm:t>
    </dgm:pt>
    <dgm:pt modelId="{FDEE68F1-5D46-46EC-8D78-284F784FCB7B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漢鄭玄</a:t>
          </a:r>
          <a:endParaRPr lang="zh-TW" altLang="en-US" sz="3200" dirty="0"/>
        </a:p>
      </dgm:t>
    </dgm:pt>
    <dgm:pt modelId="{69B97A48-B8A5-44F4-A227-39C6B3B43322}" type="parTrans" cxnId="{66978E52-EE9E-4201-897F-440147A9401D}">
      <dgm:prSet/>
      <dgm:spPr/>
      <dgm:t>
        <a:bodyPr/>
        <a:lstStyle/>
        <a:p>
          <a:endParaRPr lang="zh-TW" altLang="en-US"/>
        </a:p>
      </dgm:t>
    </dgm:pt>
    <dgm:pt modelId="{05E8A8C6-B0D8-42C1-B09D-9CB3FE2609DA}" type="sibTrans" cxnId="{66978E52-EE9E-4201-897F-440147A9401D}">
      <dgm:prSet/>
      <dgm:spPr/>
      <dgm:t>
        <a:bodyPr/>
        <a:lstStyle/>
        <a:p>
          <a:endParaRPr lang="zh-TW" altLang="en-US"/>
        </a:p>
      </dgm:t>
    </dgm:pt>
    <dgm:pt modelId="{D599CB63-8F77-4D3B-89B0-DFEB4F8CF95F}" type="pres">
      <dgm:prSet presAssocID="{1655EE92-E4AB-45AD-8D9D-43773D3D43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73706A5-5C24-47E2-86FC-8AE533AA36C3}" type="pres">
      <dgm:prSet presAssocID="{FDEE68F1-5D46-46EC-8D78-284F784FCB7B}" presName="root1" presStyleCnt="0"/>
      <dgm:spPr/>
      <dgm:t>
        <a:bodyPr/>
        <a:lstStyle/>
        <a:p>
          <a:endParaRPr lang="zh-TW" altLang="en-US"/>
        </a:p>
      </dgm:t>
    </dgm:pt>
    <dgm:pt modelId="{82EE0A56-94F3-4AC8-AA97-AD305A1FFB78}" type="pres">
      <dgm:prSet presAssocID="{FDEE68F1-5D46-46EC-8D78-284F784FCB7B}" presName="LevelOneTextNode" presStyleLbl="node0" presStyleIdx="0" presStyleCnt="2" custScaleX="516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5729F6-A659-445D-8679-5C2A7A0D9B2C}" type="pres">
      <dgm:prSet presAssocID="{FDEE68F1-5D46-46EC-8D78-284F784FCB7B}" presName="level2hierChild" presStyleCnt="0"/>
      <dgm:spPr/>
      <dgm:t>
        <a:bodyPr/>
        <a:lstStyle/>
        <a:p>
          <a:endParaRPr lang="zh-TW" altLang="en-US"/>
        </a:p>
      </dgm:t>
    </dgm:pt>
    <dgm:pt modelId="{E0C059F1-5CD6-42EF-8D43-6855082D6125}" type="pres">
      <dgm:prSet presAssocID="{EC128869-F5AE-4B10-B9DB-0E6C830EB09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2D57CF1-53FA-4B76-8952-F71954ECF288}" type="pres">
      <dgm:prSet presAssocID="{EC128869-F5AE-4B10-B9DB-0E6C830EB09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F36791F-8C95-4C9A-8D40-886B68E4A3F4}" type="pres">
      <dgm:prSet presAssocID="{1C38C4ED-2382-4AEE-AF79-3F189E40D50F}" presName="root2" presStyleCnt="0"/>
      <dgm:spPr/>
      <dgm:t>
        <a:bodyPr/>
        <a:lstStyle/>
        <a:p>
          <a:endParaRPr lang="zh-TW" altLang="en-US"/>
        </a:p>
      </dgm:t>
    </dgm:pt>
    <dgm:pt modelId="{82457FB2-A56B-4619-BF9B-7BD601D91950}" type="pres">
      <dgm:prSet presAssocID="{1C38C4ED-2382-4AEE-AF79-3F189E40D50F}" presName="LevelTwoTextNode" presStyleLbl="node2" presStyleIdx="0" presStyleCnt="2" custScaleX="1500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38BBE-0635-4816-852E-90868520F361}" type="pres">
      <dgm:prSet presAssocID="{1C38C4ED-2382-4AEE-AF79-3F189E40D50F}" presName="level3hierChild" presStyleCnt="0"/>
      <dgm:spPr/>
      <dgm:t>
        <a:bodyPr/>
        <a:lstStyle/>
        <a:p>
          <a:endParaRPr lang="zh-TW" altLang="en-US"/>
        </a:p>
      </dgm:t>
    </dgm:pt>
    <dgm:pt modelId="{64DEF8EB-FC44-4811-9598-723FDB6A26AB}" type="pres">
      <dgm:prSet presAssocID="{CC78C530-C39D-4FA0-8548-A742761F147A}" presName="root1" presStyleCnt="0"/>
      <dgm:spPr/>
      <dgm:t>
        <a:bodyPr/>
        <a:lstStyle/>
        <a:p>
          <a:endParaRPr lang="zh-TW" altLang="en-US"/>
        </a:p>
      </dgm:t>
    </dgm:pt>
    <dgm:pt modelId="{4BBA43B8-31CD-455E-BFFA-2D53ED8F677F}" type="pres">
      <dgm:prSet presAssocID="{CC78C530-C39D-4FA0-8548-A742761F147A}" presName="LevelOneTextNode" presStyleLbl="node0" presStyleIdx="1" presStyleCnt="2" custScaleX="516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F99FD2-0FBA-489B-83E2-38A965A1AA3B}" type="pres">
      <dgm:prSet presAssocID="{CC78C530-C39D-4FA0-8548-A742761F147A}" presName="level2hierChild" presStyleCnt="0"/>
      <dgm:spPr/>
      <dgm:t>
        <a:bodyPr/>
        <a:lstStyle/>
        <a:p>
          <a:endParaRPr lang="zh-TW" altLang="en-US"/>
        </a:p>
      </dgm:t>
    </dgm:pt>
    <dgm:pt modelId="{5912433F-6898-4E05-AF59-FB7993B9CCB5}" type="pres">
      <dgm:prSet presAssocID="{91465031-2B4D-461E-99BC-AF2E917D2E2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E6D665D6-912E-4821-B7E1-546A34A2B92B}" type="pres">
      <dgm:prSet presAssocID="{91465031-2B4D-461E-99BC-AF2E917D2E2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56AE73B4-D6F5-435E-981E-752A2724444C}" type="pres">
      <dgm:prSet presAssocID="{FA41410E-2915-40A7-9F78-E70332C49DE8}" presName="root2" presStyleCnt="0"/>
      <dgm:spPr/>
      <dgm:t>
        <a:bodyPr/>
        <a:lstStyle/>
        <a:p>
          <a:endParaRPr lang="zh-TW" altLang="en-US"/>
        </a:p>
      </dgm:t>
    </dgm:pt>
    <dgm:pt modelId="{B7EF5872-3CF3-457D-A489-0B94B001D236}" type="pres">
      <dgm:prSet presAssocID="{FA41410E-2915-40A7-9F78-E70332C49DE8}" presName="LevelTwoTextNode" presStyleLbl="node2" presStyleIdx="1" presStyleCnt="2" custScaleX="1500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F5FD1C-FEDD-4423-A631-3A53795E6669}" type="pres">
      <dgm:prSet presAssocID="{FA41410E-2915-40A7-9F78-E70332C49DE8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0AC5F27-2019-48EC-8D7D-319AF15C8645}" type="presOf" srcId="{1C38C4ED-2382-4AEE-AF79-3F189E40D50F}" destId="{82457FB2-A56B-4619-BF9B-7BD601D91950}" srcOrd="0" destOrd="0" presId="urn:microsoft.com/office/officeart/2005/8/layout/hierarchy2"/>
    <dgm:cxn modelId="{BCE12E98-1DF8-4F99-9CCC-D366C965DC57}" srcId="{1655EE92-E4AB-45AD-8D9D-43773D3D4303}" destId="{CC78C530-C39D-4FA0-8548-A742761F147A}" srcOrd="1" destOrd="0" parTransId="{91EE1322-1772-43C6-9E88-103B0A9CDF6C}" sibTransId="{795C2E91-EEFE-46ED-BCEA-4FDC2559E8CE}"/>
    <dgm:cxn modelId="{66978E52-EE9E-4201-897F-440147A9401D}" srcId="{1655EE92-E4AB-45AD-8D9D-43773D3D4303}" destId="{FDEE68F1-5D46-46EC-8D78-284F784FCB7B}" srcOrd="0" destOrd="0" parTransId="{69B97A48-B8A5-44F4-A227-39C6B3B43322}" sibTransId="{05E8A8C6-B0D8-42C1-B09D-9CB3FE2609DA}"/>
    <dgm:cxn modelId="{FF3413B9-0703-4A09-9EEF-CACB91995B17}" type="presOf" srcId="{1655EE92-E4AB-45AD-8D9D-43773D3D4303}" destId="{D599CB63-8F77-4D3B-89B0-DFEB4F8CF95F}" srcOrd="0" destOrd="0" presId="urn:microsoft.com/office/officeart/2005/8/layout/hierarchy2"/>
    <dgm:cxn modelId="{49446F7D-B874-4E2D-A275-180D28AFDA42}" type="presOf" srcId="{91465031-2B4D-461E-99BC-AF2E917D2E26}" destId="{5912433F-6898-4E05-AF59-FB7993B9CCB5}" srcOrd="0" destOrd="0" presId="urn:microsoft.com/office/officeart/2005/8/layout/hierarchy2"/>
    <dgm:cxn modelId="{3DFDD988-E6D1-4403-BF0A-2BA06D4E58A8}" type="presOf" srcId="{CC78C530-C39D-4FA0-8548-A742761F147A}" destId="{4BBA43B8-31CD-455E-BFFA-2D53ED8F677F}" srcOrd="0" destOrd="0" presId="urn:microsoft.com/office/officeart/2005/8/layout/hierarchy2"/>
    <dgm:cxn modelId="{A5B86000-7179-4F27-B9C2-16F8C1218499}" type="presOf" srcId="{EC128869-F5AE-4B10-B9DB-0E6C830EB093}" destId="{92D57CF1-53FA-4B76-8952-F71954ECF288}" srcOrd="1" destOrd="0" presId="urn:microsoft.com/office/officeart/2005/8/layout/hierarchy2"/>
    <dgm:cxn modelId="{45D516F7-5516-4A5C-B906-A9287E5BC45D}" type="presOf" srcId="{FDEE68F1-5D46-46EC-8D78-284F784FCB7B}" destId="{82EE0A56-94F3-4AC8-AA97-AD305A1FFB78}" srcOrd="0" destOrd="0" presId="urn:microsoft.com/office/officeart/2005/8/layout/hierarchy2"/>
    <dgm:cxn modelId="{CE5771DA-A308-4E79-8023-C9F4B0AE7EC9}" type="presOf" srcId="{EC128869-F5AE-4B10-B9DB-0E6C830EB093}" destId="{E0C059F1-5CD6-42EF-8D43-6855082D6125}" srcOrd="0" destOrd="0" presId="urn:microsoft.com/office/officeart/2005/8/layout/hierarchy2"/>
    <dgm:cxn modelId="{0E829107-DD0A-4A6D-9C7D-7FE8D227ED65}" srcId="{FDEE68F1-5D46-46EC-8D78-284F784FCB7B}" destId="{1C38C4ED-2382-4AEE-AF79-3F189E40D50F}" srcOrd="0" destOrd="0" parTransId="{EC128869-F5AE-4B10-B9DB-0E6C830EB093}" sibTransId="{A4A5765C-CAE4-4122-B0A9-EC673008AF4E}"/>
    <dgm:cxn modelId="{DE93E5EC-9A94-43FD-BB56-1E320B8D0840}" type="presOf" srcId="{FA41410E-2915-40A7-9F78-E70332C49DE8}" destId="{B7EF5872-3CF3-457D-A489-0B94B001D236}" srcOrd="0" destOrd="0" presId="urn:microsoft.com/office/officeart/2005/8/layout/hierarchy2"/>
    <dgm:cxn modelId="{69887D46-89E8-415A-B82A-42C7F3BEFE7C}" srcId="{CC78C530-C39D-4FA0-8548-A742761F147A}" destId="{FA41410E-2915-40A7-9F78-E70332C49DE8}" srcOrd="0" destOrd="0" parTransId="{91465031-2B4D-461E-99BC-AF2E917D2E26}" sibTransId="{B9DE9200-093A-46B4-8A93-03C83ACC4B8A}"/>
    <dgm:cxn modelId="{40710939-6DC2-4EA7-8C26-93D0B9F8E529}" type="presOf" srcId="{91465031-2B4D-461E-99BC-AF2E917D2E26}" destId="{E6D665D6-912E-4821-B7E1-546A34A2B92B}" srcOrd="1" destOrd="0" presId="urn:microsoft.com/office/officeart/2005/8/layout/hierarchy2"/>
    <dgm:cxn modelId="{52B4DC9B-D566-48F9-BBC0-EC18A944EDCB}" type="presParOf" srcId="{D599CB63-8F77-4D3B-89B0-DFEB4F8CF95F}" destId="{C73706A5-5C24-47E2-86FC-8AE533AA36C3}" srcOrd="0" destOrd="0" presId="urn:microsoft.com/office/officeart/2005/8/layout/hierarchy2"/>
    <dgm:cxn modelId="{FD089ABE-66AC-4DBB-B69D-68DF500EC188}" type="presParOf" srcId="{C73706A5-5C24-47E2-86FC-8AE533AA36C3}" destId="{82EE0A56-94F3-4AC8-AA97-AD305A1FFB78}" srcOrd="0" destOrd="0" presId="urn:microsoft.com/office/officeart/2005/8/layout/hierarchy2"/>
    <dgm:cxn modelId="{10BEF24C-0801-4186-AB16-F25F1A590909}" type="presParOf" srcId="{C73706A5-5C24-47E2-86FC-8AE533AA36C3}" destId="{2C5729F6-A659-445D-8679-5C2A7A0D9B2C}" srcOrd="1" destOrd="0" presId="urn:microsoft.com/office/officeart/2005/8/layout/hierarchy2"/>
    <dgm:cxn modelId="{C7499950-3ADB-4158-B2FE-A97DA06F0A52}" type="presParOf" srcId="{2C5729F6-A659-445D-8679-5C2A7A0D9B2C}" destId="{E0C059F1-5CD6-42EF-8D43-6855082D6125}" srcOrd="0" destOrd="0" presId="urn:microsoft.com/office/officeart/2005/8/layout/hierarchy2"/>
    <dgm:cxn modelId="{FB788B93-2090-4E28-A204-1DFF696C1CCE}" type="presParOf" srcId="{E0C059F1-5CD6-42EF-8D43-6855082D6125}" destId="{92D57CF1-53FA-4B76-8952-F71954ECF288}" srcOrd="0" destOrd="0" presId="urn:microsoft.com/office/officeart/2005/8/layout/hierarchy2"/>
    <dgm:cxn modelId="{75B0E60B-470B-410D-9F13-04E07B89CF84}" type="presParOf" srcId="{2C5729F6-A659-445D-8679-5C2A7A0D9B2C}" destId="{EF36791F-8C95-4C9A-8D40-886B68E4A3F4}" srcOrd="1" destOrd="0" presId="urn:microsoft.com/office/officeart/2005/8/layout/hierarchy2"/>
    <dgm:cxn modelId="{BD084E38-BB70-4F0D-9EAA-CEE270E21AB7}" type="presParOf" srcId="{EF36791F-8C95-4C9A-8D40-886B68E4A3F4}" destId="{82457FB2-A56B-4619-BF9B-7BD601D91950}" srcOrd="0" destOrd="0" presId="urn:microsoft.com/office/officeart/2005/8/layout/hierarchy2"/>
    <dgm:cxn modelId="{1AD4B93C-02CC-4930-ABC2-09E90DC4FA8C}" type="presParOf" srcId="{EF36791F-8C95-4C9A-8D40-886B68E4A3F4}" destId="{11338BBE-0635-4816-852E-90868520F361}" srcOrd="1" destOrd="0" presId="urn:microsoft.com/office/officeart/2005/8/layout/hierarchy2"/>
    <dgm:cxn modelId="{4516FD09-1DF6-4AED-8497-24B848CA30ED}" type="presParOf" srcId="{D599CB63-8F77-4D3B-89B0-DFEB4F8CF95F}" destId="{64DEF8EB-FC44-4811-9598-723FDB6A26AB}" srcOrd="1" destOrd="0" presId="urn:microsoft.com/office/officeart/2005/8/layout/hierarchy2"/>
    <dgm:cxn modelId="{AA3D8FEE-8566-43A1-9F1B-236AEE39E8D9}" type="presParOf" srcId="{64DEF8EB-FC44-4811-9598-723FDB6A26AB}" destId="{4BBA43B8-31CD-455E-BFFA-2D53ED8F677F}" srcOrd="0" destOrd="0" presId="urn:microsoft.com/office/officeart/2005/8/layout/hierarchy2"/>
    <dgm:cxn modelId="{1AB6A082-1EAB-48BD-9748-A8864EF27445}" type="presParOf" srcId="{64DEF8EB-FC44-4811-9598-723FDB6A26AB}" destId="{EFF99FD2-0FBA-489B-83E2-38A965A1AA3B}" srcOrd="1" destOrd="0" presId="urn:microsoft.com/office/officeart/2005/8/layout/hierarchy2"/>
    <dgm:cxn modelId="{AC194620-FC2F-4C46-8438-50E67F5A85CC}" type="presParOf" srcId="{EFF99FD2-0FBA-489B-83E2-38A965A1AA3B}" destId="{5912433F-6898-4E05-AF59-FB7993B9CCB5}" srcOrd="0" destOrd="0" presId="urn:microsoft.com/office/officeart/2005/8/layout/hierarchy2"/>
    <dgm:cxn modelId="{C6E4003A-0631-42B1-94D4-81F7DDC51EBE}" type="presParOf" srcId="{5912433F-6898-4E05-AF59-FB7993B9CCB5}" destId="{E6D665D6-912E-4821-B7E1-546A34A2B92B}" srcOrd="0" destOrd="0" presId="urn:microsoft.com/office/officeart/2005/8/layout/hierarchy2"/>
    <dgm:cxn modelId="{9D00A826-5FA7-4C7F-ACE0-F8A26C247CA1}" type="presParOf" srcId="{EFF99FD2-0FBA-489B-83E2-38A965A1AA3B}" destId="{56AE73B4-D6F5-435E-981E-752A2724444C}" srcOrd="1" destOrd="0" presId="urn:microsoft.com/office/officeart/2005/8/layout/hierarchy2"/>
    <dgm:cxn modelId="{9D07C6C7-6983-44BD-BC04-3951986BE505}" type="presParOf" srcId="{56AE73B4-D6F5-435E-981E-752A2724444C}" destId="{B7EF5872-3CF3-457D-A489-0B94B001D236}" srcOrd="0" destOrd="0" presId="urn:microsoft.com/office/officeart/2005/8/layout/hierarchy2"/>
    <dgm:cxn modelId="{4C584BBA-D10B-4155-B098-F88FEB9DE1F8}" type="presParOf" srcId="{56AE73B4-D6F5-435E-981E-752A2724444C}" destId="{9CF5FD1C-FEDD-4423-A631-3A53795E666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25FA1A3-6F38-4B77-A75D-9DE6138BE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0F3805F-95FF-4E62-BC47-2ECAA2E7A558}">
      <dgm:prSet phldrT="[文字]"/>
      <dgm:spPr/>
      <dgm:t>
        <a:bodyPr/>
        <a:lstStyle/>
        <a:p>
          <a:r>
            <a:rPr lang="zh-TW" altLang="en-US" dirty="0" smtClean="0"/>
            <a:t>親愛</a:t>
          </a:r>
          <a:endParaRPr lang="zh-TW" altLang="en-US" dirty="0"/>
        </a:p>
      </dgm:t>
    </dgm:pt>
    <dgm:pt modelId="{4CCC059D-87EF-4E68-9B38-BC38A4508051}" type="par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76BF5044-6A5F-4AF8-84F2-6C3E36D37442}" type="sib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F969B137-D645-4D00-9A5B-3DFA224F02EC}">
      <dgm:prSet phldrT="[文字]"/>
      <dgm:spPr/>
      <dgm:t>
        <a:bodyPr/>
        <a:lstStyle/>
        <a:p>
          <a:r>
            <a:rPr lang="zh-TW" altLang="en-US" dirty="0" smtClean="0"/>
            <a:t>賤惡</a:t>
          </a:r>
          <a:endParaRPr lang="zh-TW" altLang="en-US" dirty="0"/>
        </a:p>
      </dgm:t>
    </dgm:pt>
    <dgm:pt modelId="{B92A71B5-F218-4123-A4B0-A83D8AC6FF95}" type="par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B152C397-AD3B-4BB5-89D5-6C873AD22AA2}" type="sib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5E092A22-1ED0-45F3-8E8F-4241F48F1EC2}">
      <dgm:prSet phldrT="[文字]"/>
      <dgm:spPr/>
      <dgm:t>
        <a:bodyPr/>
        <a:lstStyle/>
        <a:p>
          <a:r>
            <a:rPr lang="zh-TW" altLang="en-US" dirty="0" smtClean="0"/>
            <a:t>畏敬</a:t>
          </a:r>
          <a:endParaRPr lang="zh-TW" altLang="en-US" dirty="0"/>
        </a:p>
      </dgm:t>
    </dgm:pt>
    <dgm:pt modelId="{249368C3-76C1-424D-B0AF-BA81CB7F9035}" type="par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4C232051-4C0C-4FA5-BE00-CC004281FB66}" type="sib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58E6CEF0-7460-4A3D-8564-0D13A9604129}">
      <dgm:prSet phldrT="[文字]"/>
      <dgm:spPr/>
      <dgm:t>
        <a:bodyPr/>
        <a:lstStyle/>
        <a:p>
          <a:r>
            <a:rPr lang="zh-TW" altLang="en-US" dirty="0" smtClean="0"/>
            <a:t>哀矜</a:t>
          </a:r>
          <a:endParaRPr lang="zh-TW" altLang="en-US" dirty="0"/>
        </a:p>
      </dgm:t>
    </dgm:pt>
    <dgm:pt modelId="{D2644B51-BF09-4B9D-8031-7DBF55E1A7A6}" type="par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B37371E1-0B5E-4342-9FC7-DBB9ED1939DC}" type="sib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7277F9FF-4B68-4DED-A83C-1A6D1A0173D4}">
      <dgm:prSet phldrT="[文字]"/>
      <dgm:spPr/>
      <dgm:t>
        <a:bodyPr/>
        <a:lstStyle/>
        <a:p>
          <a:r>
            <a:rPr lang="zh-TW" altLang="en-US" dirty="0" smtClean="0"/>
            <a:t>傲惰</a:t>
          </a:r>
          <a:endParaRPr lang="zh-TW" altLang="en-US" dirty="0"/>
        </a:p>
      </dgm:t>
    </dgm:pt>
    <dgm:pt modelId="{83A78CD8-5187-4A54-8983-42FB3A598E84}" type="par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2AFE1E9A-0E57-4268-9CF1-32B3B2B483AC}" type="sib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077EEB65-B79F-4BD9-8247-7DCFEF0AB39E}" type="pres">
      <dgm:prSet presAssocID="{225FA1A3-6F38-4B77-A75D-9DE6138BE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AFF3B6-5941-4D7D-9C0B-CF4FF45ED4E6}" type="pres">
      <dgm:prSet presAssocID="{40F3805F-95FF-4E62-BC47-2ECAA2E7A558}" presName="root1" presStyleCnt="0"/>
      <dgm:spPr/>
      <dgm:t>
        <a:bodyPr/>
        <a:lstStyle/>
        <a:p>
          <a:endParaRPr lang="zh-TW" altLang="en-US"/>
        </a:p>
      </dgm:t>
    </dgm:pt>
    <dgm:pt modelId="{7595D6F3-0336-4550-ACE4-C96A15B3A47A}" type="pres">
      <dgm:prSet presAssocID="{40F3805F-95FF-4E62-BC47-2ECAA2E7A558}" presName="LevelOneTextNode" presStyleLbl="node0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8C64E7-DFAF-4D11-A9A3-E8017EDAE6F8}" type="pres">
      <dgm:prSet presAssocID="{40F3805F-95FF-4E62-BC47-2ECAA2E7A558}" presName="level2hierChild" presStyleCnt="0"/>
      <dgm:spPr/>
      <dgm:t>
        <a:bodyPr/>
        <a:lstStyle/>
        <a:p>
          <a:endParaRPr lang="zh-TW" altLang="en-US"/>
        </a:p>
      </dgm:t>
    </dgm:pt>
    <dgm:pt modelId="{0E21B569-A00A-474F-B088-5A76D3CEA83B}" type="pres">
      <dgm:prSet presAssocID="{F969B137-D645-4D00-9A5B-3DFA224F02EC}" presName="root1" presStyleCnt="0"/>
      <dgm:spPr/>
      <dgm:t>
        <a:bodyPr/>
        <a:lstStyle/>
        <a:p>
          <a:endParaRPr lang="zh-TW" altLang="en-US"/>
        </a:p>
      </dgm:t>
    </dgm:pt>
    <dgm:pt modelId="{C13F5F23-0577-42BB-96F8-FE20D607E46D}" type="pres">
      <dgm:prSet presAssocID="{F969B137-D645-4D00-9A5B-3DFA224F02EC}" presName="LevelOneTextNode" presStyleLbl="node0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ADD0CB-1680-4DED-8807-F8242B582785}" type="pres">
      <dgm:prSet presAssocID="{F969B137-D645-4D00-9A5B-3DFA224F02EC}" presName="level2hierChild" presStyleCnt="0"/>
      <dgm:spPr/>
      <dgm:t>
        <a:bodyPr/>
        <a:lstStyle/>
        <a:p>
          <a:endParaRPr lang="zh-TW" altLang="en-US"/>
        </a:p>
      </dgm:t>
    </dgm:pt>
    <dgm:pt modelId="{8708B941-A9B6-4DF4-B564-7E97122F5223}" type="pres">
      <dgm:prSet presAssocID="{5E092A22-1ED0-45F3-8E8F-4241F48F1EC2}" presName="root1" presStyleCnt="0"/>
      <dgm:spPr/>
      <dgm:t>
        <a:bodyPr/>
        <a:lstStyle/>
        <a:p>
          <a:endParaRPr lang="zh-TW" altLang="en-US"/>
        </a:p>
      </dgm:t>
    </dgm:pt>
    <dgm:pt modelId="{BB33CB75-01A4-44A4-90F6-CA20C3AA82F8}" type="pres">
      <dgm:prSet presAssocID="{5E092A22-1ED0-45F3-8E8F-4241F48F1EC2}" presName="LevelOneTextNode" presStyleLbl="node0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94ADCE6-C873-4AF5-A5F9-02A90C98C851}" type="pres">
      <dgm:prSet presAssocID="{5E092A22-1ED0-45F3-8E8F-4241F48F1EC2}" presName="level2hierChild" presStyleCnt="0"/>
      <dgm:spPr/>
      <dgm:t>
        <a:bodyPr/>
        <a:lstStyle/>
        <a:p>
          <a:endParaRPr lang="zh-TW" altLang="en-US"/>
        </a:p>
      </dgm:t>
    </dgm:pt>
    <dgm:pt modelId="{51FB8457-5317-4EC2-A5DB-693075931909}" type="pres">
      <dgm:prSet presAssocID="{58E6CEF0-7460-4A3D-8564-0D13A9604129}" presName="root1" presStyleCnt="0"/>
      <dgm:spPr/>
      <dgm:t>
        <a:bodyPr/>
        <a:lstStyle/>
        <a:p>
          <a:endParaRPr lang="zh-TW" altLang="en-US"/>
        </a:p>
      </dgm:t>
    </dgm:pt>
    <dgm:pt modelId="{0189DCB9-18CD-482D-B3CA-66AA2720C0AA}" type="pres">
      <dgm:prSet presAssocID="{58E6CEF0-7460-4A3D-8564-0D13A9604129}" presName="LevelOneTextNode" presStyleLbl="node0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8634FF-C602-4721-BAD4-EE65D3E3FF77}" type="pres">
      <dgm:prSet presAssocID="{58E6CEF0-7460-4A3D-8564-0D13A9604129}" presName="level2hierChild" presStyleCnt="0"/>
      <dgm:spPr/>
      <dgm:t>
        <a:bodyPr/>
        <a:lstStyle/>
        <a:p>
          <a:endParaRPr lang="zh-TW" altLang="en-US"/>
        </a:p>
      </dgm:t>
    </dgm:pt>
    <dgm:pt modelId="{553F6DB1-21D8-4295-9553-502078578E02}" type="pres">
      <dgm:prSet presAssocID="{7277F9FF-4B68-4DED-A83C-1A6D1A0173D4}" presName="root1" presStyleCnt="0"/>
      <dgm:spPr/>
      <dgm:t>
        <a:bodyPr/>
        <a:lstStyle/>
        <a:p>
          <a:endParaRPr lang="zh-TW" altLang="en-US"/>
        </a:p>
      </dgm:t>
    </dgm:pt>
    <dgm:pt modelId="{D9C5437F-6081-41A1-994D-550295D7A5B3}" type="pres">
      <dgm:prSet presAssocID="{7277F9FF-4B68-4DED-A83C-1A6D1A0173D4}" presName="LevelOneTextNode" presStyleLbl="node0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9F1997-7D2B-4142-A5A3-6A4EC989E60F}" type="pres">
      <dgm:prSet presAssocID="{7277F9FF-4B68-4DED-A83C-1A6D1A0173D4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FDD12AB-2D72-4CFC-A48C-15C047905972}" type="presOf" srcId="{225FA1A3-6F38-4B77-A75D-9DE6138BEE03}" destId="{077EEB65-B79F-4BD9-8247-7DCFEF0AB39E}" srcOrd="0" destOrd="0" presId="urn:microsoft.com/office/officeart/2005/8/layout/hierarchy2"/>
    <dgm:cxn modelId="{4B6A0D2A-48A4-48F8-9029-7FD6E7831F76}" srcId="{225FA1A3-6F38-4B77-A75D-9DE6138BEE03}" destId="{5E092A22-1ED0-45F3-8E8F-4241F48F1EC2}" srcOrd="2" destOrd="0" parTransId="{249368C3-76C1-424D-B0AF-BA81CB7F9035}" sibTransId="{4C232051-4C0C-4FA5-BE00-CC004281FB66}"/>
    <dgm:cxn modelId="{7CFECF0F-CD79-4F1A-888B-28CB1F5FABD7}" type="presOf" srcId="{58E6CEF0-7460-4A3D-8564-0D13A9604129}" destId="{0189DCB9-18CD-482D-B3CA-66AA2720C0AA}" srcOrd="0" destOrd="0" presId="urn:microsoft.com/office/officeart/2005/8/layout/hierarchy2"/>
    <dgm:cxn modelId="{04CC329D-D5DD-4613-9B67-9F6F8287FA64}" type="presOf" srcId="{F969B137-D645-4D00-9A5B-3DFA224F02EC}" destId="{C13F5F23-0577-42BB-96F8-FE20D607E46D}" srcOrd="0" destOrd="0" presId="urn:microsoft.com/office/officeart/2005/8/layout/hierarchy2"/>
    <dgm:cxn modelId="{670D1C92-0242-4791-8915-7666AC0F0D5C}" srcId="{225FA1A3-6F38-4B77-A75D-9DE6138BEE03}" destId="{F969B137-D645-4D00-9A5B-3DFA224F02EC}" srcOrd="1" destOrd="0" parTransId="{B92A71B5-F218-4123-A4B0-A83D8AC6FF95}" sibTransId="{B152C397-AD3B-4BB5-89D5-6C873AD22AA2}"/>
    <dgm:cxn modelId="{39112A6E-E1D4-45CE-B53B-6173A933AD76}" srcId="{225FA1A3-6F38-4B77-A75D-9DE6138BEE03}" destId="{40F3805F-95FF-4E62-BC47-2ECAA2E7A558}" srcOrd="0" destOrd="0" parTransId="{4CCC059D-87EF-4E68-9B38-BC38A4508051}" sibTransId="{76BF5044-6A5F-4AF8-84F2-6C3E36D37442}"/>
    <dgm:cxn modelId="{4B36FCC6-31FD-4233-AFCA-D619F80ECA43}" type="presOf" srcId="{5E092A22-1ED0-45F3-8E8F-4241F48F1EC2}" destId="{BB33CB75-01A4-44A4-90F6-CA20C3AA82F8}" srcOrd="0" destOrd="0" presId="urn:microsoft.com/office/officeart/2005/8/layout/hierarchy2"/>
    <dgm:cxn modelId="{53A0CA9B-6BB3-4C91-92FF-F043A97E7636}" type="presOf" srcId="{40F3805F-95FF-4E62-BC47-2ECAA2E7A558}" destId="{7595D6F3-0336-4550-ACE4-C96A15B3A47A}" srcOrd="0" destOrd="0" presId="urn:microsoft.com/office/officeart/2005/8/layout/hierarchy2"/>
    <dgm:cxn modelId="{7886C9F0-C27F-4492-A0B2-6C993D38781D}" srcId="{225FA1A3-6F38-4B77-A75D-9DE6138BEE03}" destId="{7277F9FF-4B68-4DED-A83C-1A6D1A0173D4}" srcOrd="4" destOrd="0" parTransId="{83A78CD8-5187-4A54-8983-42FB3A598E84}" sibTransId="{2AFE1E9A-0E57-4268-9CF1-32B3B2B483AC}"/>
    <dgm:cxn modelId="{08237F20-8661-433F-8B93-7B9E58563F83}" type="presOf" srcId="{7277F9FF-4B68-4DED-A83C-1A6D1A0173D4}" destId="{D9C5437F-6081-41A1-994D-550295D7A5B3}" srcOrd="0" destOrd="0" presId="urn:microsoft.com/office/officeart/2005/8/layout/hierarchy2"/>
    <dgm:cxn modelId="{0D21617B-A869-417E-8822-42F15A1C57CD}" srcId="{225FA1A3-6F38-4B77-A75D-9DE6138BEE03}" destId="{58E6CEF0-7460-4A3D-8564-0D13A9604129}" srcOrd="3" destOrd="0" parTransId="{D2644B51-BF09-4B9D-8031-7DBF55E1A7A6}" sibTransId="{B37371E1-0B5E-4342-9FC7-DBB9ED1939DC}"/>
    <dgm:cxn modelId="{335A192A-2A8F-4C23-B31F-F75E438AAB44}" type="presParOf" srcId="{077EEB65-B79F-4BD9-8247-7DCFEF0AB39E}" destId="{26AFF3B6-5941-4D7D-9C0B-CF4FF45ED4E6}" srcOrd="0" destOrd="0" presId="urn:microsoft.com/office/officeart/2005/8/layout/hierarchy2"/>
    <dgm:cxn modelId="{F934C44E-77B5-4A25-A29E-95142E3F939F}" type="presParOf" srcId="{26AFF3B6-5941-4D7D-9C0B-CF4FF45ED4E6}" destId="{7595D6F3-0336-4550-ACE4-C96A15B3A47A}" srcOrd="0" destOrd="0" presId="urn:microsoft.com/office/officeart/2005/8/layout/hierarchy2"/>
    <dgm:cxn modelId="{A33EF5EF-EC31-4ABD-B54B-3B09CB8ED8EE}" type="presParOf" srcId="{26AFF3B6-5941-4D7D-9C0B-CF4FF45ED4E6}" destId="{CC8C64E7-DFAF-4D11-A9A3-E8017EDAE6F8}" srcOrd="1" destOrd="0" presId="urn:microsoft.com/office/officeart/2005/8/layout/hierarchy2"/>
    <dgm:cxn modelId="{8FF8A480-87FB-4113-8893-A14FCFA9EA37}" type="presParOf" srcId="{077EEB65-B79F-4BD9-8247-7DCFEF0AB39E}" destId="{0E21B569-A00A-474F-B088-5A76D3CEA83B}" srcOrd="1" destOrd="0" presId="urn:microsoft.com/office/officeart/2005/8/layout/hierarchy2"/>
    <dgm:cxn modelId="{C6D3121A-3E38-40E2-9B3F-897B5BCBB553}" type="presParOf" srcId="{0E21B569-A00A-474F-B088-5A76D3CEA83B}" destId="{C13F5F23-0577-42BB-96F8-FE20D607E46D}" srcOrd="0" destOrd="0" presId="urn:microsoft.com/office/officeart/2005/8/layout/hierarchy2"/>
    <dgm:cxn modelId="{ADDEDA8B-AAA2-4F85-ADF2-1FB027959F31}" type="presParOf" srcId="{0E21B569-A00A-474F-B088-5A76D3CEA83B}" destId="{98ADD0CB-1680-4DED-8807-F8242B582785}" srcOrd="1" destOrd="0" presId="urn:microsoft.com/office/officeart/2005/8/layout/hierarchy2"/>
    <dgm:cxn modelId="{AF614615-0E63-4791-BC3F-1A2A10F93D77}" type="presParOf" srcId="{077EEB65-B79F-4BD9-8247-7DCFEF0AB39E}" destId="{8708B941-A9B6-4DF4-B564-7E97122F5223}" srcOrd="2" destOrd="0" presId="urn:microsoft.com/office/officeart/2005/8/layout/hierarchy2"/>
    <dgm:cxn modelId="{CC94F238-20DD-41EE-B980-E8A919B62706}" type="presParOf" srcId="{8708B941-A9B6-4DF4-B564-7E97122F5223}" destId="{BB33CB75-01A4-44A4-90F6-CA20C3AA82F8}" srcOrd="0" destOrd="0" presId="urn:microsoft.com/office/officeart/2005/8/layout/hierarchy2"/>
    <dgm:cxn modelId="{9C159413-26D5-42B1-9B05-090BC3F50DEB}" type="presParOf" srcId="{8708B941-A9B6-4DF4-B564-7E97122F5223}" destId="{894ADCE6-C873-4AF5-A5F9-02A90C98C851}" srcOrd="1" destOrd="0" presId="urn:microsoft.com/office/officeart/2005/8/layout/hierarchy2"/>
    <dgm:cxn modelId="{E777166A-962E-4520-8360-1B1BED12524D}" type="presParOf" srcId="{077EEB65-B79F-4BD9-8247-7DCFEF0AB39E}" destId="{51FB8457-5317-4EC2-A5DB-693075931909}" srcOrd="3" destOrd="0" presId="urn:microsoft.com/office/officeart/2005/8/layout/hierarchy2"/>
    <dgm:cxn modelId="{2B38B9D2-AA16-4395-AF78-A18536F02DD8}" type="presParOf" srcId="{51FB8457-5317-4EC2-A5DB-693075931909}" destId="{0189DCB9-18CD-482D-B3CA-66AA2720C0AA}" srcOrd="0" destOrd="0" presId="urn:microsoft.com/office/officeart/2005/8/layout/hierarchy2"/>
    <dgm:cxn modelId="{3A102F62-DE52-45C1-8FB4-E02EE1447075}" type="presParOf" srcId="{51FB8457-5317-4EC2-A5DB-693075931909}" destId="{F68634FF-C602-4721-BAD4-EE65D3E3FF77}" srcOrd="1" destOrd="0" presId="urn:microsoft.com/office/officeart/2005/8/layout/hierarchy2"/>
    <dgm:cxn modelId="{937EB4B9-B6CF-4C46-BD75-8F72FE4FA3B3}" type="presParOf" srcId="{077EEB65-B79F-4BD9-8247-7DCFEF0AB39E}" destId="{553F6DB1-21D8-4295-9553-502078578E02}" srcOrd="4" destOrd="0" presId="urn:microsoft.com/office/officeart/2005/8/layout/hierarchy2"/>
    <dgm:cxn modelId="{703B98CE-D777-47F5-8B66-72A557F0D262}" type="presParOf" srcId="{553F6DB1-21D8-4295-9553-502078578E02}" destId="{D9C5437F-6081-41A1-994D-550295D7A5B3}" srcOrd="0" destOrd="0" presId="urn:microsoft.com/office/officeart/2005/8/layout/hierarchy2"/>
    <dgm:cxn modelId="{529E729A-8EF5-40D9-86CC-B205D7315E08}" type="presParOf" srcId="{553F6DB1-21D8-4295-9553-502078578E02}" destId="{C79F1997-7D2B-4142-A5A3-6A4EC989E6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59A410F-802F-4EDD-A928-D298825B625B}" type="doc">
      <dgm:prSet loTypeId="urn:microsoft.com/office/officeart/2008/layout/RadialCluster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A1E9F22-29B4-4716-9B56-93185CE5760D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絜矩（恕道）</a:t>
          </a:r>
          <a:endParaRPr lang="zh-TW" altLang="en-US" sz="3200" dirty="0"/>
        </a:p>
      </dgm:t>
    </dgm:pt>
    <dgm:pt modelId="{C57360CF-7C93-43F9-BB2B-EB2E33EE94C6}" type="parTrans" cxnId="{57F955AF-D0E0-45A0-B4CB-16D83AD004D6}">
      <dgm:prSet/>
      <dgm:spPr/>
      <dgm:t>
        <a:bodyPr/>
        <a:lstStyle/>
        <a:p>
          <a:endParaRPr lang="zh-TW" altLang="en-US"/>
        </a:p>
      </dgm:t>
    </dgm:pt>
    <dgm:pt modelId="{93D6D9A2-B8A6-444C-AE19-91A42CD081BD}" type="sibTrans" cxnId="{57F955AF-D0E0-45A0-B4CB-16D83AD004D6}">
      <dgm:prSet/>
      <dgm:spPr/>
      <dgm:t>
        <a:bodyPr/>
        <a:lstStyle/>
        <a:p>
          <a:endParaRPr lang="zh-TW" altLang="en-US"/>
        </a:p>
      </dgm:t>
    </dgm:pt>
    <dgm:pt modelId="{0D3D0369-EAC1-46D9-860F-230025B354BF}">
      <dgm:prSet phldrT="[文字]" custT="1"/>
      <dgm:spPr/>
      <dgm:t>
        <a:bodyPr/>
        <a:lstStyle/>
        <a:p>
          <a:r>
            <a:rPr lang="zh-TW" altLang="en-US" sz="3200" dirty="0" smtClean="0"/>
            <a:t>上下</a:t>
          </a:r>
          <a:endParaRPr lang="zh-TW" altLang="en-US" sz="3200" dirty="0"/>
        </a:p>
      </dgm:t>
    </dgm:pt>
    <dgm:pt modelId="{9E03EC45-F15B-42FD-87C7-2F2563EC9DF2}" type="parTrans" cxnId="{78E8E2C7-DAEF-4CC8-9CEE-73A814DE0EE8}">
      <dgm:prSet/>
      <dgm:spPr/>
      <dgm:t>
        <a:bodyPr/>
        <a:lstStyle/>
        <a:p>
          <a:endParaRPr lang="zh-TW" altLang="en-US"/>
        </a:p>
      </dgm:t>
    </dgm:pt>
    <dgm:pt modelId="{2DB7273F-682D-49D7-999E-66DAC362C030}" type="sibTrans" cxnId="{78E8E2C7-DAEF-4CC8-9CEE-73A814DE0EE8}">
      <dgm:prSet/>
      <dgm:spPr/>
      <dgm:t>
        <a:bodyPr/>
        <a:lstStyle/>
        <a:p>
          <a:endParaRPr lang="zh-TW" altLang="en-US"/>
        </a:p>
      </dgm:t>
    </dgm:pt>
    <dgm:pt modelId="{0BF39609-23C3-4FB5-8050-ED0FD12D3A38}">
      <dgm:prSet phldrT="[文字]" custT="1"/>
      <dgm:spPr/>
      <dgm:t>
        <a:bodyPr/>
        <a:lstStyle/>
        <a:p>
          <a:r>
            <a:rPr lang="zh-TW" altLang="en-US" sz="3200" dirty="0" smtClean="0"/>
            <a:t>前後</a:t>
          </a:r>
          <a:endParaRPr lang="zh-TW" altLang="en-US" sz="3200" dirty="0"/>
        </a:p>
      </dgm:t>
    </dgm:pt>
    <dgm:pt modelId="{D4058D28-12D9-4DC7-91F2-BBFD70F7C293}" type="parTrans" cxnId="{1E4E78CD-8F20-4710-8DFC-644D1C626FEE}">
      <dgm:prSet/>
      <dgm:spPr/>
      <dgm:t>
        <a:bodyPr/>
        <a:lstStyle/>
        <a:p>
          <a:endParaRPr lang="zh-TW" altLang="en-US"/>
        </a:p>
      </dgm:t>
    </dgm:pt>
    <dgm:pt modelId="{7612B413-BA11-4448-9819-46716074DEC7}" type="sibTrans" cxnId="{1E4E78CD-8F20-4710-8DFC-644D1C626FEE}">
      <dgm:prSet/>
      <dgm:spPr/>
      <dgm:t>
        <a:bodyPr/>
        <a:lstStyle/>
        <a:p>
          <a:endParaRPr lang="zh-TW" altLang="en-US"/>
        </a:p>
      </dgm:t>
    </dgm:pt>
    <dgm:pt modelId="{E895BED5-4D82-4C16-BFFD-55D20FA925BF}">
      <dgm:prSet phldrT="[文字]" custT="1"/>
      <dgm:spPr/>
      <dgm:t>
        <a:bodyPr/>
        <a:lstStyle/>
        <a:p>
          <a:r>
            <a:rPr lang="zh-TW" altLang="en-US" sz="3200" dirty="0" smtClean="0"/>
            <a:t>左右</a:t>
          </a:r>
          <a:endParaRPr lang="zh-TW" altLang="en-US" sz="3200" dirty="0"/>
        </a:p>
      </dgm:t>
    </dgm:pt>
    <dgm:pt modelId="{B5361888-2EE7-4030-9A4C-66CDD141DF53}" type="parTrans" cxnId="{15A11993-903A-4745-86A6-72202A78B466}">
      <dgm:prSet/>
      <dgm:spPr/>
      <dgm:t>
        <a:bodyPr/>
        <a:lstStyle/>
        <a:p>
          <a:endParaRPr lang="zh-TW" altLang="en-US"/>
        </a:p>
      </dgm:t>
    </dgm:pt>
    <dgm:pt modelId="{A2C6D207-66BB-4A9F-9CA4-B967E4BF10BF}" type="sibTrans" cxnId="{15A11993-903A-4745-86A6-72202A78B466}">
      <dgm:prSet/>
      <dgm:spPr/>
      <dgm:t>
        <a:bodyPr/>
        <a:lstStyle/>
        <a:p>
          <a:endParaRPr lang="zh-TW" altLang="en-US"/>
        </a:p>
      </dgm:t>
    </dgm:pt>
    <dgm:pt modelId="{9A5105BA-23F3-490D-9A5A-A9E13392A41B}" type="pres">
      <dgm:prSet presAssocID="{159A410F-802F-4EDD-A928-D298825B625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09532840-44E8-44F6-BA94-945878708414}" type="pres">
      <dgm:prSet presAssocID="{BA1E9F22-29B4-4716-9B56-93185CE5760D}" presName="singleCycle" presStyleCnt="0"/>
      <dgm:spPr/>
      <dgm:t>
        <a:bodyPr/>
        <a:lstStyle/>
        <a:p>
          <a:endParaRPr lang="zh-TW" altLang="en-US"/>
        </a:p>
      </dgm:t>
    </dgm:pt>
    <dgm:pt modelId="{C72F4E2C-1104-4A82-BC2A-4635EAAFCD52}" type="pres">
      <dgm:prSet presAssocID="{BA1E9F22-29B4-4716-9B56-93185CE5760D}" presName="singleCenter" presStyleLbl="node1" presStyleIdx="0" presStyleCnt="4" custScaleX="160699" custLinFactNeighborY="-9131">
        <dgm:presLayoutVars>
          <dgm:chMax val="7"/>
          <dgm:chPref val="7"/>
        </dgm:presLayoutVars>
      </dgm:prSet>
      <dgm:spPr/>
      <dgm:t>
        <a:bodyPr/>
        <a:lstStyle/>
        <a:p>
          <a:endParaRPr lang="zh-TW" altLang="en-US"/>
        </a:p>
      </dgm:t>
    </dgm:pt>
    <dgm:pt modelId="{52891835-B285-48AC-8ED2-D9077FE8FACF}" type="pres">
      <dgm:prSet presAssocID="{9E03EC45-F15B-42FD-87C7-2F2563EC9DF2}" presName="Name56" presStyleLbl="parChTrans1D2" presStyleIdx="0" presStyleCnt="3"/>
      <dgm:spPr/>
      <dgm:t>
        <a:bodyPr/>
        <a:lstStyle/>
        <a:p>
          <a:endParaRPr lang="zh-TW" altLang="en-US"/>
        </a:p>
      </dgm:t>
    </dgm:pt>
    <dgm:pt modelId="{A11B52EB-24BA-4737-AB7F-D92C2BE141E7}" type="pres">
      <dgm:prSet presAssocID="{0D3D0369-EAC1-46D9-860F-230025B354BF}" presName="text0" presStyleLbl="node1" presStyleIdx="1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74AA52-93DE-4BA2-A9AC-A0A82863A25A}" type="pres">
      <dgm:prSet presAssocID="{D4058D28-12D9-4DC7-91F2-BBFD70F7C293}" presName="Name56" presStyleLbl="parChTrans1D2" presStyleIdx="1" presStyleCnt="3"/>
      <dgm:spPr/>
      <dgm:t>
        <a:bodyPr/>
        <a:lstStyle/>
        <a:p>
          <a:endParaRPr lang="zh-TW" altLang="en-US"/>
        </a:p>
      </dgm:t>
    </dgm:pt>
    <dgm:pt modelId="{005588F5-565C-4F9E-8B2C-1B3B99BD8AC1}" type="pres">
      <dgm:prSet presAssocID="{0BF39609-23C3-4FB5-8050-ED0FD12D3A38}" presName="text0" presStyleLbl="node1" presStyleIdx="2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120FC3-FF94-43F0-A5A0-0D030CAD9BD5}" type="pres">
      <dgm:prSet presAssocID="{B5361888-2EE7-4030-9A4C-66CDD141DF53}" presName="Name56" presStyleLbl="parChTrans1D2" presStyleIdx="2" presStyleCnt="3"/>
      <dgm:spPr/>
      <dgm:t>
        <a:bodyPr/>
        <a:lstStyle/>
        <a:p>
          <a:endParaRPr lang="zh-TW" altLang="en-US"/>
        </a:p>
      </dgm:t>
    </dgm:pt>
    <dgm:pt modelId="{4AEF0582-6D75-42B3-97E4-9903393E6164}" type="pres">
      <dgm:prSet presAssocID="{E895BED5-4D82-4C16-BFFD-55D20FA925BF}" presName="text0" presStyleLbl="node1" presStyleIdx="3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7F955AF-D0E0-45A0-B4CB-16D83AD004D6}" srcId="{159A410F-802F-4EDD-A928-D298825B625B}" destId="{BA1E9F22-29B4-4716-9B56-93185CE5760D}" srcOrd="0" destOrd="0" parTransId="{C57360CF-7C93-43F9-BB2B-EB2E33EE94C6}" sibTransId="{93D6D9A2-B8A6-444C-AE19-91A42CD081BD}"/>
    <dgm:cxn modelId="{15A11993-903A-4745-86A6-72202A78B466}" srcId="{BA1E9F22-29B4-4716-9B56-93185CE5760D}" destId="{E895BED5-4D82-4C16-BFFD-55D20FA925BF}" srcOrd="2" destOrd="0" parTransId="{B5361888-2EE7-4030-9A4C-66CDD141DF53}" sibTransId="{A2C6D207-66BB-4A9F-9CA4-B967E4BF10BF}"/>
    <dgm:cxn modelId="{1E4E78CD-8F20-4710-8DFC-644D1C626FEE}" srcId="{BA1E9F22-29B4-4716-9B56-93185CE5760D}" destId="{0BF39609-23C3-4FB5-8050-ED0FD12D3A38}" srcOrd="1" destOrd="0" parTransId="{D4058D28-12D9-4DC7-91F2-BBFD70F7C293}" sibTransId="{7612B413-BA11-4448-9819-46716074DEC7}"/>
    <dgm:cxn modelId="{227F6535-7255-4C6C-B74A-A4EB8638D9D4}" type="presOf" srcId="{E895BED5-4D82-4C16-BFFD-55D20FA925BF}" destId="{4AEF0582-6D75-42B3-97E4-9903393E6164}" srcOrd="0" destOrd="0" presId="urn:microsoft.com/office/officeart/2008/layout/RadialCluster"/>
    <dgm:cxn modelId="{EDD9A3B0-60AF-4508-A34F-65AA95ABC275}" type="presOf" srcId="{B5361888-2EE7-4030-9A4C-66CDD141DF53}" destId="{8C120FC3-FF94-43F0-A5A0-0D030CAD9BD5}" srcOrd="0" destOrd="0" presId="urn:microsoft.com/office/officeart/2008/layout/RadialCluster"/>
    <dgm:cxn modelId="{3CBFE931-18F7-40C6-9552-7B3BA5B75DBE}" type="presOf" srcId="{159A410F-802F-4EDD-A928-D298825B625B}" destId="{9A5105BA-23F3-490D-9A5A-A9E13392A41B}" srcOrd="0" destOrd="0" presId="urn:microsoft.com/office/officeart/2008/layout/RadialCluster"/>
    <dgm:cxn modelId="{B36F9C62-607C-47D6-82C8-1D51D854F10A}" type="presOf" srcId="{BA1E9F22-29B4-4716-9B56-93185CE5760D}" destId="{C72F4E2C-1104-4A82-BC2A-4635EAAFCD52}" srcOrd="0" destOrd="0" presId="urn:microsoft.com/office/officeart/2008/layout/RadialCluster"/>
    <dgm:cxn modelId="{A9EC35C4-2F83-4A17-8D9E-95F6D00EBACA}" type="presOf" srcId="{9E03EC45-F15B-42FD-87C7-2F2563EC9DF2}" destId="{52891835-B285-48AC-8ED2-D9077FE8FACF}" srcOrd="0" destOrd="0" presId="urn:microsoft.com/office/officeart/2008/layout/RadialCluster"/>
    <dgm:cxn modelId="{78E8E2C7-DAEF-4CC8-9CEE-73A814DE0EE8}" srcId="{BA1E9F22-29B4-4716-9B56-93185CE5760D}" destId="{0D3D0369-EAC1-46D9-860F-230025B354BF}" srcOrd="0" destOrd="0" parTransId="{9E03EC45-F15B-42FD-87C7-2F2563EC9DF2}" sibTransId="{2DB7273F-682D-49D7-999E-66DAC362C030}"/>
    <dgm:cxn modelId="{2A5DA48B-4358-470D-9DBC-D7119B608119}" type="presOf" srcId="{D4058D28-12D9-4DC7-91F2-BBFD70F7C293}" destId="{8E74AA52-93DE-4BA2-A9AC-A0A82863A25A}" srcOrd="0" destOrd="0" presId="urn:microsoft.com/office/officeart/2008/layout/RadialCluster"/>
    <dgm:cxn modelId="{A9819636-59B4-47D9-8EEB-54B2BEE783EC}" type="presOf" srcId="{0BF39609-23C3-4FB5-8050-ED0FD12D3A38}" destId="{005588F5-565C-4F9E-8B2C-1B3B99BD8AC1}" srcOrd="0" destOrd="0" presId="urn:microsoft.com/office/officeart/2008/layout/RadialCluster"/>
    <dgm:cxn modelId="{C6E48C72-517F-4143-A801-489822C838C5}" type="presOf" srcId="{0D3D0369-EAC1-46D9-860F-230025B354BF}" destId="{A11B52EB-24BA-4737-AB7F-D92C2BE141E7}" srcOrd="0" destOrd="0" presId="urn:microsoft.com/office/officeart/2008/layout/RadialCluster"/>
    <dgm:cxn modelId="{1B118819-6A9E-4328-A7AF-66669406DC5C}" type="presParOf" srcId="{9A5105BA-23F3-490D-9A5A-A9E13392A41B}" destId="{09532840-44E8-44F6-BA94-945878708414}" srcOrd="0" destOrd="0" presId="urn:microsoft.com/office/officeart/2008/layout/RadialCluster"/>
    <dgm:cxn modelId="{8C4EA069-3484-49FE-A6AD-1CF7E3CD8F90}" type="presParOf" srcId="{09532840-44E8-44F6-BA94-945878708414}" destId="{C72F4E2C-1104-4A82-BC2A-4635EAAFCD52}" srcOrd="0" destOrd="0" presId="urn:microsoft.com/office/officeart/2008/layout/RadialCluster"/>
    <dgm:cxn modelId="{6CDCAF57-4949-4EFB-A08A-9F38EAE239A6}" type="presParOf" srcId="{09532840-44E8-44F6-BA94-945878708414}" destId="{52891835-B285-48AC-8ED2-D9077FE8FACF}" srcOrd="1" destOrd="0" presId="urn:microsoft.com/office/officeart/2008/layout/RadialCluster"/>
    <dgm:cxn modelId="{4177A6F6-923C-4E43-973A-2D6A77302CB6}" type="presParOf" srcId="{09532840-44E8-44F6-BA94-945878708414}" destId="{A11B52EB-24BA-4737-AB7F-D92C2BE141E7}" srcOrd="2" destOrd="0" presId="urn:microsoft.com/office/officeart/2008/layout/RadialCluster"/>
    <dgm:cxn modelId="{27EF4BDF-E14A-4C36-9ED3-0B5C54023653}" type="presParOf" srcId="{09532840-44E8-44F6-BA94-945878708414}" destId="{8E74AA52-93DE-4BA2-A9AC-A0A82863A25A}" srcOrd="3" destOrd="0" presId="urn:microsoft.com/office/officeart/2008/layout/RadialCluster"/>
    <dgm:cxn modelId="{3A492CE8-222B-4937-A65B-9917C0205F40}" type="presParOf" srcId="{09532840-44E8-44F6-BA94-945878708414}" destId="{005588F5-565C-4F9E-8B2C-1B3B99BD8AC1}" srcOrd="4" destOrd="0" presId="urn:microsoft.com/office/officeart/2008/layout/RadialCluster"/>
    <dgm:cxn modelId="{01313F9F-E1A9-4D06-890D-9D9F96CA5A70}" type="presParOf" srcId="{09532840-44E8-44F6-BA94-945878708414}" destId="{8C120FC3-FF94-43F0-A5A0-0D030CAD9BD5}" srcOrd="5" destOrd="0" presId="urn:microsoft.com/office/officeart/2008/layout/RadialCluster"/>
    <dgm:cxn modelId="{2E3358AA-45CB-4A42-9936-1CBDFED6F0F4}" type="presParOf" srcId="{09532840-44E8-44F6-BA94-945878708414}" destId="{4AEF0582-6D75-42B3-97E4-9903393E616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1013997" y="12213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729814" y="323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791525" y="94051"/>
        <a:ext cx="1682262" cy="1140498"/>
      </dsp:txXfrm>
    </dsp:sp>
    <dsp:sp modelId="{F6B1BF36-E7FD-4725-A873-D230B4AA6EC0}">
      <dsp:nvSpPr>
        <dsp:cNvPr id="0" name=""/>
        <dsp:cNvSpPr/>
      </dsp:nvSpPr>
      <dsp:spPr>
        <a:xfrm>
          <a:off x="2261857" y="152883"/>
          <a:ext cx="1860567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2261857" y="152883"/>
        <a:ext cx="1860567" cy="1021556"/>
      </dsp:txXfrm>
    </dsp:sp>
    <dsp:sp modelId="{AD9BDEDE-B11D-4B44-8F45-53C3C12138C1}">
      <dsp:nvSpPr>
        <dsp:cNvPr id="0" name=""/>
        <dsp:cNvSpPr/>
      </dsp:nvSpPr>
      <dsp:spPr>
        <a:xfrm rot="5400000">
          <a:off x="2642450" y="26411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435215"/>
            <a:satOff val="-22063"/>
            <a:lumOff val="44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23E73-4E82-4EE4-A336-CF2AD106B628}">
      <dsp:nvSpPr>
        <dsp:cNvPr id="0" name=""/>
        <dsp:cNvSpPr/>
      </dsp:nvSpPr>
      <dsp:spPr>
        <a:xfrm>
          <a:off x="2358267" y="14521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419978" y="1513851"/>
        <a:ext cx="1682262" cy="1140498"/>
      </dsp:txXfrm>
    </dsp:sp>
    <dsp:sp modelId="{645DA5F1-5EA7-4354-B687-AE933DDF03E0}">
      <dsp:nvSpPr>
        <dsp:cNvPr id="0" name=""/>
        <dsp:cNvSpPr/>
      </dsp:nvSpPr>
      <dsp:spPr>
        <a:xfrm>
          <a:off x="3853019" y="1572683"/>
          <a:ext cx="1935148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大學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3853019" y="1572683"/>
        <a:ext cx="1935148" cy="1021556"/>
      </dsp:txXfrm>
    </dsp:sp>
    <dsp:sp modelId="{DF29331A-424F-45A1-87D2-073AB0A3C960}">
      <dsp:nvSpPr>
        <dsp:cNvPr id="0" name=""/>
        <dsp:cNvSpPr/>
      </dsp:nvSpPr>
      <dsp:spPr>
        <a:xfrm rot="5400000">
          <a:off x="4270903" y="40609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986720" y="28719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4048431" y="2933651"/>
        <a:ext cx="1682262" cy="1140498"/>
      </dsp:txXfrm>
    </dsp:sp>
    <dsp:sp modelId="{8366A906-D17A-4415-9505-D1AA0C3772D0}">
      <dsp:nvSpPr>
        <dsp:cNvPr id="0" name=""/>
        <dsp:cNvSpPr/>
      </dsp:nvSpPr>
      <dsp:spPr>
        <a:xfrm>
          <a:off x="5465994" y="2992483"/>
          <a:ext cx="1966102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5465994" y="2992483"/>
        <a:ext cx="1966102" cy="1021556"/>
      </dsp:txXfrm>
    </dsp:sp>
    <dsp:sp modelId="{B25FD068-0320-4873-A104-6F62ADE62338}">
      <dsp:nvSpPr>
        <dsp:cNvPr id="0" name=""/>
        <dsp:cNvSpPr/>
      </dsp:nvSpPr>
      <dsp:spPr>
        <a:xfrm>
          <a:off x="5615172" y="42917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5676883" y="4353451"/>
        <a:ext cx="1682262" cy="1140498"/>
      </dsp:txXfrm>
    </dsp:sp>
    <dsp:sp modelId="{BE1401BF-8081-424B-9D79-5153321290FF}">
      <dsp:nvSpPr>
        <dsp:cNvPr id="0" name=""/>
        <dsp:cNvSpPr/>
      </dsp:nvSpPr>
      <dsp:spPr>
        <a:xfrm>
          <a:off x="7051115" y="4412283"/>
          <a:ext cx="2052766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051115" y="4412283"/>
        <a:ext cx="2052766" cy="10215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1010317" y="951620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791107" y="34436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838709" y="82038"/>
        <a:ext cx="1297642" cy="879743"/>
      </dsp:txXfrm>
    </dsp:sp>
    <dsp:sp modelId="{F6B1BF36-E7FD-4725-A873-D230B4AA6EC0}">
      <dsp:nvSpPr>
        <dsp:cNvPr id="0" name=""/>
        <dsp:cNvSpPr/>
      </dsp:nvSpPr>
      <dsp:spPr>
        <a:xfrm>
          <a:off x="1795631" y="127419"/>
          <a:ext cx="1789668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1795631" y="127419"/>
        <a:ext cx="1789668" cy="787995"/>
      </dsp:txXfrm>
    </dsp:sp>
    <dsp:sp modelId="{AE5EFC0F-29D2-47BA-99EC-961DE7313B59}">
      <dsp:nvSpPr>
        <dsp:cNvPr id="0" name=""/>
        <dsp:cNvSpPr/>
      </dsp:nvSpPr>
      <dsp:spPr>
        <a:xfrm rot="5400000">
          <a:off x="2351529" y="2046808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290143"/>
            <a:satOff val="-14709"/>
            <a:lumOff val="296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1E6FC-1E04-4D9B-B037-60F1E7C11831}">
      <dsp:nvSpPr>
        <dsp:cNvPr id="0" name=""/>
        <dsp:cNvSpPr/>
      </dsp:nvSpPr>
      <dsp:spPr>
        <a:xfrm>
          <a:off x="2132320" y="1129623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113291"/>
            <a:satOff val="-11998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179922" y="1177225"/>
        <a:ext cx="1297642" cy="879743"/>
      </dsp:txXfrm>
    </dsp:sp>
    <dsp:sp modelId="{209014D1-715D-497C-BDC6-46825F8CC0DC}">
      <dsp:nvSpPr>
        <dsp:cNvPr id="0" name=""/>
        <dsp:cNvSpPr/>
      </dsp:nvSpPr>
      <dsp:spPr>
        <a:xfrm>
          <a:off x="2874602" y="1222607"/>
          <a:ext cx="2314151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74602" y="1222607"/>
        <a:ext cx="2314151" cy="787995"/>
      </dsp:txXfrm>
    </dsp:sp>
    <dsp:sp modelId="{DF29331A-424F-45A1-87D2-073AB0A3C960}">
      <dsp:nvSpPr>
        <dsp:cNvPr id="0" name=""/>
        <dsp:cNvSpPr/>
      </dsp:nvSpPr>
      <dsp:spPr>
        <a:xfrm rot="5400000">
          <a:off x="3692742" y="3141995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580287"/>
            <a:satOff val="-29418"/>
            <a:lumOff val="593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473532" y="2224811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226582"/>
            <a:satOff val="-23996"/>
            <a:lumOff val="-58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3521134" y="2272413"/>
        <a:ext cx="1297642" cy="879743"/>
      </dsp:txXfrm>
    </dsp:sp>
    <dsp:sp modelId="{8366A906-D17A-4415-9505-D1AA0C3772D0}">
      <dsp:nvSpPr>
        <dsp:cNvPr id="0" name=""/>
        <dsp:cNvSpPr/>
      </dsp:nvSpPr>
      <dsp:spPr>
        <a:xfrm>
          <a:off x="4427299" y="2317795"/>
          <a:ext cx="1891183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4427299" y="2317795"/>
        <a:ext cx="1891183" cy="787995"/>
      </dsp:txXfrm>
    </dsp:sp>
    <dsp:sp modelId="{F20D61F3-99FC-4344-8F69-F28CA3FD5D80}">
      <dsp:nvSpPr>
        <dsp:cNvPr id="0" name=""/>
        <dsp:cNvSpPr/>
      </dsp:nvSpPr>
      <dsp:spPr>
        <a:xfrm rot="5400000">
          <a:off x="5033954" y="4400613"/>
          <a:ext cx="827395" cy="9419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5F197-9519-4C82-8952-67299744126D}">
      <dsp:nvSpPr>
        <dsp:cNvPr id="0" name=""/>
        <dsp:cNvSpPr/>
      </dsp:nvSpPr>
      <dsp:spPr>
        <a:xfrm>
          <a:off x="4814745" y="3319999"/>
          <a:ext cx="1392846" cy="1301808"/>
        </a:xfrm>
        <a:prstGeom prst="roundRect">
          <a:avLst>
            <a:gd name="adj" fmla="val 1667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子上</a:t>
          </a:r>
          <a:r>
            <a:rPr lang="zh-TW" altLang="en-US" sz="3200" kern="1200" dirty="0" smtClean="0"/>
            <a:t>門人</a:t>
          </a:r>
          <a:endParaRPr lang="zh-TW" altLang="en-US" sz="3200" kern="1200" dirty="0"/>
        </a:p>
      </dsp:txBody>
      <dsp:txXfrm>
        <a:off x="4878305" y="3383559"/>
        <a:ext cx="1265726" cy="1174688"/>
      </dsp:txXfrm>
    </dsp:sp>
    <dsp:sp modelId="{6F05B0E5-9B9A-4067-9EB3-71677DA23B27}">
      <dsp:nvSpPr>
        <dsp:cNvPr id="0" name=""/>
        <dsp:cNvSpPr/>
      </dsp:nvSpPr>
      <dsp:spPr>
        <a:xfrm>
          <a:off x="6207591" y="3576413"/>
          <a:ext cx="1013023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5FD068-0320-4873-A104-6F62ADE62338}">
      <dsp:nvSpPr>
        <dsp:cNvPr id="0" name=""/>
        <dsp:cNvSpPr/>
      </dsp:nvSpPr>
      <dsp:spPr>
        <a:xfrm>
          <a:off x="6155957" y="4578617"/>
          <a:ext cx="1392846" cy="974947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6203559" y="4626219"/>
        <a:ext cx="1297642" cy="879743"/>
      </dsp:txXfrm>
    </dsp:sp>
    <dsp:sp modelId="{BE1401BF-8081-424B-9D79-5153321290FF}">
      <dsp:nvSpPr>
        <dsp:cNvPr id="0" name=""/>
        <dsp:cNvSpPr/>
      </dsp:nvSpPr>
      <dsp:spPr>
        <a:xfrm>
          <a:off x="7068043" y="4671600"/>
          <a:ext cx="1974545" cy="787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068043" y="4671600"/>
        <a:ext cx="1974545" cy="787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1EE88-80F8-40E4-B8FE-1BEAD706FE6E}">
      <dsp:nvSpPr>
        <dsp:cNvPr id="0" name=""/>
        <dsp:cNvSpPr/>
      </dsp:nvSpPr>
      <dsp:spPr>
        <a:xfrm>
          <a:off x="2979172" y="3964545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4421233"/>
        <a:ext cx="79401" cy="79401"/>
      </dsp:txXfrm>
    </dsp:sp>
    <dsp:sp modelId="{1776BAC9-5672-491A-968E-A82C6FC30BCB}">
      <dsp:nvSpPr>
        <dsp:cNvPr id="0" name=""/>
        <dsp:cNvSpPr/>
      </dsp:nvSpPr>
      <dsp:spPr>
        <a:xfrm>
          <a:off x="2979172" y="3964545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4094371"/>
        <a:ext cx="64051" cy="64051"/>
      </dsp:txXfrm>
    </dsp:sp>
    <dsp:sp modelId="{361C837F-D3D4-4EF3-9DE2-D3F770E39204}">
      <dsp:nvSpPr>
        <dsp:cNvPr id="0" name=""/>
        <dsp:cNvSpPr/>
      </dsp:nvSpPr>
      <dsp:spPr>
        <a:xfrm>
          <a:off x="2979172" y="3619175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3759693"/>
        <a:ext cx="64333" cy="64333"/>
      </dsp:txXfrm>
    </dsp:sp>
    <dsp:sp modelId="{73EA8E62-1FC0-42FC-BBD9-8753C1352A20}">
      <dsp:nvSpPr>
        <dsp:cNvPr id="0" name=""/>
        <dsp:cNvSpPr/>
      </dsp:nvSpPr>
      <dsp:spPr>
        <a:xfrm>
          <a:off x="2979172" y="2950101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3417282"/>
        <a:ext cx="80083" cy="80083"/>
      </dsp:txXfrm>
    </dsp:sp>
    <dsp:sp modelId="{028C4507-D2BE-4BB2-8807-D5106DD89320}">
      <dsp:nvSpPr>
        <dsp:cNvPr id="0" name=""/>
        <dsp:cNvSpPr/>
      </dsp:nvSpPr>
      <dsp:spPr>
        <a:xfrm>
          <a:off x="804285" y="2637228"/>
          <a:ext cx="419238" cy="1327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619" y="0"/>
              </a:lnTo>
              <a:lnTo>
                <a:pt x="209619" y="1327317"/>
              </a:lnTo>
              <a:lnTo>
                <a:pt x="419238" y="132731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9105" y="3266088"/>
        <a:ext cx="69597" cy="69597"/>
      </dsp:txXfrm>
    </dsp:sp>
    <dsp:sp modelId="{EDE641D7-F2B4-4A59-9B28-7AEFAFF89B28}">
      <dsp:nvSpPr>
        <dsp:cNvPr id="0" name=""/>
        <dsp:cNvSpPr/>
      </dsp:nvSpPr>
      <dsp:spPr>
        <a:xfrm>
          <a:off x="2979172" y="1288251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1744938"/>
        <a:ext cx="79401" cy="79401"/>
      </dsp:txXfrm>
    </dsp:sp>
    <dsp:sp modelId="{DBCECD76-7B87-4BCC-8C13-167627090CDA}">
      <dsp:nvSpPr>
        <dsp:cNvPr id="0" name=""/>
        <dsp:cNvSpPr/>
      </dsp:nvSpPr>
      <dsp:spPr>
        <a:xfrm>
          <a:off x="2979172" y="1288251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1418077"/>
        <a:ext cx="64051" cy="64051"/>
      </dsp:txXfrm>
    </dsp:sp>
    <dsp:sp modelId="{69327E8D-5665-4400-A474-E5E9438AAEED}">
      <dsp:nvSpPr>
        <dsp:cNvPr id="0" name=""/>
        <dsp:cNvSpPr/>
      </dsp:nvSpPr>
      <dsp:spPr>
        <a:xfrm>
          <a:off x="2979172" y="942880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1083399"/>
        <a:ext cx="64333" cy="64333"/>
      </dsp:txXfrm>
    </dsp:sp>
    <dsp:sp modelId="{26A32A57-8CDD-4CAD-BFCF-3787EA8D2E20}">
      <dsp:nvSpPr>
        <dsp:cNvPr id="0" name=""/>
        <dsp:cNvSpPr/>
      </dsp:nvSpPr>
      <dsp:spPr>
        <a:xfrm>
          <a:off x="2979172" y="273807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740987"/>
        <a:ext cx="80083" cy="80083"/>
      </dsp:txXfrm>
    </dsp:sp>
    <dsp:sp modelId="{9E424DF7-EC47-42D3-84B5-47FB593CD124}">
      <dsp:nvSpPr>
        <dsp:cNvPr id="0" name=""/>
        <dsp:cNvSpPr/>
      </dsp:nvSpPr>
      <dsp:spPr>
        <a:xfrm>
          <a:off x="804285" y="1288251"/>
          <a:ext cx="419238" cy="1348977"/>
        </a:xfrm>
        <a:custGeom>
          <a:avLst/>
          <a:gdLst/>
          <a:ahLst/>
          <a:cxnLst/>
          <a:rect l="0" t="0" r="0" b="0"/>
          <a:pathLst>
            <a:path>
              <a:moveTo>
                <a:pt x="0" y="1348977"/>
              </a:moveTo>
              <a:lnTo>
                <a:pt x="209619" y="1348977"/>
              </a:lnTo>
              <a:lnTo>
                <a:pt x="209619" y="0"/>
              </a:lnTo>
              <a:lnTo>
                <a:pt x="419238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8588" y="1927424"/>
        <a:ext cx="70631" cy="70631"/>
      </dsp:txXfrm>
    </dsp:sp>
    <dsp:sp modelId="{7A4C7566-282F-45A9-A0DF-9DCDCD104CA5}">
      <dsp:nvSpPr>
        <dsp:cNvPr id="0" name=""/>
        <dsp:cNvSpPr/>
      </dsp:nvSpPr>
      <dsp:spPr>
        <a:xfrm rot="16200000">
          <a:off x="-1006433" y="2235086"/>
          <a:ext cx="2817152" cy="8042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大學二綱</a:t>
          </a:r>
          <a:endParaRPr lang="zh-TW" altLang="en-US" sz="3200" kern="1200" dirty="0"/>
        </a:p>
      </dsp:txBody>
      <dsp:txXfrm>
        <a:off x="-1006433" y="2235086"/>
        <a:ext cx="2817152" cy="804285"/>
      </dsp:txXfrm>
    </dsp:sp>
    <dsp:sp modelId="{5A401309-B5F5-457E-856D-C3B9410A8F3E}">
      <dsp:nvSpPr>
        <dsp:cNvPr id="0" name=""/>
        <dsp:cNvSpPr/>
      </dsp:nvSpPr>
      <dsp:spPr>
        <a:xfrm>
          <a:off x="1223523" y="866194"/>
          <a:ext cx="1755649" cy="844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</a:t>
          </a:r>
          <a:endParaRPr lang="zh-TW" altLang="en-US" sz="3200" kern="1200" dirty="0"/>
        </a:p>
      </dsp:txBody>
      <dsp:txXfrm>
        <a:off x="1223523" y="866194"/>
        <a:ext cx="1755649" cy="844114"/>
      </dsp:txXfrm>
    </dsp:sp>
    <dsp:sp modelId="{133A10A4-11FC-478B-B581-3405FD6AC19C}">
      <dsp:nvSpPr>
        <dsp:cNvPr id="0" name=""/>
        <dsp:cNvSpPr/>
      </dsp:nvSpPr>
      <dsp:spPr>
        <a:xfrm>
          <a:off x="4218626" y="6177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格物</a:t>
          </a:r>
          <a:endParaRPr lang="zh-TW" altLang="en-US" sz="3200" kern="1200" dirty="0"/>
        </a:p>
      </dsp:txBody>
      <dsp:txXfrm>
        <a:off x="4218626" y="6177"/>
        <a:ext cx="1755649" cy="535258"/>
      </dsp:txXfrm>
    </dsp:sp>
    <dsp:sp modelId="{1E0981C3-FF77-4CF2-84C9-A0F21FBAA8EE}">
      <dsp:nvSpPr>
        <dsp:cNvPr id="0" name=""/>
        <dsp:cNvSpPr/>
      </dsp:nvSpPr>
      <dsp:spPr>
        <a:xfrm>
          <a:off x="4218626" y="675251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  <a:endParaRPr lang="zh-TW" altLang="en-US" sz="3200" kern="1200" dirty="0"/>
        </a:p>
      </dsp:txBody>
      <dsp:txXfrm>
        <a:off x="4218626" y="675251"/>
        <a:ext cx="1755649" cy="535258"/>
      </dsp:txXfrm>
    </dsp:sp>
    <dsp:sp modelId="{778FC69C-1617-4AB9-9876-21DF341A78A0}">
      <dsp:nvSpPr>
        <dsp:cNvPr id="0" name=""/>
        <dsp:cNvSpPr/>
      </dsp:nvSpPr>
      <dsp:spPr>
        <a:xfrm>
          <a:off x="4218626" y="1344325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  <a:endParaRPr lang="zh-TW" altLang="en-US" sz="3200" kern="1200" dirty="0"/>
        </a:p>
      </dsp:txBody>
      <dsp:txXfrm>
        <a:off x="4218626" y="1344325"/>
        <a:ext cx="1755649" cy="535258"/>
      </dsp:txXfrm>
    </dsp:sp>
    <dsp:sp modelId="{6364A2C5-97B6-4F0B-BB20-4C8B8F4E34F8}">
      <dsp:nvSpPr>
        <dsp:cNvPr id="0" name=""/>
        <dsp:cNvSpPr/>
      </dsp:nvSpPr>
      <dsp:spPr>
        <a:xfrm>
          <a:off x="4218626" y="2013398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4218626" y="2013398"/>
        <a:ext cx="1755649" cy="535258"/>
      </dsp:txXfrm>
    </dsp:sp>
    <dsp:sp modelId="{DD6A563A-5594-4973-8DBF-EBA65F74A80C}">
      <dsp:nvSpPr>
        <dsp:cNvPr id="0" name=""/>
        <dsp:cNvSpPr/>
      </dsp:nvSpPr>
      <dsp:spPr>
        <a:xfrm>
          <a:off x="1223523" y="3542488"/>
          <a:ext cx="1755649" cy="844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親民</a:t>
          </a:r>
          <a:endParaRPr lang="zh-TW" altLang="en-US" sz="3200" kern="1200" dirty="0"/>
        </a:p>
      </dsp:txBody>
      <dsp:txXfrm>
        <a:off x="1223523" y="3542488"/>
        <a:ext cx="1755649" cy="844114"/>
      </dsp:txXfrm>
    </dsp:sp>
    <dsp:sp modelId="{8E14DE71-48D2-4871-BB4B-6471A1E58AA5}">
      <dsp:nvSpPr>
        <dsp:cNvPr id="0" name=""/>
        <dsp:cNvSpPr/>
      </dsp:nvSpPr>
      <dsp:spPr>
        <a:xfrm>
          <a:off x="4218626" y="2682472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4218626" y="2682472"/>
        <a:ext cx="1755649" cy="535258"/>
      </dsp:txXfrm>
    </dsp:sp>
    <dsp:sp modelId="{A578196B-BFBC-4693-8141-46B82BDECAE3}">
      <dsp:nvSpPr>
        <dsp:cNvPr id="0" name=""/>
        <dsp:cNvSpPr/>
      </dsp:nvSpPr>
      <dsp:spPr>
        <a:xfrm>
          <a:off x="4218626" y="3351546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齊家</a:t>
          </a:r>
          <a:endParaRPr lang="zh-TW" altLang="en-US" sz="3200" kern="1200" dirty="0"/>
        </a:p>
      </dsp:txBody>
      <dsp:txXfrm>
        <a:off x="4218626" y="3351546"/>
        <a:ext cx="1755649" cy="535258"/>
      </dsp:txXfrm>
    </dsp:sp>
    <dsp:sp modelId="{396BA7A6-EF80-46A5-9C8F-9DD8C875E17A}">
      <dsp:nvSpPr>
        <dsp:cNvPr id="0" name=""/>
        <dsp:cNvSpPr/>
      </dsp:nvSpPr>
      <dsp:spPr>
        <a:xfrm>
          <a:off x="4218626" y="4020619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4218626" y="4020619"/>
        <a:ext cx="1755649" cy="535258"/>
      </dsp:txXfrm>
    </dsp:sp>
    <dsp:sp modelId="{2908F5B7-C359-4F79-AB1C-30B59B329C21}">
      <dsp:nvSpPr>
        <dsp:cNvPr id="0" name=""/>
        <dsp:cNvSpPr/>
      </dsp:nvSpPr>
      <dsp:spPr>
        <a:xfrm>
          <a:off x="4218626" y="4689693"/>
          <a:ext cx="1755649" cy="5352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平天下</a:t>
          </a:r>
          <a:endParaRPr lang="zh-TW" altLang="en-US" sz="3200" kern="1200" dirty="0"/>
        </a:p>
      </dsp:txBody>
      <dsp:txXfrm>
        <a:off x="4218626" y="4689693"/>
        <a:ext cx="1755649" cy="5352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45511-F72E-4B96-A50A-CA0D119BCE39}">
      <dsp:nvSpPr>
        <dsp:cNvPr id="0" name=""/>
        <dsp:cNvSpPr/>
      </dsp:nvSpPr>
      <dsp:spPr>
        <a:xfrm>
          <a:off x="344265" y="5156"/>
          <a:ext cx="1369203" cy="684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鄭玄注</a:t>
          </a:r>
          <a:endParaRPr lang="zh-TW" altLang="en-US" sz="2800" kern="1200" dirty="0"/>
        </a:p>
      </dsp:txBody>
      <dsp:txXfrm>
        <a:off x="364316" y="25207"/>
        <a:ext cx="1329101" cy="644499"/>
      </dsp:txXfrm>
    </dsp:sp>
    <dsp:sp modelId="{34D89394-CD04-431D-ADFB-1AEB05D447DF}">
      <dsp:nvSpPr>
        <dsp:cNvPr id="0" name=""/>
        <dsp:cNvSpPr/>
      </dsp:nvSpPr>
      <dsp:spPr>
        <a:xfrm>
          <a:off x="1713468" y="336087"/>
          <a:ext cx="568602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568602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83554" y="333242"/>
        <a:ext cx="28430" cy="28430"/>
      </dsp:txXfrm>
    </dsp:sp>
    <dsp:sp modelId="{B14BC0EB-DD19-4AE6-96FF-5A3649ED8D62}">
      <dsp:nvSpPr>
        <dsp:cNvPr id="0" name=""/>
        <dsp:cNvSpPr/>
      </dsp:nvSpPr>
      <dsp:spPr>
        <a:xfrm>
          <a:off x="2282071" y="5156"/>
          <a:ext cx="6298992" cy="6846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以其記博學，可以為政也。</a:t>
          </a:r>
          <a:endParaRPr lang="zh-TW" altLang="en-US" sz="3200" kern="1200" dirty="0"/>
        </a:p>
      </dsp:txBody>
      <dsp:txXfrm>
        <a:off x="2302122" y="25207"/>
        <a:ext cx="6258890" cy="644499"/>
      </dsp:txXfrm>
    </dsp:sp>
    <dsp:sp modelId="{761C6FCF-5052-4D79-B18A-DD925C820AF9}">
      <dsp:nvSpPr>
        <dsp:cNvPr id="0" name=""/>
        <dsp:cNvSpPr/>
      </dsp:nvSpPr>
      <dsp:spPr>
        <a:xfrm>
          <a:off x="365186" y="2367032"/>
          <a:ext cx="1369203" cy="684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朱熹解</a:t>
          </a:r>
          <a:endParaRPr lang="zh-TW" altLang="en-US" sz="2800" kern="1200" dirty="0"/>
        </a:p>
      </dsp:txBody>
      <dsp:txXfrm>
        <a:off x="385237" y="2387083"/>
        <a:ext cx="1329101" cy="644499"/>
      </dsp:txXfrm>
    </dsp:sp>
    <dsp:sp modelId="{3068AD31-D2A6-4016-8F2F-6CB21AD7C204}">
      <dsp:nvSpPr>
        <dsp:cNvPr id="0" name=""/>
        <dsp:cNvSpPr/>
      </dsp:nvSpPr>
      <dsp:spPr>
        <a:xfrm rot="17692822">
          <a:off x="1357352" y="2107493"/>
          <a:ext cx="1301756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301756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5686" y="2086320"/>
        <a:ext cx="65087" cy="65087"/>
      </dsp:txXfrm>
    </dsp:sp>
    <dsp:sp modelId="{96A0D796-0CFF-4C97-93C3-440D52345919}">
      <dsp:nvSpPr>
        <dsp:cNvPr id="0" name=""/>
        <dsp:cNvSpPr/>
      </dsp:nvSpPr>
      <dsp:spPr>
        <a:xfrm>
          <a:off x="2282071" y="944755"/>
          <a:ext cx="1116667" cy="1167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大人之學</a:t>
          </a:r>
          <a:endParaRPr lang="zh-TW" altLang="en-US" sz="3200" kern="1200" dirty="0"/>
        </a:p>
      </dsp:txBody>
      <dsp:txXfrm>
        <a:off x="2314777" y="977461"/>
        <a:ext cx="1051255" cy="1101868"/>
      </dsp:txXfrm>
    </dsp:sp>
    <dsp:sp modelId="{EE17632A-AC0A-40B4-BA1A-CE4F9F6F62D5}">
      <dsp:nvSpPr>
        <dsp:cNvPr id="0" name=""/>
        <dsp:cNvSpPr/>
      </dsp:nvSpPr>
      <dsp:spPr>
        <a:xfrm rot="19457599">
          <a:off x="3335343" y="1320201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655717" y="1314710"/>
        <a:ext cx="33723" cy="33723"/>
      </dsp:txXfrm>
    </dsp:sp>
    <dsp:sp modelId="{C7150692-CD20-4114-A6D2-92289D6622D5}">
      <dsp:nvSpPr>
        <dsp:cNvPr id="0" name=""/>
        <dsp:cNvSpPr/>
      </dsp:nvSpPr>
      <dsp:spPr>
        <a:xfrm>
          <a:off x="3946420" y="792448"/>
          <a:ext cx="4612941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周易：與天地合其德</a:t>
          </a:r>
          <a:endParaRPr lang="zh-TW" altLang="en-US" sz="2800" kern="1200" dirty="0"/>
        </a:p>
      </dsp:txBody>
      <dsp:txXfrm>
        <a:off x="3966471" y="812499"/>
        <a:ext cx="4572839" cy="644499"/>
      </dsp:txXfrm>
    </dsp:sp>
    <dsp:sp modelId="{AF681F5A-6AF1-4FC9-968C-483546DBACE8}">
      <dsp:nvSpPr>
        <dsp:cNvPr id="0" name=""/>
        <dsp:cNvSpPr/>
      </dsp:nvSpPr>
      <dsp:spPr>
        <a:xfrm rot="2142401">
          <a:off x="3335343" y="1713847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655717" y="1708356"/>
        <a:ext cx="33723" cy="33723"/>
      </dsp:txXfrm>
    </dsp:sp>
    <dsp:sp modelId="{A44CD87A-81F8-4814-BD5B-A2B4D67BE1B1}">
      <dsp:nvSpPr>
        <dsp:cNvPr id="0" name=""/>
        <dsp:cNvSpPr/>
      </dsp:nvSpPr>
      <dsp:spPr>
        <a:xfrm>
          <a:off x="3946420" y="1579740"/>
          <a:ext cx="4612941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孟子：正己而物正者也</a:t>
          </a:r>
          <a:endParaRPr lang="zh-TW" altLang="en-US" sz="2800" kern="1200" dirty="0"/>
        </a:p>
      </dsp:txBody>
      <dsp:txXfrm>
        <a:off x="3966471" y="1599791"/>
        <a:ext cx="4572839" cy="644499"/>
      </dsp:txXfrm>
    </dsp:sp>
    <dsp:sp modelId="{FF89CB83-8B91-4327-BD96-3875D6DF0444}">
      <dsp:nvSpPr>
        <dsp:cNvPr id="0" name=""/>
        <dsp:cNvSpPr/>
      </dsp:nvSpPr>
      <dsp:spPr>
        <a:xfrm rot="3907178">
          <a:off x="1357352" y="3288431"/>
          <a:ext cx="1301756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301756" y="1137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5686" y="3267258"/>
        <a:ext cx="65087" cy="65087"/>
      </dsp:txXfrm>
    </dsp:sp>
    <dsp:sp modelId="{856A02B2-E3E3-416A-8655-8EFA9C333289}">
      <dsp:nvSpPr>
        <dsp:cNvPr id="0" name=""/>
        <dsp:cNvSpPr/>
      </dsp:nvSpPr>
      <dsp:spPr>
        <a:xfrm>
          <a:off x="2282071" y="3306631"/>
          <a:ext cx="1116667" cy="1167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學齡次第</a:t>
          </a:r>
          <a:endParaRPr lang="zh-TW" altLang="en-US" sz="3200" kern="1200" dirty="0"/>
        </a:p>
      </dsp:txBody>
      <dsp:txXfrm>
        <a:off x="2314777" y="3339337"/>
        <a:ext cx="1051255" cy="1101868"/>
      </dsp:txXfrm>
    </dsp:sp>
    <dsp:sp modelId="{D7C31C7B-1D44-4B08-9A50-B8B170D7715C}">
      <dsp:nvSpPr>
        <dsp:cNvPr id="0" name=""/>
        <dsp:cNvSpPr/>
      </dsp:nvSpPr>
      <dsp:spPr>
        <a:xfrm rot="18289469">
          <a:off x="3193052" y="3485254"/>
          <a:ext cx="959053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959053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648603" y="3472649"/>
        <a:ext cx="47952" cy="47952"/>
      </dsp:txXfrm>
    </dsp:sp>
    <dsp:sp modelId="{4CBECBF1-D322-4B0F-8CC1-AA61EEEC76E0}">
      <dsp:nvSpPr>
        <dsp:cNvPr id="0" name=""/>
        <dsp:cNvSpPr/>
      </dsp:nvSpPr>
      <dsp:spPr>
        <a:xfrm>
          <a:off x="3946420" y="2760678"/>
          <a:ext cx="1072962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小學</a:t>
          </a:r>
          <a:endParaRPr lang="zh-TW" altLang="en-US" sz="2800" kern="1200" dirty="0"/>
        </a:p>
      </dsp:txBody>
      <dsp:txXfrm>
        <a:off x="3966471" y="2780729"/>
        <a:ext cx="1032860" cy="644499"/>
      </dsp:txXfrm>
    </dsp:sp>
    <dsp:sp modelId="{576F73EF-EC29-4D03-ADBA-803A345A8810}">
      <dsp:nvSpPr>
        <dsp:cNvPr id="0" name=""/>
        <dsp:cNvSpPr/>
      </dsp:nvSpPr>
      <dsp:spPr>
        <a:xfrm rot="19457599">
          <a:off x="4955987" y="2894785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76361" y="2889294"/>
        <a:ext cx="33723" cy="33723"/>
      </dsp:txXfrm>
    </dsp:sp>
    <dsp:sp modelId="{5473F8BF-9474-4C0D-B906-8B988D410714}">
      <dsp:nvSpPr>
        <dsp:cNvPr id="0" name=""/>
        <dsp:cNvSpPr/>
      </dsp:nvSpPr>
      <dsp:spPr>
        <a:xfrm>
          <a:off x="5567064" y="2367032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禮樂射御書數之業</a:t>
          </a:r>
          <a:endParaRPr lang="zh-TW" altLang="en-US" sz="2800" kern="1200" dirty="0"/>
        </a:p>
      </dsp:txBody>
      <dsp:txXfrm>
        <a:off x="5587115" y="2387083"/>
        <a:ext cx="3261718" cy="644499"/>
      </dsp:txXfrm>
    </dsp:sp>
    <dsp:sp modelId="{C3D66ED5-D29A-49A7-9727-717F65963F81}">
      <dsp:nvSpPr>
        <dsp:cNvPr id="0" name=""/>
        <dsp:cNvSpPr/>
      </dsp:nvSpPr>
      <dsp:spPr>
        <a:xfrm rot="2142401">
          <a:off x="4955987" y="3288431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76361" y="3282940"/>
        <a:ext cx="33723" cy="33723"/>
      </dsp:txXfrm>
    </dsp:sp>
    <dsp:sp modelId="{19D8941E-F295-476C-B948-1C160E5C303E}">
      <dsp:nvSpPr>
        <dsp:cNvPr id="0" name=""/>
        <dsp:cNvSpPr/>
      </dsp:nvSpPr>
      <dsp:spPr>
        <a:xfrm>
          <a:off x="5567064" y="3154324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灑掃應對進退之行</a:t>
          </a:r>
          <a:endParaRPr lang="zh-TW" altLang="en-US" sz="2800" kern="1200" dirty="0"/>
        </a:p>
      </dsp:txBody>
      <dsp:txXfrm>
        <a:off x="5587115" y="3174375"/>
        <a:ext cx="3261718" cy="644499"/>
      </dsp:txXfrm>
    </dsp:sp>
    <dsp:sp modelId="{976CB462-40BE-4474-960F-8F555A157EEF}">
      <dsp:nvSpPr>
        <dsp:cNvPr id="0" name=""/>
        <dsp:cNvSpPr/>
      </dsp:nvSpPr>
      <dsp:spPr>
        <a:xfrm rot="3310531">
          <a:off x="3193052" y="4272546"/>
          <a:ext cx="959053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959053" y="1137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648603" y="4259940"/>
        <a:ext cx="47952" cy="47952"/>
      </dsp:txXfrm>
    </dsp:sp>
    <dsp:sp modelId="{497B1742-5524-4758-97B3-3DFEA2F61B3C}">
      <dsp:nvSpPr>
        <dsp:cNvPr id="0" name=""/>
        <dsp:cNvSpPr/>
      </dsp:nvSpPr>
      <dsp:spPr>
        <a:xfrm>
          <a:off x="3946420" y="4335262"/>
          <a:ext cx="1072962" cy="6846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大學</a:t>
          </a:r>
          <a:endParaRPr lang="zh-TW" altLang="en-US" sz="2800" kern="1200" dirty="0"/>
        </a:p>
      </dsp:txBody>
      <dsp:txXfrm>
        <a:off x="3966471" y="4355313"/>
        <a:ext cx="1032860" cy="644499"/>
      </dsp:txXfrm>
    </dsp:sp>
    <dsp:sp modelId="{98DED11F-3118-4BE2-BCA3-6817C496AC67}">
      <dsp:nvSpPr>
        <dsp:cNvPr id="0" name=""/>
        <dsp:cNvSpPr/>
      </dsp:nvSpPr>
      <dsp:spPr>
        <a:xfrm rot="19457599">
          <a:off x="4955987" y="4469369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76361" y="4463878"/>
        <a:ext cx="33723" cy="33723"/>
      </dsp:txXfrm>
    </dsp:sp>
    <dsp:sp modelId="{A8E02F73-10A5-4DB5-8EBA-D395EE5DB72F}">
      <dsp:nvSpPr>
        <dsp:cNvPr id="0" name=""/>
        <dsp:cNvSpPr/>
      </dsp:nvSpPr>
      <dsp:spPr>
        <a:xfrm>
          <a:off x="5567064" y="3941616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明德親民為宗</a:t>
          </a:r>
          <a:endParaRPr lang="zh-TW" altLang="en-US" sz="2800" kern="1200" dirty="0"/>
        </a:p>
      </dsp:txBody>
      <dsp:txXfrm>
        <a:off x="5587115" y="3961667"/>
        <a:ext cx="3261718" cy="644499"/>
      </dsp:txXfrm>
    </dsp:sp>
    <dsp:sp modelId="{4BC4E940-B843-4D34-9C61-5C7C1EE02991}">
      <dsp:nvSpPr>
        <dsp:cNvPr id="0" name=""/>
        <dsp:cNvSpPr/>
      </dsp:nvSpPr>
      <dsp:spPr>
        <a:xfrm rot="2142401">
          <a:off x="4955987" y="4863015"/>
          <a:ext cx="67447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674471" y="1137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76361" y="4857524"/>
        <a:ext cx="33723" cy="33723"/>
      </dsp:txXfrm>
    </dsp:sp>
    <dsp:sp modelId="{622D3166-F811-409E-A522-D8F6E0D6BB69}">
      <dsp:nvSpPr>
        <dsp:cNvPr id="0" name=""/>
        <dsp:cNvSpPr/>
      </dsp:nvSpPr>
      <dsp:spPr>
        <a:xfrm>
          <a:off x="5567064" y="4728908"/>
          <a:ext cx="3301820" cy="6846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修齊治平為事</a:t>
          </a:r>
          <a:endParaRPr lang="zh-TW" altLang="en-US" sz="2800" kern="1200" dirty="0"/>
        </a:p>
      </dsp:txBody>
      <dsp:txXfrm>
        <a:off x="5587115" y="4748959"/>
        <a:ext cx="3261718" cy="6444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334587" y="437697"/>
          <a:ext cx="1710195" cy="1308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明德</a:t>
          </a:r>
          <a:endParaRPr lang="zh-TW" altLang="en-US" sz="3200" kern="1200" dirty="0"/>
        </a:p>
      </dsp:txBody>
      <dsp:txXfrm>
        <a:off x="372919" y="476029"/>
        <a:ext cx="1633531" cy="1232081"/>
      </dsp:txXfrm>
    </dsp:sp>
    <dsp:sp modelId="{2A15AECB-E277-4602-9E75-80056D5650C5}">
      <dsp:nvSpPr>
        <dsp:cNvPr id="0" name=""/>
        <dsp:cNvSpPr/>
      </dsp:nvSpPr>
      <dsp:spPr>
        <a:xfrm rot="18289469">
          <a:off x="1846870" y="69999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690230"/>
        <a:ext cx="46140" cy="46140"/>
      </dsp:txXfrm>
    </dsp:sp>
    <dsp:sp modelId="{04D8A676-A21B-4727-BDCC-34F4D91E445C}">
      <dsp:nvSpPr>
        <dsp:cNvPr id="0" name=""/>
        <dsp:cNvSpPr/>
      </dsp:nvSpPr>
      <dsp:spPr>
        <a:xfrm>
          <a:off x="2571768" y="516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正己</a:t>
          </a:r>
          <a:endParaRPr lang="zh-TW" altLang="en-US" sz="3200" kern="1200" dirty="0"/>
        </a:p>
      </dsp:txBody>
      <dsp:txXfrm>
        <a:off x="2591062" y="24459"/>
        <a:ext cx="5970455" cy="620142"/>
      </dsp:txXfrm>
    </dsp:sp>
    <dsp:sp modelId="{30CC9BF4-717E-4145-9466-298B75C60E90}">
      <dsp:nvSpPr>
        <dsp:cNvPr id="0" name=""/>
        <dsp:cNvSpPr/>
      </dsp:nvSpPr>
      <dsp:spPr>
        <a:xfrm>
          <a:off x="2044783" y="1078768"/>
          <a:ext cx="5269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26984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5101" y="1078895"/>
        <a:ext cx="26349" cy="26349"/>
      </dsp:txXfrm>
    </dsp:sp>
    <dsp:sp modelId="{D91F9BF3-6B99-425D-BC3E-E5839FFE75CE}">
      <dsp:nvSpPr>
        <dsp:cNvPr id="0" name=""/>
        <dsp:cNvSpPr/>
      </dsp:nvSpPr>
      <dsp:spPr>
        <a:xfrm>
          <a:off x="2571768" y="762705"/>
          <a:ext cx="6009043" cy="658730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本善性德，明具眾理，能應萬物</a:t>
          </a:r>
          <a:endParaRPr lang="zh-TW" altLang="en-US" sz="3200" kern="1200" dirty="0"/>
        </a:p>
      </dsp:txBody>
      <dsp:txXfrm>
        <a:off x="2591062" y="781999"/>
        <a:ext cx="5970455" cy="620142"/>
      </dsp:txXfrm>
    </dsp:sp>
    <dsp:sp modelId="{1016C487-FB0A-4F9E-9E47-73F977822539}">
      <dsp:nvSpPr>
        <dsp:cNvPr id="0" name=""/>
        <dsp:cNvSpPr/>
      </dsp:nvSpPr>
      <dsp:spPr>
        <a:xfrm rot="3310531">
          <a:off x="1846870" y="145753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1447770"/>
        <a:ext cx="46140" cy="46140"/>
      </dsp:txXfrm>
    </dsp:sp>
    <dsp:sp modelId="{0404C5A4-AE64-4240-8D08-43433ADBFCEE}">
      <dsp:nvSpPr>
        <dsp:cNvPr id="0" name=""/>
        <dsp:cNvSpPr/>
      </dsp:nvSpPr>
      <dsp:spPr>
        <a:xfrm>
          <a:off x="2571768" y="152024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為欲所蔽，非失似失，去蔽復明</a:t>
          </a:r>
          <a:endParaRPr lang="zh-TW" altLang="en-US" sz="3200" kern="1200" dirty="0"/>
        </a:p>
      </dsp:txBody>
      <dsp:txXfrm>
        <a:off x="2591062" y="1539539"/>
        <a:ext cx="5970455" cy="620142"/>
      </dsp:txXfrm>
    </dsp:sp>
    <dsp:sp modelId="{96D17075-6ABF-4FDA-8BFC-E2D5466644A9}">
      <dsp:nvSpPr>
        <dsp:cNvPr id="0" name=""/>
        <dsp:cNvSpPr/>
      </dsp:nvSpPr>
      <dsp:spPr>
        <a:xfrm>
          <a:off x="334587" y="2710317"/>
          <a:ext cx="1710195" cy="1308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親民</a:t>
          </a:r>
          <a:endParaRPr lang="zh-TW" altLang="en-US" sz="3200" kern="1200" dirty="0"/>
        </a:p>
      </dsp:txBody>
      <dsp:txXfrm>
        <a:off x="372919" y="2748649"/>
        <a:ext cx="1633531" cy="1232081"/>
      </dsp:txXfrm>
    </dsp:sp>
    <dsp:sp modelId="{4384C572-5642-447E-AF8F-B26835AF6808}">
      <dsp:nvSpPr>
        <dsp:cNvPr id="0" name=""/>
        <dsp:cNvSpPr/>
      </dsp:nvSpPr>
      <dsp:spPr>
        <a:xfrm rot="18289469">
          <a:off x="1846870" y="2972618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2962850"/>
        <a:ext cx="46140" cy="46140"/>
      </dsp:txXfrm>
    </dsp:sp>
    <dsp:sp modelId="{E7D7C239-98BC-468C-BA49-5E37F8BB681C}">
      <dsp:nvSpPr>
        <dsp:cNvPr id="0" name=""/>
        <dsp:cNvSpPr/>
      </dsp:nvSpPr>
      <dsp:spPr>
        <a:xfrm>
          <a:off x="2571768" y="227778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物正</a:t>
          </a:r>
          <a:endParaRPr lang="zh-TW" altLang="en-US" sz="3200" kern="1200" dirty="0"/>
        </a:p>
      </dsp:txBody>
      <dsp:txXfrm>
        <a:off x="2591062" y="2297079"/>
        <a:ext cx="5970455" cy="620142"/>
      </dsp:txXfrm>
    </dsp:sp>
    <dsp:sp modelId="{8E011FCC-8B97-49C6-AB69-55DE9D48ADFF}">
      <dsp:nvSpPr>
        <dsp:cNvPr id="0" name=""/>
        <dsp:cNvSpPr/>
      </dsp:nvSpPr>
      <dsp:spPr>
        <a:xfrm>
          <a:off x="2044783" y="3351387"/>
          <a:ext cx="5269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26984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5101" y="3351515"/>
        <a:ext cx="26349" cy="26349"/>
      </dsp:txXfrm>
    </dsp:sp>
    <dsp:sp modelId="{F9FD0A5D-98A6-49B0-BD35-27B099E5742D}">
      <dsp:nvSpPr>
        <dsp:cNvPr id="0" name=""/>
        <dsp:cNvSpPr/>
      </dsp:nvSpPr>
      <dsp:spPr>
        <a:xfrm>
          <a:off x="2571768" y="3035325"/>
          <a:ext cx="6009043" cy="658730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化民明其明德</a:t>
          </a:r>
          <a:endParaRPr lang="zh-TW" altLang="en-US" sz="3200" kern="1200" dirty="0"/>
        </a:p>
      </dsp:txBody>
      <dsp:txXfrm>
        <a:off x="2591062" y="3054619"/>
        <a:ext cx="5970455" cy="620142"/>
      </dsp:txXfrm>
    </dsp:sp>
    <dsp:sp modelId="{C04693B4-4CBD-4548-95FC-DAFACBF4A645}">
      <dsp:nvSpPr>
        <dsp:cNvPr id="0" name=""/>
        <dsp:cNvSpPr/>
      </dsp:nvSpPr>
      <dsp:spPr>
        <a:xfrm rot="3310531">
          <a:off x="1846870" y="3730157"/>
          <a:ext cx="922810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922810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5205" y="3720390"/>
        <a:ext cx="46140" cy="46140"/>
      </dsp:txXfrm>
    </dsp:sp>
    <dsp:sp modelId="{16C5F004-5ADC-4F0F-91B6-A0799836CC9E}">
      <dsp:nvSpPr>
        <dsp:cNvPr id="0" name=""/>
        <dsp:cNvSpPr/>
      </dsp:nvSpPr>
      <dsp:spPr>
        <a:xfrm>
          <a:off x="2571768" y="3792865"/>
          <a:ext cx="6009043" cy="658730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程朱謂「親」為「新」之訛</a:t>
          </a:r>
          <a:endParaRPr lang="zh-TW" altLang="en-US" sz="3200" kern="1200" dirty="0"/>
        </a:p>
      </dsp:txBody>
      <dsp:txXfrm>
        <a:off x="2591062" y="3812159"/>
        <a:ext cx="5970455" cy="6201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1ABF1-1293-4120-9850-D3A806CE84A6}">
      <dsp:nvSpPr>
        <dsp:cNvPr id="0" name=""/>
        <dsp:cNvSpPr/>
      </dsp:nvSpPr>
      <dsp:spPr>
        <a:xfrm>
          <a:off x="10142" y="1710464"/>
          <a:ext cx="1695471" cy="1353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明德</a:t>
          </a:r>
          <a:endParaRPr lang="zh-TW" altLang="en-US" sz="3600" kern="1200" dirty="0"/>
        </a:p>
      </dsp:txBody>
      <dsp:txXfrm>
        <a:off x="49770" y="1750092"/>
        <a:ext cx="1616215" cy="1273744"/>
      </dsp:txXfrm>
    </dsp:sp>
    <dsp:sp modelId="{7F2495B5-D5E5-4D06-AC53-0A2C280332D1}">
      <dsp:nvSpPr>
        <dsp:cNvPr id="0" name=""/>
        <dsp:cNvSpPr/>
      </dsp:nvSpPr>
      <dsp:spPr>
        <a:xfrm rot="17982389">
          <a:off x="1159888" y="1421798"/>
          <a:ext cx="2163677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2163677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187635" y="1393214"/>
        <a:ext cx="108183" cy="108183"/>
      </dsp:txXfrm>
    </dsp:sp>
    <dsp:sp modelId="{5F42A378-0FBC-48B4-B113-970E67E09E87}">
      <dsp:nvSpPr>
        <dsp:cNvPr id="0" name=""/>
        <dsp:cNvSpPr/>
      </dsp:nvSpPr>
      <dsp:spPr>
        <a:xfrm>
          <a:off x="2777840" y="57274"/>
          <a:ext cx="6134070" cy="9007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即中庸「天命之謂性」之性</a:t>
          </a:r>
          <a:endParaRPr lang="zh-TW" altLang="en-US" sz="3600" kern="1200" dirty="0"/>
        </a:p>
      </dsp:txBody>
      <dsp:txXfrm>
        <a:off x="2804222" y="83656"/>
        <a:ext cx="6081306" cy="847982"/>
      </dsp:txXfrm>
    </dsp:sp>
    <dsp:sp modelId="{97AEBE61-C7B3-4A25-B511-2A3329579200}">
      <dsp:nvSpPr>
        <dsp:cNvPr id="0" name=""/>
        <dsp:cNvSpPr/>
      </dsp:nvSpPr>
      <dsp:spPr>
        <a:xfrm rot="101620">
          <a:off x="1705377" y="2377460"/>
          <a:ext cx="1082873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1082873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9742" y="2375895"/>
        <a:ext cx="54143" cy="54143"/>
      </dsp:txXfrm>
    </dsp:sp>
    <dsp:sp modelId="{902B0082-FFEE-4A24-963C-BDD4EA7AB7BB}">
      <dsp:nvSpPr>
        <dsp:cNvPr id="0" name=""/>
        <dsp:cNvSpPr/>
      </dsp:nvSpPr>
      <dsp:spPr>
        <a:xfrm>
          <a:off x="2788014" y="1964991"/>
          <a:ext cx="4447582" cy="907957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得天之「</a:t>
          </a:r>
          <a:r>
            <a:rPr lang="zh-TW" altLang="en-US" sz="3600" b="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虛靈</a:t>
          </a:r>
          <a:r>
            <a:rPr lang="zh-TW" altLang="en-US" sz="3600" b="1" kern="1200" dirty="0" smtClean="0">
              <a:solidFill>
                <a:schemeClr val="bg1"/>
              </a:solidFill>
            </a:rPr>
            <a:t>」</a:t>
          </a:r>
          <a:r>
            <a:rPr lang="zh-TW" altLang="en-US" sz="3600" kern="1200" dirty="0" smtClean="0"/>
            <a:t>不昧</a:t>
          </a:r>
          <a:endParaRPr lang="zh-TW" altLang="en-US" sz="3600" kern="1200" dirty="0"/>
        </a:p>
      </dsp:txBody>
      <dsp:txXfrm>
        <a:off x="2814607" y="1991584"/>
        <a:ext cx="4394396" cy="854771"/>
      </dsp:txXfrm>
    </dsp:sp>
    <dsp:sp modelId="{8E395501-42F3-416E-B792-3C970FC5853D}">
      <dsp:nvSpPr>
        <dsp:cNvPr id="0" name=""/>
        <dsp:cNvSpPr/>
      </dsp:nvSpPr>
      <dsp:spPr>
        <a:xfrm rot="3699798">
          <a:off x="1129133" y="3327300"/>
          <a:ext cx="2194664" cy="51014"/>
        </a:xfrm>
        <a:custGeom>
          <a:avLst/>
          <a:gdLst/>
          <a:ahLst/>
          <a:cxnLst/>
          <a:rect l="0" t="0" r="0" b="0"/>
          <a:pathLst>
            <a:path>
              <a:moveTo>
                <a:pt x="0" y="25507"/>
              </a:moveTo>
              <a:lnTo>
                <a:pt x="2194664" y="2550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171598" y="3297941"/>
        <a:ext cx="109733" cy="109733"/>
      </dsp:txXfrm>
    </dsp:sp>
    <dsp:sp modelId="{B7A301DA-C5CC-4F4C-BD58-13B12140630F}">
      <dsp:nvSpPr>
        <dsp:cNvPr id="0" name=""/>
        <dsp:cNvSpPr/>
      </dsp:nvSpPr>
      <dsp:spPr>
        <a:xfrm>
          <a:off x="2747316" y="3900282"/>
          <a:ext cx="4447582" cy="836735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u="sng" kern="1200" dirty="0" smtClean="0"/>
            <a:t>具眾理</a:t>
          </a:r>
          <a:r>
            <a:rPr lang="zh-TW" altLang="en-US" sz="3600" kern="1200" dirty="0" smtClean="0"/>
            <a:t>而</a:t>
          </a:r>
          <a:r>
            <a:rPr lang="zh-TW" altLang="en-US" sz="3600" u="sng" kern="1200" dirty="0" smtClean="0"/>
            <a:t>應萬事</a:t>
          </a:r>
          <a:endParaRPr lang="zh-TW" altLang="en-US" sz="3600" u="sng" kern="1200" dirty="0"/>
        </a:p>
      </dsp:txBody>
      <dsp:txXfrm>
        <a:off x="2771823" y="3924789"/>
        <a:ext cx="4398568" cy="7877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A48A4-9284-4105-9894-36C994C533F4}">
      <dsp:nvSpPr>
        <dsp:cNvPr id="0" name=""/>
        <dsp:cNvSpPr/>
      </dsp:nvSpPr>
      <dsp:spPr>
        <a:xfrm>
          <a:off x="5347" y="1997776"/>
          <a:ext cx="1256634" cy="8543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親民</a:t>
          </a:r>
          <a:endParaRPr lang="zh-TW" altLang="en-US" sz="3600" kern="1200" dirty="0"/>
        </a:p>
      </dsp:txBody>
      <dsp:txXfrm>
        <a:off x="30371" y="2022800"/>
        <a:ext cx="1206586" cy="804340"/>
      </dsp:txXfrm>
    </dsp:sp>
    <dsp:sp modelId="{C639EBF7-F92E-423A-B2C4-719692865580}">
      <dsp:nvSpPr>
        <dsp:cNvPr id="0" name=""/>
        <dsp:cNvSpPr/>
      </dsp:nvSpPr>
      <dsp:spPr>
        <a:xfrm rot="17579778">
          <a:off x="700097" y="1562528"/>
          <a:ext cx="1844274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844274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576127" y="1530008"/>
        <a:ext cx="92213" cy="92213"/>
      </dsp:txXfrm>
    </dsp:sp>
    <dsp:sp modelId="{A15D9FD3-C33E-47AD-AD43-D5D44F606F51}">
      <dsp:nvSpPr>
        <dsp:cNvPr id="0" name=""/>
        <dsp:cNvSpPr/>
      </dsp:nvSpPr>
      <dsp:spPr>
        <a:xfrm>
          <a:off x="1982487" y="300066"/>
          <a:ext cx="8465415" cy="8543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親作新，由程子以傳中「日新」之類疑之也。</a:t>
          </a:r>
          <a:endParaRPr lang="zh-TW" altLang="en-US" sz="3200" kern="1200" dirty="0"/>
        </a:p>
      </dsp:txBody>
      <dsp:txXfrm>
        <a:off x="2007511" y="325090"/>
        <a:ext cx="8415367" cy="804340"/>
      </dsp:txXfrm>
    </dsp:sp>
    <dsp:sp modelId="{9571AFAD-171E-41D2-BA05-587BCB89533D}">
      <dsp:nvSpPr>
        <dsp:cNvPr id="0" name=""/>
        <dsp:cNvSpPr/>
      </dsp:nvSpPr>
      <dsp:spPr>
        <a:xfrm rot="18970961">
          <a:off x="1121175" y="2061268"/>
          <a:ext cx="101136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011363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01572" y="2049572"/>
        <a:ext cx="50568" cy="50568"/>
      </dsp:txXfrm>
    </dsp:sp>
    <dsp:sp modelId="{3645122B-E07B-4CD7-A2B4-EE84B71DB632}">
      <dsp:nvSpPr>
        <dsp:cNvPr id="0" name=""/>
        <dsp:cNvSpPr/>
      </dsp:nvSpPr>
      <dsp:spPr>
        <a:xfrm>
          <a:off x="1991731" y="1297547"/>
          <a:ext cx="4714104" cy="8543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王陽明仍作「親」解</a:t>
          </a:r>
          <a:endParaRPr lang="zh-TW" altLang="en-US" sz="3200" kern="1200" dirty="0"/>
        </a:p>
      </dsp:txBody>
      <dsp:txXfrm>
        <a:off x="2016755" y="1322571"/>
        <a:ext cx="4664056" cy="804340"/>
      </dsp:txXfrm>
    </dsp:sp>
    <dsp:sp modelId="{2BB7223F-09E0-4A29-8B9D-694D8F5F7175}">
      <dsp:nvSpPr>
        <dsp:cNvPr id="0" name=""/>
        <dsp:cNvSpPr/>
      </dsp:nvSpPr>
      <dsp:spPr>
        <a:xfrm rot="3826095">
          <a:off x="830540" y="3104950"/>
          <a:ext cx="154639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546393" y="1358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65077" y="3079878"/>
        <a:ext cx="77319" cy="77319"/>
      </dsp:txXfrm>
    </dsp:sp>
    <dsp:sp modelId="{AEDBCD2A-9271-437F-91F1-C3128FD845F8}">
      <dsp:nvSpPr>
        <dsp:cNvPr id="0" name=""/>
        <dsp:cNvSpPr/>
      </dsp:nvSpPr>
      <dsp:spPr>
        <a:xfrm>
          <a:off x="1945492" y="3098525"/>
          <a:ext cx="1708776" cy="14271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混疑</a:t>
          </a:r>
          <a:endParaRPr lang="en-US" altLang="zh-TW" sz="3200" kern="1200" dirty="0" smtClean="0"/>
        </a:p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親新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987292" y="3140325"/>
        <a:ext cx="1625176" cy="1343561"/>
      </dsp:txXfrm>
    </dsp:sp>
    <dsp:sp modelId="{858363DF-738B-42E6-A92D-EEDA00E8CFE9}">
      <dsp:nvSpPr>
        <dsp:cNvPr id="0" name=""/>
        <dsp:cNvSpPr/>
      </dsp:nvSpPr>
      <dsp:spPr>
        <a:xfrm rot="17929154">
          <a:off x="3297202" y="3194521"/>
          <a:ext cx="1378760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378760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52114" y="3173640"/>
        <a:ext cx="68938" cy="68938"/>
      </dsp:txXfrm>
    </dsp:sp>
    <dsp:sp modelId="{BA037597-CB4A-4B31-AB13-659422A4D1FC}">
      <dsp:nvSpPr>
        <dsp:cNvPr id="0" name=""/>
        <dsp:cNvSpPr/>
      </dsp:nvSpPr>
      <dsp:spPr>
        <a:xfrm>
          <a:off x="4318897" y="2271482"/>
          <a:ext cx="6285819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尚書金縢篇「新迎」蔡沉等釋「親迎」</a:t>
          </a:r>
          <a:endParaRPr lang="zh-TW" altLang="en-US" sz="2800" kern="1200" dirty="0"/>
        </a:p>
      </dsp:txBody>
      <dsp:txXfrm>
        <a:off x="4338382" y="2290967"/>
        <a:ext cx="6246849" cy="626290"/>
      </dsp:txXfrm>
    </dsp:sp>
    <dsp:sp modelId="{75598141-310B-43BD-A3B2-D9C8CAAFFACE}">
      <dsp:nvSpPr>
        <dsp:cNvPr id="0" name=""/>
        <dsp:cNvSpPr/>
      </dsp:nvSpPr>
      <dsp:spPr>
        <a:xfrm rot="20022852">
          <a:off x="3615357" y="3631870"/>
          <a:ext cx="752619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752619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2851" y="3626642"/>
        <a:ext cx="37630" cy="37630"/>
      </dsp:txXfrm>
    </dsp:sp>
    <dsp:sp modelId="{0E1D48C4-EC44-4BC2-8FB6-69DEB5293B90}">
      <dsp:nvSpPr>
        <dsp:cNvPr id="0" name=""/>
        <dsp:cNvSpPr/>
      </dsp:nvSpPr>
      <dsp:spPr>
        <a:xfrm>
          <a:off x="4329064" y="3146179"/>
          <a:ext cx="4355432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春秋繁露「新周故宋」</a:t>
          </a:r>
          <a:endParaRPr lang="zh-TW" altLang="en-US" sz="2800" kern="1200" dirty="0"/>
        </a:p>
      </dsp:txBody>
      <dsp:txXfrm>
        <a:off x="4348549" y="3165664"/>
        <a:ext cx="4316462" cy="626290"/>
      </dsp:txXfrm>
    </dsp:sp>
    <dsp:sp modelId="{AC1661CE-5E94-4F07-B87C-418E9544D566}">
      <dsp:nvSpPr>
        <dsp:cNvPr id="0" name=""/>
        <dsp:cNvSpPr/>
      </dsp:nvSpPr>
      <dsp:spPr>
        <a:xfrm rot="2533822">
          <a:off x="3535999" y="4104778"/>
          <a:ext cx="911333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911333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68883" y="4095582"/>
        <a:ext cx="45566" cy="45566"/>
      </dsp:txXfrm>
    </dsp:sp>
    <dsp:sp modelId="{C5F38550-56C8-4FC4-BA42-F81711D5361A}">
      <dsp:nvSpPr>
        <dsp:cNvPr id="0" name=""/>
        <dsp:cNvSpPr/>
      </dsp:nvSpPr>
      <dsp:spPr>
        <a:xfrm>
          <a:off x="4329064" y="4091995"/>
          <a:ext cx="4346529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史記孔子世家「據魯親周」</a:t>
          </a:r>
          <a:endParaRPr lang="zh-TW" altLang="en-US" sz="2800" kern="1200" dirty="0"/>
        </a:p>
      </dsp:txBody>
      <dsp:txXfrm>
        <a:off x="4348549" y="4111480"/>
        <a:ext cx="4307559" cy="626290"/>
      </dsp:txXfrm>
    </dsp:sp>
    <dsp:sp modelId="{AA61017C-51AC-443D-B78C-6D903A79CB72}">
      <dsp:nvSpPr>
        <dsp:cNvPr id="0" name=""/>
        <dsp:cNvSpPr/>
      </dsp:nvSpPr>
      <dsp:spPr>
        <a:xfrm rot="4036718">
          <a:off x="3150442" y="4555710"/>
          <a:ext cx="1641796" cy="27175"/>
        </a:xfrm>
        <a:custGeom>
          <a:avLst/>
          <a:gdLst/>
          <a:ahLst/>
          <a:cxnLst/>
          <a:rect l="0" t="0" r="0" b="0"/>
          <a:pathLst>
            <a:path>
              <a:moveTo>
                <a:pt x="0" y="13587"/>
              </a:moveTo>
              <a:lnTo>
                <a:pt x="1641796" y="1358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30296" y="4528253"/>
        <a:ext cx="82089" cy="82089"/>
      </dsp:txXfrm>
    </dsp:sp>
    <dsp:sp modelId="{A13CA9D3-390E-4EB6-82D1-60325B5C1737}">
      <dsp:nvSpPr>
        <dsp:cNvPr id="0" name=""/>
        <dsp:cNvSpPr/>
      </dsp:nvSpPr>
      <dsp:spPr>
        <a:xfrm>
          <a:off x="4288412" y="4993859"/>
          <a:ext cx="5571021" cy="6652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左傳「晉新得諸侯」唐石經「親」</a:t>
          </a:r>
          <a:endParaRPr lang="zh-TW" altLang="en-US" sz="2800" kern="1200" dirty="0"/>
        </a:p>
      </dsp:txBody>
      <dsp:txXfrm>
        <a:off x="4307897" y="5013344"/>
        <a:ext cx="5532051" cy="6262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425289" y="610055"/>
          <a:ext cx="1176302" cy="936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452719" y="637485"/>
        <a:ext cx="1121442" cy="881669"/>
      </dsp:txXfrm>
    </dsp:sp>
    <dsp:sp modelId="{2A15AECB-E277-4602-9E75-80056D5650C5}">
      <dsp:nvSpPr>
        <dsp:cNvPr id="0" name=""/>
        <dsp:cNvSpPr/>
      </dsp:nvSpPr>
      <dsp:spPr>
        <a:xfrm rot="19457599">
          <a:off x="1508984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2401633" y="3263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心向居處，安住不移</a:t>
          </a:r>
          <a:endParaRPr lang="zh-TW" altLang="en-US" sz="3200" kern="1200" dirty="0"/>
        </a:p>
      </dsp:txBody>
      <dsp:txXfrm>
        <a:off x="2430924" y="32554"/>
        <a:ext cx="4042994" cy="941470"/>
      </dsp:txXfrm>
    </dsp:sp>
    <dsp:sp modelId="{30CC9BF4-717E-4145-9466-298B75C60E90}">
      <dsp:nvSpPr>
        <dsp:cNvPr id="0" name=""/>
        <dsp:cNvSpPr/>
      </dsp:nvSpPr>
      <dsp:spPr>
        <a:xfrm rot="2142401">
          <a:off x="1508984" y="134563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1341203"/>
        <a:ext cx="49262" cy="49262"/>
      </dsp:txXfrm>
    </dsp:sp>
    <dsp:sp modelId="{D91F9BF3-6B99-425D-BC3E-E5839FFE75CE}">
      <dsp:nvSpPr>
        <dsp:cNvPr id="0" name=""/>
        <dsp:cNvSpPr/>
      </dsp:nvSpPr>
      <dsp:spPr>
        <a:xfrm>
          <a:off x="2401633" y="1153323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念茲在茲，繫念不忘</a:t>
          </a:r>
          <a:endParaRPr lang="zh-TW" altLang="en-US" sz="3200" kern="1200" dirty="0"/>
        </a:p>
      </dsp:txBody>
      <dsp:txXfrm>
        <a:off x="2430924" y="1182614"/>
        <a:ext cx="4042994" cy="941470"/>
      </dsp:txXfrm>
    </dsp:sp>
    <dsp:sp modelId="{96D17075-6ABF-4FDA-8BFC-E2D5466644A9}">
      <dsp:nvSpPr>
        <dsp:cNvPr id="0" name=""/>
        <dsp:cNvSpPr/>
      </dsp:nvSpPr>
      <dsp:spPr>
        <a:xfrm>
          <a:off x="425289" y="2910176"/>
          <a:ext cx="1176302" cy="936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至善</a:t>
          </a:r>
          <a:endParaRPr lang="zh-TW" altLang="en-US" sz="3200" kern="1200" dirty="0"/>
        </a:p>
      </dsp:txBody>
      <dsp:txXfrm>
        <a:off x="452719" y="2937606"/>
        <a:ext cx="1121442" cy="881669"/>
      </dsp:txXfrm>
    </dsp:sp>
    <dsp:sp modelId="{4384C572-5642-447E-AF8F-B26835AF6808}">
      <dsp:nvSpPr>
        <dsp:cNvPr id="0" name=""/>
        <dsp:cNvSpPr/>
      </dsp:nvSpPr>
      <dsp:spPr>
        <a:xfrm rot="19457599">
          <a:off x="1508984" y="3070730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066294"/>
        <a:ext cx="49262" cy="49262"/>
      </dsp:txXfrm>
    </dsp:sp>
    <dsp:sp modelId="{E7D7C239-98BC-468C-BA49-5E37F8BB681C}">
      <dsp:nvSpPr>
        <dsp:cNvPr id="0" name=""/>
        <dsp:cNvSpPr/>
      </dsp:nvSpPr>
      <dsp:spPr>
        <a:xfrm>
          <a:off x="2401633" y="2303384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自己他人性德之本明</a:t>
          </a:r>
          <a:endParaRPr lang="zh-TW" altLang="en-US" sz="3200" kern="1200" dirty="0"/>
        </a:p>
      </dsp:txBody>
      <dsp:txXfrm>
        <a:off x="2430924" y="2332675"/>
        <a:ext cx="4042994" cy="941470"/>
      </dsp:txXfrm>
    </dsp:sp>
    <dsp:sp modelId="{C04693B4-4CBD-4548-95FC-DAFACBF4A645}">
      <dsp:nvSpPr>
        <dsp:cNvPr id="0" name=""/>
        <dsp:cNvSpPr/>
      </dsp:nvSpPr>
      <dsp:spPr>
        <a:xfrm rot="2142401">
          <a:off x="1508984" y="3645761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641324"/>
        <a:ext cx="49262" cy="49262"/>
      </dsp:txXfrm>
    </dsp:sp>
    <dsp:sp modelId="{16C5F004-5ADC-4F0F-91B6-A0799836CC9E}">
      <dsp:nvSpPr>
        <dsp:cNvPr id="0" name=""/>
        <dsp:cNvSpPr/>
      </dsp:nvSpPr>
      <dsp:spPr>
        <a:xfrm>
          <a:off x="2401633" y="3453445"/>
          <a:ext cx="4101576" cy="10000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人類萬物無限之潛能</a:t>
          </a:r>
          <a:endParaRPr lang="zh-TW" altLang="en-US" sz="3200" kern="1200" dirty="0"/>
        </a:p>
      </dsp:txBody>
      <dsp:txXfrm>
        <a:off x="2430924" y="3482736"/>
        <a:ext cx="4042994" cy="9414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D3765-DFED-49A1-B5E1-4EF5BEFF84A6}">
      <dsp:nvSpPr>
        <dsp:cNvPr id="0" name=""/>
        <dsp:cNvSpPr/>
      </dsp:nvSpPr>
      <dsp:spPr>
        <a:xfrm>
          <a:off x="660424" y="1232287"/>
          <a:ext cx="3223859" cy="8906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結果期於至善</a:t>
          </a:r>
          <a:endParaRPr lang="zh-TW" altLang="en-US" sz="3200" kern="1200" dirty="0"/>
        </a:p>
      </dsp:txBody>
      <dsp:txXfrm>
        <a:off x="686512" y="1258375"/>
        <a:ext cx="3171683" cy="838518"/>
      </dsp:txXfrm>
    </dsp:sp>
    <dsp:sp modelId="{1B00828F-A3C0-4A7B-8399-C8A247A74E08}">
      <dsp:nvSpPr>
        <dsp:cNvPr id="0" name=""/>
        <dsp:cNvSpPr/>
      </dsp:nvSpPr>
      <dsp:spPr>
        <a:xfrm>
          <a:off x="652662" y="2122981"/>
          <a:ext cx="3223859" cy="8906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因行先知所善</a:t>
          </a:r>
          <a:endParaRPr lang="zh-TW" altLang="en-US" sz="3200" kern="1200" dirty="0"/>
        </a:p>
      </dsp:txBody>
      <dsp:txXfrm>
        <a:off x="678750" y="2149069"/>
        <a:ext cx="3171683" cy="8385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755058" y="5980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1777398" y="28320"/>
        <a:ext cx="948441" cy="718051"/>
      </dsp:txXfrm>
    </dsp:sp>
    <dsp:sp modelId="{907B7E97-D955-4696-B971-93091BD241CE}">
      <dsp:nvSpPr>
        <dsp:cNvPr id="0" name=""/>
        <dsp:cNvSpPr/>
      </dsp:nvSpPr>
      <dsp:spPr>
        <a:xfrm>
          <a:off x="2748180" y="37404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72091"/>
        <a:ext cx="30509" cy="30509"/>
      </dsp:txXfrm>
    </dsp:sp>
    <dsp:sp modelId="{CEED2A8E-CFBD-47AC-9F75-A4886380BA70}">
      <dsp:nvSpPr>
        <dsp:cNvPr id="0" name=""/>
        <dsp:cNvSpPr/>
      </dsp:nvSpPr>
      <dsp:spPr>
        <a:xfrm>
          <a:off x="3358365" y="5980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念茲在茲（本性明德）</a:t>
          </a:r>
          <a:endParaRPr lang="zh-TW" altLang="en-US" sz="3200" kern="1200" dirty="0"/>
        </a:p>
      </dsp:txBody>
      <dsp:txXfrm>
        <a:off x="3380705" y="28320"/>
        <a:ext cx="4185457" cy="718051"/>
      </dsp:txXfrm>
    </dsp:sp>
    <dsp:sp modelId="{DEE35968-8C74-405D-AD46-64137E9E19C2}">
      <dsp:nvSpPr>
        <dsp:cNvPr id="0" name=""/>
        <dsp:cNvSpPr/>
      </dsp:nvSpPr>
      <dsp:spPr>
        <a:xfrm>
          <a:off x="1755058" y="883121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定</a:t>
          </a:r>
          <a:endParaRPr lang="zh-TW" altLang="en-US" sz="3200" kern="1200" dirty="0"/>
        </a:p>
      </dsp:txBody>
      <dsp:txXfrm>
        <a:off x="1777398" y="905461"/>
        <a:ext cx="948441" cy="718051"/>
      </dsp:txXfrm>
    </dsp:sp>
    <dsp:sp modelId="{E4D712F6-5B30-4B56-80AD-B50D1A9A625D}">
      <dsp:nvSpPr>
        <dsp:cNvPr id="0" name=""/>
        <dsp:cNvSpPr/>
      </dsp:nvSpPr>
      <dsp:spPr>
        <a:xfrm>
          <a:off x="2748180" y="125118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1249232"/>
        <a:ext cx="30509" cy="30509"/>
      </dsp:txXfrm>
    </dsp:sp>
    <dsp:sp modelId="{4C980F01-4BCF-4325-B08D-E6E3BFC75E5A}">
      <dsp:nvSpPr>
        <dsp:cNvPr id="0" name=""/>
        <dsp:cNvSpPr/>
      </dsp:nvSpPr>
      <dsp:spPr>
        <a:xfrm>
          <a:off x="3358365" y="883121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志有所立，勉持不變</a:t>
          </a:r>
          <a:endParaRPr lang="zh-TW" altLang="en-US" sz="3200" kern="1200" dirty="0"/>
        </a:p>
      </dsp:txBody>
      <dsp:txXfrm>
        <a:off x="3380705" y="905461"/>
        <a:ext cx="4185457" cy="718051"/>
      </dsp:txXfrm>
    </dsp:sp>
    <dsp:sp modelId="{C44C97F7-3EE4-4F04-80F9-FF4D9613340C}">
      <dsp:nvSpPr>
        <dsp:cNvPr id="0" name=""/>
        <dsp:cNvSpPr/>
      </dsp:nvSpPr>
      <dsp:spPr>
        <a:xfrm>
          <a:off x="1755058" y="1760262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靜</a:t>
          </a:r>
          <a:endParaRPr lang="zh-TW" altLang="en-US" sz="3200" kern="1200" dirty="0"/>
        </a:p>
      </dsp:txBody>
      <dsp:txXfrm>
        <a:off x="1777398" y="1782602"/>
        <a:ext cx="948441" cy="718051"/>
      </dsp:txXfrm>
    </dsp:sp>
    <dsp:sp modelId="{58736745-EE59-4330-BCF6-039BB6045960}">
      <dsp:nvSpPr>
        <dsp:cNvPr id="0" name=""/>
        <dsp:cNvSpPr/>
      </dsp:nvSpPr>
      <dsp:spPr>
        <a:xfrm>
          <a:off x="2748180" y="2128325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2126373"/>
        <a:ext cx="30509" cy="30509"/>
      </dsp:txXfrm>
    </dsp:sp>
    <dsp:sp modelId="{1345B90E-23F6-453E-8094-0FEB117A8DB2}">
      <dsp:nvSpPr>
        <dsp:cNvPr id="0" name=""/>
        <dsp:cNvSpPr/>
      </dsp:nvSpPr>
      <dsp:spPr>
        <a:xfrm>
          <a:off x="3358365" y="1760262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久而躁釋，不為妄動</a:t>
          </a:r>
          <a:endParaRPr lang="zh-TW" altLang="en-US" sz="3200" kern="1200" dirty="0"/>
        </a:p>
      </dsp:txBody>
      <dsp:txXfrm>
        <a:off x="3380705" y="1782602"/>
        <a:ext cx="4185457" cy="718051"/>
      </dsp:txXfrm>
    </dsp:sp>
    <dsp:sp modelId="{02702204-5294-4868-999C-236FAE32E317}">
      <dsp:nvSpPr>
        <dsp:cNvPr id="0" name=""/>
        <dsp:cNvSpPr/>
      </dsp:nvSpPr>
      <dsp:spPr>
        <a:xfrm>
          <a:off x="1755058" y="2637403"/>
          <a:ext cx="993121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安</a:t>
          </a:r>
          <a:endParaRPr lang="zh-TW" altLang="en-US" sz="3200" kern="1200" dirty="0"/>
        </a:p>
      </dsp:txBody>
      <dsp:txXfrm>
        <a:off x="1777398" y="2659743"/>
        <a:ext cx="948441" cy="718051"/>
      </dsp:txXfrm>
    </dsp:sp>
    <dsp:sp modelId="{962DFDDC-E70A-4318-9623-9930112433C1}">
      <dsp:nvSpPr>
        <dsp:cNvPr id="0" name=""/>
        <dsp:cNvSpPr/>
      </dsp:nvSpPr>
      <dsp:spPr>
        <a:xfrm>
          <a:off x="2748180" y="3005466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003514"/>
        <a:ext cx="30509" cy="30509"/>
      </dsp:txXfrm>
    </dsp:sp>
    <dsp:sp modelId="{8FE3BA1F-334C-45B7-9C5A-25CA2D147675}">
      <dsp:nvSpPr>
        <dsp:cNvPr id="0" name=""/>
        <dsp:cNvSpPr/>
      </dsp:nvSpPr>
      <dsp:spPr>
        <a:xfrm>
          <a:off x="3358365" y="2637403"/>
          <a:ext cx="4230137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泰然怡然，心不異遷</a:t>
          </a:r>
          <a:endParaRPr lang="zh-TW" altLang="en-US" sz="3200" kern="1200" dirty="0"/>
        </a:p>
      </dsp:txBody>
      <dsp:txXfrm>
        <a:off x="3380705" y="2659743"/>
        <a:ext cx="4185457" cy="718051"/>
      </dsp:txXfrm>
    </dsp:sp>
    <dsp:sp modelId="{E534B3C0-81FA-4AE5-8131-218139DBD531}">
      <dsp:nvSpPr>
        <dsp:cNvPr id="0" name=""/>
        <dsp:cNvSpPr/>
      </dsp:nvSpPr>
      <dsp:spPr>
        <a:xfrm>
          <a:off x="1755058" y="3514544"/>
          <a:ext cx="958097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慮</a:t>
          </a:r>
          <a:endParaRPr lang="zh-TW" altLang="en-US" sz="3200" kern="1200" dirty="0"/>
        </a:p>
      </dsp:txBody>
      <dsp:txXfrm>
        <a:off x="1777398" y="3536884"/>
        <a:ext cx="913417" cy="718051"/>
      </dsp:txXfrm>
    </dsp:sp>
    <dsp:sp modelId="{0382300F-6FF0-473B-87E8-5B89DA12205D}">
      <dsp:nvSpPr>
        <dsp:cNvPr id="0" name=""/>
        <dsp:cNvSpPr/>
      </dsp:nvSpPr>
      <dsp:spPr>
        <a:xfrm>
          <a:off x="2713155" y="3882607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3880655"/>
        <a:ext cx="30509" cy="30509"/>
      </dsp:txXfrm>
    </dsp:sp>
    <dsp:sp modelId="{26EB8B26-158F-47F4-A123-8F223FC8FC10}">
      <dsp:nvSpPr>
        <dsp:cNvPr id="0" name=""/>
        <dsp:cNvSpPr/>
      </dsp:nvSpPr>
      <dsp:spPr>
        <a:xfrm>
          <a:off x="3323340" y="3514544"/>
          <a:ext cx="4324151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精研明辨</a:t>
          </a:r>
          <a:endParaRPr lang="zh-TW" altLang="en-US" sz="3200" kern="1200" dirty="0"/>
        </a:p>
      </dsp:txBody>
      <dsp:txXfrm>
        <a:off x="3345680" y="3536884"/>
        <a:ext cx="4279471" cy="718051"/>
      </dsp:txXfrm>
    </dsp:sp>
    <dsp:sp modelId="{C913F183-FE4C-4752-BBD0-CE42FF1CDBD1}">
      <dsp:nvSpPr>
        <dsp:cNvPr id="0" name=""/>
        <dsp:cNvSpPr/>
      </dsp:nvSpPr>
      <dsp:spPr>
        <a:xfrm>
          <a:off x="1755058" y="4391684"/>
          <a:ext cx="958097" cy="762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得</a:t>
          </a:r>
          <a:endParaRPr lang="zh-TW" altLang="en-US" sz="3200" kern="1200" dirty="0"/>
        </a:p>
      </dsp:txBody>
      <dsp:txXfrm>
        <a:off x="1777398" y="4414024"/>
        <a:ext cx="913417" cy="718051"/>
      </dsp:txXfrm>
    </dsp:sp>
    <dsp:sp modelId="{4685FA01-3555-4409-9211-C7D6911C8597}">
      <dsp:nvSpPr>
        <dsp:cNvPr id="0" name=""/>
        <dsp:cNvSpPr/>
      </dsp:nvSpPr>
      <dsp:spPr>
        <a:xfrm>
          <a:off x="2713155" y="4759748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4757795"/>
        <a:ext cx="30509" cy="30509"/>
      </dsp:txXfrm>
    </dsp:sp>
    <dsp:sp modelId="{4FFBE47E-A9F4-4BE7-82B8-A22CB9A0470E}">
      <dsp:nvSpPr>
        <dsp:cNvPr id="0" name=""/>
        <dsp:cNvSpPr/>
      </dsp:nvSpPr>
      <dsp:spPr>
        <a:xfrm>
          <a:off x="3323340" y="4391684"/>
          <a:ext cx="4324151" cy="7627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獲其達於至善之要</a:t>
          </a:r>
          <a:endParaRPr lang="zh-TW" altLang="en-US" sz="3200" kern="1200" dirty="0"/>
        </a:p>
      </dsp:txBody>
      <dsp:txXfrm>
        <a:off x="3345680" y="4414024"/>
        <a:ext cx="4279471" cy="71805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502343" y="610055"/>
          <a:ext cx="2009265" cy="9365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「物」</a:t>
          </a:r>
          <a:endParaRPr lang="zh-TW" altLang="en-US" sz="3200" kern="1200" dirty="0"/>
        </a:p>
      </dsp:txBody>
      <dsp:txXfrm>
        <a:off x="529773" y="637485"/>
        <a:ext cx="1954405" cy="881669"/>
      </dsp:txXfrm>
    </dsp:sp>
    <dsp:sp modelId="{2A15AECB-E277-4602-9E75-80056D5650C5}">
      <dsp:nvSpPr>
        <dsp:cNvPr id="0" name=""/>
        <dsp:cNvSpPr/>
      </dsp:nvSpPr>
      <dsp:spPr>
        <a:xfrm rot="19457599">
          <a:off x="2419002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86998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3311651" y="3263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本：明德（先）</a:t>
          </a:r>
          <a:endParaRPr lang="zh-TW" altLang="en-US" sz="3200" kern="1200" dirty="0"/>
        </a:p>
      </dsp:txBody>
      <dsp:txXfrm>
        <a:off x="3340942" y="32554"/>
        <a:ext cx="3055922" cy="941470"/>
      </dsp:txXfrm>
    </dsp:sp>
    <dsp:sp modelId="{30CC9BF4-717E-4145-9466-298B75C60E90}">
      <dsp:nvSpPr>
        <dsp:cNvPr id="0" name=""/>
        <dsp:cNvSpPr/>
      </dsp:nvSpPr>
      <dsp:spPr>
        <a:xfrm rot="2106130">
          <a:off x="2421705" y="1342379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1337858"/>
        <a:ext cx="49432" cy="49432"/>
      </dsp:txXfrm>
    </dsp:sp>
    <dsp:sp modelId="{D91F9BF3-6B99-425D-BC3E-E5839FFE75CE}">
      <dsp:nvSpPr>
        <dsp:cNvPr id="0" name=""/>
        <dsp:cNvSpPr/>
      </dsp:nvSpPr>
      <dsp:spPr>
        <a:xfrm>
          <a:off x="3320451" y="1146803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末：親民（後）</a:t>
          </a:r>
          <a:endParaRPr lang="zh-TW" altLang="en-US" sz="3200" kern="1200" dirty="0"/>
        </a:p>
      </dsp:txBody>
      <dsp:txXfrm>
        <a:off x="3349742" y="1176094"/>
        <a:ext cx="3055922" cy="941470"/>
      </dsp:txXfrm>
    </dsp:sp>
    <dsp:sp modelId="{96D17075-6ABF-4FDA-8BFC-E2D5466644A9}">
      <dsp:nvSpPr>
        <dsp:cNvPr id="0" name=""/>
        <dsp:cNvSpPr/>
      </dsp:nvSpPr>
      <dsp:spPr>
        <a:xfrm>
          <a:off x="502343" y="2910176"/>
          <a:ext cx="2009265" cy="9365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「事」</a:t>
          </a:r>
          <a:endParaRPr lang="zh-TW" altLang="en-US" sz="3200" kern="1200" dirty="0"/>
        </a:p>
      </dsp:txBody>
      <dsp:txXfrm>
        <a:off x="529773" y="2937606"/>
        <a:ext cx="1954405" cy="881669"/>
      </dsp:txXfrm>
    </dsp:sp>
    <dsp:sp modelId="{4384C572-5642-447E-AF8F-B26835AF6808}">
      <dsp:nvSpPr>
        <dsp:cNvPr id="0" name=""/>
        <dsp:cNvSpPr/>
      </dsp:nvSpPr>
      <dsp:spPr>
        <a:xfrm rot="19457052">
          <a:off x="2417927" y="3067470"/>
          <a:ext cx="99620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96206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125" y="3062760"/>
        <a:ext cx="49810" cy="49810"/>
      </dsp:txXfrm>
    </dsp:sp>
    <dsp:sp modelId="{E7D7C239-98BC-468C-BA49-5E37F8BB681C}">
      <dsp:nvSpPr>
        <dsp:cNvPr id="0" name=""/>
        <dsp:cNvSpPr/>
      </dsp:nvSpPr>
      <dsp:spPr>
        <a:xfrm>
          <a:off x="3320451" y="2296864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終：能得（後）</a:t>
          </a:r>
          <a:endParaRPr lang="zh-TW" altLang="en-US" sz="3200" kern="1200" dirty="0"/>
        </a:p>
      </dsp:txBody>
      <dsp:txXfrm>
        <a:off x="3349742" y="2326155"/>
        <a:ext cx="3055922" cy="941470"/>
      </dsp:txXfrm>
    </dsp:sp>
    <dsp:sp modelId="{C04693B4-4CBD-4548-95FC-DAFACBF4A645}">
      <dsp:nvSpPr>
        <dsp:cNvPr id="0" name=""/>
        <dsp:cNvSpPr/>
      </dsp:nvSpPr>
      <dsp:spPr>
        <a:xfrm rot="2106130">
          <a:off x="2421705" y="3642501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3637979"/>
        <a:ext cx="49432" cy="49432"/>
      </dsp:txXfrm>
    </dsp:sp>
    <dsp:sp modelId="{16C5F004-5ADC-4F0F-91B6-A0799836CC9E}">
      <dsp:nvSpPr>
        <dsp:cNvPr id="0" name=""/>
        <dsp:cNvSpPr/>
      </dsp:nvSpPr>
      <dsp:spPr>
        <a:xfrm>
          <a:off x="3320451" y="3446924"/>
          <a:ext cx="3114504" cy="10000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始：知止（先）</a:t>
          </a:r>
          <a:endParaRPr lang="zh-TW" altLang="en-US" sz="3200" kern="1200" dirty="0"/>
        </a:p>
      </dsp:txBody>
      <dsp:txXfrm>
        <a:off x="3349742" y="3476215"/>
        <a:ext cx="3055922" cy="9414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99696-B303-40E4-BA7F-0D2D5678C64F}">
      <dsp:nvSpPr>
        <dsp:cNvPr id="0" name=""/>
        <dsp:cNvSpPr/>
      </dsp:nvSpPr>
      <dsp:spPr>
        <a:xfrm>
          <a:off x="275735" y="1179871"/>
          <a:ext cx="1695603" cy="14185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明明德於天下</a:t>
          </a:r>
          <a:endParaRPr lang="zh-TW" altLang="en-US" sz="3200" kern="1200" dirty="0"/>
        </a:p>
      </dsp:txBody>
      <dsp:txXfrm>
        <a:off x="317282" y="1221418"/>
        <a:ext cx="1612509" cy="1335413"/>
      </dsp:txXfrm>
    </dsp:sp>
    <dsp:sp modelId="{162986E6-FD07-44CD-A8EB-EBC12E1B26D4}">
      <dsp:nvSpPr>
        <dsp:cNvPr id="0" name=""/>
        <dsp:cNvSpPr/>
      </dsp:nvSpPr>
      <dsp:spPr>
        <a:xfrm rot="17692822">
          <a:off x="1504420" y="1137700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1117594"/>
        <a:ext cx="80603" cy="80603"/>
      </dsp:txXfrm>
    </dsp:sp>
    <dsp:sp modelId="{C42B3932-05E3-42DD-8DF3-C5E19041AA3F}">
      <dsp:nvSpPr>
        <dsp:cNvPr id="0" name=""/>
        <dsp:cNvSpPr/>
      </dsp:nvSpPr>
      <dsp:spPr>
        <a:xfrm>
          <a:off x="2649579" y="2766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原始要終主旨</a:t>
          </a:r>
          <a:endParaRPr lang="zh-TW" altLang="en-US" sz="3200" kern="1200" dirty="0"/>
        </a:p>
      </dsp:txBody>
      <dsp:txXfrm>
        <a:off x="2674410" y="27597"/>
        <a:ext cx="3501151" cy="798139"/>
      </dsp:txXfrm>
    </dsp:sp>
    <dsp:sp modelId="{EC1910F0-65BF-4E79-8DA2-15938D03E6D7}">
      <dsp:nvSpPr>
        <dsp:cNvPr id="0" name=""/>
        <dsp:cNvSpPr/>
      </dsp:nvSpPr>
      <dsp:spPr>
        <a:xfrm rot="19457599">
          <a:off x="1892830" y="1625186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1624500"/>
        <a:ext cx="41762" cy="41762"/>
      </dsp:txXfrm>
    </dsp:sp>
    <dsp:sp modelId="{6F106C8D-C941-4976-B4BC-FDA10AEBA9D3}">
      <dsp:nvSpPr>
        <dsp:cNvPr id="0" name=""/>
        <dsp:cNvSpPr/>
      </dsp:nvSpPr>
      <dsp:spPr>
        <a:xfrm>
          <a:off x="2649579" y="977738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此大學之大用</a:t>
          </a:r>
          <a:endParaRPr lang="zh-TW" altLang="en-US" sz="3200" kern="1200" dirty="0"/>
        </a:p>
      </dsp:txBody>
      <dsp:txXfrm>
        <a:off x="2674410" y="1002569"/>
        <a:ext cx="3501151" cy="798139"/>
      </dsp:txXfrm>
    </dsp:sp>
    <dsp:sp modelId="{15114E35-7553-415B-9D33-519A6A3FB0C6}">
      <dsp:nvSpPr>
        <dsp:cNvPr id="0" name=""/>
        <dsp:cNvSpPr/>
      </dsp:nvSpPr>
      <dsp:spPr>
        <a:xfrm rot="2142401">
          <a:off x="1892830" y="2112672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2111986"/>
        <a:ext cx="41762" cy="41762"/>
      </dsp:txXfrm>
    </dsp:sp>
    <dsp:sp modelId="{958E5B35-3298-4189-9A41-BBE1AE240215}">
      <dsp:nvSpPr>
        <dsp:cNvPr id="0" name=""/>
        <dsp:cNvSpPr/>
      </dsp:nvSpPr>
      <dsp:spPr>
        <a:xfrm>
          <a:off x="2649579" y="1952710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欲皆希聖希賢</a:t>
          </a:r>
          <a:endParaRPr lang="zh-TW" altLang="en-US" sz="3200" kern="1200" dirty="0"/>
        </a:p>
      </dsp:txBody>
      <dsp:txXfrm>
        <a:off x="2674410" y="1977541"/>
        <a:ext cx="3501151" cy="798139"/>
      </dsp:txXfrm>
    </dsp:sp>
    <dsp:sp modelId="{5D8BBABF-C419-44EA-99E1-89F561C35796}">
      <dsp:nvSpPr>
        <dsp:cNvPr id="0" name=""/>
        <dsp:cNvSpPr/>
      </dsp:nvSpPr>
      <dsp:spPr>
        <a:xfrm rot="3907178">
          <a:off x="1504420" y="2600158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2580051"/>
        <a:ext cx="80603" cy="80603"/>
      </dsp:txXfrm>
    </dsp:sp>
    <dsp:sp modelId="{AFB411AE-F768-4CB6-BB5E-B91F1707394C}">
      <dsp:nvSpPr>
        <dsp:cNvPr id="0" name=""/>
        <dsp:cNvSpPr/>
      </dsp:nvSpPr>
      <dsp:spPr>
        <a:xfrm>
          <a:off x="2649579" y="2927681"/>
          <a:ext cx="355081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大道行天下平</a:t>
          </a:r>
          <a:endParaRPr lang="zh-TW" altLang="en-US" sz="3200" kern="1200" dirty="0"/>
        </a:p>
      </dsp:txBody>
      <dsp:txXfrm>
        <a:off x="2674410" y="2952512"/>
        <a:ext cx="3501151" cy="7981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2541" y="2314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33623" y="262531"/>
        <a:ext cx="1640864" cy="999044"/>
      </dsp:txXfrm>
    </dsp:sp>
    <dsp:sp modelId="{907B7E97-D955-4696-B971-93091BD241CE}">
      <dsp:nvSpPr>
        <dsp:cNvPr id="0" name=""/>
        <dsp:cNvSpPr/>
      </dsp:nvSpPr>
      <dsp:spPr>
        <a:xfrm rot="41125">
          <a:off x="1705511" y="731616"/>
          <a:ext cx="1633996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33996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1660" y="730976"/>
        <a:ext cx="81699" cy="81699"/>
      </dsp:txXfrm>
    </dsp:sp>
    <dsp:sp modelId="{CEED2A8E-CFBD-47AC-9F75-A4886380BA70}">
      <dsp:nvSpPr>
        <dsp:cNvPr id="0" name=""/>
        <dsp:cNvSpPr/>
      </dsp:nvSpPr>
      <dsp:spPr>
        <a:xfrm>
          <a:off x="3339450" y="144183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治者治理</a:t>
          </a:r>
          <a:endParaRPr lang="zh-TW" altLang="en-US" sz="3200" kern="1200" dirty="0"/>
        </a:p>
      </dsp:txBody>
      <dsp:txXfrm>
        <a:off x="3376789" y="181522"/>
        <a:ext cx="3185305" cy="1200155"/>
      </dsp:txXfrm>
    </dsp:sp>
    <dsp:sp modelId="{DEE35968-8C74-405D-AD46-64137E9E19C2}">
      <dsp:nvSpPr>
        <dsp:cNvPr id="0" name=""/>
        <dsp:cNvSpPr/>
      </dsp:nvSpPr>
      <dsp:spPr>
        <a:xfrm>
          <a:off x="2541" y="18215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齊家</a:t>
          </a:r>
          <a:endParaRPr lang="zh-TW" altLang="en-US" sz="3200" kern="1200" dirty="0"/>
        </a:p>
      </dsp:txBody>
      <dsp:txXfrm>
        <a:off x="33623" y="1852631"/>
        <a:ext cx="1640864" cy="999044"/>
      </dsp:txXfrm>
    </dsp:sp>
    <dsp:sp modelId="{E4D712F6-5B30-4B56-80AD-B50D1A9A625D}">
      <dsp:nvSpPr>
        <dsp:cNvPr id="0" name=""/>
        <dsp:cNvSpPr/>
      </dsp:nvSpPr>
      <dsp:spPr>
        <a:xfrm rot="21569230">
          <a:off x="1705537" y="2304681"/>
          <a:ext cx="1622595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22595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76270" y="2304326"/>
        <a:ext cx="81129" cy="81129"/>
      </dsp:txXfrm>
    </dsp:sp>
    <dsp:sp modelId="{4C980F01-4BCF-4325-B08D-E6E3BFC75E5A}">
      <dsp:nvSpPr>
        <dsp:cNvPr id="0" name=""/>
        <dsp:cNvSpPr/>
      </dsp:nvSpPr>
      <dsp:spPr>
        <a:xfrm>
          <a:off x="3328100" y="1700213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齊謂整齊</a:t>
          </a:r>
          <a:endParaRPr lang="zh-TW" altLang="en-US" sz="3200" kern="1200" dirty="0"/>
        </a:p>
      </dsp:txBody>
      <dsp:txXfrm>
        <a:off x="3365439" y="1737552"/>
        <a:ext cx="3185305" cy="1200155"/>
      </dsp:txXfrm>
    </dsp:sp>
    <dsp:sp modelId="{C44C97F7-3EE4-4F04-80F9-FF4D9613340C}">
      <dsp:nvSpPr>
        <dsp:cNvPr id="0" name=""/>
        <dsp:cNvSpPr/>
      </dsp:nvSpPr>
      <dsp:spPr>
        <a:xfrm>
          <a:off x="2541" y="3411649"/>
          <a:ext cx="1703028" cy="1061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33623" y="3442731"/>
        <a:ext cx="1640864" cy="999044"/>
      </dsp:txXfrm>
    </dsp:sp>
    <dsp:sp modelId="{58736745-EE59-4330-BCF6-039BB6045960}">
      <dsp:nvSpPr>
        <dsp:cNvPr id="0" name=""/>
        <dsp:cNvSpPr/>
      </dsp:nvSpPr>
      <dsp:spPr>
        <a:xfrm rot="21569058">
          <a:off x="1705537" y="3894792"/>
          <a:ext cx="1611246" cy="80419"/>
        </a:xfrm>
        <a:custGeom>
          <a:avLst/>
          <a:gdLst/>
          <a:ahLst/>
          <a:cxnLst/>
          <a:rect l="0" t="0" r="0" b="0"/>
          <a:pathLst>
            <a:path>
              <a:moveTo>
                <a:pt x="0" y="40209"/>
              </a:moveTo>
              <a:lnTo>
                <a:pt x="1611246" y="40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70879" y="3894721"/>
        <a:ext cx="80562" cy="80562"/>
      </dsp:txXfrm>
    </dsp:sp>
    <dsp:sp modelId="{1345B90E-23F6-453E-8094-0FEB117A8DB2}">
      <dsp:nvSpPr>
        <dsp:cNvPr id="0" name=""/>
        <dsp:cNvSpPr/>
      </dsp:nvSpPr>
      <dsp:spPr>
        <a:xfrm>
          <a:off x="3316751" y="3290334"/>
          <a:ext cx="3259983" cy="1274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修謂修整</a:t>
          </a:r>
          <a:endParaRPr lang="zh-TW" altLang="en-US" sz="3200" kern="1200" dirty="0"/>
        </a:p>
      </dsp:txBody>
      <dsp:txXfrm>
        <a:off x="3354090" y="3327673"/>
        <a:ext cx="3185305" cy="120015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609403" y="1299524"/>
          <a:ext cx="2095082" cy="16469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夫婦（己身）</a:t>
          </a:r>
          <a:endParaRPr lang="zh-TW" altLang="en-US" sz="3200" kern="1200" dirty="0"/>
        </a:p>
      </dsp:txBody>
      <dsp:txXfrm>
        <a:off x="3916221" y="1540714"/>
        <a:ext cx="1481446" cy="1164568"/>
      </dsp:txXfrm>
    </dsp:sp>
    <dsp:sp modelId="{6D86CD87-E79E-4612-9EC6-AB82436F043D}">
      <dsp:nvSpPr>
        <dsp:cNvPr id="0" name=""/>
        <dsp:cNvSpPr/>
      </dsp:nvSpPr>
      <dsp:spPr>
        <a:xfrm rot="16200000">
          <a:off x="4609215" y="1022369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1112609"/>
        <a:ext cx="66820" cy="227762"/>
      </dsp:txXfrm>
    </dsp:sp>
    <dsp:sp modelId="{D256296E-6A08-408D-BBA0-5F5E0CF68515}">
      <dsp:nvSpPr>
        <dsp:cNvPr id="0" name=""/>
        <dsp:cNvSpPr/>
      </dsp:nvSpPr>
      <dsp:spPr>
        <a:xfrm>
          <a:off x="4098702" y="2930"/>
          <a:ext cx="1116484" cy="111648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</a:t>
          </a:r>
          <a:endParaRPr lang="zh-TW" altLang="en-US" sz="3200" kern="1200" dirty="0"/>
        </a:p>
      </dsp:txBody>
      <dsp:txXfrm>
        <a:off x="4262207" y="166435"/>
        <a:ext cx="789474" cy="789474"/>
      </dsp:txXfrm>
    </dsp:sp>
    <dsp:sp modelId="{9D1DF9FE-4DDC-47AB-8ECA-7F3A57F59525}">
      <dsp:nvSpPr>
        <dsp:cNvPr id="0" name=""/>
        <dsp:cNvSpPr/>
      </dsp:nvSpPr>
      <dsp:spPr>
        <a:xfrm rot="21535038">
          <a:off x="5807397" y="1909103"/>
          <a:ext cx="248751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5807404" y="1985729"/>
        <a:ext cx="174126" cy="227762"/>
      </dsp:txXfrm>
    </dsp:sp>
    <dsp:sp modelId="{23851CAA-6743-4570-BADA-C74A02635FA9}">
      <dsp:nvSpPr>
        <dsp:cNvPr id="0" name=""/>
        <dsp:cNvSpPr/>
      </dsp:nvSpPr>
      <dsp:spPr>
        <a:xfrm>
          <a:off x="6173342" y="1525547"/>
          <a:ext cx="1116484" cy="1116484"/>
        </a:xfrm>
        <a:prstGeom prst="ellipse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</a:t>
          </a:r>
          <a:endParaRPr lang="zh-TW" altLang="en-US" sz="3200" kern="1200" dirty="0"/>
        </a:p>
      </dsp:txBody>
      <dsp:txXfrm>
        <a:off x="6336847" y="1689052"/>
        <a:ext cx="789474" cy="789474"/>
      </dsp:txXfrm>
    </dsp:sp>
    <dsp:sp modelId="{6330F8D5-91DC-4ED6-A8D5-14E3437567D1}">
      <dsp:nvSpPr>
        <dsp:cNvPr id="0" name=""/>
        <dsp:cNvSpPr/>
      </dsp:nvSpPr>
      <dsp:spPr>
        <a:xfrm rot="5400000">
          <a:off x="4609215" y="2844023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2905626"/>
        <a:ext cx="66820" cy="227762"/>
      </dsp:txXfrm>
    </dsp:sp>
    <dsp:sp modelId="{34FE8A0B-DDFD-456B-9F50-C85469E1A85D}">
      <dsp:nvSpPr>
        <dsp:cNvPr id="0" name=""/>
        <dsp:cNvSpPr/>
      </dsp:nvSpPr>
      <dsp:spPr>
        <a:xfrm>
          <a:off x="4098702" y="3126581"/>
          <a:ext cx="1116484" cy="1116484"/>
        </a:xfrm>
        <a:prstGeom prst="ellipse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</a:t>
          </a:r>
          <a:endParaRPr lang="zh-TW" altLang="en-US" sz="3200" kern="1200" dirty="0"/>
        </a:p>
      </dsp:txBody>
      <dsp:txXfrm>
        <a:off x="4262207" y="3290086"/>
        <a:ext cx="789474" cy="789474"/>
      </dsp:txXfrm>
    </dsp:sp>
    <dsp:sp modelId="{5147D9C6-0B51-4E76-856A-2A75CE7B5EC8}">
      <dsp:nvSpPr>
        <dsp:cNvPr id="0" name=""/>
        <dsp:cNvSpPr/>
      </dsp:nvSpPr>
      <dsp:spPr>
        <a:xfrm rot="10800000">
          <a:off x="3352399" y="1933196"/>
          <a:ext cx="181616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 rot="10800000">
        <a:off x="3406884" y="2009117"/>
        <a:ext cx="127131" cy="227762"/>
      </dsp:txXfrm>
    </dsp:sp>
    <dsp:sp modelId="{94AE3629-9FD1-41FB-8125-AFD8F517B9C0}">
      <dsp:nvSpPr>
        <dsp:cNvPr id="0" name=""/>
        <dsp:cNvSpPr/>
      </dsp:nvSpPr>
      <dsp:spPr>
        <a:xfrm>
          <a:off x="2150246" y="1564756"/>
          <a:ext cx="1116484" cy="1116484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弟</a:t>
          </a:r>
          <a:endParaRPr lang="zh-TW" altLang="en-US" sz="3200" kern="1200" dirty="0"/>
        </a:p>
      </dsp:txBody>
      <dsp:txXfrm>
        <a:off x="2313751" y="1728261"/>
        <a:ext cx="789474" cy="78947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609403" y="1299524"/>
          <a:ext cx="2095082" cy="16469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夫婦（己身）</a:t>
          </a:r>
          <a:endParaRPr lang="zh-TW" altLang="en-US" sz="3200" kern="1200" dirty="0"/>
        </a:p>
      </dsp:txBody>
      <dsp:txXfrm>
        <a:off x="3916221" y="1540714"/>
        <a:ext cx="1481446" cy="1164568"/>
      </dsp:txXfrm>
    </dsp:sp>
    <dsp:sp modelId="{6D86CD87-E79E-4612-9EC6-AB82436F043D}">
      <dsp:nvSpPr>
        <dsp:cNvPr id="0" name=""/>
        <dsp:cNvSpPr/>
      </dsp:nvSpPr>
      <dsp:spPr>
        <a:xfrm rot="16200000">
          <a:off x="4609215" y="1022369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1112609"/>
        <a:ext cx="66820" cy="227762"/>
      </dsp:txXfrm>
    </dsp:sp>
    <dsp:sp modelId="{D256296E-6A08-408D-BBA0-5F5E0CF68515}">
      <dsp:nvSpPr>
        <dsp:cNvPr id="0" name=""/>
        <dsp:cNvSpPr/>
      </dsp:nvSpPr>
      <dsp:spPr>
        <a:xfrm>
          <a:off x="4098702" y="2930"/>
          <a:ext cx="1116484" cy="111648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父子</a:t>
          </a:r>
          <a:endParaRPr lang="zh-TW" altLang="en-US" sz="3200" kern="1200" dirty="0"/>
        </a:p>
      </dsp:txBody>
      <dsp:txXfrm>
        <a:off x="4262207" y="166435"/>
        <a:ext cx="789474" cy="789474"/>
      </dsp:txXfrm>
    </dsp:sp>
    <dsp:sp modelId="{9D1DF9FE-4DDC-47AB-8ECA-7F3A57F59525}">
      <dsp:nvSpPr>
        <dsp:cNvPr id="0" name=""/>
        <dsp:cNvSpPr/>
      </dsp:nvSpPr>
      <dsp:spPr>
        <a:xfrm rot="21535038">
          <a:off x="5807397" y="1909103"/>
          <a:ext cx="248751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5807404" y="1985729"/>
        <a:ext cx="174126" cy="227762"/>
      </dsp:txXfrm>
    </dsp:sp>
    <dsp:sp modelId="{23851CAA-6743-4570-BADA-C74A02635FA9}">
      <dsp:nvSpPr>
        <dsp:cNvPr id="0" name=""/>
        <dsp:cNvSpPr/>
      </dsp:nvSpPr>
      <dsp:spPr>
        <a:xfrm>
          <a:off x="6173342" y="1525547"/>
          <a:ext cx="1116484" cy="1116484"/>
        </a:xfrm>
        <a:prstGeom prst="ellipse">
          <a:avLst/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兄弟</a:t>
          </a:r>
          <a:endParaRPr lang="zh-TW" altLang="en-US" sz="3200" kern="1200" dirty="0"/>
        </a:p>
      </dsp:txBody>
      <dsp:txXfrm>
        <a:off x="6336847" y="1689052"/>
        <a:ext cx="789474" cy="789474"/>
      </dsp:txXfrm>
    </dsp:sp>
    <dsp:sp modelId="{6330F8D5-91DC-4ED6-A8D5-14E3437567D1}">
      <dsp:nvSpPr>
        <dsp:cNvPr id="0" name=""/>
        <dsp:cNvSpPr/>
      </dsp:nvSpPr>
      <dsp:spPr>
        <a:xfrm rot="5400000">
          <a:off x="4609215" y="2844023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2905626"/>
        <a:ext cx="66820" cy="227762"/>
      </dsp:txXfrm>
    </dsp:sp>
    <dsp:sp modelId="{34FE8A0B-DDFD-456B-9F50-C85469E1A85D}">
      <dsp:nvSpPr>
        <dsp:cNvPr id="0" name=""/>
        <dsp:cNvSpPr/>
      </dsp:nvSpPr>
      <dsp:spPr>
        <a:xfrm>
          <a:off x="4098702" y="3126581"/>
          <a:ext cx="1116484" cy="1116484"/>
        </a:xfrm>
        <a:prstGeom prst="ellipse">
          <a:avLst/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朋友</a:t>
          </a:r>
          <a:endParaRPr lang="zh-TW" altLang="en-US" sz="3200" kern="1200" dirty="0"/>
        </a:p>
      </dsp:txBody>
      <dsp:txXfrm>
        <a:off x="4262207" y="3290086"/>
        <a:ext cx="789474" cy="789474"/>
      </dsp:txXfrm>
    </dsp:sp>
    <dsp:sp modelId="{5147D9C6-0B51-4E76-856A-2A75CE7B5EC8}">
      <dsp:nvSpPr>
        <dsp:cNvPr id="0" name=""/>
        <dsp:cNvSpPr/>
      </dsp:nvSpPr>
      <dsp:spPr>
        <a:xfrm rot="10800000">
          <a:off x="3352399" y="1933196"/>
          <a:ext cx="181616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 rot="10800000">
        <a:off x="3406884" y="2009117"/>
        <a:ext cx="127131" cy="227762"/>
      </dsp:txXfrm>
    </dsp:sp>
    <dsp:sp modelId="{94AE3629-9FD1-41FB-8125-AFD8F517B9C0}">
      <dsp:nvSpPr>
        <dsp:cNvPr id="0" name=""/>
        <dsp:cNvSpPr/>
      </dsp:nvSpPr>
      <dsp:spPr>
        <a:xfrm>
          <a:off x="2150246" y="1564756"/>
          <a:ext cx="1116484" cy="1116484"/>
        </a:xfrm>
        <a:prstGeom prst="ellipse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君臣</a:t>
          </a:r>
          <a:endParaRPr lang="zh-TW" altLang="en-US" sz="3200" kern="1200" dirty="0"/>
        </a:p>
      </dsp:txBody>
      <dsp:txXfrm>
        <a:off x="2313751" y="1728261"/>
        <a:ext cx="789474" cy="78947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06702" y="379352"/>
          <a:ext cx="1268164" cy="6340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125274" y="397924"/>
        <a:ext cx="1231020" cy="596938"/>
      </dsp:txXfrm>
    </dsp:sp>
    <dsp:sp modelId="{BCF83F96-7A68-4206-99F3-353D51069ABF}">
      <dsp:nvSpPr>
        <dsp:cNvPr id="0" name=""/>
        <dsp:cNvSpPr/>
      </dsp:nvSpPr>
      <dsp:spPr>
        <a:xfrm rot="19457599">
          <a:off x="1315177" y="501145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495202"/>
        <a:ext cx="31751" cy="31751"/>
      </dsp:txXfrm>
    </dsp:sp>
    <dsp:sp modelId="{48E6539C-5704-4FEA-950A-D70C25B1DFE7}">
      <dsp:nvSpPr>
        <dsp:cNvPr id="0" name=""/>
        <dsp:cNvSpPr/>
      </dsp:nvSpPr>
      <dsp:spPr>
        <a:xfrm>
          <a:off x="1890527" y="3474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心是身之主體</a:t>
          </a:r>
        </a:p>
      </dsp:txBody>
      <dsp:txXfrm>
        <a:off x="1909406" y="22353"/>
        <a:ext cx="3060073" cy="606817"/>
      </dsp:txXfrm>
    </dsp:sp>
    <dsp:sp modelId="{5FAB33BC-D497-4F24-9CB7-B503DC931E5B}">
      <dsp:nvSpPr>
        <dsp:cNvPr id="0" name=""/>
        <dsp:cNvSpPr/>
      </dsp:nvSpPr>
      <dsp:spPr>
        <a:xfrm rot="2142401">
          <a:off x="1315177" y="871776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865833"/>
        <a:ext cx="31751" cy="31751"/>
      </dsp:txXfrm>
    </dsp:sp>
    <dsp:sp modelId="{D7E33A1C-438C-4FF1-A1DA-944C05F588BD}">
      <dsp:nvSpPr>
        <dsp:cNvPr id="0" name=""/>
        <dsp:cNvSpPr/>
      </dsp:nvSpPr>
      <dsp:spPr>
        <a:xfrm>
          <a:off x="1890527" y="744737"/>
          <a:ext cx="3097831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正謂守其不偏</a:t>
          </a:r>
        </a:p>
      </dsp:txBody>
      <dsp:txXfrm>
        <a:off x="1909406" y="763616"/>
        <a:ext cx="3060073" cy="606817"/>
      </dsp:txXfrm>
    </dsp:sp>
    <dsp:sp modelId="{40AEACE7-8AFE-46A4-BF01-A4181F4B1A6F}">
      <dsp:nvSpPr>
        <dsp:cNvPr id="0" name=""/>
        <dsp:cNvSpPr/>
      </dsp:nvSpPr>
      <dsp:spPr>
        <a:xfrm>
          <a:off x="106702" y="1856630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</a:p>
      </dsp:txBody>
      <dsp:txXfrm>
        <a:off x="125581" y="1875509"/>
        <a:ext cx="1251393" cy="606817"/>
      </dsp:txXfrm>
    </dsp:sp>
    <dsp:sp modelId="{C2A77B18-B5D4-41B0-A857-BB634A7BB71F}">
      <dsp:nvSpPr>
        <dsp:cNvPr id="0" name=""/>
        <dsp:cNvSpPr/>
      </dsp:nvSpPr>
      <dsp:spPr>
        <a:xfrm rot="19457599">
          <a:off x="1336165" y="198367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1977727"/>
        <a:ext cx="31751" cy="31751"/>
      </dsp:txXfrm>
    </dsp:sp>
    <dsp:sp modelId="{C8D13D2B-EBBF-4B0E-A406-4D6AD43F616C}">
      <dsp:nvSpPr>
        <dsp:cNvPr id="0" name=""/>
        <dsp:cNvSpPr/>
      </dsp:nvSpPr>
      <dsp:spPr>
        <a:xfrm>
          <a:off x="1911514" y="1485999"/>
          <a:ext cx="3065345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意是起念思量</a:t>
          </a:r>
        </a:p>
      </dsp:txBody>
      <dsp:txXfrm>
        <a:off x="1930393" y="1504878"/>
        <a:ext cx="3027587" cy="606817"/>
      </dsp:txXfrm>
    </dsp:sp>
    <dsp:sp modelId="{277AC7C0-72E7-4097-942F-C41CBDF6AE78}">
      <dsp:nvSpPr>
        <dsp:cNvPr id="0" name=""/>
        <dsp:cNvSpPr/>
      </dsp:nvSpPr>
      <dsp:spPr>
        <a:xfrm rot="2142401">
          <a:off x="1336165" y="2354301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2348358"/>
        <a:ext cx="31751" cy="31751"/>
      </dsp:txXfrm>
    </dsp:sp>
    <dsp:sp modelId="{1426CFD6-F890-4FF5-A198-44C9DC8023A9}">
      <dsp:nvSpPr>
        <dsp:cNvPr id="0" name=""/>
        <dsp:cNvSpPr/>
      </dsp:nvSpPr>
      <dsp:spPr>
        <a:xfrm>
          <a:off x="1911514" y="2227261"/>
          <a:ext cx="5614527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誠謂省察不欺，心之所存</a:t>
          </a:r>
        </a:p>
      </dsp:txBody>
      <dsp:txXfrm>
        <a:off x="1930393" y="2246140"/>
        <a:ext cx="5576769" cy="606817"/>
      </dsp:txXfrm>
    </dsp:sp>
    <dsp:sp modelId="{1B39FE2D-F901-4CF9-897E-C670E01B1624}">
      <dsp:nvSpPr>
        <dsp:cNvPr id="0" name=""/>
        <dsp:cNvSpPr/>
      </dsp:nvSpPr>
      <dsp:spPr>
        <a:xfrm>
          <a:off x="106702" y="3339155"/>
          <a:ext cx="1289151" cy="6445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</a:p>
      </dsp:txBody>
      <dsp:txXfrm>
        <a:off x="125581" y="3358034"/>
        <a:ext cx="1251393" cy="606817"/>
      </dsp:txXfrm>
    </dsp:sp>
    <dsp:sp modelId="{0BD8383F-041D-49C8-B1B8-8685FA0CB3CC}">
      <dsp:nvSpPr>
        <dsp:cNvPr id="0" name=""/>
        <dsp:cNvSpPr/>
      </dsp:nvSpPr>
      <dsp:spPr>
        <a:xfrm rot="19302640">
          <a:off x="1325192" y="3447966"/>
          <a:ext cx="6569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5698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259" y="3441474"/>
        <a:ext cx="32849" cy="32849"/>
      </dsp:txXfrm>
    </dsp:sp>
    <dsp:sp modelId="{823A243B-CD79-4A86-914E-53B25C951354}">
      <dsp:nvSpPr>
        <dsp:cNvPr id="0" name=""/>
        <dsp:cNvSpPr/>
      </dsp:nvSpPr>
      <dsp:spPr>
        <a:xfrm>
          <a:off x="1911514" y="2932066"/>
          <a:ext cx="295794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知猶認識</a:t>
          </a:r>
        </a:p>
      </dsp:txBody>
      <dsp:txXfrm>
        <a:off x="1930393" y="2950945"/>
        <a:ext cx="2920188" cy="606817"/>
      </dsp:txXfrm>
    </dsp:sp>
    <dsp:sp modelId="{4D40F525-BBBE-4A72-9C33-10740B52A3A7}">
      <dsp:nvSpPr>
        <dsp:cNvPr id="0" name=""/>
        <dsp:cNvSpPr/>
      </dsp:nvSpPr>
      <dsp:spPr>
        <a:xfrm rot="1976715">
          <a:off x="1346447" y="3818597"/>
          <a:ext cx="61447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14473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8322" y="3813168"/>
        <a:ext cx="30723" cy="30723"/>
      </dsp:txXfrm>
    </dsp:sp>
    <dsp:sp modelId="{85E5A95C-9C5C-41BB-A4E0-0C96742AB1B4}">
      <dsp:nvSpPr>
        <dsp:cNvPr id="0" name=""/>
        <dsp:cNvSpPr/>
      </dsp:nvSpPr>
      <dsp:spPr>
        <a:xfrm>
          <a:off x="1911514" y="3673329"/>
          <a:ext cx="2955019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致謂推測極盡</a:t>
          </a:r>
          <a:endParaRPr lang="zh-TW" altLang="en-US" sz="3200" kern="1200" dirty="0" smtClean="0"/>
        </a:p>
      </dsp:txBody>
      <dsp:txXfrm>
        <a:off x="1930393" y="3692208"/>
        <a:ext cx="2917261" cy="606817"/>
      </dsp:txXfrm>
    </dsp:sp>
    <dsp:sp modelId="{EBDD0E33-E4C5-401C-8971-188C4CAA54A3}">
      <dsp:nvSpPr>
        <dsp:cNvPr id="0" name=""/>
        <dsp:cNvSpPr/>
      </dsp:nvSpPr>
      <dsp:spPr>
        <a:xfrm>
          <a:off x="106702" y="4821679"/>
          <a:ext cx="1289151" cy="64457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hlinkClick xmlns:r="http://schemas.openxmlformats.org/officeDocument/2006/relationships" r:id="" action="ppaction://hlinksldjump"/>
            </a:rPr>
            <a:t>格物</a:t>
          </a:r>
          <a:endParaRPr lang="zh-TW" altLang="en-US" sz="3200" kern="1200" dirty="0" smtClean="0"/>
        </a:p>
      </dsp:txBody>
      <dsp:txXfrm>
        <a:off x="125581" y="4840558"/>
        <a:ext cx="1251393" cy="606817"/>
      </dsp:txXfrm>
    </dsp:sp>
    <dsp:sp modelId="{203BB09A-7C85-4C9F-8A89-21DB9D814648}">
      <dsp:nvSpPr>
        <dsp:cNvPr id="0" name=""/>
        <dsp:cNvSpPr/>
      </dsp:nvSpPr>
      <dsp:spPr>
        <a:xfrm rot="19457599">
          <a:off x="1336165" y="4948719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4942776"/>
        <a:ext cx="31751" cy="31751"/>
      </dsp:txXfrm>
    </dsp:sp>
    <dsp:sp modelId="{7B3EB2E1-7DC2-43F8-9413-F47187F1AFF1}">
      <dsp:nvSpPr>
        <dsp:cNvPr id="0" name=""/>
        <dsp:cNvSpPr/>
      </dsp:nvSpPr>
      <dsp:spPr>
        <a:xfrm>
          <a:off x="1911514" y="4451048"/>
          <a:ext cx="3454076" cy="6445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漢宋明各家異說</a:t>
          </a:r>
        </a:p>
      </dsp:txBody>
      <dsp:txXfrm>
        <a:off x="1930393" y="4469927"/>
        <a:ext cx="3416318" cy="606817"/>
      </dsp:txXfrm>
    </dsp:sp>
    <dsp:sp modelId="{1B5D7495-6586-4045-A84C-73D45B195AEA}">
      <dsp:nvSpPr>
        <dsp:cNvPr id="0" name=""/>
        <dsp:cNvSpPr/>
      </dsp:nvSpPr>
      <dsp:spPr>
        <a:xfrm rot="2142401">
          <a:off x="1336165" y="531935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5313407"/>
        <a:ext cx="31751" cy="31751"/>
      </dsp:txXfrm>
    </dsp:sp>
    <dsp:sp modelId="{CED4BC4E-CA4B-42C6-B2FF-FCFEEFD1394F}">
      <dsp:nvSpPr>
        <dsp:cNvPr id="0" name=""/>
        <dsp:cNvSpPr/>
      </dsp:nvSpPr>
      <dsp:spPr>
        <a:xfrm>
          <a:off x="1911514" y="5192311"/>
          <a:ext cx="3454810" cy="644575"/>
        </a:xfrm>
        <a:prstGeom prst="roundRect">
          <a:avLst>
            <a:gd name="adj" fmla="val 10000"/>
          </a:avLst>
        </a:prstGeom>
        <a:solidFill>
          <a:srgbClr val="00B0F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略云「起念」</a:t>
          </a:r>
        </a:p>
      </dsp:txBody>
      <dsp:txXfrm>
        <a:off x="1930393" y="5211190"/>
        <a:ext cx="3417052" cy="60681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2946C-07B3-42D7-BD44-CE4768E32B5D}">
      <dsp:nvSpPr>
        <dsp:cNvPr id="0" name=""/>
        <dsp:cNvSpPr/>
      </dsp:nvSpPr>
      <dsp:spPr>
        <a:xfrm>
          <a:off x="0" y="0"/>
          <a:ext cx="3764717" cy="267480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7F3B0-4285-4809-9C4E-44C0C5618C56}">
      <dsp:nvSpPr>
        <dsp:cNvPr id="0" name=""/>
        <dsp:cNvSpPr/>
      </dsp:nvSpPr>
      <dsp:spPr>
        <a:xfrm>
          <a:off x="597984" y="1565565"/>
          <a:ext cx="3764717" cy="2674809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格物：起心動念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格：來、至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物：念</a:t>
          </a:r>
          <a:endParaRPr lang="zh-TW" altLang="en-US" sz="3600" kern="1200" dirty="0"/>
        </a:p>
      </dsp:txBody>
      <dsp:txXfrm>
        <a:off x="676326" y="1643907"/>
        <a:ext cx="3608033" cy="251812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78E30-5084-4CFD-890E-2F558CBC1B7E}">
      <dsp:nvSpPr>
        <dsp:cNvPr id="0" name=""/>
        <dsp:cNvSpPr/>
      </dsp:nvSpPr>
      <dsp:spPr>
        <a:xfrm>
          <a:off x="7688" y="109767"/>
          <a:ext cx="2471751" cy="9887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格物</a:t>
          </a:r>
          <a:endParaRPr lang="zh-TW" altLang="en-US" sz="3300" kern="1200" dirty="0"/>
        </a:p>
      </dsp:txBody>
      <dsp:txXfrm>
        <a:off x="502038" y="109767"/>
        <a:ext cx="1483051" cy="988700"/>
      </dsp:txXfrm>
    </dsp:sp>
    <dsp:sp modelId="{837B2455-1873-4E87-B6B5-9F55F574E916}">
      <dsp:nvSpPr>
        <dsp:cNvPr id="0" name=""/>
        <dsp:cNvSpPr/>
      </dsp:nvSpPr>
      <dsp:spPr>
        <a:xfrm>
          <a:off x="7688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起心動念</a:t>
          </a:r>
          <a:endParaRPr lang="zh-TW" altLang="en-US" sz="3300" kern="1200" dirty="0"/>
        </a:p>
      </dsp:txBody>
      <dsp:txXfrm>
        <a:off x="7688" y="1222055"/>
        <a:ext cx="1977401" cy="1465753"/>
      </dsp:txXfrm>
    </dsp:sp>
    <dsp:sp modelId="{3D512D86-654D-4DD7-929F-A479CBC39F86}">
      <dsp:nvSpPr>
        <dsp:cNvPr id="0" name=""/>
        <dsp:cNvSpPr/>
      </dsp:nvSpPr>
      <dsp:spPr>
        <a:xfrm>
          <a:off x="2263439" y="109767"/>
          <a:ext cx="2471751" cy="988700"/>
        </a:xfrm>
        <a:prstGeom prst="chevron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致知</a:t>
          </a:r>
          <a:endParaRPr lang="zh-TW" altLang="en-US" sz="3300" kern="1200" dirty="0"/>
        </a:p>
      </dsp:txBody>
      <dsp:txXfrm>
        <a:off x="2757789" y="109767"/>
        <a:ext cx="1483051" cy="988700"/>
      </dsp:txXfrm>
    </dsp:sp>
    <dsp:sp modelId="{86A698CE-6055-435D-911F-B4EB808C137D}">
      <dsp:nvSpPr>
        <dsp:cNvPr id="0" name=""/>
        <dsp:cNvSpPr/>
      </dsp:nvSpPr>
      <dsp:spPr>
        <a:xfrm>
          <a:off x="2263439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覺察覺悟</a:t>
          </a:r>
          <a:endParaRPr lang="zh-TW" altLang="en-US" sz="3300" kern="1200" dirty="0"/>
        </a:p>
      </dsp:txBody>
      <dsp:txXfrm>
        <a:off x="2263439" y="1222055"/>
        <a:ext cx="1977401" cy="1465753"/>
      </dsp:txXfrm>
    </dsp:sp>
    <dsp:sp modelId="{CA896490-DBAF-4384-AA02-6B0A6F9ABB76}">
      <dsp:nvSpPr>
        <dsp:cNvPr id="0" name=""/>
        <dsp:cNvSpPr/>
      </dsp:nvSpPr>
      <dsp:spPr>
        <a:xfrm>
          <a:off x="4519191" y="109767"/>
          <a:ext cx="2471751" cy="988700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誠意</a:t>
          </a:r>
          <a:endParaRPr lang="zh-TW" altLang="en-US" sz="3300" kern="1200" dirty="0"/>
        </a:p>
      </dsp:txBody>
      <dsp:txXfrm>
        <a:off x="5013541" y="109767"/>
        <a:ext cx="1483051" cy="988700"/>
      </dsp:txXfrm>
    </dsp:sp>
    <dsp:sp modelId="{3835880C-BF40-4B6D-A744-F838E75E8851}">
      <dsp:nvSpPr>
        <dsp:cNvPr id="0" name=""/>
        <dsp:cNvSpPr/>
      </dsp:nvSpPr>
      <dsp:spPr>
        <a:xfrm>
          <a:off x="4519191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真實不欺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開誠布公</a:t>
          </a:r>
          <a:endParaRPr lang="zh-TW" altLang="en-US" sz="3300" kern="1200" dirty="0"/>
        </a:p>
      </dsp:txBody>
      <dsp:txXfrm>
        <a:off x="4519191" y="1222055"/>
        <a:ext cx="1977401" cy="1465753"/>
      </dsp:txXfrm>
    </dsp:sp>
    <dsp:sp modelId="{3985C92E-62EE-4BCF-9402-8141AF8B4C55}">
      <dsp:nvSpPr>
        <dsp:cNvPr id="0" name=""/>
        <dsp:cNvSpPr/>
      </dsp:nvSpPr>
      <dsp:spPr>
        <a:xfrm>
          <a:off x="6774943" y="109767"/>
          <a:ext cx="2471751" cy="988700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正心</a:t>
          </a:r>
          <a:endParaRPr lang="zh-TW" altLang="en-US" sz="3300" kern="1200" dirty="0"/>
        </a:p>
      </dsp:txBody>
      <dsp:txXfrm>
        <a:off x="7269293" y="109767"/>
        <a:ext cx="1483051" cy="988700"/>
      </dsp:txXfrm>
    </dsp:sp>
    <dsp:sp modelId="{938DABCE-E595-475B-94DD-28CB82F90300}">
      <dsp:nvSpPr>
        <dsp:cNvPr id="0" name=""/>
        <dsp:cNvSpPr/>
      </dsp:nvSpPr>
      <dsp:spPr>
        <a:xfrm>
          <a:off x="6774943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公而無私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正而不偏</a:t>
          </a:r>
          <a:endParaRPr lang="zh-TW" altLang="en-US" sz="3300" kern="1200" dirty="0"/>
        </a:p>
      </dsp:txBody>
      <dsp:txXfrm>
        <a:off x="6774943" y="1222055"/>
        <a:ext cx="1977401" cy="146575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8BD62-6FB2-4E19-B392-96491B2B3AF1}">
      <dsp:nvSpPr>
        <dsp:cNvPr id="0" name=""/>
        <dsp:cNvSpPr/>
      </dsp:nvSpPr>
      <dsp:spPr>
        <a:xfrm>
          <a:off x="2249531" y="350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君仁</a:t>
          </a:r>
          <a:endParaRPr lang="zh-TW" altLang="en-US" sz="2800" kern="1200" dirty="0"/>
        </a:p>
      </dsp:txBody>
      <dsp:txXfrm>
        <a:off x="2582228" y="350"/>
        <a:ext cx="665394" cy="1097900"/>
      </dsp:txXfrm>
    </dsp:sp>
    <dsp:sp modelId="{9161165A-B98F-4D7B-A66F-7A3D9585731F}">
      <dsp:nvSpPr>
        <dsp:cNvPr id="0" name=""/>
        <dsp:cNvSpPr/>
      </dsp:nvSpPr>
      <dsp:spPr>
        <a:xfrm rot="5400000">
          <a:off x="3251535" y="1002354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eaVert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孝子</a:t>
          </a:r>
          <a:endParaRPr lang="zh-TW" altLang="en-US" sz="2800" kern="1200" dirty="0"/>
        </a:p>
      </dsp:txBody>
      <dsp:txXfrm rot="-5400000">
        <a:off x="3484423" y="1335051"/>
        <a:ext cx="1097900" cy="665394"/>
      </dsp:txXfrm>
    </dsp:sp>
    <dsp:sp modelId="{CE0F2F3B-C8D6-49FE-ACCF-80BD14C0E770}">
      <dsp:nvSpPr>
        <dsp:cNvPr id="0" name=""/>
        <dsp:cNvSpPr/>
      </dsp:nvSpPr>
      <dsp:spPr>
        <a:xfrm rot="10800000">
          <a:off x="2249531" y="2004358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臣敬</a:t>
          </a:r>
          <a:endParaRPr lang="zh-TW" altLang="en-US" sz="2800" kern="1200" dirty="0"/>
        </a:p>
      </dsp:txBody>
      <dsp:txXfrm rot="10800000">
        <a:off x="2582228" y="2237246"/>
        <a:ext cx="665394" cy="1097900"/>
      </dsp:txXfrm>
    </dsp:sp>
    <dsp:sp modelId="{40D9E1E5-4837-420F-8746-E0C057FE734B}">
      <dsp:nvSpPr>
        <dsp:cNvPr id="0" name=""/>
        <dsp:cNvSpPr/>
      </dsp:nvSpPr>
      <dsp:spPr>
        <a:xfrm rot="16200000">
          <a:off x="1247527" y="1002354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eaVert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慈父</a:t>
          </a:r>
          <a:endParaRPr lang="zh-TW" altLang="en-US" sz="2800" kern="1200" dirty="0"/>
        </a:p>
      </dsp:txBody>
      <dsp:txXfrm rot="5400000">
        <a:off x="1247527" y="1335051"/>
        <a:ext cx="1097900" cy="66539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E0A56-94F3-4AC8-AA97-AD305A1FFB78}">
      <dsp:nvSpPr>
        <dsp:cNvPr id="0" name=""/>
        <dsp:cNvSpPr/>
      </dsp:nvSpPr>
      <dsp:spPr>
        <a:xfrm>
          <a:off x="217895" y="2950"/>
          <a:ext cx="1810727" cy="1754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漢鄭玄</a:t>
          </a:r>
          <a:endParaRPr lang="zh-TW" altLang="en-US" sz="3200" kern="1200" dirty="0"/>
        </a:p>
      </dsp:txBody>
      <dsp:txXfrm>
        <a:off x="269285" y="54340"/>
        <a:ext cx="1707947" cy="1651800"/>
      </dsp:txXfrm>
    </dsp:sp>
    <dsp:sp modelId="{E0C059F1-5CD6-42EF-8D43-6855082D6125}">
      <dsp:nvSpPr>
        <dsp:cNvPr id="0" name=""/>
        <dsp:cNvSpPr/>
      </dsp:nvSpPr>
      <dsp:spPr>
        <a:xfrm>
          <a:off x="2028623" y="838445"/>
          <a:ext cx="1403664" cy="83590"/>
        </a:xfrm>
        <a:custGeom>
          <a:avLst/>
          <a:gdLst/>
          <a:ahLst/>
          <a:cxnLst/>
          <a:rect l="0" t="0" r="0" b="0"/>
          <a:pathLst>
            <a:path>
              <a:moveTo>
                <a:pt x="0" y="41795"/>
              </a:moveTo>
              <a:lnTo>
                <a:pt x="1403664" y="417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95363" y="845149"/>
        <a:ext cx="70183" cy="70183"/>
      </dsp:txXfrm>
    </dsp:sp>
    <dsp:sp modelId="{82457FB2-A56B-4619-BF9B-7BD601D91950}">
      <dsp:nvSpPr>
        <dsp:cNvPr id="0" name=""/>
        <dsp:cNvSpPr/>
      </dsp:nvSpPr>
      <dsp:spPr>
        <a:xfrm>
          <a:off x="3432287" y="2950"/>
          <a:ext cx="5265216" cy="17545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之，適也。譬，猶喻也。言適彼而以心度之。</a:t>
          </a:r>
          <a:endParaRPr lang="zh-TW" altLang="en-US" sz="3200" kern="1200" dirty="0"/>
        </a:p>
      </dsp:txBody>
      <dsp:txXfrm>
        <a:off x="3483677" y="54340"/>
        <a:ext cx="5162436" cy="1651800"/>
      </dsp:txXfrm>
    </dsp:sp>
    <dsp:sp modelId="{4BBA43B8-31CD-455E-BFFA-2D53ED8F677F}">
      <dsp:nvSpPr>
        <dsp:cNvPr id="0" name=""/>
        <dsp:cNvSpPr/>
      </dsp:nvSpPr>
      <dsp:spPr>
        <a:xfrm>
          <a:off x="217895" y="2020718"/>
          <a:ext cx="1810727" cy="1754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宋朱熹</a:t>
          </a:r>
          <a:endParaRPr lang="zh-TW" altLang="en-US" sz="3200" kern="1200" dirty="0"/>
        </a:p>
      </dsp:txBody>
      <dsp:txXfrm>
        <a:off x="269285" y="2072108"/>
        <a:ext cx="1707947" cy="1651800"/>
      </dsp:txXfrm>
    </dsp:sp>
    <dsp:sp modelId="{5912433F-6898-4E05-AF59-FB7993B9CCB5}">
      <dsp:nvSpPr>
        <dsp:cNvPr id="0" name=""/>
        <dsp:cNvSpPr/>
      </dsp:nvSpPr>
      <dsp:spPr>
        <a:xfrm>
          <a:off x="2028623" y="2856213"/>
          <a:ext cx="1403664" cy="83590"/>
        </a:xfrm>
        <a:custGeom>
          <a:avLst/>
          <a:gdLst/>
          <a:ahLst/>
          <a:cxnLst/>
          <a:rect l="0" t="0" r="0" b="0"/>
          <a:pathLst>
            <a:path>
              <a:moveTo>
                <a:pt x="0" y="41795"/>
              </a:moveTo>
              <a:lnTo>
                <a:pt x="1403664" y="417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95363" y="2862917"/>
        <a:ext cx="70183" cy="70183"/>
      </dsp:txXfrm>
    </dsp:sp>
    <dsp:sp modelId="{B7EF5872-3CF3-457D-A489-0B94B001D236}">
      <dsp:nvSpPr>
        <dsp:cNvPr id="0" name=""/>
        <dsp:cNvSpPr/>
      </dsp:nvSpPr>
      <dsp:spPr>
        <a:xfrm>
          <a:off x="3432287" y="2020718"/>
          <a:ext cx="5265216" cy="17545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之，猶於也。辟，猶偏也。</a:t>
          </a:r>
          <a:endParaRPr lang="zh-TW" altLang="en-US" sz="3200" kern="1200" dirty="0"/>
        </a:p>
      </dsp:txBody>
      <dsp:txXfrm>
        <a:off x="3483677" y="2072108"/>
        <a:ext cx="5162436" cy="16518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D6F3-0336-4550-ACE4-C96A15B3A47A}">
      <dsp:nvSpPr>
        <dsp:cNvPr id="0" name=""/>
        <dsp:cNvSpPr/>
      </dsp:nvSpPr>
      <dsp:spPr>
        <a:xfrm>
          <a:off x="1163915" y="1106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親愛</a:t>
          </a:r>
          <a:endParaRPr lang="zh-TW" altLang="en-US" sz="2900" kern="1200" dirty="0"/>
        </a:p>
      </dsp:txBody>
      <dsp:txXfrm>
        <a:off x="1183664" y="20855"/>
        <a:ext cx="1309086" cy="634794"/>
      </dsp:txXfrm>
    </dsp:sp>
    <dsp:sp modelId="{C13F5F23-0577-42BB-96F8-FE20D607E46D}">
      <dsp:nvSpPr>
        <dsp:cNvPr id="0" name=""/>
        <dsp:cNvSpPr/>
      </dsp:nvSpPr>
      <dsp:spPr>
        <a:xfrm>
          <a:off x="1163915" y="776542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賤惡</a:t>
          </a:r>
          <a:endParaRPr lang="zh-TW" altLang="en-US" sz="2900" kern="1200" dirty="0"/>
        </a:p>
      </dsp:txBody>
      <dsp:txXfrm>
        <a:off x="1183664" y="796291"/>
        <a:ext cx="1309086" cy="634794"/>
      </dsp:txXfrm>
    </dsp:sp>
    <dsp:sp modelId="{BB33CB75-01A4-44A4-90F6-CA20C3AA82F8}">
      <dsp:nvSpPr>
        <dsp:cNvPr id="0" name=""/>
        <dsp:cNvSpPr/>
      </dsp:nvSpPr>
      <dsp:spPr>
        <a:xfrm>
          <a:off x="1163915" y="1551978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畏敬</a:t>
          </a:r>
          <a:endParaRPr lang="zh-TW" altLang="en-US" sz="2900" kern="1200" dirty="0"/>
        </a:p>
      </dsp:txBody>
      <dsp:txXfrm>
        <a:off x="1183664" y="1571727"/>
        <a:ext cx="1309086" cy="634794"/>
      </dsp:txXfrm>
    </dsp:sp>
    <dsp:sp modelId="{0189DCB9-18CD-482D-B3CA-66AA2720C0AA}">
      <dsp:nvSpPr>
        <dsp:cNvPr id="0" name=""/>
        <dsp:cNvSpPr/>
      </dsp:nvSpPr>
      <dsp:spPr>
        <a:xfrm>
          <a:off x="1163915" y="2327414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哀矜</a:t>
          </a:r>
          <a:endParaRPr lang="zh-TW" altLang="en-US" sz="2900" kern="1200" dirty="0"/>
        </a:p>
      </dsp:txBody>
      <dsp:txXfrm>
        <a:off x="1183664" y="2347163"/>
        <a:ext cx="1309086" cy="634794"/>
      </dsp:txXfrm>
    </dsp:sp>
    <dsp:sp modelId="{D9C5437F-6081-41A1-994D-550295D7A5B3}">
      <dsp:nvSpPr>
        <dsp:cNvPr id="0" name=""/>
        <dsp:cNvSpPr/>
      </dsp:nvSpPr>
      <dsp:spPr>
        <a:xfrm>
          <a:off x="1163915" y="3102850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傲惰</a:t>
          </a:r>
          <a:endParaRPr lang="zh-TW" altLang="en-US" sz="2900" kern="1200" dirty="0"/>
        </a:p>
      </dsp:txBody>
      <dsp:txXfrm>
        <a:off x="1183664" y="3122599"/>
        <a:ext cx="1309086" cy="63479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F4E2C-1104-4A82-BC2A-4635EAAFCD52}">
      <dsp:nvSpPr>
        <dsp:cNvPr id="0" name=""/>
        <dsp:cNvSpPr/>
      </dsp:nvSpPr>
      <dsp:spPr>
        <a:xfrm>
          <a:off x="3546958" y="1439732"/>
          <a:ext cx="1821482" cy="113347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絜矩（恕道）</a:t>
          </a:r>
          <a:endParaRPr lang="zh-TW" altLang="en-US" sz="3200" kern="1200" dirty="0"/>
        </a:p>
      </dsp:txBody>
      <dsp:txXfrm>
        <a:off x="3602290" y="1495064"/>
        <a:ext cx="1710818" cy="1022811"/>
      </dsp:txXfrm>
    </dsp:sp>
    <dsp:sp modelId="{52891835-B285-48AC-8ED2-D9077FE8FACF}">
      <dsp:nvSpPr>
        <dsp:cNvPr id="0" name=""/>
        <dsp:cNvSpPr/>
      </dsp:nvSpPr>
      <dsp:spPr>
        <a:xfrm rot="16200000">
          <a:off x="4219177" y="1201209"/>
          <a:ext cx="47704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77045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1B52EB-24BA-4737-AB7F-D92C2BE141E7}">
      <dsp:nvSpPr>
        <dsp:cNvPr id="0" name=""/>
        <dsp:cNvSpPr/>
      </dsp:nvSpPr>
      <dsp:spPr>
        <a:xfrm>
          <a:off x="3847503" y="203258"/>
          <a:ext cx="1220393" cy="759428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上下</a:t>
          </a:r>
          <a:endParaRPr lang="zh-TW" altLang="en-US" sz="3200" kern="1200" dirty="0"/>
        </a:p>
      </dsp:txBody>
      <dsp:txXfrm>
        <a:off x="3884575" y="240330"/>
        <a:ext cx="1146249" cy="685284"/>
      </dsp:txXfrm>
    </dsp:sp>
    <dsp:sp modelId="{8E74AA52-93DE-4BA2-A9AC-A0A82863A25A}">
      <dsp:nvSpPr>
        <dsp:cNvPr id="0" name=""/>
        <dsp:cNvSpPr/>
      </dsp:nvSpPr>
      <dsp:spPr>
        <a:xfrm rot="2294757">
          <a:off x="5134691" y="2694385"/>
          <a:ext cx="39150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91504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5588F5-565C-4F9E-8B2C-1B3B99BD8AC1}">
      <dsp:nvSpPr>
        <dsp:cNvPr id="0" name=""/>
        <dsp:cNvSpPr/>
      </dsp:nvSpPr>
      <dsp:spPr>
        <a:xfrm>
          <a:off x="5355718" y="2815563"/>
          <a:ext cx="1220393" cy="759428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前後</a:t>
          </a:r>
          <a:endParaRPr lang="zh-TW" altLang="en-US" sz="3200" kern="1200" dirty="0"/>
        </a:p>
      </dsp:txBody>
      <dsp:txXfrm>
        <a:off x="5392790" y="2852635"/>
        <a:ext cx="1146249" cy="685284"/>
      </dsp:txXfrm>
    </dsp:sp>
    <dsp:sp modelId="{8C120FC3-FF94-43F0-A5A0-0D030CAD9BD5}">
      <dsp:nvSpPr>
        <dsp:cNvPr id="0" name=""/>
        <dsp:cNvSpPr/>
      </dsp:nvSpPr>
      <dsp:spPr>
        <a:xfrm rot="8505243">
          <a:off x="3389203" y="2694385"/>
          <a:ext cx="39150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91504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EF0582-6D75-42B3-97E4-9903393E6164}">
      <dsp:nvSpPr>
        <dsp:cNvPr id="0" name=""/>
        <dsp:cNvSpPr/>
      </dsp:nvSpPr>
      <dsp:spPr>
        <a:xfrm>
          <a:off x="2339287" y="2815563"/>
          <a:ext cx="1220393" cy="759428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左右</a:t>
          </a:r>
          <a:endParaRPr lang="zh-TW" altLang="en-US" sz="3200" kern="1200" dirty="0"/>
        </a:p>
      </dsp:txBody>
      <dsp:txXfrm>
        <a:off x="2376359" y="2852635"/>
        <a:ext cx="1146249" cy="6852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071C1-1FC6-4984-AF1D-720A2ABB0FF9}" type="datetimeFigureOut">
              <a:rPr lang="zh-TW" altLang="en-US" smtClean="0"/>
              <a:t>2018/4/26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55F5E-4351-4C87-8986-1192D0FBE91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961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※《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，儒學經典之一，所收文章是孔子的學生及戰國時期儒學學者的作品。西漢學者戴德將或稍早於他的劉向收集的</a:t>
            </a:r>
            <a:r>
              <a:rPr lang="en-US" altLang="zh-TW" dirty="0" smtClean="0"/>
              <a:t>130</a:t>
            </a:r>
            <a:r>
              <a:rPr lang="zh-TW" altLang="en-US" dirty="0" smtClean="0"/>
              <a:t>篇綜合簡化，一共得</a:t>
            </a:r>
            <a:r>
              <a:rPr lang="en-US" altLang="zh-TW" dirty="0" smtClean="0"/>
              <a:t>85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大戴禮記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，後來其姪戴聖又將「大戴禮記」簡化刪除，得</a:t>
            </a:r>
            <a:r>
              <a:rPr lang="en-US" altLang="zh-TW" dirty="0" smtClean="0"/>
              <a:t>46</a:t>
            </a:r>
            <a:r>
              <a:rPr lang="zh-TW" altLang="en-US" dirty="0" smtClean="0"/>
              <a:t>篇，再加上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月令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明堂位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樂記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，一共</a:t>
            </a:r>
            <a:r>
              <a:rPr lang="en-US" altLang="zh-TW" dirty="0" smtClean="0"/>
              <a:t>49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小戴禮記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。「大戴禮記」至隋、唐時期已散逸大半，現僅留傳</a:t>
            </a:r>
            <a:r>
              <a:rPr lang="en-US" altLang="zh-TW" dirty="0" smtClean="0"/>
              <a:t>39</a:t>
            </a:r>
            <a:r>
              <a:rPr lang="zh-TW" altLang="en-US" dirty="0" smtClean="0"/>
              <a:t>篇，而「小戴禮記」則成為今日通行的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》[1]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en-US" altLang="zh-TW" dirty="0" smtClean="0"/>
              <a:t>※</a:t>
            </a:r>
            <a:r>
              <a:rPr lang="zh-TW" altLang="en-US" dirty="0" smtClean="0"/>
              <a:t>天聖（</a:t>
            </a:r>
            <a:r>
              <a:rPr lang="en-US" altLang="zh-TW" dirty="0" smtClean="0"/>
              <a:t>1023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1032</a:t>
            </a:r>
            <a:r>
              <a:rPr lang="zh-TW" altLang="en-US" dirty="0" smtClean="0"/>
              <a:t>年十一月）是宋仁宗趙禎的年號，北宋使用該年號共計</a:t>
            </a:r>
            <a:r>
              <a:rPr lang="en-US" altLang="zh-TW" dirty="0" smtClean="0"/>
              <a:t>10</a:t>
            </a:r>
            <a:r>
              <a:rPr lang="zh-TW" altLang="en-US" dirty="0" smtClean="0"/>
              <a:t>年，指天之聖者也就是真命天子。也有一說是“天”為“二人”的組合，指年幼的仁宗皇帝與章獻太后共掌權力。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7960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賈逵（</a:t>
            </a:r>
            <a:r>
              <a:rPr lang="en-US" altLang="zh-TW" dirty="0" smtClean="0"/>
              <a:t>174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228</a:t>
            </a:r>
            <a:r>
              <a:rPr lang="zh-TW" altLang="en-US" dirty="0" smtClean="0"/>
              <a:t>年），字梁道，本名衢</a:t>
            </a:r>
            <a:r>
              <a:rPr lang="en-US" altLang="zh-TW" dirty="0" smtClean="0"/>
              <a:t>[1]</a:t>
            </a:r>
            <a:r>
              <a:rPr lang="zh-TW" altLang="en-US" dirty="0" smtClean="0"/>
              <a:t>，河東郡襄陵縣人（今山西襄汾縣）。曹魏政權中的軍政奇才，終其一生為曹魏的統一事業作出貢獻。賈逵之子賈充也是曹魏官員，並是西晉的開國元勳。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0956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68374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26546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image" Target="../media/image3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slide" Target="slide35.xml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&#22823;&#23416;&#24515;&#35222;&#37326;(&#28450;&#23416;&#38498;).pptx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&#21476;&#26412;&#22823;&#23416;&#33287;&#22823;&#23416;&#31456;&#21477;&#23565;&#29031;&#65298;.doc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zh-TW" altLang="en-US" dirty="0" smtClean="0"/>
              <a:t>四</a:t>
            </a:r>
            <a:r>
              <a:rPr lang="zh-TW" altLang="en-US" dirty="0"/>
              <a:t>書</a:t>
            </a:r>
            <a:r>
              <a:rPr lang="zh-TW" altLang="en-US" dirty="0" smtClean="0"/>
              <a:t>研究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435" y="2665162"/>
            <a:ext cx="542925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8392754" y="840509"/>
            <a:ext cx="3402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劉向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烈女傳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孟子「師事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思」。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7873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528357"/>
              </p:ext>
            </p:extLst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236675" y="4829494"/>
            <a:ext cx="52277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荀卿列傳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：「孟軻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，騶人也。受業子思之門人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637843" y="906787"/>
            <a:ext cx="52924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孟子外書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子思之子曰子上，軻嘗學焉」。</a:t>
            </a:r>
          </a:p>
        </p:txBody>
      </p:sp>
    </p:spTree>
    <p:extLst>
      <p:ext uri="{BB962C8B-B14F-4D97-AF65-F5344CB8AC3E}">
        <p14:creationId xmlns:p14="http://schemas.microsoft.com/office/powerpoint/2010/main" val="157403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401" y="1691147"/>
            <a:ext cx="9468464" cy="4591665"/>
          </a:xfrm>
        </p:spPr>
        <p:txBody>
          <a:bodyPr>
            <a:noAutofit/>
          </a:bodyPr>
          <a:lstStyle/>
          <a:p>
            <a:r>
              <a:rPr lang="zh-TW" altLang="en-US" sz="2800" dirty="0" smtClean="0"/>
              <a:t>先秦六經：</a:t>
            </a:r>
            <a:r>
              <a:rPr lang="en-US" altLang="zh-TW" sz="2800" dirty="0"/>
              <a:t>《</a:t>
            </a:r>
            <a:r>
              <a:rPr lang="zh-TW" altLang="en-US" sz="2800" dirty="0"/>
              <a:t>詩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樂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</a:t>
            </a:r>
            <a:r>
              <a:rPr lang="en-US" altLang="zh-TW" sz="2800" dirty="0" smtClean="0"/>
              <a:t>》</a:t>
            </a:r>
          </a:p>
          <a:p>
            <a:r>
              <a:rPr lang="zh-TW" altLang="en-US" sz="2800" dirty="0" smtClean="0"/>
              <a:t>西漢五經：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詩經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 smtClean="0"/>
              <a:t>《</a:t>
            </a:r>
            <a:r>
              <a:rPr lang="zh-TW" altLang="en-US" sz="2800" dirty="0" smtClean="0"/>
              <a:t>儀禮</a:t>
            </a:r>
            <a:r>
              <a:rPr lang="en-US" altLang="zh-TW" sz="2800" dirty="0" smtClean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周易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、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春秋</a:t>
            </a:r>
            <a:r>
              <a:rPr lang="en-US" altLang="zh-TW" sz="2800" dirty="0"/>
              <a:t>》</a:t>
            </a:r>
            <a:r>
              <a:rPr lang="zh-TW" altLang="en-US" sz="2800" dirty="0" smtClean="0"/>
              <a:t>。</a:t>
            </a:r>
            <a:endParaRPr lang="en-US" altLang="zh-TW" sz="2800" dirty="0" smtClean="0"/>
          </a:p>
          <a:p>
            <a:r>
              <a:rPr lang="zh-TW" altLang="en-US" sz="2800" dirty="0"/>
              <a:t>東漢七經：五經加上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論語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孝經</a:t>
            </a:r>
            <a:r>
              <a:rPr lang="en-US" altLang="zh-TW" sz="2800" dirty="0" smtClean="0"/>
              <a:t>》</a:t>
            </a:r>
          </a:p>
          <a:p>
            <a:r>
              <a:rPr lang="zh-TW" altLang="en-US" sz="2800" dirty="0" smtClean="0"/>
              <a:t>唐九經：七經加上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周禮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 smtClean="0">
                <a:solidFill>
                  <a:srgbClr val="FF0000"/>
                </a:solidFill>
              </a:rPr>
              <a:t>《</a:t>
            </a:r>
            <a:r>
              <a:rPr lang="zh-TW" altLang="en-US" sz="2800" dirty="0" smtClean="0">
                <a:solidFill>
                  <a:srgbClr val="FF0000"/>
                </a:solidFill>
              </a:rPr>
              <a:t>禮記</a:t>
            </a:r>
            <a:r>
              <a:rPr lang="en-US" altLang="zh-TW" sz="2800" dirty="0" smtClean="0">
                <a:solidFill>
                  <a:srgbClr val="FF0000"/>
                </a:solidFill>
              </a:rPr>
              <a:t>》</a:t>
            </a:r>
          </a:p>
          <a:p>
            <a:pPr lvl="1"/>
            <a:r>
              <a:rPr lang="en-US" altLang="zh-TW" sz="2800" dirty="0">
                <a:solidFill>
                  <a:srgbClr val="FF0000"/>
                </a:solidFill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</a:rPr>
              <a:t>中庸</a:t>
            </a:r>
            <a:r>
              <a:rPr lang="en-US" altLang="zh-TW" sz="2800" dirty="0">
                <a:solidFill>
                  <a:srgbClr val="FF0000"/>
                </a:solidFill>
              </a:rPr>
              <a:t>〉</a:t>
            </a:r>
            <a:r>
              <a:rPr lang="zh-TW" altLang="en-US" sz="2800" dirty="0"/>
              <a:t>原屬</a:t>
            </a:r>
            <a:r>
              <a:rPr lang="en-US" altLang="zh-TW" sz="2800" dirty="0"/>
              <a:t>《</a:t>
            </a:r>
            <a:r>
              <a:rPr lang="zh-TW" altLang="en-US" sz="2800" dirty="0"/>
              <a:t>禮記</a:t>
            </a:r>
            <a:r>
              <a:rPr lang="en-US" altLang="zh-TW" sz="2800" dirty="0"/>
              <a:t>》</a:t>
            </a:r>
            <a:r>
              <a:rPr lang="zh-TW" altLang="en-US" sz="2800" dirty="0"/>
              <a:t>第</a:t>
            </a:r>
            <a:r>
              <a:rPr lang="en-US" altLang="zh-TW" sz="2800" dirty="0"/>
              <a:t>31</a:t>
            </a:r>
            <a:r>
              <a:rPr lang="zh-TW" altLang="en-US" sz="2800" dirty="0"/>
              <a:t>篇，</a:t>
            </a:r>
            <a:r>
              <a:rPr lang="en-US" altLang="zh-TW" sz="2800" dirty="0">
                <a:solidFill>
                  <a:srgbClr val="FF0000"/>
                </a:solidFill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</a:rPr>
              <a:t>大學</a:t>
            </a:r>
            <a:r>
              <a:rPr lang="en-US" altLang="zh-TW" sz="2800" dirty="0">
                <a:solidFill>
                  <a:srgbClr val="FF0000"/>
                </a:solidFill>
              </a:rPr>
              <a:t>〉</a:t>
            </a:r>
            <a:r>
              <a:rPr lang="zh-TW" altLang="en-US" sz="2800" dirty="0"/>
              <a:t>原屬</a:t>
            </a:r>
            <a:r>
              <a:rPr lang="en-US" altLang="zh-TW" sz="2800" dirty="0"/>
              <a:t>《</a:t>
            </a:r>
            <a:r>
              <a:rPr lang="zh-TW" altLang="en-US" sz="2800" dirty="0"/>
              <a:t>禮記</a:t>
            </a:r>
            <a:r>
              <a:rPr lang="en-US" altLang="zh-TW" sz="2800" dirty="0"/>
              <a:t>》</a:t>
            </a:r>
            <a:r>
              <a:rPr lang="zh-TW" altLang="en-US" sz="2800" dirty="0"/>
              <a:t>第</a:t>
            </a:r>
            <a:r>
              <a:rPr lang="en-US" altLang="zh-TW" sz="2800" dirty="0"/>
              <a:t>42</a:t>
            </a:r>
            <a:r>
              <a:rPr lang="zh-TW" altLang="en-US" sz="2800" dirty="0"/>
              <a:t>篇。</a:t>
            </a:r>
            <a:endParaRPr lang="en-US" altLang="zh-TW" sz="2800" dirty="0"/>
          </a:p>
        </p:txBody>
      </p:sp>
    </p:spTree>
    <p:extLst>
      <p:ext uri="{BB962C8B-B14F-4D97-AF65-F5344CB8AC3E}">
        <p14:creationId xmlns:p14="http://schemas.microsoft.com/office/powerpoint/2010/main" val="365726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十三經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1148"/>
            <a:ext cx="8915400" cy="4220074"/>
          </a:xfrm>
        </p:spPr>
        <p:txBody>
          <a:bodyPr>
            <a:noAutofit/>
          </a:bodyPr>
          <a:lstStyle/>
          <a:p>
            <a:r>
              <a:rPr lang="zh-TW" altLang="en-US" sz="2800" dirty="0"/>
              <a:t>唐十二經：</a:t>
            </a:r>
            <a:r>
              <a:rPr lang="en-US" altLang="zh-TW" sz="2800" dirty="0"/>
              <a:t>《</a:t>
            </a:r>
            <a:r>
              <a:rPr lang="zh-TW" altLang="en-US" sz="2800" dirty="0"/>
              <a:t>詩經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儀禮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禮記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u="sng" dirty="0"/>
              <a:t>《</a:t>
            </a:r>
            <a:r>
              <a:rPr lang="zh-TW" altLang="en-US" sz="2800" u="sng" dirty="0"/>
              <a:t>春秋左傳</a:t>
            </a:r>
            <a:r>
              <a:rPr lang="en-US" altLang="zh-TW" sz="2800" u="sng" dirty="0"/>
              <a:t>》</a:t>
            </a:r>
            <a:r>
              <a:rPr lang="zh-TW" altLang="en-US" sz="2800" u="sng" dirty="0"/>
              <a:t>、</a:t>
            </a:r>
            <a:r>
              <a:rPr lang="en-US" altLang="zh-TW" sz="2800" u="sng" dirty="0"/>
              <a:t>《</a:t>
            </a:r>
            <a:r>
              <a:rPr lang="zh-TW" altLang="en-US" sz="2800" u="sng" dirty="0"/>
              <a:t>春秋公羊傳</a:t>
            </a:r>
            <a:r>
              <a:rPr lang="en-US" altLang="zh-TW" sz="2800" u="sng" dirty="0"/>
              <a:t>》</a:t>
            </a:r>
            <a:r>
              <a:rPr lang="zh-TW" altLang="en-US" sz="2800" u="sng" dirty="0"/>
              <a:t>、</a:t>
            </a:r>
            <a:r>
              <a:rPr lang="en-US" altLang="zh-TW" sz="2800" u="sng" dirty="0"/>
              <a:t>《</a:t>
            </a:r>
            <a:r>
              <a:rPr lang="zh-TW" altLang="en-US" sz="2800" u="sng" dirty="0"/>
              <a:t>春秋穀梁傳</a:t>
            </a:r>
            <a:r>
              <a:rPr lang="en-US" altLang="zh-TW" sz="2800" u="sng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論語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孝經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u="sng" dirty="0"/>
              <a:t>《</a:t>
            </a:r>
            <a:r>
              <a:rPr lang="zh-TW" altLang="en-US" sz="2800" u="sng" dirty="0"/>
              <a:t>爾雅</a:t>
            </a:r>
            <a:r>
              <a:rPr lang="en-US" altLang="zh-TW" sz="2800" u="sng" dirty="0"/>
              <a:t>》</a:t>
            </a:r>
            <a:r>
              <a:rPr lang="zh-TW" altLang="en-US" sz="2800" dirty="0"/>
              <a:t>。</a:t>
            </a:r>
          </a:p>
          <a:p>
            <a:r>
              <a:rPr lang="zh-TW" altLang="en-US" sz="2800" dirty="0" smtClean="0"/>
              <a:t>宋十三經：</a:t>
            </a:r>
            <a:r>
              <a:rPr lang="en-US" altLang="zh-TW" sz="2800" dirty="0"/>
              <a:t>《</a:t>
            </a:r>
            <a:r>
              <a:rPr lang="zh-TW" altLang="en-US" sz="2800" dirty="0"/>
              <a:t>詩經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儀禮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禮記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春秋左傳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春秋公羊傳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春秋穀梁傳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論語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孝經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爾雅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、</a:t>
            </a:r>
            <a:r>
              <a:rPr lang="en-US" altLang="zh-TW" sz="2800" u="sng" dirty="0" smtClean="0">
                <a:solidFill>
                  <a:srgbClr val="FF0000"/>
                </a:solidFill>
              </a:rPr>
              <a:t>《</a:t>
            </a:r>
            <a:r>
              <a:rPr lang="zh-TW" altLang="en-US" sz="2800" u="sng" dirty="0" smtClean="0">
                <a:solidFill>
                  <a:srgbClr val="FF0000"/>
                </a:solidFill>
              </a:rPr>
              <a:t>孟子</a:t>
            </a:r>
            <a:r>
              <a:rPr lang="en-US" altLang="zh-TW" sz="2800" u="sng" dirty="0" smtClean="0">
                <a:solidFill>
                  <a:srgbClr val="FF0000"/>
                </a:solidFill>
              </a:rPr>
              <a:t>》</a:t>
            </a:r>
            <a:endParaRPr lang="zh-TW" altLang="en-US" sz="28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33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的發展成書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79" y="1463041"/>
            <a:ext cx="9819861" cy="5160396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漢代</a:t>
            </a:r>
            <a:r>
              <a:rPr lang="zh-TW" altLang="en-US" sz="3200" dirty="0"/>
              <a:t>已有單行，劉</a:t>
            </a:r>
            <a:r>
              <a:rPr lang="zh-TW" altLang="en-US" sz="3200" dirty="0" smtClean="0"/>
              <a:t>歆</a:t>
            </a:r>
            <a:r>
              <a:rPr lang="en-US" altLang="zh-TW" sz="3200" dirty="0"/>
              <a:t>(</a:t>
            </a:r>
            <a:r>
              <a:rPr lang="zh-TW" altLang="en-US" sz="3200" dirty="0" smtClean="0"/>
              <a:t>約公元前</a:t>
            </a:r>
            <a:r>
              <a:rPr lang="en-US" altLang="zh-TW" sz="3200" dirty="0"/>
              <a:t>50</a:t>
            </a:r>
            <a:r>
              <a:rPr lang="zh-TW" altLang="en-US" sz="3200" dirty="0"/>
              <a:t>年－後</a:t>
            </a:r>
            <a:r>
              <a:rPr lang="en-US" altLang="zh-TW" sz="3200" dirty="0"/>
              <a:t>23</a:t>
            </a:r>
            <a:r>
              <a:rPr lang="zh-TW" altLang="en-US" sz="3200" dirty="0"/>
              <a:t>年</a:t>
            </a:r>
            <a:r>
              <a:rPr lang="en-US" altLang="zh-TW" sz="3200" dirty="0"/>
              <a:t>)《</a:t>
            </a:r>
            <a:r>
              <a:rPr lang="zh-TW" altLang="en-US" sz="3200" dirty="0"/>
              <a:t>七略</a:t>
            </a:r>
            <a:r>
              <a:rPr lang="en-US" altLang="zh-TW" sz="3200" dirty="0"/>
              <a:t>•</a:t>
            </a:r>
            <a:r>
              <a:rPr lang="zh-TW" altLang="en-US" sz="3200" dirty="0"/>
              <a:t>六藝略</a:t>
            </a:r>
            <a:r>
              <a:rPr lang="en-US" altLang="zh-TW" sz="3200" dirty="0"/>
              <a:t>》</a:t>
            </a:r>
            <a:r>
              <a:rPr lang="zh-TW" altLang="en-US" sz="3200" dirty="0"/>
              <a:t>「禮類」有此，又有</a:t>
            </a:r>
            <a:r>
              <a:rPr lang="en-US" altLang="zh-TW" sz="3200" dirty="0"/>
              <a:t>〈</a:t>
            </a:r>
            <a:r>
              <a:rPr lang="zh-TW" altLang="en-US" sz="3200" dirty="0"/>
              <a:t>中庸說</a:t>
            </a:r>
            <a:r>
              <a:rPr lang="en-US" altLang="zh-TW" sz="3200" dirty="0"/>
              <a:t>〉</a:t>
            </a:r>
            <a:r>
              <a:rPr lang="zh-TW" altLang="en-US" sz="3200" dirty="0"/>
              <a:t>二篇。（漢書藝文志）</a:t>
            </a:r>
          </a:p>
          <a:p>
            <a:r>
              <a:rPr lang="zh-TW" altLang="en-US" sz="3200" dirty="0" smtClean="0"/>
              <a:t>中唐</a:t>
            </a:r>
            <a:r>
              <a:rPr lang="zh-TW" altLang="en-US" sz="3200" dirty="0"/>
              <a:t>李</a:t>
            </a:r>
            <a:r>
              <a:rPr lang="zh-TW" altLang="en-US" sz="3200" dirty="0" smtClean="0"/>
              <a:t>翱（</a:t>
            </a:r>
            <a:r>
              <a:rPr lang="en-US" altLang="zh-TW" sz="3200" dirty="0" smtClean="0"/>
              <a:t>774-836</a:t>
            </a:r>
            <a:r>
              <a:rPr lang="zh-TW" altLang="en-US" sz="3200" dirty="0" smtClean="0"/>
              <a:t>）援用</a:t>
            </a:r>
            <a:r>
              <a:rPr lang="en-US" altLang="zh-TW" sz="3200" dirty="0"/>
              <a:t>《</a:t>
            </a:r>
            <a:r>
              <a:rPr lang="zh-TW" altLang="en-US" sz="3200" dirty="0"/>
              <a:t>中庸</a:t>
            </a:r>
            <a:r>
              <a:rPr lang="en-US" altLang="zh-TW" sz="3200" dirty="0"/>
              <a:t>》</a:t>
            </a:r>
            <a:r>
              <a:rPr lang="zh-TW" altLang="en-US" sz="3200" dirty="0"/>
              <a:t>、</a:t>
            </a:r>
            <a:r>
              <a:rPr lang="en-US" altLang="zh-TW" sz="3200" dirty="0"/>
              <a:t>《</a:t>
            </a:r>
            <a:r>
              <a:rPr lang="zh-TW" altLang="en-US" sz="3200" dirty="0"/>
              <a:t>易傳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思想作</a:t>
            </a:r>
            <a:r>
              <a:rPr lang="en-US" altLang="zh-TW" sz="3200" dirty="0" smtClean="0"/>
              <a:t>〈</a:t>
            </a:r>
            <a:r>
              <a:rPr lang="zh-TW" altLang="en-US" sz="3200" dirty="0"/>
              <a:t>復性書</a:t>
            </a:r>
            <a:r>
              <a:rPr lang="en-US" altLang="zh-TW" sz="3200" dirty="0"/>
              <a:t>〉</a:t>
            </a:r>
            <a:r>
              <a:rPr lang="zh-TW" altLang="en-US" sz="3200" dirty="0" smtClean="0"/>
              <a:t>，開</a:t>
            </a:r>
            <a:r>
              <a:rPr lang="zh-TW" altLang="en-US" sz="3200" dirty="0"/>
              <a:t>宋代理學之先河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3200" dirty="0" smtClean="0"/>
              <a:t>北宋孤</a:t>
            </a:r>
            <a:r>
              <a:rPr lang="zh-TW" altLang="en-US" sz="3200" dirty="0"/>
              <a:t>山智圓（</a:t>
            </a:r>
            <a:r>
              <a:rPr lang="en-US" altLang="zh-TW" sz="3200" dirty="0"/>
              <a:t>976-1022</a:t>
            </a:r>
            <a:r>
              <a:rPr lang="zh-TW" altLang="en-US" sz="3200" dirty="0" smtClean="0"/>
              <a:t>）自號中庸子，作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中庸子傳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，以儒家「中庸」比擬佛家「中道」。</a:t>
            </a:r>
            <a:endParaRPr lang="en-US" altLang="zh-TW" sz="3200" dirty="0" smtClean="0"/>
          </a:p>
          <a:p>
            <a:r>
              <a:rPr lang="zh-TW" altLang="en-US" sz="3200" dirty="0" smtClean="0"/>
              <a:t>北宋契嵩（</a:t>
            </a:r>
            <a:r>
              <a:rPr lang="en-US" altLang="zh-TW" sz="3200" dirty="0" smtClean="0"/>
              <a:t>1007-1072</a:t>
            </a:r>
            <a:r>
              <a:rPr lang="zh-TW" altLang="en-US" sz="3200" dirty="0" smtClean="0"/>
              <a:t>年）作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中庸解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五篇。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75884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</a:t>
            </a:r>
            <a:r>
              <a:rPr lang="zh-TW" altLang="en-US" dirty="0"/>
              <a:t>發展成書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79" y="1463041"/>
            <a:ext cx="9819861" cy="4389119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司馬光</a:t>
            </a:r>
            <a:r>
              <a:rPr lang="zh-TW" altLang="en-US" sz="3200" dirty="0"/>
              <a:t>（</a:t>
            </a:r>
            <a:r>
              <a:rPr lang="en-US" altLang="zh-TW" sz="3200" dirty="0" smtClean="0"/>
              <a:t>1019-1086</a:t>
            </a:r>
            <a:r>
              <a:rPr lang="zh-TW" altLang="en-US" sz="3200" dirty="0"/>
              <a:t>年）作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中</a:t>
            </a:r>
            <a:r>
              <a:rPr lang="zh-TW" altLang="en-US" sz="3200" dirty="0"/>
              <a:t>庸</a:t>
            </a:r>
            <a:r>
              <a:rPr lang="zh-TW" altLang="en-US" sz="3200" dirty="0" smtClean="0"/>
              <a:t>大學廣義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一卷。</a:t>
            </a:r>
            <a:endParaRPr lang="en-US" altLang="zh-TW" sz="3200" dirty="0" smtClean="0"/>
          </a:p>
          <a:p>
            <a:r>
              <a:rPr lang="zh-TW" altLang="en-US" sz="3200" dirty="0"/>
              <a:t>程顥（</a:t>
            </a:r>
            <a:r>
              <a:rPr lang="en-US" altLang="zh-TW" sz="3200" dirty="0"/>
              <a:t>1032-1085</a:t>
            </a:r>
            <a:r>
              <a:rPr lang="zh-TW" altLang="en-US" sz="3200" dirty="0"/>
              <a:t>）、程頤（</a:t>
            </a:r>
            <a:r>
              <a:rPr lang="en-US" altLang="zh-TW" sz="3200" dirty="0"/>
              <a:t>1033-1107</a:t>
            </a:r>
            <a:r>
              <a:rPr lang="zh-TW" altLang="en-US" sz="3200" dirty="0"/>
              <a:t>）</a:t>
            </a:r>
            <a:r>
              <a:rPr lang="zh-TW" altLang="en-US" sz="3200" dirty="0" smtClean="0"/>
              <a:t>表彰</a:t>
            </a:r>
            <a:r>
              <a:rPr lang="en-US" altLang="zh-TW" sz="3200" dirty="0"/>
              <a:t>〈</a:t>
            </a:r>
            <a:r>
              <a:rPr lang="zh-TW" altLang="en-US" sz="3200" dirty="0" smtClean="0"/>
              <a:t>大學</a:t>
            </a:r>
            <a:r>
              <a:rPr lang="en-US" altLang="zh-TW" sz="3200" dirty="0" smtClean="0"/>
              <a:t>〉〈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，與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論、孟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並行。</a:t>
            </a:r>
            <a:endParaRPr lang="en-US" altLang="zh-TW" sz="3200" dirty="0" smtClean="0"/>
          </a:p>
          <a:p>
            <a:r>
              <a:rPr lang="zh-TW" altLang="en-US" sz="3200" dirty="0"/>
              <a:t>南宋朱熹（</a:t>
            </a:r>
            <a:r>
              <a:rPr lang="en-US" altLang="zh-TW" sz="3200" dirty="0" smtClean="0"/>
              <a:t>1130-1200</a:t>
            </a:r>
            <a:r>
              <a:rPr lang="zh-TW" altLang="en-US" sz="3200" dirty="0" smtClean="0"/>
              <a:t>）</a:t>
            </a:r>
            <a:r>
              <a:rPr lang="zh-TW" altLang="en-US" sz="3200" dirty="0"/>
              <a:t>撰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大學章句</a:t>
            </a:r>
            <a:r>
              <a:rPr lang="en-US" altLang="zh-TW" sz="3200" dirty="0" smtClean="0"/>
              <a:t>》《</a:t>
            </a:r>
            <a:r>
              <a:rPr lang="zh-TW" altLang="en-US" sz="3200" dirty="0" smtClean="0"/>
              <a:t>中庸章句</a:t>
            </a:r>
            <a:r>
              <a:rPr lang="en-US" altLang="zh-TW" sz="3200" dirty="0" smtClean="0"/>
              <a:t>》《</a:t>
            </a:r>
            <a:r>
              <a:rPr lang="zh-TW" altLang="en-US" sz="3200" dirty="0" smtClean="0"/>
              <a:t>論語孟子集注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，始稱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四書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參考資料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：吳孟謙，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詮釋的內涵與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特色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，「一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、前言：從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的歷史命運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談起」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19810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四書</a:t>
            </a:r>
            <a:r>
              <a:rPr lang="zh-TW" altLang="en-US" dirty="0"/>
              <a:t>研</a:t>
            </a:r>
            <a:r>
              <a:rPr lang="zh-TW" altLang="en-US" dirty="0" smtClean="0"/>
              <a:t>讀次</a:t>
            </a:r>
            <a:r>
              <a:rPr lang="zh-TW" altLang="en-US" dirty="0"/>
              <a:t>第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46089" y="1656521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朱子：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次之，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又次之，繼而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錢</a:t>
            </a:r>
            <a:r>
              <a:rPr lang="zh-TW" altLang="en-US" sz="3200" dirty="0"/>
              <a:t>基</a:t>
            </a:r>
            <a:r>
              <a:rPr lang="zh-TW" altLang="en-US" sz="3200" dirty="0" smtClean="0"/>
              <a:t>博：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學者先讀大學以立其規模，次及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以盡其蘊奧，而後會其歸於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本課程講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次序：大學、中庸、論語、孟子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0330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zh-TW" altLang="en-US" dirty="0" smtClean="0"/>
              <a:t>大學要義研究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435" y="2665162"/>
            <a:ext cx="542925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9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822036"/>
            <a:ext cx="8093547" cy="1082964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講前小言　　　　　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96848" y="1905000"/>
            <a:ext cx="9399588" cy="399698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老居士全集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禮記選講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p.295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297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李炳南教授于中華民國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五十四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(1965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年在台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大學講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388" y="3869049"/>
            <a:ext cx="3767655" cy="267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5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30075" y="1233054"/>
            <a:ext cx="10270836" cy="56249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小戴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戴聖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四十九</a:t>
            </a:r>
            <a:r>
              <a:rPr lang="zh-TW" altLang="en-US" sz="3200" dirty="0"/>
              <a:t>篇，大學為其第四十二篇。宋天聖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1023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1032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年，仁宗）</a:t>
            </a:r>
            <a:r>
              <a:rPr lang="zh-TW" altLang="en-US" sz="3200" dirty="0"/>
              <a:t>間，始摘出單行。後合中庸、論孟稱為四書。朱子讀之，疑有錯簡。遂將原文章次變更，凡單行本皆通行朱編者。而禮記則仍存其原者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785241" y="536028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版本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9842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92108" y="1120803"/>
            <a:ext cx="9238932" cy="500605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禮記載者，章句難讀，謂是錯簡，古書每有之，或可疑也。而朱子所編，顯非原</a:t>
            </a:r>
            <a:r>
              <a:rPr lang="zh-TW" altLang="en-US" sz="3200" dirty="0" smtClean="0"/>
              <a:t>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形式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是無可疑者。而漢唐諸儒疏而未改，朱子移易，亦見仁見智之不同耳，固不必定</a:t>
            </a:r>
            <a:r>
              <a:rPr lang="zh-TW" altLang="en-US" sz="3200" dirty="0" smtClean="0"/>
              <a:t>左右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低高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。惟朱子分此書，有經有傳，細</a:t>
            </a:r>
            <a:r>
              <a:rPr lang="zh-TW" altLang="en-US" sz="3200" dirty="0" smtClean="0"/>
              <a:t>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文理</a:t>
            </a:r>
            <a:r>
              <a:rPr lang="zh-TW" altLang="en-US" sz="3200" dirty="0"/>
              <a:t>，確有獨到。</a:t>
            </a:r>
            <a:r>
              <a:rPr lang="zh-TW" altLang="en-US" sz="3200" b="1" u="sng" dirty="0"/>
              <a:t>然錯簡者，是其傳，非其經也。</a:t>
            </a:r>
            <a:r>
              <a:rPr lang="zh-TW" altLang="en-US" sz="3200" dirty="0"/>
              <a:t>經則禮記與單行本，固無二致也。</a:t>
            </a:r>
          </a:p>
          <a:p>
            <a:endParaRPr lang="zh-TW" alt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2785241" y="536028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錯簡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2715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57681" y="1120803"/>
            <a:ext cx="8915400" cy="502453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傳為推</a:t>
            </a:r>
            <a:r>
              <a:rPr lang="zh-TW" altLang="en-US" sz="3200" dirty="0" smtClean="0"/>
              <a:t>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推究闡明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經</a:t>
            </a:r>
            <a:r>
              <a:rPr lang="zh-TW" altLang="en-US" sz="3200" dirty="0"/>
              <a:t>旨者，經尚簡要，而傳尚詳明，是則一傳之言，主固闡經一處，而比</a:t>
            </a:r>
            <a:r>
              <a:rPr lang="zh-TW" altLang="en-US" sz="3200" dirty="0" smtClean="0"/>
              <a:t>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比較援引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旁通</a:t>
            </a:r>
            <a:r>
              <a:rPr lang="zh-TW" altLang="en-US" sz="3200" dirty="0"/>
              <a:t>，未嘗不許闡發其他。非若經文，凡遇扞</a:t>
            </a:r>
            <a:r>
              <a:rPr lang="zh-TW" altLang="en-US" sz="3200" dirty="0" smtClean="0"/>
              <a:t>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互相牴觸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只應存疑，以求文獻之</a:t>
            </a:r>
            <a:r>
              <a:rPr lang="zh-TW" altLang="en-US" sz="3200" dirty="0" smtClean="0"/>
              <a:t>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驗證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傳則左之右之，通斯可矣，雖屬錯簡，亦無大傷，是朱子移易者傳也，非顛倒乎經也。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785240" y="536028"/>
            <a:ext cx="2585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學者心態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9389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40614" y="1309335"/>
            <a:ext cx="9232467" cy="5116895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此章之作，乃聖門弟子而已，古人著述，多不署名，故考據者，亦各見其所見耳。漢儒</a:t>
            </a:r>
            <a:r>
              <a:rPr lang="zh-TW" altLang="en-US" sz="3200" u="sng" dirty="0"/>
              <a:t>賈逵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174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228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  <a:r>
              <a:rPr lang="zh-TW" altLang="en-US" sz="3200" dirty="0"/>
              <a:t>曰：「</a:t>
            </a:r>
            <a:r>
              <a:rPr lang="zh-TW" altLang="en-US" sz="3200" b="1" dirty="0"/>
              <a:t>孔伋窮居於宋，懼家學之不明，作大學以經之，中庸以緯之。</a:t>
            </a:r>
            <a:r>
              <a:rPr lang="zh-TW" altLang="en-US" sz="3200" dirty="0"/>
              <a:t>」宋儒</a:t>
            </a:r>
            <a:r>
              <a:rPr lang="zh-TW" altLang="en-US" sz="3200" u="sng" dirty="0"/>
              <a:t>朱子</a:t>
            </a:r>
            <a:r>
              <a:rPr lang="zh-TW" altLang="en-US" sz="3200" dirty="0"/>
              <a:t>分為經傳，曰經：「</a:t>
            </a:r>
            <a:r>
              <a:rPr lang="zh-TW" altLang="en-US" sz="3200" b="1" dirty="0"/>
              <a:t>蓋孔子之言，而曾子述之，其傳十章，則曾子之意，而門人記之也。</a:t>
            </a:r>
            <a:r>
              <a:rPr lang="zh-TW" altLang="en-US" sz="3200" dirty="0"/>
              <a:t>」後儒各是其是，子思、曾子，只有存疑。</a:t>
            </a:r>
          </a:p>
          <a:p>
            <a:endParaRPr lang="zh-TW" altLang="en-US" dirty="0"/>
          </a:p>
          <a:p>
            <a:endParaRPr lang="zh-TW" altLang="en-US" dirty="0"/>
          </a:p>
        </p:txBody>
      </p:sp>
      <p:sp>
        <p:nvSpPr>
          <p:cNvPr id="2" name="文字方塊 1"/>
          <p:cNvSpPr txBox="1"/>
          <p:nvPr/>
        </p:nvSpPr>
        <p:spPr>
          <a:xfrm>
            <a:off x="2785241" y="536028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4266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7817" y="674255"/>
            <a:ext cx="10427855" cy="523696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在明明德，在親民，在止於至善。」朱子定此三句，為大學之三綱。後之研者，亦有主為二綱者。義謂明明德己立己達，本也。親民立人達人，末也。有本有末，其事畢矣。止善只是結論，合言明德與親民二者，必造其極而已，不得稱之一綱。且後有八目，目必統乎綱，余陋，未見三綱統八目之表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228193" y="168166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1839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7817" y="1135117"/>
            <a:ext cx="10427855" cy="4776105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若以內外言，格致誠正內也，修齊治平外也，以綱統目言，格致誠正，為明德綱分目，修齊治平，為親民一綱分目，斯甚分明，以三句合觀，止善非獨立一事，雖有以格致系者，義涉紆曲。然主張二綱者，系目亦不盡同，列表（詳見表注）於後，以作參考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175641" y="550342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1456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227458"/>
              </p:ext>
            </p:extLst>
          </p:nvPr>
        </p:nvGraphicFramePr>
        <p:xfrm>
          <a:off x="2589213" y="680720"/>
          <a:ext cx="6930707" cy="5231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8788400" y="1912882"/>
            <a:ext cx="629920" cy="269064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9712960" y="2651760"/>
            <a:ext cx="2103120" cy="1239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892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大學經</a:t>
            </a:r>
            <a:r>
              <a:rPr lang="zh-TW" altLang="en-US" dirty="0"/>
              <a:t>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3832" y="1356851"/>
            <a:ext cx="10422194" cy="531925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大學之道，在明明德，在親民，在止於至善。知止而后有定，定而后能靜，靜而后能安，安而后能慮，慮而后能得。物有本末，事有終始，知所先後，則近道矣。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古</a:t>
            </a:r>
            <a:r>
              <a:rPr lang="zh-TW" altLang="en-US" sz="3200" dirty="0"/>
              <a:t>之欲明明德於天下者，先治其國；欲治其國者，先齊其家；欲齊其家者，先修其身；欲修其身者，先正其心；欲正其心者，先誠其意；欲誠其意者，先致其知，致知在格物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5955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3832" y="1082567"/>
            <a:ext cx="10422194" cy="5593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物</a:t>
            </a:r>
            <a:r>
              <a:rPr lang="zh-TW" altLang="en-US" sz="3200" dirty="0"/>
              <a:t>格而後知至，知至而後意誠，意誠而後心正，心正而後身修，身修而後家齊，家齊而後國治，國治而後天下平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自</a:t>
            </a:r>
            <a:r>
              <a:rPr lang="zh-TW" altLang="en-US" sz="3200" dirty="0"/>
              <a:t>天子以至於庶人，壹是皆以修身為本。其本亂而末治者否矣，其所厚者薄，而其所薄者厚，未之有也</a:t>
            </a:r>
            <a:r>
              <a:rPr lang="zh-TW" altLang="en-US" sz="3200" dirty="0" smtClean="0"/>
              <a:t>！（此</a:t>
            </a:r>
            <a:r>
              <a:rPr lang="zh-TW" altLang="en-US" sz="3200" dirty="0"/>
              <a:t>謂知本，此謂知之至也</a:t>
            </a:r>
            <a:r>
              <a:rPr lang="zh-TW" altLang="en-US" sz="3200" dirty="0" smtClean="0"/>
              <a:t>。）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3260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29314" y="345814"/>
            <a:ext cx="8911687" cy="1280890"/>
          </a:xfrm>
        </p:spPr>
        <p:txBody>
          <a:bodyPr/>
          <a:lstStyle/>
          <a:p>
            <a:r>
              <a:rPr lang="zh-TW" altLang="en-US" dirty="0"/>
              <a:t>大學之義</a:t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450058316"/>
              </p:ext>
            </p:extLst>
          </p:nvPr>
        </p:nvGraphicFramePr>
        <p:xfrm>
          <a:off x="2063806" y="1313077"/>
          <a:ext cx="923407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470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66205" y="197390"/>
            <a:ext cx="8911687" cy="1280890"/>
          </a:xfrm>
        </p:spPr>
        <p:txBody>
          <a:bodyPr/>
          <a:lstStyle/>
          <a:p>
            <a:r>
              <a:rPr lang="zh-TW" altLang="en-US" sz="2800" dirty="0"/>
              <a:t>盡心章句上（十九）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9600" y="955040"/>
            <a:ext cx="10058400" cy="5577840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300" dirty="0" smtClean="0"/>
              <a:t>   </a:t>
            </a:r>
            <a:r>
              <a:rPr lang="zh-TW" altLang="en-US" sz="3300" dirty="0"/>
              <a:t>孟子曰：「有事君人者，事是君，則為容悅者也。有安社稷臣者，以安社稷為悅者也。有天民者，達可行於天下而後行之者也。</a:t>
            </a:r>
            <a:r>
              <a:rPr lang="zh-TW" altLang="en-US" sz="3300" b="1" dirty="0"/>
              <a:t>有大人者，正己而物正也。</a:t>
            </a:r>
            <a:r>
              <a:rPr lang="zh-TW" altLang="en-US" sz="3300" dirty="0"/>
              <a:t>」</a:t>
            </a:r>
          </a:p>
          <a:p>
            <a:pPr>
              <a:lnSpc>
                <a:spcPts val="46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事君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事奉國君的人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容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悅：趙注：「為苟容以悅君。」朱注：「阿徇以為容，逢迎以為悅，此鄙夫之事，妾婦之道也。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社稷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：社為土神，稷為穀神，為古天子諸侯所必祀，故以之代言國家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4890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9600" y="701040"/>
            <a:ext cx="10058400" cy="5831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sz="3300" dirty="0" smtClean="0"/>
              <a:t>   </a:t>
            </a:r>
            <a:r>
              <a:rPr lang="zh-TW" altLang="en-US" sz="3300" dirty="0"/>
              <a:t>孟子曰：「有</a:t>
            </a:r>
            <a:r>
              <a:rPr lang="zh-TW" altLang="en-US" sz="3300" dirty="0">
                <a:solidFill>
                  <a:srgbClr val="FF0000"/>
                </a:solidFill>
              </a:rPr>
              <a:t>事君人</a:t>
            </a:r>
            <a:r>
              <a:rPr lang="zh-TW" altLang="en-US" sz="3300" dirty="0"/>
              <a:t>者，事是君，則為容悅者也。有</a:t>
            </a:r>
            <a:r>
              <a:rPr lang="zh-TW" altLang="en-US" sz="3300" dirty="0">
                <a:solidFill>
                  <a:srgbClr val="FF0000"/>
                </a:solidFill>
              </a:rPr>
              <a:t>安社稷臣</a:t>
            </a:r>
            <a:r>
              <a:rPr lang="zh-TW" altLang="en-US" sz="3300" dirty="0"/>
              <a:t>者，以安社稷為悅者也。有</a:t>
            </a:r>
            <a:r>
              <a:rPr lang="zh-TW" altLang="en-US" sz="3300" dirty="0">
                <a:solidFill>
                  <a:srgbClr val="FF0000"/>
                </a:solidFill>
              </a:rPr>
              <a:t>天民</a:t>
            </a:r>
            <a:r>
              <a:rPr lang="zh-TW" altLang="en-US" sz="3300" dirty="0"/>
              <a:t>者，達可行於天下而後行之者也。有</a:t>
            </a:r>
            <a:r>
              <a:rPr lang="zh-TW" altLang="en-US" sz="3300" dirty="0">
                <a:solidFill>
                  <a:srgbClr val="FF0000"/>
                </a:solidFill>
              </a:rPr>
              <a:t>大人</a:t>
            </a:r>
            <a:r>
              <a:rPr lang="zh-TW" altLang="en-US" sz="3300" dirty="0"/>
              <a:t>者</a:t>
            </a:r>
            <a:r>
              <a:rPr lang="zh-TW" altLang="en-US" sz="3300" b="1" dirty="0"/>
              <a:t>，正己而物正也。</a:t>
            </a:r>
            <a:r>
              <a:rPr lang="zh-TW" altLang="en-US" sz="3300" dirty="0"/>
              <a:t>」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民：趙注：「知道者也，可行而行，可止而止。」朱注：「民者，無位之稱，以其全盡天理，乃天之民，故謂之天民。」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達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：到。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：趙注：「大丈夫不為利害動移者也。」朱注：「盛德而上下化之，所謂見龍（聖王）在田，天下文明者。」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己而物正：趙注：「正己物正，象天不可言而萬物化成也。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974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5280" y="660400"/>
            <a:ext cx="10373360" cy="606552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孟子分析</a:t>
            </a:r>
            <a:r>
              <a:rPr lang="zh-TW" altLang="en-US" sz="3200" dirty="0"/>
              <a:t>四種人品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buNone/>
            </a:pPr>
            <a:r>
              <a:rPr lang="en-US" altLang="zh-TW" sz="3200" dirty="0" smtClean="0"/>
              <a:t>1</a:t>
            </a:r>
            <a:r>
              <a:rPr lang="en-US" altLang="zh-TW" sz="3200" dirty="0"/>
              <a:t>.</a:t>
            </a:r>
            <a:r>
              <a:rPr lang="zh-TW" altLang="en-US" sz="3200" dirty="0"/>
              <a:t>為容悅之臣。</a:t>
            </a:r>
            <a:r>
              <a:rPr lang="en-US" altLang="zh-TW" sz="3200" dirty="0"/>
              <a:t>2.</a:t>
            </a:r>
            <a:r>
              <a:rPr lang="zh-TW" altLang="en-US" sz="3200" dirty="0"/>
              <a:t>為社稷之臣。</a:t>
            </a:r>
            <a:r>
              <a:rPr lang="en-US" altLang="zh-TW" sz="3200" dirty="0"/>
              <a:t>3.</a:t>
            </a:r>
            <a:r>
              <a:rPr lang="zh-TW" altLang="en-US" sz="3200" dirty="0"/>
              <a:t>為行道之天民。</a:t>
            </a:r>
            <a:r>
              <a:rPr lang="en-US" altLang="zh-TW" sz="3200" dirty="0"/>
              <a:t>4.</a:t>
            </a:r>
            <a:r>
              <a:rPr lang="zh-TW" altLang="en-US" sz="3200" dirty="0"/>
              <a:t>為</a:t>
            </a:r>
            <a:r>
              <a:rPr lang="zh-TW" altLang="en-US" sz="3200" dirty="0" smtClean="0"/>
              <a:t>正己之</a:t>
            </a:r>
            <a:r>
              <a:rPr lang="zh-TW" altLang="en-US" sz="3200" dirty="0"/>
              <a:t>大人。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種臣只求祿位，不願強諫，國家清平時或可無大害，但遇驟變之時局，恐無濟於君國。第二種臣則為國為民而肯不惜一切犧牲自己。第三種人則守道知命，邦有道則現，邦無道則卷而懷之，以天時定自己之去留。第四種人為頂天立地，己立立人，己達達人之大人。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4163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9802" y="45696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經文總綱</a:t>
            </a:r>
            <a:r>
              <a:rPr lang="zh-TW" altLang="en-US" dirty="0" smtClean="0"/>
              <a:t>：大學之道，</a:t>
            </a:r>
            <a:r>
              <a:rPr lang="zh-TW" altLang="en-US" dirty="0"/>
              <a:t>在明明德，在親民，在止於至善。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928177"/>
              </p:ext>
            </p:extLst>
          </p:nvPr>
        </p:nvGraphicFramePr>
        <p:xfrm>
          <a:off x="3135117" y="1959271"/>
          <a:ext cx="8915400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左大括弧 2"/>
          <p:cNvSpPr/>
          <p:nvPr/>
        </p:nvSpPr>
        <p:spPr>
          <a:xfrm>
            <a:off x="2904059" y="2917397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1610741" y="3321911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大學之</a:t>
            </a:r>
            <a:r>
              <a:rPr lang="zh-TW" altLang="en-US" sz="3600" dirty="0"/>
              <a:t>道</a:t>
            </a:r>
          </a:p>
        </p:txBody>
      </p:sp>
    </p:spTree>
    <p:extLst>
      <p:ext uri="{BB962C8B-B14F-4D97-AF65-F5344CB8AC3E}">
        <p14:creationId xmlns:p14="http://schemas.microsoft.com/office/powerpoint/2010/main" val="245283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2" y="1137920"/>
          <a:ext cx="8932228" cy="4773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136640" y="4465895"/>
            <a:ext cx="3566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 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矩形圖說文字 1"/>
          <p:cNvSpPr/>
          <p:nvPr/>
        </p:nvSpPr>
        <p:spPr>
          <a:xfrm>
            <a:off x="5699490" y="2249215"/>
            <a:ext cx="1440000" cy="720000"/>
          </a:xfrm>
          <a:prstGeom prst="wedgeRectCallout">
            <a:avLst>
              <a:gd name="adj1" fmla="val 79913"/>
              <a:gd name="adj2" fmla="val 691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無不包</a:t>
            </a:r>
          </a:p>
        </p:txBody>
      </p:sp>
      <p:sp>
        <p:nvSpPr>
          <p:cNvPr id="3" name="矩形圖說文字 2"/>
          <p:cNvSpPr/>
          <p:nvPr/>
        </p:nvSpPr>
        <p:spPr>
          <a:xfrm>
            <a:off x="8473088" y="2249215"/>
            <a:ext cx="1440000" cy="720000"/>
          </a:xfrm>
          <a:prstGeom prst="wedgeRectCallout">
            <a:avLst>
              <a:gd name="adj1" fmla="val -78852"/>
              <a:gd name="adj2" fmla="val 714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無不覺</a:t>
            </a:r>
          </a:p>
        </p:txBody>
      </p:sp>
    </p:spTree>
    <p:extLst>
      <p:ext uri="{BB962C8B-B14F-4D97-AF65-F5344CB8AC3E}">
        <p14:creationId xmlns:p14="http://schemas.microsoft.com/office/powerpoint/2010/main" val="139094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/>
      <p:bldP spid="2" grpId="0" animBg="1"/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83932" y="386080"/>
          <a:ext cx="10628947" cy="565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682480" y="3627120"/>
            <a:ext cx="223520" cy="1442720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10088879" y="3850640"/>
            <a:ext cx="1524000" cy="9956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或釋親或釋新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7019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總結：大學之</a:t>
            </a:r>
            <a:r>
              <a:rPr lang="zh-TW" altLang="en-US" dirty="0"/>
              <a:t>道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728527"/>
              </p:ext>
            </p:extLst>
          </p:nvPr>
        </p:nvGraphicFramePr>
        <p:xfrm>
          <a:off x="1643007" y="1542553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右大括弧 3"/>
          <p:cNvSpPr/>
          <p:nvPr/>
        </p:nvSpPr>
        <p:spPr>
          <a:xfrm>
            <a:off x="8056233" y="1562486"/>
            <a:ext cx="675861" cy="4436828"/>
          </a:xfrm>
          <a:prstGeom prst="rightBrace">
            <a:avLst>
              <a:gd name="adj1" fmla="val 5303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712045975"/>
              </p:ext>
            </p:extLst>
          </p:nvPr>
        </p:nvGraphicFramePr>
        <p:xfrm>
          <a:off x="8022924" y="1666258"/>
          <a:ext cx="4480119" cy="446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圖片 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8090" y="2957046"/>
            <a:ext cx="1469263" cy="1627773"/>
          </a:xfrm>
          <a:prstGeom prst="rect">
            <a:avLst/>
          </a:prstGeom>
        </p:spPr>
      </p:pic>
      <p:sp>
        <p:nvSpPr>
          <p:cNvPr id="7" name="左大括弧 6"/>
          <p:cNvSpPr/>
          <p:nvPr/>
        </p:nvSpPr>
        <p:spPr>
          <a:xfrm>
            <a:off x="1596589" y="257997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720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4" grpId="0" animBg="1"/>
      <p:bldGraphic spid="6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27687" y="223099"/>
            <a:ext cx="1000219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欲</a:t>
            </a:r>
            <a:r>
              <a:rPr lang="zh-TW" altLang="en-US" dirty="0" smtClean="0">
                <a:solidFill>
                  <a:srgbClr val="FF0000"/>
                </a:solidFill>
              </a:rPr>
              <a:t>明之</a:t>
            </a:r>
            <a:r>
              <a:rPr lang="zh-TW" altLang="en-US" dirty="0">
                <a:solidFill>
                  <a:srgbClr val="FF0000"/>
                </a:solidFill>
              </a:rPr>
              <a:t>次第</a:t>
            </a:r>
            <a:r>
              <a:rPr lang="zh-TW" altLang="en-US" dirty="0"/>
              <a:t>：知止而后有定，定而后能靜，靜而后能安，安而后能慮，慮而后能得。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64195934"/>
              </p:ext>
            </p:extLst>
          </p:nvPr>
        </p:nvGraphicFramePr>
        <p:xfrm>
          <a:off x="2789449" y="1494403"/>
          <a:ext cx="9402551" cy="5160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矩形 4"/>
          <p:cNvSpPr/>
          <p:nvPr/>
        </p:nvSpPr>
        <p:spPr>
          <a:xfrm>
            <a:off x="2864515" y="3298508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非可躐進</a:t>
            </a:r>
          </a:p>
        </p:txBody>
      </p:sp>
    </p:spTree>
    <p:extLst>
      <p:ext uri="{BB962C8B-B14F-4D97-AF65-F5344CB8AC3E}">
        <p14:creationId xmlns:p14="http://schemas.microsoft.com/office/powerpoint/2010/main" val="255593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9363100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次第結論</a:t>
            </a:r>
            <a:r>
              <a:rPr lang="zh-TW" altLang="en-US" dirty="0" smtClean="0"/>
              <a:t>：物有本末，事有終始，知所先後，則近道矣。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292769"/>
              </p:ext>
            </p:extLst>
          </p:nvPr>
        </p:nvGraphicFramePr>
        <p:xfrm>
          <a:off x="1023611" y="1905000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左大括弧 6"/>
          <p:cNvSpPr/>
          <p:nvPr/>
        </p:nvSpPr>
        <p:spPr>
          <a:xfrm>
            <a:off x="1023611" y="293245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7425285" y="1956302"/>
            <a:ext cx="342529" cy="2047711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/>
          <p:cNvSpPr/>
          <p:nvPr/>
        </p:nvSpPr>
        <p:spPr>
          <a:xfrm>
            <a:off x="7952110" y="2136038"/>
            <a:ext cx="4003916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親民為性體已明，故本先末後</a:t>
            </a:r>
            <a:endParaRPr lang="zh-TW" altLang="en-US" sz="3600" dirty="0"/>
          </a:p>
        </p:txBody>
      </p:sp>
      <p:sp>
        <p:nvSpPr>
          <p:cNvPr id="11" name="矩形 10"/>
          <p:cNvSpPr/>
          <p:nvPr/>
        </p:nvSpPr>
        <p:spPr>
          <a:xfrm>
            <a:off x="7952110" y="3956307"/>
            <a:ext cx="4003916" cy="132000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至善為事業之終　知止為起行之始</a:t>
            </a:r>
            <a:endParaRPr lang="zh-TW" altLang="en-US" sz="3600" dirty="0"/>
          </a:p>
        </p:txBody>
      </p:sp>
      <p:sp>
        <p:nvSpPr>
          <p:cNvPr id="12" name="矩形 11"/>
          <p:cNvSpPr/>
          <p:nvPr/>
        </p:nvSpPr>
        <p:spPr>
          <a:xfrm>
            <a:off x="7952110" y="5357802"/>
            <a:ext cx="4003916" cy="132000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能得為大用發端，故終而有始</a:t>
            </a:r>
            <a:endParaRPr lang="zh-TW" altLang="en-US" sz="3600" dirty="0"/>
          </a:p>
        </p:txBody>
      </p:sp>
      <p:sp>
        <p:nvSpPr>
          <p:cNvPr id="13" name="左大括弧 12"/>
          <p:cNvSpPr/>
          <p:nvPr/>
        </p:nvSpPr>
        <p:spPr>
          <a:xfrm>
            <a:off x="7489994" y="406829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378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lvlOne"/>
        </p:bldSub>
      </p:bldGraphic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八目</a:t>
            </a:r>
            <a:r>
              <a:rPr lang="zh-TW" altLang="en-US" dirty="0">
                <a:solidFill>
                  <a:srgbClr val="FF0000"/>
                </a:solidFill>
              </a:rPr>
              <a:t>先後</a:t>
            </a:r>
            <a:r>
              <a:rPr lang="zh-TW" altLang="en-US" dirty="0"/>
              <a:t>：古之欲明明德於天下者，先治其國；欲治其國者，先齊其家；欲齊其家者，先修其身；欲修其身者，先正其心；欲正其心者，先誠其意；欲誠其意者，先致其知，致知在格物。</a:t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8270098"/>
              </p:ext>
            </p:extLst>
          </p:nvPr>
        </p:nvGraphicFramePr>
        <p:xfrm>
          <a:off x="2769905" y="2841523"/>
          <a:ext cx="6476129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62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88358" y="624110"/>
            <a:ext cx="8911687" cy="811400"/>
          </a:xfrm>
        </p:spPr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54184202"/>
              </p:ext>
            </p:extLst>
          </p:nvPr>
        </p:nvGraphicFramePr>
        <p:xfrm>
          <a:off x="2819442" y="1029810"/>
          <a:ext cx="6649518" cy="4704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267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齊家：家庭倫常各盡其份</a:t>
            </a:r>
            <a:r>
              <a:rPr lang="en-US" altLang="zh-TW" dirty="0" smtClean="0"/>
              <a:t>(</a:t>
            </a:r>
            <a:r>
              <a:rPr lang="zh-TW" altLang="en-US" dirty="0" smtClean="0"/>
              <a:t>五倫肇端乎夫婦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853050"/>
              </p:ext>
            </p:extLst>
          </p:nvPr>
        </p:nvGraphicFramePr>
        <p:xfrm>
          <a:off x="1460127" y="1550504"/>
          <a:ext cx="9313889" cy="4245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306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AtOnc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修身：從</a:t>
            </a:r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r>
              <a:rPr lang="zh-TW" altLang="en-US" dirty="0" smtClean="0"/>
              <a:t>、</a:t>
            </a:r>
            <a:r>
              <a:rPr lang="zh-TW" altLang="en-US" dirty="0" smtClean="0">
                <a:solidFill>
                  <a:srgbClr val="FF0000"/>
                </a:solidFill>
              </a:rPr>
              <a:t>行為</a:t>
            </a:r>
            <a:r>
              <a:rPr lang="zh-TW" altLang="en-US" dirty="0" smtClean="0"/>
              <a:t>兩方面著手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02904695"/>
              </p:ext>
            </p:extLst>
          </p:nvPr>
        </p:nvGraphicFramePr>
        <p:xfrm>
          <a:off x="1460127" y="1550504"/>
          <a:ext cx="9313889" cy="4245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701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1759107"/>
              </p:ext>
            </p:extLst>
          </p:nvPr>
        </p:nvGraphicFramePr>
        <p:xfrm>
          <a:off x="1717734" y="747251"/>
          <a:ext cx="7632744" cy="5840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6936658" y="4036841"/>
            <a:ext cx="2782529" cy="717755"/>
          </a:xfrm>
          <a:prstGeom prst="roundRect">
            <a:avLst>
              <a:gd name="adj" fmla="val 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事之善惡吉凶</a:t>
            </a:r>
            <a:endParaRPr lang="zh-TW" altLang="en-US" sz="3200" dirty="0"/>
          </a:p>
        </p:txBody>
      </p:sp>
      <p:sp>
        <p:nvSpPr>
          <p:cNvPr id="5" name="右大括弧 4"/>
          <p:cNvSpPr/>
          <p:nvPr/>
        </p:nvSpPr>
        <p:spPr>
          <a:xfrm>
            <a:off x="6631878" y="3781331"/>
            <a:ext cx="220789" cy="1228776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7121013" y="747251"/>
            <a:ext cx="4827639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勸發菩提心文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：「心願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差別，相有其八，所謂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、真偽、大小、偏圓是也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28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庵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(1686~1734)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6596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2" grpId="0" animBg="1"/>
      <p:bldP spid="5" grpId="0" animBg="1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</a:t>
            </a:r>
            <a:r>
              <a:rPr lang="zh-TW" altLang="en-US" dirty="0">
                <a:solidFill>
                  <a:srgbClr val="FF0000"/>
                </a:solidFill>
              </a:rPr>
              <a:t>邪</a:t>
            </a:r>
            <a:r>
              <a:rPr lang="zh-TW" altLang="en-US" dirty="0" smtClean="0">
                <a:solidFill>
                  <a:srgbClr val="FF0000"/>
                </a:solidFill>
              </a:rPr>
              <a:t>正</a:t>
            </a:r>
            <a:r>
              <a:rPr lang="zh-TW" altLang="en-US" dirty="0" smtClean="0"/>
              <a:t>、真偽、大小、偏</a:t>
            </a:r>
            <a:r>
              <a:rPr lang="zh-TW" altLang="en-US" dirty="0"/>
              <a:t>圓耶？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453" y="1507524"/>
            <a:ext cx="10602097" cy="44036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世有行人，一向修行，不究自心，但知外務。或求利養，或好名聞，或貪現世欲樂，或望未來果報。如是發心，名之為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邪</a:t>
            </a:r>
            <a:r>
              <a:rPr lang="zh-TW" altLang="en-US" sz="3200" dirty="0"/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既</a:t>
            </a:r>
            <a:r>
              <a:rPr lang="zh-TW" altLang="en-US" sz="3200" dirty="0"/>
              <a:t>不求利養名聞，又不貪欲樂果報，唯為生死，為菩提。如是發心，名之為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正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87600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云何名為邪</a:t>
            </a:r>
            <a:r>
              <a:rPr lang="zh-TW" altLang="en-US" dirty="0" smtClean="0"/>
              <a:t>正、</a:t>
            </a:r>
            <a:r>
              <a:rPr lang="zh-TW" altLang="en-US" dirty="0" smtClean="0">
                <a:solidFill>
                  <a:srgbClr val="FF0000"/>
                </a:solidFill>
              </a:rPr>
              <a:t>真偽</a:t>
            </a:r>
            <a:r>
              <a:rPr lang="zh-TW" altLang="en-US" dirty="0" smtClean="0"/>
              <a:t>、大小、偏</a:t>
            </a:r>
            <a:r>
              <a:rPr lang="zh-TW" altLang="en-US" dirty="0"/>
              <a:t>圓耶？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453" y="1507524"/>
            <a:ext cx="10602097" cy="44036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念念上求佛道，心心下化眾生。聞佛道長遠，不生退怯；觀眾生難度，不生厭倦。如登萬仞之山，必窮其頂；如上九層之塔，必造其顛。如是發心，名之為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真</a:t>
            </a:r>
            <a:r>
              <a:rPr lang="zh-TW" altLang="en-US" sz="3200" dirty="0"/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有罪不懺，有過不除，內濁外清，始勤終怠。雖有好心，多為名利之所夾雜；雖有善法，復為罪業之所染汙。如是發心，名之為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偽</a:t>
            </a:r>
            <a:r>
              <a:rPr lang="zh-TW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83797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云何名為邪正真偽</a:t>
            </a:r>
            <a:r>
              <a:rPr lang="zh-TW" altLang="en-US" dirty="0">
                <a:solidFill>
                  <a:srgbClr val="FF0000"/>
                </a:solidFill>
              </a:rPr>
              <a:t>大小</a:t>
            </a:r>
            <a:r>
              <a:rPr lang="zh-TW" altLang="en-US" dirty="0"/>
              <a:t>偏圓耶？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07524"/>
            <a:ext cx="8915400" cy="440369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眾生</a:t>
            </a:r>
            <a:r>
              <a:rPr lang="zh-TW" altLang="en-US" sz="3200" dirty="0"/>
              <a:t>界盡，我願方盡；菩提道成，我願方成。如是發心，名之為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大</a:t>
            </a:r>
            <a:r>
              <a:rPr lang="zh-TW" altLang="en-US" sz="3200" dirty="0"/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觀</a:t>
            </a:r>
            <a:r>
              <a:rPr lang="zh-TW" altLang="en-US" sz="3200" dirty="0"/>
              <a:t>三界如牢獄，視生死如怨家；但期自度，不欲度人。如是發心，名之為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小</a:t>
            </a:r>
            <a:r>
              <a:rPr lang="zh-TW" altLang="en-US" sz="3200" dirty="0"/>
              <a:t>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898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云何名為邪正真偽大小</a:t>
            </a:r>
            <a:r>
              <a:rPr lang="zh-TW" altLang="en-US" sz="3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偏圓</a:t>
            </a:r>
            <a:r>
              <a:rPr lang="zh-TW" altLang="en-US" dirty="0"/>
              <a:t>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07524"/>
            <a:ext cx="8915400" cy="440369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若於心外見有眾生，及以佛道，願度願成；功勳不忘，知見不泯。如是發心，名之為</a:t>
            </a:r>
            <a:r>
              <a:rPr lang="zh-TW" altLang="en-US" sz="3200" dirty="0">
                <a:solidFill>
                  <a:srgbClr val="FF0000"/>
                </a:solidFill>
              </a:rPr>
              <a:t>偏</a:t>
            </a:r>
            <a:r>
              <a:rPr lang="zh-TW" altLang="en-US" sz="3200" dirty="0"/>
              <a:t>。</a:t>
            </a:r>
          </a:p>
          <a:p>
            <a:pPr>
              <a:lnSpc>
                <a:spcPts val="5000"/>
              </a:lnSpc>
            </a:pPr>
            <a:r>
              <a:rPr lang="zh-TW" altLang="en-US" sz="3200" dirty="0"/>
              <a:t>若知自性是眾生，故願度脫。自性是佛道，故願成就。不見一法，離心別有。；以虛空之心，發虛空之願，行虛空之行，證虛空之果，亦無虛空之相可得。如是發心，名之為</a:t>
            </a:r>
            <a:r>
              <a:rPr lang="zh-TW" altLang="en-US" sz="3200" dirty="0">
                <a:solidFill>
                  <a:srgbClr val="FF0000"/>
                </a:solidFill>
                <a:hlinkClick r:id="rId2" action="ppaction://hlinksldjump"/>
              </a:rPr>
              <a:t>圓</a:t>
            </a:r>
            <a:r>
              <a:rPr lang="zh-TW" altLang="en-US" sz="3200" dirty="0"/>
              <a:t>。</a:t>
            </a: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68209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格物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92566" y="1415845"/>
            <a:ext cx="9553627" cy="3777622"/>
          </a:xfrm>
        </p:spPr>
        <p:txBody>
          <a:bodyPr/>
          <a:lstStyle/>
          <a:p>
            <a:r>
              <a:rPr lang="zh-TW" altLang="en-US" sz="3200" dirty="0" smtClean="0"/>
              <a:t>漢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鄭玄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，來也。己有所知，則能在於來物。若知善深則來善物，知惡深則來惡物。言善事隨人行善而來應之，惡事隨人行惡亦來應之。言善惡之來緣人所好也。</a:t>
            </a:r>
          </a:p>
        </p:txBody>
      </p:sp>
    </p:spTree>
    <p:extLst>
      <p:ext uri="{BB962C8B-B14F-4D97-AF65-F5344CB8AC3E}">
        <p14:creationId xmlns:p14="http://schemas.microsoft.com/office/powerpoint/2010/main" val="350608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371862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格物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0985" y="1082566"/>
            <a:ext cx="10030808" cy="558099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司馬光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大學廣義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格，扞也。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扞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（抵禦防衛）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物欲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朱熹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大學章句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格，至也。物，猶事也。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窮至事物之理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，欲其極處無不到也。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400" dirty="0" smtClean="0"/>
              <a:t>明</a:t>
            </a:r>
            <a:r>
              <a:rPr lang="en-US" altLang="zh-TW" sz="36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600" dirty="0">
                <a:latin typeface="Poor Richard" panose="02080502050505020702" pitchFamily="18" charset="0"/>
              </a:rPr>
              <a:t>•</a:t>
            </a:r>
            <a:r>
              <a:rPr lang="zh-TW" altLang="en-US" sz="3400" dirty="0" smtClean="0"/>
              <a:t>王陽明</a:t>
            </a:r>
            <a:r>
              <a:rPr lang="en-US" altLang="zh-TW" sz="3400" dirty="0" smtClean="0"/>
              <a:t>《</a:t>
            </a:r>
            <a:r>
              <a:rPr lang="zh-TW" altLang="en-US" sz="3400" dirty="0" smtClean="0"/>
              <a:t>大學問</a:t>
            </a:r>
            <a:r>
              <a:rPr lang="en-US" altLang="zh-TW" sz="3400" dirty="0" smtClean="0"/>
              <a:t>》</a:t>
            </a:r>
            <a:r>
              <a:rPr lang="zh-TW" altLang="en-US" sz="3400" dirty="0" smtClean="0"/>
              <a:t>：</a:t>
            </a:r>
            <a:endParaRPr lang="en-US" altLang="zh-TW" sz="34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物者，事也，凡意之所發必有其事，意所在之事謂之物。格者，正也，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正其不正以歸於正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之謂也。正其不正者，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去惡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之謂也。歸於正者，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為善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之謂也。夫是之謂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55059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雪</a:t>
            </a:r>
            <a:r>
              <a:rPr lang="zh-TW" altLang="en-US" dirty="0"/>
              <a:t>公</a:t>
            </a:r>
            <a:r>
              <a:rPr lang="zh-TW" altLang="en-US" dirty="0" smtClean="0"/>
              <a:t>說「格物」：</a:t>
            </a:r>
            <a:r>
              <a:rPr lang="zh-TW" altLang="en-US" dirty="0" smtClean="0">
                <a:solidFill>
                  <a:srgbClr val="FF0000"/>
                </a:solidFill>
              </a:rPr>
              <a:t>起心動念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214322"/>
              </p:ext>
            </p:extLst>
          </p:nvPr>
        </p:nvGraphicFramePr>
        <p:xfrm>
          <a:off x="3964459" y="1764297"/>
          <a:ext cx="4381858" cy="4279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35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幾個關鍵詞（</a:t>
            </a:r>
            <a:r>
              <a:rPr lang="en-US" altLang="zh-TW" dirty="0" smtClean="0"/>
              <a:t>key</a:t>
            </a:r>
            <a:r>
              <a:rPr lang="zh-TW" altLang="en-US" dirty="0" smtClean="0"/>
              <a:t> </a:t>
            </a:r>
            <a:r>
              <a:rPr lang="en-US" altLang="zh-TW" dirty="0" smtClean="0"/>
              <a:t>word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12490"/>
            <a:ext cx="8915400" cy="4298732"/>
          </a:xfrm>
        </p:spPr>
        <p:txBody>
          <a:bodyPr/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語法</a:t>
            </a:r>
            <a:r>
              <a:rPr lang="zh-TW" altLang="en-US" sz="3200" dirty="0">
                <a:solidFill>
                  <a:srgbClr val="FF0000"/>
                </a:solidFill>
              </a:rPr>
              <a:t>不同</a:t>
            </a:r>
            <a:r>
              <a:rPr lang="zh-TW" altLang="en-US" sz="3200" dirty="0" smtClean="0">
                <a:solidFill>
                  <a:srgbClr val="FF0000"/>
                </a:solidFill>
              </a:rPr>
              <a:t>：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欲</a:t>
            </a:r>
            <a:r>
              <a:rPr lang="zh-TW" altLang="en-US" sz="3200" dirty="0"/>
              <a:t>修其身者，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正其心；</a:t>
            </a:r>
            <a:r>
              <a:rPr lang="zh-TW" altLang="en-US" sz="3200" dirty="0">
                <a:solidFill>
                  <a:srgbClr val="FF0000"/>
                </a:solidFill>
              </a:rPr>
              <a:t>欲</a:t>
            </a:r>
            <a:r>
              <a:rPr lang="zh-TW" altLang="en-US" sz="3200" dirty="0"/>
              <a:t>正其心者，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誠其意；</a:t>
            </a:r>
            <a:r>
              <a:rPr lang="zh-TW" altLang="en-US" sz="3200" dirty="0" smtClean="0">
                <a:solidFill>
                  <a:srgbClr val="FF0000"/>
                </a:solidFill>
              </a:rPr>
              <a:t>欲</a:t>
            </a:r>
            <a:r>
              <a:rPr lang="zh-TW" altLang="en-US" sz="3200" dirty="0"/>
              <a:t>誠其意者，</a:t>
            </a:r>
            <a:r>
              <a:rPr lang="zh-TW" altLang="en-US" sz="3200" dirty="0">
                <a:solidFill>
                  <a:srgbClr val="FF0000"/>
                </a:solidFill>
              </a:rPr>
              <a:t>先</a:t>
            </a:r>
            <a:r>
              <a:rPr lang="zh-TW" altLang="en-US" sz="3200" dirty="0"/>
              <a:t>致其知，致</a:t>
            </a:r>
            <a:r>
              <a:rPr lang="zh-TW" altLang="en-US" sz="3200" dirty="0" smtClean="0"/>
              <a:t>知</a:t>
            </a:r>
            <a:r>
              <a:rPr lang="zh-TW" altLang="en-US" sz="3200" dirty="0" smtClean="0">
                <a:solidFill>
                  <a:srgbClr val="FF0000"/>
                </a:solidFill>
              </a:rPr>
              <a:t>「在」</a:t>
            </a:r>
            <a:r>
              <a:rPr lang="zh-TW" altLang="en-US" sz="3200" dirty="0" smtClean="0"/>
              <a:t>格物。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（非「欲致其知先格其物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致知就在起念當下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。）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</a:rPr>
              <a:t>用字不同：</a:t>
            </a:r>
            <a:endParaRPr lang="en-US" altLang="zh-TW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TW" altLang="en-US" sz="3200" dirty="0">
                <a:solidFill>
                  <a:srgbClr val="FF0000"/>
                </a:solidFill>
              </a:rPr>
              <a:t>「致」</a:t>
            </a:r>
            <a:r>
              <a:rPr lang="zh-TW" altLang="en-US" sz="3200" dirty="0" smtClean="0"/>
              <a:t>知在格物：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使達到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200" dirty="0" smtClean="0"/>
              <a:t>物格而後知</a:t>
            </a:r>
            <a:r>
              <a:rPr lang="zh-TW" altLang="en-US" sz="3200" dirty="0">
                <a:solidFill>
                  <a:srgbClr val="FF0000"/>
                </a:solidFill>
              </a:rPr>
              <a:t>「</a:t>
            </a:r>
            <a:r>
              <a:rPr lang="zh-TW" altLang="en-US" sz="3200" dirty="0" smtClean="0">
                <a:solidFill>
                  <a:srgbClr val="FF0000"/>
                </a:solidFill>
              </a:rPr>
              <a:t>至」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念頭一起，當下覺知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7858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779921"/>
              </p:ext>
            </p:extLst>
          </p:nvPr>
        </p:nvGraphicFramePr>
        <p:xfrm>
          <a:off x="2416506" y="1504336"/>
          <a:ext cx="9254383" cy="2797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312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24760" y="735724"/>
            <a:ext cx="8911687" cy="1568669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（先後結論）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自天子以至於庶人，壹是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（一概）</a:t>
            </a:r>
            <a:r>
              <a:rPr lang="zh-TW" altLang="en-US" dirty="0" smtClean="0"/>
              <a:t>皆以修身為本。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1047" y="2304393"/>
            <a:ext cx="8915400" cy="408521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為何以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為本，非以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行己，己立曰本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1746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其本亂而末治者否矣；其所厚者薄，而其所薄者厚，未之有也</a:t>
            </a:r>
            <a:r>
              <a:rPr lang="zh-TW" altLang="en-US" dirty="0" smtClean="0"/>
              <a:t>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dirty="0" smtClean="0"/>
              <a:t>此謂知本，此謂知之至也。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厚薄謂修治之淺深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者薄，使末薄者厚，事不可行。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例：品德教育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根本，應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者卻薄之；以所薄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之功夫，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欲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得子弟孝賢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之結果，未之有也。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9777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43725" y="1238675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對現代「大學生」如何講</a:t>
            </a:r>
            <a:r>
              <a:rPr lang="en-US" altLang="zh-TW" dirty="0" smtClean="0"/>
              <a:t>《</a:t>
            </a:r>
            <a:r>
              <a:rPr lang="zh-TW" altLang="en-US" dirty="0" smtClean="0">
                <a:hlinkClick r:id="rId2" action="ppaction://hlinkpres?slideindex=1&amp;slidetitle="/>
              </a:rPr>
              <a:t>大學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？</a:t>
            </a: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796" y="2519565"/>
            <a:ext cx="3956647" cy="265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89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以下為朱子所分傳十章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40011" y="1594022"/>
            <a:ext cx="9564601" cy="431720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惟朱子分此書，有經有傳，細繹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文理，確有獨到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古本大學與大學章句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2" action="ppaction://hlinkfile"/>
              </a:rPr>
              <a:t>對照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5443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釋明明德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8678" y="1519881"/>
            <a:ext cx="9655934" cy="5189032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康</a:t>
            </a:r>
            <a:r>
              <a:rPr lang="zh-TW" altLang="en-US" sz="3200" dirty="0" smtClean="0"/>
              <a:t>誥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克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明</a:t>
            </a:r>
            <a:r>
              <a:rPr lang="zh-TW" altLang="en-US" sz="3200" dirty="0"/>
              <a:t>德。」</a:t>
            </a:r>
            <a:r>
              <a:rPr lang="en-US" altLang="zh-TW" sz="3200" dirty="0"/>
              <a:t>《</a:t>
            </a:r>
            <a:r>
              <a:rPr lang="zh-TW" altLang="en-US" sz="3200" dirty="0"/>
              <a:t>太</a:t>
            </a:r>
            <a:r>
              <a:rPr lang="zh-TW" altLang="en-US" sz="3200" dirty="0" smtClean="0"/>
              <a:t>甲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顧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念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諟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是，此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天</a:t>
            </a:r>
            <a:r>
              <a:rPr lang="zh-TW" altLang="en-US" sz="3200" u="sng" dirty="0"/>
              <a:t>之明</a:t>
            </a:r>
            <a:r>
              <a:rPr lang="zh-TW" altLang="en-US" sz="3200" u="sng" dirty="0" smtClean="0"/>
              <a:t>命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天命，性德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en-US" altLang="zh-TW" sz="3200" dirty="0"/>
              <a:t>《</a:t>
            </a:r>
            <a:r>
              <a:rPr lang="zh-TW" altLang="en-US" sz="3200" dirty="0"/>
              <a:t>帝典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：「克明</a:t>
            </a:r>
            <a:r>
              <a:rPr lang="zh-TW" altLang="en-US" sz="3200" dirty="0" smtClean="0"/>
              <a:t>峻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高大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德</a:t>
            </a:r>
            <a:r>
              <a:rPr lang="zh-TW" altLang="en-US" sz="3200" dirty="0"/>
              <a:t>。」</a:t>
            </a:r>
            <a:r>
              <a:rPr lang="zh-TW" altLang="en-US" sz="3200" dirty="0">
                <a:solidFill>
                  <a:srgbClr val="FF0000"/>
                </a:solidFill>
              </a:rPr>
              <a:t>皆自明也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康誥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：周公封康叔之語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太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甲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：伊尹告大甲作。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念茲天賦明德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>
              <a:lnSpc>
                <a:spcPts val="4000"/>
              </a:lnSpc>
            </a:pPr>
            <a:r>
              <a:rPr lang="zh-TW" altLang="en-US" sz="3200" dirty="0" smtClean="0"/>
              <a:t>結語：</a:t>
            </a:r>
            <a:r>
              <a:rPr lang="zh-TW" altLang="en-US" sz="3200" dirty="0" smtClean="0">
                <a:solidFill>
                  <a:srgbClr val="FF0000"/>
                </a:solidFill>
              </a:rPr>
              <a:t>皆自明也。</a:t>
            </a:r>
            <a:endParaRPr lang="en-US" altLang="zh-TW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89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二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釋新民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8227" y="1482811"/>
            <a:ext cx="9626385" cy="4428411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湯</a:t>
            </a:r>
            <a:r>
              <a:rPr lang="zh-TW" altLang="en-US" sz="3200" dirty="0"/>
              <a:t>之</a:t>
            </a:r>
            <a:r>
              <a:rPr lang="zh-TW" altLang="en-US" sz="3200" u="sng" dirty="0" smtClean="0"/>
              <a:t>盤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盥皿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銘</a:t>
            </a:r>
            <a:r>
              <a:rPr lang="zh-TW" altLang="en-US" sz="3200" dirty="0"/>
              <a:t>曰：「</a:t>
            </a:r>
            <a:r>
              <a:rPr lang="zh-TW" altLang="en-US" sz="3200" dirty="0" smtClean="0"/>
              <a:t>茍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誠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日新</a:t>
            </a:r>
            <a:r>
              <a:rPr lang="zh-TW" altLang="en-US" sz="3200" dirty="0"/>
              <a:t>，日日新，又日新。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康誥</a:t>
            </a:r>
            <a:r>
              <a:rPr lang="en-US" altLang="zh-TW" sz="3200" dirty="0"/>
              <a:t>》</a:t>
            </a:r>
            <a:r>
              <a:rPr lang="zh-TW" altLang="en-US" sz="3200" dirty="0"/>
              <a:t>曰：「作</a:t>
            </a:r>
            <a:r>
              <a:rPr lang="zh-TW" altLang="en-US" sz="3200" u="sng" dirty="0" smtClean="0"/>
              <a:t>新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除舊布新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6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：「周雖</a:t>
            </a:r>
            <a:r>
              <a:rPr lang="zh-TW" altLang="en-US" sz="3200" u="sng" dirty="0"/>
              <a:t>舊</a:t>
            </a:r>
            <a:r>
              <a:rPr lang="zh-TW" altLang="en-US" sz="3200" u="sng" dirty="0" smtClean="0"/>
              <a:t>邦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西伯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</a:t>
            </a:r>
            <a:r>
              <a:rPr lang="zh-TW" altLang="en-US" sz="3200" u="sng" dirty="0" smtClean="0"/>
              <a:t>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惟</a:t>
            </a:r>
            <a:r>
              <a:rPr lang="zh-TW" altLang="en-US" sz="3200" dirty="0"/>
              <a:t>新。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是故</a:t>
            </a: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 smtClean="0">
                <a:solidFill>
                  <a:srgbClr val="FF0000"/>
                </a:solidFill>
              </a:rPr>
              <a:t>無</a:t>
            </a:r>
            <a:r>
              <a:rPr lang="zh-TW" altLang="en-US" sz="3200" u="sng" dirty="0" smtClean="0">
                <a:solidFill>
                  <a:srgbClr val="FF0000"/>
                </a:solidFill>
              </a:rPr>
              <a:t>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處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不用其</a:t>
            </a:r>
            <a:r>
              <a:rPr lang="zh-TW" altLang="en-US" sz="3200" u="sng" dirty="0" smtClean="0">
                <a:solidFill>
                  <a:srgbClr val="FF0000"/>
                </a:solidFill>
              </a:rPr>
              <a:t>極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盡；至善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2595" y="3914406"/>
            <a:ext cx="3581317" cy="2605696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5980671" y="5712320"/>
            <a:ext cx="2421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盤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西周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0599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77278" y="1374018"/>
            <a:ext cx="9802701" cy="51280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玄鳥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邦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畿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京城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疆域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千里</a:t>
            </a:r>
            <a:r>
              <a:rPr lang="zh-TW" altLang="en-US" sz="3200" dirty="0"/>
              <a:t>，惟民所</a:t>
            </a:r>
            <a:r>
              <a:rPr lang="zh-TW" altLang="en-US" sz="3200" dirty="0" smtClean="0"/>
              <a:t>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安住，依止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。」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梁惠王曰：「寡人之於國也，盡心焉耳矣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鄰國之民不加少，寡人之民不加多，何也？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梁惠王上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孟子曰：「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諸侯之寶三：土地、人民、政事。寶珠玉者，殃必及身。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盡心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下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313551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9408" y="1542983"/>
            <a:ext cx="10336696" cy="452982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altLang="zh-TW" sz="3600" dirty="0"/>
              <a:t>《</a:t>
            </a:r>
            <a:r>
              <a:rPr lang="zh-TW" altLang="en-US" sz="36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緡蠻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云：「緡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mín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ㄇㄧㄣˊ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鳥聲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黃鳥，止于丘隅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山丘僻靜處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。」</a:t>
            </a:r>
            <a:endParaRPr lang="en-US" altLang="zh-TW" sz="3600" dirty="0" smtClean="0"/>
          </a:p>
          <a:p>
            <a:pPr lvl="1"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里仁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仁為美；擇不處仁，焉得知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孫丑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仁，天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之尊爵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也，人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之安宅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400" dirty="0"/>
              <a:t>子曰：「於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yú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wū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400" dirty="0"/>
              <a:t>止</a:t>
            </a:r>
            <a:r>
              <a:rPr lang="zh-TW" altLang="en-US" sz="3400" dirty="0" smtClean="0"/>
              <a:t>，知其所</a:t>
            </a:r>
            <a:r>
              <a:rPr lang="zh-TW" altLang="en-US" sz="3400" dirty="0"/>
              <a:t>止，可以人而不如鳥乎？</a:t>
            </a:r>
            <a:r>
              <a:rPr lang="zh-TW" altLang="en-US" sz="3400" dirty="0" smtClean="0"/>
              <a:t>」</a:t>
            </a:r>
            <a:endParaRPr lang="en-US" altLang="zh-TW" sz="3400" dirty="0" smtClean="0"/>
          </a:p>
        </p:txBody>
      </p:sp>
    </p:spTree>
    <p:extLst>
      <p:ext uri="{BB962C8B-B14F-4D97-AF65-F5344CB8AC3E}">
        <p14:creationId xmlns:p14="http://schemas.microsoft.com/office/powerpoint/2010/main" val="126061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7557" y="1374018"/>
            <a:ext cx="9662422" cy="512805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：「穆</a:t>
            </a:r>
            <a:r>
              <a:rPr lang="zh-TW" altLang="en-US" sz="3200" dirty="0" smtClean="0"/>
              <a:t>穆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美好深遠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文</a:t>
            </a:r>
            <a:r>
              <a:rPr lang="zh-TW" altLang="en-US" sz="3200" dirty="0"/>
              <a:t>王，於緝</a:t>
            </a:r>
            <a:r>
              <a:rPr lang="zh-TW" altLang="en-US" sz="3200" dirty="0" smtClean="0"/>
              <a:t>熙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光明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敬</a:t>
            </a:r>
            <a:r>
              <a:rPr lang="zh-TW" altLang="en-US" sz="3200" dirty="0"/>
              <a:t>止！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於緝之於，音烏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穆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穆，深遠之意。於，歎美辭。緝，繼續也。熙，光明也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敬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止，言其無不敬而安所止也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2349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結語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9373" y="1383957"/>
            <a:ext cx="10120184" cy="5128054"/>
          </a:xfrm>
          <a:ln w="19050">
            <a:noFill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為人</a:t>
            </a:r>
            <a:r>
              <a:rPr lang="zh-TW" altLang="en-US" sz="3200" dirty="0">
                <a:solidFill>
                  <a:srgbClr val="FF0000"/>
                </a:solidFill>
              </a:rPr>
              <a:t>君，</a:t>
            </a:r>
            <a:r>
              <a:rPr lang="zh-TW" altLang="en-US" sz="3200" dirty="0" smtClean="0">
                <a:solidFill>
                  <a:srgbClr val="FF0000"/>
                </a:solidFill>
              </a:rPr>
              <a:t>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（安住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存心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>
                <a:solidFill>
                  <a:srgbClr val="FF0000"/>
                </a:solidFill>
              </a:rPr>
              <a:t>於</a:t>
            </a:r>
            <a:r>
              <a:rPr lang="zh-TW" altLang="en-US" sz="3200" dirty="0">
                <a:solidFill>
                  <a:srgbClr val="FF0000"/>
                </a:solidFill>
              </a:rPr>
              <a:t>仁；為人臣，止於敬；為人子，止於孝；為人父，止於慈；與國人交，止於信。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611737683"/>
              </p:ext>
            </p:extLst>
          </p:nvPr>
        </p:nvGraphicFramePr>
        <p:xfrm>
          <a:off x="3075609" y="2981740"/>
          <a:ext cx="5829852" cy="3335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橢圓 4"/>
          <p:cNvSpPr/>
          <p:nvPr/>
        </p:nvSpPr>
        <p:spPr>
          <a:xfrm>
            <a:off x="5568122" y="4241985"/>
            <a:ext cx="844826" cy="8150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信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cxnSp>
        <p:nvCxnSpPr>
          <p:cNvPr id="8" name="直線單箭頭接點 7"/>
          <p:cNvCxnSpPr/>
          <p:nvPr/>
        </p:nvCxnSpPr>
        <p:spPr>
          <a:xfrm flipV="1">
            <a:off x="6302752" y="3359426"/>
            <a:ext cx="962752" cy="101414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10"/>
          <p:cNvCxnSpPr/>
          <p:nvPr/>
        </p:nvCxnSpPr>
        <p:spPr>
          <a:xfrm flipH="1">
            <a:off x="4689145" y="4959626"/>
            <a:ext cx="996038" cy="101237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單箭頭接點 12"/>
          <p:cNvCxnSpPr>
            <a:stCxn id="5" idx="1"/>
          </p:cNvCxnSpPr>
          <p:nvPr/>
        </p:nvCxnSpPr>
        <p:spPr>
          <a:xfrm flipH="1" flipV="1">
            <a:off x="4715566" y="3355874"/>
            <a:ext cx="976278" cy="10054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單箭頭接點 14"/>
          <p:cNvCxnSpPr>
            <a:stCxn id="5" idx="5"/>
          </p:cNvCxnSpPr>
          <p:nvPr/>
        </p:nvCxnSpPr>
        <p:spPr>
          <a:xfrm>
            <a:off x="6289226" y="4937638"/>
            <a:ext cx="1022578" cy="97425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51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以下</a:t>
            </a:r>
            <a:r>
              <a:rPr lang="zh-TW" altLang="en-US" dirty="0" smtClean="0"/>
              <a:t>篇章古</a:t>
            </a:r>
            <a:r>
              <a:rPr lang="zh-TW" altLang="en-US" dirty="0"/>
              <a:t>本列於「故君子必誠其意」之後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84853" y="1729946"/>
            <a:ext cx="9316995" cy="4181276"/>
          </a:xfrm>
        </p:spPr>
        <p:txBody>
          <a:bodyPr>
            <a:normAutofit/>
          </a:bodyPr>
          <a:lstStyle/>
          <a:p>
            <a:r>
              <a:rPr lang="zh-TW" altLang="zh-TW" sz="3200" dirty="0"/>
              <a:t>「</a:t>
            </a:r>
            <a:r>
              <a:rPr lang="zh-TW" altLang="zh-TW" sz="3200" dirty="0" smtClean="0"/>
              <a:t>《</a:t>
            </a:r>
            <a:r>
              <a:rPr lang="zh-TW" altLang="zh-TW" sz="3200" dirty="0"/>
              <a:t>詩》云</a:t>
            </a:r>
            <a:r>
              <a:rPr lang="zh-TW" altLang="zh-TW" sz="3200" dirty="0" smtClean="0"/>
              <a:t>：瞻</a:t>
            </a:r>
            <a:r>
              <a:rPr lang="zh-TW" altLang="zh-TW" sz="3200" dirty="0"/>
              <a:t>彼淇</a:t>
            </a:r>
            <a:r>
              <a:rPr lang="zh-TW" altLang="zh-TW" sz="3200" dirty="0" smtClean="0"/>
              <a:t>澳</a:t>
            </a:r>
            <a:r>
              <a:rPr lang="en-US" altLang="zh-TW" sz="3200" dirty="0" smtClean="0"/>
              <a:t>……</a:t>
            </a:r>
            <a:r>
              <a:rPr lang="zh-TW" altLang="zh-TW" sz="3200" dirty="0" smtClean="0"/>
              <a:t>此</a:t>
            </a:r>
            <a:r>
              <a:rPr lang="zh-TW" altLang="zh-TW" sz="3200" dirty="0"/>
              <a:t>以沒世不忘也</a:t>
            </a:r>
            <a:r>
              <a:rPr lang="zh-TW" altLang="zh-TW" sz="3200" dirty="0" smtClean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依古本為「</a:t>
            </a:r>
            <a:r>
              <a:rPr lang="zh-TW" altLang="en-US" sz="3200" dirty="0" smtClean="0">
                <a:solidFill>
                  <a:srgbClr val="FF0000"/>
                </a:solidFill>
              </a:rPr>
              <a:t>釋誠意</a:t>
            </a:r>
            <a:r>
              <a:rPr lang="zh-TW" altLang="en-US" sz="3200" dirty="0" smtClean="0"/>
              <a:t>」，依新本為「</a:t>
            </a:r>
            <a:r>
              <a:rPr lang="zh-TW" altLang="en-US" sz="3200" dirty="0" smtClean="0">
                <a:solidFill>
                  <a:srgbClr val="FF0000"/>
                </a:solidFill>
              </a:rPr>
              <a:t>釋止於至善</a:t>
            </a:r>
            <a:r>
              <a:rPr lang="zh-TW" altLang="en-US" sz="3200" dirty="0" smtClean="0"/>
              <a:t>」</a:t>
            </a:r>
            <a:endParaRPr lang="zh-TW" altLang="zh-TW" sz="3200" dirty="0"/>
          </a:p>
          <a:p>
            <a:pPr marL="0" indent="0">
              <a:buNone/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71138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8313" y="588397"/>
            <a:ext cx="9986838" cy="59157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云：「瞻彼</a:t>
            </a:r>
            <a:r>
              <a:rPr lang="zh-TW" altLang="en-US" sz="3200" u="sng" dirty="0"/>
              <a:t>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水名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灣、水邊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</a:t>
            </a:r>
            <a:r>
              <a:rPr lang="zh-TW" altLang="en-US" sz="3200" u="sng" dirty="0" smtClean="0"/>
              <a:t>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竹</a:t>
            </a:r>
            <a:r>
              <a:rPr lang="zh-TW" altLang="en-US" sz="3200" u="sng" dirty="0"/>
              <a:t>猗</a:t>
            </a:r>
            <a:r>
              <a:rPr lang="zh-TW" altLang="en-US" sz="3200" u="sng" dirty="0" smtClean="0"/>
              <a:t>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美盛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有</a:t>
            </a:r>
            <a:r>
              <a:rPr lang="zh-TW" altLang="en-US" sz="3200" u="sng" dirty="0" smtClean="0"/>
              <a:t>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文采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君子</a:t>
            </a:r>
            <a:r>
              <a:rPr lang="zh-TW" altLang="en-US" sz="3200" dirty="0"/>
              <a:t>，如</a:t>
            </a:r>
            <a:r>
              <a:rPr lang="zh-TW" altLang="en-US" sz="3200" u="sng" dirty="0"/>
              <a:t>切</a:t>
            </a:r>
            <a:r>
              <a:rPr lang="zh-TW" altLang="en-US" sz="3200" dirty="0"/>
              <a:t>如</a:t>
            </a:r>
            <a:r>
              <a:rPr lang="zh-TW" altLang="en-US" sz="3200" u="sng" dirty="0"/>
              <a:t>磋</a:t>
            </a:r>
            <a:r>
              <a:rPr lang="zh-TW" altLang="en-US" sz="3200" dirty="0"/>
              <a:t>，如</a:t>
            </a:r>
            <a:r>
              <a:rPr lang="zh-TW" altLang="en-US" sz="3200" u="sng" dirty="0"/>
              <a:t>琢</a:t>
            </a:r>
            <a:r>
              <a:rPr lang="zh-TW" altLang="en-US" sz="3200" dirty="0"/>
              <a:t>如</a:t>
            </a:r>
            <a:r>
              <a:rPr lang="zh-TW" altLang="en-US" sz="3200" u="sng" dirty="0"/>
              <a:t>磨</a:t>
            </a:r>
            <a:r>
              <a:rPr lang="zh-TW" altLang="en-US" sz="3200" dirty="0" smtClean="0"/>
              <a:t>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骨謂之切</a:t>
            </a:r>
            <a:r>
              <a:rPr lang="en-US" altLang="zh-CN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象謂之磋</a:t>
            </a:r>
            <a:r>
              <a:rPr lang="en-US" altLang="zh-CN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玉謂之琢</a:t>
            </a:r>
            <a:r>
              <a:rPr lang="en-US" altLang="zh-CN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石謂之磨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CN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—《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爾雅</a:t>
            </a:r>
            <a:r>
              <a:rPr lang="en-US" altLang="zh-CN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端莊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u="sng" dirty="0" smtClean="0"/>
              <a:t>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(xiàn 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ㄒㄧㄢˋ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，威武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，</a:t>
            </a:r>
            <a:r>
              <a:rPr lang="zh-TW" altLang="en-US" sz="3200" u="sng" dirty="0" smtClean="0"/>
              <a:t>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u="sng" dirty="0" smtClean="0"/>
              <a:t>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。有斐君子，終不可</a:t>
            </a:r>
            <a:r>
              <a:rPr lang="zh-TW" altLang="en-US" sz="3200" u="sng" dirty="0" smtClean="0"/>
              <a:t>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」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406997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8313" y="588397"/>
            <a:ext cx="9986838" cy="59157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如切如磋」者，</a:t>
            </a:r>
            <a:r>
              <a:rPr lang="zh-TW" altLang="en-US" sz="3200" dirty="0" smtClean="0"/>
              <a:t>道</a:t>
            </a:r>
            <a:r>
              <a:rPr lang="zh-TW" altLang="en-US" sz="3200" u="sng" dirty="0" smtClean="0"/>
              <a:t>學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為學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；「如琢如磨」者，</a:t>
            </a:r>
            <a:r>
              <a:rPr lang="zh-TW" altLang="en-US" sz="3200" u="sng" dirty="0" smtClean="0"/>
              <a:t>自修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德行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；「瑟兮僩兮」者，</a:t>
            </a:r>
            <a:r>
              <a:rPr lang="zh-TW" altLang="en-US" sz="3200" u="sng" dirty="0"/>
              <a:t>恂</a:t>
            </a:r>
            <a:r>
              <a:rPr lang="zh-TW" altLang="en-US" sz="3200" u="sng" dirty="0" smtClean="0"/>
              <a:t>慄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戒慎恐懼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；「赫兮喧兮」者，威儀也</a:t>
            </a:r>
            <a:r>
              <a:rPr lang="zh-TW" altLang="en-US" sz="3200" dirty="0" smtClean="0"/>
              <a:t>；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「恂慄，誠於中也。威儀，形於外也。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四書蕅益解</a:t>
            </a:r>
            <a:r>
              <a:rPr lang="en-US" altLang="zh-TW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56855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367624"/>
            <a:ext cx="8915400" cy="454359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「</a:t>
            </a:r>
            <a:r>
              <a:rPr lang="zh-TW" altLang="en-US" sz="3200" dirty="0"/>
              <a:t>有斐君子，終不可諠兮」者，道盛德至善，民之不能忘也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》(《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烈文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》)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：「於</a:t>
            </a:r>
            <a:r>
              <a:rPr lang="zh-TW" altLang="en-US" sz="3200" dirty="0" smtClean="0"/>
              <a:t>戲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嗚呼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前王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文武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</a:t>
            </a:r>
            <a:r>
              <a:rPr lang="zh-TW" altLang="en-US" sz="3200" dirty="0"/>
              <a:t>忘！」君子賢其賢而親其親，小人樂其樂而利其利，此以沒</a:t>
            </a:r>
            <a:r>
              <a:rPr lang="zh-TW" altLang="en-US" sz="3200" dirty="0" smtClean="0"/>
              <a:t>世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終身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</a:t>
            </a:r>
            <a:r>
              <a:rPr lang="zh-TW" altLang="en-US" sz="3200" dirty="0"/>
              <a:t>忘也。</a:t>
            </a:r>
          </a:p>
        </p:txBody>
      </p:sp>
    </p:spTree>
    <p:extLst>
      <p:ext uri="{BB962C8B-B14F-4D97-AF65-F5344CB8AC3E}">
        <p14:creationId xmlns:p14="http://schemas.microsoft.com/office/powerpoint/2010/main" val="15604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07574" y="475829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四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釋本末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6379" y="1248032"/>
            <a:ext cx="10330248" cy="5251622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子曰：「</a:t>
            </a:r>
            <a:r>
              <a:rPr lang="zh-TW" altLang="en-US" sz="3200" dirty="0" smtClean="0"/>
              <a:t>聽訟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審理案件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吾猶人也，必也使無訟乎！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顏淵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無</a:t>
            </a:r>
            <a:r>
              <a:rPr lang="zh-TW" altLang="en-US" sz="3200" u="sng" dirty="0" smtClean="0"/>
              <a:t>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實情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不得盡其</a:t>
            </a:r>
            <a:r>
              <a:rPr lang="zh-TW" altLang="en-US" sz="3200" u="sng" dirty="0" smtClean="0"/>
              <a:t>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虛誕言辭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大</a:t>
            </a:r>
            <a:r>
              <a:rPr lang="zh-TW" altLang="en-US" sz="3200" u="sng" dirty="0" smtClean="0"/>
              <a:t>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敬畏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志。此謂知本。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子曰：「道之以政，齊之以刑，民免而無恥；道之以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齊之以禮，有恥且格。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zh-CN" altLang="en-US" sz="30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虞芮知恥而無訟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周本紀</a:t>
            </a:r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：“於是 虞芮之人有獄不能決，乃如周。入界，耕者皆讓畔，民俗皆讓長。虞芮之人未見西伯，皆慙，相謂曰：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吾所爭， 周人所恥，何往為，祗取辱耳。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遂還，俱讓而去。”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10001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五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釋格物致知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26508" y="1383958"/>
            <a:ext cx="9688169" cy="533811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此謂知本，此謂知之至也。</a:t>
            </a:r>
            <a:endParaRPr lang="en-US" altLang="zh-TW" sz="3200" dirty="0" smtClean="0"/>
          </a:p>
          <a:p>
            <a:r>
              <a:rPr lang="zh-TW" altLang="en-US" sz="3200" dirty="0"/>
              <a:t>朱</a:t>
            </a:r>
            <a:r>
              <a:rPr lang="zh-TW" altLang="en-US" sz="3200" dirty="0" smtClean="0"/>
              <a:t>子所</a:t>
            </a:r>
            <a:r>
              <a:rPr lang="zh-TW" altLang="en-US" sz="3200" dirty="0"/>
              <a:t>補</a:t>
            </a:r>
            <a:r>
              <a:rPr lang="zh-TW" altLang="en-US" sz="3200" dirty="0" smtClean="0"/>
              <a:t>釋格物致知之文：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謂致知在格物者，言欲致吾之知，在即物而窮其理也。蓋人心之靈，莫不有知，而天下之物，莫不有理；惟於理有未窮，故其知有不盡也。是以大學始教，必使學者即凡天下之物，莫不因其已知之理而益窮之，以求至乎其極。至於用力之久，而一旦豁然貫通焉，則眾物之表裏精粗無不到，而吾心之全體大用無不明矣。此謂物格，此謂知之至也。</a:t>
            </a:r>
          </a:p>
        </p:txBody>
      </p:sp>
    </p:spTree>
    <p:extLst>
      <p:ext uri="{BB962C8B-B14F-4D97-AF65-F5344CB8AC3E}">
        <p14:creationId xmlns:p14="http://schemas.microsoft.com/office/powerpoint/2010/main" val="85583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六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釋誠意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342722" y="1532238"/>
            <a:ext cx="9297988" cy="4789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所謂誠其意者，毋自欺也，如</a:t>
            </a:r>
            <a:r>
              <a:rPr lang="zh-TW" altLang="en-US" sz="3200" u="sng" dirty="0" smtClean="0"/>
              <a:t>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惡臭，如好好色，此之謂</a:t>
            </a:r>
            <a:r>
              <a:rPr lang="zh-TW" altLang="en-US" sz="3200" u="sng" dirty="0" smtClean="0"/>
              <a:t>自謙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通慊，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自足、自快？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，故君子必慎其</a:t>
            </a:r>
            <a:r>
              <a:rPr lang="zh-TW" altLang="en-US" sz="3200" u="sng" dirty="0" smtClean="0"/>
              <a:t>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單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也！小人閑居為不善，無所不至，見君子而後</a:t>
            </a:r>
            <a:r>
              <a:rPr lang="zh-TW" altLang="en-US" sz="3200" u="sng" dirty="0" smtClean="0"/>
              <a:t>厭然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閉藏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，掩其不善，而著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顯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其善。人之視己，如見其</a:t>
            </a:r>
            <a:r>
              <a:rPr lang="zh-TW" altLang="en-US" sz="3200" u="sng" dirty="0" smtClean="0"/>
              <a:t>肺肝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內心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然，則何益矣！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083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42722" y="731519"/>
            <a:ext cx="9297988" cy="558976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此謂誠於</a:t>
            </a:r>
            <a:r>
              <a:rPr lang="zh-TW" altLang="en-US" sz="3200" u="sng" dirty="0" smtClean="0"/>
              <a:t>中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內心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，形於外，故君子必慎其獨也。曾子曰：「十目所視，十手所指，其</a:t>
            </a:r>
            <a:r>
              <a:rPr lang="zh-TW" altLang="en-US" sz="3200" u="sng" dirty="0" smtClean="0"/>
              <a:t>嚴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尊重、嚴肅、鄭重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乎！」富</a:t>
            </a:r>
            <a:r>
              <a:rPr lang="zh-TW" altLang="en-US" sz="3200" u="sng" dirty="0" smtClean="0"/>
              <a:t>潤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飾、澤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屋，德潤身，心廣體</a:t>
            </a:r>
            <a:r>
              <a:rPr lang="zh-TW" altLang="en-US" sz="3200" u="sng" dirty="0" smtClean="0"/>
              <a:t>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(pán 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ㄆㄢˊ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安泰舒適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，故君子必誠其意。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542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七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釋正心修身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038865" y="1532238"/>
            <a:ext cx="9465747" cy="4378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所謂修身在正其心者：身有所忿懥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zhì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ㄓˋ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憤怒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，則不得其正；有所恐懼，則不得其正；有所好樂，則不得其正；有所憂患，則不得其正。心不在焉，視而不見，聽而不聞，食而不知其味。此謂修身在正其心。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5406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852710"/>
            <a:ext cx="930410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身有所忿</a:t>
            </a:r>
            <a:r>
              <a:rPr lang="zh-TW" altLang="en-US" dirty="0" smtClean="0"/>
              <a:t>懥，</a:t>
            </a:r>
            <a:r>
              <a:rPr lang="zh-TW" altLang="en-US" dirty="0"/>
              <a:t>則不得其正；有所恐懼，則不得其正；有所好樂，則不得其正；有所憂患，則不得其正。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1154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程子曰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身當作心。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蓋是四者，皆心之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用。」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（顯於身者）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李卓吾：</a:t>
            </a:r>
            <a:r>
              <a:rPr lang="zh-TW" altLang="en-US" dirty="0"/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「身有所忿懥」，不必改成「心有所忿懥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表示肯定判断，乃，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以果溯因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，意即容貌之「忿懥、恐懼、好樂、憂患」乃由心之不正也，故接言「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心不在焉」云云。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  <p:sp>
        <p:nvSpPr>
          <p:cNvPr id="4" name="矩形 3"/>
          <p:cNvSpPr/>
          <p:nvPr/>
        </p:nvSpPr>
        <p:spPr>
          <a:xfrm>
            <a:off x="2589212" y="267935"/>
            <a:ext cx="26468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修身在正其心</a:t>
            </a:r>
          </a:p>
        </p:txBody>
      </p:sp>
    </p:spTree>
    <p:extLst>
      <p:ext uri="{BB962C8B-B14F-4D97-AF65-F5344CB8AC3E}">
        <p14:creationId xmlns:p14="http://schemas.microsoft.com/office/powerpoint/2010/main" val="132944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八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釋修身齊家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317364" y="1516120"/>
            <a:ext cx="9372128" cy="5235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所謂齊其家在修其身者：人之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適往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其所親愛而辟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焉，之其所賤惡而辟焉，之其所畏敬而辟焉，之其所哀矜而辟焉，之其所敖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傲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惰而辟焉。故好而知其惡，惡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而知其美者，天下鮮矣！故諺有之曰：「人莫知其子之惡，莫知其苗之碩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。」此謂身不修不可以齊其家。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0900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32682" y="775185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漢宋異說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337082"/>
              </p:ext>
            </p:extLst>
          </p:nvPr>
        </p:nvGraphicFramePr>
        <p:xfrm>
          <a:off x="2406333" y="1871208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532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朱熹：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79305"/>
              </p:ext>
            </p:extLst>
          </p:nvPr>
        </p:nvGraphicFramePr>
        <p:xfrm>
          <a:off x="2398382" y="1704230"/>
          <a:ext cx="3676415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矩形 5"/>
          <p:cNvSpPr/>
          <p:nvPr/>
        </p:nvSpPr>
        <p:spPr>
          <a:xfrm>
            <a:off x="5796500" y="2598295"/>
            <a:ext cx="5644501" cy="1990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五者，在人本有當然之則；然常人之情惟其所向而不加審焉，則必陷於一偏而身不脩矣。</a:t>
            </a:r>
          </a:p>
        </p:txBody>
      </p:sp>
      <p:sp>
        <p:nvSpPr>
          <p:cNvPr id="8" name="右大括弧 7"/>
          <p:cNvSpPr/>
          <p:nvPr/>
        </p:nvSpPr>
        <p:spPr>
          <a:xfrm>
            <a:off x="5112690" y="1955387"/>
            <a:ext cx="381662" cy="3212327"/>
          </a:xfrm>
          <a:prstGeom prst="rightBrace">
            <a:avLst>
              <a:gd name="adj1" fmla="val 8333"/>
              <a:gd name="adj2" fmla="val 52651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469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九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釋齊家治國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033157" y="1264555"/>
            <a:ext cx="9804615" cy="507633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所謂治國必先齊其家者，其家不可教而能教人者，無之。故君子不出家而成教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化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於國：孝者，所以事君也；弟者，所以事長也；慈者，所以使眾也。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康誥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曰：「如保赤子」，心誠求之，雖不中不遠矣。未有學養子而後嫁者也！一家仁，一國興仁；一家讓，一國興讓；一人貪戾，一國作亂。其機如此。此謂一言僨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0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fèn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ㄈㄣˋ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，毀壞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事，一人定國。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3913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80" y="795131"/>
            <a:ext cx="9899374" cy="559771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堯、舜率天下以仁，而民從之；桀、紂率天下以暴，而民從之。</a:t>
            </a:r>
            <a:r>
              <a:rPr lang="zh-TW" altLang="en-US" sz="3200" dirty="0" smtClean="0"/>
              <a:t>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所</a:t>
            </a:r>
            <a:r>
              <a:rPr lang="zh-TW" altLang="en-US" sz="3200" dirty="0"/>
              <a:t>令反</a:t>
            </a:r>
            <a:r>
              <a:rPr lang="zh-TW" altLang="en-US" sz="3200" dirty="0" smtClean="0"/>
              <a:t>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所</a:t>
            </a:r>
            <a:r>
              <a:rPr lang="zh-TW" altLang="en-US" sz="3200" dirty="0"/>
              <a:t>好，而民不從。是故君子有諸己而後</a:t>
            </a:r>
            <a:r>
              <a:rPr lang="zh-TW" altLang="en-US" sz="3200" dirty="0" smtClean="0"/>
              <a:t>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</a:t>
            </a:r>
            <a:r>
              <a:rPr lang="zh-TW" altLang="en-US" sz="3200" dirty="0"/>
              <a:t>人，無諸己而後</a:t>
            </a:r>
            <a:r>
              <a:rPr lang="zh-TW" altLang="en-US" sz="3200" dirty="0" smtClean="0"/>
              <a:t>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諸人</a:t>
            </a:r>
            <a:r>
              <a:rPr lang="zh-TW" altLang="en-US" sz="3200" dirty="0"/>
              <a:t>。所藏乎身不</a:t>
            </a:r>
            <a:r>
              <a:rPr lang="zh-TW" altLang="en-US" sz="3200" dirty="0" smtClean="0"/>
              <a:t>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忖，以心度人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而能</a:t>
            </a:r>
            <a:r>
              <a:rPr lang="zh-TW" altLang="en-US" sz="3200" dirty="0" smtClean="0"/>
              <a:t>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</a:t>
            </a:r>
            <a:r>
              <a:rPr lang="zh-TW" altLang="en-US" sz="3200" dirty="0"/>
              <a:t>人者，未之有也。故治國在齊其家</a:t>
            </a:r>
            <a:r>
              <a:rPr lang="zh-TW" altLang="en-US" sz="3200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2206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1781" y="612250"/>
            <a:ext cx="10150763" cy="52796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 smtClean="0"/>
              <a:t>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周南</a:t>
            </a:r>
            <a:r>
              <a:rPr lang="en-US" altLang="zh-TW" sz="3200" dirty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桃夭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：「桃之夭</a:t>
            </a:r>
            <a:r>
              <a:rPr lang="zh-TW" altLang="en-US" sz="3200" dirty="0" smtClean="0"/>
              <a:t>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絢美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其葉蓁</a:t>
            </a:r>
            <a:r>
              <a:rPr lang="zh-TW" altLang="en-US" sz="3200" dirty="0" smtClean="0"/>
              <a:t>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茂盛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之子于歸，宜其家人。」宜其家人，而後可以教國人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：「宜兄宜弟。」宜兄宜弟，而後可以教國人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83195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1781" y="612250"/>
            <a:ext cx="10150763" cy="52796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鳲鳩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：「其儀不</a:t>
            </a:r>
            <a:r>
              <a:rPr lang="zh-TW" altLang="en-US" sz="3200" dirty="0" smtClean="0"/>
              <a:t>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差錯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正是</a:t>
            </a:r>
            <a:r>
              <a:rPr lang="zh-TW" altLang="en-US" sz="3200" dirty="0" smtClean="0"/>
              <a:t>四國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四周諸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」其為父子兄弟足</a:t>
            </a:r>
            <a:r>
              <a:rPr lang="zh-TW" altLang="en-US" sz="3200" dirty="0" smtClean="0"/>
              <a:t>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典範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/>
              <a:t>而後</a:t>
            </a:r>
            <a:r>
              <a:rPr lang="zh-TW" altLang="en-US" sz="3200" dirty="0" smtClean="0"/>
              <a:t>民法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仿效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此</a:t>
            </a:r>
            <a:r>
              <a:rPr lang="zh-TW" altLang="en-US" sz="3200" dirty="0"/>
              <a:t>謂治國在齊其家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61541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十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釋治國平天下</a:t>
            </a:r>
            <a:endParaRPr lang="zh-TW" altLang="en-US" dirty="0"/>
          </a:p>
        </p:txBody>
      </p:sp>
      <p:sp>
        <p:nvSpPr>
          <p:cNvPr id="4" name="內容版面配置區 2"/>
          <p:cNvSpPr>
            <a:spLocks noGrp="1"/>
          </p:cNvSpPr>
          <p:nvPr>
            <p:ph idx="1"/>
          </p:nvPr>
        </p:nvSpPr>
        <p:spPr>
          <a:xfrm>
            <a:off x="2083874" y="1396957"/>
            <a:ext cx="9274134" cy="50808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所謂平天下在治其國者：上老老而民興孝，上長長而民興弟，上恤孤而民不倍，是以君子有絜矩之道也。所惡於上，毋以使下；所惡於下，毋以事上；所惡於前，毋以先後；所惡於後，毋以從前；所惡於右，毋以交於左；所惡於左，毋以交於右。此之謂</a:t>
            </a:r>
            <a:r>
              <a:rPr lang="zh-TW" altLang="en-US" sz="3200" b="1" dirty="0"/>
              <a:t>絜矩之道</a:t>
            </a:r>
            <a:r>
              <a:rPr lang="zh-TW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26193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上老老而民興孝，上長長而民興弟，上恤孤而民不倍，是以君子有絜矩之道也。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上：居上位者。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老老、長長：前為動詞後為名詞。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興：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恤：憐憫、周濟、安置、撫養。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孤：幼年喪父曰孤，喪母曰哀；此處統稱幼而無父母。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倍：通背，背棄、背叛。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5486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絜矩之道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48570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絜：音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xié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ㄒ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ㄧㄝ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，度量。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矩：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畫直角或方形的工具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，引申為法度（普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價值）。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君子審己度人，以同理心替人設想，使人我之間，各得其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259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所惡於上，毋以使下；所惡於下，毋以事上；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45920"/>
            <a:ext cx="8915400" cy="426530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惡：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wù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／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ㄨˋ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，憎恨、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討厭，害怕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畏懼。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上下：謂地位、輩分。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使：差遣、命令。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事：侍奉。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5143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所惡於前，毋以先後；所惡於後，毋以從前；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25433"/>
            <a:ext cx="8915400" cy="4185789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前後：謂前後任、前後時、前後人等。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「先」後：動詞，加諸後人之先。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從：跟隨。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舉例：職務交接、棄置垃圾。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5089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6995" y="624110"/>
            <a:ext cx="9994789" cy="958200"/>
          </a:xfrm>
        </p:spPr>
        <p:txBody>
          <a:bodyPr>
            <a:noAutofit/>
          </a:bodyPr>
          <a:lstStyle/>
          <a:p>
            <a:r>
              <a:rPr lang="zh-TW" altLang="en-US" dirty="0"/>
              <a:t>所惡於右，毋以交於左；所惡於左，毋以交於右。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640619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左右：謂平輩朋友。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交：相互往來。</a:t>
            </a:r>
          </a:p>
        </p:txBody>
      </p:sp>
    </p:spTree>
    <p:extLst>
      <p:ext uri="{BB962C8B-B14F-4D97-AF65-F5344CB8AC3E}">
        <p14:creationId xmlns:p14="http://schemas.microsoft.com/office/powerpoint/2010/main" val="310687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絜矩之</a:t>
            </a:r>
            <a:r>
              <a:rPr lang="zh-TW" altLang="en-US" dirty="0" smtClean="0"/>
              <a:t>道：己所不欲，勿施於人。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746804"/>
              </p:ext>
            </p:extLst>
          </p:nvPr>
        </p:nvGraphicFramePr>
        <p:xfrm>
          <a:off x="1515786" y="133847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43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137" y="588396"/>
            <a:ext cx="9138962" cy="513199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南山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有台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：「樂</a:t>
            </a:r>
            <a:r>
              <a:rPr lang="zh-TW" altLang="en-US" sz="3200" dirty="0" smtClean="0"/>
              <a:t>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助詞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君子</a:t>
            </a:r>
            <a:r>
              <a:rPr lang="zh-TW" altLang="en-US" sz="3200" dirty="0"/>
              <a:t>，民之父母。」民之所好好之，民之所惡惡之，此之謂民之父母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巀，高峻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彼</a:t>
            </a:r>
            <a:r>
              <a:rPr lang="zh-TW" altLang="en-US" sz="3200" dirty="0"/>
              <a:t>南山，維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助詞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石</a:t>
            </a:r>
            <a:r>
              <a:rPr lang="zh-TW" altLang="en-US" sz="3200" dirty="0"/>
              <a:t>巖</a:t>
            </a:r>
            <a:r>
              <a:rPr lang="zh-TW" altLang="en-US" sz="3200" dirty="0" smtClean="0"/>
              <a:t>巖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高</a:t>
            </a:r>
            <a:r>
              <a:rPr lang="en-US" altLang="zh-TW" sz="3200" dirty="0" smtClean="0"/>
              <a:t>)</a:t>
            </a:r>
            <a:r>
              <a:rPr lang="zh-TW" altLang="en-US" sz="3200" dirty="0" smtClean="0"/>
              <a:t>。赫赫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顯盛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師尹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大師及史尹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民具爾瞻。」有國者不可以不慎，</a:t>
            </a:r>
            <a:r>
              <a:rPr lang="zh-TW" altLang="en-US" sz="3200" dirty="0" smtClean="0"/>
              <a:t>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邪僻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則</a:t>
            </a:r>
            <a:r>
              <a:rPr lang="zh-TW" altLang="en-US" sz="3200" dirty="0"/>
              <a:t>為天下</a:t>
            </a:r>
            <a:r>
              <a:rPr lang="zh-TW" altLang="en-US" sz="3200" dirty="0" smtClean="0"/>
              <a:t>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1161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1519"/>
            <a:ext cx="8915400" cy="5907819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：「殷之未喪</a:t>
            </a:r>
            <a:r>
              <a:rPr lang="zh-TW" altLang="en-US" sz="3200" u="sng" dirty="0" smtClean="0"/>
              <a:t>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眾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克配上帝。</a:t>
            </a:r>
            <a:r>
              <a:rPr lang="zh-TW" altLang="en-US" sz="3200" dirty="0" smtClean="0"/>
              <a:t>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于</a:t>
            </a:r>
            <a:r>
              <a:rPr lang="zh-TW" altLang="en-US" sz="3200" dirty="0"/>
              <a:t>殷，</a:t>
            </a:r>
            <a:r>
              <a:rPr lang="zh-TW" altLang="en-US" sz="3200" u="sng" dirty="0"/>
              <a:t>峻</a:t>
            </a:r>
            <a:r>
              <a:rPr lang="zh-TW" altLang="en-US" sz="3200" u="sng" dirty="0" smtClean="0"/>
              <a:t>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」道得眾則得國，失眾則失國。是故君子先慎乎德。有德</a:t>
            </a:r>
            <a:r>
              <a:rPr lang="zh-TW" altLang="en-US" sz="3200" dirty="0" smtClean="0"/>
              <a:t>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有人</a:t>
            </a:r>
            <a:r>
              <a:rPr lang="zh-TW" altLang="en-US" sz="3200" dirty="0"/>
              <a:t>，有人此有土，有土此有財，有財此有用。德者本也，財者末也，</a:t>
            </a:r>
            <a:r>
              <a:rPr lang="zh-TW" altLang="en-US" sz="3200" dirty="0" smtClean="0"/>
              <a:t>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疏遠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本內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親近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末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施政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施教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奪</a:t>
            </a:r>
            <a:r>
              <a:rPr lang="zh-TW" altLang="en-US" sz="3200" dirty="0"/>
              <a:t>。是故財聚則民散，財散則民聚。是故言</a:t>
            </a:r>
            <a:r>
              <a:rPr lang="zh-TW" altLang="en-US" sz="3200" dirty="0" smtClean="0"/>
              <a:t>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背離常道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出者，亦悖而入；貨悖而入者，亦悖而出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51321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149178"/>
            <a:ext cx="8915400" cy="4762044"/>
          </a:xfrm>
        </p:spPr>
        <p:txBody>
          <a:bodyPr/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/>
              <a:t>康誥</a:t>
            </a:r>
            <a:r>
              <a:rPr lang="en-US" altLang="zh-TW" sz="3200" dirty="0"/>
              <a:t>》</a:t>
            </a:r>
            <a:r>
              <a:rPr lang="zh-TW" altLang="en-US" sz="3200" dirty="0"/>
              <a:t>曰：「惟</a:t>
            </a:r>
            <a:r>
              <a:rPr lang="zh-TW" altLang="en-US" sz="3200" dirty="0" smtClean="0"/>
              <a:t>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-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政權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常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久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！</a:t>
            </a:r>
            <a:r>
              <a:rPr lang="zh-TW" altLang="en-US" sz="3200" dirty="0"/>
              <a:t>」道善則得之，不善則失之矣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3200" dirty="0" smtClean="0"/>
              <a:t>楚書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sz="26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楚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語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：「楚國無以為寶，惟善以為寶。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舅</a:t>
            </a:r>
            <a:r>
              <a:rPr lang="zh-TW" altLang="en-US" sz="3200" dirty="0"/>
              <a:t>犯曰：「亡人無以為寶，仁親以為寶。」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299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99715"/>
            <a:ext cx="8915400" cy="521150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秦誓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周書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：「若有</a:t>
            </a:r>
            <a:r>
              <a:rPr lang="zh-TW" altLang="en-US" sz="3200" dirty="0" smtClean="0"/>
              <a:t>一介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耿直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臣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斷斷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誠一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無他</a:t>
            </a:r>
            <a:r>
              <a:rPr lang="zh-TW" altLang="en-US" sz="3200" u="sng" dirty="0" smtClean="0"/>
              <a:t>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其心休</a:t>
            </a:r>
            <a:r>
              <a:rPr lang="zh-TW" altLang="en-US" sz="3200" dirty="0" smtClean="0"/>
              <a:t>休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好善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，其</a:t>
            </a:r>
            <a:r>
              <a:rPr lang="zh-TW" altLang="en-US" sz="3200" dirty="0" smtClean="0"/>
              <a:t>如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遇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有</a:t>
            </a:r>
            <a:r>
              <a:rPr lang="zh-TW" altLang="en-US" sz="3200" dirty="0"/>
              <a:t>容焉。人之有</a:t>
            </a:r>
            <a:r>
              <a:rPr lang="zh-TW" altLang="en-US" sz="3200" dirty="0" smtClean="0"/>
              <a:t>技，</a:t>
            </a:r>
            <a:r>
              <a:rPr lang="zh-TW" altLang="en-US" sz="3200" dirty="0"/>
              <a:t>若己有之；人之</a:t>
            </a:r>
            <a:r>
              <a:rPr lang="zh-TW" altLang="en-US" sz="3200" dirty="0" smtClean="0"/>
              <a:t>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美士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聖</a:t>
            </a:r>
            <a:r>
              <a:rPr lang="zh-TW" altLang="en-US" sz="3200" dirty="0"/>
              <a:t>，其心好之，</a:t>
            </a:r>
            <a:r>
              <a:rPr lang="zh-TW" altLang="en-US" sz="3200" dirty="0" smtClean="0"/>
              <a:t>不啻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只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若</a:t>
            </a:r>
            <a:r>
              <a:rPr lang="zh-TW" altLang="en-US" sz="3200" dirty="0"/>
              <a:t>自其口</a:t>
            </a:r>
            <a:r>
              <a:rPr lang="zh-TW" altLang="en-US" sz="3200" dirty="0" smtClean="0"/>
              <a:t>出，實</a:t>
            </a:r>
            <a:r>
              <a:rPr lang="zh-TW" altLang="en-US" sz="3200" dirty="0"/>
              <a:t>能容之，</a:t>
            </a:r>
            <a:r>
              <a:rPr lang="zh-TW" altLang="en-US" sz="3200" dirty="0" smtClean="0"/>
              <a:t>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能</a:t>
            </a:r>
            <a:r>
              <a:rPr lang="zh-TW" altLang="en-US" sz="3200" dirty="0"/>
              <a:t>保我子孫</a:t>
            </a:r>
            <a:r>
              <a:rPr lang="zh-TW" altLang="en-US" sz="3200" dirty="0" smtClean="0"/>
              <a:t>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眾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，尚亦有利哉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之有技，</a:t>
            </a:r>
            <a:r>
              <a:rPr lang="zh-TW" altLang="en-US" sz="3200" dirty="0" smtClean="0"/>
              <a:t>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妒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嫉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惡之；人之彥聖，而</a:t>
            </a:r>
            <a:r>
              <a:rPr lang="zh-TW" altLang="en-US" sz="3200" dirty="0" smtClean="0"/>
              <a:t>違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阻礙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之俾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使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不通</a:t>
            </a:r>
            <a:r>
              <a:rPr lang="zh-TW" altLang="en-US" sz="3200" dirty="0"/>
              <a:t>。實不能容，以不能保我子孫黎民，亦曰</a:t>
            </a:r>
            <a:r>
              <a:rPr lang="zh-TW" altLang="en-US" sz="3200" dirty="0" smtClean="0"/>
              <a:t>殆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危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哉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13291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95130"/>
            <a:ext cx="8915400" cy="51160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唯</a:t>
            </a:r>
            <a:r>
              <a:rPr lang="zh-TW" altLang="en-US" sz="3200" dirty="0"/>
              <a:t>仁人放流之，</a:t>
            </a:r>
            <a:r>
              <a:rPr lang="zh-TW" altLang="en-US" sz="3200" dirty="0" smtClean="0"/>
              <a:t>迸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𨔧，摒除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</a:t>
            </a:r>
            <a:r>
              <a:rPr lang="zh-TW" altLang="en-US" sz="3200" dirty="0"/>
              <a:t>四夷，不與</a:t>
            </a:r>
            <a:r>
              <a:rPr lang="zh-TW" altLang="en-US" sz="3200" dirty="0" smtClean="0"/>
              <a:t>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共處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中國</a:t>
            </a:r>
            <a:r>
              <a:rPr lang="zh-TW" altLang="en-US" sz="3200" dirty="0"/>
              <a:t>，此謂唯仁人為能愛人，能惡人。見賢而不能舉，舉而不能先，</a:t>
            </a:r>
            <a:r>
              <a:rPr lang="zh-TW" altLang="en-US" sz="3200" dirty="0" smtClean="0"/>
              <a:t>命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怠慢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；見不善而不能退，退而不能遠，過也。好人之所惡，惡人之所好，是謂</a:t>
            </a:r>
            <a:r>
              <a:rPr lang="zh-TW" altLang="en-US" sz="3200" dirty="0" smtClean="0"/>
              <a:t>拂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違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人</a:t>
            </a:r>
            <a:r>
              <a:rPr lang="zh-TW" altLang="en-US" sz="3200" dirty="0"/>
              <a:t>之性，災必</a:t>
            </a:r>
            <a:r>
              <a:rPr lang="zh-TW" altLang="en-US" sz="3200" dirty="0" smtClean="0"/>
              <a:t>逮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到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夫</a:t>
            </a:r>
            <a:r>
              <a:rPr lang="zh-TW" altLang="en-US" sz="3200" dirty="0"/>
              <a:t>身</a:t>
            </a:r>
            <a:r>
              <a:rPr lang="zh-TW" altLang="en-US" sz="3200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8118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20202"/>
            <a:ext cx="8915400" cy="52910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是故君子有大道，必忠信以得之，驕泰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傲慢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以失之</a:t>
            </a:r>
            <a:r>
              <a:rPr lang="zh-TW" altLang="en-US" sz="3200" dirty="0" smtClean="0"/>
              <a:t>。生財</a:t>
            </a:r>
            <a:r>
              <a:rPr lang="zh-TW" altLang="en-US" sz="3200" dirty="0"/>
              <a:t>有大道。生之者眾，食之者寡，為之者</a:t>
            </a:r>
            <a:r>
              <a:rPr lang="zh-TW" altLang="en-US" sz="3200" dirty="0" smtClean="0"/>
              <a:t>疾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快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用之者</a:t>
            </a:r>
            <a:r>
              <a:rPr lang="zh-TW" altLang="en-US" sz="3200" dirty="0" smtClean="0"/>
              <a:t>舒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緩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則財恒足矣。仁者以財發身，不仁者以身發財。未有上好仁而下不好義者也，未有好義其事不終者也，未有府庫財非其財者也。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4174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5776" y="222636"/>
            <a:ext cx="9819861" cy="63133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孟獻子</a:t>
            </a:r>
            <a:r>
              <a:rPr lang="zh-TW" altLang="en-US" sz="3200" dirty="0"/>
              <a:t>曰：「畜馬乘，不察於雞豚；伐冰之家，不畜牛羊；百乘之家，不畜聚斂之臣。與其有聚斂之臣，寧有盜臣。」此謂國不以利為利，以義為利也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孟獻子：魯大夫仲孫蔑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畜馬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乘：士初仕為大夫，出行有馬乘，畜馬以備之。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不察於雞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豚：不再畜養雞豚，與民爭利。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伐冰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之家：卿大夫以上，喪祭用冰者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百乘之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家：卿大夫之有采地，兵車百乘者。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聚斂：搜刮民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財。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以義為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利：以正義之事為利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8421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70345"/>
            <a:ext cx="8915400" cy="62974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長</a:t>
            </a:r>
            <a:r>
              <a:rPr lang="zh-TW" altLang="en-US" sz="3200" dirty="0"/>
              <a:t>國家而</a:t>
            </a:r>
            <a:r>
              <a:rPr lang="zh-TW" altLang="en-US" sz="3200" dirty="0" smtClean="0"/>
              <a:t>務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致力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財</a:t>
            </a:r>
            <a:r>
              <a:rPr lang="zh-TW" altLang="en-US" sz="3200" dirty="0"/>
              <a:t>用者，必</a:t>
            </a:r>
            <a:r>
              <a:rPr lang="zh-TW" altLang="en-US" sz="3200" dirty="0" smtClean="0"/>
              <a:t>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小人</a:t>
            </a:r>
            <a:r>
              <a:rPr lang="zh-TW" altLang="en-US" sz="3200" dirty="0"/>
              <a:t>矣。彼為善之，小人之使</a:t>
            </a:r>
            <a:r>
              <a:rPr lang="zh-TW" altLang="en-US" sz="3200" dirty="0" smtClean="0"/>
              <a:t>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國家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害</a:t>
            </a:r>
            <a:r>
              <a:rPr lang="zh-TW" altLang="en-US" sz="3200" dirty="0"/>
              <a:t>并至。雖有善者，亦無如之何矣！此謂國不以利為利，</a:t>
            </a:r>
            <a:r>
              <a:rPr lang="zh-TW" altLang="en-US" sz="3200" dirty="0">
                <a:solidFill>
                  <a:srgbClr val="FF0000"/>
                </a:solidFill>
              </a:rPr>
              <a:t>以義為利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彼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為善之：彼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君也。君欲為仁義之道，善其政教之語辭，故云「彼為善之」。（孔疏）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彼為善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之：彼，謂小人。彼小人所為，國君認以為善也。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2829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3326</TotalTime>
  <Words>7653</Words>
  <Application>Microsoft Office PowerPoint</Application>
  <PresentationFormat>寬螢幕</PresentationFormat>
  <Paragraphs>407</Paragraphs>
  <Slides>85</Slides>
  <Notes>4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85</vt:i4>
      </vt:variant>
    </vt:vector>
  </HeadingPairs>
  <TitlesOfParts>
    <vt:vector size="94" baseType="lpstr"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四書研究</vt:lpstr>
      <vt:lpstr>PowerPoint 簡報</vt:lpstr>
      <vt:lpstr>PowerPoint 簡報</vt:lpstr>
      <vt:lpstr>導言：《四書》與《五經》</vt:lpstr>
      <vt:lpstr>導言：《四書》與《十三經》</vt:lpstr>
      <vt:lpstr>《四書》的發展成書</vt:lpstr>
      <vt:lpstr>《四書》的發展成書</vt:lpstr>
      <vt:lpstr>四書研讀次第</vt:lpstr>
      <vt:lpstr>大學要義研究</vt:lpstr>
      <vt:lpstr>《大學》講前小言　　　　　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大學經文</vt:lpstr>
      <vt:lpstr>PowerPoint 簡報</vt:lpstr>
      <vt:lpstr>大學之義 </vt:lpstr>
      <vt:lpstr>盡心章句上（十九） </vt:lpstr>
      <vt:lpstr>PowerPoint 簡報</vt:lpstr>
      <vt:lpstr>PowerPoint 簡報</vt:lpstr>
      <vt:lpstr>經文總綱：大學之道，在明明德，在親民，在止於至善。</vt:lpstr>
      <vt:lpstr>PowerPoint 簡報</vt:lpstr>
      <vt:lpstr>PowerPoint 簡報</vt:lpstr>
      <vt:lpstr>總結：大學之道</vt:lpstr>
      <vt:lpstr>欲明之次第：知止而后有定，定而后能靜，靜而后能安，安而后能慮，慮而后能得。</vt:lpstr>
      <vt:lpstr>次第結論：物有本末，事有終始，知所先後，則近道矣。</vt:lpstr>
      <vt:lpstr>八目先後：古之欲明明德於天下者，先治其國；欲治其國者，先齊其家；欲齊其家者，先修其身；欲修其身者，先正其心；欲正其心者，先誠其意；欲誠其意者，先致其知，致知在格物。 </vt:lpstr>
      <vt:lpstr>PowerPoint 簡報</vt:lpstr>
      <vt:lpstr>齊家：家庭倫常各盡其份(五倫肇端乎夫婦)</vt:lpstr>
      <vt:lpstr>修身：從言語、行為兩方面著手</vt:lpstr>
      <vt:lpstr>PowerPoint 簡報</vt:lpstr>
      <vt:lpstr>云何名為邪正、真偽、大小、偏圓耶？</vt:lpstr>
      <vt:lpstr>云何名為邪正、真偽、大小、偏圓耶？</vt:lpstr>
      <vt:lpstr>云何名為邪正真偽大小偏圓耶？</vt:lpstr>
      <vt:lpstr>云何名為邪正真偽大小偏圓耶？</vt:lpstr>
      <vt:lpstr>格物</vt:lpstr>
      <vt:lpstr>格物</vt:lpstr>
      <vt:lpstr>雪公說「格物」：起心動念</vt:lpstr>
      <vt:lpstr>幾個關鍵詞（key word）</vt:lpstr>
      <vt:lpstr>PowerPoint 簡報</vt:lpstr>
      <vt:lpstr>（先後結論） 自天子以至於庶人，壹是（一概）皆以修身為本。 </vt:lpstr>
      <vt:lpstr>其本亂而末治者否矣；其所厚者薄，而其所薄者厚，未之有也。(此謂知本，此謂知之至也。) </vt:lpstr>
      <vt:lpstr>對現代「大學生」如何講《大學》？</vt:lpstr>
      <vt:lpstr>以下為朱子所分傳十章</vt:lpstr>
      <vt:lpstr>一.釋明明德</vt:lpstr>
      <vt:lpstr>二.釋新民</vt:lpstr>
      <vt:lpstr>三.釋止於至善(引證)</vt:lpstr>
      <vt:lpstr>三.釋止於至善(引證)</vt:lpstr>
      <vt:lpstr>三.釋止於至善(引證)</vt:lpstr>
      <vt:lpstr>三.釋止於至善(結語)</vt:lpstr>
      <vt:lpstr>以下篇章古本列於「故君子必誠其意」之後</vt:lpstr>
      <vt:lpstr>PowerPoint 簡報</vt:lpstr>
      <vt:lpstr>PowerPoint 簡報</vt:lpstr>
      <vt:lpstr>PowerPoint 簡報</vt:lpstr>
      <vt:lpstr>四.釋本末</vt:lpstr>
      <vt:lpstr>五.釋格物致知</vt:lpstr>
      <vt:lpstr>六.釋誠意</vt:lpstr>
      <vt:lpstr>PowerPoint 簡報</vt:lpstr>
      <vt:lpstr>七.釋正心修身</vt:lpstr>
      <vt:lpstr>身有所忿懥，則不得其正；有所恐懼，則不得其正；有所好樂，則不得其正；有所憂患，則不得其正。</vt:lpstr>
      <vt:lpstr>八.釋修身齊家</vt:lpstr>
      <vt:lpstr>漢宋異說</vt:lpstr>
      <vt:lpstr>朱熹：</vt:lpstr>
      <vt:lpstr>九.釋齊家治國</vt:lpstr>
      <vt:lpstr>PowerPoint 簡報</vt:lpstr>
      <vt:lpstr>PowerPoint 簡報</vt:lpstr>
      <vt:lpstr>PowerPoint 簡報</vt:lpstr>
      <vt:lpstr>十.釋治國平天下</vt:lpstr>
      <vt:lpstr>上老老而民興孝，上長長而民興弟，上恤孤而民不倍，是以君子有絜矩之道也。</vt:lpstr>
      <vt:lpstr>絜矩之道</vt:lpstr>
      <vt:lpstr>所惡於上，毋以使下；所惡於下，毋以事上；</vt:lpstr>
      <vt:lpstr>所惡於前，毋以先後；所惡於後，毋以從前；</vt:lpstr>
      <vt:lpstr>所惡於右，毋以交於左；所惡於左，毋以交於右。</vt:lpstr>
      <vt:lpstr>絜矩之道：己所不欲，勿施於人。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238</cp:revision>
  <dcterms:created xsi:type="dcterms:W3CDTF">2017-09-05T02:29:32Z</dcterms:created>
  <dcterms:modified xsi:type="dcterms:W3CDTF">2018-04-26T07:25:48Z</dcterms:modified>
</cp:coreProperties>
</file>