
<file path=[Content_Types].xml><?xml version="1.0" encoding="utf-8"?>
<Types xmlns="http://schemas.openxmlformats.org/package/2006/content-types">
  <Default Extension="gif" ContentType="image/gif"/>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1"/>
  </p:notesMasterIdLst>
  <p:sldIdLst>
    <p:sldId id="256" r:id="rId2"/>
    <p:sldId id="341" r:id="rId3"/>
    <p:sldId id="257" r:id="rId4"/>
    <p:sldId id="258" r:id="rId5"/>
    <p:sldId id="259" r:id="rId6"/>
    <p:sldId id="260" r:id="rId7"/>
    <p:sldId id="285" r:id="rId8"/>
    <p:sldId id="273" r:id="rId9"/>
    <p:sldId id="282" r:id="rId10"/>
    <p:sldId id="286" r:id="rId11"/>
    <p:sldId id="287" r:id="rId12"/>
    <p:sldId id="289" r:id="rId13"/>
    <p:sldId id="296" r:id="rId14"/>
    <p:sldId id="297" r:id="rId15"/>
    <p:sldId id="304" r:id="rId16"/>
    <p:sldId id="298" r:id="rId17"/>
    <p:sldId id="303" r:id="rId18"/>
    <p:sldId id="343" r:id="rId19"/>
    <p:sldId id="350" r:id="rId20"/>
    <p:sldId id="349" r:id="rId21"/>
    <p:sldId id="352" r:id="rId22"/>
    <p:sldId id="353" r:id="rId23"/>
    <p:sldId id="351" r:id="rId24"/>
    <p:sldId id="277" r:id="rId25"/>
    <p:sldId id="324" r:id="rId26"/>
    <p:sldId id="325" r:id="rId27"/>
    <p:sldId id="326" r:id="rId28"/>
    <p:sldId id="327" r:id="rId29"/>
    <p:sldId id="329" r:id="rId30"/>
    <p:sldId id="344" r:id="rId31"/>
    <p:sldId id="328" r:id="rId32"/>
    <p:sldId id="330" r:id="rId33"/>
    <p:sldId id="332" r:id="rId34"/>
    <p:sldId id="301" r:id="rId35"/>
    <p:sldId id="333" r:id="rId36"/>
    <p:sldId id="271" r:id="rId37"/>
    <p:sldId id="269" r:id="rId38"/>
    <p:sldId id="270" r:id="rId39"/>
    <p:sldId id="345" r:id="rId40"/>
    <p:sldId id="355" r:id="rId41"/>
    <p:sldId id="339" r:id="rId42"/>
    <p:sldId id="347" r:id="rId43"/>
    <p:sldId id="348" r:id="rId44"/>
    <p:sldId id="335" r:id="rId45"/>
    <p:sldId id="310" r:id="rId46"/>
    <p:sldId id="334" r:id="rId47"/>
    <p:sldId id="356" r:id="rId48"/>
    <p:sldId id="354" r:id="rId49"/>
    <p:sldId id="293"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108DAA-1324-45D9-A987-F5CC93E4177A}" v="60" dt="2026-07-15T18:22:36.9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85195" autoAdjust="0"/>
  </p:normalViewPr>
  <p:slideViewPr>
    <p:cSldViewPr snapToGrid="0">
      <p:cViewPr varScale="1">
        <p:scale>
          <a:sx n="88" d="100"/>
          <a:sy n="88" d="100"/>
        </p:scale>
        <p:origin x="3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undo redo custSel addSld delSld modSld sldOrd">
      <pc:chgData name="Jonathan Wyatt" userId="c3e1212f-7374-4739-8e9f-f13855138211" providerId="ADAL" clId="{EBBE8D78-A078-4DBC-8848-CE30C0299687}" dt="2026-07-15T18:22:36.960" v="17108" actId="1076"/>
      <pc:docMkLst>
        <pc:docMk/>
      </pc:docMkLst>
      <pc:sldChg chg="addSp delSp modSp mod setBg setClrOvrMap delDesignElem">
        <pc:chgData name="Jonathan Wyatt" userId="c3e1212f-7374-4739-8e9f-f13855138211" providerId="ADAL" clId="{EBBE8D78-A078-4DBC-8848-CE30C0299687}" dt="2026-07-14T15:38:07.996" v="15950"/>
        <pc:sldMkLst>
          <pc:docMk/>
          <pc:sldMk cId="2213532147" sldId="256"/>
        </pc:sldMkLst>
        <pc:spChg chg="mod">
          <ac:chgData name="Jonathan Wyatt" userId="c3e1212f-7374-4739-8e9f-f13855138211" providerId="ADAL" clId="{EBBE8D78-A078-4DBC-8848-CE30C0299687}" dt="2026-07-14T15:38:02.603" v="15946" actId="26606"/>
          <ac:spMkLst>
            <pc:docMk/>
            <pc:sldMk cId="2213532147" sldId="256"/>
            <ac:spMk id="2" creationId="{2A1A64A0-F4E3-49DD-96B7-84FB564610E8}"/>
          </ac:spMkLst>
        </pc:spChg>
        <pc:spChg chg="mod">
          <ac:chgData name="Jonathan Wyatt" userId="c3e1212f-7374-4739-8e9f-f13855138211" providerId="ADAL" clId="{EBBE8D78-A078-4DBC-8848-CE30C0299687}" dt="2026-07-14T15:38:02.603" v="15946" actId="26606"/>
          <ac:spMkLst>
            <pc:docMk/>
            <pc:sldMk cId="2213532147" sldId="256"/>
            <ac:spMk id="3" creationId="{447439E8-EEB2-36FE-9276-B04F701484B0}"/>
          </ac:spMkLst>
        </pc:spChg>
        <pc:spChg chg="add del">
          <ac:chgData name="Jonathan Wyatt" userId="c3e1212f-7374-4739-8e9f-f13855138211" providerId="ADAL" clId="{EBBE8D78-A078-4DBC-8848-CE30C0299687}" dt="2026-07-14T15:38:07.996" v="15950"/>
          <ac:spMkLst>
            <pc:docMk/>
            <pc:sldMk cId="2213532147" sldId="256"/>
            <ac:spMk id="8" creationId="{4063B759-00FC-46D1-9898-8E8625268FAF}"/>
          </ac:spMkLst>
        </pc:spChg>
        <pc:spChg chg="add del">
          <ac:chgData name="Jonathan Wyatt" userId="c3e1212f-7374-4739-8e9f-f13855138211" providerId="ADAL" clId="{EBBE8D78-A078-4DBC-8848-CE30C0299687}" dt="2026-07-14T15:37:56.976" v="15938"/>
          <ac:spMkLst>
            <pc:docMk/>
            <pc:sldMk cId="2213532147" sldId="256"/>
            <ac:spMk id="11" creationId="{71B2258F-86CA-4D4D-8270-BC05FCDEBFB3}"/>
          </ac:spMkLst>
        </pc:spChg>
        <pc:spChg chg="add del">
          <ac:chgData name="Jonathan Wyatt" userId="c3e1212f-7374-4739-8e9f-f13855138211" providerId="ADAL" clId="{EBBE8D78-A078-4DBC-8848-CE30C0299687}" dt="2026-07-14T15:38:07.996" v="15950"/>
          <ac:spMkLst>
            <pc:docMk/>
            <pc:sldMk cId="2213532147" sldId="256"/>
            <ac:spMk id="13" creationId="{D5B012D8-7F27-4758-9AC6-C889B154BD73}"/>
          </ac:spMkLst>
        </pc:spChg>
        <pc:picChg chg="mod">
          <ac:chgData name="Jonathan Wyatt" userId="c3e1212f-7374-4739-8e9f-f13855138211" providerId="ADAL" clId="{EBBE8D78-A078-4DBC-8848-CE30C0299687}" dt="2026-07-14T15:38:02.603" v="15946" actId="26606"/>
          <ac:picMkLst>
            <pc:docMk/>
            <pc:sldMk cId="2213532147" sldId="256"/>
            <ac:picMk id="6" creationId="{0510838D-DAD4-57B1-3B69-F5A561637C75}"/>
          </ac:picMkLst>
        </pc:picChg>
      </pc:sldChg>
      <pc:sldChg chg="addSp delSp modSp mod delDesignElem">
        <pc:chgData name="Jonathan Wyatt" userId="c3e1212f-7374-4739-8e9f-f13855138211" providerId="ADAL" clId="{EBBE8D78-A078-4DBC-8848-CE30C0299687}" dt="2026-07-14T15:52:18.792" v="16140" actId="26606"/>
        <pc:sldMkLst>
          <pc:docMk/>
          <pc:sldMk cId="3081306564" sldId="257"/>
        </pc:sldMkLst>
        <pc:spChg chg="mod ord">
          <ac:chgData name="Jonathan Wyatt" userId="c3e1212f-7374-4739-8e9f-f13855138211" providerId="ADAL" clId="{EBBE8D78-A078-4DBC-8848-CE30C0299687}" dt="2026-07-14T15:52:18.792" v="16140" actId="26606"/>
          <ac:spMkLst>
            <pc:docMk/>
            <pc:sldMk cId="3081306564" sldId="257"/>
            <ac:spMk id="2" creationId="{B052C125-E6A2-C81F-5562-571D924BACCA}"/>
          </ac:spMkLst>
        </pc:spChg>
        <pc:spChg chg="add del">
          <ac:chgData name="Jonathan Wyatt" userId="c3e1212f-7374-4739-8e9f-f13855138211" providerId="ADAL" clId="{EBBE8D78-A078-4DBC-8848-CE30C0299687}" dt="2026-07-14T15:38:32.878" v="15959"/>
          <ac:spMkLst>
            <pc:docMk/>
            <pc:sldMk cId="3081306564" sldId="257"/>
            <ac:spMk id="6" creationId="{E6C8E6EB-4C59-429B-97E4-72A058CFC4FB}"/>
          </ac:spMkLst>
        </pc:spChg>
        <pc:spChg chg="add">
          <ac:chgData name="Jonathan Wyatt" userId="c3e1212f-7374-4739-8e9f-f13855138211" providerId="ADAL" clId="{EBBE8D78-A078-4DBC-8848-CE30C0299687}" dt="2026-07-14T15:52:18.792" v="16140" actId="26606"/>
          <ac:spMkLst>
            <pc:docMk/>
            <pc:sldMk cId="3081306564" sldId="257"/>
            <ac:spMk id="7" creationId="{DD651B61-325E-4E73-8445-38B0DE8AAAB6}"/>
          </ac:spMkLst>
        </pc:spChg>
        <pc:spChg chg="add">
          <ac:chgData name="Jonathan Wyatt" userId="c3e1212f-7374-4739-8e9f-f13855138211" providerId="ADAL" clId="{EBBE8D78-A078-4DBC-8848-CE30C0299687}" dt="2026-07-14T15:52:18.792" v="16140" actId="26606"/>
          <ac:spMkLst>
            <pc:docMk/>
            <pc:sldMk cId="3081306564" sldId="257"/>
            <ac:spMk id="8" creationId="{B42E5253-D3AC-4AC2-B766-8B34F13C2F5E}"/>
          </ac:spMkLst>
        </pc:spChg>
        <pc:spChg chg="add del">
          <ac:chgData name="Jonathan Wyatt" userId="c3e1212f-7374-4739-8e9f-f13855138211" providerId="ADAL" clId="{EBBE8D78-A078-4DBC-8848-CE30C0299687}" dt="2026-07-14T15:37:56.976" v="15938"/>
          <ac:spMkLst>
            <pc:docMk/>
            <pc:sldMk cId="3081306564" sldId="257"/>
            <ac:spMk id="9" creationId="{D4771268-CB57-404A-9271-370EB28F6090}"/>
          </ac:spMkLst>
        </pc:spChg>
        <pc:spChg chg="add">
          <ac:chgData name="Jonathan Wyatt" userId="c3e1212f-7374-4739-8e9f-f13855138211" providerId="ADAL" clId="{EBBE8D78-A078-4DBC-8848-CE30C0299687}" dt="2026-07-14T15:52:18.792" v="16140" actId="26606"/>
          <ac:spMkLst>
            <pc:docMk/>
            <pc:sldMk cId="3081306564" sldId="257"/>
            <ac:spMk id="10" creationId="{10AE8D57-436A-4073-9A75-15BB5949F8B4}"/>
          </ac:spMkLst>
        </pc:spChg>
        <pc:spChg chg="add del">
          <ac:chgData name="Jonathan Wyatt" userId="c3e1212f-7374-4739-8e9f-f13855138211" providerId="ADAL" clId="{EBBE8D78-A078-4DBC-8848-CE30C0299687}" dt="2026-07-14T15:38:32.878" v="15959"/>
          <ac:spMkLst>
            <pc:docMk/>
            <pc:sldMk cId="3081306564" sldId="257"/>
            <ac:spMk id="11" creationId="{B5B90362-AFCC-46A9-B41C-A257A8C5B314}"/>
          </ac:spMkLst>
        </pc:spChg>
        <pc:spChg chg="add">
          <ac:chgData name="Jonathan Wyatt" userId="c3e1212f-7374-4739-8e9f-f13855138211" providerId="ADAL" clId="{EBBE8D78-A078-4DBC-8848-CE30C0299687}" dt="2026-07-14T15:52:18.792" v="16140" actId="26606"/>
          <ac:spMkLst>
            <pc:docMk/>
            <pc:sldMk cId="3081306564" sldId="257"/>
            <ac:spMk id="12" creationId="{E2852671-8EB6-4EAF-8AF8-65CF3FD66456}"/>
          </ac:spMkLst>
        </pc:spChg>
        <pc:spChg chg="add del">
          <ac:chgData name="Jonathan Wyatt" userId="c3e1212f-7374-4739-8e9f-f13855138211" providerId="ADAL" clId="{EBBE8D78-A078-4DBC-8848-CE30C0299687}" dt="2026-07-14T15:38:32.878" v="15959"/>
          <ac:spMkLst>
            <pc:docMk/>
            <pc:sldMk cId="3081306564" sldId="257"/>
            <ac:spMk id="13" creationId="{F71EF7F1-38BA-471D-8CD4-2A9AE8E35527}"/>
          </ac:spMkLst>
        </pc:spChg>
        <pc:spChg chg="add">
          <ac:chgData name="Jonathan Wyatt" userId="c3e1212f-7374-4739-8e9f-f13855138211" providerId="ADAL" clId="{EBBE8D78-A078-4DBC-8848-CE30C0299687}" dt="2026-07-14T15:52:18.792" v="16140" actId="26606"/>
          <ac:spMkLst>
            <pc:docMk/>
            <pc:sldMk cId="3081306564" sldId="257"/>
            <ac:spMk id="14" creationId="{7C427EA3-1645-4B27-A5C2-55E8E24C665F}"/>
          </ac:spMkLst>
        </pc:spChg>
        <pc:spChg chg="add del">
          <ac:chgData name="Jonathan Wyatt" userId="c3e1212f-7374-4739-8e9f-f13855138211" providerId="ADAL" clId="{EBBE8D78-A078-4DBC-8848-CE30C0299687}" dt="2026-07-14T15:38:32.878" v="15959"/>
          <ac:spMkLst>
            <pc:docMk/>
            <pc:sldMk cId="3081306564" sldId="257"/>
            <ac:spMk id="15" creationId="{C0524398-BFB4-4C4A-8317-83B8729F9B26}"/>
          </ac:spMkLst>
        </pc:spChg>
        <pc:spChg chg="add">
          <ac:chgData name="Jonathan Wyatt" userId="c3e1212f-7374-4739-8e9f-f13855138211" providerId="ADAL" clId="{EBBE8D78-A078-4DBC-8848-CE30C0299687}" dt="2026-07-14T15:52:18.792" v="16140" actId="26606"/>
          <ac:spMkLst>
            <pc:docMk/>
            <pc:sldMk cId="3081306564" sldId="257"/>
            <ac:spMk id="16" creationId="{885CDBF6-7B87-4A58-92CA-E887CA36AF04}"/>
          </ac:spMkLst>
        </pc:spChg>
        <pc:spChg chg="add del">
          <ac:chgData name="Jonathan Wyatt" userId="c3e1212f-7374-4739-8e9f-f13855138211" providerId="ADAL" clId="{EBBE8D78-A078-4DBC-8848-CE30C0299687}" dt="2026-07-14T15:38:32.878" v="15959"/>
          <ac:spMkLst>
            <pc:docMk/>
            <pc:sldMk cId="3081306564" sldId="257"/>
            <ac:spMk id="17" creationId="{386191B5-2583-4B3E-B008-3E5A37614715}"/>
          </ac:spMkLst>
        </pc:spChg>
        <pc:spChg chg="add">
          <ac:chgData name="Jonathan Wyatt" userId="c3e1212f-7374-4739-8e9f-f13855138211" providerId="ADAL" clId="{EBBE8D78-A078-4DBC-8848-CE30C0299687}" dt="2026-07-14T15:52:18.792" v="16140" actId="26606"/>
          <ac:spMkLst>
            <pc:docMk/>
            <pc:sldMk cId="3081306564" sldId="257"/>
            <ac:spMk id="18" creationId="{6BFF2B2E-1CF1-403F-BB44-3F9C3E7F67FF}"/>
          </ac:spMkLst>
        </pc:spChg>
        <pc:spChg chg="add del">
          <ac:chgData name="Jonathan Wyatt" userId="c3e1212f-7374-4739-8e9f-f13855138211" providerId="ADAL" clId="{EBBE8D78-A078-4DBC-8848-CE30C0299687}" dt="2026-07-14T15:38:32.878" v="15959"/>
          <ac:spMkLst>
            <pc:docMk/>
            <pc:sldMk cId="3081306564" sldId="257"/>
            <ac:spMk id="19" creationId="{295C4DB5-1B45-490F-A51B-23C9B9A433C2}"/>
          </ac:spMkLst>
        </pc:spChg>
        <pc:spChg chg="add">
          <ac:chgData name="Jonathan Wyatt" userId="c3e1212f-7374-4739-8e9f-f13855138211" providerId="ADAL" clId="{EBBE8D78-A078-4DBC-8848-CE30C0299687}" dt="2026-07-14T15:52:18.792" v="16140" actId="26606"/>
          <ac:spMkLst>
            <pc:docMk/>
            <pc:sldMk cId="3081306564" sldId="257"/>
            <ac:spMk id="20" creationId="{9D8B4D3C-0DE0-43B9-B032-32B536B96D02}"/>
          </ac:spMkLst>
        </pc:spChg>
        <pc:spChg chg="add del">
          <ac:chgData name="Jonathan Wyatt" userId="c3e1212f-7374-4739-8e9f-f13855138211" providerId="ADAL" clId="{EBBE8D78-A078-4DBC-8848-CE30C0299687}" dt="2026-07-14T15:38:32.878" v="15959"/>
          <ac:spMkLst>
            <pc:docMk/>
            <pc:sldMk cId="3081306564" sldId="257"/>
            <ac:spMk id="21" creationId="{63C20DDE-67DF-47CA-B658-875EA5D810BA}"/>
          </ac:spMkLst>
        </pc:spChg>
        <pc:spChg chg="add">
          <ac:chgData name="Jonathan Wyatt" userId="c3e1212f-7374-4739-8e9f-f13855138211" providerId="ADAL" clId="{EBBE8D78-A078-4DBC-8848-CE30C0299687}" dt="2026-07-14T15:52:18.792" v="16140" actId="26606"/>
          <ac:spMkLst>
            <pc:docMk/>
            <pc:sldMk cId="3081306564" sldId="257"/>
            <ac:spMk id="22" creationId="{707788D3-E467-4E25-A5E9-FD41795BD551}"/>
          </ac:spMkLst>
        </pc:spChg>
        <pc:spChg chg="add del">
          <ac:chgData name="Jonathan Wyatt" userId="c3e1212f-7374-4739-8e9f-f13855138211" providerId="ADAL" clId="{EBBE8D78-A078-4DBC-8848-CE30C0299687}" dt="2026-07-14T15:38:32.878" v="15959"/>
          <ac:spMkLst>
            <pc:docMk/>
            <pc:sldMk cId="3081306564" sldId="257"/>
            <ac:spMk id="23" creationId="{72B4ED93-D6A4-4A1D-9CA7-A0549AB6D402}"/>
          </ac:spMkLst>
        </pc:spChg>
        <pc:spChg chg="add del">
          <ac:chgData name="Jonathan Wyatt" userId="c3e1212f-7374-4739-8e9f-f13855138211" providerId="ADAL" clId="{EBBE8D78-A078-4DBC-8848-CE30C0299687}" dt="2026-07-14T15:38:32.878" v="15959"/>
          <ac:spMkLst>
            <pc:docMk/>
            <pc:sldMk cId="3081306564" sldId="257"/>
            <ac:spMk id="25" creationId="{A9C7CFDB-8577-4539-8795-F8B34A3075B2}"/>
          </ac:spMkLst>
        </pc:spChg>
      </pc:sldChg>
      <pc:sldChg chg="addSp delSp modSp mod delDesignElem">
        <pc:chgData name="Jonathan Wyatt" userId="c3e1212f-7374-4739-8e9f-f13855138211" providerId="ADAL" clId="{EBBE8D78-A078-4DBC-8848-CE30C0299687}" dt="2026-07-14T15:52:23.172" v="16141" actId="26606"/>
        <pc:sldMkLst>
          <pc:docMk/>
          <pc:sldMk cId="3674428908" sldId="258"/>
        </pc:sldMkLst>
        <pc:spChg chg="mod ord">
          <ac:chgData name="Jonathan Wyatt" userId="c3e1212f-7374-4739-8e9f-f13855138211" providerId="ADAL" clId="{EBBE8D78-A078-4DBC-8848-CE30C0299687}" dt="2026-07-14T15:52:23.172" v="16141" actId="26606"/>
          <ac:spMkLst>
            <pc:docMk/>
            <pc:sldMk cId="3674428908" sldId="258"/>
            <ac:spMk id="2" creationId="{ADCC9583-9E02-3257-6F56-EF9CB1F30546}"/>
          </ac:spMkLst>
        </pc:spChg>
        <pc:spChg chg="add del">
          <ac:chgData name="Jonathan Wyatt" userId="c3e1212f-7374-4739-8e9f-f13855138211" providerId="ADAL" clId="{EBBE8D78-A078-4DBC-8848-CE30C0299687}" dt="2026-07-14T15:38:32.878" v="15959"/>
          <ac:spMkLst>
            <pc:docMk/>
            <pc:sldMk cId="3674428908" sldId="258"/>
            <ac:spMk id="6" creationId="{DD651B61-325E-4E73-8445-38B0DE8AAAB6}"/>
          </ac:spMkLst>
        </pc:spChg>
        <pc:spChg chg="add del">
          <ac:chgData name="Jonathan Wyatt" userId="c3e1212f-7374-4739-8e9f-f13855138211" providerId="ADAL" clId="{EBBE8D78-A078-4DBC-8848-CE30C0299687}" dt="2026-07-14T15:38:32.878" v="15959"/>
          <ac:spMkLst>
            <pc:docMk/>
            <pc:sldMk cId="3674428908" sldId="258"/>
            <ac:spMk id="7" creationId="{B42E5253-D3AC-4AC2-B766-8B34F13C2F5E}"/>
          </ac:spMkLst>
        </pc:spChg>
        <pc:spChg chg="add">
          <ac:chgData name="Jonathan Wyatt" userId="c3e1212f-7374-4739-8e9f-f13855138211" providerId="ADAL" clId="{EBBE8D78-A078-4DBC-8848-CE30C0299687}" dt="2026-07-14T15:52:23.172" v="16141" actId="26606"/>
          <ac:spMkLst>
            <pc:docMk/>
            <pc:sldMk cId="3674428908" sldId="258"/>
            <ac:spMk id="8" creationId="{DD651B61-325E-4E73-8445-38B0DE8AAAB6}"/>
          </ac:spMkLst>
        </pc:spChg>
        <pc:spChg chg="add del">
          <ac:chgData name="Jonathan Wyatt" userId="c3e1212f-7374-4739-8e9f-f13855138211" providerId="ADAL" clId="{EBBE8D78-A078-4DBC-8848-CE30C0299687}" dt="2026-07-14T15:37:56.976" v="15938"/>
          <ac:spMkLst>
            <pc:docMk/>
            <pc:sldMk cId="3674428908" sldId="258"/>
            <ac:spMk id="9" creationId="{6753252F-4873-4F63-801D-CC719279A7D5}"/>
          </ac:spMkLst>
        </pc:spChg>
        <pc:spChg chg="add">
          <ac:chgData name="Jonathan Wyatt" userId="c3e1212f-7374-4739-8e9f-f13855138211" providerId="ADAL" clId="{EBBE8D78-A078-4DBC-8848-CE30C0299687}" dt="2026-07-14T15:52:23.172" v="16141" actId="26606"/>
          <ac:spMkLst>
            <pc:docMk/>
            <pc:sldMk cId="3674428908" sldId="258"/>
            <ac:spMk id="10" creationId="{B42E5253-D3AC-4AC2-B766-8B34F13C2F5E}"/>
          </ac:spMkLst>
        </pc:spChg>
        <pc:spChg chg="add del">
          <ac:chgData name="Jonathan Wyatt" userId="c3e1212f-7374-4739-8e9f-f13855138211" providerId="ADAL" clId="{EBBE8D78-A078-4DBC-8848-CE30C0299687}" dt="2026-07-14T15:37:56.976" v="15938"/>
          <ac:spMkLst>
            <pc:docMk/>
            <pc:sldMk cId="3674428908" sldId="258"/>
            <ac:spMk id="11" creationId="{047C8CCB-F95D-4249-92DD-651249D3535A}"/>
          </ac:spMkLst>
        </pc:spChg>
        <pc:spChg chg="add">
          <ac:chgData name="Jonathan Wyatt" userId="c3e1212f-7374-4739-8e9f-f13855138211" providerId="ADAL" clId="{EBBE8D78-A078-4DBC-8848-CE30C0299687}" dt="2026-07-14T15:52:23.172" v="16141" actId="26606"/>
          <ac:spMkLst>
            <pc:docMk/>
            <pc:sldMk cId="3674428908" sldId="258"/>
            <ac:spMk id="12" creationId="{10AE8D57-436A-4073-9A75-15BB5949F8B4}"/>
          </ac:spMkLst>
        </pc:spChg>
        <pc:spChg chg="add del">
          <ac:chgData name="Jonathan Wyatt" userId="c3e1212f-7374-4739-8e9f-f13855138211" providerId="ADAL" clId="{EBBE8D78-A078-4DBC-8848-CE30C0299687}" dt="2026-07-14T15:38:32.878" v="15959"/>
          <ac:spMkLst>
            <pc:docMk/>
            <pc:sldMk cId="3674428908" sldId="258"/>
            <ac:spMk id="13" creationId="{10AE8D57-436A-4073-9A75-15BB5949F8B4}"/>
          </ac:spMkLst>
        </pc:spChg>
        <pc:spChg chg="add">
          <ac:chgData name="Jonathan Wyatt" userId="c3e1212f-7374-4739-8e9f-f13855138211" providerId="ADAL" clId="{EBBE8D78-A078-4DBC-8848-CE30C0299687}" dt="2026-07-14T15:52:23.172" v="16141" actId="26606"/>
          <ac:spMkLst>
            <pc:docMk/>
            <pc:sldMk cId="3674428908" sldId="258"/>
            <ac:spMk id="14" creationId="{E2852671-8EB6-4EAF-8AF8-65CF3FD66456}"/>
          </ac:spMkLst>
        </pc:spChg>
        <pc:spChg chg="add del">
          <ac:chgData name="Jonathan Wyatt" userId="c3e1212f-7374-4739-8e9f-f13855138211" providerId="ADAL" clId="{EBBE8D78-A078-4DBC-8848-CE30C0299687}" dt="2026-07-14T15:38:32.878" v="15959"/>
          <ac:spMkLst>
            <pc:docMk/>
            <pc:sldMk cId="3674428908" sldId="258"/>
            <ac:spMk id="15" creationId="{E2852671-8EB6-4EAF-8AF8-65CF3FD66456}"/>
          </ac:spMkLst>
        </pc:spChg>
        <pc:spChg chg="add">
          <ac:chgData name="Jonathan Wyatt" userId="c3e1212f-7374-4739-8e9f-f13855138211" providerId="ADAL" clId="{EBBE8D78-A078-4DBC-8848-CE30C0299687}" dt="2026-07-14T15:52:23.172" v="16141" actId="26606"/>
          <ac:spMkLst>
            <pc:docMk/>
            <pc:sldMk cId="3674428908" sldId="258"/>
            <ac:spMk id="16" creationId="{7C427EA3-1645-4B27-A5C2-55E8E24C665F}"/>
          </ac:spMkLst>
        </pc:spChg>
        <pc:spChg chg="add del">
          <ac:chgData name="Jonathan Wyatt" userId="c3e1212f-7374-4739-8e9f-f13855138211" providerId="ADAL" clId="{EBBE8D78-A078-4DBC-8848-CE30C0299687}" dt="2026-07-14T15:38:32.878" v="15959"/>
          <ac:spMkLst>
            <pc:docMk/>
            <pc:sldMk cId="3674428908" sldId="258"/>
            <ac:spMk id="17" creationId="{26B4480E-B7FF-4481-890E-043A69AE6FE2}"/>
          </ac:spMkLst>
        </pc:spChg>
        <pc:spChg chg="add">
          <ac:chgData name="Jonathan Wyatt" userId="c3e1212f-7374-4739-8e9f-f13855138211" providerId="ADAL" clId="{EBBE8D78-A078-4DBC-8848-CE30C0299687}" dt="2026-07-14T15:52:23.172" v="16141" actId="26606"/>
          <ac:spMkLst>
            <pc:docMk/>
            <pc:sldMk cId="3674428908" sldId="258"/>
            <ac:spMk id="18" creationId="{885CDBF6-7B87-4A58-92CA-E887CA36AF04}"/>
          </ac:spMkLst>
        </pc:spChg>
        <pc:spChg chg="add">
          <ac:chgData name="Jonathan Wyatt" userId="c3e1212f-7374-4739-8e9f-f13855138211" providerId="ADAL" clId="{EBBE8D78-A078-4DBC-8848-CE30C0299687}" dt="2026-07-14T15:52:23.172" v="16141" actId="26606"/>
          <ac:spMkLst>
            <pc:docMk/>
            <pc:sldMk cId="3674428908" sldId="258"/>
            <ac:spMk id="21" creationId="{6BFF2B2E-1CF1-403F-BB44-3F9C3E7F67FF}"/>
          </ac:spMkLst>
        </pc:spChg>
        <pc:spChg chg="add">
          <ac:chgData name="Jonathan Wyatt" userId="c3e1212f-7374-4739-8e9f-f13855138211" providerId="ADAL" clId="{EBBE8D78-A078-4DBC-8848-CE30C0299687}" dt="2026-07-14T15:52:23.172" v="16141" actId="26606"/>
          <ac:spMkLst>
            <pc:docMk/>
            <pc:sldMk cId="3674428908" sldId="258"/>
            <ac:spMk id="23" creationId="{9D8B4D3C-0DE0-43B9-B032-32B536B96D02}"/>
          </ac:spMkLst>
        </pc:spChg>
        <pc:spChg chg="add">
          <ac:chgData name="Jonathan Wyatt" userId="c3e1212f-7374-4739-8e9f-f13855138211" providerId="ADAL" clId="{EBBE8D78-A078-4DBC-8848-CE30C0299687}" dt="2026-07-14T15:52:23.172" v="16141" actId="26606"/>
          <ac:spMkLst>
            <pc:docMk/>
            <pc:sldMk cId="3674428908" sldId="258"/>
            <ac:spMk id="25" creationId="{707788D3-E467-4E25-A5E9-FD41795BD551}"/>
          </ac:spMkLst>
        </pc:spChg>
        <pc:grpChg chg="add del">
          <ac:chgData name="Jonathan Wyatt" userId="c3e1212f-7374-4739-8e9f-f13855138211" providerId="ADAL" clId="{EBBE8D78-A078-4DBC-8848-CE30C0299687}" dt="2026-07-14T15:38:32.878" v="15959"/>
          <ac:grpSpMkLst>
            <pc:docMk/>
            <pc:sldMk cId="3674428908" sldId="258"/>
            <ac:grpSpMk id="19" creationId="{79394E1F-0B5F-497D-B2A6-8383A2A54834}"/>
          </ac:grpSpMkLst>
        </pc:grpChg>
        <pc:picChg chg="mod">
          <ac:chgData name="Jonathan Wyatt" userId="c3e1212f-7374-4739-8e9f-f13855138211" providerId="ADAL" clId="{EBBE8D78-A078-4DBC-8848-CE30C0299687}" dt="2026-07-14T15:38:14.096" v="15952" actId="26606"/>
          <ac:picMkLst>
            <pc:docMk/>
            <pc:sldMk cId="3674428908" sldId="258"/>
            <ac:picMk id="4" creationId="{33611BDE-D2AE-7E5D-FB34-9953FB015A1F}"/>
          </ac:picMkLst>
        </pc:picChg>
      </pc:sldChg>
      <pc:sldChg chg="addSp delSp modSp mod setBg setClrOvrMap delDesignElem">
        <pc:chgData name="Jonathan Wyatt" userId="c3e1212f-7374-4739-8e9f-f13855138211" providerId="ADAL" clId="{EBBE8D78-A078-4DBC-8848-CE30C0299687}" dt="2026-07-14T15:48:42.328" v="16109"/>
        <pc:sldMkLst>
          <pc:docMk/>
          <pc:sldMk cId="540211097" sldId="259"/>
        </pc:sldMkLst>
        <pc:spChg chg="mod">
          <ac:chgData name="Jonathan Wyatt" userId="c3e1212f-7374-4739-8e9f-f13855138211" providerId="ADAL" clId="{EBBE8D78-A078-4DBC-8848-CE30C0299687}" dt="2026-07-14T15:48:42.328" v="16109"/>
          <ac:spMkLst>
            <pc:docMk/>
            <pc:sldMk cId="540211097" sldId="259"/>
            <ac:spMk id="2" creationId="{288DE1B3-0D2F-3EFC-6D73-1DABBF85D8DD}"/>
          </ac:spMkLst>
        </pc:spChg>
        <pc:spChg chg="add del">
          <ac:chgData name="Jonathan Wyatt" userId="c3e1212f-7374-4739-8e9f-f13855138211" providerId="ADAL" clId="{EBBE8D78-A078-4DBC-8848-CE30C0299687}" dt="2026-07-14T15:38:24.015" v="15954" actId="26606"/>
          <ac:spMkLst>
            <pc:docMk/>
            <pc:sldMk cId="540211097" sldId="259"/>
            <ac:spMk id="10" creationId="{F875149D-F692-45DA-8324-D5E0193D5FC4}"/>
          </ac:spMkLst>
        </pc:spChg>
        <pc:spChg chg="add del">
          <ac:chgData name="Jonathan Wyatt" userId="c3e1212f-7374-4739-8e9f-f13855138211" providerId="ADAL" clId="{EBBE8D78-A078-4DBC-8848-CE30C0299687}" dt="2026-07-14T15:38:24.015" v="15954" actId="26606"/>
          <ac:spMkLst>
            <pc:docMk/>
            <pc:sldMk cId="540211097" sldId="259"/>
            <ac:spMk id="12" creationId="{C0B19935-C760-4698-9DD1-973C8A428D26}"/>
          </ac:spMkLst>
        </pc:spChg>
        <pc:spChg chg="add del">
          <ac:chgData name="Jonathan Wyatt" userId="c3e1212f-7374-4739-8e9f-f13855138211" providerId="ADAL" clId="{EBBE8D78-A078-4DBC-8848-CE30C0299687}" dt="2026-07-14T15:38:24.015" v="15954" actId="26606"/>
          <ac:spMkLst>
            <pc:docMk/>
            <pc:sldMk cId="540211097" sldId="259"/>
            <ac:spMk id="14" creationId="{08990612-E008-4F02-AEBB-B140BE753558}"/>
          </ac:spMkLst>
        </pc:spChg>
        <pc:spChg chg="add del">
          <ac:chgData name="Jonathan Wyatt" userId="c3e1212f-7374-4739-8e9f-f13855138211" providerId="ADAL" clId="{EBBE8D78-A078-4DBC-8848-CE30C0299687}" dt="2026-07-14T15:38:24.015" v="15954" actId="26606"/>
          <ac:spMkLst>
            <pc:docMk/>
            <pc:sldMk cId="540211097" sldId="259"/>
            <ac:spMk id="16" creationId="{A310A41F-3A14-4150-B6CF-0A577DDDEAD2}"/>
          </ac:spMkLst>
        </pc:spChg>
        <pc:spChg chg="add del">
          <ac:chgData name="Jonathan Wyatt" userId="c3e1212f-7374-4739-8e9f-f13855138211" providerId="ADAL" clId="{EBBE8D78-A078-4DBC-8848-CE30C0299687}" dt="2026-07-14T15:38:24.015" v="15954" actId="26606"/>
          <ac:spMkLst>
            <pc:docMk/>
            <pc:sldMk cId="540211097" sldId="259"/>
            <ac:spMk id="18" creationId="{7B89EEFD-93BC-4ACF-962C-E6279E72B00B}"/>
          </ac:spMkLst>
        </pc:spChg>
        <pc:spChg chg="add del">
          <ac:chgData name="Jonathan Wyatt" userId="c3e1212f-7374-4739-8e9f-f13855138211" providerId="ADAL" clId="{EBBE8D78-A078-4DBC-8848-CE30C0299687}" dt="2026-07-14T15:38:32.878" v="15959"/>
          <ac:spMkLst>
            <pc:docMk/>
            <pc:sldMk cId="540211097" sldId="259"/>
            <ac:spMk id="20" creationId="{E9751CB9-7B25-4EB8-9A6F-82F822549F12}"/>
          </ac:spMkLst>
        </pc:spChg>
        <pc:spChg chg="add del">
          <ac:chgData name="Jonathan Wyatt" userId="c3e1212f-7374-4739-8e9f-f13855138211" providerId="ADAL" clId="{EBBE8D78-A078-4DBC-8848-CE30C0299687}" dt="2026-07-14T15:38:32.878" v="15959"/>
          <ac:spMkLst>
            <pc:docMk/>
            <pc:sldMk cId="540211097" sldId="259"/>
            <ac:spMk id="21" creationId="{E1317383-CF3B-4B02-9512-BECBEF6362A4}"/>
          </ac:spMkLst>
        </pc:spChg>
        <pc:spChg chg="add del">
          <ac:chgData name="Jonathan Wyatt" userId="c3e1212f-7374-4739-8e9f-f13855138211" providerId="ADAL" clId="{EBBE8D78-A078-4DBC-8848-CE30C0299687}" dt="2026-07-14T15:38:32.878" v="15959"/>
          <ac:spMkLst>
            <pc:docMk/>
            <pc:sldMk cId="540211097" sldId="259"/>
            <ac:spMk id="22" creationId="{B1D4C7A0-6DF2-4F2D-A45D-F111582974C7}"/>
          </ac:spMkLst>
        </pc:spChg>
        <pc:spChg chg="add del">
          <ac:chgData name="Jonathan Wyatt" userId="c3e1212f-7374-4739-8e9f-f13855138211" providerId="ADAL" clId="{EBBE8D78-A078-4DBC-8848-CE30C0299687}" dt="2026-07-14T15:38:32.878" v="15959"/>
          <ac:spMkLst>
            <pc:docMk/>
            <pc:sldMk cId="540211097" sldId="259"/>
            <ac:spMk id="23" creationId="{DBF3943D-BCB6-4B31-809D-A005686483B4}"/>
          </ac:spMkLst>
        </pc:spChg>
        <pc:spChg chg="add del">
          <ac:chgData name="Jonathan Wyatt" userId="c3e1212f-7374-4739-8e9f-f13855138211" providerId="ADAL" clId="{EBBE8D78-A078-4DBC-8848-CE30C0299687}" dt="2026-07-14T15:38:32.878" v="15959"/>
          <ac:spMkLst>
            <pc:docMk/>
            <pc:sldMk cId="540211097" sldId="259"/>
            <ac:spMk id="24" creationId="{39373A6F-2E1F-4613-8E1D-D68057D29F31}"/>
          </ac:spMkLst>
        </pc:spChg>
        <pc:graphicFrameChg chg="mod ord modGraphic">
          <ac:chgData name="Jonathan Wyatt" userId="c3e1212f-7374-4739-8e9f-f13855138211" providerId="ADAL" clId="{EBBE8D78-A078-4DBC-8848-CE30C0299687}" dt="2026-07-14T15:38:24.150" v="15955" actId="26606"/>
          <ac:graphicFrameMkLst>
            <pc:docMk/>
            <pc:sldMk cId="540211097" sldId="259"/>
            <ac:graphicFrameMk id="4" creationId="{D6DCB275-10B4-6122-4E2E-BF1C8B5FC6FB}"/>
          </ac:graphicFrameMkLst>
        </pc:graphicFrameChg>
        <pc:picChg chg="mod">
          <ac:chgData name="Jonathan Wyatt" userId="c3e1212f-7374-4739-8e9f-f13855138211" providerId="ADAL" clId="{EBBE8D78-A078-4DBC-8848-CE30C0299687}" dt="2026-07-14T15:38:24.150" v="15955" actId="26606"/>
          <ac:picMkLst>
            <pc:docMk/>
            <pc:sldMk cId="540211097" sldId="259"/>
            <ac:picMk id="5" creationId="{00807D55-08EF-8C74-D85C-2A28EB494B10}"/>
          </ac:picMkLst>
        </pc:picChg>
      </pc:sldChg>
      <pc:sldChg chg="addSp delSp modSp mod setClrOvrMap delDesignElem">
        <pc:chgData name="Jonathan Wyatt" userId="c3e1212f-7374-4739-8e9f-f13855138211" providerId="ADAL" clId="{EBBE8D78-A078-4DBC-8848-CE30C0299687}" dt="2026-07-14T15:52:26.864" v="16142" actId="26606"/>
        <pc:sldMkLst>
          <pc:docMk/>
          <pc:sldMk cId="2826231326" sldId="260"/>
        </pc:sldMkLst>
        <pc:spChg chg="mod ord">
          <ac:chgData name="Jonathan Wyatt" userId="c3e1212f-7374-4739-8e9f-f13855138211" providerId="ADAL" clId="{EBBE8D78-A078-4DBC-8848-CE30C0299687}" dt="2026-07-14T15:52:26.864" v="16142" actId="26606"/>
          <ac:spMkLst>
            <pc:docMk/>
            <pc:sldMk cId="2826231326" sldId="260"/>
            <ac:spMk id="2" creationId="{30D78A4E-1290-8CF6-D5AA-1F1644CD53DF}"/>
          </ac:spMkLst>
        </pc:spChg>
        <pc:spChg chg="add del">
          <ac:chgData name="Jonathan Wyatt" userId="c3e1212f-7374-4739-8e9f-f13855138211" providerId="ADAL" clId="{EBBE8D78-A078-4DBC-8848-CE30C0299687}" dt="2026-07-14T15:45:03.302" v="16044"/>
          <ac:spMkLst>
            <pc:docMk/>
            <pc:sldMk cId="2826231326" sldId="260"/>
            <ac:spMk id="8" creationId="{E9DDF273-E040-4765-AD05-872458E1370A}"/>
          </ac:spMkLst>
        </pc:spChg>
        <pc:spChg chg="add">
          <ac:chgData name="Jonathan Wyatt" userId="c3e1212f-7374-4739-8e9f-f13855138211" providerId="ADAL" clId="{EBBE8D78-A078-4DBC-8848-CE30C0299687}" dt="2026-07-14T15:52:26.864" v="16142" actId="26606"/>
          <ac:spMkLst>
            <pc:docMk/>
            <pc:sldMk cId="2826231326" sldId="260"/>
            <ac:spMk id="9" creationId="{910015B9-6046-41B8-83BD-71778D2F9798}"/>
          </ac:spMkLst>
        </pc:spChg>
        <pc:spChg chg="add">
          <ac:chgData name="Jonathan Wyatt" userId="c3e1212f-7374-4739-8e9f-f13855138211" providerId="ADAL" clId="{EBBE8D78-A078-4DBC-8848-CE30C0299687}" dt="2026-07-14T15:52:26.864" v="16142" actId="26606"/>
          <ac:spMkLst>
            <pc:docMk/>
            <pc:sldMk cId="2826231326" sldId="260"/>
            <ac:spMk id="10" creationId="{53908232-52E2-4794-A6C1-54300FB98919}"/>
          </ac:spMkLst>
        </pc:spChg>
        <pc:spChg chg="add del">
          <ac:chgData name="Jonathan Wyatt" userId="c3e1212f-7374-4739-8e9f-f13855138211" providerId="ADAL" clId="{EBBE8D78-A078-4DBC-8848-CE30C0299687}" dt="2026-07-14T15:45:03.302" v="16044"/>
          <ac:spMkLst>
            <pc:docMk/>
            <pc:sldMk cId="2826231326" sldId="260"/>
            <ac:spMk id="11" creationId="{910015B9-6046-41B8-83BD-71778D2F9798}"/>
          </ac:spMkLst>
        </pc:spChg>
        <pc:spChg chg="add">
          <ac:chgData name="Jonathan Wyatt" userId="c3e1212f-7374-4739-8e9f-f13855138211" providerId="ADAL" clId="{EBBE8D78-A078-4DBC-8848-CE30C0299687}" dt="2026-07-14T15:52:26.864" v="16142" actId="26606"/>
          <ac:spMkLst>
            <pc:docMk/>
            <pc:sldMk cId="2826231326" sldId="260"/>
            <ac:spMk id="12" creationId="{D2B9299F-BED7-44C5-9CC5-E542F9193C2F}"/>
          </ac:spMkLst>
        </pc:spChg>
        <pc:spChg chg="add del">
          <ac:chgData name="Jonathan Wyatt" userId="c3e1212f-7374-4739-8e9f-f13855138211" providerId="ADAL" clId="{EBBE8D78-A078-4DBC-8848-CE30C0299687}" dt="2026-07-14T15:45:03.302" v="16044"/>
          <ac:spMkLst>
            <pc:docMk/>
            <pc:sldMk cId="2826231326" sldId="260"/>
            <ac:spMk id="13" creationId="{53908232-52E2-4794-A6C1-54300FB98919}"/>
          </ac:spMkLst>
        </pc:spChg>
        <pc:spChg chg="add">
          <ac:chgData name="Jonathan Wyatt" userId="c3e1212f-7374-4739-8e9f-f13855138211" providerId="ADAL" clId="{EBBE8D78-A078-4DBC-8848-CE30C0299687}" dt="2026-07-14T15:52:26.864" v="16142" actId="26606"/>
          <ac:spMkLst>
            <pc:docMk/>
            <pc:sldMk cId="2826231326" sldId="260"/>
            <ac:spMk id="14" creationId="{E9DDF273-E040-4765-AD05-872458E1370A}"/>
          </ac:spMkLst>
        </pc:spChg>
        <pc:spChg chg="add del">
          <ac:chgData name="Jonathan Wyatt" userId="c3e1212f-7374-4739-8e9f-f13855138211" providerId="ADAL" clId="{EBBE8D78-A078-4DBC-8848-CE30C0299687}" dt="2026-07-14T15:45:03.302" v="16044"/>
          <ac:spMkLst>
            <pc:docMk/>
            <pc:sldMk cId="2826231326" sldId="260"/>
            <ac:spMk id="15" creationId="{D2B9299F-BED7-44C5-9CC5-E542F9193C2F}"/>
          </ac:spMkLst>
        </pc:spChg>
        <pc:spChg chg="add">
          <ac:chgData name="Jonathan Wyatt" userId="c3e1212f-7374-4739-8e9f-f13855138211" providerId="ADAL" clId="{EBBE8D78-A078-4DBC-8848-CE30C0299687}" dt="2026-07-14T15:52:26.864" v="16142" actId="26606"/>
          <ac:spMkLst>
            <pc:docMk/>
            <pc:sldMk cId="2826231326" sldId="260"/>
            <ac:spMk id="16" creationId="{C1FA8F66-3B85-411D-A2A6-A50DF3026D9A}"/>
          </ac:spMkLst>
        </pc:spChg>
        <pc:spChg chg="add del">
          <ac:chgData name="Jonathan Wyatt" userId="c3e1212f-7374-4739-8e9f-f13855138211" providerId="ADAL" clId="{EBBE8D78-A078-4DBC-8848-CE30C0299687}" dt="2026-07-14T15:37:56.976" v="15938"/>
          <ac:spMkLst>
            <pc:docMk/>
            <pc:sldMk cId="2826231326" sldId="260"/>
            <ac:spMk id="17" creationId="{4D4677D2-D5AC-4CF9-9EED-2B89D0A1C212}"/>
          </ac:spMkLst>
        </pc:spChg>
        <pc:spChg chg="add del">
          <ac:chgData name="Jonathan Wyatt" userId="c3e1212f-7374-4739-8e9f-f13855138211" providerId="ADAL" clId="{EBBE8D78-A078-4DBC-8848-CE30C0299687}" dt="2026-07-14T15:37:56.976" v="15938"/>
          <ac:spMkLst>
            <pc:docMk/>
            <pc:sldMk cId="2826231326" sldId="260"/>
            <ac:spMk id="18" creationId="{AF695F69-7001-421E-98A8-E74156934A51}"/>
          </ac:spMkLst>
        </pc:spChg>
        <pc:spChg chg="add del">
          <ac:chgData name="Jonathan Wyatt" userId="c3e1212f-7374-4739-8e9f-f13855138211" providerId="ADAL" clId="{EBBE8D78-A078-4DBC-8848-CE30C0299687}" dt="2026-07-14T15:45:03.302" v="16044"/>
          <ac:spMkLst>
            <pc:docMk/>
            <pc:sldMk cId="2826231326" sldId="260"/>
            <ac:spMk id="19" creationId="{C1FA8F66-3B85-411D-A2A6-A50DF3026D9A}"/>
          </ac:spMkLst>
        </pc:spChg>
        <pc:spChg chg="add">
          <ac:chgData name="Jonathan Wyatt" userId="c3e1212f-7374-4739-8e9f-f13855138211" providerId="ADAL" clId="{EBBE8D78-A078-4DBC-8848-CE30C0299687}" dt="2026-07-14T15:52:26.864" v="16142" actId="26606"/>
          <ac:spMkLst>
            <pc:docMk/>
            <pc:sldMk cId="2826231326" sldId="260"/>
            <ac:spMk id="20" creationId="{D695E25C-06E7-4082-BE92-B571B616BC5A}"/>
          </ac:spMkLst>
        </pc:spChg>
        <pc:spChg chg="add">
          <ac:chgData name="Jonathan Wyatt" userId="c3e1212f-7374-4739-8e9f-f13855138211" providerId="ADAL" clId="{EBBE8D78-A078-4DBC-8848-CE30C0299687}" dt="2026-07-14T15:52:26.864" v="16142" actId="26606"/>
          <ac:spMkLst>
            <pc:docMk/>
            <pc:sldMk cId="2826231326" sldId="260"/>
            <ac:spMk id="22" creationId="{E64BD7DF-F4BB-427F-B4F6-6DC83A59AA0F}"/>
          </ac:spMkLst>
        </pc:spChg>
        <pc:spChg chg="add del">
          <ac:chgData name="Jonathan Wyatt" userId="c3e1212f-7374-4739-8e9f-f13855138211" providerId="ADAL" clId="{EBBE8D78-A078-4DBC-8848-CE30C0299687}" dt="2026-07-14T15:45:03.302" v="16044"/>
          <ac:spMkLst>
            <pc:docMk/>
            <pc:sldMk cId="2826231326" sldId="260"/>
            <ac:spMk id="23" creationId="{4179E790-E691-4202-B7FA-62924FC8D195}"/>
          </ac:spMkLst>
        </pc:spChg>
        <pc:spChg chg="add del">
          <ac:chgData name="Jonathan Wyatt" userId="c3e1212f-7374-4739-8e9f-f13855138211" providerId="ADAL" clId="{EBBE8D78-A078-4DBC-8848-CE30C0299687}" dt="2026-07-14T15:45:03.302" v="16044"/>
          <ac:spMkLst>
            <pc:docMk/>
            <pc:sldMk cId="2826231326" sldId="260"/>
            <ac:spMk id="25" creationId="{065EE0A0-4DA6-4AA2-A475-14DB03C55AFA}"/>
          </ac:spMkLst>
        </pc:spChg>
        <pc:picChg chg="mod ord">
          <ac:chgData name="Jonathan Wyatt" userId="c3e1212f-7374-4739-8e9f-f13855138211" providerId="ADAL" clId="{EBBE8D78-A078-4DBC-8848-CE30C0299687}" dt="2026-07-14T15:52:26.864" v="16142" actId="26606"/>
          <ac:picMkLst>
            <pc:docMk/>
            <pc:sldMk cId="2826231326" sldId="260"/>
            <ac:picMk id="5" creationId="{81E578A1-EC2A-7FF4-1316-AB5C51CA89C8}"/>
          </ac:picMkLst>
        </pc:picChg>
        <pc:picChg chg="mod">
          <ac:chgData name="Jonathan Wyatt" userId="c3e1212f-7374-4739-8e9f-f13855138211" providerId="ADAL" clId="{EBBE8D78-A078-4DBC-8848-CE30C0299687}" dt="2026-07-14T15:52:26.864" v="16142" actId="26606"/>
          <ac:picMkLst>
            <pc:docMk/>
            <pc:sldMk cId="2826231326" sldId="260"/>
            <ac:picMk id="6" creationId="{10CD87D8-51A8-C598-E145-7BEFBB0D7C03}"/>
          </ac:picMkLst>
        </pc:picChg>
        <pc:cxnChg chg="del">
          <ac:chgData name="Jonathan Wyatt" userId="c3e1212f-7374-4739-8e9f-f13855138211" providerId="ADAL" clId="{EBBE8D78-A078-4DBC-8848-CE30C0299687}" dt="2026-07-14T15:45:03.302" v="16044"/>
          <ac:cxnSpMkLst>
            <pc:docMk/>
            <pc:sldMk cId="2826231326" sldId="260"/>
            <ac:cxnSpMk id="21" creationId="{169958B5-5C27-4A9A-983B-AC6A83EFD542}"/>
          </ac:cxnSpMkLst>
        </pc:cxnChg>
      </pc:sldChg>
      <pc:sldChg chg="del">
        <pc:chgData name="Jonathan Wyatt" userId="c3e1212f-7374-4739-8e9f-f13855138211" providerId="ADAL" clId="{EBBE8D78-A078-4DBC-8848-CE30C0299687}" dt="2026-07-14T09:14:13.886" v="15314" actId="47"/>
        <pc:sldMkLst>
          <pc:docMk/>
          <pc:sldMk cId="0" sldId="263"/>
        </pc:sldMkLst>
      </pc:sldChg>
      <pc:sldChg chg="delSp modSp mod ord">
        <pc:chgData name="Jonathan Wyatt" userId="c3e1212f-7374-4739-8e9f-f13855138211" providerId="ADAL" clId="{EBBE8D78-A078-4DBC-8848-CE30C0299687}" dt="2026-07-14T15:49:56.584" v="16115" actId="1076"/>
        <pc:sldMkLst>
          <pc:docMk/>
          <pc:sldMk cId="0" sldId="269"/>
        </pc:sldMkLst>
        <pc:spChg chg="del">
          <ac:chgData name="Jonathan Wyatt" userId="c3e1212f-7374-4739-8e9f-f13855138211" providerId="ADAL" clId="{EBBE8D78-A078-4DBC-8848-CE30C0299687}" dt="2026-07-14T15:48:53.509" v="16112" actId="478"/>
          <ac:spMkLst>
            <pc:docMk/>
            <pc:sldMk cId="0" sldId="269"/>
            <ac:spMk id="14" creationId="{00000000-0000-0000-0000-000000000000}"/>
          </ac:spMkLst>
        </pc:spChg>
        <pc:spChg chg="del">
          <ac:chgData name="Jonathan Wyatt" userId="c3e1212f-7374-4739-8e9f-f13855138211" providerId="ADAL" clId="{EBBE8D78-A078-4DBC-8848-CE30C0299687}" dt="2026-07-14T15:48:51.812" v="16111" actId="478"/>
          <ac:spMkLst>
            <pc:docMk/>
            <pc:sldMk cId="0" sldId="269"/>
            <ac:spMk id="15" creationId="{00000000-0000-0000-0000-000000000000}"/>
          </ac:spMkLst>
        </pc:spChg>
        <pc:spChg chg="mod">
          <ac:chgData name="Jonathan Wyatt" userId="c3e1212f-7374-4739-8e9f-f13855138211" providerId="ADAL" clId="{EBBE8D78-A078-4DBC-8848-CE30C0299687}" dt="2026-07-14T15:49:56.584" v="16115" actId="1076"/>
          <ac:spMkLst>
            <pc:docMk/>
            <pc:sldMk cId="0" sldId="269"/>
            <ac:spMk id="17" creationId="{00000000-0000-0000-0000-000000000000}"/>
          </ac:spMkLst>
        </pc:spChg>
      </pc:sldChg>
      <pc:sldChg chg="addSp delSp mod ord">
        <pc:chgData name="Jonathan Wyatt" userId="c3e1212f-7374-4739-8e9f-f13855138211" providerId="ADAL" clId="{EBBE8D78-A078-4DBC-8848-CE30C0299687}" dt="2026-07-14T15:50:16.839" v="16119" actId="478"/>
        <pc:sldMkLst>
          <pc:docMk/>
          <pc:sldMk cId="0" sldId="270"/>
        </pc:sldMkLst>
        <pc:spChg chg="del">
          <ac:chgData name="Jonathan Wyatt" userId="c3e1212f-7374-4739-8e9f-f13855138211" providerId="ADAL" clId="{EBBE8D78-A078-4DBC-8848-CE30C0299687}" dt="2026-07-14T15:50:01.527" v="16116" actId="478"/>
          <ac:spMkLst>
            <pc:docMk/>
            <pc:sldMk cId="0" sldId="270"/>
            <ac:spMk id="3" creationId="{00000000-0000-0000-0000-000000000000}"/>
          </ac:spMkLst>
        </pc:spChg>
        <pc:spChg chg="del">
          <ac:chgData name="Jonathan Wyatt" userId="c3e1212f-7374-4739-8e9f-f13855138211" providerId="ADAL" clId="{EBBE8D78-A078-4DBC-8848-CE30C0299687}" dt="2026-07-14T15:50:03.178" v="16117" actId="478"/>
          <ac:spMkLst>
            <pc:docMk/>
            <pc:sldMk cId="0" sldId="270"/>
            <ac:spMk id="4" creationId="{00000000-0000-0000-0000-000000000000}"/>
          </ac:spMkLst>
        </pc:spChg>
        <pc:spChg chg="del">
          <ac:chgData name="Jonathan Wyatt" userId="c3e1212f-7374-4739-8e9f-f13855138211" providerId="ADAL" clId="{EBBE8D78-A078-4DBC-8848-CE30C0299687}" dt="2026-07-14T15:50:09.247" v="16118" actId="26606"/>
          <ac:spMkLst>
            <pc:docMk/>
            <pc:sldMk cId="0" sldId="270"/>
            <ac:spMk id="6" creationId="{00000000-0000-0000-0000-000000000000}"/>
          </ac:spMkLst>
        </pc:spChg>
        <pc:spChg chg="del">
          <ac:chgData name="Jonathan Wyatt" userId="c3e1212f-7374-4739-8e9f-f13855138211" providerId="ADAL" clId="{EBBE8D78-A078-4DBC-8848-CE30C0299687}" dt="2026-07-14T15:50:16.839" v="16119" actId="478"/>
          <ac:spMkLst>
            <pc:docMk/>
            <pc:sldMk cId="0" sldId="270"/>
            <ac:spMk id="7" creationId="{00000000-0000-0000-0000-000000000000}"/>
          </ac:spMkLst>
        </pc:spChg>
        <pc:graphicFrameChg chg="add">
          <ac:chgData name="Jonathan Wyatt" userId="c3e1212f-7374-4739-8e9f-f13855138211" providerId="ADAL" clId="{EBBE8D78-A078-4DBC-8848-CE30C0299687}" dt="2026-07-14T15:50:09.247" v="16118" actId="26606"/>
          <ac:graphicFrameMkLst>
            <pc:docMk/>
            <pc:sldMk cId="0" sldId="270"/>
            <ac:graphicFrameMk id="10" creationId="{DE8094DB-DF87-EE94-CD60-7255E296A5D2}"/>
          </ac:graphicFrameMkLst>
        </pc:graphicFrameChg>
      </pc:sldChg>
      <pc:sldChg chg="delSp modSp mod ord">
        <pc:chgData name="Jonathan Wyatt" userId="c3e1212f-7374-4739-8e9f-f13855138211" providerId="ADAL" clId="{EBBE8D78-A078-4DBC-8848-CE30C0299687}" dt="2026-07-14T15:48:21.348" v="16086" actId="1076"/>
        <pc:sldMkLst>
          <pc:docMk/>
          <pc:sldMk cId="0" sldId="271"/>
        </pc:sldMkLst>
        <pc:spChg chg="del">
          <ac:chgData name="Jonathan Wyatt" userId="c3e1212f-7374-4739-8e9f-f13855138211" providerId="ADAL" clId="{EBBE8D78-A078-4DBC-8848-CE30C0299687}" dt="2026-07-14T15:48:04.092" v="16082" actId="478"/>
          <ac:spMkLst>
            <pc:docMk/>
            <pc:sldMk cId="0" sldId="271"/>
            <ac:spMk id="4" creationId="{00000000-0000-0000-0000-000000000000}"/>
          </ac:spMkLst>
        </pc:spChg>
        <pc:spChg chg="del">
          <ac:chgData name="Jonathan Wyatt" userId="c3e1212f-7374-4739-8e9f-f13855138211" providerId="ADAL" clId="{EBBE8D78-A078-4DBC-8848-CE30C0299687}" dt="2026-07-14T15:48:02.713" v="16081" actId="478"/>
          <ac:spMkLst>
            <pc:docMk/>
            <pc:sldMk cId="0" sldId="271"/>
            <ac:spMk id="5" creationId="{00000000-0000-0000-0000-000000000000}"/>
          </ac:spMkLst>
        </pc:spChg>
        <pc:spChg chg="mod">
          <ac:chgData name="Jonathan Wyatt" userId="c3e1212f-7374-4739-8e9f-f13855138211" providerId="ADAL" clId="{EBBE8D78-A078-4DBC-8848-CE30C0299687}" dt="2026-07-14T15:48:21.348" v="16086" actId="1076"/>
          <ac:spMkLst>
            <pc:docMk/>
            <pc:sldMk cId="0" sldId="271"/>
            <ac:spMk id="7" creationId="{00000000-0000-0000-0000-000000000000}"/>
          </ac:spMkLst>
        </pc:spChg>
      </pc:sldChg>
      <pc:sldChg chg="addSp delSp modSp mod ord setBg delDesignElem">
        <pc:chgData name="Jonathan Wyatt" userId="c3e1212f-7374-4739-8e9f-f13855138211" providerId="ADAL" clId="{EBBE8D78-A078-4DBC-8848-CE30C0299687}" dt="2026-07-14T15:45:03.302" v="16044"/>
        <pc:sldMkLst>
          <pc:docMk/>
          <pc:sldMk cId="180003415" sldId="277"/>
        </pc:sldMkLst>
        <pc:spChg chg="mod">
          <ac:chgData name="Jonathan Wyatt" userId="c3e1212f-7374-4739-8e9f-f13855138211" providerId="ADAL" clId="{EBBE8D78-A078-4DBC-8848-CE30C0299687}" dt="2026-07-14T15:43:10.397" v="16011" actId="26606"/>
          <ac:spMkLst>
            <pc:docMk/>
            <pc:sldMk cId="180003415" sldId="277"/>
            <ac:spMk id="2" creationId="{06D59249-04FC-D9F4-72A8-DB8F34AB1975}"/>
          </ac:spMkLst>
        </pc:spChg>
        <pc:spChg chg="add del">
          <ac:chgData name="Jonathan Wyatt" userId="c3e1212f-7374-4739-8e9f-f13855138211" providerId="ADAL" clId="{EBBE8D78-A078-4DBC-8848-CE30C0299687}" dt="2026-07-14T15:45:03.302" v="16044"/>
          <ac:spMkLst>
            <pc:docMk/>
            <pc:sldMk cId="180003415" sldId="277"/>
            <ac:spMk id="10" creationId="{DD651B61-325E-4E73-8445-38B0DE8AAAB6}"/>
          </ac:spMkLst>
        </pc:spChg>
        <pc:spChg chg="add del">
          <ac:chgData name="Jonathan Wyatt" userId="c3e1212f-7374-4739-8e9f-f13855138211" providerId="ADAL" clId="{EBBE8D78-A078-4DBC-8848-CE30C0299687}" dt="2026-07-14T15:45:03.302" v="16044"/>
          <ac:spMkLst>
            <pc:docMk/>
            <pc:sldMk cId="180003415" sldId="277"/>
            <ac:spMk id="12" creationId="{B42E5253-D3AC-4AC2-B766-8B34F13C2F5E}"/>
          </ac:spMkLst>
        </pc:spChg>
        <pc:spChg chg="add del">
          <ac:chgData name="Jonathan Wyatt" userId="c3e1212f-7374-4739-8e9f-f13855138211" providerId="ADAL" clId="{EBBE8D78-A078-4DBC-8848-CE30C0299687}" dt="2026-07-14T15:45:03.302" v="16044"/>
          <ac:spMkLst>
            <pc:docMk/>
            <pc:sldMk cId="180003415" sldId="277"/>
            <ac:spMk id="14" creationId="{10AE8D57-436A-4073-9A75-15BB5949F8B4}"/>
          </ac:spMkLst>
        </pc:spChg>
        <pc:spChg chg="add del">
          <ac:chgData name="Jonathan Wyatt" userId="c3e1212f-7374-4739-8e9f-f13855138211" providerId="ADAL" clId="{EBBE8D78-A078-4DBC-8848-CE30C0299687}" dt="2026-07-14T15:45:03.302" v="16044"/>
          <ac:spMkLst>
            <pc:docMk/>
            <pc:sldMk cId="180003415" sldId="277"/>
            <ac:spMk id="16" creationId="{E2852671-8EB6-4EAF-8AF8-65CF3FD66456}"/>
          </ac:spMkLst>
        </pc:spChg>
        <pc:spChg chg="add del">
          <ac:chgData name="Jonathan Wyatt" userId="c3e1212f-7374-4739-8e9f-f13855138211" providerId="ADAL" clId="{EBBE8D78-A078-4DBC-8848-CE30C0299687}" dt="2026-07-14T15:45:03.302" v="16044"/>
          <ac:spMkLst>
            <pc:docMk/>
            <pc:sldMk cId="180003415" sldId="277"/>
            <ac:spMk id="18" creationId="{7C427EA3-1645-4B27-A5C2-55E8E24C665F}"/>
          </ac:spMkLst>
        </pc:spChg>
        <pc:spChg chg="add del">
          <ac:chgData name="Jonathan Wyatt" userId="c3e1212f-7374-4739-8e9f-f13855138211" providerId="ADAL" clId="{EBBE8D78-A078-4DBC-8848-CE30C0299687}" dt="2026-07-14T15:45:03.302" v="16044"/>
          <ac:spMkLst>
            <pc:docMk/>
            <pc:sldMk cId="180003415" sldId="277"/>
            <ac:spMk id="20" creationId="{885CDBF6-7B87-4A58-92CA-E887CA36AF04}"/>
          </ac:spMkLst>
        </pc:spChg>
        <pc:spChg chg="add del">
          <ac:chgData name="Jonathan Wyatt" userId="c3e1212f-7374-4739-8e9f-f13855138211" providerId="ADAL" clId="{EBBE8D78-A078-4DBC-8848-CE30C0299687}" dt="2026-07-14T15:45:03.302" v="16044"/>
          <ac:spMkLst>
            <pc:docMk/>
            <pc:sldMk cId="180003415" sldId="277"/>
            <ac:spMk id="22" creationId="{6BFF2B2E-1CF1-403F-BB44-3F9C3E7F67FF}"/>
          </ac:spMkLst>
        </pc:spChg>
        <pc:spChg chg="add del">
          <ac:chgData name="Jonathan Wyatt" userId="c3e1212f-7374-4739-8e9f-f13855138211" providerId="ADAL" clId="{EBBE8D78-A078-4DBC-8848-CE30C0299687}" dt="2026-07-14T15:45:03.302" v="16044"/>
          <ac:spMkLst>
            <pc:docMk/>
            <pc:sldMk cId="180003415" sldId="277"/>
            <ac:spMk id="24" creationId="{9D8B4D3C-0DE0-43B9-B032-32B536B96D02}"/>
          </ac:spMkLst>
        </pc:spChg>
        <pc:spChg chg="add del">
          <ac:chgData name="Jonathan Wyatt" userId="c3e1212f-7374-4739-8e9f-f13855138211" providerId="ADAL" clId="{EBBE8D78-A078-4DBC-8848-CE30C0299687}" dt="2026-07-14T15:45:03.302" v="16044"/>
          <ac:spMkLst>
            <pc:docMk/>
            <pc:sldMk cId="180003415" sldId="277"/>
            <ac:spMk id="26" creationId="{707788D3-E467-4E25-A5E9-FD41795BD551}"/>
          </ac:spMkLst>
        </pc:spChg>
      </pc:sldChg>
      <pc:sldChg chg="modSp mod">
        <pc:chgData name="Jonathan Wyatt" userId="c3e1212f-7374-4739-8e9f-f13855138211" providerId="ADAL" clId="{EBBE8D78-A078-4DBC-8848-CE30C0299687}" dt="2026-07-14T15:53:14.443" v="16158" actId="14100"/>
        <pc:sldMkLst>
          <pc:docMk/>
          <pc:sldMk cId="3853883339" sldId="282"/>
        </pc:sldMkLst>
        <pc:spChg chg="mod">
          <ac:chgData name="Jonathan Wyatt" userId="c3e1212f-7374-4739-8e9f-f13855138211" providerId="ADAL" clId="{EBBE8D78-A078-4DBC-8848-CE30C0299687}" dt="2026-07-14T15:52:52.656" v="16151" actId="14100"/>
          <ac:spMkLst>
            <pc:docMk/>
            <pc:sldMk cId="3853883339" sldId="282"/>
            <ac:spMk id="2" creationId="{E834FBDA-66C1-443E-A935-5C3C6B1F025C}"/>
          </ac:spMkLst>
        </pc:spChg>
        <pc:spChg chg="mod">
          <ac:chgData name="Jonathan Wyatt" userId="c3e1212f-7374-4739-8e9f-f13855138211" providerId="ADAL" clId="{EBBE8D78-A078-4DBC-8848-CE30C0299687}" dt="2026-07-14T15:53:04.659" v="16155" actId="27636"/>
          <ac:spMkLst>
            <pc:docMk/>
            <pc:sldMk cId="3853883339" sldId="282"/>
            <ac:spMk id="3" creationId="{DDC9C604-71A9-4A75-AB45-E44E02F0D985}"/>
          </ac:spMkLst>
        </pc:spChg>
        <pc:picChg chg="mod">
          <ac:chgData name="Jonathan Wyatt" userId="c3e1212f-7374-4739-8e9f-f13855138211" providerId="ADAL" clId="{EBBE8D78-A078-4DBC-8848-CE30C0299687}" dt="2026-07-14T15:53:14.443" v="16158" actId="14100"/>
          <ac:picMkLst>
            <pc:docMk/>
            <pc:sldMk cId="3853883339" sldId="282"/>
            <ac:picMk id="4" creationId="{74159AFD-C2C6-8C75-7389-308C957A286B}"/>
          </ac:picMkLst>
        </pc:picChg>
      </pc:sldChg>
      <pc:sldChg chg="addSp delSp modSp mod setBg delDesignElem">
        <pc:chgData name="Jonathan Wyatt" userId="c3e1212f-7374-4739-8e9f-f13855138211" providerId="ADAL" clId="{EBBE8D78-A078-4DBC-8848-CE30C0299687}" dt="2026-07-14T15:52:30.432" v="16143" actId="26606"/>
        <pc:sldMkLst>
          <pc:docMk/>
          <pc:sldMk cId="2567553238" sldId="285"/>
        </pc:sldMkLst>
        <pc:spChg chg="add">
          <ac:chgData name="Jonathan Wyatt" userId="c3e1212f-7374-4739-8e9f-f13855138211" providerId="ADAL" clId="{EBBE8D78-A078-4DBC-8848-CE30C0299687}" dt="2026-07-14T15:52:30.432" v="16143" actId="26606"/>
          <ac:spMkLst>
            <pc:docMk/>
            <pc:sldMk cId="2567553238" sldId="285"/>
            <ac:spMk id="9" creationId="{1DDC3EF6-2EA5-44B3-94C7-9DDA67A127D0}"/>
          </ac:spMkLst>
        </pc:spChg>
        <pc:spChg chg="add">
          <ac:chgData name="Jonathan Wyatt" userId="c3e1212f-7374-4739-8e9f-f13855138211" providerId="ADAL" clId="{EBBE8D78-A078-4DBC-8848-CE30C0299687}" dt="2026-07-14T15:52:30.432" v="16143" actId="26606"/>
          <ac:spMkLst>
            <pc:docMk/>
            <pc:sldMk cId="2567553238" sldId="285"/>
            <ac:spMk id="10" creationId="{87925A9A-E9FA-496E-9C09-7C2845E0062B}"/>
          </ac:spMkLst>
        </pc:spChg>
        <pc:spChg chg="add">
          <ac:chgData name="Jonathan Wyatt" userId="c3e1212f-7374-4739-8e9f-f13855138211" providerId="ADAL" clId="{EBBE8D78-A078-4DBC-8848-CE30C0299687}" dt="2026-07-14T15:52:30.432" v="16143" actId="26606"/>
          <ac:spMkLst>
            <pc:docMk/>
            <pc:sldMk cId="2567553238" sldId="285"/>
            <ac:spMk id="11" creationId="{2073ABB4-E164-4CBF-ADFF-25552BB7913B}"/>
          </ac:spMkLst>
        </pc:spChg>
        <pc:spChg chg="add del">
          <ac:chgData name="Jonathan Wyatt" userId="c3e1212f-7374-4739-8e9f-f13855138211" providerId="ADAL" clId="{EBBE8D78-A078-4DBC-8848-CE30C0299687}" dt="2026-07-14T15:45:03.302" v="16044"/>
          <ac:spMkLst>
            <pc:docMk/>
            <pc:sldMk cId="2567553238" sldId="285"/>
            <ac:spMk id="12" creationId="{1DDC3EF6-2EA5-44B3-94C7-9DDA67A127D0}"/>
          </ac:spMkLst>
        </pc:spChg>
        <pc:spChg chg="add">
          <ac:chgData name="Jonathan Wyatt" userId="c3e1212f-7374-4739-8e9f-f13855138211" providerId="ADAL" clId="{EBBE8D78-A078-4DBC-8848-CE30C0299687}" dt="2026-07-14T15:52:30.432" v="16143" actId="26606"/>
          <ac:spMkLst>
            <pc:docMk/>
            <pc:sldMk cId="2567553238" sldId="285"/>
            <ac:spMk id="13" creationId="{1259A422-0023-4292-8200-E080556F30F9}"/>
          </ac:spMkLst>
        </pc:spChg>
        <pc:spChg chg="add del">
          <ac:chgData name="Jonathan Wyatt" userId="c3e1212f-7374-4739-8e9f-f13855138211" providerId="ADAL" clId="{EBBE8D78-A078-4DBC-8848-CE30C0299687}" dt="2026-07-14T15:45:03.302" v="16044"/>
          <ac:spMkLst>
            <pc:docMk/>
            <pc:sldMk cId="2567553238" sldId="285"/>
            <ac:spMk id="14" creationId="{87925A9A-E9FA-496E-9C09-7C2845E0062B}"/>
          </ac:spMkLst>
        </pc:spChg>
        <pc:spChg chg="add">
          <ac:chgData name="Jonathan Wyatt" userId="c3e1212f-7374-4739-8e9f-f13855138211" providerId="ADAL" clId="{EBBE8D78-A078-4DBC-8848-CE30C0299687}" dt="2026-07-14T15:52:30.432" v="16143" actId="26606"/>
          <ac:spMkLst>
            <pc:docMk/>
            <pc:sldMk cId="2567553238" sldId="285"/>
            <ac:spMk id="15" creationId="{A2413CA5-4739-4BC9-8BB3-B0A4928D314F}"/>
          </ac:spMkLst>
        </pc:spChg>
        <pc:spChg chg="add del">
          <ac:chgData name="Jonathan Wyatt" userId="c3e1212f-7374-4739-8e9f-f13855138211" providerId="ADAL" clId="{EBBE8D78-A078-4DBC-8848-CE30C0299687}" dt="2026-07-14T15:45:03.302" v="16044"/>
          <ac:spMkLst>
            <pc:docMk/>
            <pc:sldMk cId="2567553238" sldId="285"/>
            <ac:spMk id="16" creationId="{2073ABB4-E164-4CBF-ADFF-25552BB7913B}"/>
          </ac:spMkLst>
        </pc:spChg>
        <pc:spChg chg="add del">
          <ac:chgData name="Jonathan Wyatt" userId="c3e1212f-7374-4739-8e9f-f13855138211" providerId="ADAL" clId="{EBBE8D78-A078-4DBC-8848-CE30C0299687}" dt="2026-07-14T15:45:03.302" v="16044"/>
          <ac:spMkLst>
            <pc:docMk/>
            <pc:sldMk cId="2567553238" sldId="285"/>
            <ac:spMk id="18" creationId="{1259A422-0023-4292-8200-E080556F30F9}"/>
          </ac:spMkLst>
        </pc:spChg>
        <pc:spChg chg="add del">
          <ac:chgData name="Jonathan Wyatt" userId="c3e1212f-7374-4739-8e9f-f13855138211" providerId="ADAL" clId="{EBBE8D78-A078-4DBC-8848-CE30C0299687}" dt="2026-07-14T15:45:03.302" v="16044"/>
          <ac:spMkLst>
            <pc:docMk/>
            <pc:sldMk cId="2567553238" sldId="285"/>
            <ac:spMk id="20" creationId="{A2413CA5-4739-4BC9-8BB3-B0A4928D314F}"/>
          </ac:spMkLst>
        </pc:spChg>
        <pc:picChg chg="mod">
          <ac:chgData name="Jonathan Wyatt" userId="c3e1212f-7374-4739-8e9f-f13855138211" providerId="ADAL" clId="{EBBE8D78-A078-4DBC-8848-CE30C0299687}" dt="2026-07-14T15:38:52.484" v="15961" actId="26606"/>
          <ac:picMkLst>
            <pc:docMk/>
            <pc:sldMk cId="2567553238" sldId="285"/>
            <ac:picMk id="7" creationId="{D8CD5D3D-BD4B-C119-320E-F055302A21AD}"/>
          </ac:picMkLst>
        </pc:picChg>
      </pc:sldChg>
      <pc:sldChg chg="addSp delSp modSp mod setBg setClrOvrMap delDesignElem modNotesTx">
        <pc:chgData name="Jonathan Wyatt" userId="c3e1212f-7374-4739-8e9f-f13855138211" providerId="ADAL" clId="{EBBE8D78-A078-4DBC-8848-CE30C0299687}" dt="2026-07-14T15:53:29.479" v="16161" actId="26606"/>
        <pc:sldMkLst>
          <pc:docMk/>
          <pc:sldMk cId="1011979096" sldId="286"/>
        </pc:sldMkLst>
        <pc:spChg chg="mod">
          <ac:chgData name="Jonathan Wyatt" userId="c3e1212f-7374-4739-8e9f-f13855138211" providerId="ADAL" clId="{EBBE8D78-A078-4DBC-8848-CE30C0299687}" dt="2026-07-14T15:53:29.479" v="16161" actId="26606"/>
          <ac:spMkLst>
            <pc:docMk/>
            <pc:sldMk cId="1011979096" sldId="286"/>
            <ac:spMk id="2" creationId="{D3367B07-9B5F-AC90-6459-209B0E870CE5}"/>
          </ac:spMkLst>
        </pc:spChg>
        <pc:spChg chg="mod">
          <ac:chgData name="Jonathan Wyatt" userId="c3e1212f-7374-4739-8e9f-f13855138211" providerId="ADAL" clId="{EBBE8D78-A078-4DBC-8848-CE30C0299687}" dt="2026-07-14T15:53:29.479" v="16161" actId="26606"/>
          <ac:spMkLst>
            <pc:docMk/>
            <pc:sldMk cId="1011979096" sldId="286"/>
            <ac:spMk id="3" creationId="{CBF58E6C-3358-62FF-435D-C3BBAC0E7C20}"/>
          </ac:spMkLst>
        </pc:spChg>
        <pc:spChg chg="add del">
          <ac:chgData name="Jonathan Wyatt" userId="c3e1212f-7374-4739-8e9f-f13855138211" providerId="ADAL" clId="{EBBE8D78-A078-4DBC-8848-CE30C0299687}" dt="2026-07-14T15:53:29.464" v="16160" actId="26606"/>
          <ac:spMkLst>
            <pc:docMk/>
            <pc:sldMk cId="1011979096" sldId="286"/>
            <ac:spMk id="7" creationId="{1BB56EB9-078F-4952-AC1F-149C7A0AE4D5}"/>
          </ac:spMkLst>
        </pc:spChg>
        <pc:spChg chg="add del">
          <ac:chgData name="Jonathan Wyatt" userId="c3e1212f-7374-4739-8e9f-f13855138211" providerId="ADAL" clId="{EBBE8D78-A078-4DBC-8848-CE30C0299687}" dt="2026-07-14T15:53:29.464" v="16160" actId="26606"/>
          <ac:spMkLst>
            <pc:docMk/>
            <pc:sldMk cId="1011979096" sldId="286"/>
            <ac:spMk id="8" creationId="{D3772EE4-ED5E-4D3A-A306-B22CF866786D}"/>
          </ac:spMkLst>
        </pc:spChg>
        <pc:spChg chg="add del">
          <ac:chgData name="Jonathan Wyatt" userId="c3e1212f-7374-4739-8e9f-f13855138211" providerId="ADAL" clId="{EBBE8D78-A078-4DBC-8848-CE30C0299687}" dt="2026-07-14T15:37:56.976" v="15938"/>
          <ac:spMkLst>
            <pc:docMk/>
            <pc:sldMk cId="1011979096" sldId="286"/>
            <ac:spMk id="9" creationId="{C0763A76-9F1C-4FC5-82B7-DD475DA461B2}"/>
          </ac:spMkLst>
        </pc:spChg>
        <pc:spChg chg="add del">
          <ac:chgData name="Jonathan Wyatt" userId="c3e1212f-7374-4739-8e9f-f13855138211" providerId="ADAL" clId="{EBBE8D78-A078-4DBC-8848-CE30C0299687}" dt="2026-07-14T15:45:03.302" v="16044"/>
          <ac:spMkLst>
            <pc:docMk/>
            <pc:sldMk cId="1011979096" sldId="286"/>
            <ac:spMk id="10" creationId="{88C97474-5879-4DB5-B4F3-F0357104BC8E}"/>
          </ac:spMkLst>
        </pc:spChg>
        <pc:spChg chg="add del">
          <ac:chgData name="Jonathan Wyatt" userId="c3e1212f-7374-4739-8e9f-f13855138211" providerId="ADAL" clId="{EBBE8D78-A078-4DBC-8848-CE30C0299687}" dt="2026-07-14T15:37:56.976" v="15938"/>
          <ac:spMkLst>
            <pc:docMk/>
            <pc:sldMk cId="1011979096" sldId="286"/>
            <ac:spMk id="11" creationId="{E81BF4F6-F2CF-4984-9D14-D6966D92F99F}"/>
          </ac:spMkLst>
        </pc:spChg>
        <pc:spChg chg="add del">
          <ac:chgData name="Jonathan Wyatt" userId="c3e1212f-7374-4739-8e9f-f13855138211" providerId="ADAL" clId="{EBBE8D78-A078-4DBC-8848-CE30C0299687}" dt="2026-07-14T15:45:03.302" v="16044"/>
          <ac:spMkLst>
            <pc:docMk/>
            <pc:sldMk cId="1011979096" sldId="286"/>
            <ac:spMk id="12" creationId="{9831CBB7-4817-4B54-A7F9-0AE2D0C47870}"/>
          </ac:spMkLst>
        </pc:spChg>
        <pc:spChg chg="add del">
          <ac:chgData name="Jonathan Wyatt" userId="c3e1212f-7374-4739-8e9f-f13855138211" providerId="ADAL" clId="{EBBE8D78-A078-4DBC-8848-CE30C0299687}" dt="2026-07-14T15:53:29.464" v="16160" actId="26606"/>
          <ac:spMkLst>
            <pc:docMk/>
            <pc:sldMk cId="1011979096" sldId="286"/>
            <ac:spMk id="13" creationId="{10058680-D07C-4893-B2B7-91543F18AB32}"/>
          </ac:spMkLst>
        </pc:spChg>
        <pc:spChg chg="add del">
          <ac:chgData name="Jonathan Wyatt" userId="c3e1212f-7374-4739-8e9f-f13855138211" providerId="ADAL" clId="{EBBE8D78-A078-4DBC-8848-CE30C0299687}" dt="2026-07-14T15:45:03.302" v="16044"/>
          <ac:spMkLst>
            <pc:docMk/>
            <pc:sldMk cId="1011979096" sldId="286"/>
            <ac:spMk id="14" creationId="{96BC321D-B05F-4857-8880-97F61B9B7858}"/>
          </ac:spMkLst>
        </pc:spChg>
        <pc:spChg chg="add del">
          <ac:chgData name="Jonathan Wyatt" userId="c3e1212f-7374-4739-8e9f-f13855138211" providerId="ADAL" clId="{EBBE8D78-A078-4DBC-8848-CE30C0299687}" dt="2026-07-14T15:53:29.464" v="16160" actId="26606"/>
          <ac:spMkLst>
            <pc:docMk/>
            <pc:sldMk cId="1011979096" sldId="286"/>
            <ac:spMk id="16" creationId="{7B42427A-0A1F-4A55-8705-D9179F1E0CFB}"/>
          </ac:spMkLst>
        </pc:spChg>
        <pc:spChg chg="add del">
          <ac:chgData name="Jonathan Wyatt" userId="c3e1212f-7374-4739-8e9f-f13855138211" providerId="ADAL" clId="{EBBE8D78-A078-4DBC-8848-CE30C0299687}" dt="2026-07-14T15:53:29.464" v="16160" actId="26606"/>
          <ac:spMkLst>
            <pc:docMk/>
            <pc:sldMk cId="1011979096" sldId="286"/>
            <ac:spMk id="18" creationId="{EE54A6FE-D8CB-48A3-900B-053D4EBD3B85}"/>
          </ac:spMkLst>
        </pc:spChg>
        <pc:spChg chg="add">
          <ac:chgData name="Jonathan Wyatt" userId="c3e1212f-7374-4739-8e9f-f13855138211" providerId="ADAL" clId="{EBBE8D78-A078-4DBC-8848-CE30C0299687}" dt="2026-07-14T15:53:29.479" v="16161" actId="26606"/>
          <ac:spMkLst>
            <pc:docMk/>
            <pc:sldMk cId="1011979096" sldId="286"/>
            <ac:spMk id="20" creationId="{88C97474-5879-4DB5-B4F3-F0357104BC8E}"/>
          </ac:spMkLst>
        </pc:spChg>
        <pc:spChg chg="add">
          <ac:chgData name="Jonathan Wyatt" userId="c3e1212f-7374-4739-8e9f-f13855138211" providerId="ADAL" clId="{EBBE8D78-A078-4DBC-8848-CE30C0299687}" dt="2026-07-14T15:53:29.479" v="16161" actId="26606"/>
          <ac:spMkLst>
            <pc:docMk/>
            <pc:sldMk cId="1011979096" sldId="286"/>
            <ac:spMk id="21" creationId="{7D2AF00E-D433-4047-863F-BCB69CEC3C35}"/>
          </ac:spMkLst>
        </pc:spChg>
        <pc:spChg chg="add">
          <ac:chgData name="Jonathan Wyatt" userId="c3e1212f-7374-4739-8e9f-f13855138211" providerId="ADAL" clId="{EBBE8D78-A078-4DBC-8848-CE30C0299687}" dt="2026-07-14T15:53:29.479" v="16161" actId="26606"/>
          <ac:spMkLst>
            <pc:docMk/>
            <pc:sldMk cId="1011979096" sldId="286"/>
            <ac:spMk id="22" creationId="{0997DBEA-6DFC-457A-9850-E535053549D6}"/>
          </ac:spMkLst>
        </pc:spChg>
        <pc:spChg chg="add">
          <ac:chgData name="Jonathan Wyatt" userId="c3e1212f-7374-4739-8e9f-f13855138211" providerId="ADAL" clId="{EBBE8D78-A078-4DBC-8848-CE30C0299687}" dt="2026-07-14T15:53:29.479" v="16161" actId="26606"/>
          <ac:spMkLst>
            <pc:docMk/>
            <pc:sldMk cId="1011979096" sldId="286"/>
            <ac:spMk id="23" creationId="{79446CF5-953A-4916-BFF4-F5558E5C2359}"/>
          </ac:spMkLst>
        </pc:spChg>
        <pc:spChg chg="add">
          <ac:chgData name="Jonathan Wyatt" userId="c3e1212f-7374-4739-8e9f-f13855138211" providerId="ADAL" clId="{EBBE8D78-A078-4DBC-8848-CE30C0299687}" dt="2026-07-14T15:53:29.479" v="16161" actId="26606"/>
          <ac:spMkLst>
            <pc:docMk/>
            <pc:sldMk cId="1011979096" sldId="286"/>
            <ac:spMk id="24" creationId="{477B945C-B433-4DFF-9A67-A5C9257E471C}"/>
          </ac:spMkLst>
        </pc:spChg>
        <pc:picChg chg="mod ord">
          <ac:chgData name="Jonathan Wyatt" userId="c3e1212f-7374-4739-8e9f-f13855138211" providerId="ADAL" clId="{EBBE8D78-A078-4DBC-8848-CE30C0299687}" dt="2026-07-14T15:53:29.479" v="16161" actId="26606"/>
          <ac:picMkLst>
            <pc:docMk/>
            <pc:sldMk cId="1011979096" sldId="286"/>
            <ac:picMk id="5" creationId="{76A1A765-9EB1-CE13-CCCF-55B22DAB938F}"/>
          </ac:picMkLst>
        </pc:picChg>
      </pc:sldChg>
      <pc:sldChg chg="addSp delSp delDesignElem">
        <pc:chgData name="Jonathan Wyatt" userId="c3e1212f-7374-4739-8e9f-f13855138211" providerId="ADAL" clId="{EBBE8D78-A078-4DBC-8848-CE30C0299687}" dt="2026-07-14T15:37:56.976" v="15938"/>
        <pc:sldMkLst>
          <pc:docMk/>
          <pc:sldMk cId="2186383487" sldId="287"/>
        </pc:sldMkLst>
        <pc:spChg chg="add del">
          <ac:chgData name="Jonathan Wyatt" userId="c3e1212f-7374-4739-8e9f-f13855138211" providerId="ADAL" clId="{EBBE8D78-A078-4DBC-8848-CE30C0299687}" dt="2026-07-14T15:37:56.976" v="15938"/>
          <ac:spMkLst>
            <pc:docMk/>
            <pc:sldMk cId="2186383487" sldId="287"/>
            <ac:spMk id="9" creationId="{6753252F-4873-4F63-801D-CC719279A7D5}"/>
          </ac:spMkLst>
        </pc:spChg>
        <pc:spChg chg="add del">
          <ac:chgData name="Jonathan Wyatt" userId="c3e1212f-7374-4739-8e9f-f13855138211" providerId="ADAL" clId="{EBBE8D78-A078-4DBC-8848-CE30C0299687}" dt="2026-07-14T15:37:56.976" v="15938"/>
          <ac:spMkLst>
            <pc:docMk/>
            <pc:sldMk cId="2186383487" sldId="287"/>
            <ac:spMk id="11" creationId="{047C8CCB-F95D-4249-92DD-651249D3535A}"/>
          </ac:spMkLst>
        </pc:spChg>
      </pc:sldChg>
      <pc:sldChg chg="addSp delSp modSp mod delDesignElem">
        <pc:chgData name="Jonathan Wyatt" userId="c3e1212f-7374-4739-8e9f-f13855138211" providerId="ADAL" clId="{EBBE8D78-A078-4DBC-8848-CE30C0299687}" dt="2026-07-14T15:55:06.844" v="16171" actId="26606"/>
        <pc:sldMkLst>
          <pc:docMk/>
          <pc:sldMk cId="1183370994" sldId="289"/>
        </pc:sldMkLst>
        <pc:spChg chg="mod ord">
          <ac:chgData name="Jonathan Wyatt" userId="c3e1212f-7374-4739-8e9f-f13855138211" providerId="ADAL" clId="{EBBE8D78-A078-4DBC-8848-CE30C0299687}" dt="2026-07-14T15:55:06.844" v="16171" actId="26606"/>
          <ac:spMkLst>
            <pc:docMk/>
            <pc:sldMk cId="1183370994" sldId="289"/>
            <ac:spMk id="2" creationId="{350E652C-53BA-06AA-D51A-38AA73C11899}"/>
          </ac:spMkLst>
        </pc:spChg>
        <pc:spChg chg="add del">
          <ac:chgData name="Jonathan Wyatt" userId="c3e1212f-7374-4739-8e9f-f13855138211" providerId="ADAL" clId="{EBBE8D78-A078-4DBC-8848-CE30C0299687}" dt="2026-07-14T15:45:03.302" v="16044"/>
          <ac:spMkLst>
            <pc:docMk/>
            <pc:sldMk cId="1183370994" sldId="289"/>
            <ac:spMk id="1028" creationId="{E6C8E6EB-4C59-429B-97E4-72A058CFC4FB}"/>
          </ac:spMkLst>
        </pc:spChg>
        <pc:spChg chg="add">
          <ac:chgData name="Jonathan Wyatt" userId="c3e1212f-7374-4739-8e9f-f13855138211" providerId="ADAL" clId="{EBBE8D78-A078-4DBC-8848-CE30C0299687}" dt="2026-07-14T15:55:06.844" v="16171" actId="26606"/>
          <ac:spMkLst>
            <pc:docMk/>
            <pc:sldMk cId="1183370994" sldId="289"/>
            <ac:spMk id="1029" creationId="{DD651B61-325E-4E73-8445-38B0DE8AAAB6}"/>
          </ac:spMkLst>
        </pc:spChg>
        <pc:spChg chg="add">
          <ac:chgData name="Jonathan Wyatt" userId="c3e1212f-7374-4739-8e9f-f13855138211" providerId="ADAL" clId="{EBBE8D78-A078-4DBC-8848-CE30C0299687}" dt="2026-07-14T15:55:06.844" v="16171" actId="26606"/>
          <ac:spMkLst>
            <pc:docMk/>
            <pc:sldMk cId="1183370994" sldId="289"/>
            <ac:spMk id="1030" creationId="{B42E5253-D3AC-4AC2-B766-8B34F13C2F5E}"/>
          </ac:spMkLst>
        </pc:spChg>
        <pc:spChg chg="add del">
          <ac:chgData name="Jonathan Wyatt" userId="c3e1212f-7374-4739-8e9f-f13855138211" providerId="ADAL" clId="{EBBE8D78-A078-4DBC-8848-CE30C0299687}" dt="2026-07-14T15:37:56.976" v="15938"/>
          <ac:spMkLst>
            <pc:docMk/>
            <pc:sldMk cId="1183370994" sldId="289"/>
            <ac:spMk id="1031" creationId="{D4771268-CB57-404A-9271-370EB28F6090}"/>
          </ac:spMkLst>
        </pc:spChg>
        <pc:spChg chg="add">
          <ac:chgData name="Jonathan Wyatt" userId="c3e1212f-7374-4739-8e9f-f13855138211" providerId="ADAL" clId="{EBBE8D78-A078-4DBC-8848-CE30C0299687}" dt="2026-07-14T15:55:06.844" v="16171" actId="26606"/>
          <ac:spMkLst>
            <pc:docMk/>
            <pc:sldMk cId="1183370994" sldId="289"/>
            <ac:spMk id="1032" creationId="{10AE8D57-436A-4073-9A75-15BB5949F8B4}"/>
          </ac:spMkLst>
        </pc:spChg>
        <pc:spChg chg="add del">
          <ac:chgData name="Jonathan Wyatt" userId="c3e1212f-7374-4739-8e9f-f13855138211" providerId="ADAL" clId="{EBBE8D78-A078-4DBC-8848-CE30C0299687}" dt="2026-07-14T15:45:03.302" v="16044"/>
          <ac:spMkLst>
            <pc:docMk/>
            <pc:sldMk cId="1183370994" sldId="289"/>
            <ac:spMk id="1033" creationId="{B5B90362-AFCC-46A9-B41C-A257A8C5B314}"/>
          </ac:spMkLst>
        </pc:spChg>
        <pc:spChg chg="add">
          <ac:chgData name="Jonathan Wyatt" userId="c3e1212f-7374-4739-8e9f-f13855138211" providerId="ADAL" clId="{EBBE8D78-A078-4DBC-8848-CE30C0299687}" dt="2026-07-14T15:55:06.844" v="16171" actId="26606"/>
          <ac:spMkLst>
            <pc:docMk/>
            <pc:sldMk cId="1183370994" sldId="289"/>
            <ac:spMk id="1034" creationId="{E2852671-8EB6-4EAF-8AF8-65CF3FD66456}"/>
          </ac:spMkLst>
        </pc:spChg>
        <pc:spChg chg="add del">
          <ac:chgData name="Jonathan Wyatt" userId="c3e1212f-7374-4739-8e9f-f13855138211" providerId="ADAL" clId="{EBBE8D78-A078-4DBC-8848-CE30C0299687}" dt="2026-07-14T15:45:03.302" v="16044"/>
          <ac:spMkLst>
            <pc:docMk/>
            <pc:sldMk cId="1183370994" sldId="289"/>
            <ac:spMk id="1035" creationId="{F71EF7F1-38BA-471D-8CD4-2A9AE8E35527}"/>
          </ac:spMkLst>
        </pc:spChg>
        <pc:spChg chg="add">
          <ac:chgData name="Jonathan Wyatt" userId="c3e1212f-7374-4739-8e9f-f13855138211" providerId="ADAL" clId="{EBBE8D78-A078-4DBC-8848-CE30C0299687}" dt="2026-07-14T15:55:06.844" v="16171" actId="26606"/>
          <ac:spMkLst>
            <pc:docMk/>
            <pc:sldMk cId="1183370994" sldId="289"/>
            <ac:spMk id="1036" creationId="{7C427EA3-1645-4B27-A5C2-55E8E24C665F}"/>
          </ac:spMkLst>
        </pc:spChg>
        <pc:spChg chg="add del">
          <ac:chgData name="Jonathan Wyatt" userId="c3e1212f-7374-4739-8e9f-f13855138211" providerId="ADAL" clId="{EBBE8D78-A078-4DBC-8848-CE30C0299687}" dt="2026-07-14T15:45:03.302" v="16044"/>
          <ac:spMkLst>
            <pc:docMk/>
            <pc:sldMk cId="1183370994" sldId="289"/>
            <ac:spMk id="1037" creationId="{C0524398-BFB4-4C4A-8317-83B8729F9B26}"/>
          </ac:spMkLst>
        </pc:spChg>
        <pc:spChg chg="add">
          <ac:chgData name="Jonathan Wyatt" userId="c3e1212f-7374-4739-8e9f-f13855138211" providerId="ADAL" clId="{EBBE8D78-A078-4DBC-8848-CE30C0299687}" dt="2026-07-14T15:55:06.844" v="16171" actId="26606"/>
          <ac:spMkLst>
            <pc:docMk/>
            <pc:sldMk cId="1183370994" sldId="289"/>
            <ac:spMk id="1038" creationId="{885CDBF6-7B87-4A58-92CA-E887CA36AF04}"/>
          </ac:spMkLst>
        </pc:spChg>
        <pc:spChg chg="add del">
          <ac:chgData name="Jonathan Wyatt" userId="c3e1212f-7374-4739-8e9f-f13855138211" providerId="ADAL" clId="{EBBE8D78-A078-4DBC-8848-CE30C0299687}" dt="2026-07-14T15:45:03.302" v="16044"/>
          <ac:spMkLst>
            <pc:docMk/>
            <pc:sldMk cId="1183370994" sldId="289"/>
            <ac:spMk id="1039" creationId="{42D4960A-896E-4F6B-BF65-B4662AC9DEB6}"/>
          </ac:spMkLst>
        </pc:spChg>
        <pc:spChg chg="add">
          <ac:chgData name="Jonathan Wyatt" userId="c3e1212f-7374-4739-8e9f-f13855138211" providerId="ADAL" clId="{EBBE8D78-A078-4DBC-8848-CE30C0299687}" dt="2026-07-14T15:55:06.844" v="16171" actId="26606"/>
          <ac:spMkLst>
            <pc:docMk/>
            <pc:sldMk cId="1183370994" sldId="289"/>
            <ac:spMk id="1040" creationId="{6BFF2B2E-1CF1-403F-BB44-3F9C3E7F67FF}"/>
          </ac:spMkLst>
        </pc:spChg>
        <pc:spChg chg="add del">
          <ac:chgData name="Jonathan Wyatt" userId="c3e1212f-7374-4739-8e9f-f13855138211" providerId="ADAL" clId="{EBBE8D78-A078-4DBC-8848-CE30C0299687}" dt="2026-07-14T15:45:03.302" v="16044"/>
          <ac:spMkLst>
            <pc:docMk/>
            <pc:sldMk cId="1183370994" sldId="289"/>
            <ac:spMk id="1041" creationId="{5684944A-8803-462C-84C5-4576C56A7758}"/>
          </ac:spMkLst>
        </pc:spChg>
        <pc:spChg chg="add del">
          <ac:chgData name="Jonathan Wyatt" userId="c3e1212f-7374-4739-8e9f-f13855138211" providerId="ADAL" clId="{EBBE8D78-A078-4DBC-8848-CE30C0299687}" dt="2026-07-14T15:45:03.302" v="16044"/>
          <ac:spMkLst>
            <pc:docMk/>
            <pc:sldMk cId="1183370994" sldId="289"/>
            <ac:spMk id="1043" creationId="{E07F3B49-8C20-42F5-831D-59306D05F667}"/>
          </ac:spMkLst>
        </pc:spChg>
        <pc:spChg chg="add">
          <ac:chgData name="Jonathan Wyatt" userId="c3e1212f-7374-4739-8e9f-f13855138211" providerId="ADAL" clId="{EBBE8D78-A078-4DBC-8848-CE30C0299687}" dt="2026-07-14T15:55:06.844" v="16171" actId="26606"/>
          <ac:spMkLst>
            <pc:docMk/>
            <pc:sldMk cId="1183370994" sldId="289"/>
            <ac:spMk id="1045" creationId="{9D8B4D3C-0DE0-43B9-B032-32B536B96D02}"/>
          </ac:spMkLst>
        </pc:spChg>
        <pc:spChg chg="add">
          <ac:chgData name="Jonathan Wyatt" userId="c3e1212f-7374-4739-8e9f-f13855138211" providerId="ADAL" clId="{EBBE8D78-A078-4DBC-8848-CE30C0299687}" dt="2026-07-14T15:55:06.844" v="16171" actId="26606"/>
          <ac:spMkLst>
            <pc:docMk/>
            <pc:sldMk cId="1183370994" sldId="289"/>
            <ac:spMk id="1047" creationId="{707788D3-E467-4E25-A5E9-FD41795BD551}"/>
          </ac:spMkLst>
        </pc:spChg>
        <pc:picChg chg="mod">
          <ac:chgData name="Jonathan Wyatt" userId="c3e1212f-7374-4739-8e9f-f13855138211" providerId="ADAL" clId="{EBBE8D78-A078-4DBC-8848-CE30C0299687}" dt="2026-07-14T15:39:41.515" v="15966" actId="26606"/>
          <ac:picMkLst>
            <pc:docMk/>
            <pc:sldMk cId="1183370994" sldId="289"/>
            <ac:picMk id="1026" creationId="{2600983D-BD48-8739-FF2D-BC2936FAC57A}"/>
          </ac:picMkLst>
        </pc:picChg>
      </pc:sldChg>
      <pc:sldChg chg="addSp delSp modSp mod setBg setClrOvrMap">
        <pc:chgData name="Jonathan Wyatt" userId="c3e1212f-7374-4739-8e9f-f13855138211" providerId="ADAL" clId="{EBBE8D78-A078-4DBC-8848-CE30C0299687}" dt="2026-07-14T15:51:59.338" v="16138" actId="26606"/>
        <pc:sldMkLst>
          <pc:docMk/>
          <pc:sldMk cId="3168367487" sldId="293"/>
        </pc:sldMkLst>
        <pc:spChg chg="mod">
          <ac:chgData name="Jonathan Wyatt" userId="c3e1212f-7374-4739-8e9f-f13855138211" providerId="ADAL" clId="{EBBE8D78-A078-4DBC-8848-CE30C0299687}" dt="2026-07-14T15:51:59.338" v="16138" actId="26606"/>
          <ac:spMkLst>
            <pc:docMk/>
            <pc:sldMk cId="3168367487" sldId="293"/>
            <ac:spMk id="2" creationId="{2F2447C0-718C-EDF5-5C5C-B380CF8A60A9}"/>
          </ac:spMkLst>
        </pc:spChg>
        <pc:spChg chg="del mod">
          <ac:chgData name="Jonathan Wyatt" userId="c3e1212f-7374-4739-8e9f-f13855138211" providerId="ADAL" clId="{EBBE8D78-A078-4DBC-8848-CE30C0299687}" dt="2026-07-14T15:51:59.338" v="16138" actId="26606"/>
          <ac:spMkLst>
            <pc:docMk/>
            <pc:sldMk cId="3168367487" sldId="293"/>
            <ac:spMk id="3" creationId="{CF9E8DA4-3F14-222F-120D-49B861E0F799}"/>
          </ac:spMkLst>
        </pc:spChg>
        <pc:spChg chg="add">
          <ac:chgData name="Jonathan Wyatt" userId="c3e1212f-7374-4739-8e9f-f13855138211" providerId="ADAL" clId="{EBBE8D78-A078-4DBC-8848-CE30C0299687}" dt="2026-07-14T15:51:59.338" v="16138" actId="26606"/>
          <ac:spMkLst>
            <pc:docMk/>
            <pc:sldMk cId="3168367487" sldId="293"/>
            <ac:spMk id="9" creationId="{F92989FB-1024-49B7-BDF1-B3CE27D48623}"/>
          </ac:spMkLst>
        </pc:spChg>
        <pc:spChg chg="add">
          <ac:chgData name="Jonathan Wyatt" userId="c3e1212f-7374-4739-8e9f-f13855138211" providerId="ADAL" clId="{EBBE8D78-A078-4DBC-8848-CE30C0299687}" dt="2026-07-14T15:51:59.338" v="16138" actId="26606"/>
          <ac:spMkLst>
            <pc:docMk/>
            <pc:sldMk cId="3168367487" sldId="293"/>
            <ac:spMk id="11" creationId="{2987D6F4-EC95-4EF1-A8AD-4B70386CEEC7}"/>
          </ac:spMkLst>
        </pc:spChg>
        <pc:spChg chg="add">
          <ac:chgData name="Jonathan Wyatt" userId="c3e1212f-7374-4739-8e9f-f13855138211" providerId="ADAL" clId="{EBBE8D78-A078-4DBC-8848-CE30C0299687}" dt="2026-07-14T15:51:59.338" v="16138" actId="26606"/>
          <ac:spMkLst>
            <pc:docMk/>
            <pc:sldMk cId="3168367487" sldId="293"/>
            <ac:spMk id="13" creationId="{F5F792DF-9D0A-4DB6-9A9E-7312F5A7E87D}"/>
          </ac:spMkLst>
        </pc:spChg>
        <pc:spChg chg="add">
          <ac:chgData name="Jonathan Wyatt" userId="c3e1212f-7374-4739-8e9f-f13855138211" providerId="ADAL" clId="{EBBE8D78-A078-4DBC-8848-CE30C0299687}" dt="2026-07-14T15:51:59.338" v="16138" actId="26606"/>
          <ac:spMkLst>
            <pc:docMk/>
            <pc:sldMk cId="3168367487" sldId="293"/>
            <ac:spMk id="15" creationId="{7BC7EA7B-802E-41F4-8926-C4475287AA31}"/>
          </ac:spMkLst>
        </pc:spChg>
        <pc:graphicFrameChg chg="add">
          <ac:chgData name="Jonathan Wyatt" userId="c3e1212f-7374-4739-8e9f-f13855138211" providerId="ADAL" clId="{EBBE8D78-A078-4DBC-8848-CE30C0299687}" dt="2026-07-14T15:51:59.338" v="16138" actId="26606"/>
          <ac:graphicFrameMkLst>
            <pc:docMk/>
            <pc:sldMk cId="3168367487" sldId="293"/>
            <ac:graphicFrameMk id="5" creationId="{A1DCA4DF-7632-0E95-4A46-9DCC78931F5C}"/>
          </ac:graphicFrameMkLst>
        </pc:graphicFrameChg>
      </pc:sldChg>
      <pc:sldChg chg="addSp delSp modSp mod setBg delDesignElem">
        <pc:chgData name="Jonathan Wyatt" userId="c3e1212f-7374-4739-8e9f-f13855138211" providerId="ADAL" clId="{EBBE8D78-A078-4DBC-8848-CE30C0299687}" dt="2026-07-14T15:48:44.019" v="16110"/>
        <pc:sldMkLst>
          <pc:docMk/>
          <pc:sldMk cId="3925236978" sldId="296"/>
        </pc:sldMkLst>
        <pc:spChg chg="mod">
          <ac:chgData name="Jonathan Wyatt" userId="c3e1212f-7374-4739-8e9f-f13855138211" providerId="ADAL" clId="{EBBE8D78-A078-4DBC-8848-CE30C0299687}" dt="2026-07-14T15:48:44.019" v="16110"/>
          <ac:spMkLst>
            <pc:docMk/>
            <pc:sldMk cId="3925236978" sldId="296"/>
            <ac:spMk id="2" creationId="{B8D57E53-272F-8EE4-B359-272D9BCF39BE}"/>
          </ac:spMkLst>
        </pc:spChg>
        <pc:spChg chg="del">
          <ac:chgData name="Jonathan Wyatt" userId="c3e1212f-7374-4739-8e9f-f13855138211" providerId="ADAL" clId="{EBBE8D78-A078-4DBC-8848-CE30C0299687}" dt="2026-07-14T15:38:07.996" v="15950"/>
          <ac:spMkLst>
            <pc:docMk/>
            <pc:sldMk cId="3925236978" sldId="296"/>
            <ac:spMk id="20" creationId="{F92989FB-1024-49B7-BDF1-B3CE27D48623}"/>
          </ac:spMkLst>
        </pc:spChg>
        <pc:spChg chg="del">
          <ac:chgData name="Jonathan Wyatt" userId="c3e1212f-7374-4739-8e9f-f13855138211" providerId="ADAL" clId="{EBBE8D78-A078-4DBC-8848-CE30C0299687}" dt="2026-07-14T15:38:07.996" v="15950"/>
          <ac:spMkLst>
            <pc:docMk/>
            <pc:sldMk cId="3925236978" sldId="296"/>
            <ac:spMk id="21" creationId="{2987D6F4-EC95-4EF1-A8AD-4B70386CEEC7}"/>
          </ac:spMkLst>
        </pc:spChg>
        <pc:spChg chg="del">
          <ac:chgData name="Jonathan Wyatt" userId="c3e1212f-7374-4739-8e9f-f13855138211" providerId="ADAL" clId="{EBBE8D78-A078-4DBC-8848-CE30C0299687}" dt="2026-07-14T15:38:07.996" v="15950"/>
          <ac:spMkLst>
            <pc:docMk/>
            <pc:sldMk cId="3925236978" sldId="296"/>
            <ac:spMk id="22" creationId="{F5F792DF-9D0A-4DB6-9A9E-7312F5A7E87D}"/>
          </ac:spMkLst>
        </pc:spChg>
        <pc:spChg chg="del">
          <ac:chgData name="Jonathan Wyatt" userId="c3e1212f-7374-4739-8e9f-f13855138211" providerId="ADAL" clId="{EBBE8D78-A078-4DBC-8848-CE30C0299687}" dt="2026-07-14T15:38:07.996" v="15950"/>
          <ac:spMkLst>
            <pc:docMk/>
            <pc:sldMk cId="3925236978" sldId="296"/>
            <ac:spMk id="23" creationId="{7BC7EA7B-802E-41F4-8926-C4475287AA31}"/>
          </ac:spMkLst>
        </pc:spChg>
        <pc:spChg chg="add del">
          <ac:chgData name="Jonathan Wyatt" userId="c3e1212f-7374-4739-8e9f-f13855138211" providerId="ADAL" clId="{EBBE8D78-A078-4DBC-8848-CE30C0299687}" dt="2026-07-14T15:45:03.302" v="16044"/>
          <ac:spMkLst>
            <pc:docMk/>
            <pc:sldMk cId="3925236978" sldId="296"/>
            <ac:spMk id="29" creationId="{BFABBCE0-E08C-4BBE-9FD2-E2B253D4D5F2}"/>
          </ac:spMkLst>
        </pc:spChg>
        <pc:spChg chg="add del">
          <ac:chgData name="Jonathan Wyatt" userId="c3e1212f-7374-4739-8e9f-f13855138211" providerId="ADAL" clId="{EBBE8D78-A078-4DBC-8848-CE30C0299687}" dt="2026-07-14T15:45:03.302" v="16044"/>
          <ac:spMkLst>
            <pc:docMk/>
            <pc:sldMk cId="3925236978" sldId="296"/>
            <ac:spMk id="31" creationId="{FF426BAC-43D6-468E-B6FF-167034D5CE43}"/>
          </ac:spMkLst>
        </pc:spChg>
        <pc:spChg chg="add del">
          <ac:chgData name="Jonathan Wyatt" userId="c3e1212f-7374-4739-8e9f-f13855138211" providerId="ADAL" clId="{EBBE8D78-A078-4DBC-8848-CE30C0299687}" dt="2026-07-14T15:45:03.302" v="16044"/>
          <ac:spMkLst>
            <pc:docMk/>
            <pc:sldMk cId="3925236978" sldId="296"/>
            <ac:spMk id="33" creationId="{FB02D80E-5995-4C54-8387-5893C2C89473}"/>
          </ac:spMkLst>
        </pc:spChg>
        <pc:spChg chg="add del">
          <ac:chgData name="Jonathan Wyatt" userId="c3e1212f-7374-4739-8e9f-f13855138211" providerId="ADAL" clId="{EBBE8D78-A078-4DBC-8848-CE30C0299687}" dt="2026-07-14T15:45:03.302" v="16044"/>
          <ac:spMkLst>
            <pc:docMk/>
            <pc:sldMk cId="3925236978" sldId="296"/>
            <ac:spMk id="35" creationId="{896083C8-1401-4950-AF56-E2FAFE42D656}"/>
          </ac:spMkLst>
        </pc:spChg>
        <pc:graphicFrameChg chg="mod modGraphic">
          <ac:chgData name="Jonathan Wyatt" userId="c3e1212f-7374-4739-8e9f-f13855138211" providerId="ADAL" clId="{EBBE8D78-A078-4DBC-8848-CE30C0299687}" dt="2026-07-14T15:39:50.017" v="15967" actId="26606"/>
          <ac:graphicFrameMkLst>
            <pc:docMk/>
            <pc:sldMk cId="3925236978" sldId="296"/>
            <ac:graphicFrameMk id="24" creationId="{734D4704-4442-823F-67C3-07399D72FBD3}"/>
          </ac:graphicFrameMkLst>
        </pc:graphicFrameChg>
      </pc:sldChg>
      <pc:sldChg chg="addSp delSp modSp mod delDesignElem">
        <pc:chgData name="Jonathan Wyatt" userId="c3e1212f-7374-4739-8e9f-f13855138211" providerId="ADAL" clId="{EBBE8D78-A078-4DBC-8848-CE30C0299687}" dt="2026-07-14T15:53:33.278" v="16162" actId="26606"/>
        <pc:sldMkLst>
          <pc:docMk/>
          <pc:sldMk cId="1845792851" sldId="297"/>
        </pc:sldMkLst>
        <pc:spChg chg="mod">
          <ac:chgData name="Jonathan Wyatt" userId="c3e1212f-7374-4739-8e9f-f13855138211" providerId="ADAL" clId="{EBBE8D78-A078-4DBC-8848-CE30C0299687}" dt="2026-07-14T15:48:42.328" v="16109"/>
          <ac:spMkLst>
            <pc:docMk/>
            <pc:sldMk cId="1845792851" sldId="297"/>
            <ac:spMk id="3" creationId="{61BF07E0-0D50-F058-B36B-5DD6F58A816F}"/>
          </ac:spMkLst>
        </pc:spChg>
        <pc:spChg chg="add del">
          <ac:chgData name="Jonathan Wyatt" userId="c3e1212f-7374-4739-8e9f-f13855138211" providerId="ADAL" clId="{EBBE8D78-A078-4DBC-8848-CE30C0299687}" dt="2026-07-14T15:45:03.302" v="16044"/>
          <ac:spMkLst>
            <pc:docMk/>
            <pc:sldMk cId="1845792851" sldId="297"/>
            <ac:spMk id="10248" creationId="{7B34D440-E359-4CB9-B8E8-81977A860306}"/>
          </ac:spMkLst>
        </pc:spChg>
        <pc:spChg chg="add del">
          <ac:chgData name="Jonathan Wyatt" userId="c3e1212f-7374-4739-8e9f-f13855138211" providerId="ADAL" clId="{EBBE8D78-A078-4DBC-8848-CE30C0299687}" dt="2026-07-14T15:45:03.302" v="16044"/>
          <ac:spMkLst>
            <pc:docMk/>
            <pc:sldMk cId="1845792851" sldId="297"/>
            <ac:spMk id="10249" creationId="{1B8F5A0E-5428-4604-A0F3-2224BE8709A1}"/>
          </ac:spMkLst>
        </pc:spChg>
        <pc:spChg chg="add del">
          <ac:chgData name="Jonathan Wyatt" userId="c3e1212f-7374-4739-8e9f-f13855138211" providerId="ADAL" clId="{EBBE8D78-A078-4DBC-8848-CE30C0299687}" dt="2026-07-14T15:45:03.302" v="16044"/>
          <ac:spMkLst>
            <pc:docMk/>
            <pc:sldMk cId="1845792851" sldId="297"/>
            <ac:spMk id="10250" creationId="{1C3A0919-B9D6-44E1-A436-5307E792DB15}"/>
          </ac:spMkLst>
        </pc:spChg>
        <pc:spChg chg="del">
          <ac:chgData name="Jonathan Wyatt" userId="c3e1212f-7374-4739-8e9f-f13855138211" providerId="ADAL" clId="{EBBE8D78-A078-4DBC-8848-CE30C0299687}" dt="2026-07-14T15:38:07.996" v="15950"/>
          <ac:spMkLst>
            <pc:docMk/>
            <pc:sldMk cId="1845792851" sldId="297"/>
            <ac:spMk id="10251" creationId="{7B34D440-E359-4CB9-B8E8-81977A860306}"/>
          </ac:spMkLst>
        </pc:spChg>
        <pc:spChg chg="add del">
          <ac:chgData name="Jonathan Wyatt" userId="c3e1212f-7374-4739-8e9f-f13855138211" providerId="ADAL" clId="{EBBE8D78-A078-4DBC-8848-CE30C0299687}" dt="2026-07-14T15:45:03.302" v="16044"/>
          <ac:spMkLst>
            <pc:docMk/>
            <pc:sldMk cId="1845792851" sldId="297"/>
            <ac:spMk id="10252" creationId="{D288FC14-B788-4FBC-9C5E-BC4892F579B0}"/>
          </ac:spMkLst>
        </pc:spChg>
        <pc:spChg chg="del">
          <ac:chgData name="Jonathan Wyatt" userId="c3e1212f-7374-4739-8e9f-f13855138211" providerId="ADAL" clId="{EBBE8D78-A078-4DBC-8848-CE30C0299687}" dt="2026-07-14T15:38:07.996" v="15950"/>
          <ac:spMkLst>
            <pc:docMk/>
            <pc:sldMk cId="1845792851" sldId="297"/>
            <ac:spMk id="10253" creationId="{1B8F5A0E-5428-4604-A0F3-2224BE8709A1}"/>
          </ac:spMkLst>
        </pc:spChg>
        <pc:spChg chg="add">
          <ac:chgData name="Jonathan Wyatt" userId="c3e1212f-7374-4739-8e9f-f13855138211" providerId="ADAL" clId="{EBBE8D78-A078-4DBC-8848-CE30C0299687}" dt="2026-07-14T15:53:33.278" v="16162" actId="26606"/>
          <ac:spMkLst>
            <pc:docMk/>
            <pc:sldMk cId="1845792851" sldId="297"/>
            <ac:spMk id="10254" creationId="{7B34D440-E359-4CB9-B8E8-81977A860306}"/>
          </ac:spMkLst>
        </pc:spChg>
        <pc:spChg chg="del">
          <ac:chgData name="Jonathan Wyatt" userId="c3e1212f-7374-4739-8e9f-f13855138211" providerId="ADAL" clId="{EBBE8D78-A078-4DBC-8848-CE30C0299687}" dt="2026-07-14T15:38:07.996" v="15950"/>
          <ac:spMkLst>
            <pc:docMk/>
            <pc:sldMk cId="1845792851" sldId="297"/>
            <ac:spMk id="10255" creationId="{1C3A0919-B9D6-44E1-A436-5307E792DB15}"/>
          </ac:spMkLst>
        </pc:spChg>
        <pc:spChg chg="add">
          <ac:chgData name="Jonathan Wyatt" userId="c3e1212f-7374-4739-8e9f-f13855138211" providerId="ADAL" clId="{EBBE8D78-A078-4DBC-8848-CE30C0299687}" dt="2026-07-14T15:53:33.278" v="16162" actId="26606"/>
          <ac:spMkLst>
            <pc:docMk/>
            <pc:sldMk cId="1845792851" sldId="297"/>
            <ac:spMk id="10256" creationId="{1B8F5A0E-5428-4604-A0F3-2224BE8709A1}"/>
          </ac:spMkLst>
        </pc:spChg>
        <pc:spChg chg="del">
          <ac:chgData name="Jonathan Wyatt" userId="c3e1212f-7374-4739-8e9f-f13855138211" providerId="ADAL" clId="{EBBE8D78-A078-4DBC-8848-CE30C0299687}" dt="2026-07-14T15:38:07.996" v="15950"/>
          <ac:spMkLst>
            <pc:docMk/>
            <pc:sldMk cId="1845792851" sldId="297"/>
            <ac:spMk id="10257" creationId="{D288FC14-B788-4FBC-9C5E-BC4892F579B0}"/>
          </ac:spMkLst>
        </pc:spChg>
        <pc:spChg chg="add">
          <ac:chgData name="Jonathan Wyatt" userId="c3e1212f-7374-4739-8e9f-f13855138211" providerId="ADAL" clId="{EBBE8D78-A078-4DBC-8848-CE30C0299687}" dt="2026-07-14T15:53:33.278" v="16162" actId="26606"/>
          <ac:spMkLst>
            <pc:docMk/>
            <pc:sldMk cId="1845792851" sldId="297"/>
            <ac:spMk id="10258" creationId="{1C3A0919-B9D6-44E1-A436-5307E792DB15}"/>
          </ac:spMkLst>
        </pc:spChg>
        <pc:spChg chg="add">
          <ac:chgData name="Jonathan Wyatt" userId="c3e1212f-7374-4739-8e9f-f13855138211" providerId="ADAL" clId="{EBBE8D78-A078-4DBC-8848-CE30C0299687}" dt="2026-07-14T15:53:33.278" v="16162" actId="26606"/>
          <ac:spMkLst>
            <pc:docMk/>
            <pc:sldMk cId="1845792851" sldId="297"/>
            <ac:spMk id="10259" creationId="{D288FC14-B788-4FBC-9C5E-BC4892F579B0}"/>
          </ac:spMkLst>
        </pc:spChg>
      </pc:sldChg>
      <pc:sldChg chg="addSp delSp modSp mod delDesignElem modNotesTx">
        <pc:chgData name="Jonathan Wyatt" userId="c3e1212f-7374-4739-8e9f-f13855138211" providerId="ADAL" clId="{EBBE8D78-A078-4DBC-8848-CE30C0299687}" dt="2026-07-14T15:48:44.019" v="16110"/>
        <pc:sldMkLst>
          <pc:docMk/>
          <pc:sldMk cId="3355471364" sldId="298"/>
        </pc:sldMkLst>
        <pc:spChg chg="mod">
          <ac:chgData name="Jonathan Wyatt" userId="c3e1212f-7374-4739-8e9f-f13855138211" providerId="ADAL" clId="{EBBE8D78-A078-4DBC-8848-CE30C0299687}" dt="2026-07-14T15:48:44.019" v="16110"/>
          <ac:spMkLst>
            <pc:docMk/>
            <pc:sldMk cId="3355471364" sldId="298"/>
            <ac:spMk id="2" creationId="{734405F5-A225-59F9-96F6-68C904259F73}"/>
          </ac:spMkLst>
        </pc:spChg>
        <pc:spChg chg="add del">
          <ac:chgData name="Jonathan Wyatt" userId="c3e1212f-7374-4739-8e9f-f13855138211" providerId="ADAL" clId="{EBBE8D78-A078-4DBC-8848-CE30C0299687}" dt="2026-07-14T15:37:56.976" v="15938"/>
          <ac:spMkLst>
            <pc:docMk/>
            <pc:sldMk cId="3355471364" sldId="298"/>
            <ac:spMk id="9" creationId="{BACC6370-2D7E-4714-9D71-7542949D7D5D}"/>
          </ac:spMkLst>
        </pc:spChg>
        <pc:spChg chg="add del">
          <ac:chgData name="Jonathan Wyatt" userId="c3e1212f-7374-4739-8e9f-f13855138211" providerId="ADAL" clId="{EBBE8D78-A078-4DBC-8848-CE30C0299687}" dt="2026-07-14T15:37:56.976" v="15938"/>
          <ac:spMkLst>
            <pc:docMk/>
            <pc:sldMk cId="3355471364" sldId="298"/>
            <ac:spMk id="11" creationId="{F68B3F68-107C-434F-AA38-110D5EA91B85}"/>
          </ac:spMkLst>
        </pc:spChg>
        <pc:spChg chg="add del">
          <ac:chgData name="Jonathan Wyatt" userId="c3e1212f-7374-4739-8e9f-f13855138211" providerId="ADAL" clId="{EBBE8D78-A078-4DBC-8848-CE30C0299687}" dt="2026-07-14T15:37:56.976" v="15938"/>
          <ac:spMkLst>
            <pc:docMk/>
            <pc:sldMk cId="3355471364" sldId="298"/>
            <ac:spMk id="13" creationId="{AAD0DBB9-1A4B-4391-81D4-CB19F9AB918A}"/>
          </ac:spMkLst>
        </pc:spChg>
        <pc:spChg chg="add del">
          <ac:chgData name="Jonathan Wyatt" userId="c3e1212f-7374-4739-8e9f-f13855138211" providerId="ADAL" clId="{EBBE8D78-A078-4DBC-8848-CE30C0299687}" dt="2026-07-14T15:37:56.976" v="15938"/>
          <ac:spMkLst>
            <pc:docMk/>
            <pc:sldMk cId="3355471364" sldId="298"/>
            <ac:spMk id="15" creationId="{063BBA22-50EA-4C4D-BE05-F1CE4E63AA56}"/>
          </ac:spMkLst>
        </pc:spChg>
        <pc:graphicFrameChg chg="mod modGraphic">
          <ac:chgData name="Jonathan Wyatt" userId="c3e1212f-7374-4739-8e9f-f13855138211" providerId="ADAL" clId="{EBBE8D78-A078-4DBC-8848-CE30C0299687}" dt="2026-07-14T15:40:28.200" v="15991" actId="26606"/>
          <ac:graphicFrameMkLst>
            <pc:docMk/>
            <pc:sldMk cId="3355471364" sldId="298"/>
            <ac:graphicFrameMk id="5" creationId="{ED31D200-5A61-0FD4-8606-C1C89539966B}"/>
          </ac:graphicFrameMkLst>
        </pc:graphicFrameChg>
      </pc:sldChg>
      <pc:sldChg chg="modSp mod ord">
        <pc:chgData name="Jonathan Wyatt" userId="c3e1212f-7374-4739-8e9f-f13855138211" providerId="ADAL" clId="{EBBE8D78-A078-4DBC-8848-CE30C0299687}" dt="2026-07-14T15:46:04.963" v="16053" actId="1076"/>
        <pc:sldMkLst>
          <pc:docMk/>
          <pc:sldMk cId="1452807771" sldId="301"/>
        </pc:sldMkLst>
        <pc:spChg chg="mod">
          <ac:chgData name="Jonathan Wyatt" userId="c3e1212f-7374-4739-8e9f-f13855138211" providerId="ADAL" clId="{EBBE8D78-A078-4DBC-8848-CE30C0299687}" dt="2026-07-14T15:46:04.963" v="16053" actId="1076"/>
          <ac:spMkLst>
            <pc:docMk/>
            <pc:sldMk cId="1452807771" sldId="301"/>
            <ac:spMk id="13" creationId="{3A2697F5-E40E-0B86-371C-1A0E8BD05D76}"/>
          </ac:spMkLst>
        </pc:spChg>
        <pc:spChg chg="mod">
          <ac:chgData name="Jonathan Wyatt" userId="c3e1212f-7374-4739-8e9f-f13855138211" providerId="ADAL" clId="{EBBE8D78-A078-4DBC-8848-CE30C0299687}" dt="2026-07-14T15:45:54.292" v="16052" actId="1076"/>
          <ac:spMkLst>
            <pc:docMk/>
            <pc:sldMk cId="1452807771" sldId="301"/>
            <ac:spMk id="14" creationId="{951A6FD5-2840-2CCF-D491-D9862824CFD4}"/>
          </ac:spMkLst>
        </pc:spChg>
      </pc:sldChg>
      <pc:sldChg chg="delSp modSp mod delDesignElem">
        <pc:chgData name="Jonathan Wyatt" userId="c3e1212f-7374-4739-8e9f-f13855138211" providerId="ADAL" clId="{EBBE8D78-A078-4DBC-8848-CE30C0299687}" dt="2026-07-14T15:40:39.215" v="15992" actId="1076"/>
        <pc:sldMkLst>
          <pc:docMk/>
          <pc:sldMk cId="1224320961" sldId="303"/>
        </pc:sldMkLst>
        <pc:spChg chg="mod">
          <ac:chgData name="Jonathan Wyatt" userId="c3e1212f-7374-4739-8e9f-f13855138211" providerId="ADAL" clId="{EBBE8D78-A078-4DBC-8848-CE30C0299687}" dt="2026-07-14T15:40:39.215" v="15992" actId="1076"/>
          <ac:spMkLst>
            <pc:docMk/>
            <pc:sldMk cId="1224320961" sldId="303"/>
            <ac:spMk id="7" creationId="{DA3E0CC0-F35D-ED84-58DF-8EF2375A8A5B}"/>
          </ac:spMkLst>
        </pc:spChg>
        <pc:grpChg chg="del">
          <ac:chgData name="Jonathan Wyatt" userId="c3e1212f-7374-4739-8e9f-f13855138211" providerId="ADAL" clId="{EBBE8D78-A078-4DBC-8848-CE30C0299687}" dt="2026-07-14T15:40:13.625" v="15984"/>
          <ac:grpSpMkLst>
            <pc:docMk/>
            <pc:sldMk cId="1224320961" sldId="303"/>
            <ac:grpSpMk id="20" creationId="{6258F736-B256-8039-9DC6-F4E49A5C5AD5}"/>
          </ac:grpSpMkLst>
        </pc:grpChg>
      </pc:sldChg>
      <pc:sldChg chg="addSp delSp modSp mod ord setBg setClrOvrMap delDesignElem">
        <pc:chgData name="Jonathan Wyatt" userId="c3e1212f-7374-4739-8e9f-f13855138211" providerId="ADAL" clId="{EBBE8D78-A078-4DBC-8848-CE30C0299687}" dt="2026-07-14T15:45:03.302" v="16044"/>
        <pc:sldMkLst>
          <pc:docMk/>
          <pc:sldMk cId="835016609" sldId="304"/>
        </pc:sldMkLst>
        <pc:spChg chg="mod">
          <ac:chgData name="Jonathan Wyatt" userId="c3e1212f-7374-4739-8e9f-f13855138211" providerId="ADAL" clId="{EBBE8D78-A078-4DBC-8848-CE30C0299687}" dt="2026-07-14T15:40:17.402" v="15989" actId="26606"/>
          <ac:spMkLst>
            <pc:docMk/>
            <pc:sldMk cId="835016609" sldId="304"/>
            <ac:spMk id="2" creationId="{AE74D9E1-D52A-EC53-655B-97A5DFB45322}"/>
          </ac:spMkLst>
        </pc:spChg>
        <pc:spChg chg="del">
          <ac:chgData name="Jonathan Wyatt" userId="c3e1212f-7374-4739-8e9f-f13855138211" providerId="ADAL" clId="{EBBE8D78-A078-4DBC-8848-CE30C0299687}" dt="2026-07-14T15:40:13.625" v="15984"/>
          <ac:spMkLst>
            <pc:docMk/>
            <pc:sldMk cId="835016609" sldId="304"/>
            <ac:spMk id="3079" creationId="{7FF47CB7-972F-479F-A36D-9E72D26EC8DA}"/>
          </ac:spMkLst>
        </pc:spChg>
        <pc:spChg chg="del">
          <ac:chgData name="Jonathan Wyatt" userId="c3e1212f-7374-4739-8e9f-f13855138211" providerId="ADAL" clId="{EBBE8D78-A078-4DBC-8848-CE30C0299687}" dt="2026-07-14T15:40:13.625" v="15984"/>
          <ac:spMkLst>
            <pc:docMk/>
            <pc:sldMk cId="835016609" sldId="304"/>
            <ac:spMk id="3081" creationId="{0D153B68-5844-490D-8E67-F616D6D721CA}"/>
          </ac:spMkLst>
        </pc:spChg>
        <pc:spChg chg="del">
          <ac:chgData name="Jonathan Wyatt" userId="c3e1212f-7374-4739-8e9f-f13855138211" providerId="ADAL" clId="{EBBE8D78-A078-4DBC-8848-CE30C0299687}" dt="2026-07-14T15:40:13.625" v="15984"/>
          <ac:spMkLst>
            <pc:docMk/>
            <pc:sldMk cId="835016609" sldId="304"/>
            <ac:spMk id="3083" creationId="{9A0D773F-7A7D-4DBB-9DEA-86BB8B8F4BC8}"/>
          </ac:spMkLst>
        </pc:spChg>
        <pc:spChg chg="add del">
          <ac:chgData name="Jonathan Wyatt" userId="c3e1212f-7374-4739-8e9f-f13855138211" providerId="ADAL" clId="{EBBE8D78-A078-4DBC-8848-CE30C0299687}" dt="2026-07-14T15:45:03.302" v="16044"/>
          <ac:spMkLst>
            <pc:docMk/>
            <pc:sldMk cId="835016609" sldId="304"/>
            <ac:spMk id="3090" creationId="{E6C8E6EB-4C59-429B-97E4-72A058CFC4FB}"/>
          </ac:spMkLst>
        </pc:spChg>
        <pc:spChg chg="add del">
          <ac:chgData name="Jonathan Wyatt" userId="c3e1212f-7374-4739-8e9f-f13855138211" providerId="ADAL" clId="{EBBE8D78-A078-4DBC-8848-CE30C0299687}" dt="2026-07-14T15:45:03.302" v="16044"/>
          <ac:spMkLst>
            <pc:docMk/>
            <pc:sldMk cId="835016609" sldId="304"/>
            <ac:spMk id="3092" creationId="{B5B90362-AFCC-46A9-B41C-A257A8C5B314}"/>
          </ac:spMkLst>
        </pc:spChg>
        <pc:spChg chg="add del">
          <ac:chgData name="Jonathan Wyatt" userId="c3e1212f-7374-4739-8e9f-f13855138211" providerId="ADAL" clId="{EBBE8D78-A078-4DBC-8848-CE30C0299687}" dt="2026-07-14T15:45:03.302" v="16044"/>
          <ac:spMkLst>
            <pc:docMk/>
            <pc:sldMk cId="835016609" sldId="304"/>
            <ac:spMk id="3094" creationId="{F71EF7F1-38BA-471D-8CD4-2A9AE8E35527}"/>
          </ac:spMkLst>
        </pc:spChg>
        <pc:spChg chg="add del">
          <ac:chgData name="Jonathan Wyatt" userId="c3e1212f-7374-4739-8e9f-f13855138211" providerId="ADAL" clId="{EBBE8D78-A078-4DBC-8848-CE30C0299687}" dt="2026-07-14T15:45:03.302" v="16044"/>
          <ac:spMkLst>
            <pc:docMk/>
            <pc:sldMk cId="835016609" sldId="304"/>
            <ac:spMk id="3096" creationId="{1BB56EB9-078F-4952-AC1F-149C7A0AE4D5}"/>
          </ac:spMkLst>
        </pc:spChg>
        <pc:spChg chg="add del">
          <ac:chgData name="Jonathan Wyatt" userId="c3e1212f-7374-4739-8e9f-f13855138211" providerId="ADAL" clId="{EBBE8D78-A078-4DBC-8848-CE30C0299687}" dt="2026-07-14T15:45:03.302" v="16044"/>
          <ac:spMkLst>
            <pc:docMk/>
            <pc:sldMk cId="835016609" sldId="304"/>
            <ac:spMk id="3098" creationId="{D3772EE4-ED5E-4D3A-A306-B22CF866786D}"/>
          </ac:spMkLst>
        </pc:spChg>
        <pc:spChg chg="add del">
          <ac:chgData name="Jonathan Wyatt" userId="c3e1212f-7374-4739-8e9f-f13855138211" providerId="ADAL" clId="{EBBE8D78-A078-4DBC-8848-CE30C0299687}" dt="2026-07-14T15:45:03.302" v="16044"/>
          <ac:spMkLst>
            <pc:docMk/>
            <pc:sldMk cId="835016609" sldId="304"/>
            <ac:spMk id="3100" creationId="{10058680-D07C-4893-B2B7-91543F18AB32}"/>
          </ac:spMkLst>
        </pc:spChg>
        <pc:spChg chg="add del">
          <ac:chgData name="Jonathan Wyatt" userId="c3e1212f-7374-4739-8e9f-f13855138211" providerId="ADAL" clId="{EBBE8D78-A078-4DBC-8848-CE30C0299687}" dt="2026-07-14T15:45:03.302" v="16044"/>
          <ac:spMkLst>
            <pc:docMk/>
            <pc:sldMk cId="835016609" sldId="304"/>
            <ac:spMk id="3102" creationId="{7B42427A-0A1F-4A55-8705-D9179F1E0CFB}"/>
          </ac:spMkLst>
        </pc:spChg>
        <pc:spChg chg="add del">
          <ac:chgData name="Jonathan Wyatt" userId="c3e1212f-7374-4739-8e9f-f13855138211" providerId="ADAL" clId="{EBBE8D78-A078-4DBC-8848-CE30C0299687}" dt="2026-07-14T15:45:03.302" v="16044"/>
          <ac:spMkLst>
            <pc:docMk/>
            <pc:sldMk cId="835016609" sldId="304"/>
            <ac:spMk id="3104" creationId="{EE54A6FE-D8CB-48A3-900B-053D4EBD3B85}"/>
          </ac:spMkLst>
        </pc:spChg>
        <pc:picChg chg="mod">
          <ac:chgData name="Jonathan Wyatt" userId="c3e1212f-7374-4739-8e9f-f13855138211" providerId="ADAL" clId="{EBBE8D78-A078-4DBC-8848-CE30C0299687}" dt="2026-07-14T15:40:17.402" v="15989" actId="26606"/>
          <ac:picMkLst>
            <pc:docMk/>
            <pc:sldMk cId="835016609" sldId="304"/>
            <ac:picMk id="3074" creationId="{311B10EC-F2FB-F901-6838-B7555625B6F6}"/>
          </ac:picMkLst>
        </pc:picChg>
      </pc:sldChg>
      <pc:sldChg chg="delSp delDesignElem">
        <pc:chgData name="Jonathan Wyatt" userId="c3e1212f-7374-4739-8e9f-f13855138211" providerId="ADAL" clId="{EBBE8D78-A078-4DBC-8848-CE30C0299687}" dt="2026-07-14T15:40:13.625" v="15984"/>
        <pc:sldMkLst>
          <pc:docMk/>
          <pc:sldMk cId="584403457" sldId="310"/>
        </pc:sldMkLst>
        <pc:spChg chg="del">
          <ac:chgData name="Jonathan Wyatt" userId="c3e1212f-7374-4739-8e9f-f13855138211" providerId="ADAL" clId="{EBBE8D78-A078-4DBC-8848-CE30C0299687}" dt="2026-07-14T15:40:13.625" v="15984"/>
          <ac:spMkLst>
            <pc:docMk/>
            <pc:sldMk cId="584403457" sldId="310"/>
            <ac:spMk id="9" creationId="{C1DD1A8A-57D5-4A81-AD04-532B043C5611}"/>
          </ac:spMkLst>
        </pc:spChg>
        <pc:spChg chg="del">
          <ac:chgData name="Jonathan Wyatt" userId="c3e1212f-7374-4739-8e9f-f13855138211" providerId="ADAL" clId="{EBBE8D78-A078-4DBC-8848-CE30C0299687}" dt="2026-07-14T15:40:13.625" v="15984"/>
          <ac:spMkLst>
            <pc:docMk/>
            <pc:sldMk cId="584403457" sldId="310"/>
            <ac:spMk id="11" creationId="{007891EC-4501-44ED-A8C8-B11B6DB767AB}"/>
          </ac:spMkLst>
        </pc:spChg>
      </pc:sldChg>
      <pc:sldChg chg="del">
        <pc:chgData name="Jonathan Wyatt" userId="c3e1212f-7374-4739-8e9f-f13855138211" providerId="ADAL" clId="{EBBE8D78-A078-4DBC-8848-CE30C0299687}" dt="2026-07-14T09:14:15.270" v="15315" actId="47"/>
        <pc:sldMkLst>
          <pc:docMk/>
          <pc:sldMk cId="3268876474" sldId="322"/>
        </pc:sldMkLst>
      </pc:sldChg>
      <pc:sldChg chg="del">
        <pc:chgData name="Jonathan Wyatt" userId="c3e1212f-7374-4739-8e9f-f13855138211" providerId="ADAL" clId="{EBBE8D78-A078-4DBC-8848-CE30C0299687}" dt="2026-07-14T09:07:01.150" v="14474" actId="47"/>
        <pc:sldMkLst>
          <pc:docMk/>
          <pc:sldMk cId="1966575795" sldId="323"/>
        </pc:sldMkLst>
      </pc:sldChg>
      <pc:sldChg chg="addSp delSp modSp mod ord delDesignElem">
        <pc:chgData name="Jonathan Wyatt" userId="c3e1212f-7374-4739-8e9f-f13855138211" providerId="ADAL" clId="{EBBE8D78-A078-4DBC-8848-CE30C0299687}" dt="2026-07-14T15:54:03.034" v="16166" actId="26606"/>
        <pc:sldMkLst>
          <pc:docMk/>
          <pc:sldMk cId="1935397443" sldId="324"/>
        </pc:sldMkLst>
        <pc:spChg chg="mod ord">
          <ac:chgData name="Jonathan Wyatt" userId="c3e1212f-7374-4739-8e9f-f13855138211" providerId="ADAL" clId="{EBBE8D78-A078-4DBC-8848-CE30C0299687}" dt="2026-07-14T15:54:03.034" v="16166" actId="26606"/>
          <ac:spMkLst>
            <pc:docMk/>
            <pc:sldMk cId="1935397443" sldId="324"/>
            <ac:spMk id="2" creationId="{2AE8D085-56C9-2E57-B5FD-A5A654072837}"/>
          </ac:spMkLst>
        </pc:spChg>
        <pc:spChg chg="add del">
          <ac:chgData name="Jonathan Wyatt" userId="c3e1212f-7374-4739-8e9f-f13855138211" providerId="ADAL" clId="{EBBE8D78-A078-4DBC-8848-CE30C0299687}" dt="2026-07-14T15:45:03.302" v="16044"/>
          <ac:spMkLst>
            <pc:docMk/>
            <pc:sldMk cId="1935397443" sldId="324"/>
            <ac:spMk id="10244" creationId="{DD651B61-325E-4E73-8445-38B0DE8AAAB6}"/>
          </ac:spMkLst>
        </pc:spChg>
        <pc:spChg chg="add">
          <ac:chgData name="Jonathan Wyatt" userId="c3e1212f-7374-4739-8e9f-f13855138211" providerId="ADAL" clId="{EBBE8D78-A078-4DBC-8848-CE30C0299687}" dt="2026-07-14T15:54:03.034" v="16166" actId="26606"/>
          <ac:spMkLst>
            <pc:docMk/>
            <pc:sldMk cId="1935397443" sldId="324"/>
            <ac:spMk id="10245" creationId="{E6C8E6EB-4C59-429B-97E4-72A058CFC4FB}"/>
          </ac:spMkLst>
        </pc:spChg>
        <pc:spChg chg="add">
          <ac:chgData name="Jonathan Wyatt" userId="c3e1212f-7374-4739-8e9f-f13855138211" providerId="ADAL" clId="{EBBE8D78-A078-4DBC-8848-CE30C0299687}" dt="2026-07-14T15:54:03.034" v="16166" actId="26606"/>
          <ac:spMkLst>
            <pc:docMk/>
            <pc:sldMk cId="1935397443" sldId="324"/>
            <ac:spMk id="10246" creationId="{B5B90362-AFCC-46A9-B41C-A257A8C5B314}"/>
          </ac:spMkLst>
        </pc:spChg>
        <pc:spChg chg="del">
          <ac:chgData name="Jonathan Wyatt" userId="c3e1212f-7374-4739-8e9f-f13855138211" providerId="ADAL" clId="{EBBE8D78-A078-4DBC-8848-CE30C0299687}" dt="2026-07-14T15:40:13.625" v="15984"/>
          <ac:spMkLst>
            <pc:docMk/>
            <pc:sldMk cId="1935397443" sldId="324"/>
            <ac:spMk id="10247" creationId="{D4771268-CB57-404A-9271-370EB28F6090}"/>
          </ac:spMkLst>
        </pc:spChg>
        <pc:spChg chg="add">
          <ac:chgData name="Jonathan Wyatt" userId="c3e1212f-7374-4739-8e9f-f13855138211" providerId="ADAL" clId="{EBBE8D78-A078-4DBC-8848-CE30C0299687}" dt="2026-07-14T15:54:03.034" v="16166" actId="26606"/>
          <ac:spMkLst>
            <pc:docMk/>
            <pc:sldMk cId="1935397443" sldId="324"/>
            <ac:spMk id="10248" creationId="{F71EF7F1-38BA-471D-8CD4-2A9AE8E35527}"/>
          </ac:spMkLst>
        </pc:spChg>
        <pc:spChg chg="add del">
          <ac:chgData name="Jonathan Wyatt" userId="c3e1212f-7374-4739-8e9f-f13855138211" providerId="ADAL" clId="{EBBE8D78-A078-4DBC-8848-CE30C0299687}" dt="2026-07-14T15:45:03.302" v="16044"/>
          <ac:spMkLst>
            <pc:docMk/>
            <pc:sldMk cId="1935397443" sldId="324"/>
            <ac:spMk id="10249" creationId="{B42E5253-D3AC-4AC2-B766-8B34F13C2F5E}"/>
          </ac:spMkLst>
        </pc:spChg>
        <pc:spChg chg="add">
          <ac:chgData name="Jonathan Wyatt" userId="c3e1212f-7374-4739-8e9f-f13855138211" providerId="ADAL" clId="{EBBE8D78-A078-4DBC-8848-CE30C0299687}" dt="2026-07-14T15:54:03.034" v="16166" actId="26606"/>
          <ac:spMkLst>
            <pc:docMk/>
            <pc:sldMk cId="1935397443" sldId="324"/>
            <ac:spMk id="10250" creationId="{C0524398-BFB4-4C4A-8317-83B8729F9B26}"/>
          </ac:spMkLst>
        </pc:spChg>
        <pc:spChg chg="add del">
          <ac:chgData name="Jonathan Wyatt" userId="c3e1212f-7374-4739-8e9f-f13855138211" providerId="ADAL" clId="{EBBE8D78-A078-4DBC-8848-CE30C0299687}" dt="2026-07-14T15:45:03.302" v="16044"/>
          <ac:spMkLst>
            <pc:docMk/>
            <pc:sldMk cId="1935397443" sldId="324"/>
            <ac:spMk id="10251" creationId="{10AE8D57-436A-4073-9A75-15BB5949F8B4}"/>
          </ac:spMkLst>
        </pc:spChg>
        <pc:spChg chg="add">
          <ac:chgData name="Jonathan Wyatt" userId="c3e1212f-7374-4739-8e9f-f13855138211" providerId="ADAL" clId="{EBBE8D78-A078-4DBC-8848-CE30C0299687}" dt="2026-07-14T15:54:03.034" v="16166" actId="26606"/>
          <ac:spMkLst>
            <pc:docMk/>
            <pc:sldMk cId="1935397443" sldId="324"/>
            <ac:spMk id="10252" creationId="{42D4960A-896E-4F6B-BF65-B4662AC9DEB6}"/>
          </ac:spMkLst>
        </pc:spChg>
        <pc:spChg chg="add del">
          <ac:chgData name="Jonathan Wyatt" userId="c3e1212f-7374-4739-8e9f-f13855138211" providerId="ADAL" clId="{EBBE8D78-A078-4DBC-8848-CE30C0299687}" dt="2026-07-14T15:45:03.302" v="16044"/>
          <ac:spMkLst>
            <pc:docMk/>
            <pc:sldMk cId="1935397443" sldId="324"/>
            <ac:spMk id="10253" creationId="{E2852671-8EB6-4EAF-8AF8-65CF3FD66456}"/>
          </ac:spMkLst>
        </pc:spChg>
        <pc:spChg chg="add">
          <ac:chgData name="Jonathan Wyatt" userId="c3e1212f-7374-4739-8e9f-f13855138211" providerId="ADAL" clId="{EBBE8D78-A078-4DBC-8848-CE30C0299687}" dt="2026-07-14T15:54:03.034" v="16166" actId="26606"/>
          <ac:spMkLst>
            <pc:docMk/>
            <pc:sldMk cId="1935397443" sldId="324"/>
            <ac:spMk id="10254" creationId="{5684944A-8803-462C-84C5-4576C56A7758}"/>
          </ac:spMkLst>
        </pc:spChg>
        <pc:spChg chg="add del">
          <ac:chgData name="Jonathan Wyatt" userId="c3e1212f-7374-4739-8e9f-f13855138211" providerId="ADAL" clId="{EBBE8D78-A078-4DBC-8848-CE30C0299687}" dt="2026-07-14T15:45:03.302" v="16044"/>
          <ac:spMkLst>
            <pc:docMk/>
            <pc:sldMk cId="1935397443" sldId="324"/>
            <ac:spMk id="10255" creationId="{7C427EA3-1645-4B27-A5C2-55E8E24C665F}"/>
          </ac:spMkLst>
        </pc:spChg>
        <pc:spChg chg="add">
          <ac:chgData name="Jonathan Wyatt" userId="c3e1212f-7374-4739-8e9f-f13855138211" providerId="ADAL" clId="{EBBE8D78-A078-4DBC-8848-CE30C0299687}" dt="2026-07-14T15:54:03.034" v="16166" actId="26606"/>
          <ac:spMkLst>
            <pc:docMk/>
            <pc:sldMk cId="1935397443" sldId="324"/>
            <ac:spMk id="10256" creationId="{E07F3B49-8C20-42F5-831D-59306D05F667}"/>
          </ac:spMkLst>
        </pc:spChg>
        <pc:spChg chg="add del">
          <ac:chgData name="Jonathan Wyatt" userId="c3e1212f-7374-4739-8e9f-f13855138211" providerId="ADAL" clId="{EBBE8D78-A078-4DBC-8848-CE30C0299687}" dt="2026-07-14T15:45:03.302" v="16044"/>
          <ac:spMkLst>
            <pc:docMk/>
            <pc:sldMk cId="1935397443" sldId="324"/>
            <ac:spMk id="10257" creationId="{885CDBF6-7B87-4A58-92CA-E887CA36AF04}"/>
          </ac:spMkLst>
        </pc:spChg>
        <pc:spChg chg="add del">
          <ac:chgData name="Jonathan Wyatt" userId="c3e1212f-7374-4739-8e9f-f13855138211" providerId="ADAL" clId="{EBBE8D78-A078-4DBC-8848-CE30C0299687}" dt="2026-07-14T15:45:03.302" v="16044"/>
          <ac:spMkLst>
            <pc:docMk/>
            <pc:sldMk cId="1935397443" sldId="324"/>
            <ac:spMk id="10259" creationId="{6BFF2B2E-1CF1-403F-BB44-3F9C3E7F67FF}"/>
          </ac:spMkLst>
        </pc:spChg>
        <pc:spChg chg="add del">
          <ac:chgData name="Jonathan Wyatt" userId="c3e1212f-7374-4739-8e9f-f13855138211" providerId="ADAL" clId="{EBBE8D78-A078-4DBC-8848-CE30C0299687}" dt="2026-07-14T15:45:03.302" v="16044"/>
          <ac:spMkLst>
            <pc:docMk/>
            <pc:sldMk cId="1935397443" sldId="324"/>
            <ac:spMk id="10261" creationId="{9D8B4D3C-0DE0-43B9-B032-32B536B96D02}"/>
          </ac:spMkLst>
        </pc:spChg>
        <pc:spChg chg="add del">
          <ac:chgData name="Jonathan Wyatt" userId="c3e1212f-7374-4739-8e9f-f13855138211" providerId="ADAL" clId="{EBBE8D78-A078-4DBC-8848-CE30C0299687}" dt="2026-07-14T15:45:03.302" v="16044"/>
          <ac:spMkLst>
            <pc:docMk/>
            <pc:sldMk cId="1935397443" sldId="324"/>
            <ac:spMk id="10263" creationId="{707788D3-E467-4E25-A5E9-FD41795BD551}"/>
          </ac:spMkLst>
        </pc:spChg>
        <pc:picChg chg="mod">
          <ac:chgData name="Jonathan Wyatt" userId="c3e1212f-7374-4739-8e9f-f13855138211" providerId="ADAL" clId="{EBBE8D78-A078-4DBC-8848-CE30C0299687}" dt="2026-07-14T15:54:03.034" v="16166" actId="26606"/>
          <ac:picMkLst>
            <pc:docMk/>
            <pc:sldMk cId="1935397443" sldId="324"/>
            <ac:picMk id="10242" creationId="{1123A710-6004-9BD1-6BF0-DC38AD1F3515}"/>
          </ac:picMkLst>
        </pc:picChg>
      </pc:sldChg>
      <pc:sldChg chg="modSp mod ord setBg">
        <pc:chgData name="Jonathan Wyatt" userId="c3e1212f-7374-4739-8e9f-f13855138211" providerId="ADAL" clId="{EBBE8D78-A078-4DBC-8848-CE30C0299687}" dt="2026-07-14T15:48:44.019" v="16110"/>
        <pc:sldMkLst>
          <pc:docMk/>
          <pc:sldMk cId="585180056" sldId="325"/>
        </pc:sldMkLst>
        <pc:spChg chg="mod">
          <ac:chgData name="Jonathan Wyatt" userId="c3e1212f-7374-4739-8e9f-f13855138211" providerId="ADAL" clId="{EBBE8D78-A078-4DBC-8848-CE30C0299687}" dt="2026-07-14T15:48:44.019" v="16110"/>
          <ac:spMkLst>
            <pc:docMk/>
            <pc:sldMk cId="585180056" sldId="325"/>
            <ac:spMk id="2" creationId="{501ACDF3-F297-B80C-8D6C-16F324B51AD3}"/>
          </ac:spMkLst>
        </pc:spChg>
        <pc:graphicFrameChg chg="mod modGraphic">
          <ac:chgData name="Jonathan Wyatt" userId="c3e1212f-7374-4739-8e9f-f13855138211" providerId="ADAL" clId="{EBBE8D78-A078-4DBC-8848-CE30C0299687}" dt="2026-07-14T15:43:17.923" v="16013" actId="26606"/>
          <ac:graphicFrameMkLst>
            <pc:docMk/>
            <pc:sldMk cId="585180056" sldId="325"/>
            <ac:graphicFrameMk id="4" creationId="{CD8A2CA9-F2C0-A94F-F869-79D21365B81A}"/>
          </ac:graphicFrameMkLst>
        </pc:graphicFrameChg>
      </pc:sldChg>
      <pc:sldChg chg="modSp ord">
        <pc:chgData name="Jonathan Wyatt" userId="c3e1212f-7374-4739-8e9f-f13855138211" providerId="ADAL" clId="{EBBE8D78-A078-4DBC-8848-CE30C0299687}" dt="2026-07-14T15:48:44.019" v="16110"/>
        <pc:sldMkLst>
          <pc:docMk/>
          <pc:sldMk cId="2484794606" sldId="326"/>
        </pc:sldMkLst>
        <pc:spChg chg="mod">
          <ac:chgData name="Jonathan Wyatt" userId="c3e1212f-7374-4739-8e9f-f13855138211" providerId="ADAL" clId="{EBBE8D78-A078-4DBC-8848-CE30C0299687}" dt="2026-07-14T15:48:44.019" v="16110"/>
          <ac:spMkLst>
            <pc:docMk/>
            <pc:sldMk cId="2484794606" sldId="326"/>
            <ac:spMk id="2" creationId="{F2CC6284-485F-F20F-A268-B4110FCC0CE9}"/>
          </ac:spMkLst>
        </pc:spChg>
        <pc:graphicFrameChg chg="mod">
          <ac:chgData name="Jonathan Wyatt" userId="c3e1212f-7374-4739-8e9f-f13855138211" providerId="ADAL" clId="{EBBE8D78-A078-4DBC-8848-CE30C0299687}" dt="2026-07-14T15:48:42.328" v="16109"/>
          <ac:graphicFrameMkLst>
            <pc:docMk/>
            <pc:sldMk cId="2484794606" sldId="326"/>
            <ac:graphicFrameMk id="7" creationId="{B90317C6-DFCB-9265-EDC7-E4AF4963B82C}"/>
          </ac:graphicFrameMkLst>
        </pc:graphicFrameChg>
      </pc:sldChg>
      <pc:sldChg chg="addSp delSp modSp mod ord setBg setClrOvrMap delDesignElem">
        <pc:chgData name="Jonathan Wyatt" userId="c3e1212f-7374-4739-8e9f-f13855138211" providerId="ADAL" clId="{EBBE8D78-A078-4DBC-8848-CE30C0299687}" dt="2026-07-14T15:45:03.302" v="16044"/>
        <pc:sldMkLst>
          <pc:docMk/>
          <pc:sldMk cId="1178748183" sldId="327"/>
        </pc:sldMkLst>
        <pc:spChg chg="mod">
          <ac:chgData name="Jonathan Wyatt" userId="c3e1212f-7374-4739-8e9f-f13855138211" providerId="ADAL" clId="{EBBE8D78-A078-4DBC-8848-CE30C0299687}" dt="2026-07-14T15:43:28.143" v="16016" actId="26606"/>
          <ac:spMkLst>
            <pc:docMk/>
            <pc:sldMk cId="1178748183" sldId="327"/>
            <ac:spMk id="2" creationId="{F3CC6521-94C3-B7EA-E2CF-C2B10F79D912}"/>
          </ac:spMkLst>
        </pc:spChg>
        <pc:spChg chg="mod">
          <ac:chgData name="Jonathan Wyatt" userId="c3e1212f-7374-4739-8e9f-f13855138211" providerId="ADAL" clId="{EBBE8D78-A078-4DBC-8848-CE30C0299687}" dt="2026-07-14T15:43:28.143" v="16016" actId="26606"/>
          <ac:spMkLst>
            <pc:docMk/>
            <pc:sldMk cId="1178748183" sldId="327"/>
            <ac:spMk id="3" creationId="{5F36B59F-B4AA-0FBC-DCFE-64D3286D78B0}"/>
          </ac:spMkLst>
        </pc:spChg>
        <pc:spChg chg="add del">
          <ac:chgData name="Jonathan Wyatt" userId="c3e1212f-7374-4739-8e9f-f13855138211" providerId="ADAL" clId="{EBBE8D78-A078-4DBC-8848-CE30C0299687}" dt="2026-07-14T15:43:28.112" v="16015" actId="26606"/>
          <ac:spMkLst>
            <pc:docMk/>
            <pc:sldMk cId="1178748183" sldId="327"/>
            <ac:spMk id="7" creationId="{1BB56EB9-078F-4952-AC1F-149C7A0AE4D5}"/>
          </ac:spMkLst>
        </pc:spChg>
        <pc:spChg chg="del">
          <ac:chgData name="Jonathan Wyatt" userId="c3e1212f-7374-4739-8e9f-f13855138211" providerId="ADAL" clId="{EBBE8D78-A078-4DBC-8848-CE30C0299687}" dt="2026-07-14T15:40:13.625" v="15984"/>
          <ac:spMkLst>
            <pc:docMk/>
            <pc:sldMk cId="1178748183" sldId="327"/>
            <ac:spMk id="10" creationId="{71B2258F-86CA-4D4D-8270-BC05FCDEBFB3}"/>
          </ac:spMkLst>
        </pc:spChg>
        <pc:spChg chg="add del">
          <ac:chgData name="Jonathan Wyatt" userId="c3e1212f-7374-4739-8e9f-f13855138211" providerId="ADAL" clId="{EBBE8D78-A078-4DBC-8848-CE30C0299687}" dt="2026-07-14T15:43:28.112" v="16015" actId="26606"/>
          <ac:spMkLst>
            <pc:docMk/>
            <pc:sldMk cId="1178748183" sldId="327"/>
            <ac:spMk id="12" creationId="{D3772EE4-ED5E-4D3A-A306-B22CF866786D}"/>
          </ac:spMkLst>
        </pc:spChg>
        <pc:spChg chg="add del">
          <ac:chgData name="Jonathan Wyatt" userId="c3e1212f-7374-4739-8e9f-f13855138211" providerId="ADAL" clId="{EBBE8D78-A078-4DBC-8848-CE30C0299687}" dt="2026-07-14T15:43:28.112" v="16015" actId="26606"/>
          <ac:spMkLst>
            <pc:docMk/>
            <pc:sldMk cId="1178748183" sldId="327"/>
            <ac:spMk id="14" creationId="{10058680-D07C-4893-B2B7-91543F18AB32}"/>
          </ac:spMkLst>
        </pc:spChg>
        <pc:spChg chg="add del">
          <ac:chgData name="Jonathan Wyatt" userId="c3e1212f-7374-4739-8e9f-f13855138211" providerId="ADAL" clId="{EBBE8D78-A078-4DBC-8848-CE30C0299687}" dt="2026-07-14T15:43:28.112" v="16015" actId="26606"/>
          <ac:spMkLst>
            <pc:docMk/>
            <pc:sldMk cId="1178748183" sldId="327"/>
            <ac:spMk id="16" creationId="{7B42427A-0A1F-4A55-8705-D9179F1E0CFB}"/>
          </ac:spMkLst>
        </pc:spChg>
        <pc:spChg chg="add del">
          <ac:chgData name="Jonathan Wyatt" userId="c3e1212f-7374-4739-8e9f-f13855138211" providerId="ADAL" clId="{EBBE8D78-A078-4DBC-8848-CE30C0299687}" dt="2026-07-14T15:43:28.112" v="16015" actId="26606"/>
          <ac:spMkLst>
            <pc:docMk/>
            <pc:sldMk cId="1178748183" sldId="327"/>
            <ac:spMk id="18" creationId="{EE54A6FE-D8CB-48A3-900B-053D4EBD3B85}"/>
          </ac:spMkLst>
        </pc:spChg>
        <pc:spChg chg="del">
          <ac:chgData name="Jonathan Wyatt" userId="c3e1212f-7374-4739-8e9f-f13855138211" providerId="ADAL" clId="{EBBE8D78-A078-4DBC-8848-CE30C0299687}" dt="2026-07-14T15:45:03.302" v="16044"/>
          <ac:spMkLst>
            <pc:docMk/>
            <pc:sldMk cId="1178748183" sldId="327"/>
            <ac:spMk id="20" creationId="{4179E790-E691-4202-B7FA-62924FC8D195}"/>
          </ac:spMkLst>
        </pc:spChg>
        <pc:spChg chg="add del">
          <ac:chgData name="Jonathan Wyatt" userId="c3e1212f-7374-4739-8e9f-f13855138211" providerId="ADAL" clId="{EBBE8D78-A078-4DBC-8848-CE30C0299687}" dt="2026-07-14T15:45:03.302" v="16044"/>
          <ac:spMkLst>
            <pc:docMk/>
            <pc:sldMk cId="1178748183" sldId="327"/>
            <ac:spMk id="21" creationId="{E6C8E6EB-4C59-429B-97E4-72A058CFC4FB}"/>
          </ac:spMkLst>
        </pc:spChg>
        <pc:spChg chg="add del">
          <ac:chgData name="Jonathan Wyatt" userId="c3e1212f-7374-4739-8e9f-f13855138211" providerId="ADAL" clId="{EBBE8D78-A078-4DBC-8848-CE30C0299687}" dt="2026-07-14T15:45:03.302" v="16044"/>
          <ac:spMkLst>
            <pc:docMk/>
            <pc:sldMk cId="1178748183" sldId="327"/>
            <ac:spMk id="22" creationId="{B7695657-4834-4DEB-A529-4DB28F696FE5}"/>
          </ac:spMkLst>
        </pc:spChg>
        <pc:spChg chg="add del">
          <ac:chgData name="Jonathan Wyatt" userId="c3e1212f-7374-4739-8e9f-f13855138211" providerId="ADAL" clId="{EBBE8D78-A078-4DBC-8848-CE30C0299687}" dt="2026-07-14T15:45:03.302" v="16044"/>
          <ac:spMkLst>
            <pc:docMk/>
            <pc:sldMk cId="1178748183" sldId="327"/>
            <ac:spMk id="23" creationId="{B5B90362-AFCC-46A9-B41C-A257A8C5B314}"/>
          </ac:spMkLst>
        </pc:spChg>
        <pc:spChg chg="add del">
          <ac:chgData name="Jonathan Wyatt" userId="c3e1212f-7374-4739-8e9f-f13855138211" providerId="ADAL" clId="{EBBE8D78-A078-4DBC-8848-CE30C0299687}" dt="2026-07-14T15:45:03.302" v="16044"/>
          <ac:spMkLst>
            <pc:docMk/>
            <pc:sldMk cId="1178748183" sldId="327"/>
            <ac:spMk id="24" creationId="{065EE0A0-4DA6-4AA2-A475-14DB03C55AFA}"/>
          </ac:spMkLst>
        </pc:spChg>
        <pc:spChg chg="add del">
          <ac:chgData name="Jonathan Wyatt" userId="c3e1212f-7374-4739-8e9f-f13855138211" providerId="ADAL" clId="{EBBE8D78-A078-4DBC-8848-CE30C0299687}" dt="2026-07-14T15:45:03.302" v="16044"/>
          <ac:spMkLst>
            <pc:docMk/>
            <pc:sldMk cId="1178748183" sldId="327"/>
            <ac:spMk id="25" creationId="{F71EF7F1-38BA-471D-8CD4-2A9AE8E35527}"/>
          </ac:spMkLst>
        </pc:spChg>
        <pc:spChg chg="add del">
          <ac:chgData name="Jonathan Wyatt" userId="c3e1212f-7374-4739-8e9f-f13855138211" providerId="ADAL" clId="{EBBE8D78-A078-4DBC-8848-CE30C0299687}" dt="2026-07-14T15:45:03.302" v="16044"/>
          <ac:spMkLst>
            <pc:docMk/>
            <pc:sldMk cId="1178748183" sldId="327"/>
            <ac:spMk id="26" creationId="{C6DB5293-7EEA-499F-BC82-82AE67214920}"/>
          </ac:spMkLst>
        </pc:spChg>
        <pc:spChg chg="add del">
          <ac:chgData name="Jonathan Wyatt" userId="c3e1212f-7374-4739-8e9f-f13855138211" providerId="ADAL" clId="{EBBE8D78-A078-4DBC-8848-CE30C0299687}" dt="2026-07-14T15:45:03.302" v="16044"/>
          <ac:spMkLst>
            <pc:docMk/>
            <pc:sldMk cId="1178748183" sldId="327"/>
            <ac:spMk id="27" creationId="{C0524398-BFB4-4C4A-8317-83B8729F9B26}"/>
          </ac:spMkLst>
        </pc:spChg>
        <pc:spChg chg="add del">
          <ac:chgData name="Jonathan Wyatt" userId="c3e1212f-7374-4739-8e9f-f13855138211" providerId="ADAL" clId="{EBBE8D78-A078-4DBC-8848-CE30C0299687}" dt="2026-07-14T15:45:03.302" v="16044"/>
          <ac:spMkLst>
            <pc:docMk/>
            <pc:sldMk cId="1178748183" sldId="327"/>
            <ac:spMk id="28" creationId="{C1FA8F66-3B85-411D-A2A6-A50DF3026D9A}"/>
          </ac:spMkLst>
        </pc:spChg>
        <pc:picChg chg="mod ord">
          <ac:chgData name="Jonathan Wyatt" userId="c3e1212f-7374-4739-8e9f-f13855138211" providerId="ADAL" clId="{EBBE8D78-A078-4DBC-8848-CE30C0299687}" dt="2026-07-14T15:43:28.112" v="16015" actId="26606"/>
          <ac:picMkLst>
            <pc:docMk/>
            <pc:sldMk cId="1178748183" sldId="327"/>
            <ac:picMk id="5" creationId="{645F7AED-1B4B-BEDC-C7A3-AD85AAC6963D}"/>
          </ac:picMkLst>
        </pc:picChg>
      </pc:sldChg>
      <pc:sldChg chg="delSp ord delDesignElem">
        <pc:chgData name="Jonathan Wyatt" userId="c3e1212f-7374-4739-8e9f-f13855138211" providerId="ADAL" clId="{EBBE8D78-A078-4DBC-8848-CE30C0299687}" dt="2026-07-14T15:40:13.625" v="15984"/>
        <pc:sldMkLst>
          <pc:docMk/>
          <pc:sldMk cId="1829013733" sldId="328"/>
        </pc:sldMkLst>
        <pc:spChg chg="del">
          <ac:chgData name="Jonathan Wyatt" userId="c3e1212f-7374-4739-8e9f-f13855138211" providerId="ADAL" clId="{EBBE8D78-A078-4DBC-8848-CE30C0299687}" dt="2026-07-14T15:40:13.625" v="15984"/>
          <ac:spMkLst>
            <pc:docMk/>
            <pc:sldMk cId="1829013733" sldId="328"/>
            <ac:spMk id="9" creationId="{6753252F-4873-4F63-801D-CC719279A7D5}"/>
          </ac:spMkLst>
        </pc:spChg>
        <pc:spChg chg="del">
          <ac:chgData name="Jonathan Wyatt" userId="c3e1212f-7374-4739-8e9f-f13855138211" providerId="ADAL" clId="{EBBE8D78-A078-4DBC-8848-CE30C0299687}" dt="2026-07-14T15:40:13.625" v="15984"/>
          <ac:spMkLst>
            <pc:docMk/>
            <pc:sldMk cId="1829013733" sldId="328"/>
            <ac:spMk id="11" creationId="{047C8CCB-F95D-4249-92DD-651249D3535A}"/>
          </ac:spMkLst>
        </pc:spChg>
      </pc:sldChg>
      <pc:sldChg chg="addSp delSp modSp mod ord setClrOvrMap delDesignElem">
        <pc:chgData name="Jonathan Wyatt" userId="c3e1212f-7374-4739-8e9f-f13855138211" providerId="ADAL" clId="{EBBE8D78-A078-4DBC-8848-CE30C0299687}" dt="2026-07-14T15:54:09.089" v="16167" actId="26606"/>
        <pc:sldMkLst>
          <pc:docMk/>
          <pc:sldMk cId="1837432047" sldId="329"/>
        </pc:sldMkLst>
        <pc:spChg chg="mod">
          <ac:chgData name="Jonathan Wyatt" userId="c3e1212f-7374-4739-8e9f-f13855138211" providerId="ADAL" clId="{EBBE8D78-A078-4DBC-8848-CE30C0299687}" dt="2026-07-14T15:54:09.089" v="16167" actId="26606"/>
          <ac:spMkLst>
            <pc:docMk/>
            <pc:sldMk cId="1837432047" sldId="329"/>
            <ac:spMk id="2" creationId="{41DD3F4C-0225-40F9-2313-289EAB39CC15}"/>
          </ac:spMkLst>
        </pc:spChg>
        <pc:spChg chg="mod">
          <ac:chgData name="Jonathan Wyatt" userId="c3e1212f-7374-4739-8e9f-f13855138211" providerId="ADAL" clId="{EBBE8D78-A078-4DBC-8848-CE30C0299687}" dt="2026-07-14T15:54:09.089" v="16167" actId="26606"/>
          <ac:spMkLst>
            <pc:docMk/>
            <pc:sldMk cId="1837432047" sldId="329"/>
            <ac:spMk id="3" creationId="{AEA73ACC-591C-5971-20D0-2863CA3686DB}"/>
          </ac:spMkLst>
        </pc:spChg>
        <pc:spChg chg="del">
          <ac:chgData name="Jonathan Wyatt" userId="c3e1212f-7374-4739-8e9f-f13855138211" providerId="ADAL" clId="{EBBE8D78-A078-4DBC-8848-CE30C0299687}" dt="2026-07-14T15:40:13.625" v="15984"/>
          <ac:spMkLst>
            <pc:docMk/>
            <pc:sldMk cId="1837432047" sldId="329"/>
            <ac:spMk id="6" creationId="{0D7B6173-1D58-48E2-83CF-37350F315F75}"/>
          </ac:spMkLst>
        </pc:spChg>
        <pc:spChg chg="del">
          <ac:chgData name="Jonathan Wyatt" userId="c3e1212f-7374-4739-8e9f-f13855138211" providerId="ADAL" clId="{EBBE8D78-A078-4DBC-8848-CE30C0299687}" dt="2026-07-14T15:40:13.625" v="15984"/>
          <ac:spMkLst>
            <pc:docMk/>
            <pc:sldMk cId="1837432047" sldId="329"/>
            <ac:spMk id="7" creationId="{02EBFA83-D4DB-4CA0-B229-9E44634D7FE9}"/>
          </ac:spMkLst>
        </pc:spChg>
        <pc:spChg chg="add">
          <ac:chgData name="Jonathan Wyatt" userId="c3e1212f-7374-4739-8e9f-f13855138211" providerId="ADAL" clId="{EBBE8D78-A078-4DBC-8848-CE30C0299687}" dt="2026-07-14T15:54:09.089" v="16167" actId="26606"/>
          <ac:spMkLst>
            <pc:docMk/>
            <pc:sldMk cId="1837432047" sldId="329"/>
            <ac:spMk id="9" creationId="{E9751CB9-7B25-4EB8-9A6F-82F822549F12}"/>
          </ac:spMkLst>
        </pc:spChg>
        <pc:spChg chg="add">
          <ac:chgData name="Jonathan Wyatt" userId="c3e1212f-7374-4739-8e9f-f13855138211" providerId="ADAL" clId="{EBBE8D78-A078-4DBC-8848-CE30C0299687}" dt="2026-07-14T15:54:09.089" v="16167" actId="26606"/>
          <ac:spMkLst>
            <pc:docMk/>
            <pc:sldMk cId="1837432047" sldId="329"/>
            <ac:spMk id="10" creationId="{DBF3943D-BCB6-4B31-809D-A005686483B4}"/>
          </ac:spMkLst>
        </pc:spChg>
        <pc:spChg chg="add">
          <ac:chgData name="Jonathan Wyatt" userId="c3e1212f-7374-4739-8e9f-f13855138211" providerId="ADAL" clId="{EBBE8D78-A078-4DBC-8848-CE30C0299687}" dt="2026-07-14T15:54:09.089" v="16167" actId="26606"/>
          <ac:spMkLst>
            <pc:docMk/>
            <pc:sldMk cId="1837432047" sldId="329"/>
            <ac:spMk id="11" creationId="{E1317383-CF3B-4B02-9512-BECBEF6362A4}"/>
          </ac:spMkLst>
        </pc:spChg>
        <pc:spChg chg="add">
          <ac:chgData name="Jonathan Wyatt" userId="c3e1212f-7374-4739-8e9f-f13855138211" providerId="ADAL" clId="{EBBE8D78-A078-4DBC-8848-CE30C0299687}" dt="2026-07-14T15:54:09.089" v="16167" actId="26606"/>
          <ac:spMkLst>
            <pc:docMk/>
            <pc:sldMk cId="1837432047" sldId="329"/>
            <ac:spMk id="12" creationId="{39373A6F-2E1F-4613-8E1D-D68057D29F31}"/>
          </ac:spMkLst>
        </pc:spChg>
        <pc:spChg chg="add">
          <ac:chgData name="Jonathan Wyatt" userId="c3e1212f-7374-4739-8e9f-f13855138211" providerId="ADAL" clId="{EBBE8D78-A078-4DBC-8848-CE30C0299687}" dt="2026-07-14T15:54:09.089" v="16167" actId="26606"/>
          <ac:spMkLst>
            <pc:docMk/>
            <pc:sldMk cId="1837432047" sldId="329"/>
            <ac:spMk id="13" creationId="{B1D4C7A0-6DF2-4F2D-A45D-F111582974C7}"/>
          </ac:spMkLst>
        </pc:spChg>
        <pc:spChg chg="del">
          <ac:chgData name="Jonathan Wyatt" userId="c3e1212f-7374-4739-8e9f-f13855138211" providerId="ADAL" clId="{EBBE8D78-A078-4DBC-8848-CE30C0299687}" dt="2026-07-14T15:40:13.625" v="15984"/>
          <ac:spMkLst>
            <pc:docMk/>
            <pc:sldMk cId="1837432047" sldId="329"/>
            <ac:spMk id="15" creationId="{21BDEC81-16A7-4451-B893-C15000083B77}"/>
          </ac:spMkLst>
        </pc:spChg>
        <pc:spChg chg="del">
          <ac:chgData name="Jonathan Wyatt" userId="c3e1212f-7374-4739-8e9f-f13855138211" providerId="ADAL" clId="{EBBE8D78-A078-4DBC-8848-CE30C0299687}" dt="2026-07-14T15:40:13.625" v="15984"/>
          <ac:spMkLst>
            <pc:docMk/>
            <pc:sldMk cId="1837432047" sldId="329"/>
            <ac:spMk id="17" creationId="{26A515A1-4D80-430E-BE0A-71A290516A82}"/>
          </ac:spMkLst>
        </pc:spChg>
        <pc:picChg chg="mod">
          <ac:chgData name="Jonathan Wyatt" userId="c3e1212f-7374-4739-8e9f-f13855138211" providerId="ADAL" clId="{EBBE8D78-A078-4DBC-8848-CE30C0299687}" dt="2026-07-14T15:54:09.089" v="16167" actId="26606"/>
          <ac:picMkLst>
            <pc:docMk/>
            <pc:sldMk cId="1837432047" sldId="329"/>
            <ac:picMk id="4" creationId="{58BF6BD7-7014-AEBC-7798-99ADD61BF828}"/>
          </ac:picMkLst>
        </pc:picChg>
        <pc:picChg chg="del">
          <ac:chgData name="Jonathan Wyatt" userId="c3e1212f-7374-4739-8e9f-f13855138211" providerId="ADAL" clId="{EBBE8D78-A078-4DBC-8848-CE30C0299687}" dt="2026-07-14T15:40:13.625" v="15984"/>
          <ac:picMkLst>
            <pc:docMk/>
            <pc:sldMk cId="1837432047" sldId="329"/>
            <ac:picMk id="8" creationId="{B0DAC8FB-A162-44E3-A606-C855A03A5B09}"/>
          </ac:picMkLst>
        </pc:picChg>
      </pc:sldChg>
      <pc:sldChg chg="addSp delSp modSp mod ord delDesignElem">
        <pc:chgData name="Jonathan Wyatt" userId="c3e1212f-7374-4739-8e9f-f13855138211" providerId="ADAL" clId="{EBBE8D78-A078-4DBC-8848-CE30C0299687}" dt="2026-07-14T15:54:12.725" v="16168" actId="26606"/>
        <pc:sldMkLst>
          <pc:docMk/>
          <pc:sldMk cId="3175818981" sldId="330"/>
        </pc:sldMkLst>
        <pc:spChg chg="mod ord">
          <ac:chgData name="Jonathan Wyatt" userId="c3e1212f-7374-4739-8e9f-f13855138211" providerId="ADAL" clId="{EBBE8D78-A078-4DBC-8848-CE30C0299687}" dt="2026-07-14T15:54:12.725" v="16168" actId="26606"/>
          <ac:spMkLst>
            <pc:docMk/>
            <pc:sldMk cId="3175818981" sldId="330"/>
            <ac:spMk id="2" creationId="{1D93C31A-629F-E9EF-DDFF-990C237C0872}"/>
          </ac:spMkLst>
        </pc:spChg>
        <pc:spChg chg="add del">
          <ac:chgData name="Jonathan Wyatt" userId="c3e1212f-7374-4739-8e9f-f13855138211" providerId="ADAL" clId="{EBBE8D78-A078-4DBC-8848-CE30C0299687}" dt="2026-07-14T15:45:03.302" v="16044"/>
          <ac:spMkLst>
            <pc:docMk/>
            <pc:sldMk cId="3175818981" sldId="330"/>
            <ac:spMk id="11268" creationId="{E6C8E6EB-4C59-429B-97E4-72A058CFC4FB}"/>
          </ac:spMkLst>
        </pc:spChg>
        <pc:spChg chg="add">
          <ac:chgData name="Jonathan Wyatt" userId="c3e1212f-7374-4739-8e9f-f13855138211" providerId="ADAL" clId="{EBBE8D78-A078-4DBC-8848-CE30C0299687}" dt="2026-07-14T15:54:12.725" v="16168" actId="26606"/>
          <ac:spMkLst>
            <pc:docMk/>
            <pc:sldMk cId="3175818981" sldId="330"/>
            <ac:spMk id="11269" creationId="{DD651B61-325E-4E73-8445-38B0DE8AAAB6}"/>
          </ac:spMkLst>
        </pc:spChg>
        <pc:spChg chg="add">
          <ac:chgData name="Jonathan Wyatt" userId="c3e1212f-7374-4739-8e9f-f13855138211" providerId="ADAL" clId="{EBBE8D78-A078-4DBC-8848-CE30C0299687}" dt="2026-07-14T15:54:12.725" v="16168" actId="26606"/>
          <ac:spMkLst>
            <pc:docMk/>
            <pc:sldMk cId="3175818981" sldId="330"/>
            <ac:spMk id="11270" creationId="{B42E5253-D3AC-4AC2-B766-8B34F13C2F5E}"/>
          </ac:spMkLst>
        </pc:spChg>
        <pc:spChg chg="del">
          <ac:chgData name="Jonathan Wyatt" userId="c3e1212f-7374-4739-8e9f-f13855138211" providerId="ADAL" clId="{EBBE8D78-A078-4DBC-8848-CE30C0299687}" dt="2026-07-14T15:40:13.625" v="15984"/>
          <ac:spMkLst>
            <pc:docMk/>
            <pc:sldMk cId="3175818981" sldId="330"/>
            <ac:spMk id="11271" creationId="{D4771268-CB57-404A-9271-370EB28F6090}"/>
          </ac:spMkLst>
        </pc:spChg>
        <pc:spChg chg="add">
          <ac:chgData name="Jonathan Wyatt" userId="c3e1212f-7374-4739-8e9f-f13855138211" providerId="ADAL" clId="{EBBE8D78-A078-4DBC-8848-CE30C0299687}" dt="2026-07-14T15:54:12.725" v="16168" actId="26606"/>
          <ac:spMkLst>
            <pc:docMk/>
            <pc:sldMk cId="3175818981" sldId="330"/>
            <ac:spMk id="11272" creationId="{10AE8D57-436A-4073-9A75-15BB5949F8B4}"/>
          </ac:spMkLst>
        </pc:spChg>
        <pc:spChg chg="add del">
          <ac:chgData name="Jonathan Wyatt" userId="c3e1212f-7374-4739-8e9f-f13855138211" providerId="ADAL" clId="{EBBE8D78-A078-4DBC-8848-CE30C0299687}" dt="2026-07-14T15:45:03.302" v="16044"/>
          <ac:spMkLst>
            <pc:docMk/>
            <pc:sldMk cId="3175818981" sldId="330"/>
            <ac:spMk id="11273" creationId="{B5B90362-AFCC-46A9-B41C-A257A8C5B314}"/>
          </ac:spMkLst>
        </pc:spChg>
        <pc:spChg chg="add">
          <ac:chgData name="Jonathan Wyatt" userId="c3e1212f-7374-4739-8e9f-f13855138211" providerId="ADAL" clId="{EBBE8D78-A078-4DBC-8848-CE30C0299687}" dt="2026-07-14T15:54:12.725" v="16168" actId="26606"/>
          <ac:spMkLst>
            <pc:docMk/>
            <pc:sldMk cId="3175818981" sldId="330"/>
            <ac:spMk id="11274" creationId="{E2852671-8EB6-4EAF-8AF8-65CF3FD66456}"/>
          </ac:spMkLst>
        </pc:spChg>
        <pc:spChg chg="add del">
          <ac:chgData name="Jonathan Wyatt" userId="c3e1212f-7374-4739-8e9f-f13855138211" providerId="ADAL" clId="{EBBE8D78-A078-4DBC-8848-CE30C0299687}" dt="2026-07-14T15:45:03.302" v="16044"/>
          <ac:spMkLst>
            <pc:docMk/>
            <pc:sldMk cId="3175818981" sldId="330"/>
            <ac:spMk id="11275" creationId="{F71EF7F1-38BA-471D-8CD4-2A9AE8E35527}"/>
          </ac:spMkLst>
        </pc:spChg>
        <pc:spChg chg="add">
          <ac:chgData name="Jonathan Wyatt" userId="c3e1212f-7374-4739-8e9f-f13855138211" providerId="ADAL" clId="{EBBE8D78-A078-4DBC-8848-CE30C0299687}" dt="2026-07-14T15:54:12.725" v="16168" actId="26606"/>
          <ac:spMkLst>
            <pc:docMk/>
            <pc:sldMk cId="3175818981" sldId="330"/>
            <ac:spMk id="11276" creationId="{7C427EA3-1645-4B27-A5C2-55E8E24C665F}"/>
          </ac:spMkLst>
        </pc:spChg>
        <pc:spChg chg="add del">
          <ac:chgData name="Jonathan Wyatt" userId="c3e1212f-7374-4739-8e9f-f13855138211" providerId="ADAL" clId="{EBBE8D78-A078-4DBC-8848-CE30C0299687}" dt="2026-07-14T15:45:03.302" v="16044"/>
          <ac:spMkLst>
            <pc:docMk/>
            <pc:sldMk cId="3175818981" sldId="330"/>
            <ac:spMk id="11277" creationId="{C0524398-BFB4-4C4A-8317-83B8729F9B26}"/>
          </ac:spMkLst>
        </pc:spChg>
        <pc:spChg chg="add">
          <ac:chgData name="Jonathan Wyatt" userId="c3e1212f-7374-4739-8e9f-f13855138211" providerId="ADAL" clId="{EBBE8D78-A078-4DBC-8848-CE30C0299687}" dt="2026-07-14T15:54:12.725" v="16168" actId="26606"/>
          <ac:spMkLst>
            <pc:docMk/>
            <pc:sldMk cId="3175818981" sldId="330"/>
            <ac:spMk id="11278" creationId="{885CDBF6-7B87-4A58-92CA-E887CA36AF04}"/>
          </ac:spMkLst>
        </pc:spChg>
        <pc:spChg chg="add del">
          <ac:chgData name="Jonathan Wyatt" userId="c3e1212f-7374-4739-8e9f-f13855138211" providerId="ADAL" clId="{EBBE8D78-A078-4DBC-8848-CE30C0299687}" dt="2026-07-14T15:45:03.302" v="16044"/>
          <ac:spMkLst>
            <pc:docMk/>
            <pc:sldMk cId="3175818981" sldId="330"/>
            <ac:spMk id="11279" creationId="{42D4960A-896E-4F6B-BF65-B4662AC9DEB6}"/>
          </ac:spMkLst>
        </pc:spChg>
        <pc:spChg chg="add">
          <ac:chgData name="Jonathan Wyatt" userId="c3e1212f-7374-4739-8e9f-f13855138211" providerId="ADAL" clId="{EBBE8D78-A078-4DBC-8848-CE30C0299687}" dt="2026-07-14T15:54:12.725" v="16168" actId="26606"/>
          <ac:spMkLst>
            <pc:docMk/>
            <pc:sldMk cId="3175818981" sldId="330"/>
            <ac:spMk id="11280" creationId="{6BFF2B2E-1CF1-403F-BB44-3F9C3E7F67FF}"/>
          </ac:spMkLst>
        </pc:spChg>
        <pc:spChg chg="add del">
          <ac:chgData name="Jonathan Wyatt" userId="c3e1212f-7374-4739-8e9f-f13855138211" providerId="ADAL" clId="{EBBE8D78-A078-4DBC-8848-CE30C0299687}" dt="2026-07-14T15:45:03.302" v="16044"/>
          <ac:spMkLst>
            <pc:docMk/>
            <pc:sldMk cId="3175818981" sldId="330"/>
            <ac:spMk id="11281" creationId="{5684944A-8803-462C-84C5-4576C56A7758}"/>
          </ac:spMkLst>
        </pc:spChg>
        <pc:spChg chg="add del">
          <ac:chgData name="Jonathan Wyatt" userId="c3e1212f-7374-4739-8e9f-f13855138211" providerId="ADAL" clId="{EBBE8D78-A078-4DBC-8848-CE30C0299687}" dt="2026-07-14T15:45:03.302" v="16044"/>
          <ac:spMkLst>
            <pc:docMk/>
            <pc:sldMk cId="3175818981" sldId="330"/>
            <ac:spMk id="11283" creationId="{E07F3B49-8C20-42F5-831D-59306D05F667}"/>
          </ac:spMkLst>
        </pc:spChg>
        <pc:spChg chg="add">
          <ac:chgData name="Jonathan Wyatt" userId="c3e1212f-7374-4739-8e9f-f13855138211" providerId="ADAL" clId="{EBBE8D78-A078-4DBC-8848-CE30C0299687}" dt="2026-07-14T15:54:12.725" v="16168" actId="26606"/>
          <ac:spMkLst>
            <pc:docMk/>
            <pc:sldMk cId="3175818981" sldId="330"/>
            <ac:spMk id="11285" creationId="{9D8B4D3C-0DE0-43B9-B032-32B536B96D02}"/>
          </ac:spMkLst>
        </pc:spChg>
        <pc:spChg chg="add">
          <ac:chgData name="Jonathan Wyatt" userId="c3e1212f-7374-4739-8e9f-f13855138211" providerId="ADAL" clId="{EBBE8D78-A078-4DBC-8848-CE30C0299687}" dt="2026-07-14T15:54:12.725" v="16168" actId="26606"/>
          <ac:spMkLst>
            <pc:docMk/>
            <pc:sldMk cId="3175818981" sldId="330"/>
            <ac:spMk id="11287" creationId="{707788D3-E467-4E25-A5E9-FD41795BD551}"/>
          </ac:spMkLst>
        </pc:spChg>
        <pc:picChg chg="mod">
          <ac:chgData name="Jonathan Wyatt" userId="c3e1212f-7374-4739-8e9f-f13855138211" providerId="ADAL" clId="{EBBE8D78-A078-4DBC-8848-CE30C0299687}" dt="2026-07-14T15:43:55.212" v="16020" actId="26606"/>
          <ac:picMkLst>
            <pc:docMk/>
            <pc:sldMk cId="3175818981" sldId="330"/>
            <ac:picMk id="11266" creationId="{FB59011C-6F7E-8265-13F9-5AE133EFC3C3}"/>
          </ac:picMkLst>
        </pc:picChg>
      </pc:sldChg>
      <pc:sldChg chg="addSp delSp modSp mod ord">
        <pc:chgData name="Jonathan Wyatt" userId="c3e1212f-7374-4739-8e9f-f13855138211" providerId="ADAL" clId="{EBBE8D78-A078-4DBC-8848-CE30C0299687}" dt="2026-07-14T15:45:23.557" v="16048" actId="1076"/>
        <pc:sldMkLst>
          <pc:docMk/>
          <pc:sldMk cId="0" sldId="332"/>
        </pc:sldMkLst>
        <pc:spChg chg="mod">
          <ac:chgData name="Jonathan Wyatt" userId="c3e1212f-7374-4739-8e9f-f13855138211" providerId="ADAL" clId="{EBBE8D78-A078-4DBC-8848-CE30C0299687}" dt="2026-07-14T15:45:14.938" v="16047" actId="1076"/>
          <ac:spMkLst>
            <pc:docMk/>
            <pc:sldMk cId="0" sldId="332"/>
            <ac:spMk id="5" creationId="{00000000-0000-0000-0000-000000000000}"/>
          </ac:spMkLst>
        </pc:spChg>
        <pc:spChg chg="del">
          <ac:chgData name="Jonathan Wyatt" userId="c3e1212f-7374-4739-8e9f-f13855138211" providerId="ADAL" clId="{EBBE8D78-A078-4DBC-8848-CE30C0299687}" dt="2026-07-14T15:44:24.611" v="16023" actId="26606"/>
          <ac:spMkLst>
            <pc:docMk/>
            <pc:sldMk cId="0" sldId="332"/>
            <ac:spMk id="12" creationId="{00000000-0000-0000-0000-000000000000}"/>
          </ac:spMkLst>
        </pc:spChg>
        <pc:spChg chg="mod">
          <ac:chgData name="Jonathan Wyatt" userId="c3e1212f-7374-4739-8e9f-f13855138211" providerId="ADAL" clId="{EBBE8D78-A078-4DBC-8848-CE30C0299687}" dt="2026-07-14T15:45:06.992" v="16045" actId="122"/>
          <ac:spMkLst>
            <pc:docMk/>
            <pc:sldMk cId="0" sldId="332"/>
            <ac:spMk id="13" creationId="{00000000-0000-0000-0000-000000000000}"/>
          </ac:spMkLst>
        </pc:spChg>
        <pc:grpChg chg="mod">
          <ac:chgData name="Jonathan Wyatt" userId="c3e1212f-7374-4739-8e9f-f13855138211" providerId="ADAL" clId="{EBBE8D78-A078-4DBC-8848-CE30C0299687}" dt="2026-07-14T15:45:23.557" v="16048" actId="1076"/>
          <ac:grpSpMkLst>
            <pc:docMk/>
            <pc:sldMk cId="0" sldId="332"/>
            <ac:grpSpMk id="3" creationId="{00000000-0000-0000-0000-000000000000}"/>
          </ac:grpSpMkLst>
        </pc:grpChg>
        <pc:graphicFrameChg chg="add mod modGraphic">
          <ac:chgData name="Jonathan Wyatt" userId="c3e1212f-7374-4739-8e9f-f13855138211" providerId="ADAL" clId="{EBBE8D78-A078-4DBC-8848-CE30C0299687}" dt="2026-07-14T15:44:55.312" v="16027" actId="1076"/>
          <ac:graphicFrameMkLst>
            <pc:docMk/>
            <pc:sldMk cId="0" sldId="332"/>
            <ac:graphicFrameMk id="15" creationId="{EC8CB5A8-F4FE-A1AB-B663-AE7329A8A625}"/>
          </ac:graphicFrameMkLst>
        </pc:graphicFrameChg>
        <pc:picChg chg="mod">
          <ac:chgData name="Jonathan Wyatt" userId="c3e1212f-7374-4739-8e9f-f13855138211" providerId="ADAL" clId="{EBBE8D78-A078-4DBC-8848-CE30C0299687}" dt="2026-07-14T15:45:00.314" v="16028" actId="1076"/>
          <ac:picMkLst>
            <pc:docMk/>
            <pc:sldMk cId="0" sldId="332"/>
            <ac:picMk id="2" creationId="{00000000-0000-0000-0000-000000000000}"/>
          </ac:picMkLst>
        </pc:picChg>
      </pc:sldChg>
      <pc:sldChg chg="addSp delSp modSp mod ord setBg setFolMasterObjs setClrOvrMap">
        <pc:chgData name="Jonathan Wyatt" userId="c3e1212f-7374-4739-8e9f-f13855138211" providerId="ADAL" clId="{EBBE8D78-A078-4DBC-8848-CE30C0299687}" dt="2026-07-14T15:47:51.123" v="16080" actId="14100"/>
        <pc:sldMkLst>
          <pc:docMk/>
          <pc:sldMk cId="0" sldId="333"/>
        </pc:sldMkLst>
        <pc:spChg chg="add del">
          <ac:chgData name="Jonathan Wyatt" userId="c3e1212f-7374-4739-8e9f-f13855138211" providerId="ADAL" clId="{EBBE8D78-A078-4DBC-8848-CE30C0299687}" dt="2026-07-14T15:46:53.261" v="16067" actId="478"/>
          <ac:spMkLst>
            <pc:docMk/>
            <pc:sldMk cId="0" sldId="333"/>
            <ac:spMk id="3" creationId="{00000000-0000-0000-0000-000000000000}"/>
          </ac:spMkLst>
        </pc:spChg>
        <pc:spChg chg="add del">
          <ac:chgData name="Jonathan Wyatt" userId="c3e1212f-7374-4739-8e9f-f13855138211" providerId="ADAL" clId="{EBBE8D78-A078-4DBC-8848-CE30C0299687}" dt="2026-07-14T15:46:51.064" v="16066" actId="478"/>
          <ac:spMkLst>
            <pc:docMk/>
            <pc:sldMk cId="0" sldId="333"/>
            <ac:spMk id="4" creationId="{00000000-0000-0000-0000-000000000000}"/>
          </ac:spMkLst>
        </pc:spChg>
        <pc:spChg chg="mod">
          <ac:chgData name="Jonathan Wyatt" userId="c3e1212f-7374-4739-8e9f-f13855138211" providerId="ADAL" clId="{EBBE8D78-A078-4DBC-8848-CE30C0299687}" dt="2026-07-14T15:47:42.721" v="16078" actId="26606"/>
          <ac:spMkLst>
            <pc:docMk/>
            <pc:sldMk cId="0" sldId="333"/>
            <ac:spMk id="5" creationId="{00000000-0000-0000-0000-000000000000}"/>
          </ac:spMkLst>
        </pc:spChg>
        <pc:spChg chg="del mod">
          <ac:chgData name="Jonathan Wyatt" userId="c3e1212f-7374-4739-8e9f-f13855138211" providerId="ADAL" clId="{EBBE8D78-A078-4DBC-8848-CE30C0299687}" dt="2026-07-14T15:47:27.653" v="16075"/>
          <ac:spMkLst>
            <pc:docMk/>
            <pc:sldMk cId="0" sldId="333"/>
            <ac:spMk id="6" creationId="{00000000-0000-0000-0000-000000000000}"/>
          </ac:spMkLst>
        </pc:spChg>
        <pc:spChg chg="add del">
          <ac:chgData name="Jonathan Wyatt" userId="c3e1212f-7374-4739-8e9f-f13855138211" providerId="ADAL" clId="{EBBE8D78-A078-4DBC-8848-CE30C0299687}" dt="2026-07-14T15:47:12.837" v="16071" actId="26606"/>
          <ac:spMkLst>
            <pc:docMk/>
            <pc:sldMk cId="0" sldId="333"/>
            <ac:spMk id="7" creationId="{00000000-0000-0000-0000-000000000000}"/>
          </ac:spMkLst>
        </pc:spChg>
        <pc:spChg chg="add del">
          <ac:chgData name="Jonathan Wyatt" userId="c3e1212f-7374-4739-8e9f-f13855138211" providerId="ADAL" clId="{EBBE8D78-A078-4DBC-8848-CE30C0299687}" dt="2026-07-14T15:47:42.721" v="16078" actId="26606"/>
          <ac:spMkLst>
            <pc:docMk/>
            <pc:sldMk cId="0" sldId="333"/>
            <ac:spMk id="15" creationId="{1BB56EB9-078F-4952-AC1F-149C7A0AE4D5}"/>
          </ac:spMkLst>
        </pc:spChg>
        <pc:spChg chg="add del">
          <ac:chgData name="Jonathan Wyatt" userId="c3e1212f-7374-4739-8e9f-f13855138211" providerId="ADAL" clId="{EBBE8D78-A078-4DBC-8848-CE30C0299687}" dt="2026-07-14T15:47:42.721" v="16078" actId="26606"/>
          <ac:spMkLst>
            <pc:docMk/>
            <pc:sldMk cId="0" sldId="333"/>
            <ac:spMk id="17" creationId="{D3772EE4-ED5E-4D3A-A306-B22CF866786D}"/>
          </ac:spMkLst>
        </pc:spChg>
        <pc:spChg chg="add del">
          <ac:chgData name="Jonathan Wyatt" userId="c3e1212f-7374-4739-8e9f-f13855138211" providerId="ADAL" clId="{EBBE8D78-A078-4DBC-8848-CE30C0299687}" dt="2026-07-14T15:47:42.721" v="16078" actId="26606"/>
          <ac:spMkLst>
            <pc:docMk/>
            <pc:sldMk cId="0" sldId="333"/>
            <ac:spMk id="19" creationId="{10058680-D07C-4893-B2B7-91543F18AB32}"/>
          </ac:spMkLst>
        </pc:spChg>
        <pc:spChg chg="add del">
          <ac:chgData name="Jonathan Wyatt" userId="c3e1212f-7374-4739-8e9f-f13855138211" providerId="ADAL" clId="{EBBE8D78-A078-4DBC-8848-CE30C0299687}" dt="2026-07-14T15:47:42.721" v="16078" actId="26606"/>
          <ac:spMkLst>
            <pc:docMk/>
            <pc:sldMk cId="0" sldId="333"/>
            <ac:spMk id="21" creationId="{7B42427A-0A1F-4A55-8705-D9179F1E0CFB}"/>
          </ac:spMkLst>
        </pc:spChg>
        <pc:spChg chg="add del">
          <ac:chgData name="Jonathan Wyatt" userId="c3e1212f-7374-4739-8e9f-f13855138211" providerId="ADAL" clId="{EBBE8D78-A078-4DBC-8848-CE30C0299687}" dt="2026-07-14T15:47:42.721" v="16078" actId="26606"/>
          <ac:spMkLst>
            <pc:docMk/>
            <pc:sldMk cId="0" sldId="333"/>
            <ac:spMk id="23" creationId="{EE54A6FE-D8CB-48A3-900B-053D4EBD3B85}"/>
          </ac:spMkLst>
        </pc:spChg>
        <pc:graphicFrameChg chg="add del">
          <ac:chgData name="Jonathan Wyatt" userId="c3e1212f-7374-4739-8e9f-f13855138211" providerId="ADAL" clId="{EBBE8D78-A078-4DBC-8848-CE30C0299687}" dt="2026-07-14T15:46:45.679" v="16064" actId="26606"/>
          <ac:graphicFrameMkLst>
            <pc:docMk/>
            <pc:sldMk cId="0" sldId="333"/>
            <ac:graphicFrameMk id="9" creationId="{14A8CEB1-1BE4-8FD1-72B1-AEF1BA581D40}"/>
          </ac:graphicFrameMkLst>
        </pc:graphicFrameChg>
        <pc:graphicFrameChg chg="add mod ord modGraphic">
          <ac:chgData name="Jonathan Wyatt" userId="c3e1212f-7374-4739-8e9f-f13855138211" providerId="ADAL" clId="{EBBE8D78-A078-4DBC-8848-CE30C0299687}" dt="2026-07-14T15:47:51.123" v="16080" actId="14100"/>
          <ac:graphicFrameMkLst>
            <pc:docMk/>
            <pc:sldMk cId="0" sldId="333"/>
            <ac:graphicFrameMk id="10" creationId="{A3CABA46-00F8-39E0-FB7F-5D8E173F0447}"/>
          </ac:graphicFrameMkLst>
        </pc:graphicFrameChg>
        <pc:picChg chg="add mod">
          <ac:chgData name="Jonathan Wyatt" userId="c3e1212f-7374-4739-8e9f-f13855138211" providerId="ADAL" clId="{EBBE8D78-A078-4DBC-8848-CE30C0299687}" dt="2026-07-14T15:47:42.721" v="16078" actId="26606"/>
          <ac:picMkLst>
            <pc:docMk/>
            <pc:sldMk cId="0" sldId="333"/>
            <ac:picMk id="2" creationId="{DFF965A3-FC87-47FB-BF90-B7458A4B7EF5}"/>
          </ac:picMkLst>
        </pc:picChg>
      </pc:sldChg>
      <pc:sldChg chg="addSp delSp modSp mod setBg setClrOvrMap delDesignElem">
        <pc:chgData name="Jonathan Wyatt" userId="c3e1212f-7374-4739-8e9f-f13855138211" providerId="ADAL" clId="{EBBE8D78-A078-4DBC-8848-CE30C0299687}" dt="2026-07-14T15:51:41.323" v="16135" actId="26606"/>
        <pc:sldMkLst>
          <pc:docMk/>
          <pc:sldMk cId="876413962" sldId="334"/>
        </pc:sldMkLst>
        <pc:spChg chg="mod">
          <ac:chgData name="Jonathan Wyatt" userId="c3e1212f-7374-4739-8e9f-f13855138211" providerId="ADAL" clId="{EBBE8D78-A078-4DBC-8848-CE30C0299687}" dt="2026-07-14T15:51:41.323" v="16135" actId="26606"/>
          <ac:spMkLst>
            <pc:docMk/>
            <pc:sldMk cId="876413962" sldId="334"/>
            <ac:spMk id="2" creationId="{F5619B89-59C3-49DD-4E3B-51BC10E31BC2}"/>
          </ac:spMkLst>
        </pc:spChg>
        <pc:spChg chg="add del">
          <ac:chgData name="Jonathan Wyatt" userId="c3e1212f-7374-4739-8e9f-f13855138211" providerId="ADAL" clId="{EBBE8D78-A078-4DBC-8848-CE30C0299687}" dt="2026-07-14T09:15:43.253" v="15475" actId="22"/>
          <ac:spMkLst>
            <pc:docMk/>
            <pc:sldMk cId="876413962" sldId="334"/>
            <ac:spMk id="4" creationId="{DB91CB1C-978A-9AF2-BD70-6999D01D45B9}"/>
          </ac:spMkLst>
        </pc:spChg>
        <pc:spChg chg="add del">
          <ac:chgData name="Jonathan Wyatt" userId="c3e1212f-7374-4739-8e9f-f13855138211" providerId="ADAL" clId="{EBBE8D78-A078-4DBC-8848-CE30C0299687}" dt="2026-07-14T15:37:56.976" v="15938"/>
          <ac:spMkLst>
            <pc:docMk/>
            <pc:sldMk cId="876413962" sldId="334"/>
            <ac:spMk id="9" creationId="{BACC6370-2D7E-4714-9D71-7542949D7D5D}"/>
          </ac:spMkLst>
        </pc:spChg>
        <pc:spChg chg="add">
          <ac:chgData name="Jonathan Wyatt" userId="c3e1212f-7374-4739-8e9f-f13855138211" providerId="ADAL" clId="{EBBE8D78-A078-4DBC-8848-CE30C0299687}" dt="2026-07-14T15:51:41.323" v="16135" actId="26606"/>
          <ac:spMkLst>
            <pc:docMk/>
            <pc:sldMk cId="876413962" sldId="334"/>
            <ac:spMk id="10" creationId="{F92989FB-1024-49B7-BDF1-B3CE27D48623}"/>
          </ac:spMkLst>
        </pc:spChg>
        <pc:spChg chg="add del">
          <ac:chgData name="Jonathan Wyatt" userId="c3e1212f-7374-4739-8e9f-f13855138211" providerId="ADAL" clId="{EBBE8D78-A078-4DBC-8848-CE30C0299687}" dt="2026-07-14T15:37:56.976" v="15938"/>
          <ac:spMkLst>
            <pc:docMk/>
            <pc:sldMk cId="876413962" sldId="334"/>
            <ac:spMk id="11" creationId="{F68B3F68-107C-434F-AA38-110D5EA91B85}"/>
          </ac:spMkLst>
        </pc:spChg>
        <pc:spChg chg="add">
          <ac:chgData name="Jonathan Wyatt" userId="c3e1212f-7374-4739-8e9f-f13855138211" providerId="ADAL" clId="{EBBE8D78-A078-4DBC-8848-CE30C0299687}" dt="2026-07-14T15:51:41.323" v="16135" actId="26606"/>
          <ac:spMkLst>
            <pc:docMk/>
            <pc:sldMk cId="876413962" sldId="334"/>
            <ac:spMk id="12" creationId="{2987D6F4-EC95-4EF1-A8AD-4B70386CEEC7}"/>
          </ac:spMkLst>
        </pc:spChg>
        <pc:spChg chg="add del">
          <ac:chgData name="Jonathan Wyatt" userId="c3e1212f-7374-4739-8e9f-f13855138211" providerId="ADAL" clId="{EBBE8D78-A078-4DBC-8848-CE30C0299687}" dt="2026-07-14T15:37:56.976" v="15938"/>
          <ac:spMkLst>
            <pc:docMk/>
            <pc:sldMk cId="876413962" sldId="334"/>
            <ac:spMk id="13" creationId="{AAD0DBB9-1A4B-4391-81D4-CB19F9AB918A}"/>
          </ac:spMkLst>
        </pc:spChg>
        <pc:spChg chg="add">
          <ac:chgData name="Jonathan Wyatt" userId="c3e1212f-7374-4739-8e9f-f13855138211" providerId="ADAL" clId="{EBBE8D78-A078-4DBC-8848-CE30C0299687}" dt="2026-07-14T15:51:41.323" v="16135" actId="26606"/>
          <ac:spMkLst>
            <pc:docMk/>
            <pc:sldMk cId="876413962" sldId="334"/>
            <ac:spMk id="14" creationId="{F5F792DF-9D0A-4DB6-9A9E-7312F5A7E87D}"/>
          </ac:spMkLst>
        </pc:spChg>
        <pc:spChg chg="add del">
          <ac:chgData name="Jonathan Wyatt" userId="c3e1212f-7374-4739-8e9f-f13855138211" providerId="ADAL" clId="{EBBE8D78-A078-4DBC-8848-CE30C0299687}" dt="2026-07-14T15:37:56.976" v="15938"/>
          <ac:spMkLst>
            <pc:docMk/>
            <pc:sldMk cId="876413962" sldId="334"/>
            <ac:spMk id="15" creationId="{063BBA22-50EA-4C4D-BE05-F1CE4E63AA56}"/>
          </ac:spMkLst>
        </pc:spChg>
        <pc:spChg chg="add">
          <ac:chgData name="Jonathan Wyatt" userId="c3e1212f-7374-4739-8e9f-f13855138211" providerId="ADAL" clId="{EBBE8D78-A078-4DBC-8848-CE30C0299687}" dt="2026-07-14T15:51:41.323" v="16135" actId="26606"/>
          <ac:spMkLst>
            <pc:docMk/>
            <pc:sldMk cId="876413962" sldId="334"/>
            <ac:spMk id="16" creationId="{7BC7EA7B-802E-41F4-8926-C4475287AA31}"/>
          </ac:spMkLst>
        </pc:spChg>
        <pc:graphicFrameChg chg="mod modGraphic">
          <ac:chgData name="Jonathan Wyatt" userId="c3e1212f-7374-4739-8e9f-f13855138211" providerId="ADAL" clId="{EBBE8D78-A078-4DBC-8848-CE30C0299687}" dt="2026-07-14T15:51:41.323" v="16135" actId="26606"/>
          <ac:graphicFrameMkLst>
            <pc:docMk/>
            <pc:sldMk cId="876413962" sldId="334"/>
            <ac:graphicFrameMk id="5" creationId="{8CF90D45-462A-F513-E670-0E5347B13DA1}"/>
          </ac:graphicFrameMkLst>
        </pc:graphicFrameChg>
      </pc:sldChg>
      <pc:sldChg chg="delSp modSp mod delDesignElem">
        <pc:chgData name="Jonathan Wyatt" userId="c3e1212f-7374-4739-8e9f-f13855138211" providerId="ADAL" clId="{EBBE8D78-A078-4DBC-8848-CE30C0299687}" dt="2026-07-14T15:51:26.758" v="16134" actId="14100"/>
        <pc:sldMkLst>
          <pc:docMk/>
          <pc:sldMk cId="1667816239" sldId="335"/>
        </pc:sldMkLst>
        <pc:spChg chg="mod">
          <ac:chgData name="Jonathan Wyatt" userId="c3e1212f-7374-4739-8e9f-f13855138211" providerId="ADAL" clId="{EBBE8D78-A078-4DBC-8848-CE30C0299687}" dt="2026-07-14T15:51:26.758" v="16134" actId="14100"/>
          <ac:spMkLst>
            <pc:docMk/>
            <pc:sldMk cId="1667816239" sldId="335"/>
            <ac:spMk id="2" creationId="{7AC48318-B707-CB41-8DD2-BF733E5309A6}"/>
          </ac:spMkLst>
        </pc:spChg>
        <pc:spChg chg="del">
          <ac:chgData name="Jonathan Wyatt" userId="c3e1212f-7374-4739-8e9f-f13855138211" providerId="ADAL" clId="{EBBE8D78-A078-4DBC-8848-CE30C0299687}" dt="2026-07-14T15:40:13.625" v="15984"/>
          <ac:spMkLst>
            <pc:docMk/>
            <pc:sldMk cId="1667816239" sldId="335"/>
            <ac:spMk id="12308" creationId="{D4771268-CB57-404A-9271-370EB28F6090}"/>
          </ac:spMkLst>
        </pc:spChg>
      </pc:sldChg>
      <pc:sldChg chg="addSp delSp modSp mod ord delDesignElem modNotesTx">
        <pc:chgData name="Jonathan Wyatt" userId="c3e1212f-7374-4739-8e9f-f13855138211" providerId="ADAL" clId="{EBBE8D78-A078-4DBC-8848-CE30C0299687}" dt="2026-07-14T15:50:42.952" v="16125" actId="14100"/>
        <pc:sldMkLst>
          <pc:docMk/>
          <pc:sldMk cId="4202381525" sldId="339"/>
        </pc:sldMkLst>
        <pc:spChg chg="mod">
          <ac:chgData name="Jonathan Wyatt" userId="c3e1212f-7374-4739-8e9f-f13855138211" providerId="ADAL" clId="{EBBE8D78-A078-4DBC-8848-CE30C0299687}" dt="2026-07-14T15:48:42.328" v="16109"/>
          <ac:spMkLst>
            <pc:docMk/>
            <pc:sldMk cId="4202381525" sldId="339"/>
            <ac:spMk id="2" creationId="{8EEA38C8-0D10-B879-23C8-D80F308CC5F2}"/>
          </ac:spMkLst>
        </pc:spChg>
        <pc:spChg chg="add del">
          <ac:chgData name="Jonathan Wyatt" userId="c3e1212f-7374-4739-8e9f-f13855138211" providerId="ADAL" clId="{EBBE8D78-A078-4DBC-8848-CE30C0299687}" dt="2026-07-14T15:37:56.976" v="15938"/>
          <ac:spMkLst>
            <pc:docMk/>
            <pc:sldMk cId="4202381525" sldId="339"/>
            <ac:spMk id="12" creationId="{5EF17487-C386-4F99-B5EB-4FD3DF4236B2}"/>
          </ac:spMkLst>
        </pc:spChg>
        <pc:spChg chg="add del">
          <ac:chgData name="Jonathan Wyatt" userId="c3e1212f-7374-4739-8e9f-f13855138211" providerId="ADAL" clId="{EBBE8D78-A078-4DBC-8848-CE30C0299687}" dt="2026-07-14T15:37:56.976" v="15938"/>
          <ac:spMkLst>
            <pc:docMk/>
            <pc:sldMk cId="4202381525" sldId="339"/>
            <ac:spMk id="14" creationId="{A0DE92DF-4769-4DE9-93FD-EE31271850CA}"/>
          </ac:spMkLst>
        </pc:spChg>
        <pc:graphicFrameChg chg="mod modGraphic">
          <ac:chgData name="Jonathan Wyatt" userId="c3e1212f-7374-4739-8e9f-f13855138211" providerId="ADAL" clId="{EBBE8D78-A078-4DBC-8848-CE30C0299687}" dt="2026-07-14T15:50:42.952" v="16125" actId="14100"/>
          <ac:graphicFrameMkLst>
            <pc:docMk/>
            <pc:sldMk cId="4202381525" sldId="339"/>
            <ac:graphicFrameMk id="8" creationId="{610AE898-CF75-2D58-2780-898376E059CB}"/>
          </ac:graphicFrameMkLst>
        </pc:graphicFrameChg>
      </pc:sldChg>
      <pc:sldChg chg="addSp delSp modSp new mod setBg setClrOvrMap delDesignElem">
        <pc:chgData name="Jonathan Wyatt" userId="c3e1212f-7374-4739-8e9f-f13855138211" providerId="ADAL" clId="{EBBE8D78-A078-4DBC-8848-CE30C0299687}" dt="2026-07-14T15:54:54.004" v="16170" actId="26606"/>
        <pc:sldMkLst>
          <pc:docMk/>
          <pc:sldMk cId="3744191780" sldId="341"/>
        </pc:sldMkLst>
        <pc:spChg chg="mod">
          <ac:chgData name="Jonathan Wyatt" userId="c3e1212f-7374-4739-8e9f-f13855138211" providerId="ADAL" clId="{EBBE8D78-A078-4DBC-8848-CE30C0299687}" dt="2026-07-14T15:54:54.004" v="16170" actId="26606"/>
          <ac:spMkLst>
            <pc:docMk/>
            <pc:sldMk cId="3744191780" sldId="341"/>
            <ac:spMk id="2" creationId="{2064DE7C-2672-DC60-74A4-2FAFE439BF69}"/>
          </ac:spMkLst>
        </pc:spChg>
        <pc:spChg chg="del mod">
          <ac:chgData name="Jonathan Wyatt" userId="c3e1212f-7374-4739-8e9f-f13855138211" providerId="ADAL" clId="{EBBE8D78-A078-4DBC-8848-CE30C0299687}" dt="2026-07-14T09:19:34.564" v="15899" actId="26606"/>
          <ac:spMkLst>
            <pc:docMk/>
            <pc:sldMk cId="3744191780" sldId="341"/>
            <ac:spMk id="3" creationId="{5B239C9A-E966-EB05-928D-D284AFD1F7A6}"/>
          </ac:spMkLst>
        </pc:spChg>
        <pc:spChg chg="add del">
          <ac:chgData name="Jonathan Wyatt" userId="c3e1212f-7374-4739-8e9f-f13855138211" providerId="ADAL" clId="{EBBE8D78-A078-4DBC-8848-CE30C0299687}" dt="2026-07-14T15:37:56.976" v="15938"/>
          <ac:spMkLst>
            <pc:docMk/>
            <pc:sldMk cId="3744191780" sldId="341"/>
            <ac:spMk id="9" creationId="{BACC6370-2D7E-4714-9D71-7542949D7D5D}"/>
          </ac:spMkLst>
        </pc:spChg>
        <pc:spChg chg="add">
          <ac:chgData name="Jonathan Wyatt" userId="c3e1212f-7374-4739-8e9f-f13855138211" providerId="ADAL" clId="{EBBE8D78-A078-4DBC-8848-CE30C0299687}" dt="2026-07-14T15:54:54.004" v="16170" actId="26606"/>
          <ac:spMkLst>
            <pc:docMk/>
            <pc:sldMk cId="3744191780" sldId="341"/>
            <ac:spMk id="10" creationId="{F92989FB-1024-49B7-BDF1-B3CE27D48623}"/>
          </ac:spMkLst>
        </pc:spChg>
        <pc:spChg chg="add del">
          <ac:chgData name="Jonathan Wyatt" userId="c3e1212f-7374-4739-8e9f-f13855138211" providerId="ADAL" clId="{EBBE8D78-A078-4DBC-8848-CE30C0299687}" dt="2026-07-14T15:37:56.976" v="15938"/>
          <ac:spMkLst>
            <pc:docMk/>
            <pc:sldMk cId="3744191780" sldId="341"/>
            <ac:spMk id="11" creationId="{F68B3F68-107C-434F-AA38-110D5EA91B85}"/>
          </ac:spMkLst>
        </pc:spChg>
        <pc:spChg chg="add">
          <ac:chgData name="Jonathan Wyatt" userId="c3e1212f-7374-4739-8e9f-f13855138211" providerId="ADAL" clId="{EBBE8D78-A078-4DBC-8848-CE30C0299687}" dt="2026-07-14T15:54:54.004" v="16170" actId="26606"/>
          <ac:spMkLst>
            <pc:docMk/>
            <pc:sldMk cId="3744191780" sldId="341"/>
            <ac:spMk id="12" creationId="{2987D6F4-EC95-4EF1-A8AD-4B70386CEEC7}"/>
          </ac:spMkLst>
        </pc:spChg>
        <pc:spChg chg="add del">
          <ac:chgData name="Jonathan Wyatt" userId="c3e1212f-7374-4739-8e9f-f13855138211" providerId="ADAL" clId="{EBBE8D78-A078-4DBC-8848-CE30C0299687}" dt="2026-07-14T15:37:56.976" v="15938"/>
          <ac:spMkLst>
            <pc:docMk/>
            <pc:sldMk cId="3744191780" sldId="341"/>
            <ac:spMk id="13" creationId="{AAD0DBB9-1A4B-4391-81D4-CB19F9AB918A}"/>
          </ac:spMkLst>
        </pc:spChg>
        <pc:spChg chg="add">
          <ac:chgData name="Jonathan Wyatt" userId="c3e1212f-7374-4739-8e9f-f13855138211" providerId="ADAL" clId="{EBBE8D78-A078-4DBC-8848-CE30C0299687}" dt="2026-07-14T15:54:54.004" v="16170" actId="26606"/>
          <ac:spMkLst>
            <pc:docMk/>
            <pc:sldMk cId="3744191780" sldId="341"/>
            <ac:spMk id="14" creationId="{F5F792DF-9D0A-4DB6-9A9E-7312F5A7E87D}"/>
          </ac:spMkLst>
        </pc:spChg>
        <pc:spChg chg="add del">
          <ac:chgData name="Jonathan Wyatt" userId="c3e1212f-7374-4739-8e9f-f13855138211" providerId="ADAL" clId="{EBBE8D78-A078-4DBC-8848-CE30C0299687}" dt="2026-07-14T15:37:56.976" v="15938"/>
          <ac:spMkLst>
            <pc:docMk/>
            <pc:sldMk cId="3744191780" sldId="341"/>
            <ac:spMk id="15" creationId="{063BBA22-50EA-4C4D-BE05-F1CE4E63AA56}"/>
          </ac:spMkLst>
        </pc:spChg>
        <pc:spChg chg="add">
          <ac:chgData name="Jonathan Wyatt" userId="c3e1212f-7374-4739-8e9f-f13855138211" providerId="ADAL" clId="{EBBE8D78-A078-4DBC-8848-CE30C0299687}" dt="2026-07-14T15:54:54.004" v="16170" actId="26606"/>
          <ac:spMkLst>
            <pc:docMk/>
            <pc:sldMk cId="3744191780" sldId="341"/>
            <ac:spMk id="16" creationId="{7BC7EA7B-802E-41F4-8926-C4475287AA31}"/>
          </ac:spMkLst>
        </pc:spChg>
        <pc:graphicFrameChg chg="add mod modGraphic">
          <ac:chgData name="Jonathan Wyatt" userId="c3e1212f-7374-4739-8e9f-f13855138211" providerId="ADAL" clId="{EBBE8D78-A078-4DBC-8848-CE30C0299687}" dt="2026-07-14T15:54:54.004" v="16170" actId="26606"/>
          <ac:graphicFrameMkLst>
            <pc:docMk/>
            <pc:sldMk cId="3744191780" sldId="341"/>
            <ac:graphicFrameMk id="5" creationId="{337B0A60-C67B-1563-29AE-BE470461E40D}"/>
          </ac:graphicFrameMkLst>
        </pc:graphicFrameChg>
      </pc:sldChg>
      <pc:sldChg chg="new del">
        <pc:chgData name="Jonathan Wyatt" userId="c3e1212f-7374-4739-8e9f-f13855138211" providerId="ADAL" clId="{EBBE8D78-A078-4DBC-8848-CE30C0299687}" dt="2026-07-14T09:17:50.638" v="15718" actId="47"/>
        <pc:sldMkLst>
          <pc:docMk/>
          <pc:sldMk cId="1581641975" sldId="342"/>
        </pc:sldMkLst>
      </pc:sldChg>
      <pc:sldChg chg="addSp delSp modSp new mod setBg delDesignElem">
        <pc:chgData name="Jonathan Wyatt" userId="c3e1212f-7374-4739-8e9f-f13855138211" providerId="ADAL" clId="{EBBE8D78-A078-4DBC-8848-CE30C0299687}" dt="2026-07-14T15:40:13.625" v="15984"/>
        <pc:sldMkLst>
          <pc:docMk/>
          <pc:sldMk cId="4179063813" sldId="343"/>
        </pc:sldMkLst>
        <pc:spChg chg="mod">
          <ac:chgData name="Jonathan Wyatt" userId="c3e1212f-7374-4739-8e9f-f13855138211" providerId="ADAL" clId="{EBBE8D78-A078-4DBC-8848-CE30C0299687}" dt="2026-07-14T08:34:47.244" v="10991" actId="26606"/>
          <ac:spMkLst>
            <pc:docMk/>
            <pc:sldMk cId="4179063813" sldId="343"/>
            <ac:spMk id="2" creationId="{802B6E24-E052-FD8A-2692-E8C8BDC14E96}"/>
          </ac:spMkLst>
        </pc:spChg>
        <pc:spChg chg="del mod">
          <ac:chgData name="Jonathan Wyatt" userId="c3e1212f-7374-4739-8e9f-f13855138211" providerId="ADAL" clId="{EBBE8D78-A078-4DBC-8848-CE30C0299687}" dt="2026-07-14T08:34:47.244" v="10991" actId="26606"/>
          <ac:spMkLst>
            <pc:docMk/>
            <pc:sldMk cId="4179063813" sldId="343"/>
            <ac:spMk id="3" creationId="{A43F4137-09AA-B844-4690-94EBD5925E25}"/>
          </ac:spMkLst>
        </pc:spChg>
        <pc:spChg chg="add">
          <ac:chgData name="Jonathan Wyatt" userId="c3e1212f-7374-4739-8e9f-f13855138211" providerId="ADAL" clId="{EBBE8D78-A078-4DBC-8848-CE30C0299687}" dt="2026-07-14T08:32:23.621" v="10855"/>
          <ac:spMkLst>
            <pc:docMk/>
            <pc:sldMk cId="4179063813" sldId="343"/>
            <ac:spMk id="4" creationId="{B351E605-8716-6C8C-DFE6-74C618C8BB11}"/>
          </ac:spMkLst>
        </pc:spChg>
        <pc:spChg chg="add del">
          <ac:chgData name="Jonathan Wyatt" userId="c3e1212f-7374-4739-8e9f-f13855138211" providerId="ADAL" clId="{EBBE8D78-A078-4DBC-8848-CE30C0299687}" dt="2026-07-14T15:40:13.625" v="15984"/>
          <ac:spMkLst>
            <pc:docMk/>
            <pc:sldMk cId="4179063813" sldId="343"/>
            <ac:spMk id="9" creationId="{7517A47C-B2E5-4B79-8061-D74B1311AF6E}"/>
          </ac:spMkLst>
        </pc:spChg>
        <pc:spChg chg="add del">
          <ac:chgData name="Jonathan Wyatt" userId="c3e1212f-7374-4739-8e9f-f13855138211" providerId="ADAL" clId="{EBBE8D78-A078-4DBC-8848-CE30C0299687}" dt="2026-07-14T15:40:13.625" v="15984"/>
          <ac:spMkLst>
            <pc:docMk/>
            <pc:sldMk cId="4179063813" sldId="343"/>
            <ac:spMk id="11" creationId="{C505E780-2083-4CB5-A42A-5E0E2908ECC3}"/>
          </ac:spMkLst>
        </pc:spChg>
        <pc:spChg chg="add del">
          <ac:chgData name="Jonathan Wyatt" userId="c3e1212f-7374-4739-8e9f-f13855138211" providerId="ADAL" clId="{EBBE8D78-A078-4DBC-8848-CE30C0299687}" dt="2026-07-14T15:40:13.625" v="15984"/>
          <ac:spMkLst>
            <pc:docMk/>
            <pc:sldMk cId="4179063813" sldId="343"/>
            <ac:spMk id="13" creationId="{D2C0AE1C-0118-41AE-8A10-7CDCBF10E96F}"/>
          </ac:spMkLst>
        </pc:spChg>
        <pc:spChg chg="add del">
          <ac:chgData name="Jonathan Wyatt" userId="c3e1212f-7374-4739-8e9f-f13855138211" providerId="ADAL" clId="{EBBE8D78-A078-4DBC-8848-CE30C0299687}" dt="2026-07-14T15:40:13.625" v="15984"/>
          <ac:spMkLst>
            <pc:docMk/>
            <pc:sldMk cId="4179063813" sldId="343"/>
            <ac:spMk id="15" creationId="{463EEC44-1BA3-44ED-81FC-A644B04B2A44}"/>
          </ac:spMkLst>
        </pc:spChg>
        <pc:graphicFrameChg chg="add">
          <ac:chgData name="Jonathan Wyatt" userId="c3e1212f-7374-4739-8e9f-f13855138211" providerId="ADAL" clId="{EBBE8D78-A078-4DBC-8848-CE30C0299687}" dt="2026-07-14T08:34:47.244" v="10991" actId="26606"/>
          <ac:graphicFrameMkLst>
            <pc:docMk/>
            <pc:sldMk cId="4179063813" sldId="343"/>
            <ac:graphicFrameMk id="5" creationId="{51D30608-C730-9D95-1784-BE5575C7E4BE}"/>
          </ac:graphicFrameMkLst>
        </pc:graphicFrameChg>
      </pc:sldChg>
      <pc:sldChg chg="addSp delSp modSp new mod setBg delDesignElem">
        <pc:chgData name="Jonathan Wyatt" userId="c3e1212f-7374-4739-8e9f-f13855138211" providerId="ADAL" clId="{EBBE8D78-A078-4DBC-8848-CE30C0299687}" dt="2026-07-14T15:48:42.328" v="16109"/>
        <pc:sldMkLst>
          <pc:docMk/>
          <pc:sldMk cId="2023943278" sldId="344"/>
        </pc:sldMkLst>
        <pc:spChg chg="mod">
          <ac:chgData name="Jonathan Wyatt" userId="c3e1212f-7374-4739-8e9f-f13855138211" providerId="ADAL" clId="{EBBE8D78-A078-4DBC-8848-CE30C0299687}" dt="2026-07-14T15:48:42.328" v="16109"/>
          <ac:spMkLst>
            <pc:docMk/>
            <pc:sldMk cId="2023943278" sldId="344"/>
            <ac:spMk id="2" creationId="{E07DA684-6B22-CE10-6E36-8B92F6724FA3}"/>
          </ac:spMkLst>
        </pc:spChg>
        <pc:spChg chg="del mod">
          <ac:chgData name="Jonathan Wyatt" userId="c3e1212f-7374-4739-8e9f-f13855138211" providerId="ADAL" clId="{EBBE8D78-A078-4DBC-8848-CE30C0299687}" dt="2026-07-14T09:02:01.856" v="14390" actId="26606"/>
          <ac:spMkLst>
            <pc:docMk/>
            <pc:sldMk cId="2023943278" sldId="344"/>
            <ac:spMk id="3" creationId="{D7478E69-62F9-B5A1-A5BD-27140315437F}"/>
          </ac:spMkLst>
        </pc:spChg>
        <pc:spChg chg="add del">
          <ac:chgData name="Jonathan Wyatt" userId="c3e1212f-7374-4739-8e9f-f13855138211" providerId="ADAL" clId="{EBBE8D78-A078-4DBC-8848-CE30C0299687}" dt="2026-07-14T15:40:13.625" v="15984"/>
          <ac:spMkLst>
            <pc:docMk/>
            <pc:sldMk cId="2023943278" sldId="344"/>
            <ac:spMk id="9" creationId="{BACC6370-2D7E-4714-9D71-7542949D7D5D}"/>
          </ac:spMkLst>
        </pc:spChg>
        <pc:spChg chg="add del">
          <ac:chgData name="Jonathan Wyatt" userId="c3e1212f-7374-4739-8e9f-f13855138211" providerId="ADAL" clId="{EBBE8D78-A078-4DBC-8848-CE30C0299687}" dt="2026-07-14T15:40:13.625" v="15984"/>
          <ac:spMkLst>
            <pc:docMk/>
            <pc:sldMk cId="2023943278" sldId="344"/>
            <ac:spMk id="11" creationId="{256B2C21-A230-48C0-8DF1-C46611373C44}"/>
          </ac:spMkLst>
        </pc:spChg>
        <pc:spChg chg="add del">
          <ac:chgData name="Jonathan Wyatt" userId="c3e1212f-7374-4739-8e9f-f13855138211" providerId="ADAL" clId="{EBBE8D78-A078-4DBC-8848-CE30C0299687}" dt="2026-07-14T15:40:13.625" v="15984"/>
          <ac:spMkLst>
            <pc:docMk/>
            <pc:sldMk cId="2023943278" sldId="344"/>
            <ac:spMk id="13" creationId="{3847E18C-932D-4C95-AABA-FEC7C9499AD7}"/>
          </ac:spMkLst>
        </pc:spChg>
        <pc:spChg chg="add del">
          <ac:chgData name="Jonathan Wyatt" userId="c3e1212f-7374-4739-8e9f-f13855138211" providerId="ADAL" clId="{EBBE8D78-A078-4DBC-8848-CE30C0299687}" dt="2026-07-14T15:40:13.625" v="15984"/>
          <ac:spMkLst>
            <pc:docMk/>
            <pc:sldMk cId="2023943278" sldId="344"/>
            <ac:spMk id="15" creationId="{3150CB11-0C61-439E-910F-5787759E72A0}"/>
          </ac:spMkLst>
        </pc:spChg>
        <pc:spChg chg="add del">
          <ac:chgData name="Jonathan Wyatt" userId="c3e1212f-7374-4739-8e9f-f13855138211" providerId="ADAL" clId="{EBBE8D78-A078-4DBC-8848-CE30C0299687}" dt="2026-07-14T15:40:13.625" v="15984"/>
          <ac:spMkLst>
            <pc:docMk/>
            <pc:sldMk cId="2023943278" sldId="344"/>
            <ac:spMk id="17" creationId="{43F8A58B-5155-44CE-A5FF-7647B47D0A7A}"/>
          </ac:spMkLst>
        </pc:spChg>
        <pc:spChg chg="add del">
          <ac:chgData name="Jonathan Wyatt" userId="c3e1212f-7374-4739-8e9f-f13855138211" providerId="ADAL" clId="{EBBE8D78-A078-4DBC-8848-CE30C0299687}" dt="2026-07-14T15:40:13.625" v="15984"/>
          <ac:spMkLst>
            <pc:docMk/>
            <pc:sldMk cId="2023943278" sldId="344"/>
            <ac:spMk id="19" creationId="{443F2ACA-E6D6-4028-82DD-F03C262D5DE6}"/>
          </ac:spMkLst>
        </pc:spChg>
        <pc:graphicFrameChg chg="add">
          <ac:chgData name="Jonathan Wyatt" userId="c3e1212f-7374-4739-8e9f-f13855138211" providerId="ADAL" clId="{EBBE8D78-A078-4DBC-8848-CE30C0299687}" dt="2026-07-14T09:02:01.856" v="14390" actId="26606"/>
          <ac:graphicFrameMkLst>
            <pc:docMk/>
            <pc:sldMk cId="2023943278" sldId="344"/>
            <ac:graphicFrameMk id="5" creationId="{8029487F-2FD7-D161-1B23-F7CC39BC1D4C}"/>
          </ac:graphicFrameMkLst>
        </pc:graphicFrameChg>
      </pc:sldChg>
      <pc:sldChg chg="addSp delSp modSp new mod ord setBg addAnim delAnim delDesignElem">
        <pc:chgData name="Jonathan Wyatt" userId="c3e1212f-7374-4739-8e9f-f13855138211" providerId="ADAL" clId="{EBBE8D78-A078-4DBC-8848-CE30C0299687}" dt="2026-07-14T15:50:26.813" v="16123" actId="26606"/>
        <pc:sldMkLst>
          <pc:docMk/>
          <pc:sldMk cId="274969329" sldId="345"/>
        </pc:sldMkLst>
        <pc:spChg chg="mod">
          <ac:chgData name="Jonathan Wyatt" userId="c3e1212f-7374-4739-8e9f-f13855138211" providerId="ADAL" clId="{EBBE8D78-A078-4DBC-8848-CE30C0299687}" dt="2026-07-14T15:50:26.813" v="16123" actId="26606"/>
          <ac:spMkLst>
            <pc:docMk/>
            <pc:sldMk cId="274969329" sldId="345"/>
            <ac:spMk id="2" creationId="{ECEE32A1-5C1C-F9CA-A49A-334AA401C176}"/>
          </ac:spMkLst>
        </pc:spChg>
        <pc:spChg chg="mod">
          <ac:chgData name="Jonathan Wyatt" userId="c3e1212f-7374-4739-8e9f-f13855138211" providerId="ADAL" clId="{EBBE8D78-A078-4DBC-8848-CE30C0299687}" dt="2026-07-14T15:50:26.813" v="16123" actId="26606"/>
          <ac:spMkLst>
            <pc:docMk/>
            <pc:sldMk cId="274969329" sldId="345"/>
            <ac:spMk id="3" creationId="{8766941A-D9BC-010A-36BB-AB9A4FBF3CEB}"/>
          </ac:spMkLst>
        </pc:spChg>
        <pc:spChg chg="add del">
          <ac:chgData name="Jonathan Wyatt" userId="c3e1212f-7374-4739-8e9f-f13855138211" providerId="ADAL" clId="{EBBE8D78-A078-4DBC-8848-CE30C0299687}" dt="2026-07-14T15:50:26.794" v="16122" actId="26606"/>
          <ac:spMkLst>
            <pc:docMk/>
            <pc:sldMk cId="274969329" sldId="345"/>
            <ac:spMk id="5" creationId="{DD651B61-325E-4E73-8445-38B0DE8AAAB6}"/>
          </ac:spMkLst>
        </pc:spChg>
        <pc:spChg chg="add del">
          <ac:chgData name="Jonathan Wyatt" userId="c3e1212f-7374-4739-8e9f-f13855138211" providerId="ADAL" clId="{EBBE8D78-A078-4DBC-8848-CE30C0299687}" dt="2026-07-14T15:50:26.794" v="16122" actId="26606"/>
          <ac:spMkLst>
            <pc:docMk/>
            <pc:sldMk cId="274969329" sldId="345"/>
            <ac:spMk id="6" creationId="{B42E5253-D3AC-4AC2-B766-8B34F13C2F5E}"/>
          </ac:spMkLst>
        </pc:spChg>
        <pc:spChg chg="add del">
          <ac:chgData name="Jonathan Wyatt" userId="c3e1212f-7374-4739-8e9f-f13855138211" providerId="ADAL" clId="{EBBE8D78-A078-4DBC-8848-CE30C0299687}" dt="2026-07-14T15:44:10.962" v="16022"/>
          <ac:spMkLst>
            <pc:docMk/>
            <pc:sldMk cId="274969329" sldId="345"/>
            <ac:spMk id="8" creationId="{4522B21E-B2B9-4C72-9A71-C87EFD137480}"/>
          </ac:spMkLst>
        </pc:spChg>
        <pc:spChg chg="add del">
          <ac:chgData name="Jonathan Wyatt" userId="c3e1212f-7374-4739-8e9f-f13855138211" providerId="ADAL" clId="{EBBE8D78-A078-4DBC-8848-CE30C0299687}" dt="2026-07-14T15:50:26.794" v="16122" actId="26606"/>
          <ac:spMkLst>
            <pc:docMk/>
            <pc:sldMk cId="274969329" sldId="345"/>
            <ac:spMk id="9" creationId="{10AE8D57-436A-4073-9A75-15BB5949F8B4}"/>
          </ac:spMkLst>
        </pc:spChg>
        <pc:spChg chg="add del">
          <ac:chgData name="Jonathan Wyatt" userId="c3e1212f-7374-4739-8e9f-f13855138211" providerId="ADAL" clId="{EBBE8D78-A078-4DBC-8848-CE30C0299687}" dt="2026-07-14T15:44:10.962" v="16022"/>
          <ac:spMkLst>
            <pc:docMk/>
            <pc:sldMk cId="274969329" sldId="345"/>
            <ac:spMk id="10" creationId="{5EB7D2A2-F448-44D4-938C-DC84CBCB3B1E}"/>
          </ac:spMkLst>
        </pc:spChg>
        <pc:spChg chg="add del">
          <ac:chgData name="Jonathan Wyatt" userId="c3e1212f-7374-4739-8e9f-f13855138211" providerId="ADAL" clId="{EBBE8D78-A078-4DBC-8848-CE30C0299687}" dt="2026-07-14T15:44:10.962" v="16022"/>
          <ac:spMkLst>
            <pc:docMk/>
            <pc:sldMk cId="274969329" sldId="345"/>
            <ac:spMk id="12" creationId="{871AEA07-1E14-44B4-8E55-64EF049CD66F}"/>
          </ac:spMkLst>
        </pc:spChg>
        <pc:spChg chg="add del">
          <ac:chgData name="Jonathan Wyatt" userId="c3e1212f-7374-4739-8e9f-f13855138211" providerId="ADAL" clId="{EBBE8D78-A078-4DBC-8848-CE30C0299687}" dt="2026-07-14T15:50:26.794" v="16122" actId="26606"/>
          <ac:spMkLst>
            <pc:docMk/>
            <pc:sldMk cId="274969329" sldId="345"/>
            <ac:spMk id="16" creationId="{E2852671-8EB6-4EAF-8AF8-65CF3FD66456}"/>
          </ac:spMkLst>
        </pc:spChg>
        <pc:spChg chg="add del">
          <ac:chgData name="Jonathan Wyatt" userId="c3e1212f-7374-4739-8e9f-f13855138211" providerId="ADAL" clId="{EBBE8D78-A078-4DBC-8848-CE30C0299687}" dt="2026-07-14T15:50:26.794" v="16122" actId="26606"/>
          <ac:spMkLst>
            <pc:docMk/>
            <pc:sldMk cId="274969329" sldId="345"/>
            <ac:spMk id="18" creationId="{A52FF1B8-145F-47AA-9F6F-7DA3201AA6CB}"/>
          </ac:spMkLst>
        </pc:spChg>
        <pc:spChg chg="add del">
          <ac:chgData name="Jonathan Wyatt" userId="c3e1212f-7374-4739-8e9f-f13855138211" providerId="ADAL" clId="{EBBE8D78-A078-4DBC-8848-CE30C0299687}" dt="2026-07-14T15:50:26.794" v="16122" actId="26606"/>
          <ac:spMkLst>
            <pc:docMk/>
            <pc:sldMk cId="274969329" sldId="345"/>
            <ac:spMk id="20" creationId="{6DFE8A8C-8C1F-40A1-8A45-9D05B0DD8EF8}"/>
          </ac:spMkLst>
        </pc:spChg>
        <pc:spChg chg="add del">
          <ac:chgData name="Jonathan Wyatt" userId="c3e1212f-7374-4739-8e9f-f13855138211" providerId="ADAL" clId="{EBBE8D78-A078-4DBC-8848-CE30C0299687}" dt="2026-07-14T15:50:26.794" v="16122" actId="26606"/>
          <ac:spMkLst>
            <pc:docMk/>
            <pc:sldMk cId="274969329" sldId="345"/>
            <ac:spMk id="22" creationId="{EE1EF8C3-8F8A-447D-A5FF-C12426825418}"/>
          </ac:spMkLst>
        </pc:spChg>
        <pc:spChg chg="add del">
          <ac:chgData name="Jonathan Wyatt" userId="c3e1212f-7374-4739-8e9f-f13855138211" providerId="ADAL" clId="{EBBE8D78-A078-4DBC-8848-CE30C0299687}" dt="2026-07-14T15:50:26.794" v="16122" actId="26606"/>
          <ac:spMkLst>
            <pc:docMk/>
            <pc:sldMk cId="274969329" sldId="345"/>
            <ac:spMk id="24" creationId="{1B511BAF-6DC3-420A-8603-96945C66ADB3}"/>
          </ac:spMkLst>
        </pc:spChg>
        <pc:spChg chg="add">
          <ac:chgData name="Jonathan Wyatt" userId="c3e1212f-7374-4739-8e9f-f13855138211" providerId="ADAL" clId="{EBBE8D78-A078-4DBC-8848-CE30C0299687}" dt="2026-07-14T15:50:26.813" v="16123" actId="26606"/>
          <ac:spMkLst>
            <pc:docMk/>
            <pc:sldMk cId="274969329" sldId="345"/>
            <ac:spMk id="26" creationId="{DCF4EB5C-ED25-4675-8255-2F5B12CFFCF0}"/>
          </ac:spMkLst>
        </pc:spChg>
        <pc:spChg chg="add">
          <ac:chgData name="Jonathan Wyatt" userId="c3e1212f-7374-4739-8e9f-f13855138211" providerId="ADAL" clId="{EBBE8D78-A078-4DBC-8848-CE30C0299687}" dt="2026-07-14T15:50:26.813" v="16123" actId="26606"/>
          <ac:spMkLst>
            <pc:docMk/>
            <pc:sldMk cId="274969329" sldId="345"/>
            <ac:spMk id="27" creationId="{9514EC6E-A557-42A2-BCDC-3ABFFC5E564D}"/>
          </ac:spMkLst>
        </pc:spChg>
        <pc:spChg chg="add">
          <ac:chgData name="Jonathan Wyatt" userId="c3e1212f-7374-4739-8e9f-f13855138211" providerId="ADAL" clId="{EBBE8D78-A078-4DBC-8848-CE30C0299687}" dt="2026-07-14T15:50:26.813" v="16123" actId="26606"/>
          <ac:spMkLst>
            <pc:docMk/>
            <pc:sldMk cId="274969329" sldId="345"/>
            <ac:spMk id="28" creationId="{905482C9-EB42-4BFE-95BF-7FD661F07657}"/>
          </ac:spMkLst>
        </pc:spChg>
        <pc:spChg chg="add">
          <ac:chgData name="Jonathan Wyatt" userId="c3e1212f-7374-4739-8e9f-f13855138211" providerId="ADAL" clId="{EBBE8D78-A078-4DBC-8848-CE30C0299687}" dt="2026-07-14T15:50:26.813" v="16123" actId="26606"/>
          <ac:spMkLst>
            <pc:docMk/>
            <pc:sldMk cId="274969329" sldId="345"/>
            <ac:spMk id="29" creationId="{7539E646-A625-4A26-86ED-BD90EDD329F7}"/>
          </ac:spMkLst>
        </pc:spChg>
        <pc:spChg chg="add">
          <ac:chgData name="Jonathan Wyatt" userId="c3e1212f-7374-4739-8e9f-f13855138211" providerId="ADAL" clId="{EBBE8D78-A078-4DBC-8848-CE30C0299687}" dt="2026-07-14T15:50:26.813" v="16123" actId="26606"/>
          <ac:spMkLst>
            <pc:docMk/>
            <pc:sldMk cId="274969329" sldId="345"/>
            <ac:spMk id="30" creationId="{00BDC88A-176A-4C74-9A93-7C0BC765F4BC}"/>
          </ac:spMkLst>
        </pc:spChg>
        <pc:spChg chg="add">
          <ac:chgData name="Jonathan Wyatt" userId="c3e1212f-7374-4739-8e9f-f13855138211" providerId="ADAL" clId="{EBBE8D78-A078-4DBC-8848-CE30C0299687}" dt="2026-07-14T15:50:26.813" v="16123" actId="26606"/>
          <ac:spMkLst>
            <pc:docMk/>
            <pc:sldMk cId="274969329" sldId="345"/>
            <ac:spMk id="31" creationId="{20F81E05-F529-4DFE-AFC8-E3E964F95E75}"/>
          </ac:spMkLst>
        </pc:spChg>
        <pc:spChg chg="add">
          <ac:chgData name="Jonathan Wyatt" userId="c3e1212f-7374-4739-8e9f-f13855138211" providerId="ADAL" clId="{EBBE8D78-A078-4DBC-8848-CE30C0299687}" dt="2026-07-14T15:50:26.813" v="16123" actId="26606"/>
          <ac:spMkLst>
            <pc:docMk/>
            <pc:sldMk cId="274969329" sldId="345"/>
            <ac:spMk id="32" creationId="{7358E157-7D0A-4F9C-8B70-83F2B7AA98E0}"/>
          </ac:spMkLst>
        </pc:spChg>
        <pc:spChg chg="add">
          <ac:chgData name="Jonathan Wyatt" userId="c3e1212f-7374-4739-8e9f-f13855138211" providerId="ADAL" clId="{EBBE8D78-A078-4DBC-8848-CE30C0299687}" dt="2026-07-14T15:50:26.813" v="16123" actId="26606"/>
          <ac:spMkLst>
            <pc:docMk/>
            <pc:sldMk cId="274969329" sldId="345"/>
            <ac:spMk id="33" creationId="{8977A541-1F4E-4C7A-B7E2-4D5926B76230}"/>
          </ac:spMkLst>
        </pc:spChg>
        <pc:cxnChg chg="add del">
          <ac:chgData name="Jonathan Wyatt" userId="c3e1212f-7374-4739-8e9f-f13855138211" providerId="ADAL" clId="{EBBE8D78-A078-4DBC-8848-CE30C0299687}" dt="2026-07-14T15:44:10.962" v="16022"/>
          <ac:cxnSpMkLst>
            <pc:docMk/>
            <pc:sldMk cId="274969329" sldId="345"/>
            <ac:cxnSpMk id="14" creationId="{F7C8EA93-3210-4C62-99E9-153C275E3A87}"/>
          </ac:cxnSpMkLst>
        </pc:cxnChg>
      </pc:sldChg>
      <pc:sldChg chg="modSp new del mod">
        <pc:chgData name="Jonathan Wyatt" userId="c3e1212f-7374-4739-8e9f-f13855138211" providerId="ADAL" clId="{EBBE8D78-A078-4DBC-8848-CE30C0299687}" dt="2026-07-14T09:02:24.695" v="14391" actId="47"/>
        <pc:sldMkLst>
          <pc:docMk/>
          <pc:sldMk cId="1318263777" sldId="346"/>
        </pc:sldMkLst>
      </pc:sldChg>
      <pc:sldChg chg="addSp delSp modSp new mod setBg delDesignElem">
        <pc:chgData name="Jonathan Wyatt" userId="c3e1212f-7374-4739-8e9f-f13855138211" providerId="ADAL" clId="{EBBE8D78-A078-4DBC-8848-CE30C0299687}" dt="2026-07-14T15:50:54.462" v="16127" actId="1076"/>
        <pc:sldMkLst>
          <pc:docMk/>
          <pc:sldMk cId="353604151" sldId="347"/>
        </pc:sldMkLst>
        <pc:spChg chg="mod">
          <ac:chgData name="Jonathan Wyatt" userId="c3e1212f-7374-4739-8e9f-f13855138211" providerId="ADAL" clId="{EBBE8D78-A078-4DBC-8848-CE30C0299687}" dt="2026-07-14T15:50:54.462" v="16127" actId="1076"/>
          <ac:spMkLst>
            <pc:docMk/>
            <pc:sldMk cId="353604151" sldId="347"/>
            <ac:spMk id="2" creationId="{EC45B369-DC0F-9B00-6202-A7DD2D4DEB5A}"/>
          </ac:spMkLst>
        </pc:spChg>
        <pc:spChg chg="del mod">
          <ac:chgData name="Jonathan Wyatt" userId="c3e1212f-7374-4739-8e9f-f13855138211" providerId="ADAL" clId="{EBBE8D78-A078-4DBC-8848-CE30C0299687}" dt="2026-07-14T09:10:47.761" v="14541" actId="26606"/>
          <ac:spMkLst>
            <pc:docMk/>
            <pc:sldMk cId="353604151" sldId="347"/>
            <ac:spMk id="3" creationId="{EA42785F-1EDC-5B42-0390-87E54F542227}"/>
          </ac:spMkLst>
        </pc:spChg>
        <pc:spChg chg="add del">
          <ac:chgData name="Jonathan Wyatt" userId="c3e1212f-7374-4739-8e9f-f13855138211" providerId="ADAL" clId="{EBBE8D78-A078-4DBC-8848-CE30C0299687}" dt="2026-07-14T15:37:56.976" v="15938"/>
          <ac:spMkLst>
            <pc:docMk/>
            <pc:sldMk cId="353604151" sldId="347"/>
            <ac:spMk id="9" creationId="{BACC6370-2D7E-4714-9D71-7542949D7D5D}"/>
          </ac:spMkLst>
        </pc:spChg>
        <pc:spChg chg="add del">
          <ac:chgData name="Jonathan Wyatt" userId="c3e1212f-7374-4739-8e9f-f13855138211" providerId="ADAL" clId="{EBBE8D78-A078-4DBC-8848-CE30C0299687}" dt="2026-07-14T15:37:56.976" v="15938"/>
          <ac:spMkLst>
            <pc:docMk/>
            <pc:sldMk cId="353604151" sldId="347"/>
            <ac:spMk id="11" creationId="{F68B3F68-107C-434F-AA38-110D5EA91B85}"/>
          </ac:spMkLst>
        </pc:spChg>
        <pc:spChg chg="add del">
          <ac:chgData name="Jonathan Wyatt" userId="c3e1212f-7374-4739-8e9f-f13855138211" providerId="ADAL" clId="{EBBE8D78-A078-4DBC-8848-CE30C0299687}" dt="2026-07-14T15:37:56.976" v="15938"/>
          <ac:spMkLst>
            <pc:docMk/>
            <pc:sldMk cId="353604151" sldId="347"/>
            <ac:spMk id="13" creationId="{AAD0DBB9-1A4B-4391-81D4-CB19F9AB918A}"/>
          </ac:spMkLst>
        </pc:spChg>
        <pc:spChg chg="add del">
          <ac:chgData name="Jonathan Wyatt" userId="c3e1212f-7374-4739-8e9f-f13855138211" providerId="ADAL" clId="{EBBE8D78-A078-4DBC-8848-CE30C0299687}" dt="2026-07-14T15:37:56.976" v="15938"/>
          <ac:spMkLst>
            <pc:docMk/>
            <pc:sldMk cId="353604151" sldId="347"/>
            <ac:spMk id="15" creationId="{063BBA22-50EA-4C4D-BE05-F1CE4E63AA56}"/>
          </ac:spMkLst>
        </pc:spChg>
        <pc:graphicFrameChg chg="add">
          <ac:chgData name="Jonathan Wyatt" userId="c3e1212f-7374-4739-8e9f-f13855138211" providerId="ADAL" clId="{EBBE8D78-A078-4DBC-8848-CE30C0299687}" dt="2026-07-14T09:10:47.761" v="14541" actId="26606"/>
          <ac:graphicFrameMkLst>
            <pc:docMk/>
            <pc:sldMk cId="353604151" sldId="347"/>
            <ac:graphicFrameMk id="5" creationId="{BF9BE1BE-E75D-3FB6-2875-5CA684825764}"/>
          </ac:graphicFrameMkLst>
        </pc:graphicFrameChg>
      </pc:sldChg>
      <pc:sldChg chg="addSp delSp modSp new mod setBg setClrOvrMap delDesignElem">
        <pc:chgData name="Jonathan Wyatt" userId="c3e1212f-7374-4739-8e9f-f13855138211" providerId="ADAL" clId="{EBBE8D78-A078-4DBC-8848-CE30C0299687}" dt="2026-07-14T15:51:07.232" v="16129" actId="26606"/>
        <pc:sldMkLst>
          <pc:docMk/>
          <pc:sldMk cId="1505792148" sldId="348"/>
        </pc:sldMkLst>
        <pc:spChg chg="mod">
          <ac:chgData name="Jonathan Wyatt" userId="c3e1212f-7374-4739-8e9f-f13855138211" providerId="ADAL" clId="{EBBE8D78-A078-4DBC-8848-CE30C0299687}" dt="2026-07-14T15:51:07.232" v="16129" actId="26606"/>
          <ac:spMkLst>
            <pc:docMk/>
            <pc:sldMk cId="1505792148" sldId="348"/>
            <ac:spMk id="2" creationId="{255057D2-389E-B679-C37F-2F88BB36A7A0}"/>
          </ac:spMkLst>
        </pc:spChg>
        <pc:spChg chg="del mod">
          <ac:chgData name="Jonathan Wyatt" userId="c3e1212f-7374-4739-8e9f-f13855138211" providerId="ADAL" clId="{EBBE8D78-A078-4DBC-8848-CE30C0299687}" dt="2026-07-14T09:14:05.646" v="15313" actId="26606"/>
          <ac:spMkLst>
            <pc:docMk/>
            <pc:sldMk cId="1505792148" sldId="348"/>
            <ac:spMk id="3" creationId="{254FC439-C50C-B9B8-8970-2D0A10E4CDA6}"/>
          </ac:spMkLst>
        </pc:spChg>
        <pc:spChg chg="add del">
          <ac:chgData name="Jonathan Wyatt" userId="c3e1212f-7374-4739-8e9f-f13855138211" providerId="ADAL" clId="{EBBE8D78-A078-4DBC-8848-CE30C0299687}" dt="2026-07-14T15:37:56.976" v="15938"/>
          <ac:spMkLst>
            <pc:docMk/>
            <pc:sldMk cId="1505792148" sldId="348"/>
            <ac:spMk id="9" creationId="{BACC6370-2D7E-4714-9D71-7542949D7D5D}"/>
          </ac:spMkLst>
        </pc:spChg>
        <pc:spChg chg="add">
          <ac:chgData name="Jonathan Wyatt" userId="c3e1212f-7374-4739-8e9f-f13855138211" providerId="ADAL" clId="{EBBE8D78-A078-4DBC-8848-CE30C0299687}" dt="2026-07-14T15:51:07.232" v="16129" actId="26606"/>
          <ac:spMkLst>
            <pc:docMk/>
            <pc:sldMk cId="1505792148" sldId="348"/>
            <ac:spMk id="10" creationId="{F92989FB-1024-49B7-BDF1-B3CE27D48623}"/>
          </ac:spMkLst>
        </pc:spChg>
        <pc:spChg chg="add del">
          <ac:chgData name="Jonathan Wyatt" userId="c3e1212f-7374-4739-8e9f-f13855138211" providerId="ADAL" clId="{EBBE8D78-A078-4DBC-8848-CE30C0299687}" dt="2026-07-14T15:37:56.976" v="15938"/>
          <ac:spMkLst>
            <pc:docMk/>
            <pc:sldMk cId="1505792148" sldId="348"/>
            <ac:spMk id="11" creationId="{F68B3F68-107C-434F-AA38-110D5EA91B85}"/>
          </ac:spMkLst>
        </pc:spChg>
        <pc:spChg chg="add">
          <ac:chgData name="Jonathan Wyatt" userId="c3e1212f-7374-4739-8e9f-f13855138211" providerId="ADAL" clId="{EBBE8D78-A078-4DBC-8848-CE30C0299687}" dt="2026-07-14T15:51:07.232" v="16129" actId="26606"/>
          <ac:spMkLst>
            <pc:docMk/>
            <pc:sldMk cId="1505792148" sldId="348"/>
            <ac:spMk id="12" creationId="{2987D6F4-EC95-4EF1-A8AD-4B70386CEEC7}"/>
          </ac:spMkLst>
        </pc:spChg>
        <pc:spChg chg="add del">
          <ac:chgData name="Jonathan Wyatt" userId="c3e1212f-7374-4739-8e9f-f13855138211" providerId="ADAL" clId="{EBBE8D78-A078-4DBC-8848-CE30C0299687}" dt="2026-07-14T15:37:56.976" v="15938"/>
          <ac:spMkLst>
            <pc:docMk/>
            <pc:sldMk cId="1505792148" sldId="348"/>
            <ac:spMk id="13" creationId="{AAD0DBB9-1A4B-4391-81D4-CB19F9AB918A}"/>
          </ac:spMkLst>
        </pc:spChg>
        <pc:spChg chg="add">
          <ac:chgData name="Jonathan Wyatt" userId="c3e1212f-7374-4739-8e9f-f13855138211" providerId="ADAL" clId="{EBBE8D78-A078-4DBC-8848-CE30C0299687}" dt="2026-07-14T15:51:07.232" v="16129" actId="26606"/>
          <ac:spMkLst>
            <pc:docMk/>
            <pc:sldMk cId="1505792148" sldId="348"/>
            <ac:spMk id="14" creationId="{F5F792DF-9D0A-4DB6-9A9E-7312F5A7E87D}"/>
          </ac:spMkLst>
        </pc:spChg>
        <pc:spChg chg="add del">
          <ac:chgData name="Jonathan Wyatt" userId="c3e1212f-7374-4739-8e9f-f13855138211" providerId="ADAL" clId="{EBBE8D78-A078-4DBC-8848-CE30C0299687}" dt="2026-07-14T15:37:56.976" v="15938"/>
          <ac:spMkLst>
            <pc:docMk/>
            <pc:sldMk cId="1505792148" sldId="348"/>
            <ac:spMk id="15" creationId="{063BBA22-50EA-4C4D-BE05-F1CE4E63AA56}"/>
          </ac:spMkLst>
        </pc:spChg>
        <pc:spChg chg="add">
          <ac:chgData name="Jonathan Wyatt" userId="c3e1212f-7374-4739-8e9f-f13855138211" providerId="ADAL" clId="{EBBE8D78-A078-4DBC-8848-CE30C0299687}" dt="2026-07-14T15:51:07.232" v="16129" actId="26606"/>
          <ac:spMkLst>
            <pc:docMk/>
            <pc:sldMk cId="1505792148" sldId="348"/>
            <ac:spMk id="16" creationId="{7BC7EA7B-802E-41F4-8926-C4475287AA31}"/>
          </ac:spMkLst>
        </pc:spChg>
        <pc:graphicFrameChg chg="add mod modGraphic">
          <ac:chgData name="Jonathan Wyatt" userId="c3e1212f-7374-4739-8e9f-f13855138211" providerId="ADAL" clId="{EBBE8D78-A078-4DBC-8848-CE30C0299687}" dt="2026-07-14T15:51:07.232" v="16129" actId="26606"/>
          <ac:graphicFrameMkLst>
            <pc:docMk/>
            <pc:sldMk cId="1505792148" sldId="348"/>
            <ac:graphicFrameMk id="5" creationId="{CF80F777-CDC3-9F4D-5B5C-C57AFE4D47C8}"/>
          </ac:graphicFrameMkLst>
        </pc:graphicFrameChg>
      </pc:sldChg>
      <pc:sldChg chg="addSp delSp modSp new mod setBg setClrOvrMap delDesignElem modNotesTx">
        <pc:chgData name="Jonathan Wyatt" userId="c3e1212f-7374-4739-8e9f-f13855138211" providerId="ADAL" clId="{EBBE8D78-A078-4DBC-8848-CE30C0299687}" dt="2026-07-14T15:48:44.019" v="16110"/>
        <pc:sldMkLst>
          <pc:docMk/>
          <pc:sldMk cId="638626804" sldId="349"/>
        </pc:sldMkLst>
        <pc:spChg chg="mod">
          <ac:chgData name="Jonathan Wyatt" userId="c3e1212f-7374-4739-8e9f-f13855138211" providerId="ADAL" clId="{EBBE8D78-A078-4DBC-8848-CE30C0299687}" dt="2026-07-14T15:48:44.019" v="16110"/>
          <ac:spMkLst>
            <pc:docMk/>
            <pc:sldMk cId="638626804" sldId="349"/>
            <ac:spMk id="2" creationId="{EA83E75A-B2F9-7A25-C535-04F9736016E0}"/>
          </ac:spMkLst>
        </pc:spChg>
        <pc:spChg chg="add del mod">
          <ac:chgData name="Jonathan Wyatt" userId="c3e1212f-7374-4739-8e9f-f13855138211" providerId="ADAL" clId="{EBBE8D78-A078-4DBC-8848-CE30C0299687}" dt="2026-07-14T08:45:43.776" v="12104" actId="26606"/>
          <ac:spMkLst>
            <pc:docMk/>
            <pc:sldMk cId="638626804" sldId="349"/>
            <ac:spMk id="3" creationId="{ED4D2EA1-E18A-14C1-B73C-380129400170}"/>
          </ac:spMkLst>
        </pc:spChg>
        <pc:spChg chg="add mod">
          <ac:chgData name="Jonathan Wyatt" userId="c3e1212f-7374-4739-8e9f-f13855138211" providerId="ADAL" clId="{EBBE8D78-A078-4DBC-8848-CE30C0299687}" dt="2026-07-14T08:43:24.909" v="11802"/>
          <ac:spMkLst>
            <pc:docMk/>
            <pc:sldMk cId="638626804" sldId="349"/>
            <ac:spMk id="4" creationId="{C2867C54-D15B-7149-848E-BD146FA09E03}"/>
          </ac:spMkLst>
        </pc:spChg>
        <pc:spChg chg="add del">
          <ac:chgData name="Jonathan Wyatt" userId="c3e1212f-7374-4739-8e9f-f13855138211" providerId="ADAL" clId="{EBBE8D78-A078-4DBC-8848-CE30C0299687}" dt="2026-07-14T15:40:13.625" v="15984"/>
          <ac:spMkLst>
            <pc:docMk/>
            <pc:sldMk cId="638626804" sldId="349"/>
            <ac:spMk id="9" creationId="{BACC6370-2D7E-4714-9D71-7542949D7D5D}"/>
          </ac:spMkLst>
        </pc:spChg>
        <pc:spChg chg="add del">
          <ac:chgData name="Jonathan Wyatt" userId="c3e1212f-7374-4739-8e9f-f13855138211" providerId="ADAL" clId="{EBBE8D78-A078-4DBC-8848-CE30C0299687}" dt="2026-07-14T15:45:03.302" v="16044"/>
          <ac:spMkLst>
            <pc:docMk/>
            <pc:sldMk cId="638626804" sldId="349"/>
            <ac:spMk id="10" creationId="{BFABBCE0-E08C-4BBE-9FD2-E2B253D4D5F2}"/>
          </ac:spMkLst>
        </pc:spChg>
        <pc:spChg chg="add del">
          <ac:chgData name="Jonathan Wyatt" userId="c3e1212f-7374-4739-8e9f-f13855138211" providerId="ADAL" clId="{EBBE8D78-A078-4DBC-8848-CE30C0299687}" dt="2026-07-14T15:40:13.625" v="15984"/>
          <ac:spMkLst>
            <pc:docMk/>
            <pc:sldMk cId="638626804" sldId="349"/>
            <ac:spMk id="11" creationId="{F68B3F68-107C-434F-AA38-110D5EA91B85}"/>
          </ac:spMkLst>
        </pc:spChg>
        <pc:spChg chg="add del">
          <ac:chgData name="Jonathan Wyatt" userId="c3e1212f-7374-4739-8e9f-f13855138211" providerId="ADAL" clId="{EBBE8D78-A078-4DBC-8848-CE30C0299687}" dt="2026-07-14T15:45:03.302" v="16044"/>
          <ac:spMkLst>
            <pc:docMk/>
            <pc:sldMk cId="638626804" sldId="349"/>
            <ac:spMk id="12" creationId="{FF426BAC-43D6-468E-B6FF-167034D5CE43}"/>
          </ac:spMkLst>
        </pc:spChg>
        <pc:spChg chg="add del">
          <ac:chgData name="Jonathan Wyatt" userId="c3e1212f-7374-4739-8e9f-f13855138211" providerId="ADAL" clId="{EBBE8D78-A078-4DBC-8848-CE30C0299687}" dt="2026-07-14T15:40:13.625" v="15984"/>
          <ac:spMkLst>
            <pc:docMk/>
            <pc:sldMk cId="638626804" sldId="349"/>
            <ac:spMk id="13" creationId="{AAD0DBB9-1A4B-4391-81D4-CB19F9AB918A}"/>
          </ac:spMkLst>
        </pc:spChg>
        <pc:spChg chg="add del">
          <ac:chgData name="Jonathan Wyatt" userId="c3e1212f-7374-4739-8e9f-f13855138211" providerId="ADAL" clId="{EBBE8D78-A078-4DBC-8848-CE30C0299687}" dt="2026-07-14T15:45:03.302" v="16044"/>
          <ac:spMkLst>
            <pc:docMk/>
            <pc:sldMk cId="638626804" sldId="349"/>
            <ac:spMk id="14" creationId="{FB02D80E-5995-4C54-8387-5893C2C89473}"/>
          </ac:spMkLst>
        </pc:spChg>
        <pc:spChg chg="add del">
          <ac:chgData name="Jonathan Wyatt" userId="c3e1212f-7374-4739-8e9f-f13855138211" providerId="ADAL" clId="{EBBE8D78-A078-4DBC-8848-CE30C0299687}" dt="2026-07-14T15:40:13.625" v="15984"/>
          <ac:spMkLst>
            <pc:docMk/>
            <pc:sldMk cId="638626804" sldId="349"/>
            <ac:spMk id="15" creationId="{063BBA22-50EA-4C4D-BE05-F1CE4E63AA56}"/>
          </ac:spMkLst>
        </pc:spChg>
        <pc:spChg chg="add del">
          <ac:chgData name="Jonathan Wyatt" userId="c3e1212f-7374-4739-8e9f-f13855138211" providerId="ADAL" clId="{EBBE8D78-A078-4DBC-8848-CE30C0299687}" dt="2026-07-14T15:45:03.302" v="16044"/>
          <ac:spMkLst>
            <pc:docMk/>
            <pc:sldMk cId="638626804" sldId="349"/>
            <ac:spMk id="16" creationId="{896083C8-1401-4950-AF56-E2FAFE42D656}"/>
          </ac:spMkLst>
        </pc:spChg>
        <pc:graphicFrameChg chg="add mod modGraphic">
          <ac:chgData name="Jonathan Wyatt" userId="c3e1212f-7374-4739-8e9f-f13855138211" providerId="ADAL" clId="{EBBE8D78-A078-4DBC-8848-CE30C0299687}" dt="2026-07-14T15:40:58.955" v="15994" actId="26606"/>
          <ac:graphicFrameMkLst>
            <pc:docMk/>
            <pc:sldMk cId="638626804" sldId="349"/>
            <ac:graphicFrameMk id="5" creationId="{89BF0E3C-6551-5111-AAD4-307175BF8378}"/>
          </ac:graphicFrameMkLst>
        </pc:graphicFrameChg>
      </pc:sldChg>
      <pc:sldChg chg="addSp delSp modSp new mod setBg delDesignElem modNotesTx">
        <pc:chgData name="Jonathan Wyatt" userId="c3e1212f-7374-4739-8e9f-f13855138211" providerId="ADAL" clId="{EBBE8D78-A078-4DBC-8848-CE30C0299687}" dt="2026-07-14T15:40:13.625" v="15984"/>
        <pc:sldMkLst>
          <pc:docMk/>
          <pc:sldMk cId="613566296" sldId="350"/>
        </pc:sldMkLst>
        <pc:spChg chg="mod">
          <ac:chgData name="Jonathan Wyatt" userId="c3e1212f-7374-4739-8e9f-f13855138211" providerId="ADAL" clId="{EBBE8D78-A078-4DBC-8848-CE30C0299687}" dt="2026-07-14T08:42:35.014" v="11799" actId="26606"/>
          <ac:spMkLst>
            <pc:docMk/>
            <pc:sldMk cId="613566296" sldId="350"/>
            <ac:spMk id="2" creationId="{65A131C7-79C2-9F11-AA47-DF4A5CBD7783}"/>
          </ac:spMkLst>
        </pc:spChg>
        <pc:spChg chg="add del mod">
          <ac:chgData name="Jonathan Wyatt" userId="c3e1212f-7374-4739-8e9f-f13855138211" providerId="ADAL" clId="{EBBE8D78-A078-4DBC-8848-CE30C0299687}" dt="2026-07-14T08:42:35.014" v="11799" actId="26606"/>
          <ac:spMkLst>
            <pc:docMk/>
            <pc:sldMk cId="613566296" sldId="350"/>
            <ac:spMk id="3" creationId="{8D9C3072-3AC3-243F-F04B-B3C6EEC04654}"/>
          </ac:spMkLst>
        </pc:spChg>
        <pc:spChg chg="add mod">
          <ac:chgData name="Jonathan Wyatt" userId="c3e1212f-7374-4739-8e9f-f13855138211" providerId="ADAL" clId="{EBBE8D78-A078-4DBC-8848-CE30C0299687}" dt="2026-07-14T08:36:23.127" v="11088"/>
          <ac:spMkLst>
            <pc:docMk/>
            <pc:sldMk cId="613566296" sldId="350"/>
            <ac:spMk id="4" creationId="{84DDB8C8-0F4A-CA6F-799C-0036FFC353E8}"/>
          </ac:spMkLst>
        </pc:spChg>
        <pc:spChg chg="add del">
          <ac:chgData name="Jonathan Wyatt" userId="c3e1212f-7374-4739-8e9f-f13855138211" providerId="ADAL" clId="{EBBE8D78-A078-4DBC-8848-CE30C0299687}" dt="2026-07-14T15:40:13.625" v="15984"/>
          <ac:spMkLst>
            <pc:docMk/>
            <pc:sldMk cId="613566296" sldId="350"/>
            <ac:spMk id="9" creationId="{7517A47C-B2E5-4B79-8061-D74B1311AF6E}"/>
          </ac:spMkLst>
        </pc:spChg>
        <pc:spChg chg="add del">
          <ac:chgData name="Jonathan Wyatt" userId="c3e1212f-7374-4739-8e9f-f13855138211" providerId="ADAL" clId="{EBBE8D78-A078-4DBC-8848-CE30C0299687}" dt="2026-07-14T15:40:13.625" v="15984"/>
          <ac:spMkLst>
            <pc:docMk/>
            <pc:sldMk cId="613566296" sldId="350"/>
            <ac:spMk id="11" creationId="{C505E780-2083-4CB5-A42A-5E0E2908ECC3}"/>
          </ac:spMkLst>
        </pc:spChg>
        <pc:spChg chg="add del">
          <ac:chgData name="Jonathan Wyatt" userId="c3e1212f-7374-4739-8e9f-f13855138211" providerId="ADAL" clId="{EBBE8D78-A078-4DBC-8848-CE30C0299687}" dt="2026-07-14T15:40:13.625" v="15984"/>
          <ac:spMkLst>
            <pc:docMk/>
            <pc:sldMk cId="613566296" sldId="350"/>
            <ac:spMk id="13" creationId="{D2C0AE1C-0118-41AE-8A10-7CDCBF10E96F}"/>
          </ac:spMkLst>
        </pc:spChg>
        <pc:spChg chg="add del">
          <ac:chgData name="Jonathan Wyatt" userId="c3e1212f-7374-4739-8e9f-f13855138211" providerId="ADAL" clId="{EBBE8D78-A078-4DBC-8848-CE30C0299687}" dt="2026-07-14T15:40:13.625" v="15984"/>
          <ac:spMkLst>
            <pc:docMk/>
            <pc:sldMk cId="613566296" sldId="350"/>
            <ac:spMk id="15" creationId="{463EEC44-1BA3-44ED-81FC-A644B04B2A44}"/>
          </ac:spMkLst>
        </pc:spChg>
        <pc:graphicFrameChg chg="add">
          <ac:chgData name="Jonathan Wyatt" userId="c3e1212f-7374-4739-8e9f-f13855138211" providerId="ADAL" clId="{EBBE8D78-A078-4DBC-8848-CE30C0299687}" dt="2026-07-14T08:42:35.014" v="11799" actId="26606"/>
          <ac:graphicFrameMkLst>
            <pc:docMk/>
            <pc:sldMk cId="613566296" sldId="350"/>
            <ac:graphicFrameMk id="5" creationId="{E1A811E1-0B0D-9248-177C-A02304EEEB86}"/>
          </ac:graphicFrameMkLst>
        </pc:graphicFrameChg>
      </pc:sldChg>
      <pc:sldChg chg="addSp delSp modSp new mod setBg addAnim delDesignElem">
        <pc:chgData name="Jonathan Wyatt" userId="c3e1212f-7374-4739-8e9f-f13855138211" providerId="ADAL" clId="{EBBE8D78-A078-4DBC-8848-CE30C0299687}" dt="2026-07-14T15:53:55.581" v="16165" actId="26606"/>
        <pc:sldMkLst>
          <pc:docMk/>
          <pc:sldMk cId="2145313795" sldId="351"/>
        </pc:sldMkLst>
        <pc:spChg chg="mod ord">
          <ac:chgData name="Jonathan Wyatt" userId="c3e1212f-7374-4739-8e9f-f13855138211" providerId="ADAL" clId="{EBBE8D78-A078-4DBC-8848-CE30C0299687}" dt="2026-07-14T15:53:55.581" v="16165" actId="26606"/>
          <ac:spMkLst>
            <pc:docMk/>
            <pc:sldMk cId="2145313795" sldId="351"/>
            <ac:spMk id="2" creationId="{7B97D33D-4B7E-D599-3089-C7C85D904078}"/>
          </ac:spMkLst>
        </pc:spChg>
        <pc:spChg chg="del mod">
          <ac:chgData name="Jonathan Wyatt" userId="c3e1212f-7374-4739-8e9f-f13855138211" providerId="ADAL" clId="{EBBE8D78-A078-4DBC-8848-CE30C0299687}" dt="2026-07-14T15:42:31.467" v="16002" actId="26606"/>
          <ac:spMkLst>
            <pc:docMk/>
            <pc:sldMk cId="2145313795" sldId="351"/>
            <ac:spMk id="3" creationId="{C1206DD9-4A36-236C-95B2-E74FE5F446FE}"/>
          </ac:spMkLst>
        </pc:spChg>
        <pc:spChg chg="add">
          <ac:chgData name="Jonathan Wyatt" userId="c3e1212f-7374-4739-8e9f-f13855138211" providerId="ADAL" clId="{EBBE8D78-A078-4DBC-8848-CE30C0299687}" dt="2026-07-14T15:53:55.581" v="16165" actId="26606"/>
          <ac:spMkLst>
            <pc:docMk/>
            <pc:sldMk cId="2145313795" sldId="351"/>
            <ac:spMk id="6" creationId="{DD651B61-325E-4E73-8445-38B0DE8AAAB6}"/>
          </ac:spMkLst>
        </pc:spChg>
        <pc:spChg chg="add">
          <ac:chgData name="Jonathan Wyatt" userId="c3e1212f-7374-4739-8e9f-f13855138211" providerId="ADAL" clId="{EBBE8D78-A078-4DBC-8848-CE30C0299687}" dt="2026-07-14T15:53:55.581" v="16165" actId="26606"/>
          <ac:spMkLst>
            <pc:docMk/>
            <pc:sldMk cId="2145313795" sldId="351"/>
            <ac:spMk id="7" creationId="{B42E5253-D3AC-4AC2-B766-8B34F13C2F5E}"/>
          </ac:spMkLst>
        </pc:spChg>
        <pc:spChg chg="add del">
          <ac:chgData name="Jonathan Wyatt" userId="c3e1212f-7374-4739-8e9f-f13855138211" providerId="ADAL" clId="{EBBE8D78-A078-4DBC-8848-CE30C0299687}" dt="2026-07-14T15:40:13.625" v="15984"/>
          <ac:spMkLst>
            <pc:docMk/>
            <pc:sldMk cId="2145313795" sldId="351"/>
            <ac:spMk id="8" creationId="{1B15ED52-F352-441B-82BF-E0EA34836D08}"/>
          </ac:spMkLst>
        </pc:spChg>
        <pc:spChg chg="add del">
          <ac:chgData name="Jonathan Wyatt" userId="c3e1212f-7374-4739-8e9f-f13855138211" providerId="ADAL" clId="{EBBE8D78-A078-4DBC-8848-CE30C0299687}" dt="2026-07-14T15:43:02.492" v="16010" actId="26606"/>
          <ac:spMkLst>
            <pc:docMk/>
            <pc:sldMk cId="2145313795" sldId="351"/>
            <ac:spMk id="9" creationId="{DD651B61-325E-4E73-8445-38B0DE8AAAB6}"/>
          </ac:spMkLst>
        </pc:spChg>
        <pc:spChg chg="add del">
          <ac:chgData name="Jonathan Wyatt" userId="c3e1212f-7374-4739-8e9f-f13855138211" providerId="ADAL" clId="{EBBE8D78-A078-4DBC-8848-CE30C0299687}" dt="2026-07-14T15:40:13.625" v="15984"/>
          <ac:spMkLst>
            <pc:docMk/>
            <pc:sldMk cId="2145313795" sldId="351"/>
            <ac:spMk id="10" creationId="{3B2E3793-BFE6-45A2-9B7B-E18844431C99}"/>
          </ac:spMkLst>
        </pc:spChg>
        <pc:spChg chg="add del">
          <ac:chgData name="Jonathan Wyatt" userId="c3e1212f-7374-4739-8e9f-f13855138211" providerId="ADAL" clId="{EBBE8D78-A078-4DBC-8848-CE30C0299687}" dt="2026-07-14T15:43:02.492" v="16010" actId="26606"/>
          <ac:spMkLst>
            <pc:docMk/>
            <pc:sldMk cId="2145313795" sldId="351"/>
            <ac:spMk id="11" creationId="{B42E5253-D3AC-4AC2-B766-8B34F13C2F5E}"/>
          </ac:spMkLst>
        </pc:spChg>
        <pc:spChg chg="add del">
          <ac:chgData name="Jonathan Wyatt" userId="c3e1212f-7374-4739-8e9f-f13855138211" providerId="ADAL" clId="{EBBE8D78-A078-4DBC-8848-CE30C0299687}" dt="2026-07-14T15:40:13.625" v="15984"/>
          <ac:spMkLst>
            <pc:docMk/>
            <pc:sldMk cId="2145313795" sldId="351"/>
            <ac:spMk id="12" creationId="{BC4C4868-CB8F-4AF9-9CDB-8108F2C19B67}"/>
          </ac:spMkLst>
        </pc:spChg>
        <pc:spChg chg="add">
          <ac:chgData name="Jonathan Wyatt" userId="c3e1212f-7374-4739-8e9f-f13855138211" providerId="ADAL" clId="{EBBE8D78-A078-4DBC-8848-CE30C0299687}" dt="2026-07-14T15:42:31.467" v="16002" actId="26606"/>
          <ac:spMkLst>
            <pc:docMk/>
            <pc:sldMk cId="2145313795" sldId="351"/>
            <ac:spMk id="13" creationId="{10AE8D57-436A-4073-9A75-15BB5949F8B4}"/>
          </ac:spMkLst>
        </pc:spChg>
        <pc:spChg chg="add del">
          <ac:chgData name="Jonathan Wyatt" userId="c3e1212f-7374-4739-8e9f-f13855138211" providerId="ADAL" clId="{EBBE8D78-A078-4DBC-8848-CE30C0299687}" dt="2026-07-14T15:40:13.625" v="15984"/>
          <ac:spMkLst>
            <pc:docMk/>
            <pc:sldMk cId="2145313795" sldId="351"/>
            <ac:spMk id="14" creationId="{375E0459-6403-40CD-989D-56A4407CA12E}"/>
          </ac:spMkLst>
        </pc:spChg>
        <pc:spChg chg="add del">
          <ac:chgData name="Jonathan Wyatt" userId="c3e1212f-7374-4739-8e9f-f13855138211" providerId="ADAL" clId="{EBBE8D78-A078-4DBC-8848-CE30C0299687}" dt="2026-07-14T15:43:02.492" v="16010" actId="26606"/>
          <ac:spMkLst>
            <pc:docMk/>
            <pc:sldMk cId="2145313795" sldId="351"/>
            <ac:spMk id="15" creationId="{E2852671-8EB6-4EAF-8AF8-65CF3FD66456}"/>
          </ac:spMkLst>
        </pc:spChg>
        <pc:spChg chg="add del">
          <ac:chgData name="Jonathan Wyatt" userId="c3e1212f-7374-4739-8e9f-f13855138211" providerId="ADAL" clId="{EBBE8D78-A078-4DBC-8848-CE30C0299687}" dt="2026-07-14T15:40:13.625" v="15984"/>
          <ac:spMkLst>
            <pc:docMk/>
            <pc:sldMk cId="2145313795" sldId="351"/>
            <ac:spMk id="16" creationId="{53E5B1A8-3AC9-4BD1-9BBC-78CA94F2D1BA}"/>
          </ac:spMkLst>
        </pc:spChg>
        <pc:spChg chg="add del">
          <ac:chgData name="Jonathan Wyatt" userId="c3e1212f-7374-4739-8e9f-f13855138211" providerId="ADAL" clId="{EBBE8D78-A078-4DBC-8848-CE30C0299687}" dt="2026-07-14T15:43:02.492" v="16010" actId="26606"/>
          <ac:spMkLst>
            <pc:docMk/>
            <pc:sldMk cId="2145313795" sldId="351"/>
            <ac:spMk id="17" creationId="{C1FA8F66-3B85-411D-A2A6-A50DF3026D9A}"/>
          </ac:spMkLst>
        </pc:spChg>
        <pc:spChg chg="add">
          <ac:chgData name="Jonathan Wyatt" userId="c3e1212f-7374-4739-8e9f-f13855138211" providerId="ADAL" clId="{EBBE8D78-A078-4DBC-8848-CE30C0299687}" dt="2026-07-14T15:53:55.581" v="16165" actId="26606"/>
          <ac:spMkLst>
            <pc:docMk/>
            <pc:sldMk cId="2145313795" sldId="351"/>
            <ac:spMk id="18" creationId="{10AE8D57-436A-4073-9A75-15BB5949F8B4}"/>
          </ac:spMkLst>
        </pc:spChg>
        <pc:spChg chg="add">
          <ac:chgData name="Jonathan Wyatt" userId="c3e1212f-7374-4739-8e9f-f13855138211" providerId="ADAL" clId="{EBBE8D78-A078-4DBC-8848-CE30C0299687}" dt="2026-07-14T15:42:31.467" v="16002" actId="26606"/>
          <ac:spMkLst>
            <pc:docMk/>
            <pc:sldMk cId="2145313795" sldId="351"/>
            <ac:spMk id="19" creationId="{4179E790-E691-4202-B7FA-62924FC8D195}"/>
          </ac:spMkLst>
        </pc:spChg>
        <pc:spChg chg="add del">
          <ac:chgData name="Jonathan Wyatt" userId="c3e1212f-7374-4739-8e9f-f13855138211" providerId="ADAL" clId="{EBBE8D78-A078-4DBC-8848-CE30C0299687}" dt="2026-07-14T15:43:02.492" v="16010" actId="26606"/>
          <ac:spMkLst>
            <pc:docMk/>
            <pc:sldMk cId="2145313795" sldId="351"/>
            <ac:spMk id="21" creationId="{065EE0A0-4DA6-4AA2-A475-14DB03C55AFA}"/>
          </ac:spMkLst>
        </pc:spChg>
        <pc:spChg chg="add">
          <ac:chgData name="Jonathan Wyatt" userId="c3e1212f-7374-4739-8e9f-f13855138211" providerId="ADAL" clId="{EBBE8D78-A078-4DBC-8848-CE30C0299687}" dt="2026-07-14T15:53:55.581" v="16165" actId="26606"/>
          <ac:spMkLst>
            <pc:docMk/>
            <pc:sldMk cId="2145313795" sldId="351"/>
            <ac:spMk id="22" creationId="{E2852671-8EB6-4EAF-8AF8-65CF3FD66456}"/>
          </ac:spMkLst>
        </pc:spChg>
        <pc:spChg chg="add">
          <ac:chgData name="Jonathan Wyatt" userId="c3e1212f-7374-4739-8e9f-f13855138211" providerId="ADAL" clId="{EBBE8D78-A078-4DBC-8848-CE30C0299687}" dt="2026-07-14T15:53:55.581" v="16165" actId="26606"/>
          <ac:spMkLst>
            <pc:docMk/>
            <pc:sldMk cId="2145313795" sldId="351"/>
            <ac:spMk id="23" creationId="{26B4480E-B7FF-4481-890E-043A69AE6FE2}"/>
          </ac:spMkLst>
        </pc:spChg>
        <pc:spChg chg="del">
          <ac:chgData name="Jonathan Wyatt" userId="c3e1212f-7374-4739-8e9f-f13855138211" providerId="ADAL" clId="{EBBE8D78-A078-4DBC-8848-CE30C0299687}" dt="2026-07-14T15:45:03.302" v="16044"/>
          <ac:spMkLst>
            <pc:docMk/>
            <pc:sldMk cId="2145313795" sldId="351"/>
            <ac:spMk id="26" creationId="{DD651B61-325E-4E73-8445-38B0DE8AAAB6}"/>
          </ac:spMkLst>
        </pc:spChg>
        <pc:spChg chg="del">
          <ac:chgData name="Jonathan Wyatt" userId="c3e1212f-7374-4739-8e9f-f13855138211" providerId="ADAL" clId="{EBBE8D78-A078-4DBC-8848-CE30C0299687}" dt="2026-07-14T15:45:03.302" v="16044"/>
          <ac:spMkLst>
            <pc:docMk/>
            <pc:sldMk cId="2145313795" sldId="351"/>
            <ac:spMk id="28" creationId="{B42E5253-D3AC-4AC2-B766-8B34F13C2F5E}"/>
          </ac:spMkLst>
        </pc:spChg>
        <pc:spChg chg="add del">
          <ac:chgData name="Jonathan Wyatt" userId="c3e1212f-7374-4739-8e9f-f13855138211" providerId="ADAL" clId="{EBBE8D78-A078-4DBC-8848-CE30C0299687}" dt="2026-07-14T15:45:03.302" v="16044"/>
          <ac:spMkLst>
            <pc:docMk/>
            <pc:sldMk cId="2145313795" sldId="351"/>
            <ac:spMk id="30" creationId="{10AE8D57-436A-4073-9A75-15BB5949F8B4}"/>
          </ac:spMkLst>
        </pc:spChg>
        <pc:spChg chg="add del">
          <ac:chgData name="Jonathan Wyatt" userId="c3e1212f-7374-4739-8e9f-f13855138211" providerId="ADAL" clId="{EBBE8D78-A078-4DBC-8848-CE30C0299687}" dt="2026-07-14T15:45:03.302" v="16044"/>
          <ac:spMkLst>
            <pc:docMk/>
            <pc:sldMk cId="2145313795" sldId="351"/>
            <ac:spMk id="32" creationId="{E2852671-8EB6-4EAF-8AF8-65CF3FD66456}"/>
          </ac:spMkLst>
        </pc:spChg>
        <pc:spChg chg="del">
          <ac:chgData name="Jonathan Wyatt" userId="c3e1212f-7374-4739-8e9f-f13855138211" providerId="ADAL" clId="{EBBE8D78-A078-4DBC-8848-CE30C0299687}" dt="2026-07-14T15:45:03.302" v="16044"/>
          <ac:spMkLst>
            <pc:docMk/>
            <pc:sldMk cId="2145313795" sldId="351"/>
            <ac:spMk id="34" creationId="{7C427EA3-1645-4B27-A5C2-55E8E24C665F}"/>
          </ac:spMkLst>
        </pc:spChg>
        <pc:spChg chg="add del">
          <ac:chgData name="Jonathan Wyatt" userId="c3e1212f-7374-4739-8e9f-f13855138211" providerId="ADAL" clId="{EBBE8D78-A078-4DBC-8848-CE30C0299687}" dt="2026-07-14T15:45:03.302" v="16044"/>
          <ac:spMkLst>
            <pc:docMk/>
            <pc:sldMk cId="2145313795" sldId="351"/>
            <ac:spMk id="36" creationId="{885CDBF6-7B87-4A58-92CA-E887CA36AF04}"/>
          </ac:spMkLst>
        </pc:spChg>
        <pc:spChg chg="del">
          <ac:chgData name="Jonathan Wyatt" userId="c3e1212f-7374-4739-8e9f-f13855138211" providerId="ADAL" clId="{EBBE8D78-A078-4DBC-8848-CE30C0299687}" dt="2026-07-14T15:45:03.302" v="16044"/>
          <ac:spMkLst>
            <pc:docMk/>
            <pc:sldMk cId="2145313795" sldId="351"/>
            <ac:spMk id="38" creationId="{6BFF2B2E-1CF1-403F-BB44-3F9C3E7F67FF}"/>
          </ac:spMkLst>
        </pc:spChg>
        <pc:spChg chg="add del">
          <ac:chgData name="Jonathan Wyatt" userId="c3e1212f-7374-4739-8e9f-f13855138211" providerId="ADAL" clId="{EBBE8D78-A078-4DBC-8848-CE30C0299687}" dt="2026-07-14T15:45:03.302" v="16044"/>
          <ac:spMkLst>
            <pc:docMk/>
            <pc:sldMk cId="2145313795" sldId="351"/>
            <ac:spMk id="40" creationId="{9D8B4D3C-0DE0-43B9-B032-32B536B96D02}"/>
          </ac:spMkLst>
        </pc:spChg>
        <pc:spChg chg="add del">
          <ac:chgData name="Jonathan Wyatt" userId="c3e1212f-7374-4739-8e9f-f13855138211" providerId="ADAL" clId="{EBBE8D78-A078-4DBC-8848-CE30C0299687}" dt="2026-07-14T15:45:03.302" v="16044"/>
          <ac:spMkLst>
            <pc:docMk/>
            <pc:sldMk cId="2145313795" sldId="351"/>
            <ac:spMk id="42" creationId="{707788D3-E467-4E25-A5E9-FD41795BD551}"/>
          </ac:spMkLst>
        </pc:spChg>
        <pc:grpChg chg="add">
          <ac:chgData name="Jonathan Wyatt" userId="c3e1212f-7374-4739-8e9f-f13855138211" providerId="ADAL" clId="{EBBE8D78-A078-4DBC-8848-CE30C0299687}" dt="2026-07-14T15:53:55.581" v="16165" actId="26606"/>
          <ac:grpSpMkLst>
            <pc:docMk/>
            <pc:sldMk cId="2145313795" sldId="351"/>
            <ac:grpSpMk id="24" creationId="{79394E1F-0B5F-497D-B2A6-8383A2A54834}"/>
          </ac:grpSpMkLst>
        </pc:grpChg>
        <pc:picChg chg="add mod">
          <ac:chgData name="Jonathan Wyatt" userId="c3e1212f-7374-4739-8e9f-f13855138211" providerId="ADAL" clId="{EBBE8D78-A078-4DBC-8848-CE30C0299687}" dt="2026-07-14T15:53:55.581" v="16165" actId="26606"/>
          <ac:picMkLst>
            <pc:docMk/>
            <pc:sldMk cId="2145313795" sldId="351"/>
            <ac:picMk id="4" creationId="{B678B0B0-6705-9C52-5919-CA72387919D2}"/>
          </ac:picMkLst>
        </pc:picChg>
      </pc:sldChg>
      <pc:sldChg chg="addSp delSp modSp new mod setBg setClrOvrMap delDesignElem">
        <pc:chgData name="Jonathan Wyatt" userId="c3e1212f-7374-4739-8e9f-f13855138211" providerId="ADAL" clId="{EBBE8D78-A078-4DBC-8848-CE30C0299687}" dt="2026-07-14T15:53:50.344" v="16164" actId="26606"/>
        <pc:sldMkLst>
          <pc:docMk/>
          <pc:sldMk cId="707221288" sldId="352"/>
        </pc:sldMkLst>
        <pc:spChg chg="mod">
          <ac:chgData name="Jonathan Wyatt" userId="c3e1212f-7374-4739-8e9f-f13855138211" providerId="ADAL" clId="{EBBE8D78-A078-4DBC-8848-CE30C0299687}" dt="2026-07-14T15:53:50.344" v="16164" actId="26606"/>
          <ac:spMkLst>
            <pc:docMk/>
            <pc:sldMk cId="707221288" sldId="352"/>
            <ac:spMk id="2" creationId="{3CAE7CD0-7231-42B8-A11B-323453A2C150}"/>
          </ac:spMkLst>
        </pc:spChg>
        <pc:spChg chg="add del mod">
          <ac:chgData name="Jonathan Wyatt" userId="c3e1212f-7374-4739-8e9f-f13855138211" providerId="ADAL" clId="{EBBE8D78-A078-4DBC-8848-CE30C0299687}" dt="2026-07-14T15:53:50.344" v="16164" actId="26606"/>
          <ac:spMkLst>
            <pc:docMk/>
            <pc:sldMk cId="707221288" sldId="352"/>
            <ac:spMk id="3" creationId="{4BBA44FE-26BD-F106-4E94-D6ECF8288229}"/>
          </ac:spMkLst>
        </pc:spChg>
        <pc:spChg chg="add del">
          <ac:chgData name="Jonathan Wyatt" userId="c3e1212f-7374-4739-8e9f-f13855138211" providerId="ADAL" clId="{EBBE8D78-A078-4DBC-8848-CE30C0299687}" dt="2026-07-14T08:55:48.532" v="13012" actId="22"/>
          <ac:spMkLst>
            <pc:docMk/>
            <pc:sldMk cId="707221288" sldId="352"/>
            <ac:spMk id="7" creationId="{C259E7D3-3384-AC8A-1637-BB36A00D49AD}"/>
          </ac:spMkLst>
        </pc:spChg>
        <pc:spChg chg="add del">
          <ac:chgData name="Jonathan Wyatt" userId="c3e1212f-7374-4739-8e9f-f13855138211" providerId="ADAL" clId="{EBBE8D78-A078-4DBC-8848-CE30C0299687}" dt="2026-07-14T15:45:03.302" v="16044"/>
          <ac:spMkLst>
            <pc:docMk/>
            <pc:sldMk cId="707221288" sldId="352"/>
            <ac:spMk id="8" creationId="{F858DF7D-C2D0-4B03-A7A0-2F06B789EE35}"/>
          </ac:spMkLst>
        </pc:spChg>
        <pc:spChg chg="add del">
          <ac:chgData name="Jonathan Wyatt" userId="c3e1212f-7374-4739-8e9f-f13855138211" providerId="ADAL" clId="{EBBE8D78-A078-4DBC-8848-CE30C0299687}" dt="2026-07-14T08:55:09.052" v="12923" actId="26606"/>
          <ac:spMkLst>
            <pc:docMk/>
            <pc:sldMk cId="707221288" sldId="352"/>
            <ac:spMk id="9" creationId="{BACC6370-2D7E-4714-9D71-7542949D7D5D}"/>
          </ac:spMkLst>
        </pc:spChg>
        <pc:spChg chg="add del">
          <ac:chgData name="Jonathan Wyatt" userId="c3e1212f-7374-4739-8e9f-f13855138211" providerId="ADAL" clId="{EBBE8D78-A078-4DBC-8848-CE30C0299687}" dt="2026-07-14T08:54:57.991" v="12918" actId="26606"/>
          <ac:spMkLst>
            <pc:docMk/>
            <pc:sldMk cId="707221288" sldId="352"/>
            <ac:spMk id="10" creationId="{9228552E-C8B1-4A80-8448-0787CE0FC704}"/>
          </ac:spMkLst>
        </pc:spChg>
        <pc:spChg chg="add del">
          <ac:chgData name="Jonathan Wyatt" userId="c3e1212f-7374-4739-8e9f-f13855138211" providerId="ADAL" clId="{EBBE8D78-A078-4DBC-8848-CE30C0299687}" dt="2026-07-14T08:55:09.052" v="12923" actId="26606"/>
          <ac:spMkLst>
            <pc:docMk/>
            <pc:sldMk cId="707221288" sldId="352"/>
            <ac:spMk id="11" creationId="{256B2C21-A230-48C0-8DF1-C46611373C44}"/>
          </ac:spMkLst>
        </pc:spChg>
        <pc:spChg chg="add del">
          <ac:chgData name="Jonathan Wyatt" userId="c3e1212f-7374-4739-8e9f-f13855138211" providerId="ADAL" clId="{EBBE8D78-A078-4DBC-8848-CE30C0299687}" dt="2026-07-14T08:55:09.052" v="12923" actId="26606"/>
          <ac:spMkLst>
            <pc:docMk/>
            <pc:sldMk cId="707221288" sldId="352"/>
            <ac:spMk id="13" creationId="{3847E18C-932D-4C95-AABA-FEC7C9499AD7}"/>
          </ac:spMkLst>
        </pc:spChg>
        <pc:spChg chg="add del">
          <ac:chgData name="Jonathan Wyatt" userId="c3e1212f-7374-4739-8e9f-f13855138211" providerId="ADAL" clId="{EBBE8D78-A078-4DBC-8848-CE30C0299687}" dt="2026-07-14T08:55:53.096" v="13014" actId="22"/>
          <ac:spMkLst>
            <pc:docMk/>
            <pc:sldMk cId="707221288" sldId="352"/>
            <ac:spMk id="14" creationId="{B65B181C-80B8-E795-F829-C202B77F424B}"/>
          </ac:spMkLst>
        </pc:spChg>
        <pc:spChg chg="add del">
          <ac:chgData name="Jonathan Wyatt" userId="c3e1212f-7374-4739-8e9f-f13855138211" providerId="ADAL" clId="{EBBE8D78-A078-4DBC-8848-CE30C0299687}" dt="2026-07-14T08:55:09.052" v="12923" actId="26606"/>
          <ac:spMkLst>
            <pc:docMk/>
            <pc:sldMk cId="707221288" sldId="352"/>
            <ac:spMk id="15" creationId="{3150CB11-0C61-439E-910F-5787759E72A0}"/>
          </ac:spMkLst>
        </pc:spChg>
        <pc:spChg chg="add del">
          <ac:chgData name="Jonathan Wyatt" userId="c3e1212f-7374-4739-8e9f-f13855138211" providerId="ADAL" clId="{EBBE8D78-A078-4DBC-8848-CE30C0299687}" dt="2026-07-14T15:45:03.302" v="16044"/>
          <ac:spMkLst>
            <pc:docMk/>
            <pc:sldMk cId="707221288" sldId="352"/>
            <ac:spMk id="16" creationId="{8952EF87-C74F-4D3F-9CAD-EEA1733C9BD0}"/>
          </ac:spMkLst>
        </pc:spChg>
        <pc:spChg chg="add del">
          <ac:chgData name="Jonathan Wyatt" userId="c3e1212f-7374-4739-8e9f-f13855138211" providerId="ADAL" clId="{EBBE8D78-A078-4DBC-8848-CE30C0299687}" dt="2026-07-14T08:55:09.052" v="12923" actId="26606"/>
          <ac:spMkLst>
            <pc:docMk/>
            <pc:sldMk cId="707221288" sldId="352"/>
            <ac:spMk id="17" creationId="{43F8A58B-5155-44CE-A5FF-7647B47D0A7A}"/>
          </ac:spMkLst>
        </pc:spChg>
        <pc:spChg chg="add del">
          <ac:chgData name="Jonathan Wyatt" userId="c3e1212f-7374-4739-8e9f-f13855138211" providerId="ADAL" clId="{EBBE8D78-A078-4DBC-8848-CE30C0299687}" dt="2026-07-14T15:45:03.302" v="16044"/>
          <ac:spMkLst>
            <pc:docMk/>
            <pc:sldMk cId="707221288" sldId="352"/>
            <ac:spMk id="18" creationId="{1B26B711-3121-40B0-8377-A64F3DC00C7A}"/>
          </ac:spMkLst>
        </pc:spChg>
        <pc:spChg chg="add del">
          <ac:chgData name="Jonathan Wyatt" userId="c3e1212f-7374-4739-8e9f-f13855138211" providerId="ADAL" clId="{EBBE8D78-A078-4DBC-8848-CE30C0299687}" dt="2026-07-14T08:55:09.052" v="12923" actId="26606"/>
          <ac:spMkLst>
            <pc:docMk/>
            <pc:sldMk cId="707221288" sldId="352"/>
            <ac:spMk id="19" creationId="{443F2ACA-E6D6-4028-82DD-F03C262D5DE6}"/>
          </ac:spMkLst>
        </pc:spChg>
        <pc:spChg chg="add del">
          <ac:chgData name="Jonathan Wyatt" userId="c3e1212f-7374-4739-8e9f-f13855138211" providerId="ADAL" clId="{EBBE8D78-A078-4DBC-8848-CE30C0299687}" dt="2026-07-14T15:45:03.302" v="16044"/>
          <ac:spMkLst>
            <pc:docMk/>
            <pc:sldMk cId="707221288" sldId="352"/>
            <ac:spMk id="20" creationId="{645C4D3D-ABBA-4B4E-93E5-01E343719849}"/>
          </ac:spMkLst>
        </pc:spChg>
        <pc:spChg chg="add del">
          <ac:chgData name="Jonathan Wyatt" userId="c3e1212f-7374-4739-8e9f-f13855138211" providerId="ADAL" clId="{EBBE8D78-A078-4DBC-8848-CE30C0299687}" dt="2026-07-14T15:45:03.302" v="16044"/>
          <ac:spMkLst>
            <pc:docMk/>
            <pc:sldMk cId="707221288" sldId="352"/>
            <ac:spMk id="21" creationId="{98DDD5E5-0097-4C6C-B266-5732EDA96CC4}"/>
          </ac:spMkLst>
        </pc:spChg>
        <pc:spChg chg="add">
          <ac:chgData name="Jonathan Wyatt" userId="c3e1212f-7374-4739-8e9f-f13855138211" providerId="ADAL" clId="{EBBE8D78-A078-4DBC-8848-CE30C0299687}" dt="2026-07-14T15:53:50.344" v="16164" actId="26606"/>
          <ac:spMkLst>
            <pc:docMk/>
            <pc:sldMk cId="707221288" sldId="352"/>
            <ac:spMk id="22" creationId="{F92989FB-1024-49B7-BDF1-B3CE27D48623}"/>
          </ac:spMkLst>
        </pc:spChg>
        <pc:spChg chg="add">
          <ac:chgData name="Jonathan Wyatt" userId="c3e1212f-7374-4739-8e9f-f13855138211" providerId="ADAL" clId="{EBBE8D78-A078-4DBC-8848-CE30C0299687}" dt="2026-07-14T15:53:50.344" v="16164" actId="26606"/>
          <ac:spMkLst>
            <pc:docMk/>
            <pc:sldMk cId="707221288" sldId="352"/>
            <ac:spMk id="23" creationId="{2987D6F4-EC95-4EF1-A8AD-4B70386CEEC7}"/>
          </ac:spMkLst>
        </pc:spChg>
        <pc:spChg chg="add">
          <ac:chgData name="Jonathan Wyatt" userId="c3e1212f-7374-4739-8e9f-f13855138211" providerId="ADAL" clId="{EBBE8D78-A078-4DBC-8848-CE30C0299687}" dt="2026-07-14T15:53:50.344" v="16164" actId="26606"/>
          <ac:spMkLst>
            <pc:docMk/>
            <pc:sldMk cId="707221288" sldId="352"/>
            <ac:spMk id="24" creationId="{F5F792DF-9D0A-4DB6-9A9E-7312F5A7E87D}"/>
          </ac:spMkLst>
        </pc:spChg>
        <pc:spChg chg="add">
          <ac:chgData name="Jonathan Wyatt" userId="c3e1212f-7374-4739-8e9f-f13855138211" providerId="ADAL" clId="{EBBE8D78-A078-4DBC-8848-CE30C0299687}" dt="2026-07-14T15:53:50.344" v="16164" actId="26606"/>
          <ac:spMkLst>
            <pc:docMk/>
            <pc:sldMk cId="707221288" sldId="352"/>
            <ac:spMk id="25" creationId="{7BC7EA7B-802E-41F4-8926-C4475287AA31}"/>
          </ac:spMkLst>
        </pc:spChg>
        <pc:graphicFrameChg chg="add del">
          <ac:chgData name="Jonathan Wyatt" userId="c3e1212f-7374-4739-8e9f-f13855138211" providerId="ADAL" clId="{EBBE8D78-A078-4DBC-8848-CE30C0299687}" dt="2026-07-14T08:54:57.991" v="12918" actId="26606"/>
          <ac:graphicFrameMkLst>
            <pc:docMk/>
            <pc:sldMk cId="707221288" sldId="352"/>
            <ac:graphicFrameMk id="5" creationId="{D9A085E3-5F9F-E7D4-A854-31B47FCB16D9}"/>
          </ac:graphicFrameMkLst>
        </pc:graphicFrameChg>
        <pc:graphicFrameChg chg="add del modGraphic">
          <ac:chgData name="Jonathan Wyatt" userId="c3e1212f-7374-4739-8e9f-f13855138211" providerId="ADAL" clId="{EBBE8D78-A078-4DBC-8848-CE30C0299687}" dt="2026-07-14T08:55:09.052" v="12923" actId="26606"/>
          <ac:graphicFrameMkLst>
            <pc:docMk/>
            <pc:sldMk cId="707221288" sldId="352"/>
            <ac:graphicFrameMk id="12" creationId="{4A1746A3-3001-4C02-D036-C9EEB0B5189A}"/>
          </ac:graphicFrameMkLst>
        </pc:graphicFrameChg>
        <pc:graphicFrameChg chg="add">
          <ac:chgData name="Jonathan Wyatt" userId="c3e1212f-7374-4739-8e9f-f13855138211" providerId="ADAL" clId="{EBBE8D78-A078-4DBC-8848-CE30C0299687}" dt="2026-07-14T15:53:50.344" v="16164" actId="26606"/>
          <ac:graphicFrameMkLst>
            <pc:docMk/>
            <pc:sldMk cId="707221288" sldId="352"/>
            <ac:graphicFrameMk id="26" creationId="{D25B4CDA-1B03-09E2-8256-CDF60847B4D6}"/>
          </ac:graphicFrameMkLst>
        </pc:graphicFrameChg>
        <pc:picChg chg="add del">
          <ac:chgData name="Jonathan Wyatt" userId="c3e1212f-7374-4739-8e9f-f13855138211" providerId="ADAL" clId="{EBBE8D78-A078-4DBC-8848-CE30C0299687}" dt="2026-07-14T08:54:57.991" v="12918" actId="26606"/>
          <ac:picMkLst>
            <pc:docMk/>
            <pc:sldMk cId="707221288" sldId="352"/>
            <ac:picMk id="6" creationId="{B15CF5CD-304D-F59F-7A06-DD2851B726D5}"/>
          </ac:picMkLst>
        </pc:picChg>
      </pc:sldChg>
      <pc:sldChg chg="addSp delSp modSp new mod ord setBg setClrOvrMap delDesignElem">
        <pc:chgData name="Jonathan Wyatt" userId="c3e1212f-7374-4739-8e9f-f13855138211" providerId="ADAL" clId="{EBBE8D78-A078-4DBC-8848-CE30C0299687}" dt="2026-07-14T15:45:03.302" v="16044"/>
        <pc:sldMkLst>
          <pc:docMk/>
          <pc:sldMk cId="2008638009" sldId="353"/>
        </pc:sldMkLst>
        <pc:spChg chg="mod">
          <ac:chgData name="Jonathan Wyatt" userId="c3e1212f-7374-4739-8e9f-f13855138211" providerId="ADAL" clId="{EBBE8D78-A078-4DBC-8848-CE30C0299687}" dt="2026-07-14T15:41:40.984" v="15999" actId="122"/>
          <ac:spMkLst>
            <pc:docMk/>
            <pc:sldMk cId="2008638009" sldId="353"/>
            <ac:spMk id="2" creationId="{29F25AC8-2A78-0F5B-0CD7-E7008534446D}"/>
          </ac:spMkLst>
        </pc:spChg>
        <pc:spChg chg="del mod">
          <ac:chgData name="Jonathan Wyatt" userId="c3e1212f-7374-4739-8e9f-f13855138211" providerId="ADAL" clId="{EBBE8D78-A078-4DBC-8848-CE30C0299687}" dt="2026-07-14T08:59:45.864" v="13805" actId="26606"/>
          <ac:spMkLst>
            <pc:docMk/>
            <pc:sldMk cId="2008638009" sldId="353"/>
            <ac:spMk id="3" creationId="{5350B7F5-33C3-A18B-FE9F-B5C3735E565F}"/>
          </ac:spMkLst>
        </pc:spChg>
        <pc:spChg chg="add del">
          <ac:chgData name="Jonathan Wyatt" userId="c3e1212f-7374-4739-8e9f-f13855138211" providerId="ADAL" clId="{EBBE8D78-A078-4DBC-8848-CE30C0299687}" dt="2026-07-14T15:40:13.625" v="15984"/>
          <ac:spMkLst>
            <pc:docMk/>
            <pc:sldMk cId="2008638009" sldId="353"/>
            <ac:spMk id="9" creationId="{BACC6370-2D7E-4714-9D71-7542949D7D5D}"/>
          </ac:spMkLst>
        </pc:spChg>
        <pc:spChg chg="add del">
          <ac:chgData name="Jonathan Wyatt" userId="c3e1212f-7374-4739-8e9f-f13855138211" providerId="ADAL" clId="{EBBE8D78-A078-4DBC-8848-CE30C0299687}" dt="2026-07-14T15:45:03.302" v="16044"/>
          <ac:spMkLst>
            <pc:docMk/>
            <pc:sldMk cId="2008638009" sldId="353"/>
            <ac:spMk id="10" creationId="{F92989FB-1024-49B7-BDF1-B3CE27D48623}"/>
          </ac:spMkLst>
        </pc:spChg>
        <pc:spChg chg="add del">
          <ac:chgData name="Jonathan Wyatt" userId="c3e1212f-7374-4739-8e9f-f13855138211" providerId="ADAL" clId="{EBBE8D78-A078-4DBC-8848-CE30C0299687}" dt="2026-07-14T15:40:13.625" v="15984"/>
          <ac:spMkLst>
            <pc:docMk/>
            <pc:sldMk cId="2008638009" sldId="353"/>
            <ac:spMk id="11" creationId="{256B2C21-A230-48C0-8DF1-C46611373C44}"/>
          </ac:spMkLst>
        </pc:spChg>
        <pc:spChg chg="add del">
          <ac:chgData name="Jonathan Wyatt" userId="c3e1212f-7374-4739-8e9f-f13855138211" providerId="ADAL" clId="{EBBE8D78-A078-4DBC-8848-CE30C0299687}" dt="2026-07-14T15:45:03.302" v="16044"/>
          <ac:spMkLst>
            <pc:docMk/>
            <pc:sldMk cId="2008638009" sldId="353"/>
            <ac:spMk id="12" creationId="{2987D6F4-EC95-4EF1-A8AD-4B70386CEEC7}"/>
          </ac:spMkLst>
        </pc:spChg>
        <pc:spChg chg="add del">
          <ac:chgData name="Jonathan Wyatt" userId="c3e1212f-7374-4739-8e9f-f13855138211" providerId="ADAL" clId="{EBBE8D78-A078-4DBC-8848-CE30C0299687}" dt="2026-07-14T15:40:13.625" v="15984"/>
          <ac:spMkLst>
            <pc:docMk/>
            <pc:sldMk cId="2008638009" sldId="353"/>
            <ac:spMk id="13" creationId="{3847E18C-932D-4C95-AABA-FEC7C9499AD7}"/>
          </ac:spMkLst>
        </pc:spChg>
        <pc:spChg chg="add del">
          <ac:chgData name="Jonathan Wyatt" userId="c3e1212f-7374-4739-8e9f-f13855138211" providerId="ADAL" clId="{EBBE8D78-A078-4DBC-8848-CE30C0299687}" dt="2026-07-14T15:45:03.302" v="16044"/>
          <ac:spMkLst>
            <pc:docMk/>
            <pc:sldMk cId="2008638009" sldId="353"/>
            <ac:spMk id="14" creationId="{F5F792DF-9D0A-4DB6-9A9E-7312F5A7E87D}"/>
          </ac:spMkLst>
        </pc:spChg>
        <pc:spChg chg="add del">
          <ac:chgData name="Jonathan Wyatt" userId="c3e1212f-7374-4739-8e9f-f13855138211" providerId="ADAL" clId="{EBBE8D78-A078-4DBC-8848-CE30C0299687}" dt="2026-07-14T15:40:13.625" v="15984"/>
          <ac:spMkLst>
            <pc:docMk/>
            <pc:sldMk cId="2008638009" sldId="353"/>
            <ac:spMk id="15" creationId="{3150CB11-0C61-439E-910F-5787759E72A0}"/>
          </ac:spMkLst>
        </pc:spChg>
        <pc:spChg chg="add del">
          <ac:chgData name="Jonathan Wyatt" userId="c3e1212f-7374-4739-8e9f-f13855138211" providerId="ADAL" clId="{EBBE8D78-A078-4DBC-8848-CE30C0299687}" dt="2026-07-14T15:45:03.302" v="16044"/>
          <ac:spMkLst>
            <pc:docMk/>
            <pc:sldMk cId="2008638009" sldId="353"/>
            <ac:spMk id="16" creationId="{7BC7EA7B-802E-41F4-8926-C4475287AA31}"/>
          </ac:spMkLst>
        </pc:spChg>
        <pc:spChg chg="add del">
          <ac:chgData name="Jonathan Wyatt" userId="c3e1212f-7374-4739-8e9f-f13855138211" providerId="ADAL" clId="{EBBE8D78-A078-4DBC-8848-CE30C0299687}" dt="2026-07-14T15:40:13.625" v="15984"/>
          <ac:spMkLst>
            <pc:docMk/>
            <pc:sldMk cId="2008638009" sldId="353"/>
            <ac:spMk id="17" creationId="{43F8A58B-5155-44CE-A5FF-7647B47D0A7A}"/>
          </ac:spMkLst>
        </pc:spChg>
        <pc:spChg chg="add del">
          <ac:chgData name="Jonathan Wyatt" userId="c3e1212f-7374-4739-8e9f-f13855138211" providerId="ADAL" clId="{EBBE8D78-A078-4DBC-8848-CE30C0299687}" dt="2026-07-14T15:40:13.625" v="15984"/>
          <ac:spMkLst>
            <pc:docMk/>
            <pc:sldMk cId="2008638009" sldId="353"/>
            <ac:spMk id="19" creationId="{443F2ACA-E6D6-4028-82DD-F03C262D5DE6}"/>
          </ac:spMkLst>
        </pc:spChg>
        <pc:graphicFrameChg chg="add mod modGraphic">
          <ac:chgData name="Jonathan Wyatt" userId="c3e1212f-7374-4739-8e9f-f13855138211" providerId="ADAL" clId="{EBBE8D78-A078-4DBC-8848-CE30C0299687}" dt="2026-07-14T15:41:36.514" v="15998" actId="26606"/>
          <ac:graphicFrameMkLst>
            <pc:docMk/>
            <pc:sldMk cId="2008638009" sldId="353"/>
            <ac:graphicFrameMk id="5" creationId="{4BA50237-6F08-2250-81D9-7B393A7E2CE2}"/>
          </ac:graphicFrameMkLst>
        </pc:graphicFrameChg>
      </pc:sldChg>
      <pc:sldChg chg="new del ord">
        <pc:chgData name="Jonathan Wyatt" userId="c3e1212f-7374-4739-8e9f-f13855138211" providerId="ADAL" clId="{EBBE8D78-A078-4DBC-8848-CE30C0299687}" dt="2026-07-14T09:15:34.892" v="15473" actId="47"/>
        <pc:sldMkLst>
          <pc:docMk/>
          <pc:sldMk cId="611066070" sldId="354"/>
        </pc:sldMkLst>
      </pc:sldChg>
      <pc:sldChg chg="addSp delSp modSp new mod setBg setClrOvrMap delDesignElem">
        <pc:chgData name="Jonathan Wyatt" userId="c3e1212f-7374-4739-8e9f-f13855138211" providerId="ADAL" clId="{EBBE8D78-A078-4DBC-8848-CE30C0299687}" dt="2026-07-14T15:51:52.033" v="16137" actId="26606"/>
        <pc:sldMkLst>
          <pc:docMk/>
          <pc:sldMk cId="662177968" sldId="354"/>
        </pc:sldMkLst>
        <pc:spChg chg="mod">
          <ac:chgData name="Jonathan Wyatt" userId="c3e1212f-7374-4739-8e9f-f13855138211" providerId="ADAL" clId="{EBBE8D78-A078-4DBC-8848-CE30C0299687}" dt="2026-07-14T15:51:52.033" v="16137" actId="26606"/>
          <ac:spMkLst>
            <pc:docMk/>
            <pc:sldMk cId="662177968" sldId="354"/>
            <ac:spMk id="2" creationId="{1CFB5484-0A75-90D1-2ED2-22EDAFB711D2}"/>
          </ac:spMkLst>
        </pc:spChg>
        <pc:spChg chg="del mod">
          <ac:chgData name="Jonathan Wyatt" userId="c3e1212f-7374-4739-8e9f-f13855138211" providerId="ADAL" clId="{EBBE8D78-A078-4DBC-8848-CE30C0299687}" dt="2026-07-14T09:17:45.345" v="15717" actId="26606"/>
          <ac:spMkLst>
            <pc:docMk/>
            <pc:sldMk cId="662177968" sldId="354"/>
            <ac:spMk id="3" creationId="{4917C085-7C20-A148-BEA3-0AD81071B510}"/>
          </ac:spMkLst>
        </pc:spChg>
        <pc:spChg chg="add del">
          <ac:chgData name="Jonathan Wyatt" userId="c3e1212f-7374-4739-8e9f-f13855138211" providerId="ADAL" clId="{EBBE8D78-A078-4DBC-8848-CE30C0299687}" dt="2026-07-14T15:37:56.976" v="15938"/>
          <ac:spMkLst>
            <pc:docMk/>
            <pc:sldMk cId="662177968" sldId="354"/>
            <ac:spMk id="9" creationId="{BACC6370-2D7E-4714-9D71-7542949D7D5D}"/>
          </ac:spMkLst>
        </pc:spChg>
        <pc:spChg chg="add">
          <ac:chgData name="Jonathan Wyatt" userId="c3e1212f-7374-4739-8e9f-f13855138211" providerId="ADAL" clId="{EBBE8D78-A078-4DBC-8848-CE30C0299687}" dt="2026-07-14T15:51:52.033" v="16137" actId="26606"/>
          <ac:spMkLst>
            <pc:docMk/>
            <pc:sldMk cId="662177968" sldId="354"/>
            <ac:spMk id="10" creationId="{F92989FB-1024-49B7-BDF1-B3CE27D48623}"/>
          </ac:spMkLst>
        </pc:spChg>
        <pc:spChg chg="add del">
          <ac:chgData name="Jonathan Wyatt" userId="c3e1212f-7374-4739-8e9f-f13855138211" providerId="ADAL" clId="{EBBE8D78-A078-4DBC-8848-CE30C0299687}" dt="2026-07-14T15:37:56.976" v="15938"/>
          <ac:spMkLst>
            <pc:docMk/>
            <pc:sldMk cId="662177968" sldId="354"/>
            <ac:spMk id="11" creationId="{F68B3F68-107C-434F-AA38-110D5EA91B85}"/>
          </ac:spMkLst>
        </pc:spChg>
        <pc:spChg chg="add">
          <ac:chgData name="Jonathan Wyatt" userId="c3e1212f-7374-4739-8e9f-f13855138211" providerId="ADAL" clId="{EBBE8D78-A078-4DBC-8848-CE30C0299687}" dt="2026-07-14T15:51:52.033" v="16137" actId="26606"/>
          <ac:spMkLst>
            <pc:docMk/>
            <pc:sldMk cId="662177968" sldId="354"/>
            <ac:spMk id="12" creationId="{2987D6F4-EC95-4EF1-A8AD-4B70386CEEC7}"/>
          </ac:spMkLst>
        </pc:spChg>
        <pc:spChg chg="add del">
          <ac:chgData name="Jonathan Wyatt" userId="c3e1212f-7374-4739-8e9f-f13855138211" providerId="ADAL" clId="{EBBE8D78-A078-4DBC-8848-CE30C0299687}" dt="2026-07-14T15:37:56.976" v="15938"/>
          <ac:spMkLst>
            <pc:docMk/>
            <pc:sldMk cId="662177968" sldId="354"/>
            <ac:spMk id="13" creationId="{AAD0DBB9-1A4B-4391-81D4-CB19F9AB918A}"/>
          </ac:spMkLst>
        </pc:spChg>
        <pc:spChg chg="add">
          <ac:chgData name="Jonathan Wyatt" userId="c3e1212f-7374-4739-8e9f-f13855138211" providerId="ADAL" clId="{EBBE8D78-A078-4DBC-8848-CE30C0299687}" dt="2026-07-14T15:51:52.033" v="16137" actId="26606"/>
          <ac:spMkLst>
            <pc:docMk/>
            <pc:sldMk cId="662177968" sldId="354"/>
            <ac:spMk id="14" creationId="{F5F792DF-9D0A-4DB6-9A9E-7312F5A7E87D}"/>
          </ac:spMkLst>
        </pc:spChg>
        <pc:spChg chg="add del">
          <ac:chgData name="Jonathan Wyatt" userId="c3e1212f-7374-4739-8e9f-f13855138211" providerId="ADAL" clId="{EBBE8D78-A078-4DBC-8848-CE30C0299687}" dt="2026-07-14T15:37:56.976" v="15938"/>
          <ac:spMkLst>
            <pc:docMk/>
            <pc:sldMk cId="662177968" sldId="354"/>
            <ac:spMk id="15" creationId="{063BBA22-50EA-4C4D-BE05-F1CE4E63AA56}"/>
          </ac:spMkLst>
        </pc:spChg>
        <pc:spChg chg="add">
          <ac:chgData name="Jonathan Wyatt" userId="c3e1212f-7374-4739-8e9f-f13855138211" providerId="ADAL" clId="{EBBE8D78-A078-4DBC-8848-CE30C0299687}" dt="2026-07-14T15:51:52.033" v="16137" actId="26606"/>
          <ac:spMkLst>
            <pc:docMk/>
            <pc:sldMk cId="662177968" sldId="354"/>
            <ac:spMk id="16" creationId="{7BC7EA7B-802E-41F4-8926-C4475287AA31}"/>
          </ac:spMkLst>
        </pc:spChg>
        <pc:graphicFrameChg chg="add mod modGraphic">
          <ac:chgData name="Jonathan Wyatt" userId="c3e1212f-7374-4739-8e9f-f13855138211" providerId="ADAL" clId="{EBBE8D78-A078-4DBC-8848-CE30C0299687}" dt="2026-07-14T15:51:52.033" v="16137" actId="26606"/>
          <ac:graphicFrameMkLst>
            <pc:docMk/>
            <pc:sldMk cId="662177968" sldId="354"/>
            <ac:graphicFrameMk id="5" creationId="{099D6B96-2F4A-3C7E-B645-BA628AF80074}"/>
          </ac:graphicFrameMkLst>
        </pc:graphicFrameChg>
      </pc:sldChg>
      <pc:sldChg chg="addSp modSp new mod setBg setClrOvrMap">
        <pc:chgData name="Jonathan Wyatt" userId="c3e1212f-7374-4739-8e9f-f13855138211" providerId="ADAL" clId="{EBBE8D78-A078-4DBC-8848-CE30C0299687}" dt="2026-07-15T08:49:16.145" v="17066" actId="1076"/>
        <pc:sldMkLst>
          <pc:docMk/>
          <pc:sldMk cId="2189521482" sldId="355"/>
        </pc:sldMkLst>
        <pc:spChg chg="mod">
          <ac:chgData name="Jonathan Wyatt" userId="c3e1212f-7374-4739-8e9f-f13855138211" providerId="ADAL" clId="{EBBE8D78-A078-4DBC-8848-CE30C0299687}" dt="2026-07-15T08:49:16.145" v="17066" actId="1076"/>
          <ac:spMkLst>
            <pc:docMk/>
            <pc:sldMk cId="2189521482" sldId="355"/>
            <ac:spMk id="2" creationId="{D1687161-5A86-AF34-7EB6-45F89F0DEFB4}"/>
          </ac:spMkLst>
        </pc:spChg>
        <pc:spChg chg="mod">
          <ac:chgData name="Jonathan Wyatt" userId="c3e1212f-7374-4739-8e9f-f13855138211" providerId="ADAL" clId="{EBBE8D78-A078-4DBC-8848-CE30C0299687}" dt="2026-07-15T08:48:57.310" v="17042" actId="26606"/>
          <ac:spMkLst>
            <pc:docMk/>
            <pc:sldMk cId="2189521482" sldId="355"/>
            <ac:spMk id="3" creationId="{CB6766D7-6CBD-8CB1-8A39-13E46ED611A6}"/>
          </ac:spMkLst>
        </pc:spChg>
        <pc:spChg chg="add">
          <ac:chgData name="Jonathan Wyatt" userId="c3e1212f-7374-4739-8e9f-f13855138211" providerId="ADAL" clId="{EBBE8D78-A078-4DBC-8848-CE30C0299687}" dt="2026-07-15T08:48:57.310" v="17042" actId="26606"/>
          <ac:spMkLst>
            <pc:docMk/>
            <pc:sldMk cId="2189521482" sldId="355"/>
            <ac:spMk id="1031" creationId="{1BB56EB9-078F-4952-AC1F-149C7A0AE4D5}"/>
          </ac:spMkLst>
        </pc:spChg>
        <pc:spChg chg="add">
          <ac:chgData name="Jonathan Wyatt" userId="c3e1212f-7374-4739-8e9f-f13855138211" providerId="ADAL" clId="{EBBE8D78-A078-4DBC-8848-CE30C0299687}" dt="2026-07-15T08:48:57.310" v="17042" actId="26606"/>
          <ac:spMkLst>
            <pc:docMk/>
            <pc:sldMk cId="2189521482" sldId="355"/>
            <ac:spMk id="1033" creationId="{D3772EE4-ED5E-4D3A-A306-B22CF866786D}"/>
          </ac:spMkLst>
        </pc:spChg>
        <pc:spChg chg="add">
          <ac:chgData name="Jonathan Wyatt" userId="c3e1212f-7374-4739-8e9f-f13855138211" providerId="ADAL" clId="{EBBE8D78-A078-4DBC-8848-CE30C0299687}" dt="2026-07-15T08:48:57.310" v="17042" actId="26606"/>
          <ac:spMkLst>
            <pc:docMk/>
            <pc:sldMk cId="2189521482" sldId="355"/>
            <ac:spMk id="1035" creationId="{10058680-D07C-4893-B2B7-91543F18AB32}"/>
          </ac:spMkLst>
        </pc:spChg>
        <pc:spChg chg="add">
          <ac:chgData name="Jonathan Wyatt" userId="c3e1212f-7374-4739-8e9f-f13855138211" providerId="ADAL" clId="{EBBE8D78-A078-4DBC-8848-CE30C0299687}" dt="2026-07-15T08:48:57.310" v="17042" actId="26606"/>
          <ac:spMkLst>
            <pc:docMk/>
            <pc:sldMk cId="2189521482" sldId="355"/>
            <ac:spMk id="1037" creationId="{7B42427A-0A1F-4A55-8705-D9179F1E0CFB}"/>
          </ac:spMkLst>
        </pc:spChg>
        <pc:spChg chg="add">
          <ac:chgData name="Jonathan Wyatt" userId="c3e1212f-7374-4739-8e9f-f13855138211" providerId="ADAL" clId="{EBBE8D78-A078-4DBC-8848-CE30C0299687}" dt="2026-07-15T08:48:57.310" v="17042" actId="26606"/>
          <ac:spMkLst>
            <pc:docMk/>
            <pc:sldMk cId="2189521482" sldId="355"/>
            <ac:spMk id="1039" creationId="{EE54A6FE-D8CB-48A3-900B-053D4EBD3B85}"/>
          </ac:spMkLst>
        </pc:spChg>
        <pc:picChg chg="add mod">
          <ac:chgData name="Jonathan Wyatt" userId="c3e1212f-7374-4739-8e9f-f13855138211" providerId="ADAL" clId="{EBBE8D78-A078-4DBC-8848-CE30C0299687}" dt="2026-07-15T08:48:57.310" v="17042" actId="26606"/>
          <ac:picMkLst>
            <pc:docMk/>
            <pc:sldMk cId="2189521482" sldId="355"/>
            <ac:picMk id="1026" creationId="{C58071F0-CF51-43DB-C9E8-1052B2A2ED20}"/>
          </ac:picMkLst>
        </pc:picChg>
      </pc:sldChg>
      <pc:sldChg chg="addSp delSp modSp new mod">
        <pc:chgData name="Jonathan Wyatt" userId="c3e1212f-7374-4739-8e9f-f13855138211" providerId="ADAL" clId="{EBBE8D78-A078-4DBC-8848-CE30C0299687}" dt="2026-07-15T18:22:36.960" v="17108" actId="1076"/>
        <pc:sldMkLst>
          <pc:docMk/>
          <pc:sldMk cId="1395616241" sldId="356"/>
        </pc:sldMkLst>
        <pc:spChg chg="mod">
          <ac:chgData name="Jonathan Wyatt" userId="c3e1212f-7374-4739-8e9f-f13855138211" providerId="ADAL" clId="{EBBE8D78-A078-4DBC-8848-CE30C0299687}" dt="2026-07-15T18:22:31.682" v="17106" actId="122"/>
          <ac:spMkLst>
            <pc:docMk/>
            <pc:sldMk cId="1395616241" sldId="356"/>
            <ac:spMk id="2" creationId="{50EB37D1-34AD-8C40-5A2F-3AEAC00EF61F}"/>
          </ac:spMkLst>
        </pc:spChg>
        <pc:spChg chg="del">
          <ac:chgData name="Jonathan Wyatt" userId="c3e1212f-7374-4739-8e9f-f13855138211" providerId="ADAL" clId="{EBBE8D78-A078-4DBC-8848-CE30C0299687}" dt="2026-07-15T18:22:18.722" v="17068"/>
          <ac:spMkLst>
            <pc:docMk/>
            <pc:sldMk cId="1395616241" sldId="356"/>
            <ac:spMk id="3" creationId="{176ED0D3-3955-D141-C09D-73E6B572D04E}"/>
          </ac:spMkLst>
        </pc:spChg>
        <pc:picChg chg="add mod">
          <ac:chgData name="Jonathan Wyatt" userId="c3e1212f-7374-4739-8e9f-f13855138211" providerId="ADAL" clId="{EBBE8D78-A078-4DBC-8848-CE30C0299687}" dt="2026-07-15T18:22:36.960" v="17108" actId="1076"/>
          <ac:picMkLst>
            <pc:docMk/>
            <pc:sldMk cId="1395616241" sldId="356"/>
            <ac:picMk id="1025" creationId="{1117D59E-C5CA-7366-7D44-48B9ED328124}"/>
          </ac:picMkLst>
        </pc:pic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5" Type="http://schemas.openxmlformats.org/officeDocument/2006/relationships/image" Target="../media/image23.svg"/><Relationship Id="rId4" Type="http://schemas.openxmlformats.org/officeDocument/2006/relationships/image" Target="../media/image22.svg"/></Relationships>
</file>

<file path=ppt/diagrams/_rels/data7.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4" Type="http://schemas.openxmlformats.org/officeDocument/2006/relationships/image" Target="../media/image28.svg"/></Relationships>
</file>

<file path=ppt/diagrams/_rels/data9.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 Id="rId4" Type="http://schemas.openxmlformats.org/officeDocument/2006/relationships/image" Target="../media/image32.svg"/></Relationships>
</file>

<file path=ppt/diagrams/_rels/data13.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svg"/><Relationship Id="rId1" Type="http://schemas.openxmlformats.org/officeDocument/2006/relationships/image" Target="../media/image36.svg"/><Relationship Id="rId5" Type="http://schemas.openxmlformats.org/officeDocument/2006/relationships/image" Target="../media/image40.svg"/><Relationship Id="rId4" Type="http://schemas.openxmlformats.org/officeDocument/2006/relationships/image" Target="../media/image39.svg"/></Relationships>
</file>

<file path=ppt/diagrams/_rels/data18.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svg"/><Relationship Id="rId1" Type="http://schemas.openxmlformats.org/officeDocument/2006/relationships/image" Target="../media/image56.svg"/><Relationship Id="rId4" Type="http://schemas.openxmlformats.org/officeDocument/2006/relationships/image" Target="../media/image27.svg"/></Relationships>
</file>

<file path=ppt/diagrams/_rels/data19.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svg"/><Relationship Id="rId1" Type="http://schemas.openxmlformats.org/officeDocument/2006/relationships/image" Target="../media/image59.svg"/><Relationship Id="rId4" Type="http://schemas.openxmlformats.org/officeDocument/2006/relationships/image" Target="../media/image62.svg"/></Relationships>
</file>

<file path=ppt/diagrams/_rels/data20.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svg"/><Relationship Id="rId1" Type="http://schemas.openxmlformats.org/officeDocument/2006/relationships/image" Target="../media/image64.svg"/><Relationship Id="rId5" Type="http://schemas.openxmlformats.org/officeDocument/2006/relationships/image" Target="../media/image68.svg"/><Relationship Id="rId4" Type="http://schemas.openxmlformats.org/officeDocument/2006/relationships/image" Target="../media/image67.svg"/></Relationships>
</file>

<file path=ppt/diagrams/_rels/data22.xml.rels><?xml version="1.0" encoding="UTF-8" standalone="yes"?>
<Relationships xmlns="http://schemas.openxmlformats.org/package/2006/relationships"><Relationship Id="rId2" Type="http://schemas.openxmlformats.org/officeDocument/2006/relationships/hyperlink" Target="https://www.kcl.ac.uk/policy-institute/assets/student-mental-health-in-2023.pdf" TargetMode="External"/><Relationship Id="rId1" Type="http://schemas.openxmlformats.org/officeDocument/2006/relationships/hyperlink" Target="https://cks.nice.org.uk/topics/mental-health-in-students/background-information/prevalence/"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5" Type="http://schemas.openxmlformats.org/officeDocument/2006/relationships/image" Target="../media/image23.svg"/><Relationship Id="rId4" Type="http://schemas.openxmlformats.org/officeDocument/2006/relationships/image" Target="../media/image22.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4" Type="http://schemas.openxmlformats.org/officeDocument/2006/relationships/image" Target="../media/image2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 Id="rId4" Type="http://schemas.openxmlformats.org/officeDocument/2006/relationships/image" Target="../media/image32.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svg"/><Relationship Id="rId1" Type="http://schemas.openxmlformats.org/officeDocument/2006/relationships/image" Target="../media/image36.svg"/><Relationship Id="rId5" Type="http://schemas.openxmlformats.org/officeDocument/2006/relationships/image" Target="../media/image40.svg"/><Relationship Id="rId4" Type="http://schemas.openxmlformats.org/officeDocument/2006/relationships/image" Target="../media/image39.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svg"/><Relationship Id="rId1" Type="http://schemas.openxmlformats.org/officeDocument/2006/relationships/image" Target="../media/image56.svg"/><Relationship Id="rId4" Type="http://schemas.openxmlformats.org/officeDocument/2006/relationships/image" Target="../media/image27.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svg"/><Relationship Id="rId1" Type="http://schemas.openxmlformats.org/officeDocument/2006/relationships/image" Target="../media/image59.svg"/><Relationship Id="rId4" Type="http://schemas.openxmlformats.org/officeDocument/2006/relationships/image" Target="../media/image62.svg"/></Relationships>
</file>

<file path=ppt/diagrams/_rels/drawing20.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svg"/><Relationship Id="rId1" Type="http://schemas.openxmlformats.org/officeDocument/2006/relationships/image" Target="../media/image64.svg"/><Relationship Id="rId5" Type="http://schemas.openxmlformats.org/officeDocument/2006/relationships/image" Target="../media/image68.svg"/><Relationship Id="rId4" Type="http://schemas.openxmlformats.org/officeDocument/2006/relationships/image" Target="../media/image67.svg"/></Relationships>
</file>

<file path=ppt/diagrams/_rels/drawing22.xml.rels><?xml version="1.0" encoding="UTF-8" standalone="yes"?>
<Relationships xmlns="http://schemas.openxmlformats.org/package/2006/relationships"><Relationship Id="rId2" Type="http://schemas.openxmlformats.org/officeDocument/2006/relationships/hyperlink" Target="https://www.kcl.ac.uk/policy-institute/assets/student-mental-health-in-2023.pdf" TargetMode="External"/><Relationship Id="rId1" Type="http://schemas.openxmlformats.org/officeDocument/2006/relationships/hyperlink" Target="https://cks.nice.org.uk/topics/mental-health-in-students/background-information/prevalence/" TargetMode="Externa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5DBFF1-AC91-40C9-B272-58D022706815}" type="doc">
      <dgm:prSet loTypeId="urn:microsoft.com/office/officeart/2008/layout/LinedList" loCatId="list" qsTypeId="urn:microsoft.com/office/officeart/2005/8/quickstyle/simple4" qsCatId="simple" csTypeId="urn:microsoft.com/office/officeart/2005/8/colors/accent3_2" csCatId="accent3"/>
      <dgm:spPr/>
      <dgm:t>
        <a:bodyPr/>
        <a:lstStyle/>
        <a:p>
          <a:endParaRPr lang="en-US"/>
        </a:p>
      </dgm:t>
    </dgm:pt>
    <dgm:pt modelId="{64E8F27E-1650-49D5-A350-83F5461EC1B0}">
      <dgm:prSet/>
      <dgm:spPr/>
      <dgm:t>
        <a:bodyPr/>
        <a:lstStyle/>
        <a:p>
          <a:r>
            <a:rPr lang="en-GB"/>
            <a:t>Introductions </a:t>
          </a:r>
          <a:endParaRPr lang="en-US"/>
        </a:p>
      </dgm:t>
    </dgm:pt>
    <dgm:pt modelId="{E02D09D5-65DD-4770-96D1-624A5D9A4C83}" type="parTrans" cxnId="{0AED54F2-6C49-438B-9316-94D4BA5F967B}">
      <dgm:prSet/>
      <dgm:spPr/>
      <dgm:t>
        <a:bodyPr/>
        <a:lstStyle/>
        <a:p>
          <a:endParaRPr lang="en-US"/>
        </a:p>
      </dgm:t>
    </dgm:pt>
    <dgm:pt modelId="{46B381B9-FFCF-4EB0-AC59-F72CD862868A}" type="sibTrans" cxnId="{0AED54F2-6C49-438B-9316-94D4BA5F967B}">
      <dgm:prSet/>
      <dgm:spPr/>
      <dgm:t>
        <a:bodyPr/>
        <a:lstStyle/>
        <a:p>
          <a:endParaRPr lang="en-US"/>
        </a:p>
      </dgm:t>
    </dgm:pt>
    <dgm:pt modelId="{C7335D83-0467-43DD-B714-F951525C22C3}">
      <dgm:prSet/>
      <dgm:spPr/>
      <dgm:t>
        <a:bodyPr/>
        <a:lstStyle/>
        <a:p>
          <a:r>
            <a:rPr lang="en-GB"/>
            <a:t>Learning community and expectations </a:t>
          </a:r>
          <a:endParaRPr lang="en-US"/>
        </a:p>
      </dgm:t>
    </dgm:pt>
    <dgm:pt modelId="{8364BBAE-8AA2-4D6B-822E-8DBF2275CD7C}" type="parTrans" cxnId="{893DAACA-8029-4DE4-B970-BF39C704AE16}">
      <dgm:prSet/>
      <dgm:spPr/>
      <dgm:t>
        <a:bodyPr/>
        <a:lstStyle/>
        <a:p>
          <a:endParaRPr lang="en-US"/>
        </a:p>
      </dgm:t>
    </dgm:pt>
    <dgm:pt modelId="{63675976-5CEB-4779-956A-157BC314BE9C}" type="sibTrans" cxnId="{893DAACA-8029-4DE4-B970-BF39C704AE16}">
      <dgm:prSet/>
      <dgm:spPr/>
      <dgm:t>
        <a:bodyPr/>
        <a:lstStyle/>
        <a:p>
          <a:endParaRPr lang="en-US"/>
        </a:p>
      </dgm:t>
    </dgm:pt>
    <dgm:pt modelId="{C30C98C9-255B-4120-A0D6-247F29E7EFC1}">
      <dgm:prSet/>
      <dgm:spPr/>
      <dgm:t>
        <a:bodyPr/>
        <a:lstStyle/>
        <a:p>
          <a:r>
            <a:rPr lang="en-GB"/>
            <a:t>Wellbeing and learning</a:t>
          </a:r>
          <a:endParaRPr lang="en-US"/>
        </a:p>
      </dgm:t>
    </dgm:pt>
    <dgm:pt modelId="{BAFAAA7E-0945-4976-BF1B-3FB05E47A50E}" type="parTrans" cxnId="{9684670F-8E2F-4736-87BB-504BA6B5FF57}">
      <dgm:prSet/>
      <dgm:spPr/>
      <dgm:t>
        <a:bodyPr/>
        <a:lstStyle/>
        <a:p>
          <a:endParaRPr lang="en-US"/>
        </a:p>
      </dgm:t>
    </dgm:pt>
    <dgm:pt modelId="{5B350018-ACD5-4F10-A779-E40875ECEEF9}" type="sibTrans" cxnId="{9684670F-8E2F-4736-87BB-504BA6B5FF57}">
      <dgm:prSet/>
      <dgm:spPr/>
      <dgm:t>
        <a:bodyPr/>
        <a:lstStyle/>
        <a:p>
          <a:endParaRPr lang="en-US"/>
        </a:p>
      </dgm:t>
    </dgm:pt>
    <dgm:pt modelId="{DE5BC401-F421-4914-9AFA-8634BB8E9A32}">
      <dgm:prSet/>
      <dgm:spPr/>
      <dgm:t>
        <a:bodyPr/>
        <a:lstStyle/>
        <a:p>
          <a:r>
            <a:rPr lang="en-GB"/>
            <a:t>Accountability and learning </a:t>
          </a:r>
          <a:endParaRPr lang="en-US"/>
        </a:p>
      </dgm:t>
    </dgm:pt>
    <dgm:pt modelId="{91399A28-FF54-430C-89CD-B236B9E44D2C}" type="parTrans" cxnId="{4A52DC06-EDCC-4834-B2A8-6F5C23E07290}">
      <dgm:prSet/>
      <dgm:spPr/>
      <dgm:t>
        <a:bodyPr/>
        <a:lstStyle/>
        <a:p>
          <a:endParaRPr lang="en-US"/>
        </a:p>
      </dgm:t>
    </dgm:pt>
    <dgm:pt modelId="{CA30B2ED-5953-4C01-9D6E-A48231B364B3}" type="sibTrans" cxnId="{4A52DC06-EDCC-4834-B2A8-6F5C23E07290}">
      <dgm:prSet/>
      <dgm:spPr/>
      <dgm:t>
        <a:bodyPr/>
        <a:lstStyle/>
        <a:p>
          <a:endParaRPr lang="en-US"/>
        </a:p>
      </dgm:t>
    </dgm:pt>
    <dgm:pt modelId="{FE1C6EEC-5D80-47DF-8657-AF597F8F5ABA}">
      <dgm:prSet/>
      <dgm:spPr/>
      <dgm:t>
        <a:bodyPr/>
        <a:lstStyle/>
        <a:p>
          <a:r>
            <a:rPr lang="en-GB"/>
            <a:t>Time Management </a:t>
          </a:r>
          <a:endParaRPr lang="en-US"/>
        </a:p>
      </dgm:t>
    </dgm:pt>
    <dgm:pt modelId="{3AC7CE88-B872-4ADA-BCC9-87C11B694625}" type="parTrans" cxnId="{B4FF5E88-7444-4658-918C-A149FEDB450A}">
      <dgm:prSet/>
      <dgm:spPr/>
      <dgm:t>
        <a:bodyPr/>
        <a:lstStyle/>
        <a:p>
          <a:endParaRPr lang="en-US"/>
        </a:p>
      </dgm:t>
    </dgm:pt>
    <dgm:pt modelId="{C4BF7152-4A0E-4FEF-A2A4-1C48A156EFC9}" type="sibTrans" cxnId="{B4FF5E88-7444-4658-918C-A149FEDB450A}">
      <dgm:prSet/>
      <dgm:spPr/>
      <dgm:t>
        <a:bodyPr/>
        <a:lstStyle/>
        <a:p>
          <a:endParaRPr lang="en-US"/>
        </a:p>
      </dgm:t>
    </dgm:pt>
    <dgm:pt modelId="{FA2535B2-F1EE-49C8-8ACD-71A2E977F6A3}">
      <dgm:prSet/>
      <dgm:spPr/>
      <dgm:t>
        <a:bodyPr/>
        <a:lstStyle/>
        <a:p>
          <a:r>
            <a:rPr lang="en-GB"/>
            <a:t>Info Skills </a:t>
          </a:r>
          <a:endParaRPr lang="en-US"/>
        </a:p>
      </dgm:t>
    </dgm:pt>
    <dgm:pt modelId="{39DA4A6E-5FE6-43F4-81DC-9043E257E1CA}" type="parTrans" cxnId="{2A7EBEAA-F529-421D-B55A-A4252ED3A2CA}">
      <dgm:prSet/>
      <dgm:spPr/>
      <dgm:t>
        <a:bodyPr/>
        <a:lstStyle/>
        <a:p>
          <a:endParaRPr lang="en-US"/>
        </a:p>
      </dgm:t>
    </dgm:pt>
    <dgm:pt modelId="{4415A9C1-22E2-4CE9-A5B7-AC9CD38B73B8}" type="sibTrans" cxnId="{2A7EBEAA-F529-421D-B55A-A4252ED3A2CA}">
      <dgm:prSet/>
      <dgm:spPr/>
      <dgm:t>
        <a:bodyPr/>
        <a:lstStyle/>
        <a:p>
          <a:endParaRPr lang="en-US"/>
        </a:p>
      </dgm:t>
    </dgm:pt>
    <dgm:pt modelId="{679A6E09-D519-4A26-8046-8817D512B4AE}">
      <dgm:prSet/>
      <dgm:spPr/>
      <dgm:t>
        <a:bodyPr/>
        <a:lstStyle/>
        <a:p>
          <a:r>
            <a:rPr lang="en-GB"/>
            <a:t>Course Rep </a:t>
          </a:r>
          <a:endParaRPr lang="en-US"/>
        </a:p>
      </dgm:t>
    </dgm:pt>
    <dgm:pt modelId="{417D6F5E-012A-4C0A-A251-E8489A5EBE62}" type="parTrans" cxnId="{59001667-855A-455B-B8A3-364B8D173A69}">
      <dgm:prSet/>
      <dgm:spPr/>
      <dgm:t>
        <a:bodyPr/>
        <a:lstStyle/>
        <a:p>
          <a:endParaRPr lang="en-US"/>
        </a:p>
      </dgm:t>
    </dgm:pt>
    <dgm:pt modelId="{3C5055C2-CC47-476B-AA7A-E5285410FBA7}" type="sibTrans" cxnId="{59001667-855A-455B-B8A3-364B8D173A69}">
      <dgm:prSet/>
      <dgm:spPr/>
      <dgm:t>
        <a:bodyPr/>
        <a:lstStyle/>
        <a:p>
          <a:endParaRPr lang="en-US"/>
        </a:p>
      </dgm:t>
    </dgm:pt>
    <dgm:pt modelId="{0702683C-7A85-4220-B86D-14A191247081}">
      <dgm:prSet/>
      <dgm:spPr/>
      <dgm:t>
        <a:bodyPr/>
        <a:lstStyle/>
        <a:p>
          <a:r>
            <a:rPr lang="en-GB"/>
            <a:t>Peer mentoring</a:t>
          </a:r>
          <a:endParaRPr lang="en-US"/>
        </a:p>
      </dgm:t>
    </dgm:pt>
    <dgm:pt modelId="{501A6127-2BB8-460F-A4CD-9384B6300A34}" type="parTrans" cxnId="{9EF60FAA-7DF5-4DDB-8C2A-479CCF2CD50D}">
      <dgm:prSet/>
      <dgm:spPr/>
      <dgm:t>
        <a:bodyPr/>
        <a:lstStyle/>
        <a:p>
          <a:endParaRPr lang="en-US"/>
        </a:p>
      </dgm:t>
    </dgm:pt>
    <dgm:pt modelId="{84AA5B28-777C-496A-BFDD-5F6892CD70DA}" type="sibTrans" cxnId="{9EF60FAA-7DF5-4DDB-8C2A-479CCF2CD50D}">
      <dgm:prSet/>
      <dgm:spPr/>
      <dgm:t>
        <a:bodyPr/>
        <a:lstStyle/>
        <a:p>
          <a:endParaRPr lang="en-US"/>
        </a:p>
      </dgm:t>
    </dgm:pt>
    <dgm:pt modelId="{3D5556D9-3975-4768-BA90-9844FCFC4BFD}" type="pres">
      <dgm:prSet presAssocID="{D55DBFF1-AC91-40C9-B272-58D022706815}" presName="vert0" presStyleCnt="0">
        <dgm:presLayoutVars>
          <dgm:dir/>
          <dgm:animOne val="branch"/>
          <dgm:animLvl val="lvl"/>
        </dgm:presLayoutVars>
      </dgm:prSet>
      <dgm:spPr/>
    </dgm:pt>
    <dgm:pt modelId="{6E194322-702E-476A-B8F6-20219A6C0580}" type="pres">
      <dgm:prSet presAssocID="{64E8F27E-1650-49D5-A350-83F5461EC1B0}" presName="thickLine" presStyleLbl="alignNode1" presStyleIdx="0" presStyleCnt="8"/>
      <dgm:spPr/>
    </dgm:pt>
    <dgm:pt modelId="{A7584CCE-C6E7-4DCD-91E7-D813F7C8A2EC}" type="pres">
      <dgm:prSet presAssocID="{64E8F27E-1650-49D5-A350-83F5461EC1B0}" presName="horz1" presStyleCnt="0"/>
      <dgm:spPr/>
    </dgm:pt>
    <dgm:pt modelId="{637DDB19-A133-42CA-8A3A-1941056B0587}" type="pres">
      <dgm:prSet presAssocID="{64E8F27E-1650-49D5-A350-83F5461EC1B0}" presName="tx1" presStyleLbl="revTx" presStyleIdx="0" presStyleCnt="8"/>
      <dgm:spPr/>
    </dgm:pt>
    <dgm:pt modelId="{79425708-713A-46DB-95B2-3E91D89D0E3D}" type="pres">
      <dgm:prSet presAssocID="{64E8F27E-1650-49D5-A350-83F5461EC1B0}" presName="vert1" presStyleCnt="0"/>
      <dgm:spPr/>
    </dgm:pt>
    <dgm:pt modelId="{3FB92BDE-C5D3-413E-9052-E899B4ED586C}" type="pres">
      <dgm:prSet presAssocID="{C7335D83-0467-43DD-B714-F951525C22C3}" presName="thickLine" presStyleLbl="alignNode1" presStyleIdx="1" presStyleCnt="8"/>
      <dgm:spPr/>
    </dgm:pt>
    <dgm:pt modelId="{F99F7E5F-DBE3-4DA6-BC6B-3C9DAFFBCDCB}" type="pres">
      <dgm:prSet presAssocID="{C7335D83-0467-43DD-B714-F951525C22C3}" presName="horz1" presStyleCnt="0"/>
      <dgm:spPr/>
    </dgm:pt>
    <dgm:pt modelId="{E8BBFF1D-95C6-4F99-8173-C23FE0F84FA6}" type="pres">
      <dgm:prSet presAssocID="{C7335D83-0467-43DD-B714-F951525C22C3}" presName="tx1" presStyleLbl="revTx" presStyleIdx="1" presStyleCnt="8"/>
      <dgm:spPr/>
    </dgm:pt>
    <dgm:pt modelId="{EB5220B3-B7CD-4D45-BC7A-BA0EE55E7CD6}" type="pres">
      <dgm:prSet presAssocID="{C7335D83-0467-43DD-B714-F951525C22C3}" presName="vert1" presStyleCnt="0"/>
      <dgm:spPr/>
    </dgm:pt>
    <dgm:pt modelId="{D31265C3-A5CE-49C1-B7E9-412269CD524A}" type="pres">
      <dgm:prSet presAssocID="{C30C98C9-255B-4120-A0D6-247F29E7EFC1}" presName="thickLine" presStyleLbl="alignNode1" presStyleIdx="2" presStyleCnt="8"/>
      <dgm:spPr/>
    </dgm:pt>
    <dgm:pt modelId="{B09FCC9C-7DD1-4404-9244-14563B82DF6D}" type="pres">
      <dgm:prSet presAssocID="{C30C98C9-255B-4120-A0D6-247F29E7EFC1}" presName="horz1" presStyleCnt="0"/>
      <dgm:spPr/>
    </dgm:pt>
    <dgm:pt modelId="{FD2A87A3-0486-4AB4-AAF8-61600A9EFD7E}" type="pres">
      <dgm:prSet presAssocID="{C30C98C9-255B-4120-A0D6-247F29E7EFC1}" presName="tx1" presStyleLbl="revTx" presStyleIdx="2" presStyleCnt="8"/>
      <dgm:spPr/>
    </dgm:pt>
    <dgm:pt modelId="{32A7839B-5727-4FAD-A42D-27088F379848}" type="pres">
      <dgm:prSet presAssocID="{C30C98C9-255B-4120-A0D6-247F29E7EFC1}" presName="vert1" presStyleCnt="0"/>
      <dgm:spPr/>
    </dgm:pt>
    <dgm:pt modelId="{B420490E-57D1-4768-ACE7-41B7549103C9}" type="pres">
      <dgm:prSet presAssocID="{DE5BC401-F421-4914-9AFA-8634BB8E9A32}" presName="thickLine" presStyleLbl="alignNode1" presStyleIdx="3" presStyleCnt="8"/>
      <dgm:spPr/>
    </dgm:pt>
    <dgm:pt modelId="{57561A8E-F202-4488-B6B8-C9422EA6BAEA}" type="pres">
      <dgm:prSet presAssocID="{DE5BC401-F421-4914-9AFA-8634BB8E9A32}" presName="horz1" presStyleCnt="0"/>
      <dgm:spPr/>
    </dgm:pt>
    <dgm:pt modelId="{08A313BD-7FEE-4176-B0D7-4D393F7A892C}" type="pres">
      <dgm:prSet presAssocID="{DE5BC401-F421-4914-9AFA-8634BB8E9A32}" presName="tx1" presStyleLbl="revTx" presStyleIdx="3" presStyleCnt="8"/>
      <dgm:spPr/>
    </dgm:pt>
    <dgm:pt modelId="{72087178-AB60-4DBE-AEB7-29C981225390}" type="pres">
      <dgm:prSet presAssocID="{DE5BC401-F421-4914-9AFA-8634BB8E9A32}" presName="vert1" presStyleCnt="0"/>
      <dgm:spPr/>
    </dgm:pt>
    <dgm:pt modelId="{2369B71D-2962-47FF-9D29-38DFD0D61037}" type="pres">
      <dgm:prSet presAssocID="{FE1C6EEC-5D80-47DF-8657-AF597F8F5ABA}" presName="thickLine" presStyleLbl="alignNode1" presStyleIdx="4" presStyleCnt="8"/>
      <dgm:spPr/>
    </dgm:pt>
    <dgm:pt modelId="{83357804-892A-4E93-9D2F-EAEACFD7C6A0}" type="pres">
      <dgm:prSet presAssocID="{FE1C6EEC-5D80-47DF-8657-AF597F8F5ABA}" presName="horz1" presStyleCnt="0"/>
      <dgm:spPr/>
    </dgm:pt>
    <dgm:pt modelId="{7D4AD483-A246-48EA-BDF2-AF9E47F170DA}" type="pres">
      <dgm:prSet presAssocID="{FE1C6EEC-5D80-47DF-8657-AF597F8F5ABA}" presName="tx1" presStyleLbl="revTx" presStyleIdx="4" presStyleCnt="8"/>
      <dgm:spPr/>
    </dgm:pt>
    <dgm:pt modelId="{C1CF34B0-E534-4C42-9716-74DE31B63FCE}" type="pres">
      <dgm:prSet presAssocID="{FE1C6EEC-5D80-47DF-8657-AF597F8F5ABA}" presName="vert1" presStyleCnt="0"/>
      <dgm:spPr/>
    </dgm:pt>
    <dgm:pt modelId="{AE476C31-AB6B-422D-95DA-BEBDA819C654}" type="pres">
      <dgm:prSet presAssocID="{FA2535B2-F1EE-49C8-8ACD-71A2E977F6A3}" presName="thickLine" presStyleLbl="alignNode1" presStyleIdx="5" presStyleCnt="8"/>
      <dgm:spPr/>
    </dgm:pt>
    <dgm:pt modelId="{2A39E0AC-F738-4243-848D-B94857BD49A3}" type="pres">
      <dgm:prSet presAssocID="{FA2535B2-F1EE-49C8-8ACD-71A2E977F6A3}" presName="horz1" presStyleCnt="0"/>
      <dgm:spPr/>
    </dgm:pt>
    <dgm:pt modelId="{873174DB-F4CF-433E-BFB8-003F9D0E71CA}" type="pres">
      <dgm:prSet presAssocID="{FA2535B2-F1EE-49C8-8ACD-71A2E977F6A3}" presName="tx1" presStyleLbl="revTx" presStyleIdx="5" presStyleCnt="8"/>
      <dgm:spPr/>
    </dgm:pt>
    <dgm:pt modelId="{7EEF5EED-1E46-469A-B63D-C4B823300171}" type="pres">
      <dgm:prSet presAssocID="{FA2535B2-F1EE-49C8-8ACD-71A2E977F6A3}" presName="vert1" presStyleCnt="0"/>
      <dgm:spPr/>
    </dgm:pt>
    <dgm:pt modelId="{A19297E0-D8F4-4434-9CFB-B328F4D3107F}" type="pres">
      <dgm:prSet presAssocID="{679A6E09-D519-4A26-8046-8817D512B4AE}" presName="thickLine" presStyleLbl="alignNode1" presStyleIdx="6" presStyleCnt="8"/>
      <dgm:spPr/>
    </dgm:pt>
    <dgm:pt modelId="{A3E8213C-F1DF-4349-BDE2-0CC78719D84E}" type="pres">
      <dgm:prSet presAssocID="{679A6E09-D519-4A26-8046-8817D512B4AE}" presName="horz1" presStyleCnt="0"/>
      <dgm:spPr/>
    </dgm:pt>
    <dgm:pt modelId="{9BB82FE7-9C30-4836-89CB-B9741DBF7604}" type="pres">
      <dgm:prSet presAssocID="{679A6E09-D519-4A26-8046-8817D512B4AE}" presName="tx1" presStyleLbl="revTx" presStyleIdx="6" presStyleCnt="8"/>
      <dgm:spPr/>
    </dgm:pt>
    <dgm:pt modelId="{1F0DB7B8-DD10-498B-A353-640150BC6AAD}" type="pres">
      <dgm:prSet presAssocID="{679A6E09-D519-4A26-8046-8817D512B4AE}" presName="vert1" presStyleCnt="0"/>
      <dgm:spPr/>
    </dgm:pt>
    <dgm:pt modelId="{1B4F1934-6966-48E6-AB6D-72D7B6080E4C}" type="pres">
      <dgm:prSet presAssocID="{0702683C-7A85-4220-B86D-14A191247081}" presName="thickLine" presStyleLbl="alignNode1" presStyleIdx="7" presStyleCnt="8"/>
      <dgm:spPr/>
    </dgm:pt>
    <dgm:pt modelId="{41812898-5111-4405-BCC8-0F3714D15B5D}" type="pres">
      <dgm:prSet presAssocID="{0702683C-7A85-4220-B86D-14A191247081}" presName="horz1" presStyleCnt="0"/>
      <dgm:spPr/>
    </dgm:pt>
    <dgm:pt modelId="{E2D8A864-E806-4BA6-B264-097D604C7083}" type="pres">
      <dgm:prSet presAssocID="{0702683C-7A85-4220-B86D-14A191247081}" presName="tx1" presStyleLbl="revTx" presStyleIdx="7" presStyleCnt="8"/>
      <dgm:spPr/>
    </dgm:pt>
    <dgm:pt modelId="{41E873F5-4F60-4633-9D83-1D8E809E6F16}" type="pres">
      <dgm:prSet presAssocID="{0702683C-7A85-4220-B86D-14A191247081}" presName="vert1" presStyleCnt="0"/>
      <dgm:spPr/>
    </dgm:pt>
  </dgm:ptLst>
  <dgm:cxnLst>
    <dgm:cxn modelId="{4A52DC06-EDCC-4834-B2A8-6F5C23E07290}" srcId="{D55DBFF1-AC91-40C9-B272-58D022706815}" destId="{DE5BC401-F421-4914-9AFA-8634BB8E9A32}" srcOrd="3" destOrd="0" parTransId="{91399A28-FF54-430C-89CD-B236B9E44D2C}" sibTransId="{CA30B2ED-5953-4C01-9D6E-A48231B364B3}"/>
    <dgm:cxn modelId="{9684670F-8E2F-4736-87BB-504BA6B5FF57}" srcId="{D55DBFF1-AC91-40C9-B272-58D022706815}" destId="{C30C98C9-255B-4120-A0D6-247F29E7EFC1}" srcOrd="2" destOrd="0" parTransId="{BAFAAA7E-0945-4976-BF1B-3FB05E47A50E}" sibTransId="{5B350018-ACD5-4F10-A779-E40875ECEEF9}"/>
    <dgm:cxn modelId="{A34ECF36-5AE6-4A02-BC46-995DD75B7D01}" type="presOf" srcId="{679A6E09-D519-4A26-8046-8817D512B4AE}" destId="{9BB82FE7-9C30-4836-89CB-B9741DBF7604}" srcOrd="0" destOrd="0" presId="urn:microsoft.com/office/officeart/2008/layout/LinedList"/>
    <dgm:cxn modelId="{A922395B-7814-48C2-B1E0-0F0818B334B0}" type="presOf" srcId="{0702683C-7A85-4220-B86D-14A191247081}" destId="{E2D8A864-E806-4BA6-B264-097D604C7083}" srcOrd="0" destOrd="0" presId="urn:microsoft.com/office/officeart/2008/layout/LinedList"/>
    <dgm:cxn modelId="{59001667-855A-455B-B8A3-364B8D173A69}" srcId="{D55DBFF1-AC91-40C9-B272-58D022706815}" destId="{679A6E09-D519-4A26-8046-8817D512B4AE}" srcOrd="6" destOrd="0" parTransId="{417D6F5E-012A-4C0A-A251-E8489A5EBE62}" sibTransId="{3C5055C2-CC47-476B-AA7A-E5285410FBA7}"/>
    <dgm:cxn modelId="{59ADD84E-06B3-4539-BA3B-C78C07ECCB6C}" type="presOf" srcId="{FE1C6EEC-5D80-47DF-8657-AF597F8F5ABA}" destId="{7D4AD483-A246-48EA-BDF2-AF9E47F170DA}" srcOrd="0" destOrd="0" presId="urn:microsoft.com/office/officeart/2008/layout/LinedList"/>
    <dgm:cxn modelId="{657BEC55-35FF-4A38-927F-062FD89D8A83}" type="presOf" srcId="{DE5BC401-F421-4914-9AFA-8634BB8E9A32}" destId="{08A313BD-7FEE-4176-B0D7-4D393F7A892C}" srcOrd="0" destOrd="0" presId="urn:microsoft.com/office/officeart/2008/layout/LinedList"/>
    <dgm:cxn modelId="{B4FF5E88-7444-4658-918C-A149FEDB450A}" srcId="{D55DBFF1-AC91-40C9-B272-58D022706815}" destId="{FE1C6EEC-5D80-47DF-8657-AF597F8F5ABA}" srcOrd="4" destOrd="0" parTransId="{3AC7CE88-B872-4ADA-BCC9-87C11B694625}" sibTransId="{C4BF7152-4A0E-4FEF-A2A4-1C48A156EFC9}"/>
    <dgm:cxn modelId="{9EF60FAA-7DF5-4DDB-8C2A-479CCF2CD50D}" srcId="{D55DBFF1-AC91-40C9-B272-58D022706815}" destId="{0702683C-7A85-4220-B86D-14A191247081}" srcOrd="7" destOrd="0" parTransId="{501A6127-2BB8-460F-A4CD-9384B6300A34}" sibTransId="{84AA5B28-777C-496A-BFDD-5F6892CD70DA}"/>
    <dgm:cxn modelId="{2A7EBEAA-F529-421D-B55A-A4252ED3A2CA}" srcId="{D55DBFF1-AC91-40C9-B272-58D022706815}" destId="{FA2535B2-F1EE-49C8-8ACD-71A2E977F6A3}" srcOrd="5" destOrd="0" parTransId="{39DA4A6E-5FE6-43F4-81DC-9043E257E1CA}" sibTransId="{4415A9C1-22E2-4CE9-A5B7-AC9CD38B73B8}"/>
    <dgm:cxn modelId="{46354AAD-2054-45CE-A78F-4486C164CBE5}" type="presOf" srcId="{FA2535B2-F1EE-49C8-8ACD-71A2E977F6A3}" destId="{873174DB-F4CF-433E-BFB8-003F9D0E71CA}" srcOrd="0" destOrd="0" presId="urn:microsoft.com/office/officeart/2008/layout/LinedList"/>
    <dgm:cxn modelId="{720626B2-807E-48CA-824C-9EBEAACCE1E5}" type="presOf" srcId="{C7335D83-0467-43DD-B714-F951525C22C3}" destId="{E8BBFF1D-95C6-4F99-8173-C23FE0F84FA6}" srcOrd="0" destOrd="0" presId="urn:microsoft.com/office/officeart/2008/layout/LinedList"/>
    <dgm:cxn modelId="{D35855C3-85A9-4DA2-B262-837FFF59A4C5}" type="presOf" srcId="{64E8F27E-1650-49D5-A350-83F5461EC1B0}" destId="{637DDB19-A133-42CA-8A3A-1941056B0587}" srcOrd="0" destOrd="0" presId="urn:microsoft.com/office/officeart/2008/layout/LinedList"/>
    <dgm:cxn modelId="{893DAACA-8029-4DE4-B970-BF39C704AE16}" srcId="{D55DBFF1-AC91-40C9-B272-58D022706815}" destId="{C7335D83-0467-43DD-B714-F951525C22C3}" srcOrd="1" destOrd="0" parTransId="{8364BBAE-8AA2-4D6B-822E-8DBF2275CD7C}" sibTransId="{63675976-5CEB-4779-956A-157BC314BE9C}"/>
    <dgm:cxn modelId="{BF32BED8-F2CE-4A81-A0F0-C860454EBDF5}" type="presOf" srcId="{D55DBFF1-AC91-40C9-B272-58D022706815}" destId="{3D5556D9-3975-4768-BA90-9844FCFC4BFD}" srcOrd="0" destOrd="0" presId="urn:microsoft.com/office/officeart/2008/layout/LinedList"/>
    <dgm:cxn modelId="{04CFDBEB-AE7E-4BC3-8E82-F8CEBF62FB7B}" type="presOf" srcId="{C30C98C9-255B-4120-A0D6-247F29E7EFC1}" destId="{FD2A87A3-0486-4AB4-AAF8-61600A9EFD7E}" srcOrd="0" destOrd="0" presId="urn:microsoft.com/office/officeart/2008/layout/LinedList"/>
    <dgm:cxn modelId="{0AED54F2-6C49-438B-9316-94D4BA5F967B}" srcId="{D55DBFF1-AC91-40C9-B272-58D022706815}" destId="{64E8F27E-1650-49D5-A350-83F5461EC1B0}" srcOrd="0" destOrd="0" parTransId="{E02D09D5-65DD-4770-96D1-624A5D9A4C83}" sibTransId="{46B381B9-FFCF-4EB0-AC59-F72CD862868A}"/>
    <dgm:cxn modelId="{522B7AF1-80D8-4C94-928B-E2C9054FA915}" type="presParOf" srcId="{3D5556D9-3975-4768-BA90-9844FCFC4BFD}" destId="{6E194322-702E-476A-B8F6-20219A6C0580}" srcOrd="0" destOrd="0" presId="urn:microsoft.com/office/officeart/2008/layout/LinedList"/>
    <dgm:cxn modelId="{C75B4B2D-7B6F-42F8-816E-9A7B8BD0BB19}" type="presParOf" srcId="{3D5556D9-3975-4768-BA90-9844FCFC4BFD}" destId="{A7584CCE-C6E7-4DCD-91E7-D813F7C8A2EC}" srcOrd="1" destOrd="0" presId="urn:microsoft.com/office/officeart/2008/layout/LinedList"/>
    <dgm:cxn modelId="{308939B4-BB10-43B9-9731-7DC8FDFC6B67}" type="presParOf" srcId="{A7584CCE-C6E7-4DCD-91E7-D813F7C8A2EC}" destId="{637DDB19-A133-42CA-8A3A-1941056B0587}" srcOrd="0" destOrd="0" presId="urn:microsoft.com/office/officeart/2008/layout/LinedList"/>
    <dgm:cxn modelId="{A1125160-A0D2-408E-AECB-A4F71326F8B9}" type="presParOf" srcId="{A7584CCE-C6E7-4DCD-91E7-D813F7C8A2EC}" destId="{79425708-713A-46DB-95B2-3E91D89D0E3D}" srcOrd="1" destOrd="0" presId="urn:microsoft.com/office/officeart/2008/layout/LinedList"/>
    <dgm:cxn modelId="{16C17BBD-264F-47F6-B7A2-451E5A4C8CAC}" type="presParOf" srcId="{3D5556D9-3975-4768-BA90-9844FCFC4BFD}" destId="{3FB92BDE-C5D3-413E-9052-E899B4ED586C}" srcOrd="2" destOrd="0" presId="urn:microsoft.com/office/officeart/2008/layout/LinedList"/>
    <dgm:cxn modelId="{09A6A9EA-BC88-45BD-8D4A-9AA79C28A970}" type="presParOf" srcId="{3D5556D9-3975-4768-BA90-9844FCFC4BFD}" destId="{F99F7E5F-DBE3-4DA6-BC6B-3C9DAFFBCDCB}" srcOrd="3" destOrd="0" presId="urn:microsoft.com/office/officeart/2008/layout/LinedList"/>
    <dgm:cxn modelId="{180B3EC7-2123-425F-9960-B74753F52A83}" type="presParOf" srcId="{F99F7E5F-DBE3-4DA6-BC6B-3C9DAFFBCDCB}" destId="{E8BBFF1D-95C6-4F99-8173-C23FE0F84FA6}" srcOrd="0" destOrd="0" presId="urn:microsoft.com/office/officeart/2008/layout/LinedList"/>
    <dgm:cxn modelId="{88CBAC6F-F626-425E-9BC6-6FC8F0B49627}" type="presParOf" srcId="{F99F7E5F-DBE3-4DA6-BC6B-3C9DAFFBCDCB}" destId="{EB5220B3-B7CD-4D45-BC7A-BA0EE55E7CD6}" srcOrd="1" destOrd="0" presId="urn:microsoft.com/office/officeart/2008/layout/LinedList"/>
    <dgm:cxn modelId="{F98AE3A1-0291-4365-8D5A-3491F404B892}" type="presParOf" srcId="{3D5556D9-3975-4768-BA90-9844FCFC4BFD}" destId="{D31265C3-A5CE-49C1-B7E9-412269CD524A}" srcOrd="4" destOrd="0" presId="urn:microsoft.com/office/officeart/2008/layout/LinedList"/>
    <dgm:cxn modelId="{1A94215E-043A-44DE-8ED8-8C0A92921923}" type="presParOf" srcId="{3D5556D9-3975-4768-BA90-9844FCFC4BFD}" destId="{B09FCC9C-7DD1-4404-9244-14563B82DF6D}" srcOrd="5" destOrd="0" presId="urn:microsoft.com/office/officeart/2008/layout/LinedList"/>
    <dgm:cxn modelId="{D364DB81-0AA1-4A00-9646-185D5E0DDF5B}" type="presParOf" srcId="{B09FCC9C-7DD1-4404-9244-14563B82DF6D}" destId="{FD2A87A3-0486-4AB4-AAF8-61600A9EFD7E}" srcOrd="0" destOrd="0" presId="urn:microsoft.com/office/officeart/2008/layout/LinedList"/>
    <dgm:cxn modelId="{8B9DF617-03C1-491A-8B44-BAE647715131}" type="presParOf" srcId="{B09FCC9C-7DD1-4404-9244-14563B82DF6D}" destId="{32A7839B-5727-4FAD-A42D-27088F379848}" srcOrd="1" destOrd="0" presId="urn:microsoft.com/office/officeart/2008/layout/LinedList"/>
    <dgm:cxn modelId="{6C0BC86B-47C8-48DB-AB71-F0CC9B146F24}" type="presParOf" srcId="{3D5556D9-3975-4768-BA90-9844FCFC4BFD}" destId="{B420490E-57D1-4768-ACE7-41B7549103C9}" srcOrd="6" destOrd="0" presId="urn:microsoft.com/office/officeart/2008/layout/LinedList"/>
    <dgm:cxn modelId="{8CF4C92D-C7DE-47F5-86A4-BDF00502F65B}" type="presParOf" srcId="{3D5556D9-3975-4768-BA90-9844FCFC4BFD}" destId="{57561A8E-F202-4488-B6B8-C9422EA6BAEA}" srcOrd="7" destOrd="0" presId="urn:microsoft.com/office/officeart/2008/layout/LinedList"/>
    <dgm:cxn modelId="{4113C2F4-CE6D-4143-96E7-B77A3236005B}" type="presParOf" srcId="{57561A8E-F202-4488-B6B8-C9422EA6BAEA}" destId="{08A313BD-7FEE-4176-B0D7-4D393F7A892C}" srcOrd="0" destOrd="0" presId="urn:microsoft.com/office/officeart/2008/layout/LinedList"/>
    <dgm:cxn modelId="{FA3A4815-6228-41C4-AE75-9FF18A688AFA}" type="presParOf" srcId="{57561A8E-F202-4488-B6B8-C9422EA6BAEA}" destId="{72087178-AB60-4DBE-AEB7-29C981225390}" srcOrd="1" destOrd="0" presId="urn:microsoft.com/office/officeart/2008/layout/LinedList"/>
    <dgm:cxn modelId="{FCFFBF54-1BF8-44F0-BA13-4EB26630B47D}" type="presParOf" srcId="{3D5556D9-3975-4768-BA90-9844FCFC4BFD}" destId="{2369B71D-2962-47FF-9D29-38DFD0D61037}" srcOrd="8" destOrd="0" presId="urn:microsoft.com/office/officeart/2008/layout/LinedList"/>
    <dgm:cxn modelId="{5DB856A1-A44E-4DF6-BEF9-145299ABDFC4}" type="presParOf" srcId="{3D5556D9-3975-4768-BA90-9844FCFC4BFD}" destId="{83357804-892A-4E93-9D2F-EAEACFD7C6A0}" srcOrd="9" destOrd="0" presId="urn:microsoft.com/office/officeart/2008/layout/LinedList"/>
    <dgm:cxn modelId="{D1C02A76-FE6E-47E1-B66B-E533C0F2C55D}" type="presParOf" srcId="{83357804-892A-4E93-9D2F-EAEACFD7C6A0}" destId="{7D4AD483-A246-48EA-BDF2-AF9E47F170DA}" srcOrd="0" destOrd="0" presId="urn:microsoft.com/office/officeart/2008/layout/LinedList"/>
    <dgm:cxn modelId="{01DE590B-ECB1-4522-982D-7BEB142A8C8A}" type="presParOf" srcId="{83357804-892A-4E93-9D2F-EAEACFD7C6A0}" destId="{C1CF34B0-E534-4C42-9716-74DE31B63FCE}" srcOrd="1" destOrd="0" presId="urn:microsoft.com/office/officeart/2008/layout/LinedList"/>
    <dgm:cxn modelId="{BDDA450B-B7B2-409D-BDCA-B9B766C41D70}" type="presParOf" srcId="{3D5556D9-3975-4768-BA90-9844FCFC4BFD}" destId="{AE476C31-AB6B-422D-95DA-BEBDA819C654}" srcOrd="10" destOrd="0" presId="urn:microsoft.com/office/officeart/2008/layout/LinedList"/>
    <dgm:cxn modelId="{61F49A16-CAB8-4936-9742-0FBCC0C7DFC9}" type="presParOf" srcId="{3D5556D9-3975-4768-BA90-9844FCFC4BFD}" destId="{2A39E0AC-F738-4243-848D-B94857BD49A3}" srcOrd="11" destOrd="0" presId="urn:microsoft.com/office/officeart/2008/layout/LinedList"/>
    <dgm:cxn modelId="{FFD2AB45-D4CD-4BB7-9AB9-741D63DA0C40}" type="presParOf" srcId="{2A39E0AC-F738-4243-848D-B94857BD49A3}" destId="{873174DB-F4CF-433E-BFB8-003F9D0E71CA}" srcOrd="0" destOrd="0" presId="urn:microsoft.com/office/officeart/2008/layout/LinedList"/>
    <dgm:cxn modelId="{EA40FF61-B698-4949-90DB-B7FFBB4988A4}" type="presParOf" srcId="{2A39E0AC-F738-4243-848D-B94857BD49A3}" destId="{7EEF5EED-1E46-469A-B63D-C4B823300171}" srcOrd="1" destOrd="0" presId="urn:microsoft.com/office/officeart/2008/layout/LinedList"/>
    <dgm:cxn modelId="{24EA9180-B35A-400A-B2A0-6384516C1D76}" type="presParOf" srcId="{3D5556D9-3975-4768-BA90-9844FCFC4BFD}" destId="{A19297E0-D8F4-4434-9CFB-B328F4D3107F}" srcOrd="12" destOrd="0" presId="urn:microsoft.com/office/officeart/2008/layout/LinedList"/>
    <dgm:cxn modelId="{8B72918F-D48C-4B79-9A57-3212592C0E98}" type="presParOf" srcId="{3D5556D9-3975-4768-BA90-9844FCFC4BFD}" destId="{A3E8213C-F1DF-4349-BDE2-0CC78719D84E}" srcOrd="13" destOrd="0" presId="urn:microsoft.com/office/officeart/2008/layout/LinedList"/>
    <dgm:cxn modelId="{FC5BB8AD-5394-4026-ADE7-17421A4935A8}" type="presParOf" srcId="{A3E8213C-F1DF-4349-BDE2-0CC78719D84E}" destId="{9BB82FE7-9C30-4836-89CB-B9741DBF7604}" srcOrd="0" destOrd="0" presId="urn:microsoft.com/office/officeart/2008/layout/LinedList"/>
    <dgm:cxn modelId="{7E3551F0-BA43-4624-B234-12F5A2018A06}" type="presParOf" srcId="{A3E8213C-F1DF-4349-BDE2-0CC78719D84E}" destId="{1F0DB7B8-DD10-498B-A353-640150BC6AAD}" srcOrd="1" destOrd="0" presId="urn:microsoft.com/office/officeart/2008/layout/LinedList"/>
    <dgm:cxn modelId="{6CE4EE5F-FB96-4565-8242-BF47B322A608}" type="presParOf" srcId="{3D5556D9-3975-4768-BA90-9844FCFC4BFD}" destId="{1B4F1934-6966-48E6-AB6D-72D7B6080E4C}" srcOrd="14" destOrd="0" presId="urn:microsoft.com/office/officeart/2008/layout/LinedList"/>
    <dgm:cxn modelId="{374D3055-DD41-48DD-A269-1BCC2A8C735E}" type="presParOf" srcId="{3D5556D9-3975-4768-BA90-9844FCFC4BFD}" destId="{41812898-5111-4405-BCC8-0F3714D15B5D}" srcOrd="15" destOrd="0" presId="urn:microsoft.com/office/officeart/2008/layout/LinedList"/>
    <dgm:cxn modelId="{3C80BFD7-F524-4B6F-B536-38BB45384001}" type="presParOf" srcId="{41812898-5111-4405-BCC8-0F3714D15B5D}" destId="{E2D8A864-E806-4BA6-B264-097D604C7083}" srcOrd="0" destOrd="0" presId="urn:microsoft.com/office/officeart/2008/layout/LinedList"/>
    <dgm:cxn modelId="{BD533393-AB99-4A9D-A181-8B6060DCBE7D}" type="presParOf" srcId="{41812898-5111-4405-BCC8-0F3714D15B5D}" destId="{41E873F5-4F60-4633-9D83-1D8E809E6F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EB0255-DA51-4EE3-8E78-C4A669B2912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A4E24D6-39C0-4C8E-9025-6BCE67AECA2B}">
      <dgm:prSet/>
      <dgm:spPr/>
      <dgm:t>
        <a:bodyPr/>
        <a:lstStyle/>
        <a:p>
          <a:r>
            <a:rPr lang="en-GB"/>
            <a:t>Relationships are the foundations of success, and getting to know your fellow peers is an important first step for your learning journey!</a:t>
          </a:r>
          <a:endParaRPr lang="en-US"/>
        </a:p>
      </dgm:t>
    </dgm:pt>
    <dgm:pt modelId="{F154B5C3-A4D6-44B0-A4C6-162D70137CAD}" type="parTrans" cxnId="{E1FCBB8E-2C50-44E6-8E05-2EFB22344739}">
      <dgm:prSet/>
      <dgm:spPr/>
      <dgm:t>
        <a:bodyPr/>
        <a:lstStyle/>
        <a:p>
          <a:endParaRPr lang="en-US"/>
        </a:p>
      </dgm:t>
    </dgm:pt>
    <dgm:pt modelId="{2E44404C-F873-465B-9DD2-B1FE2164863F}" type="sibTrans" cxnId="{E1FCBB8E-2C50-44E6-8E05-2EFB22344739}">
      <dgm:prSet/>
      <dgm:spPr/>
      <dgm:t>
        <a:bodyPr/>
        <a:lstStyle/>
        <a:p>
          <a:endParaRPr lang="en-US"/>
        </a:p>
      </dgm:t>
    </dgm:pt>
    <dgm:pt modelId="{C92F2790-5AFD-47C5-A46A-D18B2D90B116}">
      <dgm:prSet/>
      <dgm:spPr/>
      <dgm:t>
        <a:bodyPr/>
        <a:lstStyle/>
        <a:p>
          <a:r>
            <a:rPr lang="en-GB"/>
            <a:t>Please take a moment to write down: </a:t>
          </a:r>
          <a:endParaRPr lang="en-US"/>
        </a:p>
      </dgm:t>
    </dgm:pt>
    <dgm:pt modelId="{BDC837A2-3F16-49F7-9416-C236F12B4EB3}" type="parTrans" cxnId="{0B433873-6701-421F-910C-2CB45DC6F312}">
      <dgm:prSet/>
      <dgm:spPr/>
      <dgm:t>
        <a:bodyPr/>
        <a:lstStyle/>
        <a:p>
          <a:endParaRPr lang="en-US"/>
        </a:p>
      </dgm:t>
    </dgm:pt>
    <dgm:pt modelId="{05B03ED3-500A-4A90-804E-B65F459C0768}" type="sibTrans" cxnId="{0B433873-6701-421F-910C-2CB45DC6F312}">
      <dgm:prSet/>
      <dgm:spPr/>
      <dgm:t>
        <a:bodyPr/>
        <a:lstStyle/>
        <a:p>
          <a:endParaRPr lang="en-US"/>
        </a:p>
      </dgm:t>
    </dgm:pt>
    <dgm:pt modelId="{C08541F9-0993-47A0-9833-71C5C2A21E06}">
      <dgm:prSet/>
      <dgm:spPr/>
      <dgm:t>
        <a:bodyPr/>
        <a:lstStyle/>
        <a:p>
          <a:r>
            <a:rPr lang="en-GB" b="1"/>
            <a:t>Your name </a:t>
          </a:r>
          <a:endParaRPr lang="en-US" b="1"/>
        </a:p>
      </dgm:t>
    </dgm:pt>
    <dgm:pt modelId="{B2C595CC-12D0-41BC-82E2-2336E3AF482E}" type="parTrans" cxnId="{A054A929-B2C8-4FBF-82B4-1F53E538BB42}">
      <dgm:prSet/>
      <dgm:spPr/>
      <dgm:t>
        <a:bodyPr/>
        <a:lstStyle/>
        <a:p>
          <a:endParaRPr lang="en-US"/>
        </a:p>
      </dgm:t>
    </dgm:pt>
    <dgm:pt modelId="{6DBB9DBF-E322-43F3-9776-56B3CA0CCDE2}" type="sibTrans" cxnId="{A054A929-B2C8-4FBF-82B4-1F53E538BB42}">
      <dgm:prSet/>
      <dgm:spPr/>
      <dgm:t>
        <a:bodyPr/>
        <a:lstStyle/>
        <a:p>
          <a:endParaRPr lang="en-US"/>
        </a:p>
      </dgm:t>
    </dgm:pt>
    <dgm:pt modelId="{0EB3CCEC-EB0C-42BF-A73F-2ACF39509A3B}">
      <dgm:prSet/>
      <dgm:spPr/>
      <dgm:t>
        <a:bodyPr/>
        <a:lstStyle/>
        <a:p>
          <a:r>
            <a:rPr lang="en-US" b="1"/>
            <a:t>One strength you may have </a:t>
          </a:r>
        </a:p>
      </dgm:t>
    </dgm:pt>
    <dgm:pt modelId="{FECB7DCF-D3A6-4B08-A445-D4CEDFD93E07}" type="parTrans" cxnId="{73CE4D1F-F769-4A0A-B618-AB27938FA25F}">
      <dgm:prSet/>
      <dgm:spPr/>
      <dgm:t>
        <a:bodyPr/>
        <a:lstStyle/>
        <a:p>
          <a:endParaRPr lang="en-US"/>
        </a:p>
      </dgm:t>
    </dgm:pt>
    <dgm:pt modelId="{9C1037A2-144E-4271-B797-A4012C705C7B}" type="sibTrans" cxnId="{73CE4D1F-F769-4A0A-B618-AB27938FA25F}">
      <dgm:prSet/>
      <dgm:spPr/>
      <dgm:t>
        <a:bodyPr/>
        <a:lstStyle/>
        <a:p>
          <a:endParaRPr lang="en-US"/>
        </a:p>
      </dgm:t>
    </dgm:pt>
    <dgm:pt modelId="{606F7969-5BB0-49D2-A468-75AEA3BDB87B}">
      <dgm:prSet/>
      <dgm:spPr/>
      <dgm:t>
        <a:bodyPr/>
        <a:lstStyle/>
        <a:p>
          <a:r>
            <a:rPr lang="en-US" b="1"/>
            <a:t>One area that you wish to improve one. </a:t>
          </a:r>
        </a:p>
      </dgm:t>
    </dgm:pt>
    <dgm:pt modelId="{00DAA0A0-5186-45B4-A59C-EA04CFD76698}" type="parTrans" cxnId="{B52F0009-6605-49BE-A064-F6F986BA7B59}">
      <dgm:prSet/>
      <dgm:spPr/>
      <dgm:t>
        <a:bodyPr/>
        <a:lstStyle/>
        <a:p>
          <a:endParaRPr lang="en-US"/>
        </a:p>
      </dgm:t>
    </dgm:pt>
    <dgm:pt modelId="{933DA588-53E9-427D-BFE5-940CE407F182}" type="sibTrans" cxnId="{B52F0009-6605-49BE-A064-F6F986BA7B59}">
      <dgm:prSet/>
      <dgm:spPr/>
      <dgm:t>
        <a:bodyPr/>
        <a:lstStyle/>
        <a:p>
          <a:endParaRPr lang="en-US"/>
        </a:p>
      </dgm:t>
    </dgm:pt>
    <dgm:pt modelId="{F40C322C-6EBB-4BB5-8154-5139A82EE16D}">
      <dgm:prSet/>
      <dgm:spPr/>
      <dgm:t>
        <a:bodyPr/>
        <a:lstStyle/>
        <a:p>
          <a:r>
            <a:rPr lang="en-GB" b="1"/>
            <a:t>One thing you are worried about studying at university. </a:t>
          </a:r>
          <a:endParaRPr lang="en-US" b="1"/>
        </a:p>
      </dgm:t>
    </dgm:pt>
    <dgm:pt modelId="{DE6DBC18-DA8C-458E-92E5-B9C340BE904E}" type="parTrans" cxnId="{89B19260-D8D8-4C31-A322-6C882F3C1E5F}">
      <dgm:prSet/>
      <dgm:spPr/>
      <dgm:t>
        <a:bodyPr/>
        <a:lstStyle/>
        <a:p>
          <a:endParaRPr lang="en-US"/>
        </a:p>
      </dgm:t>
    </dgm:pt>
    <dgm:pt modelId="{0C745FBB-E0B5-4BC0-9226-A900583EFA8A}" type="sibTrans" cxnId="{89B19260-D8D8-4C31-A322-6C882F3C1E5F}">
      <dgm:prSet/>
      <dgm:spPr/>
      <dgm:t>
        <a:bodyPr/>
        <a:lstStyle/>
        <a:p>
          <a:endParaRPr lang="en-US"/>
        </a:p>
      </dgm:t>
    </dgm:pt>
    <dgm:pt modelId="{597EFF89-8A5B-4A25-A1FF-AC7FDAEDEF5C}">
      <dgm:prSet/>
      <dgm:spPr/>
      <dgm:t>
        <a:bodyPr/>
        <a:lstStyle/>
        <a:p>
          <a:r>
            <a:rPr lang="en-GB" b="1"/>
            <a:t>One thing you are excited about starting at uni. </a:t>
          </a:r>
          <a:endParaRPr lang="en-US" b="1"/>
        </a:p>
      </dgm:t>
    </dgm:pt>
    <dgm:pt modelId="{E2C9D422-7F40-45AF-89A8-9489218F5571}" type="parTrans" cxnId="{255924D9-5B93-4AB7-B470-95FA79FAB64C}">
      <dgm:prSet/>
      <dgm:spPr/>
      <dgm:t>
        <a:bodyPr/>
        <a:lstStyle/>
        <a:p>
          <a:endParaRPr lang="en-US"/>
        </a:p>
      </dgm:t>
    </dgm:pt>
    <dgm:pt modelId="{3A515730-BAE1-42B1-B6BB-2D2DC1662CEC}" type="sibTrans" cxnId="{255924D9-5B93-4AB7-B470-95FA79FAB64C}">
      <dgm:prSet/>
      <dgm:spPr/>
      <dgm:t>
        <a:bodyPr/>
        <a:lstStyle/>
        <a:p>
          <a:endParaRPr lang="en-US"/>
        </a:p>
      </dgm:t>
    </dgm:pt>
    <dgm:pt modelId="{8BA73DCE-A97A-4594-9C6A-766562004C7F}" type="pres">
      <dgm:prSet presAssocID="{1DEB0255-DA51-4EE3-8E78-C4A669B2912E}" presName="diagram" presStyleCnt="0">
        <dgm:presLayoutVars>
          <dgm:dir/>
          <dgm:resizeHandles val="exact"/>
        </dgm:presLayoutVars>
      </dgm:prSet>
      <dgm:spPr/>
    </dgm:pt>
    <dgm:pt modelId="{E3293C7A-DAB0-433E-9355-A52A89A5731C}" type="pres">
      <dgm:prSet presAssocID="{BA4E24D6-39C0-4C8E-9025-6BCE67AECA2B}" presName="node" presStyleLbl="node1" presStyleIdx="0" presStyleCnt="7">
        <dgm:presLayoutVars>
          <dgm:bulletEnabled val="1"/>
        </dgm:presLayoutVars>
      </dgm:prSet>
      <dgm:spPr/>
    </dgm:pt>
    <dgm:pt modelId="{9EDE805E-762C-478E-877B-D34C3A3733F6}" type="pres">
      <dgm:prSet presAssocID="{2E44404C-F873-465B-9DD2-B1FE2164863F}" presName="sibTrans" presStyleCnt="0"/>
      <dgm:spPr/>
    </dgm:pt>
    <dgm:pt modelId="{1CAC5276-E8F3-4539-AA16-C989601F713E}" type="pres">
      <dgm:prSet presAssocID="{C92F2790-5AFD-47C5-A46A-D18B2D90B116}" presName="node" presStyleLbl="node1" presStyleIdx="1" presStyleCnt="7">
        <dgm:presLayoutVars>
          <dgm:bulletEnabled val="1"/>
        </dgm:presLayoutVars>
      </dgm:prSet>
      <dgm:spPr/>
    </dgm:pt>
    <dgm:pt modelId="{C4C3B3DF-2885-440D-8B3C-3B2289607F0D}" type="pres">
      <dgm:prSet presAssocID="{05B03ED3-500A-4A90-804E-B65F459C0768}" presName="sibTrans" presStyleCnt="0"/>
      <dgm:spPr/>
    </dgm:pt>
    <dgm:pt modelId="{D8235648-2F86-4CD1-9C2C-6D72F4FA1895}" type="pres">
      <dgm:prSet presAssocID="{C08541F9-0993-47A0-9833-71C5C2A21E06}" presName="node" presStyleLbl="node1" presStyleIdx="2" presStyleCnt="7">
        <dgm:presLayoutVars>
          <dgm:bulletEnabled val="1"/>
        </dgm:presLayoutVars>
      </dgm:prSet>
      <dgm:spPr/>
    </dgm:pt>
    <dgm:pt modelId="{44DFF086-19FC-40C9-A167-920631E70144}" type="pres">
      <dgm:prSet presAssocID="{6DBB9DBF-E322-43F3-9776-56B3CA0CCDE2}" presName="sibTrans" presStyleCnt="0"/>
      <dgm:spPr/>
    </dgm:pt>
    <dgm:pt modelId="{5B9F7CF7-985A-4C79-A018-D09A504DB27A}" type="pres">
      <dgm:prSet presAssocID="{0EB3CCEC-EB0C-42BF-A73F-2ACF39509A3B}" presName="node" presStyleLbl="node1" presStyleIdx="3" presStyleCnt="7">
        <dgm:presLayoutVars>
          <dgm:bulletEnabled val="1"/>
        </dgm:presLayoutVars>
      </dgm:prSet>
      <dgm:spPr/>
    </dgm:pt>
    <dgm:pt modelId="{77B14A1B-5F3D-4B7A-8A8D-4920A5822B6D}" type="pres">
      <dgm:prSet presAssocID="{9C1037A2-144E-4271-B797-A4012C705C7B}" presName="sibTrans" presStyleCnt="0"/>
      <dgm:spPr/>
    </dgm:pt>
    <dgm:pt modelId="{B6ED74D6-3C31-49E9-8AC7-4555F9AA3C95}" type="pres">
      <dgm:prSet presAssocID="{606F7969-5BB0-49D2-A468-75AEA3BDB87B}" presName="node" presStyleLbl="node1" presStyleIdx="4" presStyleCnt="7">
        <dgm:presLayoutVars>
          <dgm:bulletEnabled val="1"/>
        </dgm:presLayoutVars>
      </dgm:prSet>
      <dgm:spPr/>
    </dgm:pt>
    <dgm:pt modelId="{4BFA58D4-72AA-4291-899D-1BD34D89DE81}" type="pres">
      <dgm:prSet presAssocID="{933DA588-53E9-427D-BFE5-940CE407F182}" presName="sibTrans" presStyleCnt="0"/>
      <dgm:spPr/>
    </dgm:pt>
    <dgm:pt modelId="{EE3365F8-ABA9-4DF1-BD31-7C7D99C84DB6}" type="pres">
      <dgm:prSet presAssocID="{F40C322C-6EBB-4BB5-8154-5139A82EE16D}" presName="node" presStyleLbl="node1" presStyleIdx="5" presStyleCnt="7">
        <dgm:presLayoutVars>
          <dgm:bulletEnabled val="1"/>
        </dgm:presLayoutVars>
      </dgm:prSet>
      <dgm:spPr/>
    </dgm:pt>
    <dgm:pt modelId="{9FA6EC56-24BC-40E5-8739-4E916724EEE0}" type="pres">
      <dgm:prSet presAssocID="{0C745FBB-E0B5-4BC0-9226-A900583EFA8A}" presName="sibTrans" presStyleCnt="0"/>
      <dgm:spPr/>
    </dgm:pt>
    <dgm:pt modelId="{CB1C52E3-C70E-4139-B891-E9B2F0655E34}" type="pres">
      <dgm:prSet presAssocID="{597EFF89-8A5B-4A25-A1FF-AC7FDAEDEF5C}" presName="node" presStyleLbl="node1" presStyleIdx="6" presStyleCnt="7">
        <dgm:presLayoutVars>
          <dgm:bulletEnabled val="1"/>
        </dgm:presLayoutVars>
      </dgm:prSet>
      <dgm:spPr/>
    </dgm:pt>
  </dgm:ptLst>
  <dgm:cxnLst>
    <dgm:cxn modelId="{CD298906-E36A-4FDE-AFAC-ADCD7F01950D}" type="presOf" srcId="{1DEB0255-DA51-4EE3-8E78-C4A669B2912E}" destId="{8BA73DCE-A97A-4594-9C6A-766562004C7F}" srcOrd="0" destOrd="0" presId="urn:microsoft.com/office/officeart/2005/8/layout/default"/>
    <dgm:cxn modelId="{94152A07-DB33-4074-91E6-9600AA396611}" type="presOf" srcId="{BA4E24D6-39C0-4C8E-9025-6BCE67AECA2B}" destId="{E3293C7A-DAB0-433E-9355-A52A89A5731C}" srcOrd="0" destOrd="0" presId="urn:microsoft.com/office/officeart/2005/8/layout/default"/>
    <dgm:cxn modelId="{B52F0009-6605-49BE-A064-F6F986BA7B59}" srcId="{1DEB0255-DA51-4EE3-8E78-C4A669B2912E}" destId="{606F7969-5BB0-49D2-A468-75AEA3BDB87B}" srcOrd="4" destOrd="0" parTransId="{00DAA0A0-5186-45B4-A59C-EA04CFD76698}" sibTransId="{933DA588-53E9-427D-BFE5-940CE407F182}"/>
    <dgm:cxn modelId="{6D91190D-2A75-43ED-AB6A-36102763F4B1}" type="presOf" srcId="{C92F2790-5AFD-47C5-A46A-D18B2D90B116}" destId="{1CAC5276-E8F3-4539-AA16-C989601F713E}" srcOrd="0" destOrd="0" presId="urn:microsoft.com/office/officeart/2005/8/layout/default"/>
    <dgm:cxn modelId="{73CE4D1F-F769-4A0A-B618-AB27938FA25F}" srcId="{1DEB0255-DA51-4EE3-8E78-C4A669B2912E}" destId="{0EB3CCEC-EB0C-42BF-A73F-2ACF39509A3B}" srcOrd="3" destOrd="0" parTransId="{FECB7DCF-D3A6-4B08-A445-D4CEDFD93E07}" sibTransId="{9C1037A2-144E-4271-B797-A4012C705C7B}"/>
    <dgm:cxn modelId="{A054A929-B2C8-4FBF-82B4-1F53E538BB42}" srcId="{1DEB0255-DA51-4EE3-8E78-C4A669B2912E}" destId="{C08541F9-0993-47A0-9833-71C5C2A21E06}" srcOrd="2" destOrd="0" parTransId="{B2C595CC-12D0-41BC-82E2-2336E3AF482E}" sibTransId="{6DBB9DBF-E322-43F3-9776-56B3CA0CCDE2}"/>
    <dgm:cxn modelId="{6733282D-BD0B-4D8E-BCD4-956BC9667BB2}" type="presOf" srcId="{597EFF89-8A5B-4A25-A1FF-AC7FDAEDEF5C}" destId="{CB1C52E3-C70E-4139-B891-E9B2F0655E34}" srcOrd="0" destOrd="0" presId="urn:microsoft.com/office/officeart/2005/8/layout/default"/>
    <dgm:cxn modelId="{89B19260-D8D8-4C31-A322-6C882F3C1E5F}" srcId="{1DEB0255-DA51-4EE3-8E78-C4A669B2912E}" destId="{F40C322C-6EBB-4BB5-8154-5139A82EE16D}" srcOrd="5" destOrd="0" parTransId="{DE6DBC18-DA8C-458E-92E5-B9C340BE904E}" sibTransId="{0C745FBB-E0B5-4BC0-9226-A900583EFA8A}"/>
    <dgm:cxn modelId="{08B43766-8620-49C5-8CF1-83D7E9453EE8}" type="presOf" srcId="{606F7969-5BB0-49D2-A468-75AEA3BDB87B}" destId="{B6ED74D6-3C31-49E9-8AC7-4555F9AA3C95}" srcOrd="0" destOrd="0" presId="urn:microsoft.com/office/officeart/2005/8/layout/default"/>
    <dgm:cxn modelId="{4B440D49-70C4-47F6-9919-B88826829583}" type="presOf" srcId="{0EB3CCEC-EB0C-42BF-A73F-2ACF39509A3B}" destId="{5B9F7CF7-985A-4C79-A018-D09A504DB27A}" srcOrd="0" destOrd="0" presId="urn:microsoft.com/office/officeart/2005/8/layout/default"/>
    <dgm:cxn modelId="{F9A67B4B-BD97-4A1D-AE4F-ED7AD7643501}" type="presOf" srcId="{C08541F9-0993-47A0-9833-71C5C2A21E06}" destId="{D8235648-2F86-4CD1-9C2C-6D72F4FA1895}" srcOrd="0" destOrd="0" presId="urn:microsoft.com/office/officeart/2005/8/layout/default"/>
    <dgm:cxn modelId="{0B433873-6701-421F-910C-2CB45DC6F312}" srcId="{1DEB0255-DA51-4EE3-8E78-C4A669B2912E}" destId="{C92F2790-5AFD-47C5-A46A-D18B2D90B116}" srcOrd="1" destOrd="0" parTransId="{BDC837A2-3F16-49F7-9416-C236F12B4EB3}" sibTransId="{05B03ED3-500A-4A90-804E-B65F459C0768}"/>
    <dgm:cxn modelId="{E1FCBB8E-2C50-44E6-8E05-2EFB22344739}" srcId="{1DEB0255-DA51-4EE3-8E78-C4A669B2912E}" destId="{BA4E24D6-39C0-4C8E-9025-6BCE67AECA2B}" srcOrd="0" destOrd="0" parTransId="{F154B5C3-A4D6-44B0-A4C6-162D70137CAD}" sibTransId="{2E44404C-F873-465B-9DD2-B1FE2164863F}"/>
    <dgm:cxn modelId="{F7D14D9C-D77D-4FC7-A1D7-11887944B67F}" type="presOf" srcId="{F40C322C-6EBB-4BB5-8154-5139A82EE16D}" destId="{EE3365F8-ABA9-4DF1-BD31-7C7D99C84DB6}" srcOrd="0" destOrd="0" presId="urn:microsoft.com/office/officeart/2005/8/layout/default"/>
    <dgm:cxn modelId="{255924D9-5B93-4AB7-B470-95FA79FAB64C}" srcId="{1DEB0255-DA51-4EE3-8E78-C4A669B2912E}" destId="{597EFF89-8A5B-4A25-A1FF-AC7FDAEDEF5C}" srcOrd="6" destOrd="0" parTransId="{E2C9D422-7F40-45AF-89A8-9489218F5571}" sibTransId="{3A515730-BAE1-42B1-B6BB-2D2DC1662CEC}"/>
    <dgm:cxn modelId="{47068046-0D4E-4FD5-9F4F-8BECE1652C24}" type="presParOf" srcId="{8BA73DCE-A97A-4594-9C6A-766562004C7F}" destId="{E3293C7A-DAB0-433E-9355-A52A89A5731C}" srcOrd="0" destOrd="0" presId="urn:microsoft.com/office/officeart/2005/8/layout/default"/>
    <dgm:cxn modelId="{238FE9DB-B875-492F-9D82-7B14ED2A4305}" type="presParOf" srcId="{8BA73DCE-A97A-4594-9C6A-766562004C7F}" destId="{9EDE805E-762C-478E-877B-D34C3A3733F6}" srcOrd="1" destOrd="0" presId="urn:microsoft.com/office/officeart/2005/8/layout/default"/>
    <dgm:cxn modelId="{7FED2679-33F7-46F8-B8D1-CF2A835745CC}" type="presParOf" srcId="{8BA73DCE-A97A-4594-9C6A-766562004C7F}" destId="{1CAC5276-E8F3-4539-AA16-C989601F713E}" srcOrd="2" destOrd="0" presId="urn:microsoft.com/office/officeart/2005/8/layout/default"/>
    <dgm:cxn modelId="{E6339167-882B-41B6-8D7C-6B5B3D1577F9}" type="presParOf" srcId="{8BA73DCE-A97A-4594-9C6A-766562004C7F}" destId="{C4C3B3DF-2885-440D-8B3C-3B2289607F0D}" srcOrd="3" destOrd="0" presId="urn:microsoft.com/office/officeart/2005/8/layout/default"/>
    <dgm:cxn modelId="{5F6AF708-6975-4C3F-8FC4-268BB99F1E60}" type="presParOf" srcId="{8BA73DCE-A97A-4594-9C6A-766562004C7F}" destId="{D8235648-2F86-4CD1-9C2C-6D72F4FA1895}" srcOrd="4" destOrd="0" presId="urn:microsoft.com/office/officeart/2005/8/layout/default"/>
    <dgm:cxn modelId="{8842ED6D-1B6C-492E-95A5-F511D7B4AC0E}" type="presParOf" srcId="{8BA73DCE-A97A-4594-9C6A-766562004C7F}" destId="{44DFF086-19FC-40C9-A167-920631E70144}" srcOrd="5" destOrd="0" presId="urn:microsoft.com/office/officeart/2005/8/layout/default"/>
    <dgm:cxn modelId="{7C9478E1-50DC-45EE-96FF-BE0016B58C02}" type="presParOf" srcId="{8BA73DCE-A97A-4594-9C6A-766562004C7F}" destId="{5B9F7CF7-985A-4C79-A018-D09A504DB27A}" srcOrd="6" destOrd="0" presId="urn:microsoft.com/office/officeart/2005/8/layout/default"/>
    <dgm:cxn modelId="{E220E08A-87AE-4F05-915F-04147473BB63}" type="presParOf" srcId="{8BA73DCE-A97A-4594-9C6A-766562004C7F}" destId="{77B14A1B-5F3D-4B7A-8A8D-4920A5822B6D}" srcOrd="7" destOrd="0" presId="urn:microsoft.com/office/officeart/2005/8/layout/default"/>
    <dgm:cxn modelId="{9C9AE203-E058-4232-853A-8E2C4B79FCAF}" type="presParOf" srcId="{8BA73DCE-A97A-4594-9C6A-766562004C7F}" destId="{B6ED74D6-3C31-49E9-8AC7-4555F9AA3C95}" srcOrd="8" destOrd="0" presId="urn:microsoft.com/office/officeart/2005/8/layout/default"/>
    <dgm:cxn modelId="{5DD9A90A-D640-4818-8AB9-1ED8F53306CF}" type="presParOf" srcId="{8BA73DCE-A97A-4594-9C6A-766562004C7F}" destId="{4BFA58D4-72AA-4291-899D-1BD34D89DE81}" srcOrd="9" destOrd="0" presId="urn:microsoft.com/office/officeart/2005/8/layout/default"/>
    <dgm:cxn modelId="{EC75F4C8-0AE4-40DF-BF8B-3AA30DAEDD94}" type="presParOf" srcId="{8BA73DCE-A97A-4594-9C6A-766562004C7F}" destId="{EE3365F8-ABA9-4DF1-BD31-7C7D99C84DB6}" srcOrd="10" destOrd="0" presId="urn:microsoft.com/office/officeart/2005/8/layout/default"/>
    <dgm:cxn modelId="{8705FCDC-0885-474C-B426-C5DF73513DC6}" type="presParOf" srcId="{8BA73DCE-A97A-4594-9C6A-766562004C7F}" destId="{9FA6EC56-24BC-40E5-8739-4E916724EEE0}" srcOrd="11" destOrd="0" presId="urn:microsoft.com/office/officeart/2005/8/layout/default"/>
    <dgm:cxn modelId="{175E575B-9753-4043-8955-3AB09E23E9BF}" type="presParOf" srcId="{8BA73DCE-A97A-4594-9C6A-766562004C7F}" destId="{CB1C52E3-C70E-4139-B891-E9B2F0655E34}"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932830-6111-4A78-9626-E4D491DB9657}" type="doc">
      <dgm:prSet loTypeId="urn:microsoft.com/office/officeart/2005/8/layout/process5" loCatId="process" qsTypeId="urn:microsoft.com/office/officeart/2005/8/quickstyle/simple2" qsCatId="simple" csTypeId="urn:microsoft.com/office/officeart/2005/8/colors/accent0_3" csCatId="mainScheme" phldr="1"/>
      <dgm:spPr/>
      <dgm:t>
        <a:bodyPr/>
        <a:lstStyle/>
        <a:p>
          <a:endParaRPr lang="en-US"/>
        </a:p>
      </dgm:t>
    </dgm:pt>
    <dgm:pt modelId="{3672ED9E-8F25-4041-9CE6-83C349E555B6}">
      <dgm:prSet/>
      <dgm:spPr>
        <a:xfrm>
          <a:off x="446483" y="3350"/>
          <a:ext cx="2172886" cy="1303732"/>
        </a:xfrm>
        <a:prstGeom prst="roundRect">
          <a:avLst>
            <a:gd name="adj" fmla="val 10000"/>
          </a:avLst>
        </a:prstGeom>
      </dgm:spPr>
      <dgm:t>
        <a:bodyPr/>
        <a:lstStyle/>
        <a:p>
          <a:pPr>
            <a:buNone/>
          </a:pPr>
          <a:r>
            <a:rPr lang="en-GB" dirty="0">
              <a:latin typeface="Aptos" panose="02110004020202020204"/>
              <a:ea typeface="+mn-ea"/>
              <a:cs typeface="+mn-cs"/>
            </a:rPr>
            <a:t>Arrive on time for all classes. If you are running late, or unable to attend, please inform your lecturers before sessions. </a:t>
          </a:r>
          <a:endParaRPr lang="en-US" dirty="0">
            <a:latin typeface="Aptos" panose="02110004020202020204"/>
            <a:ea typeface="+mn-ea"/>
            <a:cs typeface="+mn-cs"/>
          </a:endParaRPr>
        </a:p>
      </dgm:t>
    </dgm:pt>
    <dgm:pt modelId="{B2FBE24C-7DA4-42C6-8069-CFA4ADE72917}" type="parTrans" cxnId="{E0A21B6B-4660-4488-949D-714FCEB8F559}">
      <dgm:prSet/>
      <dgm:spPr/>
      <dgm:t>
        <a:bodyPr/>
        <a:lstStyle/>
        <a:p>
          <a:endParaRPr lang="en-US"/>
        </a:p>
      </dgm:t>
    </dgm:pt>
    <dgm:pt modelId="{69BDF371-B0C5-4BE2-BE0A-4AAE0D67B529}" type="sibTrans" cxnId="{E0A21B6B-4660-4488-949D-714FCEB8F559}">
      <dgm:prSet/>
      <dgm:spPr>
        <a:xfrm>
          <a:off x="2810584" y="385778"/>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9375DE20-0DF4-4052-ACF8-2ADA99F27424}">
      <dgm:prSet/>
      <dgm:spPr>
        <a:xfrm>
          <a:off x="3488525" y="3350"/>
          <a:ext cx="2172886" cy="1303732"/>
        </a:xfrm>
        <a:prstGeom prst="roundRect">
          <a:avLst>
            <a:gd name="adj" fmla="val 10000"/>
          </a:avLst>
        </a:prstGeom>
      </dgm:spPr>
      <dgm:t>
        <a:bodyPr/>
        <a:lstStyle/>
        <a:p>
          <a:pPr>
            <a:buNone/>
          </a:pPr>
          <a:r>
            <a:rPr lang="en-GB">
              <a:latin typeface="Aptos" panose="02110004020202020204"/>
              <a:ea typeface="+mn-ea"/>
              <a:cs typeface="+mn-cs"/>
            </a:rPr>
            <a:t>If arriving late, please do not disrupt the session, please take your seats quietly. </a:t>
          </a:r>
          <a:endParaRPr lang="en-US">
            <a:latin typeface="Aptos" panose="02110004020202020204"/>
            <a:ea typeface="+mn-ea"/>
            <a:cs typeface="+mn-cs"/>
          </a:endParaRPr>
        </a:p>
      </dgm:t>
    </dgm:pt>
    <dgm:pt modelId="{7F1821C0-B52F-4ABD-A645-7C087B64A725}" type="parTrans" cxnId="{CD27EA14-0A66-46A6-8561-5468D4F75A7F}">
      <dgm:prSet/>
      <dgm:spPr/>
      <dgm:t>
        <a:bodyPr/>
        <a:lstStyle/>
        <a:p>
          <a:endParaRPr lang="en-US"/>
        </a:p>
      </dgm:t>
    </dgm:pt>
    <dgm:pt modelId="{7B506BFC-2892-421F-99EB-3369FDFC2002}" type="sibTrans" cxnId="{CD27EA14-0A66-46A6-8561-5468D4F75A7F}">
      <dgm:prSet/>
      <dgm:spPr>
        <a:xfrm>
          <a:off x="5852626" y="385778"/>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5F18241B-B74E-495A-9B8B-8DC49D63691D}">
      <dgm:prSet/>
      <dgm:spPr>
        <a:xfrm>
          <a:off x="6530566" y="3350"/>
          <a:ext cx="2172886" cy="1303732"/>
        </a:xfrm>
        <a:prstGeom prst="roundRect">
          <a:avLst>
            <a:gd name="adj" fmla="val 10000"/>
          </a:avLst>
        </a:prstGeom>
      </dgm:spPr>
      <dgm:t>
        <a:bodyPr/>
        <a:lstStyle/>
        <a:p>
          <a:pPr>
            <a:buNone/>
          </a:pPr>
          <a:r>
            <a:rPr lang="en-GB">
              <a:latin typeface="Aptos" panose="02110004020202020204"/>
              <a:ea typeface="+mn-ea"/>
              <a:cs typeface="+mn-cs"/>
            </a:rPr>
            <a:t>Please arrive each session ready to learn (attitude and resources)</a:t>
          </a:r>
          <a:endParaRPr lang="en-US">
            <a:latin typeface="Aptos" panose="02110004020202020204"/>
            <a:ea typeface="+mn-ea"/>
            <a:cs typeface="+mn-cs"/>
          </a:endParaRPr>
        </a:p>
      </dgm:t>
    </dgm:pt>
    <dgm:pt modelId="{A585FB82-3CF9-4892-871F-3EEFF9ABE99C}" type="parTrans" cxnId="{B3B0DF8B-3384-449E-8A1E-C7FE448F0A6C}">
      <dgm:prSet/>
      <dgm:spPr/>
      <dgm:t>
        <a:bodyPr/>
        <a:lstStyle/>
        <a:p>
          <a:endParaRPr lang="en-US"/>
        </a:p>
      </dgm:t>
    </dgm:pt>
    <dgm:pt modelId="{237AFB5D-E8D9-473F-8936-B8C369042A0D}" type="sibTrans" cxnId="{B3B0DF8B-3384-449E-8A1E-C7FE448F0A6C}">
      <dgm:prSet/>
      <dgm:spPr>
        <a:xfrm>
          <a:off x="8894667" y="385778"/>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8097ED56-144C-410D-B4BC-C70D77BA1DD6}">
      <dgm:prSet/>
      <dgm:spPr>
        <a:xfrm>
          <a:off x="9572608" y="3350"/>
          <a:ext cx="2172886" cy="1303732"/>
        </a:xfrm>
        <a:prstGeom prst="roundRect">
          <a:avLst>
            <a:gd name="adj" fmla="val 10000"/>
          </a:avLst>
        </a:prstGeom>
      </dgm:spPr>
      <dgm:t>
        <a:bodyPr/>
        <a:lstStyle/>
        <a:p>
          <a:pPr>
            <a:buNone/>
          </a:pPr>
          <a:r>
            <a:rPr lang="en-GB">
              <a:latin typeface="Aptos" panose="02110004020202020204"/>
              <a:ea typeface="+mn-ea"/>
              <a:cs typeface="+mn-cs"/>
            </a:rPr>
            <a:t>Please keep phones on silent and use devices for learning purposes, unless otherwise agreed </a:t>
          </a:r>
          <a:endParaRPr lang="en-US">
            <a:latin typeface="Aptos" panose="02110004020202020204"/>
            <a:ea typeface="+mn-ea"/>
            <a:cs typeface="+mn-cs"/>
          </a:endParaRPr>
        </a:p>
      </dgm:t>
    </dgm:pt>
    <dgm:pt modelId="{BEBDD5DF-1A62-4DC4-B2B6-8A4337576971}" type="parTrans" cxnId="{46E85632-6BDB-4F12-90EA-7C73D6BB0104}">
      <dgm:prSet/>
      <dgm:spPr/>
      <dgm:t>
        <a:bodyPr/>
        <a:lstStyle/>
        <a:p>
          <a:endParaRPr lang="en-US"/>
        </a:p>
      </dgm:t>
    </dgm:pt>
    <dgm:pt modelId="{6FA9518E-E406-470D-859F-C372AFD54C11}" type="sibTrans" cxnId="{46E85632-6BDB-4F12-90EA-7C73D6BB0104}">
      <dgm:prSet/>
      <dgm:spPr>
        <a:xfrm rot="5400000">
          <a:off x="10428725" y="1459184"/>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F41A998F-16AB-4142-A074-74C3ADC2D5F9}">
      <dgm:prSet/>
      <dgm:spPr>
        <a:xfrm>
          <a:off x="9572608" y="2176237"/>
          <a:ext cx="2172886" cy="1303732"/>
        </a:xfrm>
        <a:prstGeom prst="roundRect">
          <a:avLst>
            <a:gd name="adj" fmla="val 10000"/>
          </a:avLst>
        </a:prstGeom>
      </dgm:spPr>
      <dgm:t>
        <a:bodyPr/>
        <a:lstStyle/>
        <a:p>
          <a:pPr>
            <a:buNone/>
          </a:pPr>
          <a:r>
            <a:rPr lang="en-GB">
              <a:latin typeface="Aptos" panose="02110004020202020204"/>
              <a:ea typeface="+mn-ea"/>
              <a:cs typeface="+mn-cs"/>
            </a:rPr>
            <a:t>Please complete any materials and tasks provided before each session. </a:t>
          </a:r>
          <a:endParaRPr lang="en-US">
            <a:latin typeface="Aptos" panose="02110004020202020204"/>
            <a:ea typeface="+mn-ea"/>
            <a:cs typeface="+mn-cs"/>
          </a:endParaRPr>
        </a:p>
      </dgm:t>
    </dgm:pt>
    <dgm:pt modelId="{17506605-69F1-4DBE-951C-F33A3E01CE2C}" type="parTrans" cxnId="{B2C2D9F4-9E24-4D61-ABC8-D7E01CA09A37}">
      <dgm:prSet/>
      <dgm:spPr/>
      <dgm:t>
        <a:bodyPr/>
        <a:lstStyle/>
        <a:p>
          <a:endParaRPr lang="en-US"/>
        </a:p>
      </dgm:t>
    </dgm:pt>
    <dgm:pt modelId="{0AF8DB8D-0C08-4AF0-B2CE-84238D208598}" type="sibTrans" cxnId="{B2C2D9F4-9E24-4D61-ABC8-D7E01CA09A37}">
      <dgm:prSet/>
      <dgm:spPr>
        <a:xfrm rot="10800000">
          <a:off x="8920742" y="2558665"/>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F58D339D-FE11-4D97-A844-F4A521881FFC}">
      <dgm:prSet/>
      <dgm:spPr>
        <a:xfrm>
          <a:off x="6530566" y="2176237"/>
          <a:ext cx="2172886" cy="1303732"/>
        </a:xfrm>
        <a:prstGeom prst="roundRect">
          <a:avLst>
            <a:gd name="adj" fmla="val 10000"/>
          </a:avLst>
        </a:prstGeom>
      </dgm:spPr>
      <dgm:t>
        <a:bodyPr/>
        <a:lstStyle/>
        <a:p>
          <a:pPr>
            <a:buNone/>
          </a:pPr>
          <a:r>
            <a:rPr lang="en-GB">
              <a:latin typeface="Aptos" panose="02110004020202020204"/>
              <a:ea typeface="+mn-ea"/>
              <a:cs typeface="+mn-cs"/>
            </a:rPr>
            <a:t>Be respectful when others are speaking. Allow people to share their views and be open to different opinions. </a:t>
          </a:r>
          <a:endParaRPr lang="en-US">
            <a:latin typeface="Aptos" panose="02110004020202020204"/>
            <a:ea typeface="+mn-ea"/>
            <a:cs typeface="+mn-cs"/>
          </a:endParaRPr>
        </a:p>
      </dgm:t>
    </dgm:pt>
    <dgm:pt modelId="{B67C882E-5ADD-4FDA-B458-29BCF467B310}" type="parTrans" cxnId="{B182FA55-B70E-4B8F-A6EF-94169CCD94F0}">
      <dgm:prSet/>
      <dgm:spPr/>
      <dgm:t>
        <a:bodyPr/>
        <a:lstStyle/>
        <a:p>
          <a:endParaRPr lang="en-US"/>
        </a:p>
      </dgm:t>
    </dgm:pt>
    <dgm:pt modelId="{D9A542E8-7EC9-4C3B-A7DB-75BB831BA6B2}" type="sibTrans" cxnId="{B182FA55-B70E-4B8F-A6EF-94169CCD94F0}">
      <dgm:prSet/>
      <dgm:spPr>
        <a:xfrm rot="10800000">
          <a:off x="5878700" y="2558665"/>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72D419D8-E2C9-4BD2-BF2D-0FA7682FC0EA}">
      <dgm:prSet/>
      <dgm:spPr>
        <a:xfrm>
          <a:off x="3488525" y="2176237"/>
          <a:ext cx="2172886" cy="1303732"/>
        </a:xfrm>
        <a:prstGeom prst="roundRect">
          <a:avLst>
            <a:gd name="adj" fmla="val 10000"/>
          </a:avLst>
        </a:prstGeom>
      </dgm:spPr>
      <dgm:t>
        <a:bodyPr/>
        <a:lstStyle/>
        <a:p>
          <a:pPr>
            <a:buNone/>
          </a:pPr>
          <a:r>
            <a:rPr lang="en-GB">
              <a:latin typeface="Aptos" panose="02110004020202020204"/>
              <a:ea typeface="+mn-ea"/>
              <a:cs typeface="+mn-cs"/>
            </a:rPr>
            <a:t>Work cooperatively with others, listen actively and share responsibilities for group work and the classroom environment .</a:t>
          </a:r>
          <a:endParaRPr lang="en-US">
            <a:latin typeface="Aptos" panose="02110004020202020204"/>
            <a:ea typeface="+mn-ea"/>
            <a:cs typeface="+mn-cs"/>
          </a:endParaRPr>
        </a:p>
      </dgm:t>
    </dgm:pt>
    <dgm:pt modelId="{697DBE34-7924-43A5-9722-26BBC15B7F4F}" type="parTrans" cxnId="{0B4373D2-7AE5-403B-A629-3E5673C28EC2}">
      <dgm:prSet/>
      <dgm:spPr/>
      <dgm:t>
        <a:bodyPr/>
        <a:lstStyle/>
        <a:p>
          <a:endParaRPr lang="en-US"/>
        </a:p>
      </dgm:t>
    </dgm:pt>
    <dgm:pt modelId="{DB235C72-EF85-4963-8923-BD1508C2E13D}" type="sibTrans" cxnId="{0B4373D2-7AE5-403B-A629-3E5673C28EC2}">
      <dgm:prSet/>
      <dgm:spPr>
        <a:xfrm rot="10800000">
          <a:off x="2836659" y="2558665"/>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455CDEA1-8E4C-4404-B893-2E71D6C54624}">
      <dgm:prSet/>
      <dgm:spPr>
        <a:xfrm>
          <a:off x="446483" y="2176237"/>
          <a:ext cx="2172886" cy="1303732"/>
        </a:xfrm>
        <a:prstGeom prst="roundRect">
          <a:avLst>
            <a:gd name="adj" fmla="val 10000"/>
          </a:avLst>
        </a:prstGeom>
      </dgm:spPr>
      <dgm:t>
        <a:bodyPr/>
        <a:lstStyle/>
        <a:p>
          <a:pPr>
            <a:buNone/>
          </a:pPr>
          <a:r>
            <a:rPr lang="en-GB">
              <a:latin typeface="Aptos" panose="02110004020202020204"/>
              <a:ea typeface="+mn-ea"/>
              <a:cs typeface="+mn-cs"/>
            </a:rPr>
            <a:t>Be open and honest, especially if you are facing challenges. It is important that we create a supportive and trusting environment.</a:t>
          </a:r>
          <a:endParaRPr lang="en-US">
            <a:latin typeface="Aptos" panose="02110004020202020204"/>
            <a:ea typeface="+mn-ea"/>
            <a:cs typeface="+mn-cs"/>
          </a:endParaRPr>
        </a:p>
      </dgm:t>
    </dgm:pt>
    <dgm:pt modelId="{4ABE315B-B69B-4407-BBC8-D57ED84CE86F}" type="parTrans" cxnId="{BC0ADFEE-C33C-412A-88AA-6775B2C42FB9}">
      <dgm:prSet/>
      <dgm:spPr/>
      <dgm:t>
        <a:bodyPr/>
        <a:lstStyle/>
        <a:p>
          <a:endParaRPr lang="en-US"/>
        </a:p>
      </dgm:t>
    </dgm:pt>
    <dgm:pt modelId="{EB721718-1552-49BD-98EF-A260F43DA126}" type="sibTrans" cxnId="{BC0ADFEE-C33C-412A-88AA-6775B2C42FB9}">
      <dgm:prSet/>
      <dgm:spPr>
        <a:xfrm rot="5400000">
          <a:off x="1302601" y="3632071"/>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760F3D90-8F40-4137-9AC6-8CC1D2D80D7D}">
      <dgm:prSet/>
      <dgm:spPr>
        <a:xfrm>
          <a:off x="446483" y="4349124"/>
          <a:ext cx="2172886" cy="1303732"/>
        </a:xfrm>
        <a:prstGeom prst="roundRect">
          <a:avLst>
            <a:gd name="adj" fmla="val 10000"/>
          </a:avLst>
        </a:prstGeom>
      </dgm:spPr>
      <dgm:t>
        <a:bodyPr/>
        <a:lstStyle/>
        <a:p>
          <a:pPr>
            <a:buNone/>
          </a:pPr>
          <a:r>
            <a:rPr lang="en-GB">
              <a:latin typeface="Aptos" panose="02110004020202020204"/>
              <a:ea typeface="+mn-ea"/>
              <a:cs typeface="+mn-cs"/>
            </a:rPr>
            <a:t>Contribute towards all class discussions and activities; your input is valuable and enriches learning! </a:t>
          </a:r>
          <a:endParaRPr lang="en-US" dirty="0">
            <a:latin typeface="Aptos" panose="02110004020202020204"/>
            <a:ea typeface="+mn-ea"/>
            <a:cs typeface="+mn-cs"/>
          </a:endParaRPr>
        </a:p>
      </dgm:t>
    </dgm:pt>
    <dgm:pt modelId="{4BCCAF9E-B5FC-4E40-8791-A81E1F75D621}" type="parTrans" cxnId="{DE9BB5EF-4922-47AD-8E8C-CCE17016A0D1}">
      <dgm:prSet/>
      <dgm:spPr/>
      <dgm:t>
        <a:bodyPr/>
        <a:lstStyle/>
        <a:p>
          <a:endParaRPr lang="en-US"/>
        </a:p>
      </dgm:t>
    </dgm:pt>
    <dgm:pt modelId="{9FC91018-BBAE-4F15-AB15-24DC55DA0838}" type="sibTrans" cxnId="{DE9BB5EF-4922-47AD-8E8C-CCE17016A0D1}">
      <dgm:prSet/>
      <dgm:spPr>
        <a:xfrm>
          <a:off x="2810584" y="4731552"/>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51AC69B8-9E39-48D0-A78F-C50353CBEC5A}">
      <dgm:prSet/>
      <dgm:spPr>
        <a:xfrm>
          <a:off x="3488525" y="4349124"/>
          <a:ext cx="2172886" cy="1303732"/>
        </a:xfrm>
        <a:prstGeom prst="roundRect">
          <a:avLst>
            <a:gd name="adj" fmla="val 10000"/>
          </a:avLst>
        </a:prstGeom>
      </dgm:spPr>
      <dgm:t>
        <a:bodyPr/>
        <a:lstStyle/>
        <a:p>
          <a:pPr>
            <a:buNone/>
          </a:pPr>
          <a:r>
            <a:rPr lang="en-GB">
              <a:latin typeface="Aptos" panose="02110004020202020204"/>
              <a:ea typeface="+mn-ea"/>
              <a:cs typeface="+mn-cs"/>
            </a:rPr>
            <a:t>You are welcome to eat and drink, but please be mindful of keeping the learning environment clean. </a:t>
          </a:r>
          <a:endParaRPr lang="en-US">
            <a:latin typeface="Aptos" panose="02110004020202020204"/>
            <a:ea typeface="+mn-ea"/>
            <a:cs typeface="+mn-cs"/>
          </a:endParaRPr>
        </a:p>
      </dgm:t>
    </dgm:pt>
    <dgm:pt modelId="{F8F3A98D-7692-4498-80D6-5976C0F65A91}" type="parTrans" cxnId="{FAFB55DF-ECF4-4FD5-AF34-EB5E7A68ECE3}">
      <dgm:prSet/>
      <dgm:spPr/>
      <dgm:t>
        <a:bodyPr/>
        <a:lstStyle/>
        <a:p>
          <a:endParaRPr lang="en-US"/>
        </a:p>
      </dgm:t>
    </dgm:pt>
    <dgm:pt modelId="{5F787E0B-945E-40C2-BE9A-97694957FF9B}" type="sibTrans" cxnId="{FAFB55DF-ECF4-4FD5-AF34-EB5E7A68ECE3}">
      <dgm:prSet/>
      <dgm:spPr>
        <a:xfrm>
          <a:off x="5852626" y="4731552"/>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0374498E-38F9-4DB3-9FA7-AE903551497E}">
      <dgm:prSet/>
      <dgm:spPr>
        <a:xfrm>
          <a:off x="6530566" y="4349124"/>
          <a:ext cx="2172886" cy="1303732"/>
        </a:xfrm>
        <a:prstGeom prst="roundRect">
          <a:avLst>
            <a:gd name="adj" fmla="val 10000"/>
          </a:avLst>
        </a:prstGeom>
      </dgm:spPr>
      <dgm:t>
        <a:bodyPr/>
        <a:lstStyle/>
        <a:p>
          <a:pPr>
            <a:buNone/>
          </a:pPr>
          <a:r>
            <a:rPr lang="en-GB">
              <a:latin typeface="Aptos" panose="02110004020202020204"/>
              <a:ea typeface="+mn-ea"/>
              <a:cs typeface="+mn-cs"/>
            </a:rPr>
            <a:t>NO smoking or vaping in campus building; please step outside. </a:t>
          </a:r>
          <a:endParaRPr lang="en-US">
            <a:latin typeface="Aptos" panose="02110004020202020204"/>
            <a:ea typeface="+mn-ea"/>
            <a:cs typeface="+mn-cs"/>
          </a:endParaRPr>
        </a:p>
      </dgm:t>
    </dgm:pt>
    <dgm:pt modelId="{40A5071A-F28F-4CCF-B9E5-31A3B3A3827C}" type="parTrans" cxnId="{FFB9011F-CD3D-4D6D-B1C0-C0E7BF560FB3}">
      <dgm:prSet/>
      <dgm:spPr/>
      <dgm:t>
        <a:bodyPr/>
        <a:lstStyle/>
        <a:p>
          <a:endParaRPr lang="en-US"/>
        </a:p>
      </dgm:t>
    </dgm:pt>
    <dgm:pt modelId="{C48DDB71-3FD5-4FBA-8A60-AD034BBA7B50}" type="sibTrans" cxnId="{FFB9011F-CD3D-4D6D-B1C0-C0E7BF560FB3}">
      <dgm:prSet/>
      <dgm:spPr/>
      <dgm:t>
        <a:bodyPr/>
        <a:lstStyle/>
        <a:p>
          <a:endParaRPr lang="en-US"/>
        </a:p>
      </dgm:t>
    </dgm:pt>
    <dgm:pt modelId="{01EFAAC6-F369-4CB5-85F0-96D9B0D02157}" type="pres">
      <dgm:prSet presAssocID="{59932830-6111-4A78-9626-E4D491DB9657}" presName="diagram" presStyleCnt="0">
        <dgm:presLayoutVars>
          <dgm:dir/>
          <dgm:resizeHandles val="exact"/>
        </dgm:presLayoutVars>
      </dgm:prSet>
      <dgm:spPr/>
    </dgm:pt>
    <dgm:pt modelId="{C46A4846-159B-4DFF-ACDD-A71902470A15}" type="pres">
      <dgm:prSet presAssocID="{3672ED9E-8F25-4041-9CE6-83C349E555B6}" presName="node" presStyleLbl="node1" presStyleIdx="0" presStyleCnt="11">
        <dgm:presLayoutVars>
          <dgm:bulletEnabled val="1"/>
        </dgm:presLayoutVars>
      </dgm:prSet>
      <dgm:spPr/>
    </dgm:pt>
    <dgm:pt modelId="{48E6F238-2552-4D45-8E0F-BA15B0156A42}" type="pres">
      <dgm:prSet presAssocID="{69BDF371-B0C5-4BE2-BE0A-4AAE0D67B529}" presName="sibTrans" presStyleLbl="sibTrans2D1" presStyleIdx="0" presStyleCnt="10"/>
      <dgm:spPr/>
    </dgm:pt>
    <dgm:pt modelId="{5BB2D75D-5333-4BC2-AE4B-4705218D5ABC}" type="pres">
      <dgm:prSet presAssocID="{69BDF371-B0C5-4BE2-BE0A-4AAE0D67B529}" presName="connectorText" presStyleLbl="sibTrans2D1" presStyleIdx="0" presStyleCnt="10"/>
      <dgm:spPr/>
    </dgm:pt>
    <dgm:pt modelId="{8422AA43-3847-4591-981F-630F048A7D7A}" type="pres">
      <dgm:prSet presAssocID="{9375DE20-0DF4-4052-ACF8-2ADA99F27424}" presName="node" presStyleLbl="node1" presStyleIdx="1" presStyleCnt="11">
        <dgm:presLayoutVars>
          <dgm:bulletEnabled val="1"/>
        </dgm:presLayoutVars>
      </dgm:prSet>
      <dgm:spPr/>
    </dgm:pt>
    <dgm:pt modelId="{B9D94955-160D-4A8A-8276-7293FFA8A1CF}" type="pres">
      <dgm:prSet presAssocID="{7B506BFC-2892-421F-99EB-3369FDFC2002}" presName="sibTrans" presStyleLbl="sibTrans2D1" presStyleIdx="1" presStyleCnt="10"/>
      <dgm:spPr/>
    </dgm:pt>
    <dgm:pt modelId="{6476359D-5E0A-4F81-AAD7-0FA10C2B0C28}" type="pres">
      <dgm:prSet presAssocID="{7B506BFC-2892-421F-99EB-3369FDFC2002}" presName="connectorText" presStyleLbl="sibTrans2D1" presStyleIdx="1" presStyleCnt="10"/>
      <dgm:spPr/>
    </dgm:pt>
    <dgm:pt modelId="{7B2D42F2-78AF-4945-92C1-4896CCCB910D}" type="pres">
      <dgm:prSet presAssocID="{5F18241B-B74E-495A-9B8B-8DC49D63691D}" presName="node" presStyleLbl="node1" presStyleIdx="2" presStyleCnt="11">
        <dgm:presLayoutVars>
          <dgm:bulletEnabled val="1"/>
        </dgm:presLayoutVars>
      </dgm:prSet>
      <dgm:spPr/>
    </dgm:pt>
    <dgm:pt modelId="{017E5A9D-4624-464D-97F1-943E7798C40D}" type="pres">
      <dgm:prSet presAssocID="{237AFB5D-E8D9-473F-8936-B8C369042A0D}" presName="sibTrans" presStyleLbl="sibTrans2D1" presStyleIdx="2" presStyleCnt="10"/>
      <dgm:spPr/>
    </dgm:pt>
    <dgm:pt modelId="{00CAD0B8-2FC2-4EB6-AEC5-877903EF6924}" type="pres">
      <dgm:prSet presAssocID="{237AFB5D-E8D9-473F-8936-B8C369042A0D}" presName="connectorText" presStyleLbl="sibTrans2D1" presStyleIdx="2" presStyleCnt="10"/>
      <dgm:spPr/>
    </dgm:pt>
    <dgm:pt modelId="{50025223-762E-462D-9901-F989E1C3D2E3}" type="pres">
      <dgm:prSet presAssocID="{8097ED56-144C-410D-B4BC-C70D77BA1DD6}" presName="node" presStyleLbl="node1" presStyleIdx="3" presStyleCnt="11">
        <dgm:presLayoutVars>
          <dgm:bulletEnabled val="1"/>
        </dgm:presLayoutVars>
      </dgm:prSet>
      <dgm:spPr/>
    </dgm:pt>
    <dgm:pt modelId="{11C5D9A4-6FBB-4CB3-A079-A667ADEB9107}" type="pres">
      <dgm:prSet presAssocID="{6FA9518E-E406-470D-859F-C372AFD54C11}" presName="sibTrans" presStyleLbl="sibTrans2D1" presStyleIdx="3" presStyleCnt="10"/>
      <dgm:spPr/>
    </dgm:pt>
    <dgm:pt modelId="{E3B2551A-173A-4920-AB71-22DF708ABEDF}" type="pres">
      <dgm:prSet presAssocID="{6FA9518E-E406-470D-859F-C372AFD54C11}" presName="connectorText" presStyleLbl="sibTrans2D1" presStyleIdx="3" presStyleCnt="10"/>
      <dgm:spPr/>
    </dgm:pt>
    <dgm:pt modelId="{15FBEF22-2D64-4EAC-91FF-4761BE39A8AE}" type="pres">
      <dgm:prSet presAssocID="{F41A998F-16AB-4142-A074-74C3ADC2D5F9}" presName="node" presStyleLbl="node1" presStyleIdx="4" presStyleCnt="11">
        <dgm:presLayoutVars>
          <dgm:bulletEnabled val="1"/>
        </dgm:presLayoutVars>
      </dgm:prSet>
      <dgm:spPr/>
    </dgm:pt>
    <dgm:pt modelId="{E5137AAB-84E3-4336-88CE-A0CA1E56009E}" type="pres">
      <dgm:prSet presAssocID="{0AF8DB8D-0C08-4AF0-B2CE-84238D208598}" presName="sibTrans" presStyleLbl="sibTrans2D1" presStyleIdx="4" presStyleCnt="10"/>
      <dgm:spPr/>
    </dgm:pt>
    <dgm:pt modelId="{D1F66BFC-1C76-4CBB-9F45-820AB46BFB88}" type="pres">
      <dgm:prSet presAssocID="{0AF8DB8D-0C08-4AF0-B2CE-84238D208598}" presName="connectorText" presStyleLbl="sibTrans2D1" presStyleIdx="4" presStyleCnt="10"/>
      <dgm:spPr/>
    </dgm:pt>
    <dgm:pt modelId="{A0F4360A-CC95-4644-8416-1CA09881EFE6}" type="pres">
      <dgm:prSet presAssocID="{F58D339D-FE11-4D97-A844-F4A521881FFC}" presName="node" presStyleLbl="node1" presStyleIdx="5" presStyleCnt="11">
        <dgm:presLayoutVars>
          <dgm:bulletEnabled val="1"/>
        </dgm:presLayoutVars>
      </dgm:prSet>
      <dgm:spPr/>
    </dgm:pt>
    <dgm:pt modelId="{502015FA-4B2A-42A3-9816-29F2C71A3485}" type="pres">
      <dgm:prSet presAssocID="{D9A542E8-7EC9-4C3B-A7DB-75BB831BA6B2}" presName="sibTrans" presStyleLbl="sibTrans2D1" presStyleIdx="5" presStyleCnt="10"/>
      <dgm:spPr/>
    </dgm:pt>
    <dgm:pt modelId="{6A50A175-5670-4BFE-89C1-AE30D13989CE}" type="pres">
      <dgm:prSet presAssocID="{D9A542E8-7EC9-4C3B-A7DB-75BB831BA6B2}" presName="connectorText" presStyleLbl="sibTrans2D1" presStyleIdx="5" presStyleCnt="10"/>
      <dgm:spPr/>
    </dgm:pt>
    <dgm:pt modelId="{6E16AB04-3E67-4E16-A596-24806EAE847D}" type="pres">
      <dgm:prSet presAssocID="{72D419D8-E2C9-4BD2-BF2D-0FA7682FC0EA}" presName="node" presStyleLbl="node1" presStyleIdx="6" presStyleCnt="11">
        <dgm:presLayoutVars>
          <dgm:bulletEnabled val="1"/>
        </dgm:presLayoutVars>
      </dgm:prSet>
      <dgm:spPr/>
    </dgm:pt>
    <dgm:pt modelId="{A72A7F98-FA59-48FF-BD9B-4CF6B86F37A8}" type="pres">
      <dgm:prSet presAssocID="{DB235C72-EF85-4963-8923-BD1508C2E13D}" presName="sibTrans" presStyleLbl="sibTrans2D1" presStyleIdx="6" presStyleCnt="10"/>
      <dgm:spPr/>
    </dgm:pt>
    <dgm:pt modelId="{8749A962-3F38-4F2D-88A8-1ABAFDD1F1E7}" type="pres">
      <dgm:prSet presAssocID="{DB235C72-EF85-4963-8923-BD1508C2E13D}" presName="connectorText" presStyleLbl="sibTrans2D1" presStyleIdx="6" presStyleCnt="10"/>
      <dgm:spPr/>
    </dgm:pt>
    <dgm:pt modelId="{62ABECE2-D715-4F8A-9543-3470A50FB99A}" type="pres">
      <dgm:prSet presAssocID="{455CDEA1-8E4C-4404-B893-2E71D6C54624}" presName="node" presStyleLbl="node1" presStyleIdx="7" presStyleCnt="11">
        <dgm:presLayoutVars>
          <dgm:bulletEnabled val="1"/>
        </dgm:presLayoutVars>
      </dgm:prSet>
      <dgm:spPr/>
    </dgm:pt>
    <dgm:pt modelId="{BBE2F0F4-58BC-45D8-A667-C2411B1B04E8}" type="pres">
      <dgm:prSet presAssocID="{EB721718-1552-49BD-98EF-A260F43DA126}" presName="sibTrans" presStyleLbl="sibTrans2D1" presStyleIdx="7" presStyleCnt="10"/>
      <dgm:spPr/>
    </dgm:pt>
    <dgm:pt modelId="{287A41B9-4117-486A-9F02-1B6F59F6380A}" type="pres">
      <dgm:prSet presAssocID="{EB721718-1552-49BD-98EF-A260F43DA126}" presName="connectorText" presStyleLbl="sibTrans2D1" presStyleIdx="7" presStyleCnt="10"/>
      <dgm:spPr/>
    </dgm:pt>
    <dgm:pt modelId="{FD64DEA3-BF75-40C2-90D5-6DEDFE60B2CD}" type="pres">
      <dgm:prSet presAssocID="{760F3D90-8F40-4137-9AC6-8CC1D2D80D7D}" presName="node" presStyleLbl="node1" presStyleIdx="8" presStyleCnt="11">
        <dgm:presLayoutVars>
          <dgm:bulletEnabled val="1"/>
        </dgm:presLayoutVars>
      </dgm:prSet>
      <dgm:spPr/>
    </dgm:pt>
    <dgm:pt modelId="{2A1A2CB7-8000-4EAF-B0B1-81BE19833125}" type="pres">
      <dgm:prSet presAssocID="{9FC91018-BBAE-4F15-AB15-24DC55DA0838}" presName="sibTrans" presStyleLbl="sibTrans2D1" presStyleIdx="8" presStyleCnt="10"/>
      <dgm:spPr/>
    </dgm:pt>
    <dgm:pt modelId="{2DB893DE-9DC7-4179-9A7C-8C168953C185}" type="pres">
      <dgm:prSet presAssocID="{9FC91018-BBAE-4F15-AB15-24DC55DA0838}" presName="connectorText" presStyleLbl="sibTrans2D1" presStyleIdx="8" presStyleCnt="10"/>
      <dgm:spPr/>
    </dgm:pt>
    <dgm:pt modelId="{753D184E-49CA-4B6E-B191-D6912CA9DA52}" type="pres">
      <dgm:prSet presAssocID="{51AC69B8-9E39-48D0-A78F-C50353CBEC5A}" presName="node" presStyleLbl="node1" presStyleIdx="9" presStyleCnt="11">
        <dgm:presLayoutVars>
          <dgm:bulletEnabled val="1"/>
        </dgm:presLayoutVars>
      </dgm:prSet>
      <dgm:spPr/>
    </dgm:pt>
    <dgm:pt modelId="{9FD4260D-2228-4AF5-BAD2-BED78ED3DC27}" type="pres">
      <dgm:prSet presAssocID="{5F787E0B-945E-40C2-BE9A-97694957FF9B}" presName="sibTrans" presStyleLbl="sibTrans2D1" presStyleIdx="9" presStyleCnt="10"/>
      <dgm:spPr/>
    </dgm:pt>
    <dgm:pt modelId="{8E3532EA-DFED-4582-8335-349A5120726C}" type="pres">
      <dgm:prSet presAssocID="{5F787E0B-945E-40C2-BE9A-97694957FF9B}" presName="connectorText" presStyleLbl="sibTrans2D1" presStyleIdx="9" presStyleCnt="10"/>
      <dgm:spPr/>
    </dgm:pt>
    <dgm:pt modelId="{21232C49-91F4-4531-9ED6-7CDFF6A76E06}" type="pres">
      <dgm:prSet presAssocID="{0374498E-38F9-4DB3-9FA7-AE903551497E}" presName="node" presStyleLbl="node1" presStyleIdx="10" presStyleCnt="11">
        <dgm:presLayoutVars>
          <dgm:bulletEnabled val="1"/>
        </dgm:presLayoutVars>
      </dgm:prSet>
      <dgm:spPr/>
    </dgm:pt>
  </dgm:ptLst>
  <dgm:cxnLst>
    <dgm:cxn modelId="{EC8BE507-AC6D-4DCA-AB1E-39C8EA70302A}" type="presOf" srcId="{DB235C72-EF85-4963-8923-BD1508C2E13D}" destId="{8749A962-3F38-4F2D-88A8-1ABAFDD1F1E7}" srcOrd="1" destOrd="0" presId="urn:microsoft.com/office/officeart/2005/8/layout/process5"/>
    <dgm:cxn modelId="{82904B08-C723-4215-BAA1-5ECF814E0DB2}" type="presOf" srcId="{6FA9518E-E406-470D-859F-C372AFD54C11}" destId="{11C5D9A4-6FBB-4CB3-A079-A667ADEB9107}" srcOrd="0" destOrd="0" presId="urn:microsoft.com/office/officeart/2005/8/layout/process5"/>
    <dgm:cxn modelId="{A425A608-F21A-4CFB-A92E-3335FE8435B4}" type="presOf" srcId="{69BDF371-B0C5-4BE2-BE0A-4AAE0D67B529}" destId="{5BB2D75D-5333-4BC2-AE4B-4705218D5ABC}" srcOrd="1" destOrd="0" presId="urn:microsoft.com/office/officeart/2005/8/layout/process5"/>
    <dgm:cxn modelId="{CEFA7109-A80A-4C57-A6EB-71ABA5B626DA}" type="presOf" srcId="{0AF8DB8D-0C08-4AF0-B2CE-84238D208598}" destId="{E5137AAB-84E3-4336-88CE-A0CA1E56009E}" srcOrd="0" destOrd="0" presId="urn:microsoft.com/office/officeart/2005/8/layout/process5"/>
    <dgm:cxn modelId="{3814980E-8AAE-490C-8B34-6D98C82145B2}" type="presOf" srcId="{5F787E0B-945E-40C2-BE9A-97694957FF9B}" destId="{9FD4260D-2228-4AF5-BAD2-BED78ED3DC27}" srcOrd="0" destOrd="0" presId="urn:microsoft.com/office/officeart/2005/8/layout/process5"/>
    <dgm:cxn modelId="{CD27EA14-0A66-46A6-8561-5468D4F75A7F}" srcId="{59932830-6111-4A78-9626-E4D491DB9657}" destId="{9375DE20-0DF4-4052-ACF8-2ADA99F27424}" srcOrd="1" destOrd="0" parTransId="{7F1821C0-B52F-4ABD-A645-7C087B64A725}" sibTransId="{7B506BFC-2892-421F-99EB-3369FDFC2002}"/>
    <dgm:cxn modelId="{1A19F71A-9225-428D-B3AE-BC76DF06672E}" type="presOf" srcId="{5F18241B-B74E-495A-9B8B-8DC49D63691D}" destId="{7B2D42F2-78AF-4945-92C1-4896CCCB910D}" srcOrd="0" destOrd="0" presId="urn:microsoft.com/office/officeart/2005/8/layout/process5"/>
    <dgm:cxn modelId="{025F6C1B-251D-4C75-A326-8E16BAC00F8F}" type="presOf" srcId="{DB235C72-EF85-4963-8923-BD1508C2E13D}" destId="{A72A7F98-FA59-48FF-BD9B-4CF6B86F37A8}" srcOrd="0" destOrd="0" presId="urn:microsoft.com/office/officeart/2005/8/layout/process5"/>
    <dgm:cxn modelId="{FFB9011F-CD3D-4D6D-B1C0-C0E7BF560FB3}" srcId="{59932830-6111-4A78-9626-E4D491DB9657}" destId="{0374498E-38F9-4DB3-9FA7-AE903551497E}" srcOrd="10" destOrd="0" parTransId="{40A5071A-F28F-4CCF-B9E5-31A3B3A3827C}" sibTransId="{C48DDB71-3FD5-4FBA-8A60-AD034BBA7B50}"/>
    <dgm:cxn modelId="{0476DF2F-1908-490E-AD19-E54AD5B0D86B}" type="presOf" srcId="{F58D339D-FE11-4D97-A844-F4A521881FFC}" destId="{A0F4360A-CC95-4644-8416-1CA09881EFE6}" srcOrd="0" destOrd="0" presId="urn:microsoft.com/office/officeart/2005/8/layout/process5"/>
    <dgm:cxn modelId="{46E85632-6BDB-4F12-90EA-7C73D6BB0104}" srcId="{59932830-6111-4A78-9626-E4D491DB9657}" destId="{8097ED56-144C-410D-B4BC-C70D77BA1DD6}" srcOrd="3" destOrd="0" parTransId="{BEBDD5DF-1A62-4DC4-B2B6-8A4337576971}" sibTransId="{6FA9518E-E406-470D-859F-C372AFD54C11}"/>
    <dgm:cxn modelId="{EE9F9C3F-2AC3-47EA-8090-63E3D8E70D92}" type="presOf" srcId="{237AFB5D-E8D9-473F-8936-B8C369042A0D}" destId="{00CAD0B8-2FC2-4EB6-AEC5-877903EF6924}" srcOrd="1" destOrd="0" presId="urn:microsoft.com/office/officeart/2005/8/layout/process5"/>
    <dgm:cxn modelId="{3D7EDA68-30D8-4816-A13D-BA6FF2BAB579}" type="presOf" srcId="{D9A542E8-7EC9-4C3B-A7DB-75BB831BA6B2}" destId="{6A50A175-5670-4BFE-89C1-AE30D13989CE}" srcOrd="1" destOrd="0" presId="urn:microsoft.com/office/officeart/2005/8/layout/process5"/>
    <dgm:cxn modelId="{E0A21B6B-4660-4488-949D-714FCEB8F559}" srcId="{59932830-6111-4A78-9626-E4D491DB9657}" destId="{3672ED9E-8F25-4041-9CE6-83C349E555B6}" srcOrd="0" destOrd="0" parTransId="{B2FBE24C-7DA4-42C6-8069-CFA4ADE72917}" sibTransId="{69BDF371-B0C5-4BE2-BE0A-4AAE0D67B529}"/>
    <dgm:cxn modelId="{3507566D-31C2-45AF-BCF9-83FC25BFF023}" type="presOf" srcId="{8097ED56-144C-410D-B4BC-C70D77BA1DD6}" destId="{50025223-762E-462D-9901-F989E1C3D2E3}" srcOrd="0" destOrd="0" presId="urn:microsoft.com/office/officeart/2005/8/layout/process5"/>
    <dgm:cxn modelId="{0780A46E-5852-42FA-BE90-400F4D7A4B27}" type="presOf" srcId="{760F3D90-8F40-4137-9AC6-8CC1D2D80D7D}" destId="{FD64DEA3-BF75-40C2-90D5-6DEDFE60B2CD}" srcOrd="0" destOrd="0" presId="urn:microsoft.com/office/officeart/2005/8/layout/process5"/>
    <dgm:cxn modelId="{48E1CA6E-D4A0-4095-8A8D-40FACC546C5E}" type="presOf" srcId="{D9A542E8-7EC9-4C3B-A7DB-75BB831BA6B2}" destId="{502015FA-4B2A-42A3-9816-29F2C71A3485}" srcOrd="0" destOrd="0" presId="urn:microsoft.com/office/officeart/2005/8/layout/process5"/>
    <dgm:cxn modelId="{83B37870-BC51-49E3-956C-B5837806075F}" type="presOf" srcId="{EB721718-1552-49BD-98EF-A260F43DA126}" destId="{BBE2F0F4-58BC-45D8-A667-C2411B1B04E8}" srcOrd="0" destOrd="0" presId="urn:microsoft.com/office/officeart/2005/8/layout/process5"/>
    <dgm:cxn modelId="{72F2A152-778B-457D-BCC3-307982601F4E}" type="presOf" srcId="{F41A998F-16AB-4142-A074-74C3ADC2D5F9}" destId="{15FBEF22-2D64-4EAC-91FF-4761BE39A8AE}" srcOrd="0" destOrd="0" presId="urn:microsoft.com/office/officeart/2005/8/layout/process5"/>
    <dgm:cxn modelId="{B182FA55-B70E-4B8F-A6EF-94169CCD94F0}" srcId="{59932830-6111-4A78-9626-E4D491DB9657}" destId="{F58D339D-FE11-4D97-A844-F4A521881FFC}" srcOrd="5" destOrd="0" parTransId="{B67C882E-5ADD-4FDA-B458-29BCF467B310}" sibTransId="{D9A542E8-7EC9-4C3B-A7DB-75BB831BA6B2}"/>
    <dgm:cxn modelId="{5B293F8B-A10E-42F9-86B1-F97700818F15}" type="presOf" srcId="{EB721718-1552-49BD-98EF-A260F43DA126}" destId="{287A41B9-4117-486A-9F02-1B6F59F6380A}" srcOrd="1" destOrd="0" presId="urn:microsoft.com/office/officeart/2005/8/layout/process5"/>
    <dgm:cxn modelId="{B3B0DF8B-3384-449E-8A1E-C7FE448F0A6C}" srcId="{59932830-6111-4A78-9626-E4D491DB9657}" destId="{5F18241B-B74E-495A-9B8B-8DC49D63691D}" srcOrd="2" destOrd="0" parTransId="{A585FB82-3CF9-4892-871F-3EEFF9ABE99C}" sibTransId="{237AFB5D-E8D9-473F-8936-B8C369042A0D}"/>
    <dgm:cxn modelId="{4DEE048F-C713-4525-8DDE-3CAA6725E515}" type="presOf" srcId="{72D419D8-E2C9-4BD2-BF2D-0FA7682FC0EA}" destId="{6E16AB04-3E67-4E16-A596-24806EAE847D}" srcOrd="0" destOrd="0" presId="urn:microsoft.com/office/officeart/2005/8/layout/process5"/>
    <dgm:cxn modelId="{D0AA148F-BE86-412A-8509-87EA414DD2DA}" type="presOf" srcId="{7B506BFC-2892-421F-99EB-3369FDFC2002}" destId="{6476359D-5E0A-4F81-AAD7-0FA10C2B0C28}" srcOrd="1" destOrd="0" presId="urn:microsoft.com/office/officeart/2005/8/layout/process5"/>
    <dgm:cxn modelId="{EF1A0BA0-0480-4CF3-8BA1-D2C5AAB80D3E}" type="presOf" srcId="{0AF8DB8D-0C08-4AF0-B2CE-84238D208598}" destId="{D1F66BFC-1C76-4CBB-9F45-820AB46BFB88}" srcOrd="1" destOrd="0" presId="urn:microsoft.com/office/officeart/2005/8/layout/process5"/>
    <dgm:cxn modelId="{AF5FEBB1-C081-4334-A124-3D1DB52F0676}" type="presOf" srcId="{455CDEA1-8E4C-4404-B893-2E71D6C54624}" destId="{62ABECE2-D715-4F8A-9543-3470A50FB99A}" srcOrd="0" destOrd="0" presId="urn:microsoft.com/office/officeart/2005/8/layout/process5"/>
    <dgm:cxn modelId="{7E73FFB7-7462-425C-A4A0-25AA27CA1F05}" type="presOf" srcId="{51AC69B8-9E39-48D0-A78F-C50353CBEC5A}" destId="{753D184E-49CA-4B6E-B191-D6912CA9DA52}" srcOrd="0" destOrd="0" presId="urn:microsoft.com/office/officeart/2005/8/layout/process5"/>
    <dgm:cxn modelId="{278B35BC-3788-4C47-A7CD-39C046B27510}" type="presOf" srcId="{237AFB5D-E8D9-473F-8936-B8C369042A0D}" destId="{017E5A9D-4624-464D-97F1-943E7798C40D}" srcOrd="0" destOrd="0" presId="urn:microsoft.com/office/officeart/2005/8/layout/process5"/>
    <dgm:cxn modelId="{97503DCB-24D9-4501-BCB5-6E3135C1169E}" type="presOf" srcId="{6FA9518E-E406-470D-859F-C372AFD54C11}" destId="{E3B2551A-173A-4920-AB71-22DF708ABEDF}" srcOrd="1" destOrd="0" presId="urn:microsoft.com/office/officeart/2005/8/layout/process5"/>
    <dgm:cxn modelId="{38D211CE-47C8-4FC8-B4FD-BC91465257F0}" type="presOf" srcId="{3672ED9E-8F25-4041-9CE6-83C349E555B6}" destId="{C46A4846-159B-4DFF-ACDD-A71902470A15}" srcOrd="0" destOrd="0" presId="urn:microsoft.com/office/officeart/2005/8/layout/process5"/>
    <dgm:cxn modelId="{0B4373D2-7AE5-403B-A629-3E5673C28EC2}" srcId="{59932830-6111-4A78-9626-E4D491DB9657}" destId="{72D419D8-E2C9-4BD2-BF2D-0FA7682FC0EA}" srcOrd="6" destOrd="0" parTransId="{697DBE34-7924-43A5-9722-26BBC15B7F4F}" sibTransId="{DB235C72-EF85-4963-8923-BD1508C2E13D}"/>
    <dgm:cxn modelId="{FAFB55DF-ECF4-4FD5-AF34-EB5E7A68ECE3}" srcId="{59932830-6111-4A78-9626-E4D491DB9657}" destId="{51AC69B8-9E39-48D0-A78F-C50353CBEC5A}" srcOrd="9" destOrd="0" parTransId="{F8F3A98D-7692-4498-80D6-5976C0F65A91}" sibTransId="{5F787E0B-945E-40C2-BE9A-97694957FF9B}"/>
    <dgm:cxn modelId="{42BCC0EC-ACB1-41E6-B107-EDEE260E6747}" type="presOf" srcId="{9FC91018-BBAE-4F15-AB15-24DC55DA0838}" destId="{2A1A2CB7-8000-4EAF-B0B1-81BE19833125}" srcOrd="0" destOrd="0" presId="urn:microsoft.com/office/officeart/2005/8/layout/process5"/>
    <dgm:cxn modelId="{BC0ADFEE-C33C-412A-88AA-6775B2C42FB9}" srcId="{59932830-6111-4A78-9626-E4D491DB9657}" destId="{455CDEA1-8E4C-4404-B893-2E71D6C54624}" srcOrd="7" destOrd="0" parTransId="{4ABE315B-B69B-4407-BBC8-D57ED84CE86F}" sibTransId="{EB721718-1552-49BD-98EF-A260F43DA126}"/>
    <dgm:cxn modelId="{DE9BB5EF-4922-47AD-8E8C-CCE17016A0D1}" srcId="{59932830-6111-4A78-9626-E4D491DB9657}" destId="{760F3D90-8F40-4137-9AC6-8CC1D2D80D7D}" srcOrd="8" destOrd="0" parTransId="{4BCCAF9E-B5FC-4E40-8791-A81E1F75D621}" sibTransId="{9FC91018-BBAE-4F15-AB15-24DC55DA0838}"/>
    <dgm:cxn modelId="{95FDB4F0-553A-450C-9A55-AACC8CF56F4E}" type="presOf" srcId="{5F787E0B-945E-40C2-BE9A-97694957FF9B}" destId="{8E3532EA-DFED-4582-8335-349A5120726C}" srcOrd="1" destOrd="0" presId="urn:microsoft.com/office/officeart/2005/8/layout/process5"/>
    <dgm:cxn modelId="{06A627F1-B487-440A-B0C9-8C4392B7B46E}" type="presOf" srcId="{9FC91018-BBAE-4F15-AB15-24DC55DA0838}" destId="{2DB893DE-9DC7-4179-9A7C-8C168953C185}" srcOrd="1" destOrd="0" presId="urn:microsoft.com/office/officeart/2005/8/layout/process5"/>
    <dgm:cxn modelId="{BEABE3F1-22C9-4689-82E3-F810DCC0EDE3}" type="presOf" srcId="{0374498E-38F9-4DB3-9FA7-AE903551497E}" destId="{21232C49-91F4-4531-9ED6-7CDFF6A76E06}" srcOrd="0" destOrd="0" presId="urn:microsoft.com/office/officeart/2005/8/layout/process5"/>
    <dgm:cxn modelId="{004D12F3-D796-4A17-B214-AD8A2DA0E97D}" type="presOf" srcId="{69BDF371-B0C5-4BE2-BE0A-4AAE0D67B529}" destId="{48E6F238-2552-4D45-8E0F-BA15B0156A42}" srcOrd="0" destOrd="0" presId="urn:microsoft.com/office/officeart/2005/8/layout/process5"/>
    <dgm:cxn modelId="{AB9AB0F3-AC99-498F-B834-EAD8688AD6F1}" type="presOf" srcId="{59932830-6111-4A78-9626-E4D491DB9657}" destId="{01EFAAC6-F369-4CB5-85F0-96D9B0D02157}" srcOrd="0" destOrd="0" presId="urn:microsoft.com/office/officeart/2005/8/layout/process5"/>
    <dgm:cxn modelId="{B2C2D9F4-9E24-4D61-ABC8-D7E01CA09A37}" srcId="{59932830-6111-4A78-9626-E4D491DB9657}" destId="{F41A998F-16AB-4142-A074-74C3ADC2D5F9}" srcOrd="4" destOrd="0" parTransId="{17506605-69F1-4DBE-951C-F33A3E01CE2C}" sibTransId="{0AF8DB8D-0C08-4AF0-B2CE-84238D208598}"/>
    <dgm:cxn modelId="{710E4BF6-5EB4-4F2D-BBF2-964678B44D04}" type="presOf" srcId="{9375DE20-0DF4-4052-ACF8-2ADA99F27424}" destId="{8422AA43-3847-4591-981F-630F048A7D7A}" srcOrd="0" destOrd="0" presId="urn:microsoft.com/office/officeart/2005/8/layout/process5"/>
    <dgm:cxn modelId="{BD18A5F8-5077-4E07-A977-70CD4E939F5A}" type="presOf" srcId="{7B506BFC-2892-421F-99EB-3369FDFC2002}" destId="{B9D94955-160D-4A8A-8276-7293FFA8A1CF}" srcOrd="0" destOrd="0" presId="urn:microsoft.com/office/officeart/2005/8/layout/process5"/>
    <dgm:cxn modelId="{A72BF363-CBE8-4CDD-91F4-CC18365A3BF6}" type="presParOf" srcId="{01EFAAC6-F369-4CB5-85F0-96D9B0D02157}" destId="{C46A4846-159B-4DFF-ACDD-A71902470A15}" srcOrd="0" destOrd="0" presId="urn:microsoft.com/office/officeart/2005/8/layout/process5"/>
    <dgm:cxn modelId="{301A130A-6D48-4B68-9169-C37884DD9A6E}" type="presParOf" srcId="{01EFAAC6-F369-4CB5-85F0-96D9B0D02157}" destId="{48E6F238-2552-4D45-8E0F-BA15B0156A42}" srcOrd="1" destOrd="0" presId="urn:microsoft.com/office/officeart/2005/8/layout/process5"/>
    <dgm:cxn modelId="{D56A9D64-A356-4337-9A10-21E3F0A0FD9C}" type="presParOf" srcId="{48E6F238-2552-4D45-8E0F-BA15B0156A42}" destId="{5BB2D75D-5333-4BC2-AE4B-4705218D5ABC}" srcOrd="0" destOrd="0" presId="urn:microsoft.com/office/officeart/2005/8/layout/process5"/>
    <dgm:cxn modelId="{56EAFE62-2E15-4070-AC52-EEF1239FB7F4}" type="presParOf" srcId="{01EFAAC6-F369-4CB5-85F0-96D9B0D02157}" destId="{8422AA43-3847-4591-981F-630F048A7D7A}" srcOrd="2" destOrd="0" presId="urn:microsoft.com/office/officeart/2005/8/layout/process5"/>
    <dgm:cxn modelId="{D95A70FA-2AA3-45E7-B80D-75B503F085D5}" type="presParOf" srcId="{01EFAAC6-F369-4CB5-85F0-96D9B0D02157}" destId="{B9D94955-160D-4A8A-8276-7293FFA8A1CF}" srcOrd="3" destOrd="0" presId="urn:microsoft.com/office/officeart/2005/8/layout/process5"/>
    <dgm:cxn modelId="{F1A1E7EA-030E-4597-B24E-B6E762FB853F}" type="presParOf" srcId="{B9D94955-160D-4A8A-8276-7293FFA8A1CF}" destId="{6476359D-5E0A-4F81-AAD7-0FA10C2B0C28}" srcOrd="0" destOrd="0" presId="urn:microsoft.com/office/officeart/2005/8/layout/process5"/>
    <dgm:cxn modelId="{FD837465-EF36-4BBB-8782-4342E141BA79}" type="presParOf" srcId="{01EFAAC6-F369-4CB5-85F0-96D9B0D02157}" destId="{7B2D42F2-78AF-4945-92C1-4896CCCB910D}" srcOrd="4" destOrd="0" presId="urn:microsoft.com/office/officeart/2005/8/layout/process5"/>
    <dgm:cxn modelId="{029A3C4B-06C0-4A62-916B-78D497B3638B}" type="presParOf" srcId="{01EFAAC6-F369-4CB5-85F0-96D9B0D02157}" destId="{017E5A9D-4624-464D-97F1-943E7798C40D}" srcOrd="5" destOrd="0" presId="urn:microsoft.com/office/officeart/2005/8/layout/process5"/>
    <dgm:cxn modelId="{E81023E9-E402-4A0B-A155-1956D0706DE9}" type="presParOf" srcId="{017E5A9D-4624-464D-97F1-943E7798C40D}" destId="{00CAD0B8-2FC2-4EB6-AEC5-877903EF6924}" srcOrd="0" destOrd="0" presId="urn:microsoft.com/office/officeart/2005/8/layout/process5"/>
    <dgm:cxn modelId="{1E68617E-282B-4C5C-A0B7-6E589EA0B255}" type="presParOf" srcId="{01EFAAC6-F369-4CB5-85F0-96D9B0D02157}" destId="{50025223-762E-462D-9901-F989E1C3D2E3}" srcOrd="6" destOrd="0" presId="urn:microsoft.com/office/officeart/2005/8/layout/process5"/>
    <dgm:cxn modelId="{200398CC-3FA4-46CA-A8BC-1321AF2D762D}" type="presParOf" srcId="{01EFAAC6-F369-4CB5-85F0-96D9B0D02157}" destId="{11C5D9A4-6FBB-4CB3-A079-A667ADEB9107}" srcOrd="7" destOrd="0" presId="urn:microsoft.com/office/officeart/2005/8/layout/process5"/>
    <dgm:cxn modelId="{84F123A1-D317-48F7-813E-599A2941EEAE}" type="presParOf" srcId="{11C5D9A4-6FBB-4CB3-A079-A667ADEB9107}" destId="{E3B2551A-173A-4920-AB71-22DF708ABEDF}" srcOrd="0" destOrd="0" presId="urn:microsoft.com/office/officeart/2005/8/layout/process5"/>
    <dgm:cxn modelId="{1AC5D24F-90EF-4E12-8FC8-60ECBE022E3C}" type="presParOf" srcId="{01EFAAC6-F369-4CB5-85F0-96D9B0D02157}" destId="{15FBEF22-2D64-4EAC-91FF-4761BE39A8AE}" srcOrd="8" destOrd="0" presId="urn:microsoft.com/office/officeart/2005/8/layout/process5"/>
    <dgm:cxn modelId="{B02149D2-D092-4030-BB1A-A70313E4A3FA}" type="presParOf" srcId="{01EFAAC6-F369-4CB5-85F0-96D9B0D02157}" destId="{E5137AAB-84E3-4336-88CE-A0CA1E56009E}" srcOrd="9" destOrd="0" presId="urn:microsoft.com/office/officeart/2005/8/layout/process5"/>
    <dgm:cxn modelId="{8D31D1A9-708D-4701-A90C-030D13F24D6F}" type="presParOf" srcId="{E5137AAB-84E3-4336-88CE-A0CA1E56009E}" destId="{D1F66BFC-1C76-4CBB-9F45-820AB46BFB88}" srcOrd="0" destOrd="0" presId="urn:microsoft.com/office/officeart/2005/8/layout/process5"/>
    <dgm:cxn modelId="{E9F7B066-72E4-4496-87B5-8AF426BAC290}" type="presParOf" srcId="{01EFAAC6-F369-4CB5-85F0-96D9B0D02157}" destId="{A0F4360A-CC95-4644-8416-1CA09881EFE6}" srcOrd="10" destOrd="0" presId="urn:microsoft.com/office/officeart/2005/8/layout/process5"/>
    <dgm:cxn modelId="{24547ABB-32D2-403A-90E9-A20F1C61045B}" type="presParOf" srcId="{01EFAAC6-F369-4CB5-85F0-96D9B0D02157}" destId="{502015FA-4B2A-42A3-9816-29F2C71A3485}" srcOrd="11" destOrd="0" presId="urn:microsoft.com/office/officeart/2005/8/layout/process5"/>
    <dgm:cxn modelId="{CBBF81ED-BDDC-4EBA-9392-BB394C02750C}" type="presParOf" srcId="{502015FA-4B2A-42A3-9816-29F2C71A3485}" destId="{6A50A175-5670-4BFE-89C1-AE30D13989CE}" srcOrd="0" destOrd="0" presId="urn:microsoft.com/office/officeart/2005/8/layout/process5"/>
    <dgm:cxn modelId="{B23CF7F5-B269-4FE5-AE78-4C46BA0394FA}" type="presParOf" srcId="{01EFAAC6-F369-4CB5-85F0-96D9B0D02157}" destId="{6E16AB04-3E67-4E16-A596-24806EAE847D}" srcOrd="12" destOrd="0" presId="urn:microsoft.com/office/officeart/2005/8/layout/process5"/>
    <dgm:cxn modelId="{EBCC1479-3153-4FB5-A7CB-7ADC0F5CA901}" type="presParOf" srcId="{01EFAAC6-F369-4CB5-85F0-96D9B0D02157}" destId="{A72A7F98-FA59-48FF-BD9B-4CF6B86F37A8}" srcOrd="13" destOrd="0" presId="urn:microsoft.com/office/officeart/2005/8/layout/process5"/>
    <dgm:cxn modelId="{3FAEB8A4-D03A-4A8D-9CA8-9044D565B199}" type="presParOf" srcId="{A72A7F98-FA59-48FF-BD9B-4CF6B86F37A8}" destId="{8749A962-3F38-4F2D-88A8-1ABAFDD1F1E7}" srcOrd="0" destOrd="0" presId="urn:microsoft.com/office/officeart/2005/8/layout/process5"/>
    <dgm:cxn modelId="{7D7D9B7F-F8A0-4F70-BC4C-B5D1D754FAAA}" type="presParOf" srcId="{01EFAAC6-F369-4CB5-85F0-96D9B0D02157}" destId="{62ABECE2-D715-4F8A-9543-3470A50FB99A}" srcOrd="14" destOrd="0" presId="urn:microsoft.com/office/officeart/2005/8/layout/process5"/>
    <dgm:cxn modelId="{3BEC3A17-1B71-4C6E-A49D-E150E1638D53}" type="presParOf" srcId="{01EFAAC6-F369-4CB5-85F0-96D9B0D02157}" destId="{BBE2F0F4-58BC-45D8-A667-C2411B1B04E8}" srcOrd="15" destOrd="0" presId="urn:microsoft.com/office/officeart/2005/8/layout/process5"/>
    <dgm:cxn modelId="{79ECAFCF-0E86-406C-8D90-73731AFD7E1F}" type="presParOf" srcId="{BBE2F0F4-58BC-45D8-A667-C2411B1B04E8}" destId="{287A41B9-4117-486A-9F02-1B6F59F6380A}" srcOrd="0" destOrd="0" presId="urn:microsoft.com/office/officeart/2005/8/layout/process5"/>
    <dgm:cxn modelId="{7DBA892B-2870-46C4-87FE-9C12518DDA08}" type="presParOf" srcId="{01EFAAC6-F369-4CB5-85F0-96D9B0D02157}" destId="{FD64DEA3-BF75-40C2-90D5-6DEDFE60B2CD}" srcOrd="16" destOrd="0" presId="urn:microsoft.com/office/officeart/2005/8/layout/process5"/>
    <dgm:cxn modelId="{61E64906-791E-432C-A22D-E6DC4CEE2010}" type="presParOf" srcId="{01EFAAC6-F369-4CB5-85F0-96D9B0D02157}" destId="{2A1A2CB7-8000-4EAF-B0B1-81BE19833125}" srcOrd="17" destOrd="0" presId="urn:microsoft.com/office/officeart/2005/8/layout/process5"/>
    <dgm:cxn modelId="{122D233F-C05C-4FA1-B4A6-2182B0075590}" type="presParOf" srcId="{2A1A2CB7-8000-4EAF-B0B1-81BE19833125}" destId="{2DB893DE-9DC7-4179-9A7C-8C168953C185}" srcOrd="0" destOrd="0" presId="urn:microsoft.com/office/officeart/2005/8/layout/process5"/>
    <dgm:cxn modelId="{9AF4D58D-7D6B-4478-ADA6-E0ED60664061}" type="presParOf" srcId="{01EFAAC6-F369-4CB5-85F0-96D9B0D02157}" destId="{753D184E-49CA-4B6E-B191-D6912CA9DA52}" srcOrd="18" destOrd="0" presId="urn:microsoft.com/office/officeart/2005/8/layout/process5"/>
    <dgm:cxn modelId="{A37BB169-9A3F-4B6D-866C-0E9E0F97942E}" type="presParOf" srcId="{01EFAAC6-F369-4CB5-85F0-96D9B0D02157}" destId="{9FD4260D-2228-4AF5-BAD2-BED78ED3DC27}" srcOrd="19" destOrd="0" presId="urn:microsoft.com/office/officeart/2005/8/layout/process5"/>
    <dgm:cxn modelId="{C90BC51D-3236-4469-A1CD-F87535CBCD54}" type="presParOf" srcId="{9FD4260D-2228-4AF5-BAD2-BED78ED3DC27}" destId="{8E3532EA-DFED-4582-8335-349A5120726C}" srcOrd="0" destOrd="0" presId="urn:microsoft.com/office/officeart/2005/8/layout/process5"/>
    <dgm:cxn modelId="{C5271FF4-6521-4025-8211-CC8FBB841C9D}" type="presParOf" srcId="{01EFAAC6-F369-4CB5-85F0-96D9B0D02157}" destId="{21232C49-91F4-4531-9ED6-7CDFF6A76E06}" srcOrd="20" destOrd="0" presId="urn:microsoft.com/office/officeart/2005/8/layout/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6231ED2-E300-49C4-B589-F8EF5222B09B}"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4B82F517-2C12-4A14-A22C-3CACD02EEAE0}">
      <dgm:prSet/>
      <dgm:spPr/>
      <dgm:t>
        <a:bodyPr/>
        <a:lstStyle/>
        <a:p>
          <a:r>
            <a:rPr lang="en-GB"/>
            <a:t>Well-being is a positive state experienced by individuals and societies. Similar to health, it is a resource for daily life and is determined by social, economic and environmental conditions (World Health Organization, [WHO], 2021) </a:t>
          </a:r>
          <a:endParaRPr lang="en-US"/>
        </a:p>
      </dgm:t>
    </dgm:pt>
    <dgm:pt modelId="{CC56C249-E75B-4842-8608-3ACD9B3A9E44}" type="parTrans" cxnId="{A8875A1F-58DB-47AB-A596-00AAD61E9885}">
      <dgm:prSet/>
      <dgm:spPr/>
      <dgm:t>
        <a:bodyPr/>
        <a:lstStyle/>
        <a:p>
          <a:endParaRPr lang="en-US"/>
        </a:p>
      </dgm:t>
    </dgm:pt>
    <dgm:pt modelId="{AE5647D4-AD74-4B50-9A5A-6D9FAD80B117}" type="sibTrans" cxnId="{A8875A1F-58DB-47AB-A596-00AAD61E9885}">
      <dgm:prSet/>
      <dgm:spPr/>
      <dgm:t>
        <a:bodyPr/>
        <a:lstStyle/>
        <a:p>
          <a:endParaRPr lang="en-US"/>
        </a:p>
      </dgm:t>
    </dgm:pt>
    <dgm:pt modelId="{21553A8D-31AD-4BEA-B59E-B2D018162E6C}">
      <dgm:prSet/>
      <dgm:spPr/>
      <dgm:t>
        <a:bodyPr/>
        <a:lstStyle/>
        <a:p>
          <a:r>
            <a:rPr lang="en-GB"/>
            <a:t>Wellbeing comprises an individual’s experience of their life; and a comparison of life circumstances with social norms and values (Department of Health, 2023)</a:t>
          </a:r>
          <a:endParaRPr lang="en-US"/>
        </a:p>
      </dgm:t>
    </dgm:pt>
    <dgm:pt modelId="{388FA3D8-2E2F-4498-A4C2-4E4AC64F76D1}" type="parTrans" cxnId="{51436D53-01B5-4CFD-8C5E-2969AABFE182}">
      <dgm:prSet/>
      <dgm:spPr/>
      <dgm:t>
        <a:bodyPr/>
        <a:lstStyle/>
        <a:p>
          <a:endParaRPr lang="en-US"/>
        </a:p>
      </dgm:t>
    </dgm:pt>
    <dgm:pt modelId="{975465F7-618D-4E98-84DC-3F9A59EEFEE9}" type="sibTrans" cxnId="{51436D53-01B5-4CFD-8C5E-2969AABFE182}">
      <dgm:prSet/>
      <dgm:spPr/>
      <dgm:t>
        <a:bodyPr/>
        <a:lstStyle/>
        <a:p>
          <a:endParaRPr lang="en-US"/>
        </a:p>
      </dgm:t>
    </dgm:pt>
    <dgm:pt modelId="{636F5544-F39E-4C8D-9242-0C83F02253A1}">
      <dgm:prSet/>
      <dgm:spPr/>
      <dgm:t>
        <a:bodyPr/>
        <a:lstStyle/>
        <a:p>
          <a:r>
            <a:rPr lang="en-GB"/>
            <a:t>Well-being  is the combination of feeling good and functioning well (Ruggeri, 2020)</a:t>
          </a:r>
          <a:endParaRPr lang="en-US"/>
        </a:p>
      </dgm:t>
    </dgm:pt>
    <dgm:pt modelId="{8A4DA847-AE62-4A2E-92A6-D4558E266D66}" type="parTrans" cxnId="{732F7378-2D0A-4D46-9F18-017A37A3E2BD}">
      <dgm:prSet/>
      <dgm:spPr/>
      <dgm:t>
        <a:bodyPr/>
        <a:lstStyle/>
        <a:p>
          <a:endParaRPr lang="en-US"/>
        </a:p>
      </dgm:t>
    </dgm:pt>
    <dgm:pt modelId="{F1AF83FD-422A-43BA-9027-7FAAD42DB23C}" type="sibTrans" cxnId="{732F7378-2D0A-4D46-9F18-017A37A3E2BD}">
      <dgm:prSet/>
      <dgm:spPr/>
      <dgm:t>
        <a:bodyPr/>
        <a:lstStyle/>
        <a:p>
          <a:endParaRPr lang="en-US"/>
        </a:p>
      </dgm:t>
    </dgm:pt>
    <dgm:pt modelId="{D4F31DA2-0712-4525-8769-E69D7F5B3CD0}" type="pres">
      <dgm:prSet presAssocID="{96231ED2-E300-49C4-B589-F8EF5222B09B}" presName="outerComposite" presStyleCnt="0">
        <dgm:presLayoutVars>
          <dgm:chMax val="5"/>
          <dgm:dir/>
          <dgm:resizeHandles val="exact"/>
        </dgm:presLayoutVars>
      </dgm:prSet>
      <dgm:spPr/>
    </dgm:pt>
    <dgm:pt modelId="{4A76BE06-A13B-4265-B880-02E40A752303}" type="pres">
      <dgm:prSet presAssocID="{96231ED2-E300-49C4-B589-F8EF5222B09B}" presName="dummyMaxCanvas" presStyleCnt="0">
        <dgm:presLayoutVars/>
      </dgm:prSet>
      <dgm:spPr/>
    </dgm:pt>
    <dgm:pt modelId="{953F86F1-911C-496A-A3CD-D5ED7C9F6AEB}" type="pres">
      <dgm:prSet presAssocID="{96231ED2-E300-49C4-B589-F8EF5222B09B}" presName="ThreeNodes_1" presStyleLbl="node1" presStyleIdx="0" presStyleCnt="3">
        <dgm:presLayoutVars>
          <dgm:bulletEnabled val="1"/>
        </dgm:presLayoutVars>
      </dgm:prSet>
      <dgm:spPr/>
    </dgm:pt>
    <dgm:pt modelId="{3E1A5BF3-DBE2-4FB2-BB83-09967CA685C6}" type="pres">
      <dgm:prSet presAssocID="{96231ED2-E300-49C4-B589-F8EF5222B09B}" presName="ThreeNodes_2" presStyleLbl="node1" presStyleIdx="1" presStyleCnt="3">
        <dgm:presLayoutVars>
          <dgm:bulletEnabled val="1"/>
        </dgm:presLayoutVars>
      </dgm:prSet>
      <dgm:spPr/>
    </dgm:pt>
    <dgm:pt modelId="{8EED850F-2662-49A9-B9B2-EA5C0CE82EEF}" type="pres">
      <dgm:prSet presAssocID="{96231ED2-E300-49C4-B589-F8EF5222B09B}" presName="ThreeNodes_3" presStyleLbl="node1" presStyleIdx="2" presStyleCnt="3">
        <dgm:presLayoutVars>
          <dgm:bulletEnabled val="1"/>
        </dgm:presLayoutVars>
      </dgm:prSet>
      <dgm:spPr/>
    </dgm:pt>
    <dgm:pt modelId="{528ADB6A-34C7-432C-9127-4D315D7D8C39}" type="pres">
      <dgm:prSet presAssocID="{96231ED2-E300-49C4-B589-F8EF5222B09B}" presName="ThreeConn_1-2" presStyleLbl="fgAccFollowNode1" presStyleIdx="0" presStyleCnt="2">
        <dgm:presLayoutVars>
          <dgm:bulletEnabled val="1"/>
        </dgm:presLayoutVars>
      </dgm:prSet>
      <dgm:spPr/>
    </dgm:pt>
    <dgm:pt modelId="{A3BC87D1-A203-43E8-9E4F-1FCC586199D1}" type="pres">
      <dgm:prSet presAssocID="{96231ED2-E300-49C4-B589-F8EF5222B09B}" presName="ThreeConn_2-3" presStyleLbl="fgAccFollowNode1" presStyleIdx="1" presStyleCnt="2">
        <dgm:presLayoutVars>
          <dgm:bulletEnabled val="1"/>
        </dgm:presLayoutVars>
      </dgm:prSet>
      <dgm:spPr/>
    </dgm:pt>
    <dgm:pt modelId="{E3F82476-3156-4B5B-8A43-60668D6FB178}" type="pres">
      <dgm:prSet presAssocID="{96231ED2-E300-49C4-B589-F8EF5222B09B}" presName="ThreeNodes_1_text" presStyleLbl="node1" presStyleIdx="2" presStyleCnt="3">
        <dgm:presLayoutVars>
          <dgm:bulletEnabled val="1"/>
        </dgm:presLayoutVars>
      </dgm:prSet>
      <dgm:spPr/>
    </dgm:pt>
    <dgm:pt modelId="{96D4C88B-8FC1-4CDC-A8FA-06D2CF85076D}" type="pres">
      <dgm:prSet presAssocID="{96231ED2-E300-49C4-B589-F8EF5222B09B}" presName="ThreeNodes_2_text" presStyleLbl="node1" presStyleIdx="2" presStyleCnt="3">
        <dgm:presLayoutVars>
          <dgm:bulletEnabled val="1"/>
        </dgm:presLayoutVars>
      </dgm:prSet>
      <dgm:spPr/>
    </dgm:pt>
    <dgm:pt modelId="{648B95F9-71FF-4F63-94F4-370E160AD8A5}" type="pres">
      <dgm:prSet presAssocID="{96231ED2-E300-49C4-B589-F8EF5222B09B}" presName="ThreeNodes_3_text" presStyleLbl="node1" presStyleIdx="2" presStyleCnt="3">
        <dgm:presLayoutVars>
          <dgm:bulletEnabled val="1"/>
        </dgm:presLayoutVars>
      </dgm:prSet>
      <dgm:spPr/>
    </dgm:pt>
  </dgm:ptLst>
  <dgm:cxnLst>
    <dgm:cxn modelId="{3D4A211A-E1EA-4F07-A692-AE217D19E290}" type="presOf" srcId="{96231ED2-E300-49C4-B589-F8EF5222B09B}" destId="{D4F31DA2-0712-4525-8769-E69D7F5B3CD0}" srcOrd="0" destOrd="0" presId="urn:microsoft.com/office/officeart/2005/8/layout/vProcess5"/>
    <dgm:cxn modelId="{A8875A1F-58DB-47AB-A596-00AAD61E9885}" srcId="{96231ED2-E300-49C4-B589-F8EF5222B09B}" destId="{4B82F517-2C12-4A14-A22C-3CACD02EEAE0}" srcOrd="0" destOrd="0" parTransId="{CC56C249-E75B-4842-8608-3ACD9B3A9E44}" sibTransId="{AE5647D4-AD74-4B50-9A5A-6D9FAD80B117}"/>
    <dgm:cxn modelId="{DD31A930-E12A-44BB-86EB-A76FBB1E9BAE}" type="presOf" srcId="{21553A8D-31AD-4BEA-B59E-B2D018162E6C}" destId="{96D4C88B-8FC1-4CDC-A8FA-06D2CF85076D}" srcOrd="1" destOrd="0" presId="urn:microsoft.com/office/officeart/2005/8/layout/vProcess5"/>
    <dgm:cxn modelId="{65963A6C-F8F0-4CA0-B429-DEE2894D40F2}" type="presOf" srcId="{636F5544-F39E-4C8D-9242-0C83F02253A1}" destId="{8EED850F-2662-49A9-B9B2-EA5C0CE82EEF}" srcOrd="0" destOrd="0" presId="urn:microsoft.com/office/officeart/2005/8/layout/vProcess5"/>
    <dgm:cxn modelId="{51436D53-01B5-4CFD-8C5E-2969AABFE182}" srcId="{96231ED2-E300-49C4-B589-F8EF5222B09B}" destId="{21553A8D-31AD-4BEA-B59E-B2D018162E6C}" srcOrd="1" destOrd="0" parTransId="{388FA3D8-2E2F-4498-A4C2-4E4AC64F76D1}" sibTransId="{975465F7-618D-4E98-84DC-3F9A59EEFEE9}"/>
    <dgm:cxn modelId="{2E71B355-B776-4FE7-8016-3C196A4478A5}" type="presOf" srcId="{636F5544-F39E-4C8D-9242-0C83F02253A1}" destId="{648B95F9-71FF-4F63-94F4-370E160AD8A5}" srcOrd="1" destOrd="0" presId="urn:microsoft.com/office/officeart/2005/8/layout/vProcess5"/>
    <dgm:cxn modelId="{732F7378-2D0A-4D46-9F18-017A37A3E2BD}" srcId="{96231ED2-E300-49C4-B589-F8EF5222B09B}" destId="{636F5544-F39E-4C8D-9242-0C83F02253A1}" srcOrd="2" destOrd="0" parTransId="{8A4DA847-AE62-4A2E-92A6-D4558E266D66}" sibTransId="{F1AF83FD-422A-43BA-9027-7FAAD42DB23C}"/>
    <dgm:cxn modelId="{AFB69592-B8D4-42ED-AF64-F0D3405A20D9}" type="presOf" srcId="{4B82F517-2C12-4A14-A22C-3CACD02EEAE0}" destId="{953F86F1-911C-496A-A3CD-D5ED7C9F6AEB}" srcOrd="0" destOrd="0" presId="urn:microsoft.com/office/officeart/2005/8/layout/vProcess5"/>
    <dgm:cxn modelId="{C2885C9A-407A-491E-94FE-80B0DECEE8AC}" type="presOf" srcId="{4B82F517-2C12-4A14-A22C-3CACD02EEAE0}" destId="{E3F82476-3156-4B5B-8A43-60668D6FB178}" srcOrd="1" destOrd="0" presId="urn:microsoft.com/office/officeart/2005/8/layout/vProcess5"/>
    <dgm:cxn modelId="{E268B9BF-0574-43B0-AC99-7EB272BD0177}" type="presOf" srcId="{21553A8D-31AD-4BEA-B59E-B2D018162E6C}" destId="{3E1A5BF3-DBE2-4FB2-BB83-09967CA685C6}" srcOrd="0" destOrd="0" presId="urn:microsoft.com/office/officeart/2005/8/layout/vProcess5"/>
    <dgm:cxn modelId="{13CBEBF3-5240-40FF-A0AE-4FD0495D6322}" type="presOf" srcId="{AE5647D4-AD74-4B50-9A5A-6D9FAD80B117}" destId="{528ADB6A-34C7-432C-9127-4D315D7D8C39}" srcOrd="0" destOrd="0" presId="urn:microsoft.com/office/officeart/2005/8/layout/vProcess5"/>
    <dgm:cxn modelId="{37BFE0F5-F41F-435E-989B-42ADEAD7EFB9}" type="presOf" srcId="{975465F7-618D-4E98-84DC-3F9A59EEFEE9}" destId="{A3BC87D1-A203-43E8-9E4F-1FCC586199D1}" srcOrd="0" destOrd="0" presId="urn:microsoft.com/office/officeart/2005/8/layout/vProcess5"/>
    <dgm:cxn modelId="{3CD5FC53-6CAF-4BDF-AEDB-6607C658907E}" type="presParOf" srcId="{D4F31DA2-0712-4525-8769-E69D7F5B3CD0}" destId="{4A76BE06-A13B-4265-B880-02E40A752303}" srcOrd="0" destOrd="0" presId="urn:microsoft.com/office/officeart/2005/8/layout/vProcess5"/>
    <dgm:cxn modelId="{541AAC04-D4AF-40C3-A54C-F2F63F5901C0}" type="presParOf" srcId="{D4F31DA2-0712-4525-8769-E69D7F5B3CD0}" destId="{953F86F1-911C-496A-A3CD-D5ED7C9F6AEB}" srcOrd="1" destOrd="0" presId="urn:microsoft.com/office/officeart/2005/8/layout/vProcess5"/>
    <dgm:cxn modelId="{8E18FF28-2954-4851-90EF-8EA12BF1F390}" type="presParOf" srcId="{D4F31DA2-0712-4525-8769-E69D7F5B3CD0}" destId="{3E1A5BF3-DBE2-4FB2-BB83-09967CA685C6}" srcOrd="2" destOrd="0" presId="urn:microsoft.com/office/officeart/2005/8/layout/vProcess5"/>
    <dgm:cxn modelId="{C9262C4E-5485-4B75-8AF8-9049C5FCDABF}" type="presParOf" srcId="{D4F31DA2-0712-4525-8769-E69D7F5B3CD0}" destId="{8EED850F-2662-49A9-B9B2-EA5C0CE82EEF}" srcOrd="3" destOrd="0" presId="urn:microsoft.com/office/officeart/2005/8/layout/vProcess5"/>
    <dgm:cxn modelId="{4E0BE796-1F5D-4783-8F44-81A35E39C971}" type="presParOf" srcId="{D4F31DA2-0712-4525-8769-E69D7F5B3CD0}" destId="{528ADB6A-34C7-432C-9127-4D315D7D8C39}" srcOrd="4" destOrd="0" presId="urn:microsoft.com/office/officeart/2005/8/layout/vProcess5"/>
    <dgm:cxn modelId="{036AB0D2-A26F-4445-82FA-7EE9227F6AC4}" type="presParOf" srcId="{D4F31DA2-0712-4525-8769-E69D7F5B3CD0}" destId="{A3BC87D1-A203-43E8-9E4F-1FCC586199D1}" srcOrd="5" destOrd="0" presId="urn:microsoft.com/office/officeart/2005/8/layout/vProcess5"/>
    <dgm:cxn modelId="{4A5F772B-1DFB-4F58-A80A-56BAFA7816AE}" type="presParOf" srcId="{D4F31DA2-0712-4525-8769-E69D7F5B3CD0}" destId="{E3F82476-3156-4B5B-8A43-60668D6FB178}" srcOrd="6" destOrd="0" presId="urn:microsoft.com/office/officeart/2005/8/layout/vProcess5"/>
    <dgm:cxn modelId="{5F356A7D-CFC2-4E5B-98B3-2B8DE13150BC}" type="presParOf" srcId="{D4F31DA2-0712-4525-8769-E69D7F5B3CD0}" destId="{96D4C88B-8FC1-4CDC-A8FA-06D2CF85076D}" srcOrd="7" destOrd="0" presId="urn:microsoft.com/office/officeart/2005/8/layout/vProcess5"/>
    <dgm:cxn modelId="{C9DDD743-12B9-45B2-AAA6-553F381BCC54}" type="presParOf" srcId="{D4F31DA2-0712-4525-8769-E69D7F5B3CD0}" destId="{648B95F9-71FF-4F63-94F4-370E160AD8A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69A581-E50B-4F72-942D-E794B909DA42}"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73FF7A28-22D3-4AFE-89AA-9EC56FABC43E}">
      <dgm:prSet/>
      <dgm:spPr/>
      <dgm:t>
        <a:bodyPr/>
        <a:lstStyle/>
        <a:p>
          <a:r>
            <a:rPr lang="en-US" b="0" i="0"/>
            <a:t>Nutritious diet </a:t>
          </a:r>
          <a:endParaRPr lang="en-US"/>
        </a:p>
      </dgm:t>
    </dgm:pt>
    <dgm:pt modelId="{66376947-6561-4769-A380-1C024DAEF86F}" type="parTrans" cxnId="{B78F0778-0731-474B-8D34-C7B20A168AD5}">
      <dgm:prSet/>
      <dgm:spPr/>
      <dgm:t>
        <a:bodyPr/>
        <a:lstStyle/>
        <a:p>
          <a:endParaRPr lang="en-US"/>
        </a:p>
      </dgm:t>
    </dgm:pt>
    <dgm:pt modelId="{CCC0218B-52E9-4FD7-881A-B4E6E1712160}" type="sibTrans" cxnId="{B78F0778-0731-474B-8D34-C7B20A168AD5}">
      <dgm:prSet/>
      <dgm:spPr/>
      <dgm:t>
        <a:bodyPr/>
        <a:lstStyle/>
        <a:p>
          <a:endParaRPr lang="en-US"/>
        </a:p>
      </dgm:t>
    </dgm:pt>
    <dgm:pt modelId="{46450631-8D98-4B21-82A3-B2F5BA44BDC2}">
      <dgm:prSet/>
      <dgm:spPr/>
      <dgm:t>
        <a:bodyPr/>
        <a:lstStyle/>
        <a:p>
          <a:r>
            <a:rPr lang="en-US" b="0" i="0"/>
            <a:t>Sleep</a:t>
          </a:r>
          <a:endParaRPr lang="en-US"/>
        </a:p>
      </dgm:t>
    </dgm:pt>
    <dgm:pt modelId="{E669043D-D92D-4365-B419-811A4E8B604D}" type="parTrans" cxnId="{986F12A4-3848-45C0-B8EC-A28891C826ED}">
      <dgm:prSet/>
      <dgm:spPr/>
      <dgm:t>
        <a:bodyPr/>
        <a:lstStyle/>
        <a:p>
          <a:endParaRPr lang="en-US"/>
        </a:p>
      </dgm:t>
    </dgm:pt>
    <dgm:pt modelId="{FEE4871A-8A5A-484B-A0F2-BBE8F4E21AC3}" type="sibTrans" cxnId="{986F12A4-3848-45C0-B8EC-A28891C826ED}">
      <dgm:prSet/>
      <dgm:spPr/>
      <dgm:t>
        <a:bodyPr/>
        <a:lstStyle/>
        <a:p>
          <a:endParaRPr lang="en-US"/>
        </a:p>
      </dgm:t>
    </dgm:pt>
    <dgm:pt modelId="{98296746-A62B-4340-82CB-D07A77F9514D}">
      <dgm:prSet/>
      <dgm:spPr/>
      <dgm:t>
        <a:bodyPr/>
        <a:lstStyle/>
        <a:p>
          <a:r>
            <a:rPr lang="en-US" dirty="0"/>
            <a:t>Establishing meaningful connections (friendships, love) </a:t>
          </a:r>
        </a:p>
      </dgm:t>
    </dgm:pt>
    <dgm:pt modelId="{F02CDA63-26E9-45EE-9280-B6D0193049FA}" type="parTrans" cxnId="{FCD2E673-C398-42BC-B660-54279008679D}">
      <dgm:prSet/>
      <dgm:spPr/>
      <dgm:t>
        <a:bodyPr/>
        <a:lstStyle/>
        <a:p>
          <a:endParaRPr lang="en-US"/>
        </a:p>
      </dgm:t>
    </dgm:pt>
    <dgm:pt modelId="{5D599372-1318-42DB-B662-290764BBF621}" type="sibTrans" cxnId="{FCD2E673-C398-42BC-B660-54279008679D}">
      <dgm:prSet/>
      <dgm:spPr/>
      <dgm:t>
        <a:bodyPr/>
        <a:lstStyle/>
        <a:p>
          <a:endParaRPr lang="en-US"/>
        </a:p>
      </dgm:t>
    </dgm:pt>
    <dgm:pt modelId="{254C095D-9A8B-4DAA-AA84-616C4DF16AB7}">
      <dgm:prSet/>
      <dgm:spPr/>
      <dgm:t>
        <a:bodyPr/>
        <a:lstStyle/>
        <a:p>
          <a:r>
            <a:rPr lang="en-US" dirty="0"/>
            <a:t>Seeking support and resources  </a:t>
          </a:r>
        </a:p>
      </dgm:t>
    </dgm:pt>
    <dgm:pt modelId="{B81A4D99-998B-415E-8C5F-3CD3A53B0BAF}" type="parTrans" cxnId="{76CBCD01-11F5-4D4D-8EFE-8C75FACA0A62}">
      <dgm:prSet/>
      <dgm:spPr/>
      <dgm:t>
        <a:bodyPr/>
        <a:lstStyle/>
        <a:p>
          <a:endParaRPr lang="en-US"/>
        </a:p>
      </dgm:t>
    </dgm:pt>
    <dgm:pt modelId="{F84C560A-2D54-458B-AA7C-7803A1FD2D40}" type="sibTrans" cxnId="{76CBCD01-11F5-4D4D-8EFE-8C75FACA0A62}">
      <dgm:prSet/>
      <dgm:spPr/>
      <dgm:t>
        <a:bodyPr/>
        <a:lstStyle/>
        <a:p>
          <a:endParaRPr lang="en-US"/>
        </a:p>
      </dgm:t>
    </dgm:pt>
    <dgm:pt modelId="{8C59E232-EB4D-4BAB-87E2-648D1CC324E0}">
      <dgm:prSet/>
      <dgm:spPr/>
      <dgm:t>
        <a:bodyPr/>
        <a:lstStyle/>
        <a:p>
          <a:r>
            <a:rPr lang="en-US" b="0" i="0"/>
            <a:t>Treating yourself </a:t>
          </a:r>
          <a:endParaRPr lang="en-US"/>
        </a:p>
      </dgm:t>
    </dgm:pt>
    <dgm:pt modelId="{483C4159-E352-45E7-B038-038DD3AF94A4}" type="parTrans" cxnId="{4920178B-478B-4B30-97BB-7404538C7851}">
      <dgm:prSet/>
      <dgm:spPr/>
      <dgm:t>
        <a:bodyPr/>
        <a:lstStyle/>
        <a:p>
          <a:endParaRPr lang="en-US"/>
        </a:p>
      </dgm:t>
    </dgm:pt>
    <dgm:pt modelId="{8FC25AFA-F189-4431-8570-95CEAC84E619}" type="sibTrans" cxnId="{4920178B-478B-4B30-97BB-7404538C7851}">
      <dgm:prSet/>
      <dgm:spPr/>
      <dgm:t>
        <a:bodyPr/>
        <a:lstStyle/>
        <a:p>
          <a:endParaRPr lang="en-US"/>
        </a:p>
      </dgm:t>
    </dgm:pt>
    <dgm:pt modelId="{B5F2EB1A-D433-4727-BA59-70FD3EEFF1FC}">
      <dgm:prSet/>
      <dgm:spPr/>
      <dgm:t>
        <a:bodyPr/>
        <a:lstStyle/>
        <a:p>
          <a:r>
            <a:rPr lang="en-US" dirty="0"/>
            <a:t>Pursuing your passions</a:t>
          </a:r>
        </a:p>
      </dgm:t>
    </dgm:pt>
    <dgm:pt modelId="{3CEFEDE4-315E-4B5A-BD60-18655E37ACA5}" type="parTrans" cxnId="{00657D5C-74E3-4EFC-9376-C88D798F32CE}">
      <dgm:prSet/>
      <dgm:spPr/>
      <dgm:t>
        <a:bodyPr/>
        <a:lstStyle/>
        <a:p>
          <a:endParaRPr lang="en-US"/>
        </a:p>
      </dgm:t>
    </dgm:pt>
    <dgm:pt modelId="{F51A7F01-A11A-4B0D-B47B-6F411E8D2DFD}" type="sibTrans" cxnId="{00657D5C-74E3-4EFC-9376-C88D798F32CE}">
      <dgm:prSet/>
      <dgm:spPr/>
      <dgm:t>
        <a:bodyPr/>
        <a:lstStyle/>
        <a:p>
          <a:endParaRPr lang="en-US"/>
        </a:p>
      </dgm:t>
    </dgm:pt>
    <dgm:pt modelId="{B5774AD2-2A2F-4348-BD4A-BF12017EC629}" type="pres">
      <dgm:prSet presAssocID="{1869A581-E50B-4F72-942D-E794B909DA42}" presName="linear" presStyleCnt="0">
        <dgm:presLayoutVars>
          <dgm:animLvl val="lvl"/>
          <dgm:resizeHandles val="exact"/>
        </dgm:presLayoutVars>
      </dgm:prSet>
      <dgm:spPr/>
    </dgm:pt>
    <dgm:pt modelId="{419B572C-36C5-474B-A96B-50488BF832E4}" type="pres">
      <dgm:prSet presAssocID="{73FF7A28-22D3-4AFE-89AA-9EC56FABC43E}" presName="parentText" presStyleLbl="node1" presStyleIdx="0" presStyleCnt="6">
        <dgm:presLayoutVars>
          <dgm:chMax val="0"/>
          <dgm:bulletEnabled val="1"/>
        </dgm:presLayoutVars>
      </dgm:prSet>
      <dgm:spPr/>
    </dgm:pt>
    <dgm:pt modelId="{67B637E6-12B4-4610-AF56-41B71C8E3C4F}" type="pres">
      <dgm:prSet presAssocID="{CCC0218B-52E9-4FD7-881A-B4E6E1712160}" presName="spacer" presStyleCnt="0"/>
      <dgm:spPr/>
    </dgm:pt>
    <dgm:pt modelId="{59AB9526-48E6-4D2B-BA7B-CFCDC1DEE9A7}" type="pres">
      <dgm:prSet presAssocID="{46450631-8D98-4B21-82A3-B2F5BA44BDC2}" presName="parentText" presStyleLbl="node1" presStyleIdx="1" presStyleCnt="6">
        <dgm:presLayoutVars>
          <dgm:chMax val="0"/>
          <dgm:bulletEnabled val="1"/>
        </dgm:presLayoutVars>
      </dgm:prSet>
      <dgm:spPr/>
    </dgm:pt>
    <dgm:pt modelId="{5F294C9C-4023-44B6-A6E7-FADCB82346C2}" type="pres">
      <dgm:prSet presAssocID="{FEE4871A-8A5A-484B-A0F2-BBE8F4E21AC3}" presName="spacer" presStyleCnt="0"/>
      <dgm:spPr/>
    </dgm:pt>
    <dgm:pt modelId="{E0CC1009-B139-4AFC-BF89-D77E249B9DCD}" type="pres">
      <dgm:prSet presAssocID="{98296746-A62B-4340-82CB-D07A77F9514D}" presName="parentText" presStyleLbl="node1" presStyleIdx="2" presStyleCnt="6">
        <dgm:presLayoutVars>
          <dgm:chMax val="0"/>
          <dgm:bulletEnabled val="1"/>
        </dgm:presLayoutVars>
      </dgm:prSet>
      <dgm:spPr/>
    </dgm:pt>
    <dgm:pt modelId="{82A976F0-041C-47E7-A0F8-4446230053C0}" type="pres">
      <dgm:prSet presAssocID="{5D599372-1318-42DB-B662-290764BBF621}" presName="spacer" presStyleCnt="0"/>
      <dgm:spPr/>
    </dgm:pt>
    <dgm:pt modelId="{A98350F4-5CCD-4BCD-B716-4491190EB31D}" type="pres">
      <dgm:prSet presAssocID="{254C095D-9A8B-4DAA-AA84-616C4DF16AB7}" presName="parentText" presStyleLbl="node1" presStyleIdx="3" presStyleCnt="6">
        <dgm:presLayoutVars>
          <dgm:chMax val="0"/>
          <dgm:bulletEnabled val="1"/>
        </dgm:presLayoutVars>
      </dgm:prSet>
      <dgm:spPr/>
    </dgm:pt>
    <dgm:pt modelId="{DAD85040-A1C4-41A6-A6B2-D7588282AD5F}" type="pres">
      <dgm:prSet presAssocID="{F84C560A-2D54-458B-AA7C-7803A1FD2D40}" presName="spacer" presStyleCnt="0"/>
      <dgm:spPr/>
    </dgm:pt>
    <dgm:pt modelId="{F5EFC77A-B96D-4671-A719-3E373EDDF141}" type="pres">
      <dgm:prSet presAssocID="{8C59E232-EB4D-4BAB-87E2-648D1CC324E0}" presName="parentText" presStyleLbl="node1" presStyleIdx="4" presStyleCnt="6">
        <dgm:presLayoutVars>
          <dgm:chMax val="0"/>
          <dgm:bulletEnabled val="1"/>
        </dgm:presLayoutVars>
      </dgm:prSet>
      <dgm:spPr/>
    </dgm:pt>
    <dgm:pt modelId="{DC3C482C-DFA8-4E6B-BBCB-FFD13B410F80}" type="pres">
      <dgm:prSet presAssocID="{8FC25AFA-F189-4431-8570-95CEAC84E619}" presName="spacer" presStyleCnt="0"/>
      <dgm:spPr/>
    </dgm:pt>
    <dgm:pt modelId="{BF6C2552-D7FC-4B99-9BEE-8EEE9D6F0E7F}" type="pres">
      <dgm:prSet presAssocID="{B5F2EB1A-D433-4727-BA59-70FD3EEFF1FC}" presName="parentText" presStyleLbl="node1" presStyleIdx="5" presStyleCnt="6">
        <dgm:presLayoutVars>
          <dgm:chMax val="0"/>
          <dgm:bulletEnabled val="1"/>
        </dgm:presLayoutVars>
      </dgm:prSet>
      <dgm:spPr/>
    </dgm:pt>
  </dgm:ptLst>
  <dgm:cxnLst>
    <dgm:cxn modelId="{76CBCD01-11F5-4D4D-8EFE-8C75FACA0A62}" srcId="{1869A581-E50B-4F72-942D-E794B909DA42}" destId="{254C095D-9A8B-4DAA-AA84-616C4DF16AB7}" srcOrd="3" destOrd="0" parTransId="{B81A4D99-998B-415E-8C5F-3CD3A53B0BAF}" sibTransId="{F84C560A-2D54-458B-AA7C-7803A1FD2D40}"/>
    <dgm:cxn modelId="{A4240E08-C3D0-4F6D-9649-2EAC3C080AB6}" type="presOf" srcId="{46450631-8D98-4B21-82A3-B2F5BA44BDC2}" destId="{59AB9526-48E6-4D2B-BA7B-CFCDC1DEE9A7}" srcOrd="0" destOrd="0" presId="urn:microsoft.com/office/officeart/2005/8/layout/vList2"/>
    <dgm:cxn modelId="{00657D5C-74E3-4EFC-9376-C88D798F32CE}" srcId="{1869A581-E50B-4F72-942D-E794B909DA42}" destId="{B5F2EB1A-D433-4727-BA59-70FD3EEFF1FC}" srcOrd="5" destOrd="0" parTransId="{3CEFEDE4-315E-4B5A-BD60-18655E37ACA5}" sibTransId="{F51A7F01-A11A-4B0D-B47B-6F411E8D2DFD}"/>
    <dgm:cxn modelId="{21164A68-48FE-40FF-AD27-B0B1E2A2E3FB}" type="presOf" srcId="{1869A581-E50B-4F72-942D-E794B909DA42}" destId="{B5774AD2-2A2F-4348-BD4A-BF12017EC629}" srcOrd="0" destOrd="0" presId="urn:microsoft.com/office/officeart/2005/8/layout/vList2"/>
    <dgm:cxn modelId="{643D1D71-96E8-4FC1-A599-91CAA7A136E1}" type="presOf" srcId="{73FF7A28-22D3-4AFE-89AA-9EC56FABC43E}" destId="{419B572C-36C5-474B-A96B-50488BF832E4}" srcOrd="0" destOrd="0" presId="urn:microsoft.com/office/officeart/2005/8/layout/vList2"/>
    <dgm:cxn modelId="{FCD2E673-C398-42BC-B660-54279008679D}" srcId="{1869A581-E50B-4F72-942D-E794B909DA42}" destId="{98296746-A62B-4340-82CB-D07A77F9514D}" srcOrd="2" destOrd="0" parTransId="{F02CDA63-26E9-45EE-9280-B6D0193049FA}" sibTransId="{5D599372-1318-42DB-B662-290764BBF621}"/>
    <dgm:cxn modelId="{B78F0778-0731-474B-8D34-C7B20A168AD5}" srcId="{1869A581-E50B-4F72-942D-E794B909DA42}" destId="{73FF7A28-22D3-4AFE-89AA-9EC56FABC43E}" srcOrd="0" destOrd="0" parTransId="{66376947-6561-4769-A380-1C024DAEF86F}" sibTransId="{CCC0218B-52E9-4FD7-881A-B4E6E1712160}"/>
    <dgm:cxn modelId="{F7608485-F763-4DD2-8692-77E021BB22B4}" type="presOf" srcId="{8C59E232-EB4D-4BAB-87E2-648D1CC324E0}" destId="{F5EFC77A-B96D-4671-A719-3E373EDDF141}" srcOrd="0" destOrd="0" presId="urn:microsoft.com/office/officeart/2005/8/layout/vList2"/>
    <dgm:cxn modelId="{4920178B-478B-4B30-97BB-7404538C7851}" srcId="{1869A581-E50B-4F72-942D-E794B909DA42}" destId="{8C59E232-EB4D-4BAB-87E2-648D1CC324E0}" srcOrd="4" destOrd="0" parTransId="{483C4159-E352-45E7-B038-038DD3AF94A4}" sibTransId="{8FC25AFA-F189-4431-8570-95CEAC84E619}"/>
    <dgm:cxn modelId="{6AE8FB8C-84E1-4974-BF0F-61AC7CF68797}" type="presOf" srcId="{B5F2EB1A-D433-4727-BA59-70FD3EEFF1FC}" destId="{BF6C2552-D7FC-4B99-9BEE-8EEE9D6F0E7F}" srcOrd="0" destOrd="0" presId="urn:microsoft.com/office/officeart/2005/8/layout/vList2"/>
    <dgm:cxn modelId="{C7AE3199-B5DB-459A-9351-9842F7EAC1D3}" type="presOf" srcId="{254C095D-9A8B-4DAA-AA84-616C4DF16AB7}" destId="{A98350F4-5CCD-4BCD-B716-4491190EB31D}" srcOrd="0" destOrd="0" presId="urn:microsoft.com/office/officeart/2005/8/layout/vList2"/>
    <dgm:cxn modelId="{986F12A4-3848-45C0-B8EC-A28891C826ED}" srcId="{1869A581-E50B-4F72-942D-E794B909DA42}" destId="{46450631-8D98-4B21-82A3-B2F5BA44BDC2}" srcOrd="1" destOrd="0" parTransId="{E669043D-D92D-4365-B419-811A4E8B604D}" sibTransId="{FEE4871A-8A5A-484B-A0F2-BBE8F4E21AC3}"/>
    <dgm:cxn modelId="{26D6EEF7-B885-46DF-A9A7-1214BC4049CA}" type="presOf" srcId="{98296746-A62B-4340-82CB-D07A77F9514D}" destId="{E0CC1009-B139-4AFC-BF89-D77E249B9DCD}" srcOrd="0" destOrd="0" presId="urn:microsoft.com/office/officeart/2005/8/layout/vList2"/>
    <dgm:cxn modelId="{E007CADC-889C-42F0-857C-52DF05F35482}" type="presParOf" srcId="{B5774AD2-2A2F-4348-BD4A-BF12017EC629}" destId="{419B572C-36C5-474B-A96B-50488BF832E4}" srcOrd="0" destOrd="0" presId="urn:microsoft.com/office/officeart/2005/8/layout/vList2"/>
    <dgm:cxn modelId="{F76CDD3A-C90B-4416-AA6D-05D8AD4FEDE0}" type="presParOf" srcId="{B5774AD2-2A2F-4348-BD4A-BF12017EC629}" destId="{67B637E6-12B4-4610-AF56-41B71C8E3C4F}" srcOrd="1" destOrd="0" presId="urn:microsoft.com/office/officeart/2005/8/layout/vList2"/>
    <dgm:cxn modelId="{DF0699C0-6172-4B4C-AC46-1E63DAF14ADE}" type="presParOf" srcId="{B5774AD2-2A2F-4348-BD4A-BF12017EC629}" destId="{59AB9526-48E6-4D2B-BA7B-CFCDC1DEE9A7}" srcOrd="2" destOrd="0" presId="urn:microsoft.com/office/officeart/2005/8/layout/vList2"/>
    <dgm:cxn modelId="{F22EB6A6-C147-4E44-B13D-06ECC8D4F52B}" type="presParOf" srcId="{B5774AD2-2A2F-4348-BD4A-BF12017EC629}" destId="{5F294C9C-4023-44B6-A6E7-FADCB82346C2}" srcOrd="3" destOrd="0" presId="urn:microsoft.com/office/officeart/2005/8/layout/vList2"/>
    <dgm:cxn modelId="{62049761-67C6-4E27-A0D9-C9BBD1C41943}" type="presParOf" srcId="{B5774AD2-2A2F-4348-BD4A-BF12017EC629}" destId="{E0CC1009-B139-4AFC-BF89-D77E249B9DCD}" srcOrd="4" destOrd="0" presId="urn:microsoft.com/office/officeart/2005/8/layout/vList2"/>
    <dgm:cxn modelId="{A9503BA1-A4B6-4183-BEDD-E452A55AF8CF}" type="presParOf" srcId="{B5774AD2-2A2F-4348-BD4A-BF12017EC629}" destId="{82A976F0-041C-47E7-A0F8-4446230053C0}" srcOrd="5" destOrd="0" presId="urn:microsoft.com/office/officeart/2005/8/layout/vList2"/>
    <dgm:cxn modelId="{6BADA1E7-7392-4FC9-A915-613486FEE545}" type="presParOf" srcId="{B5774AD2-2A2F-4348-BD4A-BF12017EC629}" destId="{A98350F4-5CCD-4BCD-B716-4491190EB31D}" srcOrd="6" destOrd="0" presId="urn:microsoft.com/office/officeart/2005/8/layout/vList2"/>
    <dgm:cxn modelId="{A45F27DA-1B0D-4D9B-9513-633F63183619}" type="presParOf" srcId="{B5774AD2-2A2F-4348-BD4A-BF12017EC629}" destId="{DAD85040-A1C4-41A6-A6B2-D7588282AD5F}" srcOrd="7" destOrd="0" presId="urn:microsoft.com/office/officeart/2005/8/layout/vList2"/>
    <dgm:cxn modelId="{2040B1FF-1FB1-4B12-A51B-3A38FE7015A4}" type="presParOf" srcId="{B5774AD2-2A2F-4348-BD4A-BF12017EC629}" destId="{F5EFC77A-B96D-4671-A719-3E373EDDF141}" srcOrd="8" destOrd="0" presId="urn:microsoft.com/office/officeart/2005/8/layout/vList2"/>
    <dgm:cxn modelId="{5803E19D-8638-4D4C-B2DB-630588321F93}" type="presParOf" srcId="{B5774AD2-2A2F-4348-BD4A-BF12017EC629}" destId="{DC3C482C-DFA8-4E6B-BBCB-FFD13B410F80}" srcOrd="9" destOrd="0" presId="urn:microsoft.com/office/officeart/2005/8/layout/vList2"/>
    <dgm:cxn modelId="{7324CB1B-355A-474A-BA50-CE098004E27A}" type="presParOf" srcId="{B5774AD2-2A2F-4348-BD4A-BF12017EC629}" destId="{BF6C2552-D7FC-4B99-9BEE-8EEE9D6F0E7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0502E89-DB75-4C34-A982-39071AB3A3D2}" type="doc">
      <dgm:prSet loTypeId="urn:microsoft.com/office/officeart/2018/5/layout/IconCircle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93A70DC-5919-4C7B-B2AC-0CA98EB8BEE3}">
      <dgm:prSet/>
      <dgm:spPr/>
      <dgm:t>
        <a:bodyPr/>
        <a:lstStyle/>
        <a:p>
          <a:pPr>
            <a:lnSpc>
              <a:spcPct val="100000"/>
            </a:lnSpc>
            <a:defRPr cap="all"/>
          </a:pPr>
          <a:r>
            <a:rPr lang="en-GB" b="1"/>
            <a:t>Academic Pressures</a:t>
          </a:r>
          <a:endParaRPr lang="en-US"/>
        </a:p>
      </dgm:t>
    </dgm:pt>
    <dgm:pt modelId="{32D0C64E-5826-4FA4-BE5A-3C68AA77A04F}" type="parTrans" cxnId="{05256173-D778-4B4D-98E2-B5D751A18D8C}">
      <dgm:prSet/>
      <dgm:spPr/>
      <dgm:t>
        <a:bodyPr/>
        <a:lstStyle/>
        <a:p>
          <a:endParaRPr lang="en-US"/>
        </a:p>
      </dgm:t>
    </dgm:pt>
    <dgm:pt modelId="{A63AA748-A779-4F78-B6B7-9FE960247644}" type="sibTrans" cxnId="{05256173-D778-4B4D-98E2-B5D751A18D8C}">
      <dgm:prSet/>
      <dgm:spPr/>
      <dgm:t>
        <a:bodyPr/>
        <a:lstStyle/>
        <a:p>
          <a:endParaRPr lang="en-US"/>
        </a:p>
      </dgm:t>
    </dgm:pt>
    <dgm:pt modelId="{9E9A35A9-767A-4891-9A10-90BB4048A863}">
      <dgm:prSet/>
      <dgm:spPr/>
      <dgm:t>
        <a:bodyPr/>
        <a:lstStyle/>
        <a:p>
          <a:pPr>
            <a:lnSpc>
              <a:spcPct val="100000"/>
            </a:lnSpc>
            <a:defRPr cap="all"/>
          </a:pPr>
          <a:r>
            <a:rPr lang="en-GB" b="1"/>
            <a:t>Financial Stress </a:t>
          </a:r>
          <a:endParaRPr lang="en-US"/>
        </a:p>
      </dgm:t>
    </dgm:pt>
    <dgm:pt modelId="{D82C3734-E45A-4C43-9F27-63B373BB9F29}" type="parTrans" cxnId="{7D1A219C-4672-4632-B6B1-F336C0DE46C3}">
      <dgm:prSet/>
      <dgm:spPr/>
      <dgm:t>
        <a:bodyPr/>
        <a:lstStyle/>
        <a:p>
          <a:endParaRPr lang="en-US"/>
        </a:p>
      </dgm:t>
    </dgm:pt>
    <dgm:pt modelId="{7D1F95B6-999C-4A57-9841-E2B71A3C81B5}" type="sibTrans" cxnId="{7D1A219C-4672-4632-B6B1-F336C0DE46C3}">
      <dgm:prSet/>
      <dgm:spPr/>
      <dgm:t>
        <a:bodyPr/>
        <a:lstStyle/>
        <a:p>
          <a:endParaRPr lang="en-US"/>
        </a:p>
      </dgm:t>
    </dgm:pt>
    <dgm:pt modelId="{48C7AC56-3A24-4D45-AA24-811AD9FE3CFE}">
      <dgm:prSet/>
      <dgm:spPr/>
      <dgm:t>
        <a:bodyPr/>
        <a:lstStyle/>
        <a:p>
          <a:pPr>
            <a:lnSpc>
              <a:spcPct val="100000"/>
            </a:lnSpc>
            <a:defRPr cap="all"/>
          </a:pPr>
          <a:r>
            <a:rPr lang="en-GB" b="1"/>
            <a:t>Social Isolation </a:t>
          </a:r>
          <a:endParaRPr lang="en-US"/>
        </a:p>
      </dgm:t>
    </dgm:pt>
    <dgm:pt modelId="{D73DF2A6-8807-43F3-AA30-895FC8CE07D3}" type="parTrans" cxnId="{7B5083C5-D9CD-4E98-9455-C5506F5D9AA9}">
      <dgm:prSet/>
      <dgm:spPr/>
      <dgm:t>
        <a:bodyPr/>
        <a:lstStyle/>
        <a:p>
          <a:endParaRPr lang="en-US"/>
        </a:p>
      </dgm:t>
    </dgm:pt>
    <dgm:pt modelId="{3DC5729C-683D-4388-AFC6-CF75405EEB0D}" type="sibTrans" cxnId="{7B5083C5-D9CD-4E98-9455-C5506F5D9AA9}">
      <dgm:prSet/>
      <dgm:spPr/>
      <dgm:t>
        <a:bodyPr/>
        <a:lstStyle/>
        <a:p>
          <a:endParaRPr lang="en-US"/>
        </a:p>
      </dgm:t>
    </dgm:pt>
    <dgm:pt modelId="{AB4B1DC5-6A25-4329-9D3A-5F1ACBDA588C}">
      <dgm:prSet/>
      <dgm:spPr/>
      <dgm:t>
        <a:bodyPr/>
        <a:lstStyle/>
        <a:p>
          <a:pPr>
            <a:lnSpc>
              <a:spcPct val="100000"/>
            </a:lnSpc>
            <a:defRPr cap="all"/>
          </a:pPr>
          <a:r>
            <a:rPr lang="en-GB" b="1"/>
            <a:t>Work/Life Balance </a:t>
          </a:r>
          <a:endParaRPr lang="en-US"/>
        </a:p>
      </dgm:t>
    </dgm:pt>
    <dgm:pt modelId="{6E4A8CE3-0440-4B3D-A041-48AD9EBC7C8A}" type="parTrans" cxnId="{7FDA24C6-851D-4E06-AF93-F122299B17BB}">
      <dgm:prSet/>
      <dgm:spPr/>
      <dgm:t>
        <a:bodyPr/>
        <a:lstStyle/>
        <a:p>
          <a:endParaRPr lang="en-US"/>
        </a:p>
      </dgm:t>
    </dgm:pt>
    <dgm:pt modelId="{EB7BF20F-529F-4BFE-8E83-9A67869F3C9B}" type="sibTrans" cxnId="{7FDA24C6-851D-4E06-AF93-F122299B17BB}">
      <dgm:prSet/>
      <dgm:spPr/>
      <dgm:t>
        <a:bodyPr/>
        <a:lstStyle/>
        <a:p>
          <a:endParaRPr lang="en-US"/>
        </a:p>
      </dgm:t>
    </dgm:pt>
    <dgm:pt modelId="{071F1164-0018-4FA2-B201-C76EA6163685}">
      <dgm:prSet/>
      <dgm:spPr/>
      <dgm:t>
        <a:bodyPr/>
        <a:lstStyle/>
        <a:p>
          <a:pPr>
            <a:lnSpc>
              <a:spcPct val="100000"/>
            </a:lnSpc>
            <a:defRPr cap="all"/>
          </a:pPr>
          <a:r>
            <a:rPr lang="en-GB" b="1"/>
            <a:t>Lifestyle Changes </a:t>
          </a:r>
          <a:endParaRPr lang="en-US"/>
        </a:p>
      </dgm:t>
    </dgm:pt>
    <dgm:pt modelId="{9A3D43D9-8ADD-42F7-A0D6-EDF896C228BB}" type="parTrans" cxnId="{A1D95867-E02F-4B23-89CD-52EA7542836D}">
      <dgm:prSet/>
      <dgm:spPr/>
      <dgm:t>
        <a:bodyPr/>
        <a:lstStyle/>
        <a:p>
          <a:endParaRPr lang="en-US"/>
        </a:p>
      </dgm:t>
    </dgm:pt>
    <dgm:pt modelId="{27AB212E-9246-4260-BCF8-93C4E2019339}" type="sibTrans" cxnId="{A1D95867-E02F-4B23-89CD-52EA7542836D}">
      <dgm:prSet/>
      <dgm:spPr/>
      <dgm:t>
        <a:bodyPr/>
        <a:lstStyle/>
        <a:p>
          <a:endParaRPr lang="en-US"/>
        </a:p>
      </dgm:t>
    </dgm:pt>
    <dgm:pt modelId="{96066650-16C5-44DB-B2A9-D20508398E05}" type="pres">
      <dgm:prSet presAssocID="{30502E89-DB75-4C34-A982-39071AB3A3D2}" presName="root" presStyleCnt="0">
        <dgm:presLayoutVars>
          <dgm:dir/>
          <dgm:resizeHandles val="exact"/>
        </dgm:presLayoutVars>
      </dgm:prSet>
      <dgm:spPr/>
    </dgm:pt>
    <dgm:pt modelId="{DF39C724-0FC7-4D76-BF3B-06FD1F88F87F}" type="pres">
      <dgm:prSet presAssocID="{493A70DC-5919-4C7B-B2AC-0CA98EB8BEE3}" presName="compNode" presStyleCnt="0"/>
      <dgm:spPr/>
    </dgm:pt>
    <dgm:pt modelId="{05FA2C92-E86A-4F2B-AC8A-E65D29A534FB}" type="pres">
      <dgm:prSet presAssocID="{493A70DC-5919-4C7B-B2AC-0CA98EB8BEE3}" presName="iconBgRect" presStyleLbl="bgShp" presStyleIdx="0" presStyleCnt="5"/>
      <dgm:spPr/>
    </dgm:pt>
    <dgm:pt modelId="{5B0267E6-0D87-4591-B892-7B4BCACA31E7}" type="pres">
      <dgm:prSet presAssocID="{493A70DC-5919-4C7B-B2AC-0CA98EB8BEE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B0AC1A5D-75E4-4CC2-9966-AAB5AD8F9CD7}" type="pres">
      <dgm:prSet presAssocID="{493A70DC-5919-4C7B-B2AC-0CA98EB8BEE3}" presName="spaceRect" presStyleCnt="0"/>
      <dgm:spPr/>
    </dgm:pt>
    <dgm:pt modelId="{12910CE0-BC82-4D59-93A9-93E78A1AEB93}" type="pres">
      <dgm:prSet presAssocID="{493A70DC-5919-4C7B-B2AC-0CA98EB8BEE3}" presName="textRect" presStyleLbl="revTx" presStyleIdx="0" presStyleCnt="5">
        <dgm:presLayoutVars>
          <dgm:chMax val="1"/>
          <dgm:chPref val="1"/>
        </dgm:presLayoutVars>
      </dgm:prSet>
      <dgm:spPr/>
    </dgm:pt>
    <dgm:pt modelId="{EF812A0B-5EFD-46D0-88B1-E4C97594839F}" type="pres">
      <dgm:prSet presAssocID="{A63AA748-A779-4F78-B6B7-9FE960247644}" presName="sibTrans" presStyleCnt="0"/>
      <dgm:spPr/>
    </dgm:pt>
    <dgm:pt modelId="{AB2063B4-DEC4-4D64-B91E-F2FCE1803085}" type="pres">
      <dgm:prSet presAssocID="{9E9A35A9-767A-4891-9A10-90BB4048A863}" presName="compNode" presStyleCnt="0"/>
      <dgm:spPr/>
    </dgm:pt>
    <dgm:pt modelId="{903ABD36-5240-42AB-93FE-36093C3B0DE4}" type="pres">
      <dgm:prSet presAssocID="{9E9A35A9-767A-4891-9A10-90BB4048A863}" presName="iconBgRect" presStyleLbl="bgShp" presStyleIdx="1" presStyleCnt="5"/>
      <dgm:spPr/>
    </dgm:pt>
    <dgm:pt modelId="{216A8627-BB0C-474C-AE4E-5CF4571E2A8A}" type="pres">
      <dgm:prSet presAssocID="{9E9A35A9-767A-4891-9A10-90BB4048A86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30408118-1FD9-4067-9F10-E29F5A7ED91E}" type="pres">
      <dgm:prSet presAssocID="{9E9A35A9-767A-4891-9A10-90BB4048A863}" presName="spaceRect" presStyleCnt="0"/>
      <dgm:spPr/>
    </dgm:pt>
    <dgm:pt modelId="{B9CB12F4-ABDD-4387-A1F4-E797FDE9AE87}" type="pres">
      <dgm:prSet presAssocID="{9E9A35A9-767A-4891-9A10-90BB4048A863}" presName="textRect" presStyleLbl="revTx" presStyleIdx="1" presStyleCnt="5">
        <dgm:presLayoutVars>
          <dgm:chMax val="1"/>
          <dgm:chPref val="1"/>
        </dgm:presLayoutVars>
      </dgm:prSet>
      <dgm:spPr/>
    </dgm:pt>
    <dgm:pt modelId="{672276A6-7D96-43FD-A80D-0E2A7AA39D3A}" type="pres">
      <dgm:prSet presAssocID="{7D1F95B6-999C-4A57-9841-E2B71A3C81B5}" presName="sibTrans" presStyleCnt="0"/>
      <dgm:spPr/>
    </dgm:pt>
    <dgm:pt modelId="{BF8DA911-6D59-4D4F-BE08-DC7D1B642168}" type="pres">
      <dgm:prSet presAssocID="{48C7AC56-3A24-4D45-AA24-811AD9FE3CFE}" presName="compNode" presStyleCnt="0"/>
      <dgm:spPr/>
    </dgm:pt>
    <dgm:pt modelId="{361E12BB-9142-425B-844B-6FF2700D416E}" type="pres">
      <dgm:prSet presAssocID="{48C7AC56-3A24-4D45-AA24-811AD9FE3CFE}" presName="iconBgRect" presStyleLbl="bgShp" presStyleIdx="2" presStyleCnt="5"/>
      <dgm:spPr/>
    </dgm:pt>
    <dgm:pt modelId="{5DB86D69-708F-465F-82FA-7048FCC50538}" type="pres">
      <dgm:prSet presAssocID="{48C7AC56-3A24-4D45-AA24-811AD9FE3CF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0F4F757B-3A94-40D2-87E0-1656A2A44759}" type="pres">
      <dgm:prSet presAssocID="{48C7AC56-3A24-4D45-AA24-811AD9FE3CFE}" presName="spaceRect" presStyleCnt="0"/>
      <dgm:spPr/>
    </dgm:pt>
    <dgm:pt modelId="{AC2FEAA9-A87A-4E1A-B4F7-F66999DB63CD}" type="pres">
      <dgm:prSet presAssocID="{48C7AC56-3A24-4D45-AA24-811AD9FE3CFE}" presName="textRect" presStyleLbl="revTx" presStyleIdx="2" presStyleCnt="5">
        <dgm:presLayoutVars>
          <dgm:chMax val="1"/>
          <dgm:chPref val="1"/>
        </dgm:presLayoutVars>
      </dgm:prSet>
      <dgm:spPr/>
    </dgm:pt>
    <dgm:pt modelId="{CCF9584C-C089-4176-A5BD-2B3351D4F055}" type="pres">
      <dgm:prSet presAssocID="{3DC5729C-683D-4388-AFC6-CF75405EEB0D}" presName="sibTrans" presStyleCnt="0"/>
      <dgm:spPr/>
    </dgm:pt>
    <dgm:pt modelId="{663E4C71-90F3-4DB1-A3A4-65A9E9E60479}" type="pres">
      <dgm:prSet presAssocID="{AB4B1DC5-6A25-4329-9D3A-5F1ACBDA588C}" presName="compNode" presStyleCnt="0"/>
      <dgm:spPr/>
    </dgm:pt>
    <dgm:pt modelId="{B6D12CF7-BB50-4A90-8E84-2086905B64B6}" type="pres">
      <dgm:prSet presAssocID="{AB4B1DC5-6A25-4329-9D3A-5F1ACBDA588C}" presName="iconBgRect" presStyleLbl="bgShp" presStyleIdx="3" presStyleCnt="5"/>
      <dgm:spPr/>
    </dgm:pt>
    <dgm:pt modelId="{7B94F263-5DB3-4D17-BCA7-AD432E5383B6}" type="pres">
      <dgm:prSet presAssocID="{AB4B1DC5-6A25-4329-9D3A-5F1ACBDA588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2EAF1C43-A84E-43FA-8B04-B709FB089E3A}" type="pres">
      <dgm:prSet presAssocID="{AB4B1DC5-6A25-4329-9D3A-5F1ACBDA588C}" presName="spaceRect" presStyleCnt="0"/>
      <dgm:spPr/>
    </dgm:pt>
    <dgm:pt modelId="{A02FB6CA-3ED3-4E7A-BCB4-D93782B45152}" type="pres">
      <dgm:prSet presAssocID="{AB4B1DC5-6A25-4329-9D3A-5F1ACBDA588C}" presName="textRect" presStyleLbl="revTx" presStyleIdx="3" presStyleCnt="5">
        <dgm:presLayoutVars>
          <dgm:chMax val="1"/>
          <dgm:chPref val="1"/>
        </dgm:presLayoutVars>
      </dgm:prSet>
      <dgm:spPr/>
    </dgm:pt>
    <dgm:pt modelId="{D00BCCBF-4C9A-4D79-B533-4FC6D9190631}" type="pres">
      <dgm:prSet presAssocID="{EB7BF20F-529F-4BFE-8E83-9A67869F3C9B}" presName="sibTrans" presStyleCnt="0"/>
      <dgm:spPr/>
    </dgm:pt>
    <dgm:pt modelId="{359A735B-3B9D-4248-9614-CA21E87EF93B}" type="pres">
      <dgm:prSet presAssocID="{071F1164-0018-4FA2-B201-C76EA6163685}" presName="compNode" presStyleCnt="0"/>
      <dgm:spPr/>
    </dgm:pt>
    <dgm:pt modelId="{BE6682EE-9684-4DC9-BF1F-EAE22E190162}" type="pres">
      <dgm:prSet presAssocID="{071F1164-0018-4FA2-B201-C76EA6163685}" presName="iconBgRect" presStyleLbl="bgShp" presStyleIdx="4" presStyleCnt="5"/>
      <dgm:spPr/>
    </dgm:pt>
    <dgm:pt modelId="{0E8DEE9A-0F25-4355-B323-8097190A5976}" type="pres">
      <dgm:prSet presAssocID="{071F1164-0018-4FA2-B201-C76EA6163685}"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RenovationHouseWithSparkles"/>
        </a:ext>
      </dgm:extLst>
    </dgm:pt>
    <dgm:pt modelId="{1E89BDC2-A8EC-4C0F-A62C-29B6EDFBD8D1}" type="pres">
      <dgm:prSet presAssocID="{071F1164-0018-4FA2-B201-C76EA6163685}" presName="spaceRect" presStyleCnt="0"/>
      <dgm:spPr/>
    </dgm:pt>
    <dgm:pt modelId="{7A4C8B29-147A-40D7-B4F7-3C3423B47701}" type="pres">
      <dgm:prSet presAssocID="{071F1164-0018-4FA2-B201-C76EA6163685}" presName="textRect" presStyleLbl="revTx" presStyleIdx="4" presStyleCnt="5">
        <dgm:presLayoutVars>
          <dgm:chMax val="1"/>
          <dgm:chPref val="1"/>
        </dgm:presLayoutVars>
      </dgm:prSet>
      <dgm:spPr/>
    </dgm:pt>
  </dgm:ptLst>
  <dgm:cxnLst>
    <dgm:cxn modelId="{654EDE25-CD0B-4B02-B87B-C639DEBE39B9}" type="presOf" srcId="{AB4B1DC5-6A25-4329-9D3A-5F1ACBDA588C}" destId="{A02FB6CA-3ED3-4E7A-BCB4-D93782B45152}" srcOrd="0" destOrd="0" presId="urn:microsoft.com/office/officeart/2018/5/layout/IconCircleLabelList"/>
    <dgm:cxn modelId="{A1D95867-E02F-4B23-89CD-52EA7542836D}" srcId="{30502E89-DB75-4C34-A982-39071AB3A3D2}" destId="{071F1164-0018-4FA2-B201-C76EA6163685}" srcOrd="4" destOrd="0" parTransId="{9A3D43D9-8ADD-42F7-A0D6-EDF896C228BB}" sibTransId="{27AB212E-9246-4260-BCF8-93C4E2019339}"/>
    <dgm:cxn modelId="{96E73168-49CA-4147-9469-1C4DB3B08749}" type="presOf" srcId="{9E9A35A9-767A-4891-9A10-90BB4048A863}" destId="{B9CB12F4-ABDD-4387-A1F4-E797FDE9AE87}" srcOrd="0" destOrd="0" presId="urn:microsoft.com/office/officeart/2018/5/layout/IconCircleLabelList"/>
    <dgm:cxn modelId="{05256173-D778-4B4D-98E2-B5D751A18D8C}" srcId="{30502E89-DB75-4C34-A982-39071AB3A3D2}" destId="{493A70DC-5919-4C7B-B2AC-0CA98EB8BEE3}" srcOrd="0" destOrd="0" parTransId="{32D0C64E-5826-4FA4-BE5A-3C68AA77A04F}" sibTransId="{A63AA748-A779-4F78-B6B7-9FE960247644}"/>
    <dgm:cxn modelId="{02089A59-5801-49C6-82DE-44C0273A9BCD}" type="presOf" srcId="{071F1164-0018-4FA2-B201-C76EA6163685}" destId="{7A4C8B29-147A-40D7-B4F7-3C3423B47701}" srcOrd="0" destOrd="0" presId="urn:microsoft.com/office/officeart/2018/5/layout/IconCircleLabelList"/>
    <dgm:cxn modelId="{E5C8E98E-118E-40D3-921A-AFDCD40C05C7}" type="presOf" srcId="{493A70DC-5919-4C7B-B2AC-0CA98EB8BEE3}" destId="{12910CE0-BC82-4D59-93A9-93E78A1AEB93}" srcOrd="0" destOrd="0" presId="urn:microsoft.com/office/officeart/2018/5/layout/IconCircleLabelList"/>
    <dgm:cxn modelId="{7D1A219C-4672-4632-B6B1-F336C0DE46C3}" srcId="{30502E89-DB75-4C34-A982-39071AB3A3D2}" destId="{9E9A35A9-767A-4891-9A10-90BB4048A863}" srcOrd="1" destOrd="0" parTransId="{D82C3734-E45A-4C43-9F27-63B373BB9F29}" sibTransId="{7D1F95B6-999C-4A57-9841-E2B71A3C81B5}"/>
    <dgm:cxn modelId="{F95BF3AB-22B3-4B1B-A04D-B796D73CDC2C}" type="presOf" srcId="{48C7AC56-3A24-4D45-AA24-811AD9FE3CFE}" destId="{AC2FEAA9-A87A-4E1A-B4F7-F66999DB63CD}" srcOrd="0" destOrd="0" presId="urn:microsoft.com/office/officeart/2018/5/layout/IconCircleLabelList"/>
    <dgm:cxn modelId="{CA3679B7-C737-459E-921D-A58DC9807523}" type="presOf" srcId="{30502E89-DB75-4C34-A982-39071AB3A3D2}" destId="{96066650-16C5-44DB-B2A9-D20508398E05}" srcOrd="0" destOrd="0" presId="urn:microsoft.com/office/officeart/2018/5/layout/IconCircleLabelList"/>
    <dgm:cxn modelId="{7B5083C5-D9CD-4E98-9455-C5506F5D9AA9}" srcId="{30502E89-DB75-4C34-A982-39071AB3A3D2}" destId="{48C7AC56-3A24-4D45-AA24-811AD9FE3CFE}" srcOrd="2" destOrd="0" parTransId="{D73DF2A6-8807-43F3-AA30-895FC8CE07D3}" sibTransId="{3DC5729C-683D-4388-AFC6-CF75405EEB0D}"/>
    <dgm:cxn modelId="{7FDA24C6-851D-4E06-AF93-F122299B17BB}" srcId="{30502E89-DB75-4C34-A982-39071AB3A3D2}" destId="{AB4B1DC5-6A25-4329-9D3A-5F1ACBDA588C}" srcOrd="3" destOrd="0" parTransId="{6E4A8CE3-0440-4B3D-A041-48AD9EBC7C8A}" sibTransId="{EB7BF20F-529F-4BFE-8E83-9A67869F3C9B}"/>
    <dgm:cxn modelId="{1BF13E6E-78E3-456D-9310-866360483982}" type="presParOf" srcId="{96066650-16C5-44DB-B2A9-D20508398E05}" destId="{DF39C724-0FC7-4D76-BF3B-06FD1F88F87F}" srcOrd="0" destOrd="0" presId="urn:microsoft.com/office/officeart/2018/5/layout/IconCircleLabelList"/>
    <dgm:cxn modelId="{E1DDC4A4-A7A3-4F3C-85C1-2915DC37A2AC}" type="presParOf" srcId="{DF39C724-0FC7-4D76-BF3B-06FD1F88F87F}" destId="{05FA2C92-E86A-4F2B-AC8A-E65D29A534FB}" srcOrd="0" destOrd="0" presId="urn:microsoft.com/office/officeart/2018/5/layout/IconCircleLabelList"/>
    <dgm:cxn modelId="{30447759-E664-4CB3-9871-2D40AAF9D1CB}" type="presParOf" srcId="{DF39C724-0FC7-4D76-BF3B-06FD1F88F87F}" destId="{5B0267E6-0D87-4591-B892-7B4BCACA31E7}" srcOrd="1" destOrd="0" presId="urn:microsoft.com/office/officeart/2018/5/layout/IconCircleLabelList"/>
    <dgm:cxn modelId="{954280A5-189E-4478-905C-95FB8DD5E1B9}" type="presParOf" srcId="{DF39C724-0FC7-4D76-BF3B-06FD1F88F87F}" destId="{B0AC1A5D-75E4-4CC2-9966-AAB5AD8F9CD7}" srcOrd="2" destOrd="0" presId="urn:microsoft.com/office/officeart/2018/5/layout/IconCircleLabelList"/>
    <dgm:cxn modelId="{221EBEB5-3D0F-488F-ABEA-E1F133A99618}" type="presParOf" srcId="{DF39C724-0FC7-4D76-BF3B-06FD1F88F87F}" destId="{12910CE0-BC82-4D59-93A9-93E78A1AEB93}" srcOrd="3" destOrd="0" presId="urn:microsoft.com/office/officeart/2018/5/layout/IconCircleLabelList"/>
    <dgm:cxn modelId="{0FE0B703-E977-4307-96AC-5E38A4556585}" type="presParOf" srcId="{96066650-16C5-44DB-B2A9-D20508398E05}" destId="{EF812A0B-5EFD-46D0-88B1-E4C97594839F}" srcOrd="1" destOrd="0" presId="urn:microsoft.com/office/officeart/2018/5/layout/IconCircleLabelList"/>
    <dgm:cxn modelId="{3EB21EBE-F328-42DB-8F9C-693BEE597F90}" type="presParOf" srcId="{96066650-16C5-44DB-B2A9-D20508398E05}" destId="{AB2063B4-DEC4-4D64-B91E-F2FCE1803085}" srcOrd="2" destOrd="0" presId="urn:microsoft.com/office/officeart/2018/5/layout/IconCircleLabelList"/>
    <dgm:cxn modelId="{95140331-11C8-4E50-BB71-F0EDE68788E8}" type="presParOf" srcId="{AB2063B4-DEC4-4D64-B91E-F2FCE1803085}" destId="{903ABD36-5240-42AB-93FE-36093C3B0DE4}" srcOrd="0" destOrd="0" presId="urn:microsoft.com/office/officeart/2018/5/layout/IconCircleLabelList"/>
    <dgm:cxn modelId="{77F662E6-3536-4013-B965-4AA220E76279}" type="presParOf" srcId="{AB2063B4-DEC4-4D64-B91E-F2FCE1803085}" destId="{216A8627-BB0C-474C-AE4E-5CF4571E2A8A}" srcOrd="1" destOrd="0" presId="urn:microsoft.com/office/officeart/2018/5/layout/IconCircleLabelList"/>
    <dgm:cxn modelId="{298CB17A-4D1F-4EB8-811C-28641D166959}" type="presParOf" srcId="{AB2063B4-DEC4-4D64-B91E-F2FCE1803085}" destId="{30408118-1FD9-4067-9F10-E29F5A7ED91E}" srcOrd="2" destOrd="0" presId="urn:microsoft.com/office/officeart/2018/5/layout/IconCircleLabelList"/>
    <dgm:cxn modelId="{D3ABA4D0-9C1B-4838-AB3A-81FB4F99B2E5}" type="presParOf" srcId="{AB2063B4-DEC4-4D64-B91E-F2FCE1803085}" destId="{B9CB12F4-ABDD-4387-A1F4-E797FDE9AE87}" srcOrd="3" destOrd="0" presId="urn:microsoft.com/office/officeart/2018/5/layout/IconCircleLabelList"/>
    <dgm:cxn modelId="{24DB8695-FA46-42A0-BBD9-9B1C30EEC5F4}" type="presParOf" srcId="{96066650-16C5-44DB-B2A9-D20508398E05}" destId="{672276A6-7D96-43FD-A80D-0E2A7AA39D3A}" srcOrd="3" destOrd="0" presId="urn:microsoft.com/office/officeart/2018/5/layout/IconCircleLabelList"/>
    <dgm:cxn modelId="{6DD5D060-7368-402D-9482-7B75A7C963D2}" type="presParOf" srcId="{96066650-16C5-44DB-B2A9-D20508398E05}" destId="{BF8DA911-6D59-4D4F-BE08-DC7D1B642168}" srcOrd="4" destOrd="0" presId="urn:microsoft.com/office/officeart/2018/5/layout/IconCircleLabelList"/>
    <dgm:cxn modelId="{237F72A6-9B75-4724-B4DC-323A475EE33E}" type="presParOf" srcId="{BF8DA911-6D59-4D4F-BE08-DC7D1B642168}" destId="{361E12BB-9142-425B-844B-6FF2700D416E}" srcOrd="0" destOrd="0" presId="urn:microsoft.com/office/officeart/2018/5/layout/IconCircleLabelList"/>
    <dgm:cxn modelId="{26348887-F182-46E8-9F90-DCF4CEC39A8A}" type="presParOf" srcId="{BF8DA911-6D59-4D4F-BE08-DC7D1B642168}" destId="{5DB86D69-708F-465F-82FA-7048FCC50538}" srcOrd="1" destOrd="0" presId="urn:microsoft.com/office/officeart/2018/5/layout/IconCircleLabelList"/>
    <dgm:cxn modelId="{F3A7780D-E49D-41A6-9569-DA88AB1DBB71}" type="presParOf" srcId="{BF8DA911-6D59-4D4F-BE08-DC7D1B642168}" destId="{0F4F757B-3A94-40D2-87E0-1656A2A44759}" srcOrd="2" destOrd="0" presId="urn:microsoft.com/office/officeart/2018/5/layout/IconCircleLabelList"/>
    <dgm:cxn modelId="{E4FA9469-B7B0-4356-A2D6-3DF513092E9C}" type="presParOf" srcId="{BF8DA911-6D59-4D4F-BE08-DC7D1B642168}" destId="{AC2FEAA9-A87A-4E1A-B4F7-F66999DB63CD}" srcOrd="3" destOrd="0" presId="urn:microsoft.com/office/officeart/2018/5/layout/IconCircleLabelList"/>
    <dgm:cxn modelId="{CCC063B5-C92F-415A-AD01-F11EC232ECBB}" type="presParOf" srcId="{96066650-16C5-44DB-B2A9-D20508398E05}" destId="{CCF9584C-C089-4176-A5BD-2B3351D4F055}" srcOrd="5" destOrd="0" presId="urn:microsoft.com/office/officeart/2018/5/layout/IconCircleLabelList"/>
    <dgm:cxn modelId="{5715C26C-AE5C-46CA-A4AD-770F4A74F012}" type="presParOf" srcId="{96066650-16C5-44DB-B2A9-D20508398E05}" destId="{663E4C71-90F3-4DB1-A3A4-65A9E9E60479}" srcOrd="6" destOrd="0" presId="urn:microsoft.com/office/officeart/2018/5/layout/IconCircleLabelList"/>
    <dgm:cxn modelId="{DFE9EFBA-AD7E-45D2-935F-506C120337FF}" type="presParOf" srcId="{663E4C71-90F3-4DB1-A3A4-65A9E9E60479}" destId="{B6D12CF7-BB50-4A90-8E84-2086905B64B6}" srcOrd="0" destOrd="0" presId="urn:microsoft.com/office/officeart/2018/5/layout/IconCircleLabelList"/>
    <dgm:cxn modelId="{3577901C-6E36-4BE0-AB97-609243AA2B8B}" type="presParOf" srcId="{663E4C71-90F3-4DB1-A3A4-65A9E9E60479}" destId="{7B94F263-5DB3-4D17-BCA7-AD432E5383B6}" srcOrd="1" destOrd="0" presId="urn:microsoft.com/office/officeart/2018/5/layout/IconCircleLabelList"/>
    <dgm:cxn modelId="{8FFDD298-DD48-4B43-9CEA-484258D5141A}" type="presParOf" srcId="{663E4C71-90F3-4DB1-A3A4-65A9E9E60479}" destId="{2EAF1C43-A84E-43FA-8B04-B709FB089E3A}" srcOrd="2" destOrd="0" presId="urn:microsoft.com/office/officeart/2018/5/layout/IconCircleLabelList"/>
    <dgm:cxn modelId="{3B94FEF2-D005-40E1-8453-3BB95E8D3E18}" type="presParOf" srcId="{663E4C71-90F3-4DB1-A3A4-65A9E9E60479}" destId="{A02FB6CA-3ED3-4E7A-BCB4-D93782B45152}" srcOrd="3" destOrd="0" presId="urn:microsoft.com/office/officeart/2018/5/layout/IconCircleLabelList"/>
    <dgm:cxn modelId="{FFC905B7-1B3B-4CA0-A39E-E0B9D2E843D4}" type="presParOf" srcId="{96066650-16C5-44DB-B2A9-D20508398E05}" destId="{D00BCCBF-4C9A-4D79-B533-4FC6D9190631}" srcOrd="7" destOrd="0" presId="urn:microsoft.com/office/officeart/2018/5/layout/IconCircleLabelList"/>
    <dgm:cxn modelId="{B6BFB43B-3A2F-4E38-A5BD-10F516852A98}" type="presParOf" srcId="{96066650-16C5-44DB-B2A9-D20508398E05}" destId="{359A735B-3B9D-4248-9614-CA21E87EF93B}" srcOrd="8" destOrd="0" presId="urn:microsoft.com/office/officeart/2018/5/layout/IconCircleLabelList"/>
    <dgm:cxn modelId="{4236AD15-0AC6-4CE1-BF27-6AE938BD90FA}" type="presParOf" srcId="{359A735B-3B9D-4248-9614-CA21E87EF93B}" destId="{BE6682EE-9684-4DC9-BF1F-EAE22E190162}" srcOrd="0" destOrd="0" presId="urn:microsoft.com/office/officeart/2018/5/layout/IconCircleLabelList"/>
    <dgm:cxn modelId="{CAD9389F-0550-469E-9276-4FE3158EF8C7}" type="presParOf" srcId="{359A735B-3B9D-4248-9614-CA21E87EF93B}" destId="{0E8DEE9A-0F25-4355-B323-8097190A5976}" srcOrd="1" destOrd="0" presId="urn:microsoft.com/office/officeart/2018/5/layout/IconCircleLabelList"/>
    <dgm:cxn modelId="{E90EEABE-8B28-4C0A-BAE4-3688CB83E1BE}" type="presParOf" srcId="{359A735B-3B9D-4248-9614-CA21E87EF93B}" destId="{1E89BDC2-A8EC-4C0F-A62C-29B6EDFBD8D1}" srcOrd="2" destOrd="0" presId="urn:microsoft.com/office/officeart/2018/5/layout/IconCircleLabelList"/>
    <dgm:cxn modelId="{AAAF67C3-FA27-4672-89F8-92C5130044D7}" type="presParOf" srcId="{359A735B-3B9D-4248-9614-CA21E87EF93B}" destId="{7A4C8B29-147A-40D7-B4F7-3C3423B4770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C71C3B5-09A7-4690-BF60-92794067E74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CBF0D8A-04BE-40A8-9B45-845D9CA82367}">
      <dgm:prSet/>
      <dgm:spPr/>
      <dgm:t>
        <a:bodyPr/>
        <a:lstStyle/>
        <a:p>
          <a:r>
            <a:rPr lang="en-GB"/>
            <a:t>Students often assume studying is just about effort, but research shows that </a:t>
          </a:r>
          <a:r>
            <a:rPr lang="en-GB" b="1"/>
            <a:t>self‑management</a:t>
          </a:r>
          <a:r>
            <a:rPr lang="en-GB"/>
            <a:t>, </a:t>
          </a:r>
          <a:r>
            <a:rPr lang="en-GB" b="1"/>
            <a:t>self‑regulation</a:t>
          </a:r>
          <a:r>
            <a:rPr lang="en-GB"/>
            <a:t>, and </a:t>
          </a:r>
          <a:r>
            <a:rPr lang="en-GB" b="1"/>
            <a:t>control. </a:t>
          </a:r>
          <a:endParaRPr lang="en-US"/>
        </a:p>
      </dgm:t>
    </dgm:pt>
    <dgm:pt modelId="{A414B8F8-74CD-46A9-B5B2-9CCBB41FFB80}" type="parTrans" cxnId="{1AF88E16-A08B-49D6-8BA7-87F78E32207C}">
      <dgm:prSet/>
      <dgm:spPr/>
      <dgm:t>
        <a:bodyPr/>
        <a:lstStyle/>
        <a:p>
          <a:endParaRPr lang="en-US"/>
        </a:p>
      </dgm:t>
    </dgm:pt>
    <dgm:pt modelId="{4701EBAD-E564-47DA-A0B7-738B7BA3800B}" type="sibTrans" cxnId="{1AF88E16-A08B-49D6-8BA7-87F78E32207C}">
      <dgm:prSet/>
      <dgm:spPr/>
      <dgm:t>
        <a:bodyPr/>
        <a:lstStyle/>
        <a:p>
          <a:endParaRPr lang="en-US"/>
        </a:p>
      </dgm:t>
    </dgm:pt>
    <dgm:pt modelId="{525F8BF4-1A7E-41C5-889D-4716580D1BE4}">
      <dgm:prSet/>
      <dgm:spPr/>
      <dgm:t>
        <a:bodyPr/>
        <a:lstStyle/>
        <a:p>
          <a:r>
            <a:rPr lang="en-GB"/>
            <a:t>Taking responsibility for your learning choices (studying independently, attending lectures, communicating, seeking support) </a:t>
          </a:r>
          <a:endParaRPr lang="en-US"/>
        </a:p>
      </dgm:t>
    </dgm:pt>
    <dgm:pt modelId="{226972D2-C495-4924-BBE8-7EFE55D77D98}" type="parTrans" cxnId="{6CE92682-7523-4B13-B44F-F3D512B1026F}">
      <dgm:prSet/>
      <dgm:spPr/>
      <dgm:t>
        <a:bodyPr/>
        <a:lstStyle/>
        <a:p>
          <a:endParaRPr lang="en-US"/>
        </a:p>
      </dgm:t>
    </dgm:pt>
    <dgm:pt modelId="{9CF0A651-6C1B-4C6D-A730-B3500979BCE2}" type="sibTrans" cxnId="{6CE92682-7523-4B13-B44F-F3D512B1026F}">
      <dgm:prSet/>
      <dgm:spPr/>
      <dgm:t>
        <a:bodyPr/>
        <a:lstStyle/>
        <a:p>
          <a:endParaRPr lang="en-US"/>
        </a:p>
      </dgm:t>
    </dgm:pt>
    <dgm:pt modelId="{830BFC34-8F64-410D-9C74-DCC7C6F2506D}">
      <dgm:prSet/>
      <dgm:spPr/>
      <dgm:t>
        <a:bodyPr/>
        <a:lstStyle/>
        <a:p>
          <a:r>
            <a:rPr lang="en-GB"/>
            <a:t>Being honest with yourself about effort and progress</a:t>
          </a:r>
          <a:endParaRPr lang="en-US"/>
        </a:p>
      </dgm:t>
    </dgm:pt>
    <dgm:pt modelId="{3934771C-524D-493B-A3F0-31FDB52DA0BA}" type="parTrans" cxnId="{AE6F3192-4A5C-4FD0-B946-C014AFF61806}">
      <dgm:prSet/>
      <dgm:spPr/>
      <dgm:t>
        <a:bodyPr/>
        <a:lstStyle/>
        <a:p>
          <a:endParaRPr lang="en-US"/>
        </a:p>
      </dgm:t>
    </dgm:pt>
    <dgm:pt modelId="{42DD3C10-93E8-4304-BE14-66D3523BDED1}" type="sibTrans" cxnId="{AE6F3192-4A5C-4FD0-B946-C014AFF61806}">
      <dgm:prSet/>
      <dgm:spPr/>
      <dgm:t>
        <a:bodyPr/>
        <a:lstStyle/>
        <a:p>
          <a:endParaRPr lang="en-US"/>
        </a:p>
      </dgm:t>
    </dgm:pt>
    <dgm:pt modelId="{8BE8383C-7DD3-4811-AC9A-7C1A2B6BA878}">
      <dgm:prSet/>
      <dgm:spPr/>
      <dgm:t>
        <a:bodyPr/>
        <a:lstStyle/>
        <a:p>
          <a:r>
            <a:rPr lang="en-GB"/>
            <a:t>Recognising that your actions—not  luck, not the lecturer—drive outcomes</a:t>
          </a:r>
          <a:endParaRPr lang="en-US"/>
        </a:p>
      </dgm:t>
    </dgm:pt>
    <dgm:pt modelId="{A95A4B57-8A87-46F4-A92E-1D2EC19A8E59}" type="parTrans" cxnId="{CC015091-77A7-45C5-AC6F-3E4503A1BC75}">
      <dgm:prSet/>
      <dgm:spPr/>
      <dgm:t>
        <a:bodyPr/>
        <a:lstStyle/>
        <a:p>
          <a:endParaRPr lang="en-US"/>
        </a:p>
      </dgm:t>
    </dgm:pt>
    <dgm:pt modelId="{8D268FF4-AE7F-4FB5-BE10-74FC16A35F3E}" type="sibTrans" cxnId="{CC015091-77A7-45C5-AC6F-3E4503A1BC75}">
      <dgm:prSet/>
      <dgm:spPr/>
      <dgm:t>
        <a:bodyPr/>
        <a:lstStyle/>
        <a:p>
          <a:endParaRPr lang="en-US"/>
        </a:p>
      </dgm:t>
    </dgm:pt>
    <dgm:pt modelId="{C93CF3A2-FD71-4E51-A901-1460D50125EE}" type="pres">
      <dgm:prSet presAssocID="{2C71C3B5-09A7-4690-BF60-92794067E746}" presName="root" presStyleCnt="0">
        <dgm:presLayoutVars>
          <dgm:dir/>
          <dgm:resizeHandles val="exact"/>
        </dgm:presLayoutVars>
      </dgm:prSet>
      <dgm:spPr/>
    </dgm:pt>
    <dgm:pt modelId="{3E9AF18C-3928-448F-8183-A1AEF9EB82A0}" type="pres">
      <dgm:prSet presAssocID="{BCBF0D8A-04BE-40A8-9B45-845D9CA82367}" presName="compNode" presStyleCnt="0"/>
      <dgm:spPr/>
    </dgm:pt>
    <dgm:pt modelId="{AD725E22-729B-4202-9A1C-DF2083C2D8BD}" type="pres">
      <dgm:prSet presAssocID="{BCBF0D8A-04BE-40A8-9B45-845D9CA82367}" presName="bgRect" presStyleLbl="bgShp" presStyleIdx="0" presStyleCnt="4"/>
      <dgm:spPr/>
    </dgm:pt>
    <dgm:pt modelId="{E74FD09C-10B4-4F74-B706-71DAD015874C}" type="pres">
      <dgm:prSet presAssocID="{BCBF0D8A-04BE-40A8-9B45-845D9CA8236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4BC93790-9DE5-45C7-B6D8-46A5571FBAC3}" type="pres">
      <dgm:prSet presAssocID="{BCBF0D8A-04BE-40A8-9B45-845D9CA82367}" presName="spaceRect" presStyleCnt="0"/>
      <dgm:spPr/>
    </dgm:pt>
    <dgm:pt modelId="{C58E9D88-0364-4E85-8554-75E10B1822EA}" type="pres">
      <dgm:prSet presAssocID="{BCBF0D8A-04BE-40A8-9B45-845D9CA82367}" presName="parTx" presStyleLbl="revTx" presStyleIdx="0" presStyleCnt="4">
        <dgm:presLayoutVars>
          <dgm:chMax val="0"/>
          <dgm:chPref val="0"/>
        </dgm:presLayoutVars>
      </dgm:prSet>
      <dgm:spPr/>
    </dgm:pt>
    <dgm:pt modelId="{E8D8AEDB-BCF2-4219-947B-EDD0C162478F}" type="pres">
      <dgm:prSet presAssocID="{4701EBAD-E564-47DA-A0B7-738B7BA3800B}" presName="sibTrans" presStyleCnt="0"/>
      <dgm:spPr/>
    </dgm:pt>
    <dgm:pt modelId="{2B13A2DF-4CBF-4D86-A05F-1B013CFC0D03}" type="pres">
      <dgm:prSet presAssocID="{525F8BF4-1A7E-41C5-889D-4716580D1BE4}" presName="compNode" presStyleCnt="0"/>
      <dgm:spPr/>
    </dgm:pt>
    <dgm:pt modelId="{D587D286-08AF-4E65-8CA4-445B383645E2}" type="pres">
      <dgm:prSet presAssocID="{525F8BF4-1A7E-41C5-889D-4716580D1BE4}" presName="bgRect" presStyleLbl="bgShp" presStyleIdx="1" presStyleCnt="4"/>
      <dgm:spPr/>
    </dgm:pt>
    <dgm:pt modelId="{41A24A70-A34B-4BD8-B112-157B42A7F757}" type="pres">
      <dgm:prSet presAssocID="{525F8BF4-1A7E-41C5-889D-4716580D1BE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E7B66D04-CB41-4B94-A731-D29382C79505}" type="pres">
      <dgm:prSet presAssocID="{525F8BF4-1A7E-41C5-889D-4716580D1BE4}" presName="spaceRect" presStyleCnt="0"/>
      <dgm:spPr/>
    </dgm:pt>
    <dgm:pt modelId="{FAEC3F69-C1DC-40FA-A154-F657E0BA15DB}" type="pres">
      <dgm:prSet presAssocID="{525F8BF4-1A7E-41C5-889D-4716580D1BE4}" presName="parTx" presStyleLbl="revTx" presStyleIdx="1" presStyleCnt="4">
        <dgm:presLayoutVars>
          <dgm:chMax val="0"/>
          <dgm:chPref val="0"/>
        </dgm:presLayoutVars>
      </dgm:prSet>
      <dgm:spPr/>
    </dgm:pt>
    <dgm:pt modelId="{C863CD2C-6E57-46AD-A8D1-4FAC62E566E5}" type="pres">
      <dgm:prSet presAssocID="{9CF0A651-6C1B-4C6D-A730-B3500979BCE2}" presName="sibTrans" presStyleCnt="0"/>
      <dgm:spPr/>
    </dgm:pt>
    <dgm:pt modelId="{17A93854-48C9-4CDE-8565-54CEFF817DEA}" type="pres">
      <dgm:prSet presAssocID="{830BFC34-8F64-410D-9C74-DCC7C6F2506D}" presName="compNode" presStyleCnt="0"/>
      <dgm:spPr/>
    </dgm:pt>
    <dgm:pt modelId="{EB95D376-356A-4F93-B4DE-07946746C578}" type="pres">
      <dgm:prSet presAssocID="{830BFC34-8F64-410D-9C74-DCC7C6F2506D}" presName="bgRect" presStyleLbl="bgShp" presStyleIdx="2" presStyleCnt="4"/>
      <dgm:spPr/>
    </dgm:pt>
    <dgm:pt modelId="{113FFC2F-C9C6-487F-B8E2-AABE857F3C73}" type="pres">
      <dgm:prSet presAssocID="{830BFC34-8F64-410D-9C74-DCC7C6F2506D}"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79D18DC3-5941-495C-A6D6-5A42BEA1D186}" type="pres">
      <dgm:prSet presAssocID="{830BFC34-8F64-410D-9C74-DCC7C6F2506D}" presName="spaceRect" presStyleCnt="0"/>
      <dgm:spPr/>
    </dgm:pt>
    <dgm:pt modelId="{7E170F8F-4B1F-4B4B-BFA8-4F0651BF4469}" type="pres">
      <dgm:prSet presAssocID="{830BFC34-8F64-410D-9C74-DCC7C6F2506D}" presName="parTx" presStyleLbl="revTx" presStyleIdx="2" presStyleCnt="4">
        <dgm:presLayoutVars>
          <dgm:chMax val="0"/>
          <dgm:chPref val="0"/>
        </dgm:presLayoutVars>
      </dgm:prSet>
      <dgm:spPr/>
    </dgm:pt>
    <dgm:pt modelId="{8D7E30C3-DE40-49E4-9FD3-FCA102D58DB6}" type="pres">
      <dgm:prSet presAssocID="{42DD3C10-93E8-4304-BE14-66D3523BDED1}" presName="sibTrans" presStyleCnt="0"/>
      <dgm:spPr/>
    </dgm:pt>
    <dgm:pt modelId="{FE1D400A-18C6-4F38-ADE6-7842AA8C4EB2}" type="pres">
      <dgm:prSet presAssocID="{8BE8383C-7DD3-4811-AC9A-7C1A2B6BA878}" presName="compNode" presStyleCnt="0"/>
      <dgm:spPr/>
    </dgm:pt>
    <dgm:pt modelId="{0DB36028-0DCF-455F-9EA3-F15B42E12C68}" type="pres">
      <dgm:prSet presAssocID="{8BE8383C-7DD3-4811-AC9A-7C1A2B6BA878}" presName="bgRect" presStyleLbl="bgShp" presStyleIdx="3" presStyleCnt="4"/>
      <dgm:spPr/>
    </dgm:pt>
    <dgm:pt modelId="{CEEB8A04-EC4A-4088-A7A7-A6AAAC258A73}" type="pres">
      <dgm:prSet presAssocID="{8BE8383C-7DD3-4811-AC9A-7C1A2B6BA87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E4CB73F3-CCB9-4EBC-968D-8CF24474D435}" type="pres">
      <dgm:prSet presAssocID="{8BE8383C-7DD3-4811-AC9A-7C1A2B6BA878}" presName="spaceRect" presStyleCnt="0"/>
      <dgm:spPr/>
    </dgm:pt>
    <dgm:pt modelId="{1B7116F8-588B-48FC-9ADA-D043BF235878}" type="pres">
      <dgm:prSet presAssocID="{8BE8383C-7DD3-4811-AC9A-7C1A2B6BA878}" presName="parTx" presStyleLbl="revTx" presStyleIdx="3" presStyleCnt="4">
        <dgm:presLayoutVars>
          <dgm:chMax val="0"/>
          <dgm:chPref val="0"/>
        </dgm:presLayoutVars>
      </dgm:prSet>
      <dgm:spPr/>
    </dgm:pt>
  </dgm:ptLst>
  <dgm:cxnLst>
    <dgm:cxn modelId="{1AF88E16-A08B-49D6-8BA7-87F78E32207C}" srcId="{2C71C3B5-09A7-4690-BF60-92794067E746}" destId="{BCBF0D8A-04BE-40A8-9B45-845D9CA82367}" srcOrd="0" destOrd="0" parTransId="{A414B8F8-74CD-46A9-B5B2-9CCBB41FFB80}" sibTransId="{4701EBAD-E564-47DA-A0B7-738B7BA3800B}"/>
    <dgm:cxn modelId="{D1408548-B22E-413D-82D0-5DD3A829F1FD}" type="presOf" srcId="{525F8BF4-1A7E-41C5-889D-4716580D1BE4}" destId="{FAEC3F69-C1DC-40FA-A154-F657E0BA15DB}" srcOrd="0" destOrd="0" presId="urn:microsoft.com/office/officeart/2018/2/layout/IconVerticalSolidList"/>
    <dgm:cxn modelId="{6CE92682-7523-4B13-B44F-F3D512B1026F}" srcId="{2C71C3B5-09A7-4690-BF60-92794067E746}" destId="{525F8BF4-1A7E-41C5-889D-4716580D1BE4}" srcOrd="1" destOrd="0" parTransId="{226972D2-C495-4924-BBE8-7EFE55D77D98}" sibTransId="{9CF0A651-6C1B-4C6D-A730-B3500979BCE2}"/>
    <dgm:cxn modelId="{CC015091-77A7-45C5-AC6F-3E4503A1BC75}" srcId="{2C71C3B5-09A7-4690-BF60-92794067E746}" destId="{8BE8383C-7DD3-4811-AC9A-7C1A2B6BA878}" srcOrd="3" destOrd="0" parTransId="{A95A4B57-8A87-46F4-A92E-1D2EC19A8E59}" sibTransId="{8D268FF4-AE7F-4FB5-BE10-74FC16A35F3E}"/>
    <dgm:cxn modelId="{AE6F3192-4A5C-4FD0-B946-C014AFF61806}" srcId="{2C71C3B5-09A7-4690-BF60-92794067E746}" destId="{830BFC34-8F64-410D-9C74-DCC7C6F2506D}" srcOrd="2" destOrd="0" parTransId="{3934771C-524D-493B-A3F0-31FDB52DA0BA}" sibTransId="{42DD3C10-93E8-4304-BE14-66D3523BDED1}"/>
    <dgm:cxn modelId="{838EB497-A950-473B-AA2E-262FBF601303}" type="presOf" srcId="{830BFC34-8F64-410D-9C74-DCC7C6F2506D}" destId="{7E170F8F-4B1F-4B4B-BFA8-4F0651BF4469}" srcOrd="0" destOrd="0" presId="urn:microsoft.com/office/officeart/2018/2/layout/IconVerticalSolidList"/>
    <dgm:cxn modelId="{A45914AE-F563-46DF-BB00-BD591485ABC9}" type="presOf" srcId="{2C71C3B5-09A7-4690-BF60-92794067E746}" destId="{C93CF3A2-FD71-4E51-A901-1460D50125EE}" srcOrd="0" destOrd="0" presId="urn:microsoft.com/office/officeart/2018/2/layout/IconVerticalSolidList"/>
    <dgm:cxn modelId="{673827E5-F7B9-40E1-9FE2-4738A73EC55F}" type="presOf" srcId="{8BE8383C-7DD3-4811-AC9A-7C1A2B6BA878}" destId="{1B7116F8-588B-48FC-9ADA-D043BF235878}" srcOrd="0" destOrd="0" presId="urn:microsoft.com/office/officeart/2018/2/layout/IconVerticalSolidList"/>
    <dgm:cxn modelId="{06C508F6-AFDC-4D48-9696-6BC7B43F5931}" type="presOf" srcId="{BCBF0D8A-04BE-40A8-9B45-845D9CA82367}" destId="{C58E9D88-0364-4E85-8554-75E10B1822EA}" srcOrd="0" destOrd="0" presId="urn:microsoft.com/office/officeart/2018/2/layout/IconVerticalSolidList"/>
    <dgm:cxn modelId="{8209CA1A-80D6-464A-9855-142839F1C96E}" type="presParOf" srcId="{C93CF3A2-FD71-4E51-A901-1460D50125EE}" destId="{3E9AF18C-3928-448F-8183-A1AEF9EB82A0}" srcOrd="0" destOrd="0" presId="urn:microsoft.com/office/officeart/2018/2/layout/IconVerticalSolidList"/>
    <dgm:cxn modelId="{5952899E-817E-457B-913C-AD96570268A1}" type="presParOf" srcId="{3E9AF18C-3928-448F-8183-A1AEF9EB82A0}" destId="{AD725E22-729B-4202-9A1C-DF2083C2D8BD}" srcOrd="0" destOrd="0" presId="urn:microsoft.com/office/officeart/2018/2/layout/IconVerticalSolidList"/>
    <dgm:cxn modelId="{D589261F-0AA0-4B1B-A60D-DCC1FDA7D6E6}" type="presParOf" srcId="{3E9AF18C-3928-448F-8183-A1AEF9EB82A0}" destId="{E74FD09C-10B4-4F74-B706-71DAD015874C}" srcOrd="1" destOrd="0" presId="urn:microsoft.com/office/officeart/2018/2/layout/IconVerticalSolidList"/>
    <dgm:cxn modelId="{7E4B781B-0394-4F51-ADF1-7A245C9D0C7D}" type="presParOf" srcId="{3E9AF18C-3928-448F-8183-A1AEF9EB82A0}" destId="{4BC93790-9DE5-45C7-B6D8-46A5571FBAC3}" srcOrd="2" destOrd="0" presId="urn:microsoft.com/office/officeart/2018/2/layout/IconVerticalSolidList"/>
    <dgm:cxn modelId="{7280E845-C0EF-4E50-8A50-1D66445D50DD}" type="presParOf" srcId="{3E9AF18C-3928-448F-8183-A1AEF9EB82A0}" destId="{C58E9D88-0364-4E85-8554-75E10B1822EA}" srcOrd="3" destOrd="0" presId="urn:microsoft.com/office/officeart/2018/2/layout/IconVerticalSolidList"/>
    <dgm:cxn modelId="{4071206B-828F-4E6A-A885-76A5E1C3B34F}" type="presParOf" srcId="{C93CF3A2-FD71-4E51-A901-1460D50125EE}" destId="{E8D8AEDB-BCF2-4219-947B-EDD0C162478F}" srcOrd="1" destOrd="0" presId="urn:microsoft.com/office/officeart/2018/2/layout/IconVerticalSolidList"/>
    <dgm:cxn modelId="{05013144-7132-4BDF-8AC1-061C4D2DA974}" type="presParOf" srcId="{C93CF3A2-FD71-4E51-A901-1460D50125EE}" destId="{2B13A2DF-4CBF-4D86-A05F-1B013CFC0D03}" srcOrd="2" destOrd="0" presId="urn:microsoft.com/office/officeart/2018/2/layout/IconVerticalSolidList"/>
    <dgm:cxn modelId="{AC1B5499-9764-4014-AD04-03F3FE91082D}" type="presParOf" srcId="{2B13A2DF-4CBF-4D86-A05F-1B013CFC0D03}" destId="{D587D286-08AF-4E65-8CA4-445B383645E2}" srcOrd="0" destOrd="0" presId="urn:microsoft.com/office/officeart/2018/2/layout/IconVerticalSolidList"/>
    <dgm:cxn modelId="{0A158151-B976-4A86-B7AC-0B89016D8600}" type="presParOf" srcId="{2B13A2DF-4CBF-4D86-A05F-1B013CFC0D03}" destId="{41A24A70-A34B-4BD8-B112-157B42A7F757}" srcOrd="1" destOrd="0" presId="urn:microsoft.com/office/officeart/2018/2/layout/IconVerticalSolidList"/>
    <dgm:cxn modelId="{A8A15BF8-7A8C-4D9D-9D2B-E8018B7AB8B4}" type="presParOf" srcId="{2B13A2DF-4CBF-4D86-A05F-1B013CFC0D03}" destId="{E7B66D04-CB41-4B94-A731-D29382C79505}" srcOrd="2" destOrd="0" presId="urn:microsoft.com/office/officeart/2018/2/layout/IconVerticalSolidList"/>
    <dgm:cxn modelId="{C44C833F-6457-410D-980D-3F1749265F69}" type="presParOf" srcId="{2B13A2DF-4CBF-4D86-A05F-1B013CFC0D03}" destId="{FAEC3F69-C1DC-40FA-A154-F657E0BA15DB}" srcOrd="3" destOrd="0" presId="urn:microsoft.com/office/officeart/2018/2/layout/IconVerticalSolidList"/>
    <dgm:cxn modelId="{A6B58D6F-46C8-4145-957A-3678191872B2}" type="presParOf" srcId="{C93CF3A2-FD71-4E51-A901-1460D50125EE}" destId="{C863CD2C-6E57-46AD-A8D1-4FAC62E566E5}" srcOrd="3" destOrd="0" presId="urn:microsoft.com/office/officeart/2018/2/layout/IconVerticalSolidList"/>
    <dgm:cxn modelId="{8CB652AB-F212-4556-BEFA-0C53C1C2196E}" type="presParOf" srcId="{C93CF3A2-FD71-4E51-A901-1460D50125EE}" destId="{17A93854-48C9-4CDE-8565-54CEFF817DEA}" srcOrd="4" destOrd="0" presId="urn:microsoft.com/office/officeart/2018/2/layout/IconVerticalSolidList"/>
    <dgm:cxn modelId="{BC3CA259-B117-464F-BAEC-BDE6FFB2F8D1}" type="presParOf" srcId="{17A93854-48C9-4CDE-8565-54CEFF817DEA}" destId="{EB95D376-356A-4F93-B4DE-07946746C578}" srcOrd="0" destOrd="0" presId="urn:microsoft.com/office/officeart/2018/2/layout/IconVerticalSolidList"/>
    <dgm:cxn modelId="{EB6E8391-828D-42CD-A7CC-E9AFE7C9E13E}" type="presParOf" srcId="{17A93854-48C9-4CDE-8565-54CEFF817DEA}" destId="{113FFC2F-C9C6-487F-B8E2-AABE857F3C73}" srcOrd="1" destOrd="0" presId="urn:microsoft.com/office/officeart/2018/2/layout/IconVerticalSolidList"/>
    <dgm:cxn modelId="{97A50A95-9AB9-486E-B331-C89AC7FB9686}" type="presParOf" srcId="{17A93854-48C9-4CDE-8565-54CEFF817DEA}" destId="{79D18DC3-5941-495C-A6D6-5A42BEA1D186}" srcOrd="2" destOrd="0" presId="urn:microsoft.com/office/officeart/2018/2/layout/IconVerticalSolidList"/>
    <dgm:cxn modelId="{56FBDEAE-0F52-466B-8B27-2084122D1F67}" type="presParOf" srcId="{17A93854-48C9-4CDE-8565-54CEFF817DEA}" destId="{7E170F8F-4B1F-4B4B-BFA8-4F0651BF4469}" srcOrd="3" destOrd="0" presId="urn:microsoft.com/office/officeart/2018/2/layout/IconVerticalSolidList"/>
    <dgm:cxn modelId="{1CFCD524-2C6D-47E3-B30A-4E678EE653C0}" type="presParOf" srcId="{C93CF3A2-FD71-4E51-A901-1460D50125EE}" destId="{8D7E30C3-DE40-49E4-9FD3-FCA102D58DB6}" srcOrd="5" destOrd="0" presId="urn:microsoft.com/office/officeart/2018/2/layout/IconVerticalSolidList"/>
    <dgm:cxn modelId="{0D0204BB-93C3-4739-8EFA-6A120B1DF8C3}" type="presParOf" srcId="{C93CF3A2-FD71-4E51-A901-1460D50125EE}" destId="{FE1D400A-18C6-4F38-ADE6-7842AA8C4EB2}" srcOrd="6" destOrd="0" presId="urn:microsoft.com/office/officeart/2018/2/layout/IconVerticalSolidList"/>
    <dgm:cxn modelId="{7B747DE5-3624-4407-851A-EC0CAADC6E74}" type="presParOf" srcId="{FE1D400A-18C6-4F38-ADE6-7842AA8C4EB2}" destId="{0DB36028-0DCF-455F-9EA3-F15B42E12C68}" srcOrd="0" destOrd="0" presId="urn:microsoft.com/office/officeart/2018/2/layout/IconVerticalSolidList"/>
    <dgm:cxn modelId="{C82B6596-9729-4E7B-AE82-C7A46D27910C}" type="presParOf" srcId="{FE1D400A-18C6-4F38-ADE6-7842AA8C4EB2}" destId="{CEEB8A04-EC4A-4088-A7A7-A6AAAC258A73}" srcOrd="1" destOrd="0" presId="urn:microsoft.com/office/officeart/2018/2/layout/IconVerticalSolidList"/>
    <dgm:cxn modelId="{BC9543D3-9C46-44E1-8DF8-375D33EDEA4D}" type="presParOf" srcId="{FE1D400A-18C6-4F38-ADE6-7842AA8C4EB2}" destId="{E4CB73F3-CCB9-4EBC-968D-8CF24474D435}" srcOrd="2" destOrd="0" presId="urn:microsoft.com/office/officeart/2018/2/layout/IconVerticalSolidList"/>
    <dgm:cxn modelId="{8E968330-1CAB-4C8D-93DD-4410D740C044}" type="presParOf" srcId="{FE1D400A-18C6-4F38-ADE6-7842AA8C4EB2}" destId="{1B7116F8-588B-48FC-9ADA-D043BF23587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CE7C15E-5E1E-4368-A2F8-C5A149F0A34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8E60A3D-5AC4-4561-89C7-10EEE524492F}">
      <dgm:prSet/>
      <dgm:spPr/>
      <dgm:t>
        <a:bodyPr/>
        <a:lstStyle/>
        <a:p>
          <a:r>
            <a:rPr lang="en-GB"/>
            <a:t>Attending lectures (missing one may result in falling behind quickly)</a:t>
          </a:r>
          <a:endParaRPr lang="en-US"/>
        </a:p>
      </dgm:t>
    </dgm:pt>
    <dgm:pt modelId="{920D6157-DDDB-456E-A1DF-743B19CF610A}" type="parTrans" cxnId="{11600A2F-5884-4C5F-BA38-0F409299C14F}">
      <dgm:prSet/>
      <dgm:spPr/>
      <dgm:t>
        <a:bodyPr/>
        <a:lstStyle/>
        <a:p>
          <a:endParaRPr lang="en-US"/>
        </a:p>
      </dgm:t>
    </dgm:pt>
    <dgm:pt modelId="{A0A3C8C3-DC66-4EB3-BEC7-3B2107BE0582}" type="sibTrans" cxnId="{11600A2F-5884-4C5F-BA38-0F409299C14F}">
      <dgm:prSet/>
      <dgm:spPr/>
      <dgm:t>
        <a:bodyPr/>
        <a:lstStyle/>
        <a:p>
          <a:endParaRPr lang="en-US"/>
        </a:p>
      </dgm:t>
    </dgm:pt>
    <dgm:pt modelId="{8AF3F2D1-4AA2-4DA6-A74C-8F6212DF3605}">
      <dgm:prSet/>
      <dgm:spPr/>
      <dgm:t>
        <a:bodyPr/>
        <a:lstStyle/>
        <a:p>
          <a:r>
            <a:rPr lang="en-GB"/>
            <a:t>Having all the equipment you need (Laptop/Computer, notepad, pens) to study effectively </a:t>
          </a:r>
          <a:endParaRPr lang="en-US"/>
        </a:p>
      </dgm:t>
    </dgm:pt>
    <dgm:pt modelId="{189E5062-0E6A-42B6-AD2D-B6F25D425186}" type="parTrans" cxnId="{B86358F1-7C6B-48D5-9D2B-EC18F64E6238}">
      <dgm:prSet/>
      <dgm:spPr/>
      <dgm:t>
        <a:bodyPr/>
        <a:lstStyle/>
        <a:p>
          <a:endParaRPr lang="en-US"/>
        </a:p>
      </dgm:t>
    </dgm:pt>
    <dgm:pt modelId="{3FBC8BDF-2A38-4D65-9E84-3D9D1026ED6D}" type="sibTrans" cxnId="{B86358F1-7C6B-48D5-9D2B-EC18F64E6238}">
      <dgm:prSet/>
      <dgm:spPr/>
      <dgm:t>
        <a:bodyPr/>
        <a:lstStyle/>
        <a:p>
          <a:endParaRPr lang="en-US"/>
        </a:p>
      </dgm:t>
    </dgm:pt>
    <dgm:pt modelId="{69E7D848-180F-424B-B3A1-431E84E88BE1}">
      <dgm:prSet/>
      <dgm:spPr/>
      <dgm:t>
        <a:bodyPr/>
        <a:lstStyle/>
        <a:p>
          <a:r>
            <a:rPr lang="en-GB"/>
            <a:t>Participate in all in-class activities </a:t>
          </a:r>
          <a:endParaRPr lang="en-US"/>
        </a:p>
      </dgm:t>
    </dgm:pt>
    <dgm:pt modelId="{3D4D8191-1988-49FE-A9DA-C829A888B948}" type="parTrans" cxnId="{C41A46EB-E6F4-4B00-8AA6-1AA29BE565C8}">
      <dgm:prSet/>
      <dgm:spPr/>
      <dgm:t>
        <a:bodyPr/>
        <a:lstStyle/>
        <a:p>
          <a:endParaRPr lang="en-US"/>
        </a:p>
      </dgm:t>
    </dgm:pt>
    <dgm:pt modelId="{DA864EAF-8046-49BC-BC87-504C83A8097C}" type="sibTrans" cxnId="{C41A46EB-E6F4-4B00-8AA6-1AA29BE565C8}">
      <dgm:prSet/>
      <dgm:spPr/>
      <dgm:t>
        <a:bodyPr/>
        <a:lstStyle/>
        <a:p>
          <a:endParaRPr lang="en-US"/>
        </a:p>
      </dgm:t>
    </dgm:pt>
    <dgm:pt modelId="{049DAC8D-9EAE-486B-8A31-CDD2CF26978B}">
      <dgm:prSet/>
      <dgm:spPr/>
      <dgm:t>
        <a:bodyPr/>
        <a:lstStyle/>
        <a:p>
          <a:r>
            <a:rPr lang="en-GB"/>
            <a:t>Practice skills and study outside of lecture (this is a full-time course!)</a:t>
          </a:r>
          <a:endParaRPr lang="en-US"/>
        </a:p>
      </dgm:t>
    </dgm:pt>
    <dgm:pt modelId="{4FC6C742-12D1-406F-9246-2FFEA514177C}" type="parTrans" cxnId="{10960072-3A6E-4B6C-B199-227474F523CF}">
      <dgm:prSet/>
      <dgm:spPr/>
      <dgm:t>
        <a:bodyPr/>
        <a:lstStyle/>
        <a:p>
          <a:endParaRPr lang="en-US"/>
        </a:p>
      </dgm:t>
    </dgm:pt>
    <dgm:pt modelId="{E7A2D839-F112-4F8F-8524-FF3AC7787DBE}" type="sibTrans" cxnId="{10960072-3A6E-4B6C-B199-227474F523CF}">
      <dgm:prSet/>
      <dgm:spPr/>
      <dgm:t>
        <a:bodyPr/>
        <a:lstStyle/>
        <a:p>
          <a:endParaRPr lang="en-US"/>
        </a:p>
      </dgm:t>
    </dgm:pt>
    <dgm:pt modelId="{6C51A96E-CA8D-4508-95BE-D897644BDDC6}">
      <dgm:prSet/>
      <dgm:spPr/>
      <dgm:t>
        <a:bodyPr/>
        <a:lstStyle/>
        <a:p>
          <a:r>
            <a:rPr lang="en-GB"/>
            <a:t>Review and engaged with all materials on the module pages</a:t>
          </a:r>
          <a:endParaRPr lang="en-US"/>
        </a:p>
      </dgm:t>
    </dgm:pt>
    <dgm:pt modelId="{B6CBC7B9-280B-4712-910D-340209E400C1}" type="parTrans" cxnId="{77DAC647-6AA6-4EC8-BB32-966E709319A8}">
      <dgm:prSet/>
      <dgm:spPr/>
      <dgm:t>
        <a:bodyPr/>
        <a:lstStyle/>
        <a:p>
          <a:endParaRPr lang="en-US"/>
        </a:p>
      </dgm:t>
    </dgm:pt>
    <dgm:pt modelId="{3F6B49B3-9A13-4DBC-AD84-C597DC553016}" type="sibTrans" cxnId="{77DAC647-6AA6-4EC8-BB32-966E709319A8}">
      <dgm:prSet/>
      <dgm:spPr/>
      <dgm:t>
        <a:bodyPr/>
        <a:lstStyle/>
        <a:p>
          <a:endParaRPr lang="en-US"/>
        </a:p>
      </dgm:t>
    </dgm:pt>
    <dgm:pt modelId="{06B0D013-CD38-4C8B-AD39-8E9FFE3E47F9}">
      <dgm:prSet/>
      <dgm:spPr/>
      <dgm:t>
        <a:bodyPr/>
        <a:lstStyle/>
        <a:p>
          <a:r>
            <a:rPr lang="en-GB"/>
            <a:t>Tracking your progress honestly (no-deception)</a:t>
          </a:r>
          <a:endParaRPr lang="en-US"/>
        </a:p>
      </dgm:t>
    </dgm:pt>
    <dgm:pt modelId="{6FFB69A8-5D3B-468B-93D1-27244D230AB6}" type="parTrans" cxnId="{9393A320-FBE1-4191-8230-760E85A09973}">
      <dgm:prSet/>
      <dgm:spPr/>
      <dgm:t>
        <a:bodyPr/>
        <a:lstStyle/>
        <a:p>
          <a:endParaRPr lang="en-US"/>
        </a:p>
      </dgm:t>
    </dgm:pt>
    <dgm:pt modelId="{4D287D2D-EC22-4088-AB8B-6AC6FC112ADE}" type="sibTrans" cxnId="{9393A320-FBE1-4191-8230-760E85A09973}">
      <dgm:prSet/>
      <dgm:spPr/>
      <dgm:t>
        <a:bodyPr/>
        <a:lstStyle/>
        <a:p>
          <a:endParaRPr lang="en-US"/>
        </a:p>
      </dgm:t>
    </dgm:pt>
    <dgm:pt modelId="{0B64492E-E616-41A5-9FDF-3090F2AE4710}">
      <dgm:prSet/>
      <dgm:spPr/>
      <dgm:t>
        <a:bodyPr/>
        <a:lstStyle/>
        <a:p>
          <a:r>
            <a:rPr lang="en-GB"/>
            <a:t>Communicating with lecturer’s and student services</a:t>
          </a:r>
          <a:endParaRPr lang="en-US"/>
        </a:p>
      </dgm:t>
    </dgm:pt>
    <dgm:pt modelId="{EA19B02A-9222-47B7-AB3C-D8D4D791FBDA}" type="parTrans" cxnId="{FCB142AD-47F9-4F0D-A07D-825414A38A97}">
      <dgm:prSet/>
      <dgm:spPr/>
      <dgm:t>
        <a:bodyPr/>
        <a:lstStyle/>
        <a:p>
          <a:endParaRPr lang="en-US"/>
        </a:p>
      </dgm:t>
    </dgm:pt>
    <dgm:pt modelId="{880684BC-11CA-4669-9DD2-37201BEA3F98}" type="sibTrans" cxnId="{FCB142AD-47F9-4F0D-A07D-825414A38A97}">
      <dgm:prSet/>
      <dgm:spPr/>
      <dgm:t>
        <a:bodyPr/>
        <a:lstStyle/>
        <a:p>
          <a:endParaRPr lang="en-US"/>
        </a:p>
      </dgm:t>
    </dgm:pt>
    <dgm:pt modelId="{F8F1579E-5118-45FE-8A1A-26CA7C95B1C7}">
      <dgm:prSet/>
      <dgm:spPr/>
      <dgm:t>
        <a:bodyPr/>
        <a:lstStyle/>
        <a:p>
          <a:r>
            <a:rPr lang="en-GB"/>
            <a:t>Seeking support outside of lecture time (student success, study skills and peer mentors) </a:t>
          </a:r>
          <a:endParaRPr lang="en-US"/>
        </a:p>
      </dgm:t>
    </dgm:pt>
    <dgm:pt modelId="{DE7370E6-DB4A-4A72-8D14-F46CBEBADE09}" type="parTrans" cxnId="{A7673516-9642-44D3-8BAE-D1BECA75E4CF}">
      <dgm:prSet/>
      <dgm:spPr/>
      <dgm:t>
        <a:bodyPr/>
        <a:lstStyle/>
        <a:p>
          <a:endParaRPr lang="en-US"/>
        </a:p>
      </dgm:t>
    </dgm:pt>
    <dgm:pt modelId="{96DEEEBF-58AC-419B-B7F6-2719E24BBC52}" type="sibTrans" cxnId="{A7673516-9642-44D3-8BAE-D1BECA75E4CF}">
      <dgm:prSet/>
      <dgm:spPr/>
      <dgm:t>
        <a:bodyPr/>
        <a:lstStyle/>
        <a:p>
          <a:endParaRPr lang="en-US"/>
        </a:p>
      </dgm:t>
    </dgm:pt>
    <dgm:pt modelId="{C180E4F4-DE9E-43F5-B221-C29AF653B142}">
      <dgm:prSet/>
      <dgm:spPr/>
      <dgm:t>
        <a:bodyPr/>
        <a:lstStyle/>
        <a:p>
          <a:r>
            <a:rPr lang="en-GB"/>
            <a:t>Reflect on performance, monitor, and evaluate your experiences</a:t>
          </a:r>
          <a:endParaRPr lang="en-US"/>
        </a:p>
      </dgm:t>
    </dgm:pt>
    <dgm:pt modelId="{51942C5D-6566-4ABB-B442-E98071381C0B}" type="parTrans" cxnId="{CD3C1040-16DB-4959-9A10-0C9B1A498A3B}">
      <dgm:prSet/>
      <dgm:spPr/>
      <dgm:t>
        <a:bodyPr/>
        <a:lstStyle/>
        <a:p>
          <a:endParaRPr lang="en-US"/>
        </a:p>
      </dgm:t>
    </dgm:pt>
    <dgm:pt modelId="{AE99B914-CC40-423B-B02B-AAA7C8B5CAF9}" type="sibTrans" cxnId="{CD3C1040-16DB-4959-9A10-0C9B1A498A3B}">
      <dgm:prSet/>
      <dgm:spPr/>
      <dgm:t>
        <a:bodyPr/>
        <a:lstStyle/>
        <a:p>
          <a:endParaRPr lang="en-US"/>
        </a:p>
      </dgm:t>
    </dgm:pt>
    <dgm:pt modelId="{7EE164C0-5C5E-474D-A0B9-F4C5D694DBBE}" type="pres">
      <dgm:prSet presAssocID="{ECE7C15E-5E1E-4368-A2F8-C5A149F0A346}" presName="linear" presStyleCnt="0">
        <dgm:presLayoutVars>
          <dgm:animLvl val="lvl"/>
          <dgm:resizeHandles val="exact"/>
        </dgm:presLayoutVars>
      </dgm:prSet>
      <dgm:spPr/>
    </dgm:pt>
    <dgm:pt modelId="{91E012DE-D001-47A9-9597-3989814A94F8}" type="pres">
      <dgm:prSet presAssocID="{78E60A3D-5AC4-4561-89C7-10EEE524492F}" presName="parentText" presStyleLbl="node1" presStyleIdx="0" presStyleCnt="9">
        <dgm:presLayoutVars>
          <dgm:chMax val="0"/>
          <dgm:bulletEnabled val="1"/>
        </dgm:presLayoutVars>
      </dgm:prSet>
      <dgm:spPr/>
    </dgm:pt>
    <dgm:pt modelId="{E0C99D90-48E7-4C33-8D36-4E9658C981A4}" type="pres">
      <dgm:prSet presAssocID="{A0A3C8C3-DC66-4EB3-BEC7-3B2107BE0582}" presName="spacer" presStyleCnt="0"/>
      <dgm:spPr/>
    </dgm:pt>
    <dgm:pt modelId="{4930C57A-8005-41B3-97FE-C1C5DA08B70D}" type="pres">
      <dgm:prSet presAssocID="{8AF3F2D1-4AA2-4DA6-A74C-8F6212DF3605}" presName="parentText" presStyleLbl="node1" presStyleIdx="1" presStyleCnt="9">
        <dgm:presLayoutVars>
          <dgm:chMax val="0"/>
          <dgm:bulletEnabled val="1"/>
        </dgm:presLayoutVars>
      </dgm:prSet>
      <dgm:spPr/>
    </dgm:pt>
    <dgm:pt modelId="{E19F127C-D671-44CF-B900-717265C4C461}" type="pres">
      <dgm:prSet presAssocID="{3FBC8BDF-2A38-4D65-9E84-3D9D1026ED6D}" presName="spacer" presStyleCnt="0"/>
      <dgm:spPr/>
    </dgm:pt>
    <dgm:pt modelId="{A10427B7-7A03-4C2A-B6D8-73C427C6E849}" type="pres">
      <dgm:prSet presAssocID="{69E7D848-180F-424B-B3A1-431E84E88BE1}" presName="parentText" presStyleLbl="node1" presStyleIdx="2" presStyleCnt="9">
        <dgm:presLayoutVars>
          <dgm:chMax val="0"/>
          <dgm:bulletEnabled val="1"/>
        </dgm:presLayoutVars>
      </dgm:prSet>
      <dgm:spPr/>
    </dgm:pt>
    <dgm:pt modelId="{0CCF3CB7-811F-4ABE-871A-1A4C5D4D6022}" type="pres">
      <dgm:prSet presAssocID="{DA864EAF-8046-49BC-BC87-504C83A8097C}" presName="spacer" presStyleCnt="0"/>
      <dgm:spPr/>
    </dgm:pt>
    <dgm:pt modelId="{78B7F168-DB01-41A3-859E-C7660E14E511}" type="pres">
      <dgm:prSet presAssocID="{049DAC8D-9EAE-486B-8A31-CDD2CF26978B}" presName="parentText" presStyleLbl="node1" presStyleIdx="3" presStyleCnt="9">
        <dgm:presLayoutVars>
          <dgm:chMax val="0"/>
          <dgm:bulletEnabled val="1"/>
        </dgm:presLayoutVars>
      </dgm:prSet>
      <dgm:spPr/>
    </dgm:pt>
    <dgm:pt modelId="{2193D8D5-4CE3-4B6D-AA81-688358BBC170}" type="pres">
      <dgm:prSet presAssocID="{E7A2D839-F112-4F8F-8524-FF3AC7787DBE}" presName="spacer" presStyleCnt="0"/>
      <dgm:spPr/>
    </dgm:pt>
    <dgm:pt modelId="{2EF7D205-6188-4F54-A90D-BD4F6946331D}" type="pres">
      <dgm:prSet presAssocID="{6C51A96E-CA8D-4508-95BE-D897644BDDC6}" presName="parentText" presStyleLbl="node1" presStyleIdx="4" presStyleCnt="9">
        <dgm:presLayoutVars>
          <dgm:chMax val="0"/>
          <dgm:bulletEnabled val="1"/>
        </dgm:presLayoutVars>
      </dgm:prSet>
      <dgm:spPr/>
    </dgm:pt>
    <dgm:pt modelId="{2E4377A9-F3FD-4EEF-888F-AB663C199EBA}" type="pres">
      <dgm:prSet presAssocID="{3F6B49B3-9A13-4DBC-AD84-C597DC553016}" presName="spacer" presStyleCnt="0"/>
      <dgm:spPr/>
    </dgm:pt>
    <dgm:pt modelId="{BDA12515-EA07-4E5B-B56D-47207C9B5C7C}" type="pres">
      <dgm:prSet presAssocID="{06B0D013-CD38-4C8B-AD39-8E9FFE3E47F9}" presName="parentText" presStyleLbl="node1" presStyleIdx="5" presStyleCnt="9">
        <dgm:presLayoutVars>
          <dgm:chMax val="0"/>
          <dgm:bulletEnabled val="1"/>
        </dgm:presLayoutVars>
      </dgm:prSet>
      <dgm:spPr/>
    </dgm:pt>
    <dgm:pt modelId="{4A28080A-12E2-440F-B1FB-DC911940EC4F}" type="pres">
      <dgm:prSet presAssocID="{4D287D2D-EC22-4088-AB8B-6AC6FC112ADE}" presName="spacer" presStyleCnt="0"/>
      <dgm:spPr/>
    </dgm:pt>
    <dgm:pt modelId="{15CA54AA-5C08-4477-A38F-0DF2F0D1EB87}" type="pres">
      <dgm:prSet presAssocID="{0B64492E-E616-41A5-9FDF-3090F2AE4710}" presName="parentText" presStyleLbl="node1" presStyleIdx="6" presStyleCnt="9">
        <dgm:presLayoutVars>
          <dgm:chMax val="0"/>
          <dgm:bulletEnabled val="1"/>
        </dgm:presLayoutVars>
      </dgm:prSet>
      <dgm:spPr/>
    </dgm:pt>
    <dgm:pt modelId="{68B2AC05-BADB-48EF-BE5D-4E846A6F7AAF}" type="pres">
      <dgm:prSet presAssocID="{880684BC-11CA-4669-9DD2-37201BEA3F98}" presName="spacer" presStyleCnt="0"/>
      <dgm:spPr/>
    </dgm:pt>
    <dgm:pt modelId="{DF2A1B85-07A8-449D-9C16-6C0016D589D9}" type="pres">
      <dgm:prSet presAssocID="{F8F1579E-5118-45FE-8A1A-26CA7C95B1C7}" presName="parentText" presStyleLbl="node1" presStyleIdx="7" presStyleCnt="9">
        <dgm:presLayoutVars>
          <dgm:chMax val="0"/>
          <dgm:bulletEnabled val="1"/>
        </dgm:presLayoutVars>
      </dgm:prSet>
      <dgm:spPr/>
    </dgm:pt>
    <dgm:pt modelId="{56BACAF2-54FB-4E78-B247-204739E31E10}" type="pres">
      <dgm:prSet presAssocID="{96DEEEBF-58AC-419B-B7F6-2719E24BBC52}" presName="spacer" presStyleCnt="0"/>
      <dgm:spPr/>
    </dgm:pt>
    <dgm:pt modelId="{A91AD2A0-89C8-49F6-91E1-EEEFABDCEC20}" type="pres">
      <dgm:prSet presAssocID="{C180E4F4-DE9E-43F5-B221-C29AF653B142}" presName="parentText" presStyleLbl="node1" presStyleIdx="8" presStyleCnt="9">
        <dgm:presLayoutVars>
          <dgm:chMax val="0"/>
          <dgm:bulletEnabled val="1"/>
        </dgm:presLayoutVars>
      </dgm:prSet>
      <dgm:spPr/>
    </dgm:pt>
  </dgm:ptLst>
  <dgm:cxnLst>
    <dgm:cxn modelId="{2FE84005-8997-443D-A32E-D26B51566B20}" type="presOf" srcId="{6C51A96E-CA8D-4508-95BE-D897644BDDC6}" destId="{2EF7D205-6188-4F54-A90D-BD4F6946331D}" srcOrd="0" destOrd="0" presId="urn:microsoft.com/office/officeart/2005/8/layout/vList2"/>
    <dgm:cxn modelId="{A7673516-9642-44D3-8BAE-D1BECA75E4CF}" srcId="{ECE7C15E-5E1E-4368-A2F8-C5A149F0A346}" destId="{F8F1579E-5118-45FE-8A1A-26CA7C95B1C7}" srcOrd="7" destOrd="0" parTransId="{DE7370E6-DB4A-4A72-8D14-F46CBEBADE09}" sibTransId="{96DEEEBF-58AC-419B-B7F6-2719E24BBC52}"/>
    <dgm:cxn modelId="{9393A320-FBE1-4191-8230-760E85A09973}" srcId="{ECE7C15E-5E1E-4368-A2F8-C5A149F0A346}" destId="{06B0D013-CD38-4C8B-AD39-8E9FFE3E47F9}" srcOrd="5" destOrd="0" parTransId="{6FFB69A8-5D3B-468B-93D1-27244D230AB6}" sibTransId="{4D287D2D-EC22-4088-AB8B-6AC6FC112ADE}"/>
    <dgm:cxn modelId="{11600A2F-5884-4C5F-BA38-0F409299C14F}" srcId="{ECE7C15E-5E1E-4368-A2F8-C5A149F0A346}" destId="{78E60A3D-5AC4-4561-89C7-10EEE524492F}" srcOrd="0" destOrd="0" parTransId="{920D6157-DDDB-456E-A1DF-743B19CF610A}" sibTransId="{A0A3C8C3-DC66-4EB3-BEC7-3B2107BE0582}"/>
    <dgm:cxn modelId="{CD3C1040-16DB-4959-9A10-0C9B1A498A3B}" srcId="{ECE7C15E-5E1E-4368-A2F8-C5A149F0A346}" destId="{C180E4F4-DE9E-43F5-B221-C29AF653B142}" srcOrd="8" destOrd="0" parTransId="{51942C5D-6566-4ABB-B442-E98071381C0B}" sibTransId="{AE99B914-CC40-423B-B02B-AAA7C8B5CAF9}"/>
    <dgm:cxn modelId="{E9283B40-7691-4F63-9E11-12CBA67A3328}" type="presOf" srcId="{8AF3F2D1-4AA2-4DA6-A74C-8F6212DF3605}" destId="{4930C57A-8005-41B3-97FE-C1C5DA08B70D}" srcOrd="0" destOrd="0" presId="urn:microsoft.com/office/officeart/2005/8/layout/vList2"/>
    <dgm:cxn modelId="{31B6CE5D-BAEF-4AFA-AB12-B78BA4B5B9EB}" type="presOf" srcId="{049DAC8D-9EAE-486B-8A31-CDD2CF26978B}" destId="{78B7F168-DB01-41A3-859E-C7660E14E511}" srcOrd="0" destOrd="0" presId="urn:microsoft.com/office/officeart/2005/8/layout/vList2"/>
    <dgm:cxn modelId="{047D5C61-9506-43A7-B5A7-985730049B18}" type="presOf" srcId="{69E7D848-180F-424B-B3A1-431E84E88BE1}" destId="{A10427B7-7A03-4C2A-B6D8-73C427C6E849}" srcOrd="0" destOrd="0" presId="urn:microsoft.com/office/officeart/2005/8/layout/vList2"/>
    <dgm:cxn modelId="{77DAC647-6AA6-4EC8-BB32-966E709319A8}" srcId="{ECE7C15E-5E1E-4368-A2F8-C5A149F0A346}" destId="{6C51A96E-CA8D-4508-95BE-D897644BDDC6}" srcOrd="4" destOrd="0" parTransId="{B6CBC7B9-280B-4712-910D-340209E400C1}" sibTransId="{3F6B49B3-9A13-4DBC-AD84-C597DC553016}"/>
    <dgm:cxn modelId="{10960072-3A6E-4B6C-B199-227474F523CF}" srcId="{ECE7C15E-5E1E-4368-A2F8-C5A149F0A346}" destId="{049DAC8D-9EAE-486B-8A31-CDD2CF26978B}" srcOrd="3" destOrd="0" parTransId="{4FC6C742-12D1-406F-9246-2FFEA514177C}" sibTransId="{E7A2D839-F112-4F8F-8524-FF3AC7787DBE}"/>
    <dgm:cxn modelId="{FECD7673-0786-498B-B5BE-64083F56E045}" type="presOf" srcId="{0B64492E-E616-41A5-9FDF-3090F2AE4710}" destId="{15CA54AA-5C08-4477-A38F-0DF2F0D1EB87}" srcOrd="0" destOrd="0" presId="urn:microsoft.com/office/officeart/2005/8/layout/vList2"/>
    <dgm:cxn modelId="{A4B89D9D-9A53-40E9-96F4-0E5DB1E6145B}" type="presOf" srcId="{F8F1579E-5118-45FE-8A1A-26CA7C95B1C7}" destId="{DF2A1B85-07A8-449D-9C16-6C0016D589D9}" srcOrd="0" destOrd="0" presId="urn:microsoft.com/office/officeart/2005/8/layout/vList2"/>
    <dgm:cxn modelId="{A5AEF1A7-8E44-4034-B071-7BEE2F8D3436}" type="presOf" srcId="{C180E4F4-DE9E-43F5-B221-C29AF653B142}" destId="{A91AD2A0-89C8-49F6-91E1-EEEFABDCEC20}" srcOrd="0" destOrd="0" presId="urn:microsoft.com/office/officeart/2005/8/layout/vList2"/>
    <dgm:cxn modelId="{0E9047AC-48B6-4B3F-8F91-13B42BE1DE94}" type="presOf" srcId="{78E60A3D-5AC4-4561-89C7-10EEE524492F}" destId="{91E012DE-D001-47A9-9597-3989814A94F8}" srcOrd="0" destOrd="0" presId="urn:microsoft.com/office/officeart/2005/8/layout/vList2"/>
    <dgm:cxn modelId="{FCB142AD-47F9-4F0D-A07D-825414A38A97}" srcId="{ECE7C15E-5E1E-4368-A2F8-C5A149F0A346}" destId="{0B64492E-E616-41A5-9FDF-3090F2AE4710}" srcOrd="6" destOrd="0" parTransId="{EA19B02A-9222-47B7-AB3C-D8D4D791FBDA}" sibTransId="{880684BC-11CA-4669-9DD2-37201BEA3F98}"/>
    <dgm:cxn modelId="{BB97B1BE-73A2-43D5-B0A5-B35CFB1FC9E9}" type="presOf" srcId="{06B0D013-CD38-4C8B-AD39-8E9FFE3E47F9}" destId="{BDA12515-EA07-4E5B-B56D-47207C9B5C7C}" srcOrd="0" destOrd="0" presId="urn:microsoft.com/office/officeart/2005/8/layout/vList2"/>
    <dgm:cxn modelId="{7E7A53C7-29F8-4E90-9E9A-0F3A1DBDAAA1}" type="presOf" srcId="{ECE7C15E-5E1E-4368-A2F8-C5A149F0A346}" destId="{7EE164C0-5C5E-474D-A0B9-F4C5D694DBBE}" srcOrd="0" destOrd="0" presId="urn:microsoft.com/office/officeart/2005/8/layout/vList2"/>
    <dgm:cxn modelId="{C41A46EB-E6F4-4B00-8AA6-1AA29BE565C8}" srcId="{ECE7C15E-5E1E-4368-A2F8-C5A149F0A346}" destId="{69E7D848-180F-424B-B3A1-431E84E88BE1}" srcOrd="2" destOrd="0" parTransId="{3D4D8191-1988-49FE-A9DA-C829A888B948}" sibTransId="{DA864EAF-8046-49BC-BC87-504C83A8097C}"/>
    <dgm:cxn modelId="{B86358F1-7C6B-48D5-9D2B-EC18F64E6238}" srcId="{ECE7C15E-5E1E-4368-A2F8-C5A149F0A346}" destId="{8AF3F2D1-4AA2-4DA6-A74C-8F6212DF3605}" srcOrd="1" destOrd="0" parTransId="{189E5062-0E6A-42B6-AD2D-B6F25D425186}" sibTransId="{3FBC8BDF-2A38-4D65-9E84-3D9D1026ED6D}"/>
    <dgm:cxn modelId="{8F7050FB-3178-47FE-8684-1B06E54DF237}" type="presParOf" srcId="{7EE164C0-5C5E-474D-A0B9-F4C5D694DBBE}" destId="{91E012DE-D001-47A9-9597-3989814A94F8}" srcOrd="0" destOrd="0" presId="urn:microsoft.com/office/officeart/2005/8/layout/vList2"/>
    <dgm:cxn modelId="{84EA558E-8E91-498B-9B20-C432CF397CD5}" type="presParOf" srcId="{7EE164C0-5C5E-474D-A0B9-F4C5D694DBBE}" destId="{E0C99D90-48E7-4C33-8D36-4E9658C981A4}" srcOrd="1" destOrd="0" presId="urn:microsoft.com/office/officeart/2005/8/layout/vList2"/>
    <dgm:cxn modelId="{4D4DD4B0-D177-42DF-9B6E-7A14444ED4A1}" type="presParOf" srcId="{7EE164C0-5C5E-474D-A0B9-F4C5D694DBBE}" destId="{4930C57A-8005-41B3-97FE-C1C5DA08B70D}" srcOrd="2" destOrd="0" presId="urn:microsoft.com/office/officeart/2005/8/layout/vList2"/>
    <dgm:cxn modelId="{DEAA54E5-BE11-4828-94DC-4F388831286B}" type="presParOf" srcId="{7EE164C0-5C5E-474D-A0B9-F4C5D694DBBE}" destId="{E19F127C-D671-44CF-B900-717265C4C461}" srcOrd="3" destOrd="0" presId="urn:microsoft.com/office/officeart/2005/8/layout/vList2"/>
    <dgm:cxn modelId="{74028295-2CCA-45CA-8F59-10C92BBBA0FA}" type="presParOf" srcId="{7EE164C0-5C5E-474D-A0B9-F4C5D694DBBE}" destId="{A10427B7-7A03-4C2A-B6D8-73C427C6E849}" srcOrd="4" destOrd="0" presId="urn:microsoft.com/office/officeart/2005/8/layout/vList2"/>
    <dgm:cxn modelId="{B0A5803D-47AE-4F92-A8A8-756C790E93A2}" type="presParOf" srcId="{7EE164C0-5C5E-474D-A0B9-F4C5D694DBBE}" destId="{0CCF3CB7-811F-4ABE-871A-1A4C5D4D6022}" srcOrd="5" destOrd="0" presId="urn:microsoft.com/office/officeart/2005/8/layout/vList2"/>
    <dgm:cxn modelId="{A4E10B65-39F3-41E0-B154-39E8BC17A368}" type="presParOf" srcId="{7EE164C0-5C5E-474D-A0B9-F4C5D694DBBE}" destId="{78B7F168-DB01-41A3-859E-C7660E14E511}" srcOrd="6" destOrd="0" presId="urn:microsoft.com/office/officeart/2005/8/layout/vList2"/>
    <dgm:cxn modelId="{439C427A-AEB0-41F3-961A-53C9D38473F4}" type="presParOf" srcId="{7EE164C0-5C5E-474D-A0B9-F4C5D694DBBE}" destId="{2193D8D5-4CE3-4B6D-AA81-688358BBC170}" srcOrd="7" destOrd="0" presId="urn:microsoft.com/office/officeart/2005/8/layout/vList2"/>
    <dgm:cxn modelId="{0B385B90-4396-4DD0-9C39-D418CDEC92AD}" type="presParOf" srcId="{7EE164C0-5C5E-474D-A0B9-F4C5D694DBBE}" destId="{2EF7D205-6188-4F54-A90D-BD4F6946331D}" srcOrd="8" destOrd="0" presId="urn:microsoft.com/office/officeart/2005/8/layout/vList2"/>
    <dgm:cxn modelId="{308A891D-2103-4295-BE7C-4F82CA925F57}" type="presParOf" srcId="{7EE164C0-5C5E-474D-A0B9-F4C5D694DBBE}" destId="{2E4377A9-F3FD-4EEF-888F-AB663C199EBA}" srcOrd="9" destOrd="0" presId="urn:microsoft.com/office/officeart/2005/8/layout/vList2"/>
    <dgm:cxn modelId="{48D10A9B-26F0-4009-BFAD-ACA1FCD539EC}" type="presParOf" srcId="{7EE164C0-5C5E-474D-A0B9-F4C5D694DBBE}" destId="{BDA12515-EA07-4E5B-B56D-47207C9B5C7C}" srcOrd="10" destOrd="0" presId="urn:microsoft.com/office/officeart/2005/8/layout/vList2"/>
    <dgm:cxn modelId="{E27E6C96-ADB7-44CA-8944-55F3BB3B1F2B}" type="presParOf" srcId="{7EE164C0-5C5E-474D-A0B9-F4C5D694DBBE}" destId="{4A28080A-12E2-440F-B1FB-DC911940EC4F}" srcOrd="11" destOrd="0" presId="urn:microsoft.com/office/officeart/2005/8/layout/vList2"/>
    <dgm:cxn modelId="{EA3BCED3-1DE6-4ADD-96C6-9EBD9D1843FE}" type="presParOf" srcId="{7EE164C0-5C5E-474D-A0B9-F4C5D694DBBE}" destId="{15CA54AA-5C08-4477-A38F-0DF2F0D1EB87}" srcOrd="12" destOrd="0" presId="urn:microsoft.com/office/officeart/2005/8/layout/vList2"/>
    <dgm:cxn modelId="{C1195456-6A9B-4D62-A69D-FEDD00DF0098}" type="presParOf" srcId="{7EE164C0-5C5E-474D-A0B9-F4C5D694DBBE}" destId="{68B2AC05-BADB-48EF-BE5D-4E846A6F7AAF}" srcOrd="13" destOrd="0" presId="urn:microsoft.com/office/officeart/2005/8/layout/vList2"/>
    <dgm:cxn modelId="{059B1D83-2884-47AF-ABE1-ADB749DFE643}" type="presParOf" srcId="{7EE164C0-5C5E-474D-A0B9-F4C5D694DBBE}" destId="{DF2A1B85-07A8-449D-9C16-6C0016D589D9}" srcOrd="14" destOrd="0" presId="urn:microsoft.com/office/officeart/2005/8/layout/vList2"/>
    <dgm:cxn modelId="{275F15B7-1150-405D-85BC-0C589FC5FDCE}" type="presParOf" srcId="{7EE164C0-5C5E-474D-A0B9-F4C5D694DBBE}" destId="{56BACAF2-54FB-4E78-B247-204739E31E10}" srcOrd="15" destOrd="0" presId="urn:microsoft.com/office/officeart/2005/8/layout/vList2"/>
    <dgm:cxn modelId="{3666F28D-4FE8-4F43-9720-819FE52C42A5}" type="presParOf" srcId="{7EE164C0-5C5E-474D-A0B9-F4C5D694DBBE}" destId="{A91AD2A0-89C8-49F6-91E1-EEEFABDCEC20}"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66DE41F-4E01-4E03-A118-08FA38CD834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5B5400A-EB75-4390-B63B-9EE0B6137EB9}">
      <dgm:prSet/>
      <dgm:spPr/>
      <dgm:t>
        <a:bodyPr/>
        <a:lstStyle/>
        <a:p>
          <a:pPr>
            <a:lnSpc>
              <a:spcPct val="100000"/>
            </a:lnSpc>
          </a:pPr>
          <a:r>
            <a:rPr lang="en-GB"/>
            <a:t>Students who demonstrate strong self-regulation, self-management commitment often: </a:t>
          </a:r>
          <a:endParaRPr lang="en-US"/>
        </a:p>
      </dgm:t>
    </dgm:pt>
    <dgm:pt modelId="{B8CD45F8-CC65-4748-8AE6-F9C20308002D}" type="parTrans" cxnId="{01D52201-DE6D-41FE-A19C-42CC4C999853}">
      <dgm:prSet/>
      <dgm:spPr/>
      <dgm:t>
        <a:bodyPr/>
        <a:lstStyle/>
        <a:p>
          <a:endParaRPr lang="en-US"/>
        </a:p>
      </dgm:t>
    </dgm:pt>
    <dgm:pt modelId="{702D4D1F-A4B3-4061-BFF5-74ED0750EC99}" type="sibTrans" cxnId="{01D52201-DE6D-41FE-A19C-42CC4C999853}">
      <dgm:prSet/>
      <dgm:spPr/>
      <dgm:t>
        <a:bodyPr/>
        <a:lstStyle/>
        <a:p>
          <a:pPr>
            <a:lnSpc>
              <a:spcPct val="100000"/>
            </a:lnSpc>
          </a:pPr>
          <a:endParaRPr lang="en-US"/>
        </a:p>
      </dgm:t>
    </dgm:pt>
    <dgm:pt modelId="{BA4F8DE2-2A63-42E1-A780-AC6FD3BAC8E0}">
      <dgm:prSet/>
      <dgm:spPr/>
      <dgm:t>
        <a:bodyPr/>
        <a:lstStyle/>
        <a:p>
          <a:pPr>
            <a:lnSpc>
              <a:spcPct val="100000"/>
            </a:lnSpc>
          </a:pPr>
          <a:r>
            <a:rPr lang="en-GB"/>
            <a:t>Achieve higher grades </a:t>
          </a:r>
          <a:endParaRPr lang="en-US"/>
        </a:p>
      </dgm:t>
    </dgm:pt>
    <dgm:pt modelId="{0737C6DD-675E-4130-A21B-7157D852203E}" type="parTrans" cxnId="{A9B46169-0F63-4D73-8CFD-D8143E5EE802}">
      <dgm:prSet/>
      <dgm:spPr/>
      <dgm:t>
        <a:bodyPr/>
        <a:lstStyle/>
        <a:p>
          <a:endParaRPr lang="en-US"/>
        </a:p>
      </dgm:t>
    </dgm:pt>
    <dgm:pt modelId="{030E5D92-69E9-4E8D-AAAE-37E4FD3B6AC5}" type="sibTrans" cxnId="{A9B46169-0F63-4D73-8CFD-D8143E5EE802}">
      <dgm:prSet/>
      <dgm:spPr/>
      <dgm:t>
        <a:bodyPr/>
        <a:lstStyle/>
        <a:p>
          <a:pPr>
            <a:lnSpc>
              <a:spcPct val="100000"/>
            </a:lnSpc>
          </a:pPr>
          <a:endParaRPr lang="en-US"/>
        </a:p>
      </dgm:t>
    </dgm:pt>
    <dgm:pt modelId="{261DE3DD-9907-4314-8B8C-D7B9A2C58816}">
      <dgm:prSet/>
      <dgm:spPr/>
      <dgm:t>
        <a:bodyPr/>
        <a:lstStyle/>
        <a:p>
          <a:pPr>
            <a:lnSpc>
              <a:spcPct val="100000"/>
            </a:lnSpc>
          </a:pPr>
          <a:r>
            <a:rPr lang="en-GB"/>
            <a:t>Have lower levels of stress, and higher levels of positive wellbeing </a:t>
          </a:r>
          <a:endParaRPr lang="en-US"/>
        </a:p>
      </dgm:t>
    </dgm:pt>
    <dgm:pt modelId="{6C42F438-347C-4F20-A121-322B26302BAC}" type="parTrans" cxnId="{D6A609A7-C0D3-4659-BFBC-91D8EC06652C}">
      <dgm:prSet/>
      <dgm:spPr/>
      <dgm:t>
        <a:bodyPr/>
        <a:lstStyle/>
        <a:p>
          <a:endParaRPr lang="en-US"/>
        </a:p>
      </dgm:t>
    </dgm:pt>
    <dgm:pt modelId="{1B626ABE-F73B-49AC-B443-61C52058449D}" type="sibTrans" cxnId="{D6A609A7-C0D3-4659-BFBC-91D8EC06652C}">
      <dgm:prSet/>
      <dgm:spPr/>
      <dgm:t>
        <a:bodyPr/>
        <a:lstStyle/>
        <a:p>
          <a:pPr>
            <a:lnSpc>
              <a:spcPct val="100000"/>
            </a:lnSpc>
          </a:pPr>
          <a:endParaRPr lang="en-US"/>
        </a:p>
      </dgm:t>
    </dgm:pt>
    <dgm:pt modelId="{833764CF-DD76-4646-AF79-B1DD4E8FC69A}">
      <dgm:prSet/>
      <dgm:spPr/>
      <dgm:t>
        <a:bodyPr/>
        <a:lstStyle/>
        <a:p>
          <a:pPr>
            <a:lnSpc>
              <a:spcPct val="100000"/>
            </a:lnSpc>
          </a:pPr>
          <a:r>
            <a:rPr lang="en-GB"/>
            <a:t>Enjoy their learner far more </a:t>
          </a:r>
          <a:endParaRPr lang="en-US"/>
        </a:p>
      </dgm:t>
    </dgm:pt>
    <dgm:pt modelId="{0B565CBC-3F39-444C-8321-629C4AE8269E}" type="parTrans" cxnId="{1AFB57D9-8D3B-4634-A6AF-AB3961EE5E5E}">
      <dgm:prSet/>
      <dgm:spPr/>
      <dgm:t>
        <a:bodyPr/>
        <a:lstStyle/>
        <a:p>
          <a:endParaRPr lang="en-US"/>
        </a:p>
      </dgm:t>
    </dgm:pt>
    <dgm:pt modelId="{65DF50E7-1817-4C53-8844-1D5DE633FB35}" type="sibTrans" cxnId="{1AFB57D9-8D3B-4634-A6AF-AB3961EE5E5E}">
      <dgm:prSet/>
      <dgm:spPr/>
      <dgm:t>
        <a:bodyPr/>
        <a:lstStyle/>
        <a:p>
          <a:endParaRPr lang="en-US"/>
        </a:p>
      </dgm:t>
    </dgm:pt>
    <dgm:pt modelId="{706325D7-32BF-498B-AC68-35479BB6DEB7}" type="pres">
      <dgm:prSet presAssocID="{166DE41F-4E01-4E03-A118-08FA38CD834B}" presName="root" presStyleCnt="0">
        <dgm:presLayoutVars>
          <dgm:dir/>
          <dgm:resizeHandles val="exact"/>
        </dgm:presLayoutVars>
      </dgm:prSet>
      <dgm:spPr/>
    </dgm:pt>
    <dgm:pt modelId="{A9DF2698-EE13-4A4F-876A-8204ADBE54FB}" type="pres">
      <dgm:prSet presAssocID="{166DE41F-4E01-4E03-A118-08FA38CD834B}" presName="container" presStyleCnt="0">
        <dgm:presLayoutVars>
          <dgm:dir/>
          <dgm:resizeHandles val="exact"/>
        </dgm:presLayoutVars>
      </dgm:prSet>
      <dgm:spPr/>
    </dgm:pt>
    <dgm:pt modelId="{6D7F55AE-7C73-44B7-863E-51CFEDFA6579}" type="pres">
      <dgm:prSet presAssocID="{75B5400A-EB75-4390-B63B-9EE0B6137EB9}" presName="compNode" presStyleCnt="0"/>
      <dgm:spPr/>
    </dgm:pt>
    <dgm:pt modelId="{6DB8BD7C-771F-4D7F-8ABC-F74D666A3AEE}" type="pres">
      <dgm:prSet presAssocID="{75B5400A-EB75-4390-B63B-9EE0B6137EB9}" presName="iconBgRect" presStyleLbl="bgShp" presStyleIdx="0" presStyleCnt="4"/>
      <dgm:spPr/>
    </dgm:pt>
    <dgm:pt modelId="{18E06B44-9B2B-4657-9597-B058991E0033}" type="pres">
      <dgm:prSet presAssocID="{75B5400A-EB75-4390-B63B-9EE0B6137EB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27FA7CF2-0C49-4575-B5F7-E895D14B81DC}" type="pres">
      <dgm:prSet presAssocID="{75B5400A-EB75-4390-B63B-9EE0B6137EB9}" presName="spaceRect" presStyleCnt="0"/>
      <dgm:spPr/>
    </dgm:pt>
    <dgm:pt modelId="{40827DEA-3D0C-4426-9485-E4B950BCA291}" type="pres">
      <dgm:prSet presAssocID="{75B5400A-EB75-4390-B63B-9EE0B6137EB9}" presName="textRect" presStyleLbl="revTx" presStyleIdx="0" presStyleCnt="4">
        <dgm:presLayoutVars>
          <dgm:chMax val="1"/>
          <dgm:chPref val="1"/>
        </dgm:presLayoutVars>
      </dgm:prSet>
      <dgm:spPr/>
    </dgm:pt>
    <dgm:pt modelId="{A2020364-9217-46E4-B9A7-ABC006776CA5}" type="pres">
      <dgm:prSet presAssocID="{702D4D1F-A4B3-4061-BFF5-74ED0750EC99}" presName="sibTrans" presStyleLbl="sibTrans2D1" presStyleIdx="0" presStyleCnt="0"/>
      <dgm:spPr/>
    </dgm:pt>
    <dgm:pt modelId="{B22AC29C-18BB-4B8E-94B7-6E590980D298}" type="pres">
      <dgm:prSet presAssocID="{BA4F8DE2-2A63-42E1-A780-AC6FD3BAC8E0}" presName="compNode" presStyleCnt="0"/>
      <dgm:spPr/>
    </dgm:pt>
    <dgm:pt modelId="{0A99460F-A2D4-4E4E-8221-37A093F0BB06}" type="pres">
      <dgm:prSet presAssocID="{BA4F8DE2-2A63-42E1-A780-AC6FD3BAC8E0}" presName="iconBgRect" presStyleLbl="bgShp" presStyleIdx="1" presStyleCnt="4"/>
      <dgm:spPr/>
    </dgm:pt>
    <dgm:pt modelId="{55D15346-1C14-46E2-BEF4-B771AD34762B}" type="pres">
      <dgm:prSet presAssocID="{BA4F8DE2-2A63-42E1-A780-AC6FD3BAC8E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878C5803-EB39-4051-B133-6E8F540A0A2C}" type="pres">
      <dgm:prSet presAssocID="{BA4F8DE2-2A63-42E1-A780-AC6FD3BAC8E0}" presName="spaceRect" presStyleCnt="0"/>
      <dgm:spPr/>
    </dgm:pt>
    <dgm:pt modelId="{1CF35E4F-407A-48A1-92FE-4D0EDECF3B3E}" type="pres">
      <dgm:prSet presAssocID="{BA4F8DE2-2A63-42E1-A780-AC6FD3BAC8E0}" presName="textRect" presStyleLbl="revTx" presStyleIdx="1" presStyleCnt="4">
        <dgm:presLayoutVars>
          <dgm:chMax val="1"/>
          <dgm:chPref val="1"/>
        </dgm:presLayoutVars>
      </dgm:prSet>
      <dgm:spPr/>
    </dgm:pt>
    <dgm:pt modelId="{D6555E1C-97E5-43B6-AF74-C5BB45A292EB}" type="pres">
      <dgm:prSet presAssocID="{030E5D92-69E9-4E8D-AAAE-37E4FD3B6AC5}" presName="sibTrans" presStyleLbl="sibTrans2D1" presStyleIdx="0" presStyleCnt="0"/>
      <dgm:spPr/>
    </dgm:pt>
    <dgm:pt modelId="{00C5B31B-220D-4406-8E30-C0C371C1AC39}" type="pres">
      <dgm:prSet presAssocID="{261DE3DD-9907-4314-8B8C-D7B9A2C58816}" presName="compNode" presStyleCnt="0"/>
      <dgm:spPr/>
    </dgm:pt>
    <dgm:pt modelId="{E9B8B614-0887-4BFD-83AB-9AB84D3C9FB3}" type="pres">
      <dgm:prSet presAssocID="{261DE3DD-9907-4314-8B8C-D7B9A2C58816}" presName="iconBgRect" presStyleLbl="bgShp" presStyleIdx="2" presStyleCnt="4"/>
      <dgm:spPr/>
    </dgm:pt>
    <dgm:pt modelId="{CAA6FEA8-05D0-4831-9324-62E710F3D4A9}" type="pres">
      <dgm:prSet presAssocID="{261DE3DD-9907-4314-8B8C-D7B9A2C5881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CBABDCBB-5B4D-4713-B8DF-09962A914218}" type="pres">
      <dgm:prSet presAssocID="{261DE3DD-9907-4314-8B8C-D7B9A2C58816}" presName="spaceRect" presStyleCnt="0"/>
      <dgm:spPr/>
    </dgm:pt>
    <dgm:pt modelId="{FDC65102-C1E3-431A-8BE3-70CCC81ED078}" type="pres">
      <dgm:prSet presAssocID="{261DE3DD-9907-4314-8B8C-D7B9A2C58816}" presName="textRect" presStyleLbl="revTx" presStyleIdx="2" presStyleCnt="4">
        <dgm:presLayoutVars>
          <dgm:chMax val="1"/>
          <dgm:chPref val="1"/>
        </dgm:presLayoutVars>
      </dgm:prSet>
      <dgm:spPr/>
    </dgm:pt>
    <dgm:pt modelId="{CB2D210F-6D34-4EDA-B0EA-3F64CDE75DA4}" type="pres">
      <dgm:prSet presAssocID="{1B626ABE-F73B-49AC-B443-61C52058449D}" presName="sibTrans" presStyleLbl="sibTrans2D1" presStyleIdx="0" presStyleCnt="0"/>
      <dgm:spPr/>
    </dgm:pt>
    <dgm:pt modelId="{EA086EE8-7EC6-409B-BDB0-55405561B33C}" type="pres">
      <dgm:prSet presAssocID="{833764CF-DD76-4646-AF79-B1DD4E8FC69A}" presName="compNode" presStyleCnt="0"/>
      <dgm:spPr/>
    </dgm:pt>
    <dgm:pt modelId="{2CF2C7A3-CC33-4D85-A170-2FCDC8B2F289}" type="pres">
      <dgm:prSet presAssocID="{833764CF-DD76-4646-AF79-B1DD4E8FC69A}" presName="iconBgRect" presStyleLbl="bgShp" presStyleIdx="3" presStyleCnt="4"/>
      <dgm:spPr/>
    </dgm:pt>
    <dgm:pt modelId="{6A2A0C45-7BD2-45B4-A7F2-91E39E6C83AB}" type="pres">
      <dgm:prSet presAssocID="{833764CF-DD76-4646-AF79-B1DD4E8FC69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D6226241-51CD-449A-BE6E-9B2F33D7D48E}" type="pres">
      <dgm:prSet presAssocID="{833764CF-DD76-4646-AF79-B1DD4E8FC69A}" presName="spaceRect" presStyleCnt="0"/>
      <dgm:spPr/>
    </dgm:pt>
    <dgm:pt modelId="{D2DF6A92-EE2A-4436-998F-E3272172E13A}" type="pres">
      <dgm:prSet presAssocID="{833764CF-DD76-4646-AF79-B1DD4E8FC69A}" presName="textRect" presStyleLbl="revTx" presStyleIdx="3" presStyleCnt="4">
        <dgm:presLayoutVars>
          <dgm:chMax val="1"/>
          <dgm:chPref val="1"/>
        </dgm:presLayoutVars>
      </dgm:prSet>
      <dgm:spPr/>
    </dgm:pt>
  </dgm:ptLst>
  <dgm:cxnLst>
    <dgm:cxn modelId="{01D52201-DE6D-41FE-A19C-42CC4C999853}" srcId="{166DE41F-4E01-4E03-A118-08FA38CD834B}" destId="{75B5400A-EB75-4390-B63B-9EE0B6137EB9}" srcOrd="0" destOrd="0" parTransId="{B8CD45F8-CC65-4748-8AE6-F9C20308002D}" sibTransId="{702D4D1F-A4B3-4061-BFF5-74ED0750EC99}"/>
    <dgm:cxn modelId="{5002FE15-D166-429F-9CF2-D5F21C272805}" type="presOf" srcId="{166DE41F-4E01-4E03-A118-08FA38CD834B}" destId="{706325D7-32BF-498B-AC68-35479BB6DEB7}" srcOrd="0" destOrd="0" presId="urn:microsoft.com/office/officeart/2018/2/layout/IconCircleList"/>
    <dgm:cxn modelId="{521AA561-A608-44DB-B09B-7AB2AADA5AA6}" type="presOf" srcId="{BA4F8DE2-2A63-42E1-A780-AC6FD3BAC8E0}" destId="{1CF35E4F-407A-48A1-92FE-4D0EDECF3B3E}" srcOrd="0" destOrd="0" presId="urn:microsoft.com/office/officeart/2018/2/layout/IconCircleList"/>
    <dgm:cxn modelId="{A9B46169-0F63-4D73-8CFD-D8143E5EE802}" srcId="{166DE41F-4E01-4E03-A118-08FA38CD834B}" destId="{BA4F8DE2-2A63-42E1-A780-AC6FD3BAC8E0}" srcOrd="1" destOrd="0" parTransId="{0737C6DD-675E-4130-A21B-7157D852203E}" sibTransId="{030E5D92-69E9-4E8D-AAAE-37E4FD3B6AC5}"/>
    <dgm:cxn modelId="{8400FF8B-DDDB-4A65-B3BE-1CB8433816F9}" type="presOf" srcId="{702D4D1F-A4B3-4061-BFF5-74ED0750EC99}" destId="{A2020364-9217-46E4-B9A7-ABC006776CA5}" srcOrd="0" destOrd="0" presId="urn:microsoft.com/office/officeart/2018/2/layout/IconCircleList"/>
    <dgm:cxn modelId="{10967C9C-D58F-440E-BEA2-243EF256304B}" type="presOf" srcId="{75B5400A-EB75-4390-B63B-9EE0B6137EB9}" destId="{40827DEA-3D0C-4426-9485-E4B950BCA291}" srcOrd="0" destOrd="0" presId="urn:microsoft.com/office/officeart/2018/2/layout/IconCircleList"/>
    <dgm:cxn modelId="{D6A609A7-C0D3-4659-BFBC-91D8EC06652C}" srcId="{166DE41F-4E01-4E03-A118-08FA38CD834B}" destId="{261DE3DD-9907-4314-8B8C-D7B9A2C58816}" srcOrd="2" destOrd="0" parTransId="{6C42F438-347C-4F20-A121-322B26302BAC}" sibTransId="{1B626ABE-F73B-49AC-B443-61C52058449D}"/>
    <dgm:cxn modelId="{D60801C5-E62E-464B-8FC4-1666D5B253FE}" type="presOf" srcId="{030E5D92-69E9-4E8D-AAAE-37E4FD3B6AC5}" destId="{D6555E1C-97E5-43B6-AF74-C5BB45A292EB}" srcOrd="0" destOrd="0" presId="urn:microsoft.com/office/officeart/2018/2/layout/IconCircleList"/>
    <dgm:cxn modelId="{189E65C6-CE77-4B61-B073-2534B6279404}" type="presOf" srcId="{1B626ABE-F73B-49AC-B443-61C52058449D}" destId="{CB2D210F-6D34-4EDA-B0EA-3F64CDE75DA4}" srcOrd="0" destOrd="0" presId="urn:microsoft.com/office/officeart/2018/2/layout/IconCircleList"/>
    <dgm:cxn modelId="{2D3DBFCD-DF0C-45C5-A494-357DA2A7FD58}" type="presOf" srcId="{261DE3DD-9907-4314-8B8C-D7B9A2C58816}" destId="{FDC65102-C1E3-431A-8BE3-70CCC81ED078}" srcOrd="0" destOrd="0" presId="urn:microsoft.com/office/officeart/2018/2/layout/IconCircleList"/>
    <dgm:cxn modelId="{1AFB57D9-8D3B-4634-A6AF-AB3961EE5E5E}" srcId="{166DE41F-4E01-4E03-A118-08FA38CD834B}" destId="{833764CF-DD76-4646-AF79-B1DD4E8FC69A}" srcOrd="3" destOrd="0" parTransId="{0B565CBC-3F39-444C-8321-629C4AE8269E}" sibTransId="{65DF50E7-1817-4C53-8844-1D5DE633FB35}"/>
    <dgm:cxn modelId="{005BB2DA-2C54-4B62-A2E2-4DC1C37648A0}" type="presOf" srcId="{833764CF-DD76-4646-AF79-B1DD4E8FC69A}" destId="{D2DF6A92-EE2A-4436-998F-E3272172E13A}" srcOrd="0" destOrd="0" presId="urn:microsoft.com/office/officeart/2018/2/layout/IconCircleList"/>
    <dgm:cxn modelId="{7F5095E6-DAA8-4AC8-B54A-5F17DAD131A5}" type="presParOf" srcId="{706325D7-32BF-498B-AC68-35479BB6DEB7}" destId="{A9DF2698-EE13-4A4F-876A-8204ADBE54FB}" srcOrd="0" destOrd="0" presId="urn:microsoft.com/office/officeart/2018/2/layout/IconCircleList"/>
    <dgm:cxn modelId="{8F9FE8CD-ABF5-4538-A98D-730B6776CEDA}" type="presParOf" srcId="{A9DF2698-EE13-4A4F-876A-8204ADBE54FB}" destId="{6D7F55AE-7C73-44B7-863E-51CFEDFA6579}" srcOrd="0" destOrd="0" presId="urn:microsoft.com/office/officeart/2018/2/layout/IconCircleList"/>
    <dgm:cxn modelId="{5B4DA1F1-EE18-4316-9EBD-367E80FF7A4B}" type="presParOf" srcId="{6D7F55AE-7C73-44B7-863E-51CFEDFA6579}" destId="{6DB8BD7C-771F-4D7F-8ABC-F74D666A3AEE}" srcOrd="0" destOrd="0" presId="urn:microsoft.com/office/officeart/2018/2/layout/IconCircleList"/>
    <dgm:cxn modelId="{02FD8145-E38D-4DB8-BF4F-5B50669152EA}" type="presParOf" srcId="{6D7F55AE-7C73-44B7-863E-51CFEDFA6579}" destId="{18E06B44-9B2B-4657-9597-B058991E0033}" srcOrd="1" destOrd="0" presId="urn:microsoft.com/office/officeart/2018/2/layout/IconCircleList"/>
    <dgm:cxn modelId="{58451343-D22A-46C4-9BA7-FD060F60708D}" type="presParOf" srcId="{6D7F55AE-7C73-44B7-863E-51CFEDFA6579}" destId="{27FA7CF2-0C49-4575-B5F7-E895D14B81DC}" srcOrd="2" destOrd="0" presId="urn:microsoft.com/office/officeart/2018/2/layout/IconCircleList"/>
    <dgm:cxn modelId="{9D670E68-FF20-4B67-A2CE-1C0D93CCE492}" type="presParOf" srcId="{6D7F55AE-7C73-44B7-863E-51CFEDFA6579}" destId="{40827DEA-3D0C-4426-9485-E4B950BCA291}" srcOrd="3" destOrd="0" presId="urn:microsoft.com/office/officeart/2018/2/layout/IconCircleList"/>
    <dgm:cxn modelId="{8A8FC748-76A5-4942-B432-548D7D893ECB}" type="presParOf" srcId="{A9DF2698-EE13-4A4F-876A-8204ADBE54FB}" destId="{A2020364-9217-46E4-B9A7-ABC006776CA5}" srcOrd="1" destOrd="0" presId="urn:microsoft.com/office/officeart/2018/2/layout/IconCircleList"/>
    <dgm:cxn modelId="{E3915CD2-59D7-40C5-BE54-DF94BF70CE51}" type="presParOf" srcId="{A9DF2698-EE13-4A4F-876A-8204ADBE54FB}" destId="{B22AC29C-18BB-4B8E-94B7-6E590980D298}" srcOrd="2" destOrd="0" presId="urn:microsoft.com/office/officeart/2018/2/layout/IconCircleList"/>
    <dgm:cxn modelId="{98612259-46B4-4C4B-81A4-82213DD6DD9D}" type="presParOf" srcId="{B22AC29C-18BB-4B8E-94B7-6E590980D298}" destId="{0A99460F-A2D4-4E4E-8221-37A093F0BB06}" srcOrd="0" destOrd="0" presId="urn:microsoft.com/office/officeart/2018/2/layout/IconCircleList"/>
    <dgm:cxn modelId="{7B11C64B-78B1-4385-BC6E-6A0C62CC5745}" type="presParOf" srcId="{B22AC29C-18BB-4B8E-94B7-6E590980D298}" destId="{55D15346-1C14-46E2-BEF4-B771AD34762B}" srcOrd="1" destOrd="0" presId="urn:microsoft.com/office/officeart/2018/2/layout/IconCircleList"/>
    <dgm:cxn modelId="{19FF0B89-C4D0-4B10-9F55-CE2DCB55F9BD}" type="presParOf" srcId="{B22AC29C-18BB-4B8E-94B7-6E590980D298}" destId="{878C5803-EB39-4051-B133-6E8F540A0A2C}" srcOrd="2" destOrd="0" presId="urn:microsoft.com/office/officeart/2018/2/layout/IconCircleList"/>
    <dgm:cxn modelId="{BE21D8AF-624B-4D22-BE3B-06B804937CD4}" type="presParOf" srcId="{B22AC29C-18BB-4B8E-94B7-6E590980D298}" destId="{1CF35E4F-407A-48A1-92FE-4D0EDECF3B3E}" srcOrd="3" destOrd="0" presId="urn:microsoft.com/office/officeart/2018/2/layout/IconCircleList"/>
    <dgm:cxn modelId="{7B81A08B-C429-499F-8279-A6685D6943FF}" type="presParOf" srcId="{A9DF2698-EE13-4A4F-876A-8204ADBE54FB}" destId="{D6555E1C-97E5-43B6-AF74-C5BB45A292EB}" srcOrd="3" destOrd="0" presId="urn:microsoft.com/office/officeart/2018/2/layout/IconCircleList"/>
    <dgm:cxn modelId="{BE8BC501-C946-4642-887B-2DE41C204478}" type="presParOf" srcId="{A9DF2698-EE13-4A4F-876A-8204ADBE54FB}" destId="{00C5B31B-220D-4406-8E30-C0C371C1AC39}" srcOrd="4" destOrd="0" presId="urn:microsoft.com/office/officeart/2018/2/layout/IconCircleList"/>
    <dgm:cxn modelId="{55FBB2C3-6FE9-424C-BE69-3E5FAE549D72}" type="presParOf" srcId="{00C5B31B-220D-4406-8E30-C0C371C1AC39}" destId="{E9B8B614-0887-4BFD-83AB-9AB84D3C9FB3}" srcOrd="0" destOrd="0" presId="urn:microsoft.com/office/officeart/2018/2/layout/IconCircleList"/>
    <dgm:cxn modelId="{C02E3CAB-1341-4500-932D-3D72ABD982C7}" type="presParOf" srcId="{00C5B31B-220D-4406-8E30-C0C371C1AC39}" destId="{CAA6FEA8-05D0-4831-9324-62E710F3D4A9}" srcOrd="1" destOrd="0" presId="urn:microsoft.com/office/officeart/2018/2/layout/IconCircleList"/>
    <dgm:cxn modelId="{88AE6915-E8F5-49EF-898F-590EC693B9A7}" type="presParOf" srcId="{00C5B31B-220D-4406-8E30-C0C371C1AC39}" destId="{CBABDCBB-5B4D-4713-B8DF-09962A914218}" srcOrd="2" destOrd="0" presId="urn:microsoft.com/office/officeart/2018/2/layout/IconCircleList"/>
    <dgm:cxn modelId="{9FE88BDC-A94A-4B88-8F04-1728B5BA3E78}" type="presParOf" srcId="{00C5B31B-220D-4406-8E30-C0C371C1AC39}" destId="{FDC65102-C1E3-431A-8BE3-70CCC81ED078}" srcOrd="3" destOrd="0" presId="urn:microsoft.com/office/officeart/2018/2/layout/IconCircleList"/>
    <dgm:cxn modelId="{C985B10D-69EA-4F8D-9EEE-2909F4A920AB}" type="presParOf" srcId="{A9DF2698-EE13-4A4F-876A-8204ADBE54FB}" destId="{CB2D210F-6D34-4EDA-B0EA-3F64CDE75DA4}" srcOrd="5" destOrd="0" presId="urn:microsoft.com/office/officeart/2018/2/layout/IconCircleList"/>
    <dgm:cxn modelId="{E94F3EA1-9097-4D95-BE8E-9977B6F1924B}" type="presParOf" srcId="{A9DF2698-EE13-4A4F-876A-8204ADBE54FB}" destId="{EA086EE8-7EC6-409B-BDB0-55405561B33C}" srcOrd="6" destOrd="0" presId="urn:microsoft.com/office/officeart/2018/2/layout/IconCircleList"/>
    <dgm:cxn modelId="{C0C8B76C-D2AE-41E3-90CF-1E359CC5B58F}" type="presParOf" srcId="{EA086EE8-7EC6-409B-BDB0-55405561B33C}" destId="{2CF2C7A3-CC33-4D85-A170-2FCDC8B2F289}" srcOrd="0" destOrd="0" presId="urn:microsoft.com/office/officeart/2018/2/layout/IconCircleList"/>
    <dgm:cxn modelId="{AE3C83EC-AAEC-4E7E-8DA7-181AA1366B03}" type="presParOf" srcId="{EA086EE8-7EC6-409B-BDB0-55405561B33C}" destId="{6A2A0C45-7BD2-45B4-A7F2-91E39E6C83AB}" srcOrd="1" destOrd="0" presId="urn:microsoft.com/office/officeart/2018/2/layout/IconCircleList"/>
    <dgm:cxn modelId="{A63549FE-D3DC-48B4-AAE6-FDCC21B1925D}" type="presParOf" srcId="{EA086EE8-7EC6-409B-BDB0-55405561B33C}" destId="{D6226241-51CD-449A-BE6E-9B2F33D7D48E}" srcOrd="2" destOrd="0" presId="urn:microsoft.com/office/officeart/2018/2/layout/IconCircleList"/>
    <dgm:cxn modelId="{63AEDD5F-EE45-44F6-88CF-31C39E8D3F03}" type="presParOf" srcId="{EA086EE8-7EC6-409B-BDB0-55405561B33C}" destId="{D2DF6A92-EE2A-4436-998F-E3272172E13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417455F-D965-4108-BF5B-532295FC90EF}" type="doc">
      <dgm:prSet loTypeId="urn:microsoft.com/office/officeart/2008/layout/LinedList" loCatId="list" qsTypeId="urn:microsoft.com/office/officeart/2005/8/quickstyle/simple4" qsCatId="simple" csTypeId="urn:microsoft.com/office/officeart/2005/8/colors/accent3_2" csCatId="accent3"/>
      <dgm:spPr/>
      <dgm:t>
        <a:bodyPr/>
        <a:lstStyle/>
        <a:p>
          <a:endParaRPr lang="en-US"/>
        </a:p>
      </dgm:t>
    </dgm:pt>
    <dgm:pt modelId="{1070FB7E-5972-43FC-8296-F35D08375A9D}">
      <dgm:prSet/>
      <dgm:spPr/>
      <dgm:t>
        <a:bodyPr/>
        <a:lstStyle/>
        <a:p>
          <a:r>
            <a:rPr lang="en-GB"/>
            <a:t>Attended the recruitment interview and was success. </a:t>
          </a:r>
          <a:endParaRPr lang="en-US"/>
        </a:p>
      </dgm:t>
    </dgm:pt>
    <dgm:pt modelId="{B8FBFB6B-A78B-43B2-809C-DAC47082EBD0}" type="parTrans" cxnId="{2AF30990-523E-40DF-86F9-5CA8A2EBC4BE}">
      <dgm:prSet/>
      <dgm:spPr/>
      <dgm:t>
        <a:bodyPr/>
        <a:lstStyle/>
        <a:p>
          <a:endParaRPr lang="en-US"/>
        </a:p>
      </dgm:t>
    </dgm:pt>
    <dgm:pt modelId="{01ED8E78-7CB2-4C7F-99B2-A28148C6B349}" type="sibTrans" cxnId="{2AF30990-523E-40DF-86F9-5CA8A2EBC4BE}">
      <dgm:prSet/>
      <dgm:spPr/>
      <dgm:t>
        <a:bodyPr/>
        <a:lstStyle/>
        <a:p>
          <a:endParaRPr lang="en-US"/>
        </a:p>
      </dgm:t>
    </dgm:pt>
    <dgm:pt modelId="{057C31F9-0DF5-42D7-9256-B088BA9EB75D}">
      <dgm:prSet/>
      <dgm:spPr/>
      <dgm:t>
        <a:bodyPr/>
        <a:lstStyle/>
        <a:p>
          <a:r>
            <a:rPr lang="en-GB"/>
            <a:t>Student said that they had access to digital device (laptop) </a:t>
          </a:r>
          <a:endParaRPr lang="en-US"/>
        </a:p>
      </dgm:t>
    </dgm:pt>
    <dgm:pt modelId="{77701221-5B6B-4CA4-9CE5-287BCD30C20D}" type="parTrans" cxnId="{37BAEC7E-655F-415A-B794-DF99EC1D9E0B}">
      <dgm:prSet/>
      <dgm:spPr/>
      <dgm:t>
        <a:bodyPr/>
        <a:lstStyle/>
        <a:p>
          <a:endParaRPr lang="en-US"/>
        </a:p>
      </dgm:t>
    </dgm:pt>
    <dgm:pt modelId="{9B178B27-DED1-49A1-8417-8E9BD26EA5CF}" type="sibTrans" cxnId="{37BAEC7E-655F-415A-B794-DF99EC1D9E0B}">
      <dgm:prSet/>
      <dgm:spPr/>
      <dgm:t>
        <a:bodyPr/>
        <a:lstStyle/>
        <a:p>
          <a:endParaRPr lang="en-US"/>
        </a:p>
      </dgm:t>
    </dgm:pt>
    <dgm:pt modelId="{754579B8-B415-4909-815C-DD6E35E4DD2E}">
      <dgm:prSet/>
      <dgm:spPr/>
      <dgm:t>
        <a:bodyPr/>
        <a:lstStyle/>
        <a:p>
          <a:r>
            <a:rPr lang="en-GB"/>
            <a:t>Student did not get their student finance sorted</a:t>
          </a:r>
          <a:endParaRPr lang="en-US"/>
        </a:p>
      </dgm:t>
    </dgm:pt>
    <dgm:pt modelId="{02BE075B-8357-4268-945D-1F8E167EA225}" type="parTrans" cxnId="{0F16BB48-426A-478A-983C-0859AE86A807}">
      <dgm:prSet/>
      <dgm:spPr/>
      <dgm:t>
        <a:bodyPr/>
        <a:lstStyle/>
        <a:p>
          <a:endParaRPr lang="en-US"/>
        </a:p>
      </dgm:t>
    </dgm:pt>
    <dgm:pt modelId="{A69908EE-96FF-4A1B-A779-E3C7AA20721F}" type="sibTrans" cxnId="{0F16BB48-426A-478A-983C-0859AE86A807}">
      <dgm:prSet/>
      <dgm:spPr/>
      <dgm:t>
        <a:bodyPr/>
        <a:lstStyle/>
        <a:p>
          <a:endParaRPr lang="en-US"/>
        </a:p>
      </dgm:t>
    </dgm:pt>
    <dgm:pt modelId="{0B106E10-FEE0-4ADC-B428-2EBE42A68A03}">
      <dgm:prSet/>
      <dgm:spPr/>
      <dgm:t>
        <a:bodyPr/>
        <a:lstStyle/>
        <a:p>
          <a:r>
            <a:rPr lang="en-GB"/>
            <a:t>Student missed multiple lectures </a:t>
          </a:r>
          <a:endParaRPr lang="en-US"/>
        </a:p>
      </dgm:t>
    </dgm:pt>
    <dgm:pt modelId="{375F73C0-F0D0-4547-B8AB-A968C2EB38A3}" type="parTrans" cxnId="{53875559-79C7-42E5-8E36-4EBA931DB853}">
      <dgm:prSet/>
      <dgm:spPr/>
      <dgm:t>
        <a:bodyPr/>
        <a:lstStyle/>
        <a:p>
          <a:endParaRPr lang="en-US"/>
        </a:p>
      </dgm:t>
    </dgm:pt>
    <dgm:pt modelId="{D873D223-A368-4BCC-A243-2B92D8214A0A}" type="sibTrans" cxnId="{53875559-79C7-42E5-8E36-4EBA931DB853}">
      <dgm:prSet/>
      <dgm:spPr/>
      <dgm:t>
        <a:bodyPr/>
        <a:lstStyle/>
        <a:p>
          <a:endParaRPr lang="en-US"/>
        </a:p>
      </dgm:t>
    </dgm:pt>
    <dgm:pt modelId="{5A398326-AB14-44CB-B660-3C5901BC202B}">
      <dgm:prSet/>
      <dgm:spPr/>
      <dgm:t>
        <a:bodyPr/>
        <a:lstStyle/>
        <a:p>
          <a:r>
            <a:rPr lang="en-GB"/>
            <a:t>When attended lectures, student did not do assignment homework or reviewed materials on the module page to catch up </a:t>
          </a:r>
          <a:endParaRPr lang="en-US"/>
        </a:p>
      </dgm:t>
    </dgm:pt>
    <dgm:pt modelId="{9968E405-CE12-460B-B459-29CA2DE57B1F}" type="parTrans" cxnId="{DAEBDD3E-998F-4DF2-9292-FA9B1F26E392}">
      <dgm:prSet/>
      <dgm:spPr/>
      <dgm:t>
        <a:bodyPr/>
        <a:lstStyle/>
        <a:p>
          <a:endParaRPr lang="en-US"/>
        </a:p>
      </dgm:t>
    </dgm:pt>
    <dgm:pt modelId="{8BB34E0F-31C8-4524-BB22-94BE1CDD6CBB}" type="sibTrans" cxnId="{DAEBDD3E-998F-4DF2-9292-FA9B1F26E392}">
      <dgm:prSet/>
      <dgm:spPr/>
      <dgm:t>
        <a:bodyPr/>
        <a:lstStyle/>
        <a:p>
          <a:endParaRPr lang="en-US"/>
        </a:p>
      </dgm:t>
    </dgm:pt>
    <dgm:pt modelId="{0A00E119-E099-407A-BE59-B425EC772364}">
      <dgm:prSet/>
      <dgm:spPr/>
      <dgm:t>
        <a:bodyPr/>
        <a:lstStyle/>
        <a:p>
          <a:r>
            <a:rPr lang="en-GB"/>
            <a:t>Student did not seek support from student services</a:t>
          </a:r>
          <a:endParaRPr lang="en-US"/>
        </a:p>
      </dgm:t>
    </dgm:pt>
    <dgm:pt modelId="{C7545598-5AE3-450C-B42E-1BF2C60430A9}" type="parTrans" cxnId="{09D6FEF4-8811-4D10-AC43-EC25A2327479}">
      <dgm:prSet/>
      <dgm:spPr/>
      <dgm:t>
        <a:bodyPr/>
        <a:lstStyle/>
        <a:p>
          <a:endParaRPr lang="en-US"/>
        </a:p>
      </dgm:t>
    </dgm:pt>
    <dgm:pt modelId="{EB297FB8-7ADE-45FF-8FD7-75A405E31CBF}" type="sibTrans" cxnId="{09D6FEF4-8811-4D10-AC43-EC25A2327479}">
      <dgm:prSet/>
      <dgm:spPr/>
      <dgm:t>
        <a:bodyPr/>
        <a:lstStyle/>
        <a:p>
          <a:endParaRPr lang="en-US"/>
        </a:p>
      </dgm:t>
    </dgm:pt>
    <dgm:pt modelId="{EFE77A4E-D022-4499-B22C-948746C3DD44}">
      <dgm:prSet/>
      <dgm:spPr/>
      <dgm:t>
        <a:bodyPr/>
        <a:lstStyle/>
        <a:p>
          <a:r>
            <a:rPr lang="en-GB"/>
            <a:t>Student did not practice skills in preparation for study (said they did not have time to study outside of lectures)</a:t>
          </a:r>
          <a:endParaRPr lang="en-US"/>
        </a:p>
      </dgm:t>
    </dgm:pt>
    <dgm:pt modelId="{AA3F9E27-E861-406A-8476-2839DECC593C}" type="parTrans" cxnId="{8C9D2A99-181E-492C-B0A2-0B3782F6F973}">
      <dgm:prSet/>
      <dgm:spPr/>
      <dgm:t>
        <a:bodyPr/>
        <a:lstStyle/>
        <a:p>
          <a:endParaRPr lang="en-US"/>
        </a:p>
      </dgm:t>
    </dgm:pt>
    <dgm:pt modelId="{67A64945-A9F4-4C8D-AC92-E322F623BF96}" type="sibTrans" cxnId="{8C9D2A99-181E-492C-B0A2-0B3782F6F973}">
      <dgm:prSet/>
      <dgm:spPr/>
      <dgm:t>
        <a:bodyPr/>
        <a:lstStyle/>
        <a:p>
          <a:endParaRPr lang="en-US"/>
        </a:p>
      </dgm:t>
    </dgm:pt>
    <dgm:pt modelId="{4D45962E-197C-4B89-B3A3-CFD5727DAE33}">
      <dgm:prSet/>
      <dgm:spPr/>
      <dgm:t>
        <a:bodyPr/>
        <a:lstStyle/>
        <a:p>
          <a:r>
            <a:rPr lang="en-GB"/>
            <a:t>Student attend all 3 practical assessment and failed all 3 assessment</a:t>
          </a:r>
          <a:endParaRPr lang="en-US"/>
        </a:p>
      </dgm:t>
    </dgm:pt>
    <dgm:pt modelId="{F8E7E5CA-2582-471D-AB76-267EE5890619}" type="parTrans" cxnId="{17F6C853-2391-4726-959D-D93F17130EDE}">
      <dgm:prSet/>
      <dgm:spPr/>
      <dgm:t>
        <a:bodyPr/>
        <a:lstStyle/>
        <a:p>
          <a:endParaRPr lang="en-US"/>
        </a:p>
      </dgm:t>
    </dgm:pt>
    <dgm:pt modelId="{AE4C3EAA-E150-43BE-A12E-FEE95050B4DB}" type="sibTrans" cxnId="{17F6C853-2391-4726-959D-D93F17130EDE}">
      <dgm:prSet/>
      <dgm:spPr/>
      <dgm:t>
        <a:bodyPr/>
        <a:lstStyle/>
        <a:p>
          <a:endParaRPr lang="en-US"/>
        </a:p>
      </dgm:t>
    </dgm:pt>
    <dgm:pt modelId="{54C1BBFA-9A70-490F-B434-6323B9B2ABEF}">
      <dgm:prSet/>
      <dgm:spPr/>
      <dgm:t>
        <a:bodyPr/>
        <a:lstStyle/>
        <a:p>
          <a:r>
            <a:rPr lang="en-GB"/>
            <a:t>Student started pointing fingers at others for their lack of progression  </a:t>
          </a:r>
          <a:endParaRPr lang="en-US"/>
        </a:p>
      </dgm:t>
    </dgm:pt>
    <dgm:pt modelId="{E9C1A0B3-C143-408E-8F93-8FBE1B0E1BBA}" type="parTrans" cxnId="{512AC8CA-F687-486B-93CB-B12DD43EC873}">
      <dgm:prSet/>
      <dgm:spPr/>
      <dgm:t>
        <a:bodyPr/>
        <a:lstStyle/>
        <a:p>
          <a:endParaRPr lang="en-US"/>
        </a:p>
      </dgm:t>
    </dgm:pt>
    <dgm:pt modelId="{0341C74E-0912-428E-82F7-C5D67573F807}" type="sibTrans" cxnId="{512AC8CA-F687-486B-93CB-B12DD43EC873}">
      <dgm:prSet/>
      <dgm:spPr/>
      <dgm:t>
        <a:bodyPr/>
        <a:lstStyle/>
        <a:p>
          <a:endParaRPr lang="en-US"/>
        </a:p>
      </dgm:t>
    </dgm:pt>
    <dgm:pt modelId="{533081EE-31D3-4198-98A5-13E879347D39}" type="pres">
      <dgm:prSet presAssocID="{9417455F-D965-4108-BF5B-532295FC90EF}" presName="vert0" presStyleCnt="0">
        <dgm:presLayoutVars>
          <dgm:dir/>
          <dgm:animOne val="branch"/>
          <dgm:animLvl val="lvl"/>
        </dgm:presLayoutVars>
      </dgm:prSet>
      <dgm:spPr/>
    </dgm:pt>
    <dgm:pt modelId="{E985F671-B1B6-4059-936F-701509C34115}" type="pres">
      <dgm:prSet presAssocID="{1070FB7E-5972-43FC-8296-F35D08375A9D}" presName="thickLine" presStyleLbl="alignNode1" presStyleIdx="0" presStyleCnt="9"/>
      <dgm:spPr/>
    </dgm:pt>
    <dgm:pt modelId="{87F3CAB1-F57C-497D-B912-E8E45F2B2781}" type="pres">
      <dgm:prSet presAssocID="{1070FB7E-5972-43FC-8296-F35D08375A9D}" presName="horz1" presStyleCnt="0"/>
      <dgm:spPr/>
    </dgm:pt>
    <dgm:pt modelId="{1E4A92D2-6172-4355-8D73-E7A814C0E5A6}" type="pres">
      <dgm:prSet presAssocID="{1070FB7E-5972-43FC-8296-F35D08375A9D}" presName="tx1" presStyleLbl="revTx" presStyleIdx="0" presStyleCnt="9"/>
      <dgm:spPr/>
    </dgm:pt>
    <dgm:pt modelId="{9CA475C9-7826-4187-8A2A-A489F8604F6E}" type="pres">
      <dgm:prSet presAssocID="{1070FB7E-5972-43FC-8296-F35D08375A9D}" presName="vert1" presStyleCnt="0"/>
      <dgm:spPr/>
    </dgm:pt>
    <dgm:pt modelId="{D3CBF3C2-73C7-4CEF-951B-0BB0E66426D1}" type="pres">
      <dgm:prSet presAssocID="{057C31F9-0DF5-42D7-9256-B088BA9EB75D}" presName="thickLine" presStyleLbl="alignNode1" presStyleIdx="1" presStyleCnt="9"/>
      <dgm:spPr/>
    </dgm:pt>
    <dgm:pt modelId="{C020F0B8-461A-446A-9067-578C26AD3309}" type="pres">
      <dgm:prSet presAssocID="{057C31F9-0DF5-42D7-9256-B088BA9EB75D}" presName="horz1" presStyleCnt="0"/>
      <dgm:spPr/>
    </dgm:pt>
    <dgm:pt modelId="{9A5C2226-1230-41C9-8F89-0CFACFC2BEAA}" type="pres">
      <dgm:prSet presAssocID="{057C31F9-0DF5-42D7-9256-B088BA9EB75D}" presName="tx1" presStyleLbl="revTx" presStyleIdx="1" presStyleCnt="9"/>
      <dgm:spPr/>
    </dgm:pt>
    <dgm:pt modelId="{535885C7-0AA6-4A20-AA95-16F9F51159A7}" type="pres">
      <dgm:prSet presAssocID="{057C31F9-0DF5-42D7-9256-B088BA9EB75D}" presName="vert1" presStyleCnt="0"/>
      <dgm:spPr/>
    </dgm:pt>
    <dgm:pt modelId="{4F03675C-6256-4AA0-B0AE-1162F16B8B7D}" type="pres">
      <dgm:prSet presAssocID="{754579B8-B415-4909-815C-DD6E35E4DD2E}" presName="thickLine" presStyleLbl="alignNode1" presStyleIdx="2" presStyleCnt="9"/>
      <dgm:spPr/>
    </dgm:pt>
    <dgm:pt modelId="{CE5892CA-E7E2-4E24-8942-795397A62EF3}" type="pres">
      <dgm:prSet presAssocID="{754579B8-B415-4909-815C-DD6E35E4DD2E}" presName="horz1" presStyleCnt="0"/>
      <dgm:spPr/>
    </dgm:pt>
    <dgm:pt modelId="{7E0D894B-3CB4-4B3E-A09E-F44742F0D164}" type="pres">
      <dgm:prSet presAssocID="{754579B8-B415-4909-815C-DD6E35E4DD2E}" presName="tx1" presStyleLbl="revTx" presStyleIdx="2" presStyleCnt="9"/>
      <dgm:spPr/>
    </dgm:pt>
    <dgm:pt modelId="{F9C8B3E8-E83E-4FCC-AB8D-379E03F9B5E4}" type="pres">
      <dgm:prSet presAssocID="{754579B8-B415-4909-815C-DD6E35E4DD2E}" presName="vert1" presStyleCnt="0"/>
      <dgm:spPr/>
    </dgm:pt>
    <dgm:pt modelId="{9C3ABF0D-A430-4C31-8CC5-74717129C03E}" type="pres">
      <dgm:prSet presAssocID="{0B106E10-FEE0-4ADC-B428-2EBE42A68A03}" presName="thickLine" presStyleLbl="alignNode1" presStyleIdx="3" presStyleCnt="9"/>
      <dgm:spPr/>
    </dgm:pt>
    <dgm:pt modelId="{DDEF92B5-45F6-41D5-BE0A-E284BA7B5A37}" type="pres">
      <dgm:prSet presAssocID="{0B106E10-FEE0-4ADC-B428-2EBE42A68A03}" presName="horz1" presStyleCnt="0"/>
      <dgm:spPr/>
    </dgm:pt>
    <dgm:pt modelId="{6EE4056D-A39A-423A-AAA4-7EB848F1656C}" type="pres">
      <dgm:prSet presAssocID="{0B106E10-FEE0-4ADC-B428-2EBE42A68A03}" presName="tx1" presStyleLbl="revTx" presStyleIdx="3" presStyleCnt="9"/>
      <dgm:spPr/>
    </dgm:pt>
    <dgm:pt modelId="{402AEA8E-D2B8-425A-ACCD-2177FE9D1D08}" type="pres">
      <dgm:prSet presAssocID="{0B106E10-FEE0-4ADC-B428-2EBE42A68A03}" presName="vert1" presStyleCnt="0"/>
      <dgm:spPr/>
    </dgm:pt>
    <dgm:pt modelId="{5595300C-C69F-445E-B720-DDAFDD11501B}" type="pres">
      <dgm:prSet presAssocID="{5A398326-AB14-44CB-B660-3C5901BC202B}" presName="thickLine" presStyleLbl="alignNode1" presStyleIdx="4" presStyleCnt="9"/>
      <dgm:spPr/>
    </dgm:pt>
    <dgm:pt modelId="{B5F44A62-7B8E-419A-B8CD-39B78018D4AF}" type="pres">
      <dgm:prSet presAssocID="{5A398326-AB14-44CB-B660-3C5901BC202B}" presName="horz1" presStyleCnt="0"/>
      <dgm:spPr/>
    </dgm:pt>
    <dgm:pt modelId="{F0E7EE48-DA75-4183-87F8-22B3590B310C}" type="pres">
      <dgm:prSet presAssocID="{5A398326-AB14-44CB-B660-3C5901BC202B}" presName="tx1" presStyleLbl="revTx" presStyleIdx="4" presStyleCnt="9"/>
      <dgm:spPr/>
    </dgm:pt>
    <dgm:pt modelId="{862B5CA8-D98C-4E56-A50D-C8C2AE8B9018}" type="pres">
      <dgm:prSet presAssocID="{5A398326-AB14-44CB-B660-3C5901BC202B}" presName="vert1" presStyleCnt="0"/>
      <dgm:spPr/>
    </dgm:pt>
    <dgm:pt modelId="{6C38EBC7-768A-4097-80EF-D648F7112370}" type="pres">
      <dgm:prSet presAssocID="{0A00E119-E099-407A-BE59-B425EC772364}" presName="thickLine" presStyleLbl="alignNode1" presStyleIdx="5" presStyleCnt="9"/>
      <dgm:spPr/>
    </dgm:pt>
    <dgm:pt modelId="{43203C64-D0BE-4FEC-9414-135BF9830D70}" type="pres">
      <dgm:prSet presAssocID="{0A00E119-E099-407A-BE59-B425EC772364}" presName="horz1" presStyleCnt="0"/>
      <dgm:spPr/>
    </dgm:pt>
    <dgm:pt modelId="{99709A5B-4380-4B3E-9AD2-63FA6566018E}" type="pres">
      <dgm:prSet presAssocID="{0A00E119-E099-407A-BE59-B425EC772364}" presName="tx1" presStyleLbl="revTx" presStyleIdx="5" presStyleCnt="9"/>
      <dgm:spPr/>
    </dgm:pt>
    <dgm:pt modelId="{132F257C-7D94-4EC1-8F71-F2D918DB02C8}" type="pres">
      <dgm:prSet presAssocID="{0A00E119-E099-407A-BE59-B425EC772364}" presName="vert1" presStyleCnt="0"/>
      <dgm:spPr/>
    </dgm:pt>
    <dgm:pt modelId="{ED645937-C0ED-45EA-B64D-F0179EA91C14}" type="pres">
      <dgm:prSet presAssocID="{EFE77A4E-D022-4499-B22C-948746C3DD44}" presName="thickLine" presStyleLbl="alignNode1" presStyleIdx="6" presStyleCnt="9"/>
      <dgm:spPr/>
    </dgm:pt>
    <dgm:pt modelId="{F9E60340-E898-4BB0-B352-5DDB6941C9C6}" type="pres">
      <dgm:prSet presAssocID="{EFE77A4E-D022-4499-B22C-948746C3DD44}" presName="horz1" presStyleCnt="0"/>
      <dgm:spPr/>
    </dgm:pt>
    <dgm:pt modelId="{1771CD42-9E25-4958-B452-F3C289B54D40}" type="pres">
      <dgm:prSet presAssocID="{EFE77A4E-D022-4499-B22C-948746C3DD44}" presName="tx1" presStyleLbl="revTx" presStyleIdx="6" presStyleCnt="9"/>
      <dgm:spPr/>
    </dgm:pt>
    <dgm:pt modelId="{41473703-695E-4DB4-A40B-41C02644E620}" type="pres">
      <dgm:prSet presAssocID="{EFE77A4E-D022-4499-B22C-948746C3DD44}" presName="vert1" presStyleCnt="0"/>
      <dgm:spPr/>
    </dgm:pt>
    <dgm:pt modelId="{AA3D8932-21F6-4A46-BCAC-21F477A06FCB}" type="pres">
      <dgm:prSet presAssocID="{4D45962E-197C-4B89-B3A3-CFD5727DAE33}" presName="thickLine" presStyleLbl="alignNode1" presStyleIdx="7" presStyleCnt="9"/>
      <dgm:spPr/>
    </dgm:pt>
    <dgm:pt modelId="{9639CE2A-86F8-48F3-B49C-5364864369EB}" type="pres">
      <dgm:prSet presAssocID="{4D45962E-197C-4B89-B3A3-CFD5727DAE33}" presName="horz1" presStyleCnt="0"/>
      <dgm:spPr/>
    </dgm:pt>
    <dgm:pt modelId="{E835B603-89AE-43F3-912A-A1F106D93E78}" type="pres">
      <dgm:prSet presAssocID="{4D45962E-197C-4B89-B3A3-CFD5727DAE33}" presName="tx1" presStyleLbl="revTx" presStyleIdx="7" presStyleCnt="9"/>
      <dgm:spPr/>
    </dgm:pt>
    <dgm:pt modelId="{3A6AFE98-F981-4008-9D42-1F8ABACC8814}" type="pres">
      <dgm:prSet presAssocID="{4D45962E-197C-4B89-B3A3-CFD5727DAE33}" presName="vert1" presStyleCnt="0"/>
      <dgm:spPr/>
    </dgm:pt>
    <dgm:pt modelId="{F85642BE-CA4A-4C1D-842D-A72B50C489F1}" type="pres">
      <dgm:prSet presAssocID="{54C1BBFA-9A70-490F-B434-6323B9B2ABEF}" presName="thickLine" presStyleLbl="alignNode1" presStyleIdx="8" presStyleCnt="9"/>
      <dgm:spPr/>
    </dgm:pt>
    <dgm:pt modelId="{C9F3698C-6427-4F43-95E6-F60E189D2486}" type="pres">
      <dgm:prSet presAssocID="{54C1BBFA-9A70-490F-B434-6323B9B2ABEF}" presName="horz1" presStyleCnt="0"/>
      <dgm:spPr/>
    </dgm:pt>
    <dgm:pt modelId="{98F487B4-0C5E-4C4D-8B35-59249AEA53B6}" type="pres">
      <dgm:prSet presAssocID="{54C1BBFA-9A70-490F-B434-6323B9B2ABEF}" presName="tx1" presStyleLbl="revTx" presStyleIdx="8" presStyleCnt="9"/>
      <dgm:spPr/>
    </dgm:pt>
    <dgm:pt modelId="{F22F8A68-DE0D-46C3-BC6D-670AE67C5267}" type="pres">
      <dgm:prSet presAssocID="{54C1BBFA-9A70-490F-B434-6323B9B2ABEF}" presName="vert1" presStyleCnt="0"/>
      <dgm:spPr/>
    </dgm:pt>
  </dgm:ptLst>
  <dgm:cxnLst>
    <dgm:cxn modelId="{6C3FA738-4AB8-490B-BDC2-B21052272F91}" type="presOf" srcId="{4D45962E-197C-4B89-B3A3-CFD5727DAE33}" destId="{E835B603-89AE-43F3-912A-A1F106D93E78}" srcOrd="0" destOrd="0" presId="urn:microsoft.com/office/officeart/2008/layout/LinedList"/>
    <dgm:cxn modelId="{DAEBDD3E-998F-4DF2-9292-FA9B1F26E392}" srcId="{9417455F-D965-4108-BF5B-532295FC90EF}" destId="{5A398326-AB14-44CB-B660-3C5901BC202B}" srcOrd="4" destOrd="0" parTransId="{9968E405-CE12-460B-B459-29CA2DE57B1F}" sibTransId="{8BB34E0F-31C8-4524-BB22-94BE1CDD6CBB}"/>
    <dgm:cxn modelId="{0F16BB48-426A-478A-983C-0859AE86A807}" srcId="{9417455F-D965-4108-BF5B-532295FC90EF}" destId="{754579B8-B415-4909-815C-DD6E35E4DD2E}" srcOrd="2" destOrd="0" parTransId="{02BE075B-8357-4268-945D-1F8E167EA225}" sibTransId="{A69908EE-96FF-4A1B-A779-E3C7AA20721F}"/>
    <dgm:cxn modelId="{4416BC69-5455-4EC2-8F61-1235BB0C1A46}" type="presOf" srcId="{1070FB7E-5972-43FC-8296-F35D08375A9D}" destId="{1E4A92D2-6172-4355-8D73-E7A814C0E5A6}" srcOrd="0" destOrd="0" presId="urn:microsoft.com/office/officeart/2008/layout/LinedList"/>
    <dgm:cxn modelId="{3BB3686C-7807-47F3-BC92-5EF97936553C}" type="presOf" srcId="{9417455F-D965-4108-BF5B-532295FC90EF}" destId="{533081EE-31D3-4198-98A5-13E879347D39}" srcOrd="0" destOrd="0" presId="urn:microsoft.com/office/officeart/2008/layout/LinedList"/>
    <dgm:cxn modelId="{63F8066E-FFD2-44C4-ADD0-8039762C34DF}" type="presOf" srcId="{5A398326-AB14-44CB-B660-3C5901BC202B}" destId="{F0E7EE48-DA75-4183-87F8-22B3590B310C}" srcOrd="0" destOrd="0" presId="urn:microsoft.com/office/officeart/2008/layout/LinedList"/>
    <dgm:cxn modelId="{17F6C853-2391-4726-959D-D93F17130EDE}" srcId="{9417455F-D965-4108-BF5B-532295FC90EF}" destId="{4D45962E-197C-4B89-B3A3-CFD5727DAE33}" srcOrd="7" destOrd="0" parTransId="{F8E7E5CA-2582-471D-AB76-267EE5890619}" sibTransId="{AE4C3EAA-E150-43BE-A12E-FEE95050B4DB}"/>
    <dgm:cxn modelId="{5CE21854-3928-4D4A-8A00-8CA39F67AC54}" type="presOf" srcId="{0B106E10-FEE0-4ADC-B428-2EBE42A68A03}" destId="{6EE4056D-A39A-423A-AAA4-7EB848F1656C}" srcOrd="0" destOrd="0" presId="urn:microsoft.com/office/officeart/2008/layout/LinedList"/>
    <dgm:cxn modelId="{53875559-79C7-42E5-8E36-4EBA931DB853}" srcId="{9417455F-D965-4108-BF5B-532295FC90EF}" destId="{0B106E10-FEE0-4ADC-B428-2EBE42A68A03}" srcOrd="3" destOrd="0" parTransId="{375F73C0-F0D0-4547-B8AB-A968C2EB38A3}" sibTransId="{D873D223-A368-4BCC-A243-2B92D8214A0A}"/>
    <dgm:cxn modelId="{37BAEC7E-655F-415A-B794-DF99EC1D9E0B}" srcId="{9417455F-D965-4108-BF5B-532295FC90EF}" destId="{057C31F9-0DF5-42D7-9256-B088BA9EB75D}" srcOrd="1" destOrd="0" parTransId="{77701221-5B6B-4CA4-9CE5-287BCD30C20D}" sibTransId="{9B178B27-DED1-49A1-8417-8E9BD26EA5CF}"/>
    <dgm:cxn modelId="{2AF30990-523E-40DF-86F9-5CA8A2EBC4BE}" srcId="{9417455F-D965-4108-BF5B-532295FC90EF}" destId="{1070FB7E-5972-43FC-8296-F35D08375A9D}" srcOrd="0" destOrd="0" parTransId="{B8FBFB6B-A78B-43B2-809C-DAC47082EBD0}" sibTransId="{01ED8E78-7CB2-4C7F-99B2-A28148C6B349}"/>
    <dgm:cxn modelId="{89724F96-AD76-4AAE-8C56-4803DA0CE3B2}" type="presOf" srcId="{54C1BBFA-9A70-490F-B434-6323B9B2ABEF}" destId="{98F487B4-0C5E-4C4D-8B35-59249AEA53B6}" srcOrd="0" destOrd="0" presId="urn:microsoft.com/office/officeart/2008/layout/LinedList"/>
    <dgm:cxn modelId="{8C9D2A99-181E-492C-B0A2-0B3782F6F973}" srcId="{9417455F-D965-4108-BF5B-532295FC90EF}" destId="{EFE77A4E-D022-4499-B22C-948746C3DD44}" srcOrd="6" destOrd="0" parTransId="{AA3F9E27-E861-406A-8476-2839DECC593C}" sibTransId="{67A64945-A9F4-4C8D-AC92-E322F623BF96}"/>
    <dgm:cxn modelId="{56DE029D-42EA-49A9-A437-E5706C93DB75}" type="presOf" srcId="{754579B8-B415-4909-815C-DD6E35E4DD2E}" destId="{7E0D894B-3CB4-4B3E-A09E-F44742F0D164}" srcOrd="0" destOrd="0" presId="urn:microsoft.com/office/officeart/2008/layout/LinedList"/>
    <dgm:cxn modelId="{24716AB3-D7AF-4D82-B2BD-31ED768056BE}" type="presOf" srcId="{0A00E119-E099-407A-BE59-B425EC772364}" destId="{99709A5B-4380-4B3E-9AD2-63FA6566018E}" srcOrd="0" destOrd="0" presId="urn:microsoft.com/office/officeart/2008/layout/LinedList"/>
    <dgm:cxn modelId="{512AC8CA-F687-486B-93CB-B12DD43EC873}" srcId="{9417455F-D965-4108-BF5B-532295FC90EF}" destId="{54C1BBFA-9A70-490F-B434-6323B9B2ABEF}" srcOrd="8" destOrd="0" parTransId="{E9C1A0B3-C143-408E-8F93-8FBE1B0E1BBA}" sibTransId="{0341C74E-0912-428E-82F7-C5D67573F807}"/>
    <dgm:cxn modelId="{685DD6D6-0CE3-478C-BA70-9D6013CAF8DE}" type="presOf" srcId="{057C31F9-0DF5-42D7-9256-B088BA9EB75D}" destId="{9A5C2226-1230-41C9-8F89-0CFACFC2BEAA}" srcOrd="0" destOrd="0" presId="urn:microsoft.com/office/officeart/2008/layout/LinedList"/>
    <dgm:cxn modelId="{5B5404EC-467D-49D6-9B0C-9715FB841999}" type="presOf" srcId="{EFE77A4E-D022-4499-B22C-948746C3DD44}" destId="{1771CD42-9E25-4958-B452-F3C289B54D40}" srcOrd="0" destOrd="0" presId="urn:microsoft.com/office/officeart/2008/layout/LinedList"/>
    <dgm:cxn modelId="{09D6FEF4-8811-4D10-AC43-EC25A2327479}" srcId="{9417455F-D965-4108-BF5B-532295FC90EF}" destId="{0A00E119-E099-407A-BE59-B425EC772364}" srcOrd="5" destOrd="0" parTransId="{C7545598-5AE3-450C-B42E-1BF2C60430A9}" sibTransId="{EB297FB8-7ADE-45FF-8FD7-75A405E31CBF}"/>
    <dgm:cxn modelId="{88C9F66D-1E65-4006-B207-8F3BD60BE9FD}" type="presParOf" srcId="{533081EE-31D3-4198-98A5-13E879347D39}" destId="{E985F671-B1B6-4059-936F-701509C34115}" srcOrd="0" destOrd="0" presId="urn:microsoft.com/office/officeart/2008/layout/LinedList"/>
    <dgm:cxn modelId="{158D3FEE-8685-4C9C-AE36-23F3B3954734}" type="presParOf" srcId="{533081EE-31D3-4198-98A5-13E879347D39}" destId="{87F3CAB1-F57C-497D-B912-E8E45F2B2781}" srcOrd="1" destOrd="0" presId="urn:microsoft.com/office/officeart/2008/layout/LinedList"/>
    <dgm:cxn modelId="{3899C512-54B7-4041-8D6F-6BB2E6F61DF6}" type="presParOf" srcId="{87F3CAB1-F57C-497D-B912-E8E45F2B2781}" destId="{1E4A92D2-6172-4355-8D73-E7A814C0E5A6}" srcOrd="0" destOrd="0" presId="urn:microsoft.com/office/officeart/2008/layout/LinedList"/>
    <dgm:cxn modelId="{4BF9C833-4EC2-4A81-AF51-45DAC3AE8A41}" type="presParOf" srcId="{87F3CAB1-F57C-497D-B912-E8E45F2B2781}" destId="{9CA475C9-7826-4187-8A2A-A489F8604F6E}" srcOrd="1" destOrd="0" presId="urn:microsoft.com/office/officeart/2008/layout/LinedList"/>
    <dgm:cxn modelId="{4F454C18-5A80-459D-92AF-2FCD7D33699C}" type="presParOf" srcId="{533081EE-31D3-4198-98A5-13E879347D39}" destId="{D3CBF3C2-73C7-4CEF-951B-0BB0E66426D1}" srcOrd="2" destOrd="0" presId="urn:microsoft.com/office/officeart/2008/layout/LinedList"/>
    <dgm:cxn modelId="{6299980F-07AE-4654-B4CC-12539DC5B7FA}" type="presParOf" srcId="{533081EE-31D3-4198-98A5-13E879347D39}" destId="{C020F0B8-461A-446A-9067-578C26AD3309}" srcOrd="3" destOrd="0" presId="urn:microsoft.com/office/officeart/2008/layout/LinedList"/>
    <dgm:cxn modelId="{57D8E3E6-AE40-4589-8B10-B53FC01B0276}" type="presParOf" srcId="{C020F0B8-461A-446A-9067-578C26AD3309}" destId="{9A5C2226-1230-41C9-8F89-0CFACFC2BEAA}" srcOrd="0" destOrd="0" presId="urn:microsoft.com/office/officeart/2008/layout/LinedList"/>
    <dgm:cxn modelId="{7DF193AF-D1D3-4466-ABFF-D074E6A76D3B}" type="presParOf" srcId="{C020F0B8-461A-446A-9067-578C26AD3309}" destId="{535885C7-0AA6-4A20-AA95-16F9F51159A7}" srcOrd="1" destOrd="0" presId="urn:microsoft.com/office/officeart/2008/layout/LinedList"/>
    <dgm:cxn modelId="{1AC0705F-780E-4109-8182-17F2782603DD}" type="presParOf" srcId="{533081EE-31D3-4198-98A5-13E879347D39}" destId="{4F03675C-6256-4AA0-B0AE-1162F16B8B7D}" srcOrd="4" destOrd="0" presId="urn:microsoft.com/office/officeart/2008/layout/LinedList"/>
    <dgm:cxn modelId="{FD64F523-C1C7-4F21-A962-7CFD81A2C509}" type="presParOf" srcId="{533081EE-31D3-4198-98A5-13E879347D39}" destId="{CE5892CA-E7E2-4E24-8942-795397A62EF3}" srcOrd="5" destOrd="0" presId="urn:microsoft.com/office/officeart/2008/layout/LinedList"/>
    <dgm:cxn modelId="{D568B9A3-1056-4C6C-9B20-972FA57D80B2}" type="presParOf" srcId="{CE5892CA-E7E2-4E24-8942-795397A62EF3}" destId="{7E0D894B-3CB4-4B3E-A09E-F44742F0D164}" srcOrd="0" destOrd="0" presId="urn:microsoft.com/office/officeart/2008/layout/LinedList"/>
    <dgm:cxn modelId="{960E1623-62BE-44BD-AC8C-146112B94F31}" type="presParOf" srcId="{CE5892CA-E7E2-4E24-8942-795397A62EF3}" destId="{F9C8B3E8-E83E-4FCC-AB8D-379E03F9B5E4}" srcOrd="1" destOrd="0" presId="urn:microsoft.com/office/officeart/2008/layout/LinedList"/>
    <dgm:cxn modelId="{2DDDDDE2-110A-4F06-8FDE-75C359C0ECBE}" type="presParOf" srcId="{533081EE-31D3-4198-98A5-13E879347D39}" destId="{9C3ABF0D-A430-4C31-8CC5-74717129C03E}" srcOrd="6" destOrd="0" presId="urn:microsoft.com/office/officeart/2008/layout/LinedList"/>
    <dgm:cxn modelId="{F8280145-6E43-46A4-ADDB-189BC820FF7B}" type="presParOf" srcId="{533081EE-31D3-4198-98A5-13E879347D39}" destId="{DDEF92B5-45F6-41D5-BE0A-E284BA7B5A37}" srcOrd="7" destOrd="0" presId="urn:microsoft.com/office/officeart/2008/layout/LinedList"/>
    <dgm:cxn modelId="{0A2A534B-8560-456D-A40F-7FF926CA3B21}" type="presParOf" srcId="{DDEF92B5-45F6-41D5-BE0A-E284BA7B5A37}" destId="{6EE4056D-A39A-423A-AAA4-7EB848F1656C}" srcOrd="0" destOrd="0" presId="urn:microsoft.com/office/officeart/2008/layout/LinedList"/>
    <dgm:cxn modelId="{E44C7F5A-F1AA-4038-ABAF-C9CB8BE39EB3}" type="presParOf" srcId="{DDEF92B5-45F6-41D5-BE0A-E284BA7B5A37}" destId="{402AEA8E-D2B8-425A-ACCD-2177FE9D1D08}" srcOrd="1" destOrd="0" presId="urn:microsoft.com/office/officeart/2008/layout/LinedList"/>
    <dgm:cxn modelId="{CCFA587F-5C9F-4088-A7AF-544478C00D0E}" type="presParOf" srcId="{533081EE-31D3-4198-98A5-13E879347D39}" destId="{5595300C-C69F-445E-B720-DDAFDD11501B}" srcOrd="8" destOrd="0" presId="urn:microsoft.com/office/officeart/2008/layout/LinedList"/>
    <dgm:cxn modelId="{C12D25A5-88EA-4F2D-9A46-A5EC6BDDB090}" type="presParOf" srcId="{533081EE-31D3-4198-98A5-13E879347D39}" destId="{B5F44A62-7B8E-419A-B8CD-39B78018D4AF}" srcOrd="9" destOrd="0" presId="urn:microsoft.com/office/officeart/2008/layout/LinedList"/>
    <dgm:cxn modelId="{DAFF2D92-A0F5-4D61-83FE-C96F3F10713C}" type="presParOf" srcId="{B5F44A62-7B8E-419A-B8CD-39B78018D4AF}" destId="{F0E7EE48-DA75-4183-87F8-22B3590B310C}" srcOrd="0" destOrd="0" presId="urn:microsoft.com/office/officeart/2008/layout/LinedList"/>
    <dgm:cxn modelId="{C425EC7A-B6B4-4C30-AC71-D419481DA33F}" type="presParOf" srcId="{B5F44A62-7B8E-419A-B8CD-39B78018D4AF}" destId="{862B5CA8-D98C-4E56-A50D-C8C2AE8B9018}" srcOrd="1" destOrd="0" presId="urn:microsoft.com/office/officeart/2008/layout/LinedList"/>
    <dgm:cxn modelId="{C9BD1D2C-095A-4305-B73A-2A842341F746}" type="presParOf" srcId="{533081EE-31D3-4198-98A5-13E879347D39}" destId="{6C38EBC7-768A-4097-80EF-D648F7112370}" srcOrd="10" destOrd="0" presId="urn:microsoft.com/office/officeart/2008/layout/LinedList"/>
    <dgm:cxn modelId="{8D12C04F-3B4C-408E-8755-035C2AC381B5}" type="presParOf" srcId="{533081EE-31D3-4198-98A5-13E879347D39}" destId="{43203C64-D0BE-4FEC-9414-135BF9830D70}" srcOrd="11" destOrd="0" presId="urn:microsoft.com/office/officeart/2008/layout/LinedList"/>
    <dgm:cxn modelId="{28FD0A90-32AA-4A68-B89E-79C75127A4B2}" type="presParOf" srcId="{43203C64-D0BE-4FEC-9414-135BF9830D70}" destId="{99709A5B-4380-4B3E-9AD2-63FA6566018E}" srcOrd="0" destOrd="0" presId="urn:microsoft.com/office/officeart/2008/layout/LinedList"/>
    <dgm:cxn modelId="{620D68F7-A07D-4977-9C4D-1E7D428E19D8}" type="presParOf" srcId="{43203C64-D0BE-4FEC-9414-135BF9830D70}" destId="{132F257C-7D94-4EC1-8F71-F2D918DB02C8}" srcOrd="1" destOrd="0" presId="urn:microsoft.com/office/officeart/2008/layout/LinedList"/>
    <dgm:cxn modelId="{622C62A7-CDA2-4B0E-A268-755C5E7BE119}" type="presParOf" srcId="{533081EE-31D3-4198-98A5-13E879347D39}" destId="{ED645937-C0ED-45EA-B64D-F0179EA91C14}" srcOrd="12" destOrd="0" presId="urn:microsoft.com/office/officeart/2008/layout/LinedList"/>
    <dgm:cxn modelId="{10517A18-742E-40C1-9E7D-D208C554B0B3}" type="presParOf" srcId="{533081EE-31D3-4198-98A5-13E879347D39}" destId="{F9E60340-E898-4BB0-B352-5DDB6941C9C6}" srcOrd="13" destOrd="0" presId="urn:microsoft.com/office/officeart/2008/layout/LinedList"/>
    <dgm:cxn modelId="{B4C078ED-F9DC-458B-BC77-87078D3A65F4}" type="presParOf" srcId="{F9E60340-E898-4BB0-B352-5DDB6941C9C6}" destId="{1771CD42-9E25-4958-B452-F3C289B54D40}" srcOrd="0" destOrd="0" presId="urn:microsoft.com/office/officeart/2008/layout/LinedList"/>
    <dgm:cxn modelId="{0E392939-4EC8-4CC3-82A7-9E42BA91A335}" type="presParOf" srcId="{F9E60340-E898-4BB0-B352-5DDB6941C9C6}" destId="{41473703-695E-4DB4-A40B-41C02644E620}" srcOrd="1" destOrd="0" presId="urn:microsoft.com/office/officeart/2008/layout/LinedList"/>
    <dgm:cxn modelId="{E5BACB94-23D5-4060-9B04-1E14592E68D3}" type="presParOf" srcId="{533081EE-31D3-4198-98A5-13E879347D39}" destId="{AA3D8932-21F6-4A46-BCAC-21F477A06FCB}" srcOrd="14" destOrd="0" presId="urn:microsoft.com/office/officeart/2008/layout/LinedList"/>
    <dgm:cxn modelId="{8802B19D-3CCB-444F-A77A-E65A5AE022F2}" type="presParOf" srcId="{533081EE-31D3-4198-98A5-13E879347D39}" destId="{9639CE2A-86F8-48F3-B49C-5364864369EB}" srcOrd="15" destOrd="0" presId="urn:microsoft.com/office/officeart/2008/layout/LinedList"/>
    <dgm:cxn modelId="{999BE11B-4BFA-486F-B06E-2C7B0B80A4CD}" type="presParOf" srcId="{9639CE2A-86F8-48F3-B49C-5364864369EB}" destId="{E835B603-89AE-43F3-912A-A1F106D93E78}" srcOrd="0" destOrd="0" presId="urn:microsoft.com/office/officeart/2008/layout/LinedList"/>
    <dgm:cxn modelId="{0CAAB4EF-D41C-4EC7-89D3-873C20658A5C}" type="presParOf" srcId="{9639CE2A-86F8-48F3-B49C-5364864369EB}" destId="{3A6AFE98-F981-4008-9D42-1F8ABACC8814}" srcOrd="1" destOrd="0" presId="urn:microsoft.com/office/officeart/2008/layout/LinedList"/>
    <dgm:cxn modelId="{6F927959-7B0A-42DB-987F-199C3C8DE15B}" type="presParOf" srcId="{533081EE-31D3-4198-98A5-13E879347D39}" destId="{F85642BE-CA4A-4C1D-842D-A72B50C489F1}" srcOrd="16" destOrd="0" presId="urn:microsoft.com/office/officeart/2008/layout/LinedList"/>
    <dgm:cxn modelId="{E17F00C0-D0BE-413A-B6C1-3F6549B3411C}" type="presParOf" srcId="{533081EE-31D3-4198-98A5-13E879347D39}" destId="{C9F3698C-6427-4F43-95E6-F60E189D2486}" srcOrd="17" destOrd="0" presId="urn:microsoft.com/office/officeart/2008/layout/LinedList"/>
    <dgm:cxn modelId="{F267E4F9-3764-409C-80F9-90F49B94D22B}" type="presParOf" srcId="{C9F3698C-6427-4F43-95E6-F60E189D2486}" destId="{98F487B4-0C5E-4C4D-8B35-59249AEA53B6}" srcOrd="0" destOrd="0" presId="urn:microsoft.com/office/officeart/2008/layout/LinedList"/>
    <dgm:cxn modelId="{884D5EC9-3B68-4C5D-8C27-D4E60FCFA433}" type="presParOf" srcId="{C9F3698C-6427-4F43-95E6-F60E189D2486}" destId="{F22F8A68-DE0D-46C3-BC6D-670AE67C526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DEA9250-A234-406B-9269-DD2E4C7146B4}" type="doc">
      <dgm:prSet loTypeId="urn:microsoft.com/office/officeart/2008/layout/LinedList" loCatId="list" qsTypeId="urn:microsoft.com/office/officeart/2005/8/quickstyle/simple4" qsCatId="simple" csTypeId="urn:microsoft.com/office/officeart/2005/8/colors/accent3_2" csCatId="accent3"/>
      <dgm:spPr/>
      <dgm:t>
        <a:bodyPr/>
        <a:lstStyle/>
        <a:p>
          <a:endParaRPr lang="en-US"/>
        </a:p>
      </dgm:t>
    </dgm:pt>
    <dgm:pt modelId="{11435777-110C-426C-BA35-84EDD417DC0B}">
      <dgm:prSet/>
      <dgm:spPr/>
      <dgm:t>
        <a:bodyPr/>
        <a:lstStyle/>
        <a:p>
          <a:r>
            <a:rPr lang="en-GB"/>
            <a:t>Student people attended interview and was successful applicant </a:t>
          </a:r>
          <a:endParaRPr lang="en-US"/>
        </a:p>
      </dgm:t>
    </dgm:pt>
    <dgm:pt modelId="{8AFCECE7-EB41-42C7-AAB4-62064B0FBFFB}" type="parTrans" cxnId="{532C4191-8AB9-4CC6-930E-BE09A146FAFF}">
      <dgm:prSet/>
      <dgm:spPr/>
      <dgm:t>
        <a:bodyPr/>
        <a:lstStyle/>
        <a:p>
          <a:endParaRPr lang="en-US"/>
        </a:p>
      </dgm:t>
    </dgm:pt>
    <dgm:pt modelId="{DF15A2D1-FE08-40CB-80D0-5CF3A14ADCAE}" type="sibTrans" cxnId="{532C4191-8AB9-4CC6-930E-BE09A146FAFF}">
      <dgm:prSet/>
      <dgm:spPr/>
      <dgm:t>
        <a:bodyPr/>
        <a:lstStyle/>
        <a:p>
          <a:endParaRPr lang="en-US"/>
        </a:p>
      </dgm:t>
    </dgm:pt>
    <dgm:pt modelId="{017871B2-8E50-4CF4-A1E9-8D90BA80511D}">
      <dgm:prSet/>
      <dgm:spPr/>
      <dgm:t>
        <a:bodyPr/>
        <a:lstStyle/>
        <a:p>
          <a:r>
            <a:rPr lang="en-GB"/>
            <a:t>Student  said they did not have a device by immediately </a:t>
          </a:r>
          <a:endParaRPr lang="en-US"/>
        </a:p>
      </dgm:t>
    </dgm:pt>
    <dgm:pt modelId="{8D1623FA-0233-4A6A-92F7-9D3078DB487D}" type="parTrans" cxnId="{D61CC243-A74F-4513-8961-6CA0DC87BF99}">
      <dgm:prSet/>
      <dgm:spPr/>
      <dgm:t>
        <a:bodyPr/>
        <a:lstStyle/>
        <a:p>
          <a:endParaRPr lang="en-US"/>
        </a:p>
      </dgm:t>
    </dgm:pt>
    <dgm:pt modelId="{79146410-46A3-41E9-8A75-02AD60620B92}" type="sibTrans" cxnId="{D61CC243-A74F-4513-8961-6CA0DC87BF99}">
      <dgm:prSet/>
      <dgm:spPr/>
      <dgm:t>
        <a:bodyPr/>
        <a:lstStyle/>
        <a:p>
          <a:endParaRPr lang="en-US"/>
        </a:p>
      </dgm:t>
    </dgm:pt>
    <dgm:pt modelId="{282CF7DD-B491-4780-BE22-5B028B3FC46D}">
      <dgm:prSet/>
      <dgm:spPr/>
      <dgm:t>
        <a:bodyPr/>
        <a:lstStyle/>
        <a:p>
          <a:r>
            <a:rPr lang="en-GB"/>
            <a:t>Student got their student finance sorted and bought a laptop (no chromebook or macbook) </a:t>
          </a:r>
          <a:endParaRPr lang="en-US"/>
        </a:p>
      </dgm:t>
    </dgm:pt>
    <dgm:pt modelId="{7F7CB548-2AA1-431E-BC10-B0EA42AB6DB8}" type="parTrans" cxnId="{6406E43A-BD99-4189-AEB2-74AC84F929EA}">
      <dgm:prSet/>
      <dgm:spPr/>
      <dgm:t>
        <a:bodyPr/>
        <a:lstStyle/>
        <a:p>
          <a:endParaRPr lang="en-US"/>
        </a:p>
      </dgm:t>
    </dgm:pt>
    <dgm:pt modelId="{FFC9E892-215D-4793-ADFD-5B6414E82B26}" type="sibTrans" cxnId="{6406E43A-BD99-4189-AEB2-74AC84F929EA}">
      <dgm:prSet/>
      <dgm:spPr/>
      <dgm:t>
        <a:bodyPr/>
        <a:lstStyle/>
        <a:p>
          <a:endParaRPr lang="en-US"/>
        </a:p>
      </dgm:t>
    </dgm:pt>
    <dgm:pt modelId="{97D75F86-8841-467C-8861-4676D161007C}">
      <dgm:prSet/>
      <dgm:spPr/>
      <dgm:t>
        <a:bodyPr/>
        <a:lstStyle/>
        <a:p>
          <a:r>
            <a:rPr lang="en-GB"/>
            <a:t>Student attended all the lectures and participated in all activities</a:t>
          </a:r>
          <a:endParaRPr lang="en-US"/>
        </a:p>
      </dgm:t>
    </dgm:pt>
    <dgm:pt modelId="{6D6EC68F-8864-4DFD-8915-EC7E646509B2}" type="parTrans" cxnId="{23A77189-198E-4F39-A379-304C1279FD27}">
      <dgm:prSet/>
      <dgm:spPr/>
      <dgm:t>
        <a:bodyPr/>
        <a:lstStyle/>
        <a:p>
          <a:endParaRPr lang="en-US"/>
        </a:p>
      </dgm:t>
    </dgm:pt>
    <dgm:pt modelId="{94C5780F-892B-44A3-9C36-D1DAC05D5013}" type="sibTrans" cxnId="{23A77189-198E-4F39-A379-304C1279FD27}">
      <dgm:prSet/>
      <dgm:spPr/>
      <dgm:t>
        <a:bodyPr/>
        <a:lstStyle/>
        <a:p>
          <a:endParaRPr lang="en-US"/>
        </a:p>
      </dgm:t>
    </dgm:pt>
    <dgm:pt modelId="{476E2E81-82A8-4717-BB3D-C58B5C656723}">
      <dgm:prSet/>
      <dgm:spPr/>
      <dgm:t>
        <a:bodyPr/>
        <a:lstStyle/>
        <a:p>
          <a:r>
            <a:rPr lang="en-GB"/>
            <a:t>Student worked, but found the time to study outside of lecturers</a:t>
          </a:r>
          <a:endParaRPr lang="en-US"/>
        </a:p>
      </dgm:t>
    </dgm:pt>
    <dgm:pt modelId="{82323F02-2601-4BD6-8A12-C21D5583BDAF}" type="parTrans" cxnId="{ACAF941B-9174-4172-BC1E-F2AA2C18261C}">
      <dgm:prSet/>
      <dgm:spPr/>
      <dgm:t>
        <a:bodyPr/>
        <a:lstStyle/>
        <a:p>
          <a:endParaRPr lang="en-US"/>
        </a:p>
      </dgm:t>
    </dgm:pt>
    <dgm:pt modelId="{017F082D-15CF-4AAF-9A3B-D4D6286B0520}" type="sibTrans" cxnId="{ACAF941B-9174-4172-BC1E-F2AA2C18261C}">
      <dgm:prSet/>
      <dgm:spPr/>
      <dgm:t>
        <a:bodyPr/>
        <a:lstStyle/>
        <a:p>
          <a:endParaRPr lang="en-US"/>
        </a:p>
      </dgm:t>
    </dgm:pt>
    <dgm:pt modelId="{72CB4212-705F-40FC-B3BF-080FB367FB54}">
      <dgm:prSet/>
      <dgm:spPr/>
      <dgm:t>
        <a:bodyPr/>
        <a:lstStyle/>
        <a:p>
          <a:r>
            <a:rPr lang="en-GB"/>
            <a:t>Student sought help form student services</a:t>
          </a:r>
          <a:endParaRPr lang="en-US"/>
        </a:p>
      </dgm:t>
    </dgm:pt>
    <dgm:pt modelId="{B5290E07-342B-4A08-AC71-A8088E1384AF}" type="parTrans" cxnId="{20BB7DAA-F12F-4A23-B7C1-C0F7A27EFEF3}">
      <dgm:prSet/>
      <dgm:spPr/>
      <dgm:t>
        <a:bodyPr/>
        <a:lstStyle/>
        <a:p>
          <a:endParaRPr lang="en-US"/>
        </a:p>
      </dgm:t>
    </dgm:pt>
    <dgm:pt modelId="{2F2E85F4-583D-4486-815E-EE83FDFA84E3}" type="sibTrans" cxnId="{20BB7DAA-F12F-4A23-B7C1-C0F7A27EFEF3}">
      <dgm:prSet/>
      <dgm:spPr/>
      <dgm:t>
        <a:bodyPr/>
        <a:lstStyle/>
        <a:p>
          <a:endParaRPr lang="en-US"/>
        </a:p>
      </dgm:t>
    </dgm:pt>
    <dgm:pt modelId="{A9718B27-64E6-4AB4-A9E1-4C64AAF4693B}">
      <dgm:prSet/>
      <dgm:spPr/>
      <dgm:t>
        <a:bodyPr/>
        <a:lstStyle/>
        <a:p>
          <a:r>
            <a:rPr lang="en-GB"/>
            <a:t>Student completed all homework set and resulted in being prepared for the next lecture </a:t>
          </a:r>
          <a:endParaRPr lang="en-US"/>
        </a:p>
      </dgm:t>
    </dgm:pt>
    <dgm:pt modelId="{1CF40B00-FBC8-446D-83A8-B67B603840C1}" type="parTrans" cxnId="{319C7BB3-90ED-47B5-A587-8DCCEA135CEE}">
      <dgm:prSet/>
      <dgm:spPr/>
      <dgm:t>
        <a:bodyPr/>
        <a:lstStyle/>
        <a:p>
          <a:endParaRPr lang="en-US"/>
        </a:p>
      </dgm:t>
    </dgm:pt>
    <dgm:pt modelId="{C1522884-7262-44C4-978D-48135F6F5D60}" type="sibTrans" cxnId="{319C7BB3-90ED-47B5-A587-8DCCEA135CEE}">
      <dgm:prSet/>
      <dgm:spPr/>
      <dgm:t>
        <a:bodyPr/>
        <a:lstStyle/>
        <a:p>
          <a:endParaRPr lang="en-US"/>
        </a:p>
      </dgm:t>
    </dgm:pt>
    <dgm:pt modelId="{EDCCDB7C-C060-4CD4-A4C6-CE66A46FF9D5}">
      <dgm:prSet/>
      <dgm:spPr/>
      <dgm:t>
        <a:bodyPr/>
        <a:lstStyle/>
        <a:p>
          <a:r>
            <a:rPr lang="en-GB"/>
            <a:t>Student prepared for assessment and practiced skills </a:t>
          </a:r>
          <a:endParaRPr lang="en-US"/>
        </a:p>
      </dgm:t>
    </dgm:pt>
    <dgm:pt modelId="{531BFDE8-8F9A-44BA-B8A9-612B90695152}" type="parTrans" cxnId="{B2DC93B6-A919-4DB4-8BA7-1E9932DE6BD7}">
      <dgm:prSet/>
      <dgm:spPr/>
      <dgm:t>
        <a:bodyPr/>
        <a:lstStyle/>
        <a:p>
          <a:endParaRPr lang="en-US"/>
        </a:p>
      </dgm:t>
    </dgm:pt>
    <dgm:pt modelId="{0930E3C6-5F94-44FB-9F35-BA33485120B2}" type="sibTrans" cxnId="{B2DC93B6-A919-4DB4-8BA7-1E9932DE6BD7}">
      <dgm:prSet/>
      <dgm:spPr/>
      <dgm:t>
        <a:bodyPr/>
        <a:lstStyle/>
        <a:p>
          <a:endParaRPr lang="en-US"/>
        </a:p>
      </dgm:t>
    </dgm:pt>
    <dgm:pt modelId="{933788A6-459A-4F24-801C-84252BD03264}">
      <dgm:prSet/>
      <dgm:spPr/>
      <dgm:t>
        <a:bodyPr/>
        <a:lstStyle/>
        <a:p>
          <a:r>
            <a:rPr lang="en-GB"/>
            <a:t>Student communicated with the lecture </a:t>
          </a:r>
          <a:endParaRPr lang="en-US"/>
        </a:p>
      </dgm:t>
    </dgm:pt>
    <dgm:pt modelId="{E757ABEB-3160-4419-B1AE-87B9958A8584}" type="parTrans" cxnId="{BEAA1439-AD71-4856-9ABA-0F446836E28C}">
      <dgm:prSet/>
      <dgm:spPr/>
      <dgm:t>
        <a:bodyPr/>
        <a:lstStyle/>
        <a:p>
          <a:endParaRPr lang="en-US"/>
        </a:p>
      </dgm:t>
    </dgm:pt>
    <dgm:pt modelId="{C66E974A-D45F-436D-8AFC-CDA527DE4FAD}" type="sibTrans" cxnId="{BEAA1439-AD71-4856-9ABA-0F446836E28C}">
      <dgm:prSet/>
      <dgm:spPr/>
      <dgm:t>
        <a:bodyPr/>
        <a:lstStyle/>
        <a:p>
          <a:endParaRPr lang="en-US"/>
        </a:p>
      </dgm:t>
    </dgm:pt>
    <dgm:pt modelId="{ABF69787-B5E8-48E7-A956-AC30B5776625}">
      <dgm:prSet/>
      <dgm:spPr/>
      <dgm:t>
        <a:bodyPr/>
        <a:lstStyle/>
        <a:p>
          <a:r>
            <a:rPr lang="en-GB"/>
            <a:t>Student passed all 3 components with an average of (70%) </a:t>
          </a:r>
          <a:endParaRPr lang="en-US"/>
        </a:p>
      </dgm:t>
    </dgm:pt>
    <dgm:pt modelId="{EBA1DD9C-2BCE-4C3E-B92B-F330C6CBB053}" type="parTrans" cxnId="{85D2551A-831B-460E-936A-6062F9DB6504}">
      <dgm:prSet/>
      <dgm:spPr/>
      <dgm:t>
        <a:bodyPr/>
        <a:lstStyle/>
        <a:p>
          <a:endParaRPr lang="en-US"/>
        </a:p>
      </dgm:t>
    </dgm:pt>
    <dgm:pt modelId="{511A9A4E-6501-47E9-9C2D-92C6DEA55249}" type="sibTrans" cxnId="{85D2551A-831B-460E-936A-6062F9DB6504}">
      <dgm:prSet/>
      <dgm:spPr/>
      <dgm:t>
        <a:bodyPr/>
        <a:lstStyle/>
        <a:p>
          <a:endParaRPr lang="en-US"/>
        </a:p>
      </dgm:t>
    </dgm:pt>
    <dgm:pt modelId="{221738D2-B713-4B97-8AE9-7926A72E41C5}">
      <dgm:prSet/>
      <dgm:spPr/>
      <dgm:t>
        <a:bodyPr/>
        <a:lstStyle/>
        <a:p>
          <a:r>
            <a:rPr lang="en-GB"/>
            <a:t>Student took ownership of their own learning  </a:t>
          </a:r>
          <a:endParaRPr lang="en-US"/>
        </a:p>
      </dgm:t>
    </dgm:pt>
    <dgm:pt modelId="{0C50259F-D745-46C6-B0DE-072A8C8C4731}" type="parTrans" cxnId="{5A245E58-7910-449B-A859-507D059C68E8}">
      <dgm:prSet/>
      <dgm:spPr/>
      <dgm:t>
        <a:bodyPr/>
        <a:lstStyle/>
        <a:p>
          <a:endParaRPr lang="en-US"/>
        </a:p>
      </dgm:t>
    </dgm:pt>
    <dgm:pt modelId="{6533C5EC-CB77-4214-918F-9549E1B62419}" type="sibTrans" cxnId="{5A245E58-7910-449B-A859-507D059C68E8}">
      <dgm:prSet/>
      <dgm:spPr/>
      <dgm:t>
        <a:bodyPr/>
        <a:lstStyle/>
        <a:p>
          <a:endParaRPr lang="en-US"/>
        </a:p>
      </dgm:t>
    </dgm:pt>
    <dgm:pt modelId="{40737541-AFBC-4EF5-B0AE-BD2F77FAC535}" type="pres">
      <dgm:prSet presAssocID="{4DEA9250-A234-406B-9269-DD2E4C7146B4}" presName="vert0" presStyleCnt="0">
        <dgm:presLayoutVars>
          <dgm:dir/>
          <dgm:animOne val="branch"/>
          <dgm:animLvl val="lvl"/>
        </dgm:presLayoutVars>
      </dgm:prSet>
      <dgm:spPr/>
    </dgm:pt>
    <dgm:pt modelId="{C2E0DA9F-6B4F-4153-B3A9-A00BDF2FBA18}" type="pres">
      <dgm:prSet presAssocID="{11435777-110C-426C-BA35-84EDD417DC0B}" presName="thickLine" presStyleLbl="alignNode1" presStyleIdx="0" presStyleCnt="11"/>
      <dgm:spPr/>
    </dgm:pt>
    <dgm:pt modelId="{94F1FEC3-29E9-4428-94B5-2880E4D32691}" type="pres">
      <dgm:prSet presAssocID="{11435777-110C-426C-BA35-84EDD417DC0B}" presName="horz1" presStyleCnt="0"/>
      <dgm:spPr/>
    </dgm:pt>
    <dgm:pt modelId="{4091A76C-8287-4B2D-98BD-086BC29376BA}" type="pres">
      <dgm:prSet presAssocID="{11435777-110C-426C-BA35-84EDD417DC0B}" presName="tx1" presStyleLbl="revTx" presStyleIdx="0" presStyleCnt="11"/>
      <dgm:spPr/>
    </dgm:pt>
    <dgm:pt modelId="{AD1A60D0-3DA6-452E-8819-A67C40BF57D7}" type="pres">
      <dgm:prSet presAssocID="{11435777-110C-426C-BA35-84EDD417DC0B}" presName="vert1" presStyleCnt="0"/>
      <dgm:spPr/>
    </dgm:pt>
    <dgm:pt modelId="{47E01A96-AD0C-4594-BFFD-33D75471C184}" type="pres">
      <dgm:prSet presAssocID="{017871B2-8E50-4CF4-A1E9-8D90BA80511D}" presName="thickLine" presStyleLbl="alignNode1" presStyleIdx="1" presStyleCnt="11"/>
      <dgm:spPr/>
    </dgm:pt>
    <dgm:pt modelId="{E170498B-1DA1-400A-A633-7412DFDB8FF1}" type="pres">
      <dgm:prSet presAssocID="{017871B2-8E50-4CF4-A1E9-8D90BA80511D}" presName="horz1" presStyleCnt="0"/>
      <dgm:spPr/>
    </dgm:pt>
    <dgm:pt modelId="{7A1B64E4-EF93-411C-9502-B9369F2CC01F}" type="pres">
      <dgm:prSet presAssocID="{017871B2-8E50-4CF4-A1E9-8D90BA80511D}" presName="tx1" presStyleLbl="revTx" presStyleIdx="1" presStyleCnt="11"/>
      <dgm:spPr/>
    </dgm:pt>
    <dgm:pt modelId="{95FD8C2A-AFEB-45FC-8CB3-578ECE895957}" type="pres">
      <dgm:prSet presAssocID="{017871B2-8E50-4CF4-A1E9-8D90BA80511D}" presName="vert1" presStyleCnt="0"/>
      <dgm:spPr/>
    </dgm:pt>
    <dgm:pt modelId="{81F009C4-04E6-4907-A7E7-4A6D63B50209}" type="pres">
      <dgm:prSet presAssocID="{282CF7DD-B491-4780-BE22-5B028B3FC46D}" presName="thickLine" presStyleLbl="alignNode1" presStyleIdx="2" presStyleCnt="11"/>
      <dgm:spPr/>
    </dgm:pt>
    <dgm:pt modelId="{92D4038D-B092-4877-BE8D-764E04118989}" type="pres">
      <dgm:prSet presAssocID="{282CF7DD-B491-4780-BE22-5B028B3FC46D}" presName="horz1" presStyleCnt="0"/>
      <dgm:spPr/>
    </dgm:pt>
    <dgm:pt modelId="{5731636E-8099-495F-B806-E87869EA0224}" type="pres">
      <dgm:prSet presAssocID="{282CF7DD-B491-4780-BE22-5B028B3FC46D}" presName="tx1" presStyleLbl="revTx" presStyleIdx="2" presStyleCnt="11"/>
      <dgm:spPr/>
    </dgm:pt>
    <dgm:pt modelId="{5CC9B90E-D726-4067-92D9-8188FBCBFD40}" type="pres">
      <dgm:prSet presAssocID="{282CF7DD-B491-4780-BE22-5B028B3FC46D}" presName="vert1" presStyleCnt="0"/>
      <dgm:spPr/>
    </dgm:pt>
    <dgm:pt modelId="{AB5B9C20-DA17-47F6-B2B6-7696C1FFE1AF}" type="pres">
      <dgm:prSet presAssocID="{97D75F86-8841-467C-8861-4676D161007C}" presName="thickLine" presStyleLbl="alignNode1" presStyleIdx="3" presStyleCnt="11"/>
      <dgm:spPr/>
    </dgm:pt>
    <dgm:pt modelId="{C714E5D9-41C5-41C3-88C8-A2339A962AA2}" type="pres">
      <dgm:prSet presAssocID="{97D75F86-8841-467C-8861-4676D161007C}" presName="horz1" presStyleCnt="0"/>
      <dgm:spPr/>
    </dgm:pt>
    <dgm:pt modelId="{DCFD65B3-72F9-443D-8B92-90B4E3743DCA}" type="pres">
      <dgm:prSet presAssocID="{97D75F86-8841-467C-8861-4676D161007C}" presName="tx1" presStyleLbl="revTx" presStyleIdx="3" presStyleCnt="11"/>
      <dgm:spPr/>
    </dgm:pt>
    <dgm:pt modelId="{775B6A71-D3DE-4879-ACD1-7E270AD10EFE}" type="pres">
      <dgm:prSet presAssocID="{97D75F86-8841-467C-8861-4676D161007C}" presName="vert1" presStyleCnt="0"/>
      <dgm:spPr/>
    </dgm:pt>
    <dgm:pt modelId="{6E3FFC8E-F462-4ECC-8A75-D84228760425}" type="pres">
      <dgm:prSet presAssocID="{476E2E81-82A8-4717-BB3D-C58B5C656723}" presName="thickLine" presStyleLbl="alignNode1" presStyleIdx="4" presStyleCnt="11"/>
      <dgm:spPr/>
    </dgm:pt>
    <dgm:pt modelId="{108379BA-892C-4006-BD63-FE9BCF9DE6B8}" type="pres">
      <dgm:prSet presAssocID="{476E2E81-82A8-4717-BB3D-C58B5C656723}" presName="horz1" presStyleCnt="0"/>
      <dgm:spPr/>
    </dgm:pt>
    <dgm:pt modelId="{0E9F7AB2-5AD8-4287-9991-52BA63B095E9}" type="pres">
      <dgm:prSet presAssocID="{476E2E81-82A8-4717-BB3D-C58B5C656723}" presName="tx1" presStyleLbl="revTx" presStyleIdx="4" presStyleCnt="11"/>
      <dgm:spPr/>
    </dgm:pt>
    <dgm:pt modelId="{A9A48278-F318-422E-9EAD-DB5EF6D48D52}" type="pres">
      <dgm:prSet presAssocID="{476E2E81-82A8-4717-BB3D-C58B5C656723}" presName="vert1" presStyleCnt="0"/>
      <dgm:spPr/>
    </dgm:pt>
    <dgm:pt modelId="{55556770-CAF6-497D-BEE1-6E50844B574A}" type="pres">
      <dgm:prSet presAssocID="{72CB4212-705F-40FC-B3BF-080FB367FB54}" presName="thickLine" presStyleLbl="alignNode1" presStyleIdx="5" presStyleCnt="11"/>
      <dgm:spPr/>
    </dgm:pt>
    <dgm:pt modelId="{87391FFB-4CBE-463D-B46D-2F2CF80FC30C}" type="pres">
      <dgm:prSet presAssocID="{72CB4212-705F-40FC-B3BF-080FB367FB54}" presName="horz1" presStyleCnt="0"/>
      <dgm:spPr/>
    </dgm:pt>
    <dgm:pt modelId="{09524E73-0898-4101-81D3-44D1C093C790}" type="pres">
      <dgm:prSet presAssocID="{72CB4212-705F-40FC-B3BF-080FB367FB54}" presName="tx1" presStyleLbl="revTx" presStyleIdx="5" presStyleCnt="11"/>
      <dgm:spPr/>
    </dgm:pt>
    <dgm:pt modelId="{08A35CC4-FF3D-424D-856E-49FAF2F7DCBE}" type="pres">
      <dgm:prSet presAssocID="{72CB4212-705F-40FC-B3BF-080FB367FB54}" presName="vert1" presStyleCnt="0"/>
      <dgm:spPr/>
    </dgm:pt>
    <dgm:pt modelId="{28CB3157-DD70-475B-852B-654EF94F5552}" type="pres">
      <dgm:prSet presAssocID="{A9718B27-64E6-4AB4-A9E1-4C64AAF4693B}" presName="thickLine" presStyleLbl="alignNode1" presStyleIdx="6" presStyleCnt="11"/>
      <dgm:spPr/>
    </dgm:pt>
    <dgm:pt modelId="{4E8D5E14-B2BA-4A7C-8D4E-0DEDD67D268A}" type="pres">
      <dgm:prSet presAssocID="{A9718B27-64E6-4AB4-A9E1-4C64AAF4693B}" presName="horz1" presStyleCnt="0"/>
      <dgm:spPr/>
    </dgm:pt>
    <dgm:pt modelId="{F6016661-28F3-4FAC-9B4C-0D5F6CD219B0}" type="pres">
      <dgm:prSet presAssocID="{A9718B27-64E6-4AB4-A9E1-4C64AAF4693B}" presName="tx1" presStyleLbl="revTx" presStyleIdx="6" presStyleCnt="11"/>
      <dgm:spPr/>
    </dgm:pt>
    <dgm:pt modelId="{E585314F-1630-4887-9175-E8D40FE59A20}" type="pres">
      <dgm:prSet presAssocID="{A9718B27-64E6-4AB4-A9E1-4C64AAF4693B}" presName="vert1" presStyleCnt="0"/>
      <dgm:spPr/>
    </dgm:pt>
    <dgm:pt modelId="{234C908B-B281-46E8-AE0C-7E2CA64FCAC9}" type="pres">
      <dgm:prSet presAssocID="{EDCCDB7C-C060-4CD4-A4C6-CE66A46FF9D5}" presName="thickLine" presStyleLbl="alignNode1" presStyleIdx="7" presStyleCnt="11"/>
      <dgm:spPr/>
    </dgm:pt>
    <dgm:pt modelId="{36660747-5EB8-49BA-B365-31135B90C4D0}" type="pres">
      <dgm:prSet presAssocID="{EDCCDB7C-C060-4CD4-A4C6-CE66A46FF9D5}" presName="horz1" presStyleCnt="0"/>
      <dgm:spPr/>
    </dgm:pt>
    <dgm:pt modelId="{3C351B2B-35D2-44CA-B064-17DCEE319FDF}" type="pres">
      <dgm:prSet presAssocID="{EDCCDB7C-C060-4CD4-A4C6-CE66A46FF9D5}" presName="tx1" presStyleLbl="revTx" presStyleIdx="7" presStyleCnt="11"/>
      <dgm:spPr/>
    </dgm:pt>
    <dgm:pt modelId="{3466083C-CA0D-496E-927D-15F1A7D2F5C3}" type="pres">
      <dgm:prSet presAssocID="{EDCCDB7C-C060-4CD4-A4C6-CE66A46FF9D5}" presName="vert1" presStyleCnt="0"/>
      <dgm:spPr/>
    </dgm:pt>
    <dgm:pt modelId="{719D9E5C-6E5B-4E75-A214-64444F3EB4D6}" type="pres">
      <dgm:prSet presAssocID="{933788A6-459A-4F24-801C-84252BD03264}" presName="thickLine" presStyleLbl="alignNode1" presStyleIdx="8" presStyleCnt="11"/>
      <dgm:spPr/>
    </dgm:pt>
    <dgm:pt modelId="{655322DD-540D-4D8A-BD4C-BE177EF19816}" type="pres">
      <dgm:prSet presAssocID="{933788A6-459A-4F24-801C-84252BD03264}" presName="horz1" presStyleCnt="0"/>
      <dgm:spPr/>
    </dgm:pt>
    <dgm:pt modelId="{EFE1CAF7-5CAD-4700-97BB-2066412CE850}" type="pres">
      <dgm:prSet presAssocID="{933788A6-459A-4F24-801C-84252BD03264}" presName="tx1" presStyleLbl="revTx" presStyleIdx="8" presStyleCnt="11"/>
      <dgm:spPr/>
    </dgm:pt>
    <dgm:pt modelId="{307A0C77-7115-4D83-AC82-B5BE8008FBF0}" type="pres">
      <dgm:prSet presAssocID="{933788A6-459A-4F24-801C-84252BD03264}" presName="vert1" presStyleCnt="0"/>
      <dgm:spPr/>
    </dgm:pt>
    <dgm:pt modelId="{3CB04CC1-952D-4958-9152-43C34CF0E895}" type="pres">
      <dgm:prSet presAssocID="{ABF69787-B5E8-48E7-A956-AC30B5776625}" presName="thickLine" presStyleLbl="alignNode1" presStyleIdx="9" presStyleCnt="11"/>
      <dgm:spPr/>
    </dgm:pt>
    <dgm:pt modelId="{AABDA7F9-9027-48A9-8332-84943490F2C9}" type="pres">
      <dgm:prSet presAssocID="{ABF69787-B5E8-48E7-A956-AC30B5776625}" presName="horz1" presStyleCnt="0"/>
      <dgm:spPr/>
    </dgm:pt>
    <dgm:pt modelId="{B61D399E-06B5-4DCC-ADF3-B93E1F7B6BC5}" type="pres">
      <dgm:prSet presAssocID="{ABF69787-B5E8-48E7-A956-AC30B5776625}" presName="tx1" presStyleLbl="revTx" presStyleIdx="9" presStyleCnt="11"/>
      <dgm:spPr/>
    </dgm:pt>
    <dgm:pt modelId="{54A0616B-A80A-4BC7-B916-D89AB7A1648A}" type="pres">
      <dgm:prSet presAssocID="{ABF69787-B5E8-48E7-A956-AC30B5776625}" presName="vert1" presStyleCnt="0"/>
      <dgm:spPr/>
    </dgm:pt>
    <dgm:pt modelId="{41C26BDF-56E2-4645-B0EF-1F93062E9166}" type="pres">
      <dgm:prSet presAssocID="{221738D2-B713-4B97-8AE9-7926A72E41C5}" presName="thickLine" presStyleLbl="alignNode1" presStyleIdx="10" presStyleCnt="11"/>
      <dgm:spPr/>
    </dgm:pt>
    <dgm:pt modelId="{9762FD1D-D7AA-4031-AB65-19FC4B2977B3}" type="pres">
      <dgm:prSet presAssocID="{221738D2-B713-4B97-8AE9-7926A72E41C5}" presName="horz1" presStyleCnt="0"/>
      <dgm:spPr/>
    </dgm:pt>
    <dgm:pt modelId="{4E398554-870F-4DAD-8F98-6E1B9BAD40E0}" type="pres">
      <dgm:prSet presAssocID="{221738D2-B713-4B97-8AE9-7926A72E41C5}" presName="tx1" presStyleLbl="revTx" presStyleIdx="10" presStyleCnt="11"/>
      <dgm:spPr/>
    </dgm:pt>
    <dgm:pt modelId="{F9ED8629-D3A6-4194-A555-8407A35056B2}" type="pres">
      <dgm:prSet presAssocID="{221738D2-B713-4B97-8AE9-7926A72E41C5}" presName="vert1" presStyleCnt="0"/>
      <dgm:spPr/>
    </dgm:pt>
  </dgm:ptLst>
  <dgm:cxnLst>
    <dgm:cxn modelId="{55191F01-A61D-45C1-A215-225F9737E878}" type="presOf" srcId="{A9718B27-64E6-4AB4-A9E1-4C64AAF4693B}" destId="{F6016661-28F3-4FAC-9B4C-0D5F6CD219B0}" srcOrd="0" destOrd="0" presId="urn:microsoft.com/office/officeart/2008/layout/LinedList"/>
    <dgm:cxn modelId="{F65EE814-14B0-47DE-85B0-EED6665B151A}" type="presOf" srcId="{933788A6-459A-4F24-801C-84252BD03264}" destId="{EFE1CAF7-5CAD-4700-97BB-2066412CE850}" srcOrd="0" destOrd="0" presId="urn:microsoft.com/office/officeart/2008/layout/LinedList"/>
    <dgm:cxn modelId="{85D2551A-831B-460E-936A-6062F9DB6504}" srcId="{4DEA9250-A234-406B-9269-DD2E4C7146B4}" destId="{ABF69787-B5E8-48E7-A956-AC30B5776625}" srcOrd="9" destOrd="0" parTransId="{EBA1DD9C-2BCE-4C3E-B92B-F330C6CBB053}" sibTransId="{511A9A4E-6501-47E9-9C2D-92C6DEA55249}"/>
    <dgm:cxn modelId="{ACAF941B-9174-4172-BC1E-F2AA2C18261C}" srcId="{4DEA9250-A234-406B-9269-DD2E4C7146B4}" destId="{476E2E81-82A8-4717-BB3D-C58B5C656723}" srcOrd="4" destOrd="0" parTransId="{82323F02-2601-4BD6-8A12-C21D5583BDAF}" sibTransId="{017F082D-15CF-4AAF-9A3B-D4D6286B0520}"/>
    <dgm:cxn modelId="{8C580E2C-2B22-426F-B03D-2D96830B77EF}" type="presOf" srcId="{72CB4212-705F-40FC-B3BF-080FB367FB54}" destId="{09524E73-0898-4101-81D3-44D1C093C790}" srcOrd="0" destOrd="0" presId="urn:microsoft.com/office/officeart/2008/layout/LinedList"/>
    <dgm:cxn modelId="{A05A272C-0920-41C4-A6D6-E498CDE2122C}" type="presOf" srcId="{ABF69787-B5E8-48E7-A956-AC30B5776625}" destId="{B61D399E-06B5-4DCC-ADF3-B93E1F7B6BC5}" srcOrd="0" destOrd="0" presId="urn:microsoft.com/office/officeart/2008/layout/LinedList"/>
    <dgm:cxn modelId="{BEAA1439-AD71-4856-9ABA-0F446836E28C}" srcId="{4DEA9250-A234-406B-9269-DD2E4C7146B4}" destId="{933788A6-459A-4F24-801C-84252BD03264}" srcOrd="8" destOrd="0" parTransId="{E757ABEB-3160-4419-B1AE-87B9958A8584}" sibTransId="{C66E974A-D45F-436D-8AFC-CDA527DE4FAD}"/>
    <dgm:cxn modelId="{6406E43A-BD99-4189-AEB2-74AC84F929EA}" srcId="{4DEA9250-A234-406B-9269-DD2E4C7146B4}" destId="{282CF7DD-B491-4780-BE22-5B028B3FC46D}" srcOrd="2" destOrd="0" parTransId="{7F7CB548-2AA1-431E-BC10-B0EA42AB6DB8}" sibTransId="{FFC9E892-215D-4793-ADFD-5B6414E82B26}"/>
    <dgm:cxn modelId="{4745903D-5572-44E5-A1E4-E96B25988EF4}" type="presOf" srcId="{221738D2-B713-4B97-8AE9-7926A72E41C5}" destId="{4E398554-870F-4DAD-8F98-6E1B9BAD40E0}" srcOrd="0" destOrd="0" presId="urn:microsoft.com/office/officeart/2008/layout/LinedList"/>
    <dgm:cxn modelId="{D61CC243-A74F-4513-8961-6CA0DC87BF99}" srcId="{4DEA9250-A234-406B-9269-DD2E4C7146B4}" destId="{017871B2-8E50-4CF4-A1E9-8D90BA80511D}" srcOrd="1" destOrd="0" parTransId="{8D1623FA-0233-4A6A-92F7-9D3078DB487D}" sibTransId="{79146410-46A3-41E9-8A75-02AD60620B92}"/>
    <dgm:cxn modelId="{A4C69764-11A4-4A08-88BA-425E070C7CAC}" type="presOf" srcId="{11435777-110C-426C-BA35-84EDD417DC0B}" destId="{4091A76C-8287-4B2D-98BD-086BC29376BA}" srcOrd="0" destOrd="0" presId="urn:microsoft.com/office/officeart/2008/layout/LinedList"/>
    <dgm:cxn modelId="{900C196C-B79F-4AE7-9B9B-301FB6968DE3}" type="presOf" srcId="{017871B2-8E50-4CF4-A1E9-8D90BA80511D}" destId="{7A1B64E4-EF93-411C-9502-B9369F2CC01F}" srcOrd="0" destOrd="0" presId="urn:microsoft.com/office/officeart/2008/layout/LinedList"/>
    <dgm:cxn modelId="{5A245E58-7910-449B-A859-507D059C68E8}" srcId="{4DEA9250-A234-406B-9269-DD2E4C7146B4}" destId="{221738D2-B713-4B97-8AE9-7926A72E41C5}" srcOrd="10" destOrd="0" parTransId="{0C50259F-D745-46C6-B0DE-072A8C8C4731}" sibTransId="{6533C5EC-CB77-4214-918F-9549E1B62419}"/>
    <dgm:cxn modelId="{23A77189-198E-4F39-A379-304C1279FD27}" srcId="{4DEA9250-A234-406B-9269-DD2E4C7146B4}" destId="{97D75F86-8841-467C-8861-4676D161007C}" srcOrd="3" destOrd="0" parTransId="{6D6EC68F-8864-4DFD-8915-EC7E646509B2}" sibTransId="{94C5780F-892B-44A3-9C36-D1DAC05D5013}"/>
    <dgm:cxn modelId="{532C4191-8AB9-4CC6-930E-BE09A146FAFF}" srcId="{4DEA9250-A234-406B-9269-DD2E4C7146B4}" destId="{11435777-110C-426C-BA35-84EDD417DC0B}" srcOrd="0" destOrd="0" parTransId="{8AFCECE7-EB41-42C7-AAB4-62064B0FBFFB}" sibTransId="{DF15A2D1-FE08-40CB-80D0-5CF3A14ADCAE}"/>
    <dgm:cxn modelId="{858C419A-A337-4CD4-BCC5-518CAADFFE94}" type="presOf" srcId="{EDCCDB7C-C060-4CD4-A4C6-CE66A46FF9D5}" destId="{3C351B2B-35D2-44CA-B064-17DCEE319FDF}" srcOrd="0" destOrd="0" presId="urn:microsoft.com/office/officeart/2008/layout/LinedList"/>
    <dgm:cxn modelId="{20BB7DAA-F12F-4A23-B7C1-C0F7A27EFEF3}" srcId="{4DEA9250-A234-406B-9269-DD2E4C7146B4}" destId="{72CB4212-705F-40FC-B3BF-080FB367FB54}" srcOrd="5" destOrd="0" parTransId="{B5290E07-342B-4A08-AC71-A8088E1384AF}" sibTransId="{2F2E85F4-583D-4486-815E-EE83FDFA84E3}"/>
    <dgm:cxn modelId="{ABBDC6AE-FADD-45B4-B57E-5CBD26B7FC1E}" type="presOf" srcId="{4DEA9250-A234-406B-9269-DD2E4C7146B4}" destId="{40737541-AFBC-4EF5-B0AE-BD2F77FAC535}" srcOrd="0" destOrd="0" presId="urn:microsoft.com/office/officeart/2008/layout/LinedList"/>
    <dgm:cxn modelId="{319C7BB3-90ED-47B5-A587-8DCCEA135CEE}" srcId="{4DEA9250-A234-406B-9269-DD2E4C7146B4}" destId="{A9718B27-64E6-4AB4-A9E1-4C64AAF4693B}" srcOrd="6" destOrd="0" parTransId="{1CF40B00-FBC8-446D-83A8-B67B603840C1}" sibTransId="{C1522884-7262-44C4-978D-48135F6F5D60}"/>
    <dgm:cxn modelId="{B2DC93B6-A919-4DB4-8BA7-1E9932DE6BD7}" srcId="{4DEA9250-A234-406B-9269-DD2E4C7146B4}" destId="{EDCCDB7C-C060-4CD4-A4C6-CE66A46FF9D5}" srcOrd="7" destOrd="0" parTransId="{531BFDE8-8F9A-44BA-B8A9-612B90695152}" sibTransId="{0930E3C6-5F94-44FB-9F35-BA33485120B2}"/>
    <dgm:cxn modelId="{FCA2F5B7-49FC-4CCF-9BE4-15FB2C5F8096}" type="presOf" srcId="{282CF7DD-B491-4780-BE22-5B028B3FC46D}" destId="{5731636E-8099-495F-B806-E87869EA0224}" srcOrd="0" destOrd="0" presId="urn:microsoft.com/office/officeart/2008/layout/LinedList"/>
    <dgm:cxn modelId="{D85869BB-7235-4411-AEB9-CEBCE005E287}" type="presOf" srcId="{476E2E81-82A8-4717-BB3D-C58B5C656723}" destId="{0E9F7AB2-5AD8-4287-9991-52BA63B095E9}" srcOrd="0" destOrd="0" presId="urn:microsoft.com/office/officeart/2008/layout/LinedList"/>
    <dgm:cxn modelId="{1347C9C4-D860-4C0C-A4B8-076852D23FB6}" type="presOf" srcId="{97D75F86-8841-467C-8861-4676D161007C}" destId="{DCFD65B3-72F9-443D-8B92-90B4E3743DCA}" srcOrd="0" destOrd="0" presId="urn:microsoft.com/office/officeart/2008/layout/LinedList"/>
    <dgm:cxn modelId="{EC2539F2-CE3C-40FC-9A0F-14A6C99651A9}" type="presParOf" srcId="{40737541-AFBC-4EF5-B0AE-BD2F77FAC535}" destId="{C2E0DA9F-6B4F-4153-B3A9-A00BDF2FBA18}" srcOrd="0" destOrd="0" presId="urn:microsoft.com/office/officeart/2008/layout/LinedList"/>
    <dgm:cxn modelId="{B06076C8-436D-4D3B-AC55-C534E372E0AE}" type="presParOf" srcId="{40737541-AFBC-4EF5-B0AE-BD2F77FAC535}" destId="{94F1FEC3-29E9-4428-94B5-2880E4D32691}" srcOrd="1" destOrd="0" presId="urn:microsoft.com/office/officeart/2008/layout/LinedList"/>
    <dgm:cxn modelId="{6C594000-3BA6-4667-BC2A-08881A6052B6}" type="presParOf" srcId="{94F1FEC3-29E9-4428-94B5-2880E4D32691}" destId="{4091A76C-8287-4B2D-98BD-086BC29376BA}" srcOrd="0" destOrd="0" presId="urn:microsoft.com/office/officeart/2008/layout/LinedList"/>
    <dgm:cxn modelId="{5FC4102B-5B92-46F4-AEC6-54A3520C0FE7}" type="presParOf" srcId="{94F1FEC3-29E9-4428-94B5-2880E4D32691}" destId="{AD1A60D0-3DA6-452E-8819-A67C40BF57D7}" srcOrd="1" destOrd="0" presId="urn:microsoft.com/office/officeart/2008/layout/LinedList"/>
    <dgm:cxn modelId="{650CBF2F-5BD8-4D24-929D-85298D5F96B6}" type="presParOf" srcId="{40737541-AFBC-4EF5-B0AE-BD2F77FAC535}" destId="{47E01A96-AD0C-4594-BFFD-33D75471C184}" srcOrd="2" destOrd="0" presId="urn:microsoft.com/office/officeart/2008/layout/LinedList"/>
    <dgm:cxn modelId="{1054CB15-52CC-451E-AB5C-A2DA2EBD84CA}" type="presParOf" srcId="{40737541-AFBC-4EF5-B0AE-BD2F77FAC535}" destId="{E170498B-1DA1-400A-A633-7412DFDB8FF1}" srcOrd="3" destOrd="0" presId="urn:microsoft.com/office/officeart/2008/layout/LinedList"/>
    <dgm:cxn modelId="{D9A8A8A7-A7BE-4E19-ADB9-5AF9AE5C3EA2}" type="presParOf" srcId="{E170498B-1DA1-400A-A633-7412DFDB8FF1}" destId="{7A1B64E4-EF93-411C-9502-B9369F2CC01F}" srcOrd="0" destOrd="0" presId="urn:microsoft.com/office/officeart/2008/layout/LinedList"/>
    <dgm:cxn modelId="{E8F66440-CBB1-4794-8D8D-E6B772FA9A09}" type="presParOf" srcId="{E170498B-1DA1-400A-A633-7412DFDB8FF1}" destId="{95FD8C2A-AFEB-45FC-8CB3-578ECE895957}" srcOrd="1" destOrd="0" presId="urn:microsoft.com/office/officeart/2008/layout/LinedList"/>
    <dgm:cxn modelId="{3DEDD2D7-E988-44BE-BED9-28CC0463315D}" type="presParOf" srcId="{40737541-AFBC-4EF5-B0AE-BD2F77FAC535}" destId="{81F009C4-04E6-4907-A7E7-4A6D63B50209}" srcOrd="4" destOrd="0" presId="urn:microsoft.com/office/officeart/2008/layout/LinedList"/>
    <dgm:cxn modelId="{6F685FA6-F1BC-4A89-81C0-B878A96609B0}" type="presParOf" srcId="{40737541-AFBC-4EF5-B0AE-BD2F77FAC535}" destId="{92D4038D-B092-4877-BE8D-764E04118989}" srcOrd="5" destOrd="0" presId="urn:microsoft.com/office/officeart/2008/layout/LinedList"/>
    <dgm:cxn modelId="{6A7E64E8-E7D5-4974-A2F9-755458848828}" type="presParOf" srcId="{92D4038D-B092-4877-BE8D-764E04118989}" destId="{5731636E-8099-495F-B806-E87869EA0224}" srcOrd="0" destOrd="0" presId="urn:microsoft.com/office/officeart/2008/layout/LinedList"/>
    <dgm:cxn modelId="{77E0CC0D-F92F-47B1-A25E-AE637C305464}" type="presParOf" srcId="{92D4038D-B092-4877-BE8D-764E04118989}" destId="{5CC9B90E-D726-4067-92D9-8188FBCBFD40}" srcOrd="1" destOrd="0" presId="urn:microsoft.com/office/officeart/2008/layout/LinedList"/>
    <dgm:cxn modelId="{B045B486-230A-4617-9539-18524E62D674}" type="presParOf" srcId="{40737541-AFBC-4EF5-B0AE-BD2F77FAC535}" destId="{AB5B9C20-DA17-47F6-B2B6-7696C1FFE1AF}" srcOrd="6" destOrd="0" presId="urn:microsoft.com/office/officeart/2008/layout/LinedList"/>
    <dgm:cxn modelId="{491E8CF9-5EC8-4BBD-B3F1-82447BA05A44}" type="presParOf" srcId="{40737541-AFBC-4EF5-B0AE-BD2F77FAC535}" destId="{C714E5D9-41C5-41C3-88C8-A2339A962AA2}" srcOrd="7" destOrd="0" presId="urn:microsoft.com/office/officeart/2008/layout/LinedList"/>
    <dgm:cxn modelId="{C9882C00-8E84-45FA-934E-E027F5238F27}" type="presParOf" srcId="{C714E5D9-41C5-41C3-88C8-A2339A962AA2}" destId="{DCFD65B3-72F9-443D-8B92-90B4E3743DCA}" srcOrd="0" destOrd="0" presId="urn:microsoft.com/office/officeart/2008/layout/LinedList"/>
    <dgm:cxn modelId="{29AC0010-A775-449E-9027-2097194ECEA0}" type="presParOf" srcId="{C714E5D9-41C5-41C3-88C8-A2339A962AA2}" destId="{775B6A71-D3DE-4879-ACD1-7E270AD10EFE}" srcOrd="1" destOrd="0" presId="urn:microsoft.com/office/officeart/2008/layout/LinedList"/>
    <dgm:cxn modelId="{37FD5C1F-4B21-4933-88A0-70DC889D829D}" type="presParOf" srcId="{40737541-AFBC-4EF5-B0AE-BD2F77FAC535}" destId="{6E3FFC8E-F462-4ECC-8A75-D84228760425}" srcOrd="8" destOrd="0" presId="urn:microsoft.com/office/officeart/2008/layout/LinedList"/>
    <dgm:cxn modelId="{360D3903-1DF7-4DF0-A864-CED49A18C0FF}" type="presParOf" srcId="{40737541-AFBC-4EF5-B0AE-BD2F77FAC535}" destId="{108379BA-892C-4006-BD63-FE9BCF9DE6B8}" srcOrd="9" destOrd="0" presId="urn:microsoft.com/office/officeart/2008/layout/LinedList"/>
    <dgm:cxn modelId="{98D859F2-6EA2-4E41-8760-872873330BA9}" type="presParOf" srcId="{108379BA-892C-4006-BD63-FE9BCF9DE6B8}" destId="{0E9F7AB2-5AD8-4287-9991-52BA63B095E9}" srcOrd="0" destOrd="0" presId="urn:microsoft.com/office/officeart/2008/layout/LinedList"/>
    <dgm:cxn modelId="{2A6EE7B0-6D2C-4E82-B22F-BD7B5416F3AF}" type="presParOf" srcId="{108379BA-892C-4006-BD63-FE9BCF9DE6B8}" destId="{A9A48278-F318-422E-9EAD-DB5EF6D48D52}" srcOrd="1" destOrd="0" presId="urn:microsoft.com/office/officeart/2008/layout/LinedList"/>
    <dgm:cxn modelId="{B3EACD49-68E3-4B9F-966A-6A3A96390C42}" type="presParOf" srcId="{40737541-AFBC-4EF5-B0AE-BD2F77FAC535}" destId="{55556770-CAF6-497D-BEE1-6E50844B574A}" srcOrd="10" destOrd="0" presId="urn:microsoft.com/office/officeart/2008/layout/LinedList"/>
    <dgm:cxn modelId="{C4644DF6-469D-4F18-AF3A-CFB2F9E784F6}" type="presParOf" srcId="{40737541-AFBC-4EF5-B0AE-BD2F77FAC535}" destId="{87391FFB-4CBE-463D-B46D-2F2CF80FC30C}" srcOrd="11" destOrd="0" presId="urn:microsoft.com/office/officeart/2008/layout/LinedList"/>
    <dgm:cxn modelId="{04068464-6AD4-4E0F-86A9-48B7BFD723DD}" type="presParOf" srcId="{87391FFB-4CBE-463D-B46D-2F2CF80FC30C}" destId="{09524E73-0898-4101-81D3-44D1C093C790}" srcOrd="0" destOrd="0" presId="urn:microsoft.com/office/officeart/2008/layout/LinedList"/>
    <dgm:cxn modelId="{C08E934E-CCAA-4531-BA08-AB10C7A3E3F8}" type="presParOf" srcId="{87391FFB-4CBE-463D-B46D-2F2CF80FC30C}" destId="{08A35CC4-FF3D-424D-856E-49FAF2F7DCBE}" srcOrd="1" destOrd="0" presId="urn:microsoft.com/office/officeart/2008/layout/LinedList"/>
    <dgm:cxn modelId="{8B43A07E-AC6C-4CC0-BE14-B3C4704C86C2}" type="presParOf" srcId="{40737541-AFBC-4EF5-B0AE-BD2F77FAC535}" destId="{28CB3157-DD70-475B-852B-654EF94F5552}" srcOrd="12" destOrd="0" presId="urn:microsoft.com/office/officeart/2008/layout/LinedList"/>
    <dgm:cxn modelId="{0C3D6F7D-26E5-41B7-AB1C-EC94BC57BF44}" type="presParOf" srcId="{40737541-AFBC-4EF5-B0AE-BD2F77FAC535}" destId="{4E8D5E14-B2BA-4A7C-8D4E-0DEDD67D268A}" srcOrd="13" destOrd="0" presId="urn:microsoft.com/office/officeart/2008/layout/LinedList"/>
    <dgm:cxn modelId="{27120FA8-1A09-44D9-8E08-E8D927156991}" type="presParOf" srcId="{4E8D5E14-B2BA-4A7C-8D4E-0DEDD67D268A}" destId="{F6016661-28F3-4FAC-9B4C-0D5F6CD219B0}" srcOrd="0" destOrd="0" presId="urn:microsoft.com/office/officeart/2008/layout/LinedList"/>
    <dgm:cxn modelId="{C3514DAD-5409-4008-BB28-016D7E06AEEB}" type="presParOf" srcId="{4E8D5E14-B2BA-4A7C-8D4E-0DEDD67D268A}" destId="{E585314F-1630-4887-9175-E8D40FE59A20}" srcOrd="1" destOrd="0" presId="urn:microsoft.com/office/officeart/2008/layout/LinedList"/>
    <dgm:cxn modelId="{B2E16E80-B3D4-4F0B-AABB-039D8D09FB51}" type="presParOf" srcId="{40737541-AFBC-4EF5-B0AE-BD2F77FAC535}" destId="{234C908B-B281-46E8-AE0C-7E2CA64FCAC9}" srcOrd="14" destOrd="0" presId="urn:microsoft.com/office/officeart/2008/layout/LinedList"/>
    <dgm:cxn modelId="{F8A9C509-4238-47E6-9AF7-52FD53713E96}" type="presParOf" srcId="{40737541-AFBC-4EF5-B0AE-BD2F77FAC535}" destId="{36660747-5EB8-49BA-B365-31135B90C4D0}" srcOrd="15" destOrd="0" presId="urn:microsoft.com/office/officeart/2008/layout/LinedList"/>
    <dgm:cxn modelId="{435B6CF2-7E5D-4A6A-AA25-EF87720AB11B}" type="presParOf" srcId="{36660747-5EB8-49BA-B365-31135B90C4D0}" destId="{3C351B2B-35D2-44CA-B064-17DCEE319FDF}" srcOrd="0" destOrd="0" presId="urn:microsoft.com/office/officeart/2008/layout/LinedList"/>
    <dgm:cxn modelId="{73DED8FE-0405-4FD7-8643-0D825023A94C}" type="presParOf" srcId="{36660747-5EB8-49BA-B365-31135B90C4D0}" destId="{3466083C-CA0D-496E-927D-15F1A7D2F5C3}" srcOrd="1" destOrd="0" presId="urn:microsoft.com/office/officeart/2008/layout/LinedList"/>
    <dgm:cxn modelId="{0F06B124-29CB-4E24-9E46-8B8ECCF98B72}" type="presParOf" srcId="{40737541-AFBC-4EF5-B0AE-BD2F77FAC535}" destId="{719D9E5C-6E5B-4E75-A214-64444F3EB4D6}" srcOrd="16" destOrd="0" presId="urn:microsoft.com/office/officeart/2008/layout/LinedList"/>
    <dgm:cxn modelId="{659DC53F-C2B6-414C-A28D-C727FC1A7E01}" type="presParOf" srcId="{40737541-AFBC-4EF5-B0AE-BD2F77FAC535}" destId="{655322DD-540D-4D8A-BD4C-BE177EF19816}" srcOrd="17" destOrd="0" presId="urn:microsoft.com/office/officeart/2008/layout/LinedList"/>
    <dgm:cxn modelId="{7E81E651-99A1-473D-8CDF-191C87DC4E99}" type="presParOf" srcId="{655322DD-540D-4D8A-BD4C-BE177EF19816}" destId="{EFE1CAF7-5CAD-4700-97BB-2066412CE850}" srcOrd="0" destOrd="0" presId="urn:microsoft.com/office/officeart/2008/layout/LinedList"/>
    <dgm:cxn modelId="{160FF08B-8972-4901-B0FE-8D580DBE0731}" type="presParOf" srcId="{655322DD-540D-4D8A-BD4C-BE177EF19816}" destId="{307A0C77-7115-4D83-AC82-B5BE8008FBF0}" srcOrd="1" destOrd="0" presId="urn:microsoft.com/office/officeart/2008/layout/LinedList"/>
    <dgm:cxn modelId="{5733BF3E-DE30-4600-9AFB-4BD20D1EE515}" type="presParOf" srcId="{40737541-AFBC-4EF5-B0AE-BD2F77FAC535}" destId="{3CB04CC1-952D-4958-9152-43C34CF0E895}" srcOrd="18" destOrd="0" presId="urn:microsoft.com/office/officeart/2008/layout/LinedList"/>
    <dgm:cxn modelId="{2F18C237-D91A-4DF9-9AA9-098892238EBF}" type="presParOf" srcId="{40737541-AFBC-4EF5-B0AE-BD2F77FAC535}" destId="{AABDA7F9-9027-48A9-8332-84943490F2C9}" srcOrd="19" destOrd="0" presId="urn:microsoft.com/office/officeart/2008/layout/LinedList"/>
    <dgm:cxn modelId="{837F7444-8A77-4C47-B66C-F78E1B76B097}" type="presParOf" srcId="{AABDA7F9-9027-48A9-8332-84943490F2C9}" destId="{B61D399E-06B5-4DCC-ADF3-B93E1F7B6BC5}" srcOrd="0" destOrd="0" presId="urn:microsoft.com/office/officeart/2008/layout/LinedList"/>
    <dgm:cxn modelId="{54ADD234-C918-4BEB-AD7E-2A43B45F27EC}" type="presParOf" srcId="{AABDA7F9-9027-48A9-8332-84943490F2C9}" destId="{54A0616B-A80A-4BC7-B916-D89AB7A1648A}" srcOrd="1" destOrd="0" presId="urn:microsoft.com/office/officeart/2008/layout/LinedList"/>
    <dgm:cxn modelId="{609746A6-EBBC-4785-A54C-1D631BE4F4CE}" type="presParOf" srcId="{40737541-AFBC-4EF5-B0AE-BD2F77FAC535}" destId="{41C26BDF-56E2-4645-B0EF-1F93062E9166}" srcOrd="20" destOrd="0" presId="urn:microsoft.com/office/officeart/2008/layout/LinedList"/>
    <dgm:cxn modelId="{5FD62E87-7DB9-4DF3-8162-8FDB2594514F}" type="presParOf" srcId="{40737541-AFBC-4EF5-B0AE-BD2F77FAC535}" destId="{9762FD1D-D7AA-4031-AB65-19FC4B2977B3}" srcOrd="21" destOrd="0" presId="urn:microsoft.com/office/officeart/2008/layout/LinedList"/>
    <dgm:cxn modelId="{E172EBF1-10B8-48A3-93C6-14629F0A2CB8}" type="presParOf" srcId="{9762FD1D-D7AA-4031-AB65-19FC4B2977B3}" destId="{4E398554-870F-4DAD-8F98-6E1B9BAD40E0}" srcOrd="0" destOrd="0" presId="urn:microsoft.com/office/officeart/2008/layout/LinedList"/>
    <dgm:cxn modelId="{D675BCF5-561F-416D-81E5-AB7EF5361131}" type="presParOf" srcId="{9762FD1D-D7AA-4031-AB65-19FC4B2977B3}" destId="{F9ED8629-D3A6-4194-A555-8407A35056B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7C762BC-279E-490E-8AB2-4D9624349FA3}" type="doc">
      <dgm:prSet loTypeId="urn:microsoft.com/office/officeart/2005/8/layout/process4" loCatId="process" qsTypeId="urn:microsoft.com/office/officeart/2005/8/quickstyle/simple1" qsCatId="simple" csTypeId="urn:microsoft.com/office/officeart/2005/8/colors/accent3_2" csCatId="accent3" phldr="1"/>
      <dgm:spPr/>
      <dgm:t>
        <a:bodyPr/>
        <a:lstStyle/>
        <a:p>
          <a:endParaRPr lang="en-US"/>
        </a:p>
      </dgm:t>
    </dgm:pt>
    <dgm:pt modelId="{29DDF05E-AF75-41B5-ADFD-F26D203E3101}">
      <dgm:prSet/>
      <dgm:spPr>
        <a:xfrm rot="10800000">
          <a:off x="0" y="1238"/>
          <a:ext cx="7886700" cy="1672899"/>
        </a:xfrm>
      </dgm:spPr>
      <dgm:t>
        <a:bodyPr/>
        <a:lstStyle/>
        <a:p>
          <a:pPr>
            <a:buNone/>
          </a:pPr>
          <a:r>
            <a:rPr lang="en-US">
              <a:latin typeface="Avenir Next LT Pro"/>
              <a:ea typeface="+mn-ea"/>
              <a:cs typeface="+mn-cs"/>
            </a:rPr>
            <a:t>To effectively manage your time, you will need to allocate and arrange your time wisely to maximize your chances of success.</a:t>
          </a:r>
        </a:p>
      </dgm:t>
    </dgm:pt>
    <dgm:pt modelId="{3102A1F8-C883-40EE-8949-F736E1A95437}" type="parTrans" cxnId="{481A6DFD-1831-4235-9E23-3CB8FDFFF727}">
      <dgm:prSet/>
      <dgm:spPr/>
      <dgm:t>
        <a:bodyPr/>
        <a:lstStyle/>
        <a:p>
          <a:endParaRPr lang="en-US"/>
        </a:p>
      </dgm:t>
    </dgm:pt>
    <dgm:pt modelId="{380D9ABB-0248-471D-931A-043C18BE966A}" type="sibTrans" cxnId="{481A6DFD-1831-4235-9E23-3CB8FDFFF727}">
      <dgm:prSet/>
      <dgm:spPr/>
      <dgm:t>
        <a:bodyPr/>
        <a:lstStyle/>
        <a:p>
          <a:endParaRPr lang="en-US"/>
        </a:p>
      </dgm:t>
    </dgm:pt>
    <dgm:pt modelId="{94AB87F8-DC0B-46D9-BAC4-EC79CB12DA35}">
      <dgm:prSet/>
      <dgm:spPr>
        <a:xfrm>
          <a:off x="0" y="1657822"/>
          <a:ext cx="7886700" cy="1087710"/>
        </a:xfrm>
      </dgm:spPr>
      <dgm:t>
        <a:bodyPr/>
        <a:lstStyle/>
        <a:p>
          <a:pPr>
            <a:buNone/>
          </a:pPr>
          <a:r>
            <a:rPr lang="en-US">
              <a:latin typeface="Avenir Next LT Pro"/>
              <a:ea typeface="+mn-ea"/>
              <a:cs typeface="+mn-cs"/>
            </a:rPr>
            <a:t>Higher education demands a lot of time! </a:t>
          </a:r>
        </a:p>
      </dgm:t>
    </dgm:pt>
    <dgm:pt modelId="{9BE6F576-1594-4479-8E48-926F89C5392D}" type="parTrans" cxnId="{0EC055A2-327F-4FD9-A43F-E2830BC1CB06}">
      <dgm:prSet/>
      <dgm:spPr/>
      <dgm:t>
        <a:bodyPr/>
        <a:lstStyle/>
        <a:p>
          <a:endParaRPr lang="en-US"/>
        </a:p>
      </dgm:t>
    </dgm:pt>
    <dgm:pt modelId="{D0430F11-85C5-4BB5-8F86-D8A19119C01E}" type="sibTrans" cxnId="{0EC055A2-327F-4FD9-A43F-E2830BC1CB06}">
      <dgm:prSet/>
      <dgm:spPr/>
      <dgm:t>
        <a:bodyPr/>
        <a:lstStyle/>
        <a:p>
          <a:endParaRPr lang="en-US"/>
        </a:p>
      </dgm:t>
    </dgm:pt>
    <dgm:pt modelId="{3CB60576-A087-4D49-A579-CB9CF35FC41F}" type="pres">
      <dgm:prSet presAssocID="{17C762BC-279E-490E-8AB2-4D9624349FA3}" presName="Name0" presStyleCnt="0">
        <dgm:presLayoutVars>
          <dgm:dir/>
          <dgm:animLvl val="lvl"/>
          <dgm:resizeHandles val="exact"/>
        </dgm:presLayoutVars>
      </dgm:prSet>
      <dgm:spPr/>
    </dgm:pt>
    <dgm:pt modelId="{B3350478-9DE9-4000-8CEB-ACEFE706AE15}" type="pres">
      <dgm:prSet presAssocID="{94AB87F8-DC0B-46D9-BAC4-EC79CB12DA35}" presName="boxAndChildren" presStyleCnt="0"/>
      <dgm:spPr/>
    </dgm:pt>
    <dgm:pt modelId="{D57492C7-331C-4652-80C9-96E90EA7790C}" type="pres">
      <dgm:prSet presAssocID="{94AB87F8-DC0B-46D9-BAC4-EC79CB12DA35}" presName="parentTextBox" presStyleLbl="node1" presStyleIdx="0" presStyleCnt="2"/>
      <dgm:spPr>
        <a:prstGeom prst="rect">
          <a:avLst/>
        </a:prstGeom>
      </dgm:spPr>
    </dgm:pt>
    <dgm:pt modelId="{E6D2936D-3B87-4F50-AAFB-CB27447B4738}" type="pres">
      <dgm:prSet presAssocID="{380D9ABB-0248-471D-931A-043C18BE966A}" presName="sp" presStyleCnt="0"/>
      <dgm:spPr/>
    </dgm:pt>
    <dgm:pt modelId="{52DBE6E2-65B3-4D32-A1B3-DBF39AD86EB9}" type="pres">
      <dgm:prSet presAssocID="{29DDF05E-AF75-41B5-ADFD-F26D203E3101}" presName="arrowAndChildren" presStyleCnt="0"/>
      <dgm:spPr/>
    </dgm:pt>
    <dgm:pt modelId="{47FC24A8-CBA8-4EA8-BE8B-E86A6C67880E}" type="pres">
      <dgm:prSet presAssocID="{29DDF05E-AF75-41B5-ADFD-F26D203E3101}" presName="parentTextArrow" presStyleLbl="node1" presStyleIdx="1" presStyleCnt="2"/>
      <dgm:spPr>
        <a:prstGeom prst="upArrowCallout">
          <a:avLst/>
        </a:prstGeom>
      </dgm:spPr>
    </dgm:pt>
  </dgm:ptLst>
  <dgm:cxnLst>
    <dgm:cxn modelId="{5D75556C-AF7D-43E4-B689-2DA1537A8A99}" type="presOf" srcId="{17C762BC-279E-490E-8AB2-4D9624349FA3}" destId="{3CB60576-A087-4D49-A579-CB9CF35FC41F}" srcOrd="0" destOrd="0" presId="urn:microsoft.com/office/officeart/2005/8/layout/process4"/>
    <dgm:cxn modelId="{DC6D6D6F-B297-41F1-887C-090C9EE487C6}" type="presOf" srcId="{29DDF05E-AF75-41B5-ADFD-F26D203E3101}" destId="{47FC24A8-CBA8-4EA8-BE8B-E86A6C67880E}" srcOrd="0" destOrd="0" presId="urn:microsoft.com/office/officeart/2005/8/layout/process4"/>
    <dgm:cxn modelId="{466D6695-798C-48EC-AE80-1C955EBE5E04}" type="presOf" srcId="{94AB87F8-DC0B-46D9-BAC4-EC79CB12DA35}" destId="{D57492C7-331C-4652-80C9-96E90EA7790C}" srcOrd="0" destOrd="0" presId="urn:microsoft.com/office/officeart/2005/8/layout/process4"/>
    <dgm:cxn modelId="{0EC055A2-327F-4FD9-A43F-E2830BC1CB06}" srcId="{17C762BC-279E-490E-8AB2-4D9624349FA3}" destId="{94AB87F8-DC0B-46D9-BAC4-EC79CB12DA35}" srcOrd="1" destOrd="0" parTransId="{9BE6F576-1594-4479-8E48-926F89C5392D}" sibTransId="{D0430F11-85C5-4BB5-8F86-D8A19119C01E}"/>
    <dgm:cxn modelId="{481A6DFD-1831-4235-9E23-3CB8FDFFF727}" srcId="{17C762BC-279E-490E-8AB2-4D9624349FA3}" destId="{29DDF05E-AF75-41B5-ADFD-F26D203E3101}" srcOrd="0" destOrd="0" parTransId="{3102A1F8-C883-40EE-8949-F736E1A95437}" sibTransId="{380D9ABB-0248-471D-931A-043C18BE966A}"/>
    <dgm:cxn modelId="{7F763C59-C576-44C5-820C-D837664A701A}" type="presParOf" srcId="{3CB60576-A087-4D49-A579-CB9CF35FC41F}" destId="{B3350478-9DE9-4000-8CEB-ACEFE706AE15}" srcOrd="0" destOrd="0" presId="urn:microsoft.com/office/officeart/2005/8/layout/process4"/>
    <dgm:cxn modelId="{9BA4D690-74BA-421C-91F4-B7F3D1914F3D}" type="presParOf" srcId="{B3350478-9DE9-4000-8CEB-ACEFE706AE15}" destId="{D57492C7-331C-4652-80C9-96E90EA7790C}" srcOrd="0" destOrd="0" presId="urn:microsoft.com/office/officeart/2005/8/layout/process4"/>
    <dgm:cxn modelId="{E6A8BEE5-1831-4E53-A428-F334E801F954}" type="presParOf" srcId="{3CB60576-A087-4D49-A579-CB9CF35FC41F}" destId="{E6D2936D-3B87-4F50-AAFB-CB27447B4738}" srcOrd="1" destOrd="0" presId="urn:microsoft.com/office/officeart/2005/8/layout/process4"/>
    <dgm:cxn modelId="{05109273-2E03-4756-9AAB-BA533A8CA859}" type="presParOf" srcId="{3CB60576-A087-4D49-A579-CB9CF35FC41F}" destId="{52DBE6E2-65B3-4D32-A1B3-DBF39AD86EB9}" srcOrd="2" destOrd="0" presId="urn:microsoft.com/office/officeart/2005/8/layout/process4"/>
    <dgm:cxn modelId="{D77CE005-4703-4219-B3D3-F00774FAE3CA}" type="presParOf" srcId="{52DBE6E2-65B3-4D32-A1B3-DBF39AD86EB9}" destId="{47FC24A8-CBA8-4EA8-BE8B-E86A6C67880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B2A8CC4-D51C-4AF7-8AA6-A7F3C96F135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F69EF4C-C800-4199-8B29-C8248BB05ED0}">
      <dgm:prSet/>
      <dgm:spPr/>
      <dgm:t>
        <a:bodyPr/>
        <a:lstStyle/>
        <a:p>
          <a:pPr>
            <a:defRPr cap="all"/>
          </a:pPr>
          <a:r>
            <a:rPr lang="en-US"/>
            <a:t>Timetables</a:t>
          </a:r>
        </a:p>
      </dgm:t>
    </dgm:pt>
    <dgm:pt modelId="{60269438-984D-4FFA-9154-573BA1577016}" type="parTrans" cxnId="{71F733AB-DF2A-4F67-9737-93C879662D62}">
      <dgm:prSet/>
      <dgm:spPr/>
      <dgm:t>
        <a:bodyPr/>
        <a:lstStyle/>
        <a:p>
          <a:endParaRPr lang="en-US"/>
        </a:p>
      </dgm:t>
    </dgm:pt>
    <dgm:pt modelId="{F670ACE1-3DD3-4BA1-9AEB-267AA2B0D623}" type="sibTrans" cxnId="{71F733AB-DF2A-4F67-9737-93C879662D62}">
      <dgm:prSet/>
      <dgm:spPr/>
      <dgm:t>
        <a:bodyPr/>
        <a:lstStyle/>
        <a:p>
          <a:endParaRPr lang="en-US"/>
        </a:p>
      </dgm:t>
    </dgm:pt>
    <dgm:pt modelId="{2704089E-FFCC-49A2-89F2-4BF535E80479}">
      <dgm:prSet/>
      <dgm:spPr/>
      <dgm:t>
        <a:bodyPr/>
        <a:lstStyle/>
        <a:p>
          <a:pPr>
            <a:defRPr cap="all"/>
          </a:pPr>
          <a:r>
            <a:rPr lang="en-US"/>
            <a:t>To-do lists</a:t>
          </a:r>
        </a:p>
      </dgm:t>
    </dgm:pt>
    <dgm:pt modelId="{530EB522-5F0D-4618-9AE6-011ADA2AA587}" type="parTrans" cxnId="{2083FB70-81EC-4A8D-B4DE-D71E5C43DF2E}">
      <dgm:prSet/>
      <dgm:spPr/>
      <dgm:t>
        <a:bodyPr/>
        <a:lstStyle/>
        <a:p>
          <a:endParaRPr lang="en-US"/>
        </a:p>
      </dgm:t>
    </dgm:pt>
    <dgm:pt modelId="{88A5F213-E4DB-4A7E-8B58-255E19B44F25}" type="sibTrans" cxnId="{2083FB70-81EC-4A8D-B4DE-D71E5C43DF2E}">
      <dgm:prSet/>
      <dgm:spPr/>
      <dgm:t>
        <a:bodyPr/>
        <a:lstStyle/>
        <a:p>
          <a:endParaRPr lang="en-US"/>
        </a:p>
      </dgm:t>
    </dgm:pt>
    <dgm:pt modelId="{0284869A-6F60-454B-A89C-CE9E8E59B42F}">
      <dgm:prSet/>
      <dgm:spPr/>
      <dgm:t>
        <a:bodyPr/>
        <a:lstStyle/>
        <a:p>
          <a:pPr>
            <a:defRPr cap="all"/>
          </a:pPr>
          <a:r>
            <a:rPr lang="en-US"/>
            <a:t>Charts</a:t>
          </a:r>
        </a:p>
      </dgm:t>
    </dgm:pt>
    <dgm:pt modelId="{ECA22A01-4D79-44A2-8429-61388D037343}" type="parTrans" cxnId="{866EEBE2-B9DE-411A-B3B1-E93E5A05E0C0}">
      <dgm:prSet/>
      <dgm:spPr/>
      <dgm:t>
        <a:bodyPr/>
        <a:lstStyle/>
        <a:p>
          <a:endParaRPr lang="en-US"/>
        </a:p>
      </dgm:t>
    </dgm:pt>
    <dgm:pt modelId="{3B840A21-4C9F-4EEA-9D0A-EC11D5B8CE6E}" type="sibTrans" cxnId="{866EEBE2-B9DE-411A-B3B1-E93E5A05E0C0}">
      <dgm:prSet/>
      <dgm:spPr/>
      <dgm:t>
        <a:bodyPr/>
        <a:lstStyle/>
        <a:p>
          <a:endParaRPr lang="en-US"/>
        </a:p>
      </dgm:t>
    </dgm:pt>
    <dgm:pt modelId="{F065AC20-2999-4EE4-9B15-283495DFC7CF}">
      <dgm:prSet/>
      <dgm:spPr/>
      <dgm:t>
        <a:bodyPr/>
        <a:lstStyle/>
        <a:p>
          <a:pPr>
            <a:defRPr cap="all"/>
          </a:pPr>
          <a:r>
            <a:rPr lang="en-US"/>
            <a:t>Study days</a:t>
          </a:r>
        </a:p>
      </dgm:t>
    </dgm:pt>
    <dgm:pt modelId="{3B6AA8DF-46BC-4F8D-9F1E-B36390468F20}" type="parTrans" cxnId="{D518ACC3-FE5A-40BE-99D5-C5AAE23F01F5}">
      <dgm:prSet/>
      <dgm:spPr/>
      <dgm:t>
        <a:bodyPr/>
        <a:lstStyle/>
        <a:p>
          <a:endParaRPr lang="en-US"/>
        </a:p>
      </dgm:t>
    </dgm:pt>
    <dgm:pt modelId="{9F927AA9-B46A-47A2-849A-0994603888CD}" type="sibTrans" cxnId="{D518ACC3-FE5A-40BE-99D5-C5AAE23F01F5}">
      <dgm:prSet/>
      <dgm:spPr/>
      <dgm:t>
        <a:bodyPr/>
        <a:lstStyle/>
        <a:p>
          <a:endParaRPr lang="en-US"/>
        </a:p>
      </dgm:t>
    </dgm:pt>
    <dgm:pt modelId="{A5081BAC-3E41-4C19-8971-9980DF604DD1}">
      <dgm:prSet/>
      <dgm:spPr/>
      <dgm:t>
        <a:bodyPr/>
        <a:lstStyle/>
        <a:p>
          <a:pPr>
            <a:defRPr cap="all"/>
          </a:pPr>
          <a:r>
            <a:rPr lang="en-US"/>
            <a:t>Setting aside time</a:t>
          </a:r>
        </a:p>
      </dgm:t>
    </dgm:pt>
    <dgm:pt modelId="{B8883DCA-4EBC-439E-9A20-8E530D06DF39}" type="parTrans" cxnId="{42AED1E6-4DD5-4190-9EAE-88EBFF57F492}">
      <dgm:prSet/>
      <dgm:spPr/>
      <dgm:t>
        <a:bodyPr/>
        <a:lstStyle/>
        <a:p>
          <a:endParaRPr lang="en-US"/>
        </a:p>
      </dgm:t>
    </dgm:pt>
    <dgm:pt modelId="{12C4C219-A64A-475A-AAA3-96CAB78AF2CD}" type="sibTrans" cxnId="{42AED1E6-4DD5-4190-9EAE-88EBFF57F492}">
      <dgm:prSet/>
      <dgm:spPr/>
      <dgm:t>
        <a:bodyPr/>
        <a:lstStyle/>
        <a:p>
          <a:endParaRPr lang="en-US"/>
        </a:p>
      </dgm:t>
    </dgm:pt>
    <dgm:pt modelId="{4CD98C33-1A1A-4533-966C-6E29F11E115F}" type="pres">
      <dgm:prSet presAssocID="{FB2A8CC4-D51C-4AF7-8AA6-A7F3C96F135B}" presName="root" presStyleCnt="0">
        <dgm:presLayoutVars>
          <dgm:dir/>
          <dgm:resizeHandles val="exact"/>
        </dgm:presLayoutVars>
      </dgm:prSet>
      <dgm:spPr/>
    </dgm:pt>
    <dgm:pt modelId="{C3036606-A0AE-4286-91DD-3DB07D0CDC9A}" type="pres">
      <dgm:prSet presAssocID="{1F69EF4C-C800-4199-8B29-C8248BB05ED0}" presName="compNode" presStyleCnt="0"/>
      <dgm:spPr/>
    </dgm:pt>
    <dgm:pt modelId="{7F4EEB20-13FF-4AD6-8FB1-0235EA3E0BAC}" type="pres">
      <dgm:prSet presAssocID="{1F69EF4C-C800-4199-8B29-C8248BB05ED0}" presName="iconBgRect" presStyleLbl="bgShp" presStyleIdx="0" presStyleCnt="5"/>
      <dgm:spPr>
        <a:prstGeom prst="round2DiagRect">
          <a:avLst>
            <a:gd name="adj1" fmla="val 29727"/>
            <a:gd name="adj2" fmla="val 0"/>
          </a:avLst>
        </a:prstGeom>
      </dgm:spPr>
    </dgm:pt>
    <dgm:pt modelId="{7D56E31B-556A-4ACD-9A0F-82D9D7BF66D2}" type="pres">
      <dgm:prSet presAssocID="{1F69EF4C-C800-4199-8B29-C8248BB05ED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D24540A0-1AA4-47D2-A7FA-FEA5E7BABF0C}" type="pres">
      <dgm:prSet presAssocID="{1F69EF4C-C800-4199-8B29-C8248BB05ED0}" presName="spaceRect" presStyleCnt="0"/>
      <dgm:spPr/>
    </dgm:pt>
    <dgm:pt modelId="{291B742F-4E86-4BAB-A3A5-8CC71DBC28F2}" type="pres">
      <dgm:prSet presAssocID="{1F69EF4C-C800-4199-8B29-C8248BB05ED0}" presName="textRect" presStyleLbl="revTx" presStyleIdx="0" presStyleCnt="5">
        <dgm:presLayoutVars>
          <dgm:chMax val="1"/>
          <dgm:chPref val="1"/>
        </dgm:presLayoutVars>
      </dgm:prSet>
      <dgm:spPr/>
    </dgm:pt>
    <dgm:pt modelId="{0BE1DD7C-B6E6-4102-AE11-F0455FD1E34C}" type="pres">
      <dgm:prSet presAssocID="{F670ACE1-3DD3-4BA1-9AEB-267AA2B0D623}" presName="sibTrans" presStyleCnt="0"/>
      <dgm:spPr/>
    </dgm:pt>
    <dgm:pt modelId="{55B5CD96-B996-4D81-B093-9E30140E8689}" type="pres">
      <dgm:prSet presAssocID="{2704089E-FFCC-49A2-89F2-4BF535E80479}" presName="compNode" presStyleCnt="0"/>
      <dgm:spPr/>
    </dgm:pt>
    <dgm:pt modelId="{B9812AB3-AA39-49D7-AABF-82C098EB207C}" type="pres">
      <dgm:prSet presAssocID="{2704089E-FFCC-49A2-89F2-4BF535E80479}" presName="iconBgRect" presStyleLbl="bgShp" presStyleIdx="1" presStyleCnt="5"/>
      <dgm:spPr>
        <a:prstGeom prst="round2DiagRect">
          <a:avLst>
            <a:gd name="adj1" fmla="val 29727"/>
            <a:gd name="adj2" fmla="val 0"/>
          </a:avLst>
        </a:prstGeom>
      </dgm:spPr>
    </dgm:pt>
    <dgm:pt modelId="{61932DD3-5E7A-413D-B50D-814B8463CF4A}" type="pres">
      <dgm:prSet presAssocID="{2704089E-FFCC-49A2-89F2-4BF535E8047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21CD0648-B124-45EE-8DFA-8CE7EE6AD2BB}" type="pres">
      <dgm:prSet presAssocID="{2704089E-FFCC-49A2-89F2-4BF535E80479}" presName="spaceRect" presStyleCnt="0"/>
      <dgm:spPr/>
    </dgm:pt>
    <dgm:pt modelId="{060DD232-6FDF-4F70-BEDE-48D97EB18874}" type="pres">
      <dgm:prSet presAssocID="{2704089E-FFCC-49A2-89F2-4BF535E80479}" presName="textRect" presStyleLbl="revTx" presStyleIdx="1" presStyleCnt="5">
        <dgm:presLayoutVars>
          <dgm:chMax val="1"/>
          <dgm:chPref val="1"/>
        </dgm:presLayoutVars>
      </dgm:prSet>
      <dgm:spPr/>
    </dgm:pt>
    <dgm:pt modelId="{E04A47B4-C086-43D3-9DDB-F13F93F88E67}" type="pres">
      <dgm:prSet presAssocID="{88A5F213-E4DB-4A7E-8B58-255E19B44F25}" presName="sibTrans" presStyleCnt="0"/>
      <dgm:spPr/>
    </dgm:pt>
    <dgm:pt modelId="{0BE07524-3C74-4D33-AD40-6EB6F6F54CC5}" type="pres">
      <dgm:prSet presAssocID="{0284869A-6F60-454B-A89C-CE9E8E59B42F}" presName="compNode" presStyleCnt="0"/>
      <dgm:spPr/>
    </dgm:pt>
    <dgm:pt modelId="{E85D16ED-91E4-44CC-B3D3-CD919C1A6C00}" type="pres">
      <dgm:prSet presAssocID="{0284869A-6F60-454B-A89C-CE9E8E59B42F}" presName="iconBgRect" presStyleLbl="bgShp" presStyleIdx="2" presStyleCnt="5"/>
      <dgm:spPr>
        <a:prstGeom prst="round2DiagRect">
          <a:avLst>
            <a:gd name="adj1" fmla="val 29727"/>
            <a:gd name="adj2" fmla="val 0"/>
          </a:avLst>
        </a:prstGeom>
      </dgm:spPr>
    </dgm:pt>
    <dgm:pt modelId="{6EEC173F-C565-4079-A0D3-3FD5666021D6}" type="pres">
      <dgm:prSet presAssocID="{0284869A-6F60-454B-A89C-CE9E8E59B42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ie chart"/>
        </a:ext>
      </dgm:extLst>
    </dgm:pt>
    <dgm:pt modelId="{13049EBD-6395-4DB5-9785-316C5D3D335A}" type="pres">
      <dgm:prSet presAssocID="{0284869A-6F60-454B-A89C-CE9E8E59B42F}" presName="spaceRect" presStyleCnt="0"/>
      <dgm:spPr/>
    </dgm:pt>
    <dgm:pt modelId="{DDEB03AE-E876-40C6-8E72-63B975EB5389}" type="pres">
      <dgm:prSet presAssocID="{0284869A-6F60-454B-A89C-CE9E8E59B42F}" presName="textRect" presStyleLbl="revTx" presStyleIdx="2" presStyleCnt="5">
        <dgm:presLayoutVars>
          <dgm:chMax val="1"/>
          <dgm:chPref val="1"/>
        </dgm:presLayoutVars>
      </dgm:prSet>
      <dgm:spPr/>
    </dgm:pt>
    <dgm:pt modelId="{BB268CAF-29F7-432F-B1EB-4F093A2BB78E}" type="pres">
      <dgm:prSet presAssocID="{3B840A21-4C9F-4EEA-9D0A-EC11D5B8CE6E}" presName="sibTrans" presStyleCnt="0"/>
      <dgm:spPr/>
    </dgm:pt>
    <dgm:pt modelId="{470612D8-B3AB-40E8-A2A5-49BE8956C71F}" type="pres">
      <dgm:prSet presAssocID="{F065AC20-2999-4EE4-9B15-283495DFC7CF}" presName="compNode" presStyleCnt="0"/>
      <dgm:spPr/>
    </dgm:pt>
    <dgm:pt modelId="{B26F0D8D-190E-4BF5-9B8B-FC69DBFC8C87}" type="pres">
      <dgm:prSet presAssocID="{F065AC20-2999-4EE4-9B15-283495DFC7CF}" presName="iconBgRect" presStyleLbl="bgShp" presStyleIdx="3" presStyleCnt="5"/>
      <dgm:spPr>
        <a:prstGeom prst="round2DiagRect">
          <a:avLst>
            <a:gd name="adj1" fmla="val 29727"/>
            <a:gd name="adj2" fmla="val 0"/>
          </a:avLst>
        </a:prstGeom>
      </dgm:spPr>
    </dgm:pt>
    <dgm:pt modelId="{877BA787-0378-4FCF-BF87-2D8938EB06B3}" type="pres">
      <dgm:prSet presAssocID="{F065AC20-2999-4EE4-9B15-283495DFC7C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CD43762C-4EF7-4F12-80A5-5DCFBF0B15B8}" type="pres">
      <dgm:prSet presAssocID="{F065AC20-2999-4EE4-9B15-283495DFC7CF}" presName="spaceRect" presStyleCnt="0"/>
      <dgm:spPr/>
    </dgm:pt>
    <dgm:pt modelId="{9856B6ED-2C93-4DEA-8968-5BB68706888D}" type="pres">
      <dgm:prSet presAssocID="{F065AC20-2999-4EE4-9B15-283495DFC7CF}" presName="textRect" presStyleLbl="revTx" presStyleIdx="3" presStyleCnt="5">
        <dgm:presLayoutVars>
          <dgm:chMax val="1"/>
          <dgm:chPref val="1"/>
        </dgm:presLayoutVars>
      </dgm:prSet>
      <dgm:spPr/>
    </dgm:pt>
    <dgm:pt modelId="{990CF9A1-7FA7-4E66-9FCA-7A4793881EAA}" type="pres">
      <dgm:prSet presAssocID="{9F927AA9-B46A-47A2-849A-0994603888CD}" presName="sibTrans" presStyleCnt="0"/>
      <dgm:spPr/>
    </dgm:pt>
    <dgm:pt modelId="{E34DCA79-E195-40D8-8F40-B785E7274274}" type="pres">
      <dgm:prSet presAssocID="{A5081BAC-3E41-4C19-8971-9980DF604DD1}" presName="compNode" presStyleCnt="0"/>
      <dgm:spPr/>
    </dgm:pt>
    <dgm:pt modelId="{78D6515E-E6DA-4104-B559-CE0AC246AD9B}" type="pres">
      <dgm:prSet presAssocID="{A5081BAC-3E41-4C19-8971-9980DF604DD1}" presName="iconBgRect" presStyleLbl="bgShp" presStyleIdx="4" presStyleCnt="5"/>
      <dgm:spPr>
        <a:prstGeom prst="round2DiagRect">
          <a:avLst>
            <a:gd name="adj1" fmla="val 29727"/>
            <a:gd name="adj2" fmla="val 0"/>
          </a:avLst>
        </a:prstGeom>
      </dgm:spPr>
    </dgm:pt>
    <dgm:pt modelId="{A6DDA266-E0E4-4B4A-B59E-6357C116A1F6}" type="pres">
      <dgm:prSet presAssocID="{A5081BAC-3E41-4C19-8971-9980DF604DD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7E41D9F-81A9-4BE1-B5D8-C627B56A9737}" type="pres">
      <dgm:prSet presAssocID="{A5081BAC-3E41-4C19-8971-9980DF604DD1}" presName="spaceRect" presStyleCnt="0"/>
      <dgm:spPr/>
    </dgm:pt>
    <dgm:pt modelId="{84CDB773-B20B-4A46-9B8F-1BC75F25A298}" type="pres">
      <dgm:prSet presAssocID="{A5081BAC-3E41-4C19-8971-9980DF604DD1}" presName="textRect" presStyleLbl="revTx" presStyleIdx="4" presStyleCnt="5">
        <dgm:presLayoutVars>
          <dgm:chMax val="1"/>
          <dgm:chPref val="1"/>
        </dgm:presLayoutVars>
      </dgm:prSet>
      <dgm:spPr/>
    </dgm:pt>
  </dgm:ptLst>
  <dgm:cxnLst>
    <dgm:cxn modelId="{0F3D0010-B6A1-48CB-8B11-2CC31B6390A0}" type="presOf" srcId="{2704089E-FFCC-49A2-89F2-4BF535E80479}" destId="{060DD232-6FDF-4F70-BEDE-48D97EB18874}" srcOrd="0" destOrd="0" presId="urn:microsoft.com/office/officeart/2018/5/layout/IconLeafLabelList"/>
    <dgm:cxn modelId="{545BBE5F-4B05-4E84-A8A7-37E3BD62C6B7}" type="presOf" srcId="{FB2A8CC4-D51C-4AF7-8AA6-A7F3C96F135B}" destId="{4CD98C33-1A1A-4533-966C-6E29F11E115F}" srcOrd="0" destOrd="0" presId="urn:microsoft.com/office/officeart/2018/5/layout/IconLeafLabelList"/>
    <dgm:cxn modelId="{2083FB70-81EC-4A8D-B4DE-D71E5C43DF2E}" srcId="{FB2A8CC4-D51C-4AF7-8AA6-A7F3C96F135B}" destId="{2704089E-FFCC-49A2-89F2-4BF535E80479}" srcOrd="1" destOrd="0" parTransId="{530EB522-5F0D-4618-9AE6-011ADA2AA587}" sibTransId="{88A5F213-E4DB-4A7E-8B58-255E19B44F25}"/>
    <dgm:cxn modelId="{D7262757-1197-47A7-807C-1EA09351E3CB}" type="presOf" srcId="{1F69EF4C-C800-4199-8B29-C8248BB05ED0}" destId="{291B742F-4E86-4BAB-A3A5-8CC71DBC28F2}" srcOrd="0" destOrd="0" presId="urn:microsoft.com/office/officeart/2018/5/layout/IconLeafLabelList"/>
    <dgm:cxn modelId="{B8244684-2F67-445F-916C-F7DD06F4A3C8}" type="presOf" srcId="{A5081BAC-3E41-4C19-8971-9980DF604DD1}" destId="{84CDB773-B20B-4A46-9B8F-1BC75F25A298}" srcOrd="0" destOrd="0" presId="urn:microsoft.com/office/officeart/2018/5/layout/IconLeafLabelList"/>
    <dgm:cxn modelId="{71F733AB-DF2A-4F67-9737-93C879662D62}" srcId="{FB2A8CC4-D51C-4AF7-8AA6-A7F3C96F135B}" destId="{1F69EF4C-C800-4199-8B29-C8248BB05ED0}" srcOrd="0" destOrd="0" parTransId="{60269438-984D-4FFA-9154-573BA1577016}" sibTransId="{F670ACE1-3DD3-4BA1-9AEB-267AA2B0D623}"/>
    <dgm:cxn modelId="{D518ACC3-FE5A-40BE-99D5-C5AAE23F01F5}" srcId="{FB2A8CC4-D51C-4AF7-8AA6-A7F3C96F135B}" destId="{F065AC20-2999-4EE4-9B15-283495DFC7CF}" srcOrd="3" destOrd="0" parTransId="{3B6AA8DF-46BC-4F8D-9F1E-B36390468F20}" sibTransId="{9F927AA9-B46A-47A2-849A-0994603888CD}"/>
    <dgm:cxn modelId="{A8725ACC-7E66-4687-98E3-5F5330FAB584}" type="presOf" srcId="{0284869A-6F60-454B-A89C-CE9E8E59B42F}" destId="{DDEB03AE-E876-40C6-8E72-63B975EB5389}" srcOrd="0" destOrd="0" presId="urn:microsoft.com/office/officeart/2018/5/layout/IconLeafLabelList"/>
    <dgm:cxn modelId="{866EEBE2-B9DE-411A-B3B1-E93E5A05E0C0}" srcId="{FB2A8CC4-D51C-4AF7-8AA6-A7F3C96F135B}" destId="{0284869A-6F60-454B-A89C-CE9E8E59B42F}" srcOrd="2" destOrd="0" parTransId="{ECA22A01-4D79-44A2-8429-61388D037343}" sibTransId="{3B840A21-4C9F-4EEA-9D0A-EC11D5B8CE6E}"/>
    <dgm:cxn modelId="{42AED1E6-4DD5-4190-9EAE-88EBFF57F492}" srcId="{FB2A8CC4-D51C-4AF7-8AA6-A7F3C96F135B}" destId="{A5081BAC-3E41-4C19-8971-9980DF604DD1}" srcOrd="4" destOrd="0" parTransId="{B8883DCA-4EBC-439E-9A20-8E530D06DF39}" sibTransId="{12C4C219-A64A-475A-AAA3-96CAB78AF2CD}"/>
    <dgm:cxn modelId="{5891C2FC-19AF-4724-A5BC-D025551D1A38}" type="presOf" srcId="{F065AC20-2999-4EE4-9B15-283495DFC7CF}" destId="{9856B6ED-2C93-4DEA-8968-5BB68706888D}" srcOrd="0" destOrd="0" presId="urn:microsoft.com/office/officeart/2018/5/layout/IconLeafLabelList"/>
    <dgm:cxn modelId="{78F6D775-5715-4779-BF2F-A73546B13616}" type="presParOf" srcId="{4CD98C33-1A1A-4533-966C-6E29F11E115F}" destId="{C3036606-A0AE-4286-91DD-3DB07D0CDC9A}" srcOrd="0" destOrd="0" presId="urn:microsoft.com/office/officeart/2018/5/layout/IconLeafLabelList"/>
    <dgm:cxn modelId="{F180D041-1FEB-45FE-AABC-7299CE4B4170}" type="presParOf" srcId="{C3036606-A0AE-4286-91DD-3DB07D0CDC9A}" destId="{7F4EEB20-13FF-4AD6-8FB1-0235EA3E0BAC}" srcOrd="0" destOrd="0" presId="urn:microsoft.com/office/officeart/2018/5/layout/IconLeafLabelList"/>
    <dgm:cxn modelId="{7CD806C0-BD5B-4B13-A0A8-6446BE01BACD}" type="presParOf" srcId="{C3036606-A0AE-4286-91DD-3DB07D0CDC9A}" destId="{7D56E31B-556A-4ACD-9A0F-82D9D7BF66D2}" srcOrd="1" destOrd="0" presId="urn:microsoft.com/office/officeart/2018/5/layout/IconLeafLabelList"/>
    <dgm:cxn modelId="{8D20EE32-EE91-4078-8FDF-67BBF1B2E111}" type="presParOf" srcId="{C3036606-A0AE-4286-91DD-3DB07D0CDC9A}" destId="{D24540A0-1AA4-47D2-A7FA-FEA5E7BABF0C}" srcOrd="2" destOrd="0" presId="urn:microsoft.com/office/officeart/2018/5/layout/IconLeafLabelList"/>
    <dgm:cxn modelId="{019ED527-D43A-467D-9DC5-04C1673449CE}" type="presParOf" srcId="{C3036606-A0AE-4286-91DD-3DB07D0CDC9A}" destId="{291B742F-4E86-4BAB-A3A5-8CC71DBC28F2}" srcOrd="3" destOrd="0" presId="urn:microsoft.com/office/officeart/2018/5/layout/IconLeafLabelList"/>
    <dgm:cxn modelId="{C4F55844-2D62-4CF2-8204-3ED7B164215D}" type="presParOf" srcId="{4CD98C33-1A1A-4533-966C-6E29F11E115F}" destId="{0BE1DD7C-B6E6-4102-AE11-F0455FD1E34C}" srcOrd="1" destOrd="0" presId="urn:microsoft.com/office/officeart/2018/5/layout/IconLeafLabelList"/>
    <dgm:cxn modelId="{C62894C1-50C5-4336-855B-1E224D3DB15A}" type="presParOf" srcId="{4CD98C33-1A1A-4533-966C-6E29F11E115F}" destId="{55B5CD96-B996-4D81-B093-9E30140E8689}" srcOrd="2" destOrd="0" presId="urn:microsoft.com/office/officeart/2018/5/layout/IconLeafLabelList"/>
    <dgm:cxn modelId="{259ABB70-F060-468E-8976-0A9F4E6F7BE7}" type="presParOf" srcId="{55B5CD96-B996-4D81-B093-9E30140E8689}" destId="{B9812AB3-AA39-49D7-AABF-82C098EB207C}" srcOrd="0" destOrd="0" presId="urn:microsoft.com/office/officeart/2018/5/layout/IconLeafLabelList"/>
    <dgm:cxn modelId="{19980989-270C-432B-992F-1CA818F00D4A}" type="presParOf" srcId="{55B5CD96-B996-4D81-B093-9E30140E8689}" destId="{61932DD3-5E7A-413D-B50D-814B8463CF4A}" srcOrd="1" destOrd="0" presId="urn:microsoft.com/office/officeart/2018/5/layout/IconLeafLabelList"/>
    <dgm:cxn modelId="{784A1DCB-FEC0-438B-84D5-FB5621953020}" type="presParOf" srcId="{55B5CD96-B996-4D81-B093-9E30140E8689}" destId="{21CD0648-B124-45EE-8DFA-8CE7EE6AD2BB}" srcOrd="2" destOrd="0" presId="urn:microsoft.com/office/officeart/2018/5/layout/IconLeafLabelList"/>
    <dgm:cxn modelId="{D484FB5B-33D8-4378-AF3F-74B1AEC3701F}" type="presParOf" srcId="{55B5CD96-B996-4D81-B093-9E30140E8689}" destId="{060DD232-6FDF-4F70-BEDE-48D97EB18874}" srcOrd="3" destOrd="0" presId="urn:microsoft.com/office/officeart/2018/5/layout/IconLeafLabelList"/>
    <dgm:cxn modelId="{DBA8CAF2-CA22-48C5-95AF-91CB32502069}" type="presParOf" srcId="{4CD98C33-1A1A-4533-966C-6E29F11E115F}" destId="{E04A47B4-C086-43D3-9DDB-F13F93F88E67}" srcOrd="3" destOrd="0" presId="urn:microsoft.com/office/officeart/2018/5/layout/IconLeafLabelList"/>
    <dgm:cxn modelId="{CFFB99B8-2D88-48AE-80DF-E0BD969CB7D7}" type="presParOf" srcId="{4CD98C33-1A1A-4533-966C-6E29F11E115F}" destId="{0BE07524-3C74-4D33-AD40-6EB6F6F54CC5}" srcOrd="4" destOrd="0" presId="urn:microsoft.com/office/officeart/2018/5/layout/IconLeafLabelList"/>
    <dgm:cxn modelId="{CFBBC838-443B-4AE9-8F95-63C8137E6697}" type="presParOf" srcId="{0BE07524-3C74-4D33-AD40-6EB6F6F54CC5}" destId="{E85D16ED-91E4-44CC-B3D3-CD919C1A6C00}" srcOrd="0" destOrd="0" presId="urn:microsoft.com/office/officeart/2018/5/layout/IconLeafLabelList"/>
    <dgm:cxn modelId="{5C1E54A4-07D0-4179-B087-61F925EAA414}" type="presParOf" srcId="{0BE07524-3C74-4D33-AD40-6EB6F6F54CC5}" destId="{6EEC173F-C565-4079-A0D3-3FD5666021D6}" srcOrd="1" destOrd="0" presId="urn:microsoft.com/office/officeart/2018/5/layout/IconLeafLabelList"/>
    <dgm:cxn modelId="{6C7F19BE-DF4F-4A74-90FD-EFF9A5D3C5B1}" type="presParOf" srcId="{0BE07524-3C74-4D33-AD40-6EB6F6F54CC5}" destId="{13049EBD-6395-4DB5-9785-316C5D3D335A}" srcOrd="2" destOrd="0" presId="urn:microsoft.com/office/officeart/2018/5/layout/IconLeafLabelList"/>
    <dgm:cxn modelId="{72140B74-5BCC-4F57-B0DE-D778AAD758C9}" type="presParOf" srcId="{0BE07524-3C74-4D33-AD40-6EB6F6F54CC5}" destId="{DDEB03AE-E876-40C6-8E72-63B975EB5389}" srcOrd="3" destOrd="0" presId="urn:microsoft.com/office/officeart/2018/5/layout/IconLeafLabelList"/>
    <dgm:cxn modelId="{1E047CCC-500A-45A4-B42F-17FA53A1BFBF}" type="presParOf" srcId="{4CD98C33-1A1A-4533-966C-6E29F11E115F}" destId="{BB268CAF-29F7-432F-B1EB-4F093A2BB78E}" srcOrd="5" destOrd="0" presId="urn:microsoft.com/office/officeart/2018/5/layout/IconLeafLabelList"/>
    <dgm:cxn modelId="{399400FA-457C-48DF-A6EF-982C253C2DC9}" type="presParOf" srcId="{4CD98C33-1A1A-4533-966C-6E29F11E115F}" destId="{470612D8-B3AB-40E8-A2A5-49BE8956C71F}" srcOrd="6" destOrd="0" presId="urn:microsoft.com/office/officeart/2018/5/layout/IconLeafLabelList"/>
    <dgm:cxn modelId="{308A2D26-6391-4259-920B-AF161618C1EE}" type="presParOf" srcId="{470612D8-B3AB-40E8-A2A5-49BE8956C71F}" destId="{B26F0D8D-190E-4BF5-9B8B-FC69DBFC8C87}" srcOrd="0" destOrd="0" presId="urn:microsoft.com/office/officeart/2018/5/layout/IconLeafLabelList"/>
    <dgm:cxn modelId="{FEF9A3AA-E81A-44BC-9386-D9C3B940CACC}" type="presParOf" srcId="{470612D8-B3AB-40E8-A2A5-49BE8956C71F}" destId="{877BA787-0378-4FCF-BF87-2D8938EB06B3}" srcOrd="1" destOrd="0" presId="urn:microsoft.com/office/officeart/2018/5/layout/IconLeafLabelList"/>
    <dgm:cxn modelId="{0969C7AA-CD70-4EEC-925F-891CC5060057}" type="presParOf" srcId="{470612D8-B3AB-40E8-A2A5-49BE8956C71F}" destId="{CD43762C-4EF7-4F12-80A5-5DCFBF0B15B8}" srcOrd="2" destOrd="0" presId="urn:microsoft.com/office/officeart/2018/5/layout/IconLeafLabelList"/>
    <dgm:cxn modelId="{7520D015-11BD-4FFC-AF42-82DD9B626EA3}" type="presParOf" srcId="{470612D8-B3AB-40E8-A2A5-49BE8956C71F}" destId="{9856B6ED-2C93-4DEA-8968-5BB68706888D}" srcOrd="3" destOrd="0" presId="urn:microsoft.com/office/officeart/2018/5/layout/IconLeafLabelList"/>
    <dgm:cxn modelId="{62EB62ED-CF80-4892-9AFA-53E1CE5AC8A1}" type="presParOf" srcId="{4CD98C33-1A1A-4533-966C-6E29F11E115F}" destId="{990CF9A1-7FA7-4E66-9FCA-7A4793881EAA}" srcOrd="7" destOrd="0" presId="urn:microsoft.com/office/officeart/2018/5/layout/IconLeafLabelList"/>
    <dgm:cxn modelId="{F6F8E4B8-B278-4893-AB5C-F2EA016F04A0}" type="presParOf" srcId="{4CD98C33-1A1A-4533-966C-6E29F11E115F}" destId="{E34DCA79-E195-40D8-8F40-B785E7274274}" srcOrd="8" destOrd="0" presId="urn:microsoft.com/office/officeart/2018/5/layout/IconLeafLabelList"/>
    <dgm:cxn modelId="{B82767A2-2DEE-476E-ADE9-E4BCEEC9344F}" type="presParOf" srcId="{E34DCA79-E195-40D8-8F40-B785E7274274}" destId="{78D6515E-E6DA-4104-B559-CE0AC246AD9B}" srcOrd="0" destOrd="0" presId="urn:microsoft.com/office/officeart/2018/5/layout/IconLeafLabelList"/>
    <dgm:cxn modelId="{6D64F546-2EFA-4444-8BD6-12605C1801E6}" type="presParOf" srcId="{E34DCA79-E195-40D8-8F40-B785E7274274}" destId="{A6DDA266-E0E4-4B4A-B59E-6357C116A1F6}" srcOrd="1" destOrd="0" presId="urn:microsoft.com/office/officeart/2018/5/layout/IconLeafLabelList"/>
    <dgm:cxn modelId="{DE9955DD-55F4-4B7A-BAE9-E76ABEAA0B64}" type="presParOf" srcId="{E34DCA79-E195-40D8-8F40-B785E7274274}" destId="{47E41D9F-81A9-4BE1-B5D8-C627B56A9737}" srcOrd="2" destOrd="0" presId="urn:microsoft.com/office/officeart/2018/5/layout/IconLeafLabelList"/>
    <dgm:cxn modelId="{2A1C6017-4C9C-4CC2-9FF5-78D233E59036}" type="presParOf" srcId="{E34DCA79-E195-40D8-8F40-B785E7274274}" destId="{84CDB773-B20B-4A46-9B8F-1BC75F25A29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CD37917-C0F6-4D55-AB69-1BDBDBC89B9C}"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71B41691-36C5-4BC5-9364-C22804E2C202}">
      <dgm:prSet/>
      <dgm:spPr/>
      <dgm:t>
        <a:bodyPr/>
        <a:lstStyle/>
        <a:p>
          <a:r>
            <a:rPr lang="en-GB"/>
            <a:t>All 3 assessments are practical in nature and are design to help you develop the academic skills needed to become successful in all of your future modules. </a:t>
          </a:r>
          <a:endParaRPr lang="en-US"/>
        </a:p>
      </dgm:t>
    </dgm:pt>
    <dgm:pt modelId="{9511E977-B14E-46C6-BC7C-FD76CB23F557}" type="parTrans" cxnId="{365852FF-86AD-4381-AD73-93F97FD4609E}">
      <dgm:prSet/>
      <dgm:spPr/>
      <dgm:t>
        <a:bodyPr/>
        <a:lstStyle/>
        <a:p>
          <a:endParaRPr lang="en-US"/>
        </a:p>
      </dgm:t>
    </dgm:pt>
    <dgm:pt modelId="{9D7BFD1C-39EA-4CC1-A92F-798F27ED590C}" type="sibTrans" cxnId="{365852FF-86AD-4381-AD73-93F97FD4609E}">
      <dgm:prSet/>
      <dgm:spPr/>
      <dgm:t>
        <a:bodyPr/>
        <a:lstStyle/>
        <a:p>
          <a:endParaRPr lang="en-US"/>
        </a:p>
      </dgm:t>
    </dgm:pt>
    <dgm:pt modelId="{90DE6AE0-6173-41BA-A306-3B0DDAB6E5FA}">
      <dgm:prSet/>
      <dgm:spPr/>
      <dgm:t>
        <a:bodyPr/>
        <a:lstStyle/>
        <a:p>
          <a:r>
            <a:rPr lang="en-GB"/>
            <a:t>Each week, we will be focusing on different skills and builds upon each other. </a:t>
          </a:r>
          <a:endParaRPr lang="en-US"/>
        </a:p>
      </dgm:t>
    </dgm:pt>
    <dgm:pt modelId="{29A29F94-AC43-4AA7-8272-49E7CBAD1C2F}" type="parTrans" cxnId="{ED300787-E19E-44A4-838A-79C12F28037A}">
      <dgm:prSet/>
      <dgm:spPr/>
      <dgm:t>
        <a:bodyPr/>
        <a:lstStyle/>
        <a:p>
          <a:endParaRPr lang="en-US"/>
        </a:p>
      </dgm:t>
    </dgm:pt>
    <dgm:pt modelId="{32764EDC-16B7-48E6-AD14-77C462FF3FC8}" type="sibTrans" cxnId="{ED300787-E19E-44A4-838A-79C12F28037A}">
      <dgm:prSet/>
      <dgm:spPr/>
      <dgm:t>
        <a:bodyPr/>
        <a:lstStyle/>
        <a:p>
          <a:endParaRPr lang="en-US"/>
        </a:p>
      </dgm:t>
    </dgm:pt>
    <dgm:pt modelId="{93227853-BABF-465D-AB75-9CB767CF6CC5}">
      <dgm:prSet/>
      <dgm:spPr/>
      <dgm:t>
        <a:bodyPr/>
        <a:lstStyle/>
        <a:p>
          <a:r>
            <a:rPr lang="en-GB"/>
            <a:t>These activities are preparation for your each of your own assessments </a:t>
          </a:r>
          <a:endParaRPr lang="en-US"/>
        </a:p>
      </dgm:t>
    </dgm:pt>
    <dgm:pt modelId="{E40A2E20-FF64-4269-BAAC-9E1AE59E6B84}" type="parTrans" cxnId="{B6A87CCB-887F-441E-ACA8-67A58985C30A}">
      <dgm:prSet/>
      <dgm:spPr/>
      <dgm:t>
        <a:bodyPr/>
        <a:lstStyle/>
        <a:p>
          <a:endParaRPr lang="en-US"/>
        </a:p>
      </dgm:t>
    </dgm:pt>
    <dgm:pt modelId="{C40AC209-6DDD-491C-B9CD-FCF5E514E4BE}" type="sibTrans" cxnId="{B6A87CCB-887F-441E-ACA8-67A58985C30A}">
      <dgm:prSet/>
      <dgm:spPr/>
      <dgm:t>
        <a:bodyPr/>
        <a:lstStyle/>
        <a:p>
          <a:endParaRPr lang="en-US"/>
        </a:p>
      </dgm:t>
    </dgm:pt>
    <dgm:pt modelId="{8D217D44-24A4-4D4D-91F4-42F7D5456045}">
      <dgm:prSet/>
      <dgm:spPr/>
      <dgm:t>
        <a:bodyPr/>
        <a:lstStyle/>
        <a:p>
          <a:r>
            <a:rPr lang="en-GB"/>
            <a:t>Missing one lecture or even not fully pariticipating or not having the right equipment means that you will find it challenging to progress</a:t>
          </a:r>
          <a:endParaRPr lang="en-US"/>
        </a:p>
      </dgm:t>
    </dgm:pt>
    <dgm:pt modelId="{36B0D542-85DB-4A41-AC94-D53FEA2C09A8}" type="parTrans" cxnId="{5479F57F-C16F-4DA0-9312-A36A4989EE66}">
      <dgm:prSet/>
      <dgm:spPr/>
      <dgm:t>
        <a:bodyPr/>
        <a:lstStyle/>
        <a:p>
          <a:endParaRPr lang="en-US"/>
        </a:p>
      </dgm:t>
    </dgm:pt>
    <dgm:pt modelId="{43E3C117-D34E-45C8-B510-5E61A99924E6}" type="sibTrans" cxnId="{5479F57F-C16F-4DA0-9312-A36A4989EE66}">
      <dgm:prSet/>
      <dgm:spPr/>
      <dgm:t>
        <a:bodyPr/>
        <a:lstStyle/>
        <a:p>
          <a:endParaRPr lang="en-US"/>
        </a:p>
      </dgm:t>
    </dgm:pt>
    <dgm:pt modelId="{C2A81C23-A833-4EBD-93DA-8B50CE071407}" type="pres">
      <dgm:prSet presAssocID="{6CD37917-C0F6-4D55-AB69-1BDBDBC89B9C}" presName="linear" presStyleCnt="0">
        <dgm:presLayoutVars>
          <dgm:animLvl val="lvl"/>
          <dgm:resizeHandles val="exact"/>
        </dgm:presLayoutVars>
      </dgm:prSet>
      <dgm:spPr/>
    </dgm:pt>
    <dgm:pt modelId="{88898B57-5FBC-4DAC-8693-D0C4827E4CE5}" type="pres">
      <dgm:prSet presAssocID="{71B41691-36C5-4BC5-9364-C22804E2C202}" presName="parentText" presStyleLbl="node1" presStyleIdx="0" presStyleCnt="4">
        <dgm:presLayoutVars>
          <dgm:chMax val="0"/>
          <dgm:bulletEnabled val="1"/>
        </dgm:presLayoutVars>
      </dgm:prSet>
      <dgm:spPr/>
    </dgm:pt>
    <dgm:pt modelId="{BEE66A84-68BB-447D-9560-0D18B57BC398}" type="pres">
      <dgm:prSet presAssocID="{9D7BFD1C-39EA-4CC1-A92F-798F27ED590C}" presName="spacer" presStyleCnt="0"/>
      <dgm:spPr/>
    </dgm:pt>
    <dgm:pt modelId="{9813AC48-5E54-4F8B-9E6A-2DE5851032C6}" type="pres">
      <dgm:prSet presAssocID="{90DE6AE0-6173-41BA-A306-3B0DDAB6E5FA}" presName="parentText" presStyleLbl="node1" presStyleIdx="1" presStyleCnt="4">
        <dgm:presLayoutVars>
          <dgm:chMax val="0"/>
          <dgm:bulletEnabled val="1"/>
        </dgm:presLayoutVars>
      </dgm:prSet>
      <dgm:spPr/>
    </dgm:pt>
    <dgm:pt modelId="{46C35526-197A-40BB-81E5-0B698064E9B2}" type="pres">
      <dgm:prSet presAssocID="{32764EDC-16B7-48E6-AD14-77C462FF3FC8}" presName="spacer" presStyleCnt="0"/>
      <dgm:spPr/>
    </dgm:pt>
    <dgm:pt modelId="{9C2F7787-3250-4317-A9C8-00A72984D048}" type="pres">
      <dgm:prSet presAssocID="{93227853-BABF-465D-AB75-9CB767CF6CC5}" presName="parentText" presStyleLbl="node1" presStyleIdx="2" presStyleCnt="4">
        <dgm:presLayoutVars>
          <dgm:chMax val="0"/>
          <dgm:bulletEnabled val="1"/>
        </dgm:presLayoutVars>
      </dgm:prSet>
      <dgm:spPr/>
    </dgm:pt>
    <dgm:pt modelId="{E45B66F7-F437-442C-BA89-6B41E1EF9EE5}" type="pres">
      <dgm:prSet presAssocID="{C40AC209-6DDD-491C-B9CD-FCF5E514E4BE}" presName="spacer" presStyleCnt="0"/>
      <dgm:spPr/>
    </dgm:pt>
    <dgm:pt modelId="{FE5275BE-C40F-4554-997B-9B99148831B7}" type="pres">
      <dgm:prSet presAssocID="{8D217D44-24A4-4D4D-91F4-42F7D5456045}" presName="parentText" presStyleLbl="node1" presStyleIdx="3" presStyleCnt="4">
        <dgm:presLayoutVars>
          <dgm:chMax val="0"/>
          <dgm:bulletEnabled val="1"/>
        </dgm:presLayoutVars>
      </dgm:prSet>
      <dgm:spPr/>
    </dgm:pt>
  </dgm:ptLst>
  <dgm:cxnLst>
    <dgm:cxn modelId="{43745909-5A32-4FBD-924E-5A20BD5FBB49}" type="presOf" srcId="{6CD37917-C0F6-4D55-AB69-1BDBDBC89B9C}" destId="{C2A81C23-A833-4EBD-93DA-8B50CE071407}" srcOrd="0" destOrd="0" presId="urn:microsoft.com/office/officeart/2005/8/layout/vList2"/>
    <dgm:cxn modelId="{11E5981E-6279-4985-BEEF-9050DD5297D8}" type="presOf" srcId="{8D217D44-24A4-4D4D-91F4-42F7D5456045}" destId="{FE5275BE-C40F-4554-997B-9B99148831B7}" srcOrd="0" destOrd="0" presId="urn:microsoft.com/office/officeart/2005/8/layout/vList2"/>
    <dgm:cxn modelId="{5187173B-2446-4EFB-9F5D-6EA276A517D9}" type="presOf" srcId="{90DE6AE0-6173-41BA-A306-3B0DDAB6E5FA}" destId="{9813AC48-5E54-4F8B-9E6A-2DE5851032C6}" srcOrd="0" destOrd="0" presId="urn:microsoft.com/office/officeart/2005/8/layout/vList2"/>
    <dgm:cxn modelId="{6898D063-4AF4-4B47-A126-4607C96DC60A}" type="presOf" srcId="{71B41691-36C5-4BC5-9364-C22804E2C202}" destId="{88898B57-5FBC-4DAC-8693-D0C4827E4CE5}" srcOrd="0" destOrd="0" presId="urn:microsoft.com/office/officeart/2005/8/layout/vList2"/>
    <dgm:cxn modelId="{66136C57-0281-4AC4-800D-6F0A452993E4}" type="presOf" srcId="{93227853-BABF-465D-AB75-9CB767CF6CC5}" destId="{9C2F7787-3250-4317-A9C8-00A72984D048}" srcOrd="0" destOrd="0" presId="urn:microsoft.com/office/officeart/2005/8/layout/vList2"/>
    <dgm:cxn modelId="{5479F57F-C16F-4DA0-9312-A36A4989EE66}" srcId="{6CD37917-C0F6-4D55-AB69-1BDBDBC89B9C}" destId="{8D217D44-24A4-4D4D-91F4-42F7D5456045}" srcOrd="3" destOrd="0" parTransId="{36B0D542-85DB-4A41-AC94-D53FEA2C09A8}" sibTransId="{43E3C117-D34E-45C8-B510-5E61A99924E6}"/>
    <dgm:cxn modelId="{ED300787-E19E-44A4-838A-79C12F28037A}" srcId="{6CD37917-C0F6-4D55-AB69-1BDBDBC89B9C}" destId="{90DE6AE0-6173-41BA-A306-3B0DDAB6E5FA}" srcOrd="1" destOrd="0" parTransId="{29A29F94-AC43-4AA7-8272-49E7CBAD1C2F}" sibTransId="{32764EDC-16B7-48E6-AD14-77C462FF3FC8}"/>
    <dgm:cxn modelId="{B6A87CCB-887F-441E-ACA8-67A58985C30A}" srcId="{6CD37917-C0F6-4D55-AB69-1BDBDBC89B9C}" destId="{93227853-BABF-465D-AB75-9CB767CF6CC5}" srcOrd="2" destOrd="0" parTransId="{E40A2E20-FF64-4269-BAAC-9E1AE59E6B84}" sibTransId="{C40AC209-6DDD-491C-B9CD-FCF5E514E4BE}"/>
    <dgm:cxn modelId="{365852FF-86AD-4381-AD73-93F97FD4609E}" srcId="{6CD37917-C0F6-4D55-AB69-1BDBDBC89B9C}" destId="{71B41691-36C5-4BC5-9364-C22804E2C202}" srcOrd="0" destOrd="0" parTransId="{9511E977-B14E-46C6-BC7C-FD76CB23F557}" sibTransId="{9D7BFD1C-39EA-4CC1-A92F-798F27ED590C}"/>
    <dgm:cxn modelId="{ED41E7C3-970C-489A-9EEE-6C73AEB7565C}" type="presParOf" srcId="{C2A81C23-A833-4EBD-93DA-8B50CE071407}" destId="{88898B57-5FBC-4DAC-8693-D0C4827E4CE5}" srcOrd="0" destOrd="0" presId="urn:microsoft.com/office/officeart/2005/8/layout/vList2"/>
    <dgm:cxn modelId="{DC48690C-3C09-4A0F-AD94-4AC5D47B67CE}" type="presParOf" srcId="{C2A81C23-A833-4EBD-93DA-8B50CE071407}" destId="{BEE66A84-68BB-447D-9560-0D18B57BC398}" srcOrd="1" destOrd="0" presId="urn:microsoft.com/office/officeart/2005/8/layout/vList2"/>
    <dgm:cxn modelId="{4CFB795D-D09B-4C57-B2D0-4E779B77E496}" type="presParOf" srcId="{C2A81C23-A833-4EBD-93DA-8B50CE071407}" destId="{9813AC48-5E54-4F8B-9E6A-2DE5851032C6}" srcOrd="2" destOrd="0" presId="urn:microsoft.com/office/officeart/2005/8/layout/vList2"/>
    <dgm:cxn modelId="{5B5F150A-69D1-4325-8F05-375B7433A540}" type="presParOf" srcId="{C2A81C23-A833-4EBD-93DA-8B50CE071407}" destId="{46C35526-197A-40BB-81E5-0B698064E9B2}" srcOrd="3" destOrd="0" presId="urn:microsoft.com/office/officeart/2005/8/layout/vList2"/>
    <dgm:cxn modelId="{76C6AB7D-1DDD-4F26-8039-AEEF60AD8705}" type="presParOf" srcId="{C2A81C23-A833-4EBD-93DA-8B50CE071407}" destId="{9C2F7787-3250-4317-A9C8-00A72984D048}" srcOrd="4" destOrd="0" presId="urn:microsoft.com/office/officeart/2005/8/layout/vList2"/>
    <dgm:cxn modelId="{D2004CC6-000E-417B-BEF2-F9F46D171DD3}" type="presParOf" srcId="{C2A81C23-A833-4EBD-93DA-8B50CE071407}" destId="{E45B66F7-F437-442C-BA89-6B41E1EF9EE5}" srcOrd="5" destOrd="0" presId="urn:microsoft.com/office/officeart/2005/8/layout/vList2"/>
    <dgm:cxn modelId="{9328A8E7-752F-4EA6-8F1D-C4390F605BC1}" type="presParOf" srcId="{C2A81C23-A833-4EBD-93DA-8B50CE071407}" destId="{FE5275BE-C40F-4554-997B-9B99148831B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AE6321F-0771-4DDA-AFA1-49C4A1F80B3D}"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B8DECF11-7A55-4F2E-BC04-E638477CC7B3}">
      <dgm:prSet/>
      <dgm:spPr/>
      <dgm:t>
        <a:bodyPr/>
        <a:lstStyle/>
        <a:p>
          <a:r>
            <a:rPr lang="en-US" dirty="0"/>
            <a:t>The Eisenhower Matrix is a time management tool that help you </a:t>
          </a:r>
          <a:r>
            <a:rPr lang="en-US" dirty="0" err="1"/>
            <a:t>prioritise</a:t>
          </a:r>
          <a:r>
            <a:rPr lang="en-US" dirty="0"/>
            <a:t> tasks based on their urgency and importance.</a:t>
          </a:r>
        </a:p>
      </dgm:t>
    </dgm:pt>
    <dgm:pt modelId="{F8CDED11-CFFA-4026-BAA7-52C7C97AA720}" type="parTrans" cxnId="{7C6D6374-E73B-49F2-A72F-98D3F70AD8D5}">
      <dgm:prSet/>
      <dgm:spPr/>
      <dgm:t>
        <a:bodyPr/>
        <a:lstStyle/>
        <a:p>
          <a:endParaRPr lang="en-US"/>
        </a:p>
      </dgm:t>
    </dgm:pt>
    <dgm:pt modelId="{006B81D9-D0D0-402D-9960-2885B945982B}" type="sibTrans" cxnId="{7C6D6374-E73B-49F2-A72F-98D3F70AD8D5}">
      <dgm:prSet/>
      <dgm:spPr/>
      <dgm:t>
        <a:bodyPr/>
        <a:lstStyle/>
        <a:p>
          <a:endParaRPr lang="en-US"/>
        </a:p>
      </dgm:t>
    </dgm:pt>
    <dgm:pt modelId="{1AA11108-7CD4-436B-9F57-0C5B58BF65FC}">
      <dgm:prSet/>
      <dgm:spPr/>
      <dgm:t>
        <a:bodyPr/>
        <a:lstStyle/>
        <a:p>
          <a:r>
            <a:rPr lang="en-US" b="1"/>
            <a:t>How to use the Eisenhower Matrix:</a:t>
          </a:r>
          <a:endParaRPr lang="en-US"/>
        </a:p>
      </dgm:t>
    </dgm:pt>
    <dgm:pt modelId="{C230C409-6034-4992-B585-8B0F7885429D}" type="parTrans" cxnId="{9C6719EF-7E96-4C85-A543-46BD8BBD5951}">
      <dgm:prSet/>
      <dgm:spPr/>
      <dgm:t>
        <a:bodyPr/>
        <a:lstStyle/>
        <a:p>
          <a:endParaRPr lang="en-US"/>
        </a:p>
      </dgm:t>
    </dgm:pt>
    <dgm:pt modelId="{4896DF62-5D7A-4012-ADA6-8A9BF644C883}" type="sibTrans" cxnId="{9C6719EF-7E96-4C85-A543-46BD8BBD5951}">
      <dgm:prSet/>
      <dgm:spPr/>
      <dgm:t>
        <a:bodyPr/>
        <a:lstStyle/>
        <a:p>
          <a:endParaRPr lang="en-US"/>
        </a:p>
      </dgm:t>
    </dgm:pt>
    <dgm:pt modelId="{F3AF7106-56B0-4AB8-AB43-CA6727D0DCEC}">
      <dgm:prSet/>
      <dgm:spPr/>
      <dgm:t>
        <a:bodyPr/>
        <a:lstStyle/>
        <a:p>
          <a:r>
            <a:rPr lang="en-US"/>
            <a:t>List all your tasks.</a:t>
          </a:r>
        </a:p>
      </dgm:t>
    </dgm:pt>
    <dgm:pt modelId="{30C25C81-8660-4E38-BC33-2314633D984F}" type="parTrans" cxnId="{6CB986D8-273C-4A00-95BE-F4693B96693D}">
      <dgm:prSet/>
      <dgm:spPr/>
      <dgm:t>
        <a:bodyPr/>
        <a:lstStyle/>
        <a:p>
          <a:endParaRPr lang="en-US"/>
        </a:p>
      </dgm:t>
    </dgm:pt>
    <dgm:pt modelId="{9D27702C-E526-4724-9977-740E93F179AE}" type="sibTrans" cxnId="{6CB986D8-273C-4A00-95BE-F4693B96693D}">
      <dgm:prSet/>
      <dgm:spPr/>
      <dgm:t>
        <a:bodyPr/>
        <a:lstStyle/>
        <a:p>
          <a:endParaRPr lang="en-US"/>
        </a:p>
      </dgm:t>
    </dgm:pt>
    <dgm:pt modelId="{BB1C8EBD-BB9A-4E6B-98AB-229DBB2D556A}">
      <dgm:prSet/>
      <dgm:spPr/>
      <dgm:t>
        <a:bodyPr/>
        <a:lstStyle/>
        <a:p>
          <a:r>
            <a:rPr lang="en-US" dirty="0" err="1"/>
            <a:t>Categorise</a:t>
          </a:r>
          <a:r>
            <a:rPr lang="en-US" dirty="0"/>
            <a:t>  each  task  into  one  of  the 	four  quadrants  based  on  its  urgency 	and importance.</a:t>
          </a:r>
        </a:p>
      </dgm:t>
    </dgm:pt>
    <dgm:pt modelId="{8553FEDA-461B-423E-9F8B-1B79A52B03BA}" type="parTrans" cxnId="{28738957-9C0C-4641-9A07-B8A4006762D0}">
      <dgm:prSet/>
      <dgm:spPr/>
      <dgm:t>
        <a:bodyPr/>
        <a:lstStyle/>
        <a:p>
          <a:endParaRPr lang="en-US"/>
        </a:p>
      </dgm:t>
    </dgm:pt>
    <dgm:pt modelId="{18D02CE2-F7D5-4A9C-BF30-7A810CAEFF32}" type="sibTrans" cxnId="{28738957-9C0C-4641-9A07-B8A4006762D0}">
      <dgm:prSet/>
      <dgm:spPr/>
      <dgm:t>
        <a:bodyPr/>
        <a:lstStyle/>
        <a:p>
          <a:endParaRPr lang="en-US"/>
        </a:p>
      </dgm:t>
    </dgm:pt>
    <dgm:pt modelId="{32F4D451-50B8-47F4-BD29-37E84ADB0590}">
      <dgm:prSet/>
      <dgm:spPr/>
      <dgm:t>
        <a:bodyPr/>
        <a:lstStyle/>
        <a:p>
          <a:r>
            <a:rPr lang="en-US"/>
            <a:t>Prioritise    tasks    based    on    their 	quadrant.  Focus  on  Quadrant  1  tasks 	first, followed by Quadrant 2.</a:t>
          </a:r>
        </a:p>
      </dgm:t>
    </dgm:pt>
    <dgm:pt modelId="{7776D05E-184B-46FB-B797-C2D1987E1C08}" type="parTrans" cxnId="{402AB735-8C76-43A5-ACEC-3A8619D6DE6F}">
      <dgm:prSet/>
      <dgm:spPr/>
      <dgm:t>
        <a:bodyPr/>
        <a:lstStyle/>
        <a:p>
          <a:endParaRPr lang="en-US"/>
        </a:p>
      </dgm:t>
    </dgm:pt>
    <dgm:pt modelId="{6A17AF0A-3D65-427A-B06C-F7AF792389EB}" type="sibTrans" cxnId="{402AB735-8C76-43A5-ACEC-3A8619D6DE6F}">
      <dgm:prSet/>
      <dgm:spPr/>
      <dgm:t>
        <a:bodyPr/>
        <a:lstStyle/>
        <a:p>
          <a:endParaRPr lang="en-US"/>
        </a:p>
      </dgm:t>
    </dgm:pt>
    <dgm:pt modelId="{1A65B116-DABA-4D40-B45C-F71D207F36D9}">
      <dgm:prSet/>
      <dgm:spPr/>
      <dgm:t>
        <a:bodyPr/>
        <a:lstStyle/>
        <a:p>
          <a:r>
            <a:rPr lang="en-US"/>
            <a:t>Delegate   or   eliminate   tasks   in 	Quadrant 3 and 4 if possible.</a:t>
          </a:r>
        </a:p>
      </dgm:t>
    </dgm:pt>
    <dgm:pt modelId="{2A703BCC-AE71-41DB-9A00-5C97C562D62F}" type="parTrans" cxnId="{ABE6536A-B70D-4740-870F-2C8FBD97A48D}">
      <dgm:prSet/>
      <dgm:spPr/>
      <dgm:t>
        <a:bodyPr/>
        <a:lstStyle/>
        <a:p>
          <a:endParaRPr lang="en-US"/>
        </a:p>
      </dgm:t>
    </dgm:pt>
    <dgm:pt modelId="{05254709-ECF5-499D-8F97-5A776CF0C5E6}" type="sibTrans" cxnId="{ABE6536A-B70D-4740-870F-2C8FBD97A48D}">
      <dgm:prSet/>
      <dgm:spPr/>
      <dgm:t>
        <a:bodyPr/>
        <a:lstStyle/>
        <a:p>
          <a:endParaRPr lang="en-US"/>
        </a:p>
      </dgm:t>
    </dgm:pt>
    <dgm:pt modelId="{09595E35-1372-4C79-957F-E3AC8F679084}">
      <dgm:prSet/>
      <dgm:spPr/>
      <dgm:t>
        <a:bodyPr/>
        <a:lstStyle/>
        <a:p>
          <a:r>
            <a:rPr lang="en-US" b="1"/>
            <a:t>Benefits</a:t>
          </a:r>
          <a:endParaRPr lang="en-US"/>
        </a:p>
      </dgm:t>
    </dgm:pt>
    <dgm:pt modelId="{BA737FC1-AD47-43FC-8B8B-F67B129B33BA}" type="parTrans" cxnId="{E65C236E-E156-4484-BF1A-D3AC580D2574}">
      <dgm:prSet/>
      <dgm:spPr/>
      <dgm:t>
        <a:bodyPr/>
        <a:lstStyle/>
        <a:p>
          <a:endParaRPr lang="en-US"/>
        </a:p>
      </dgm:t>
    </dgm:pt>
    <dgm:pt modelId="{E8499A9C-9F84-4523-9EB8-CFD56D4DC147}" type="sibTrans" cxnId="{E65C236E-E156-4484-BF1A-D3AC580D2574}">
      <dgm:prSet/>
      <dgm:spPr/>
      <dgm:t>
        <a:bodyPr/>
        <a:lstStyle/>
        <a:p>
          <a:endParaRPr lang="en-US"/>
        </a:p>
      </dgm:t>
    </dgm:pt>
    <dgm:pt modelId="{BE228F0A-06E6-4941-B7EC-622CC78803D7}">
      <dgm:prSet/>
      <dgm:spPr/>
      <dgm:t>
        <a:bodyPr/>
        <a:lstStyle/>
        <a:p>
          <a:r>
            <a:rPr lang="en-US"/>
            <a:t>Effectively Prioritise</a:t>
          </a:r>
        </a:p>
      </dgm:t>
    </dgm:pt>
    <dgm:pt modelId="{9A728B10-BBF0-4322-9746-6E9F86B2BFB6}" type="parTrans" cxnId="{BF230185-0FA6-4405-A90B-A437040A79BB}">
      <dgm:prSet/>
      <dgm:spPr/>
      <dgm:t>
        <a:bodyPr/>
        <a:lstStyle/>
        <a:p>
          <a:endParaRPr lang="en-US"/>
        </a:p>
      </dgm:t>
    </dgm:pt>
    <dgm:pt modelId="{CCFEE562-AF37-4ED5-80A9-415DDD9404C6}" type="sibTrans" cxnId="{BF230185-0FA6-4405-A90B-A437040A79BB}">
      <dgm:prSet/>
      <dgm:spPr/>
      <dgm:t>
        <a:bodyPr/>
        <a:lstStyle/>
        <a:p>
          <a:endParaRPr lang="en-US"/>
        </a:p>
      </dgm:t>
    </dgm:pt>
    <dgm:pt modelId="{7A0EC9EB-E783-4785-8379-AC4FCCEE9B58}">
      <dgm:prSet/>
      <dgm:spPr/>
      <dgm:t>
        <a:bodyPr/>
        <a:lstStyle/>
        <a:p>
          <a:r>
            <a:rPr lang="en-US"/>
            <a:t>Reduce Stress</a:t>
          </a:r>
        </a:p>
      </dgm:t>
    </dgm:pt>
    <dgm:pt modelId="{2C6F0E44-5BAC-4881-8966-131A0853A29B}" type="parTrans" cxnId="{D668938F-97BE-4C1B-ACA7-3381B86D32F0}">
      <dgm:prSet/>
      <dgm:spPr/>
      <dgm:t>
        <a:bodyPr/>
        <a:lstStyle/>
        <a:p>
          <a:endParaRPr lang="en-US"/>
        </a:p>
      </dgm:t>
    </dgm:pt>
    <dgm:pt modelId="{A357ACBB-0C9E-453B-9586-57F5A61F3F9E}" type="sibTrans" cxnId="{D668938F-97BE-4C1B-ACA7-3381B86D32F0}">
      <dgm:prSet/>
      <dgm:spPr/>
      <dgm:t>
        <a:bodyPr/>
        <a:lstStyle/>
        <a:p>
          <a:endParaRPr lang="en-US"/>
        </a:p>
      </dgm:t>
    </dgm:pt>
    <dgm:pt modelId="{5F795306-0C63-4DED-8807-FAD78A6CAE42}">
      <dgm:prSet/>
      <dgm:spPr/>
      <dgm:t>
        <a:bodyPr/>
        <a:lstStyle/>
        <a:p>
          <a:r>
            <a:rPr lang="en-US"/>
            <a:t>Increase Productivity</a:t>
          </a:r>
        </a:p>
      </dgm:t>
    </dgm:pt>
    <dgm:pt modelId="{CF02F6DB-25BF-4364-B963-7735E2ED97D5}" type="parTrans" cxnId="{DDC9783E-0C11-48D6-8F5D-6A67494D55A6}">
      <dgm:prSet/>
      <dgm:spPr/>
      <dgm:t>
        <a:bodyPr/>
        <a:lstStyle/>
        <a:p>
          <a:endParaRPr lang="en-US"/>
        </a:p>
      </dgm:t>
    </dgm:pt>
    <dgm:pt modelId="{70E7807E-5C4A-4047-8B44-F18C839A04A8}" type="sibTrans" cxnId="{DDC9783E-0C11-48D6-8F5D-6A67494D55A6}">
      <dgm:prSet/>
      <dgm:spPr/>
      <dgm:t>
        <a:bodyPr/>
        <a:lstStyle/>
        <a:p>
          <a:endParaRPr lang="en-US"/>
        </a:p>
      </dgm:t>
    </dgm:pt>
    <dgm:pt modelId="{843DCDBB-AC42-4B68-A39D-D319F02F4A72}" type="pres">
      <dgm:prSet presAssocID="{8AE6321F-0771-4DDA-AFA1-49C4A1F80B3D}" presName="linearFlow" presStyleCnt="0">
        <dgm:presLayoutVars>
          <dgm:dir/>
          <dgm:animLvl val="lvl"/>
          <dgm:resizeHandles val="exact"/>
        </dgm:presLayoutVars>
      </dgm:prSet>
      <dgm:spPr/>
    </dgm:pt>
    <dgm:pt modelId="{962011AF-4168-4BD9-ADDD-4CA2B52744AD}" type="pres">
      <dgm:prSet presAssocID="{B8DECF11-7A55-4F2E-BC04-E638477CC7B3}" presName="composite" presStyleCnt="0"/>
      <dgm:spPr/>
    </dgm:pt>
    <dgm:pt modelId="{6FEC1379-D50F-4000-AF2D-514C45974FB3}" type="pres">
      <dgm:prSet presAssocID="{B8DECF11-7A55-4F2E-BC04-E638477CC7B3}" presName="parentText" presStyleLbl="alignNode1" presStyleIdx="0" presStyleCnt="1">
        <dgm:presLayoutVars>
          <dgm:chMax val="1"/>
          <dgm:bulletEnabled val="1"/>
        </dgm:presLayoutVars>
      </dgm:prSet>
      <dgm:spPr/>
    </dgm:pt>
    <dgm:pt modelId="{166FBCC1-DDCA-4D23-803F-EFB615894E3F}" type="pres">
      <dgm:prSet presAssocID="{B8DECF11-7A55-4F2E-BC04-E638477CC7B3}" presName="descendantText" presStyleLbl="alignAcc1" presStyleIdx="0" presStyleCnt="1">
        <dgm:presLayoutVars>
          <dgm:bulletEnabled val="1"/>
        </dgm:presLayoutVars>
      </dgm:prSet>
      <dgm:spPr/>
    </dgm:pt>
  </dgm:ptLst>
  <dgm:cxnLst>
    <dgm:cxn modelId="{A8E77F01-11EB-4956-819E-2BE03D90BBC7}" type="presOf" srcId="{BB1C8EBD-BB9A-4E6B-98AB-229DBB2D556A}" destId="{166FBCC1-DDCA-4D23-803F-EFB615894E3F}" srcOrd="0" destOrd="2" presId="urn:microsoft.com/office/officeart/2005/8/layout/chevron2"/>
    <dgm:cxn modelId="{C4773F0A-652F-4E03-9198-5E4DA83D14C4}" type="presOf" srcId="{32F4D451-50B8-47F4-BD29-37E84ADB0590}" destId="{166FBCC1-DDCA-4D23-803F-EFB615894E3F}" srcOrd="0" destOrd="3" presId="urn:microsoft.com/office/officeart/2005/8/layout/chevron2"/>
    <dgm:cxn modelId="{715D0D0D-5870-4A28-A6AA-C8051E51E0F0}" type="presOf" srcId="{B8DECF11-7A55-4F2E-BC04-E638477CC7B3}" destId="{6FEC1379-D50F-4000-AF2D-514C45974FB3}" srcOrd="0" destOrd="0" presId="urn:microsoft.com/office/officeart/2005/8/layout/chevron2"/>
    <dgm:cxn modelId="{A830CC0E-80DE-4DE2-96C1-65947693DBC1}" type="presOf" srcId="{1A65B116-DABA-4D40-B45C-F71D207F36D9}" destId="{166FBCC1-DDCA-4D23-803F-EFB615894E3F}" srcOrd="0" destOrd="4" presId="urn:microsoft.com/office/officeart/2005/8/layout/chevron2"/>
    <dgm:cxn modelId="{402AB735-8C76-43A5-ACEC-3A8619D6DE6F}" srcId="{1AA11108-7CD4-436B-9F57-0C5B58BF65FC}" destId="{32F4D451-50B8-47F4-BD29-37E84ADB0590}" srcOrd="2" destOrd="0" parTransId="{7776D05E-184B-46FB-B797-C2D1987E1C08}" sibTransId="{6A17AF0A-3D65-427A-B06C-F7AF792389EB}"/>
    <dgm:cxn modelId="{DDC9783E-0C11-48D6-8F5D-6A67494D55A6}" srcId="{09595E35-1372-4C79-957F-E3AC8F679084}" destId="{5F795306-0C63-4DED-8807-FAD78A6CAE42}" srcOrd="2" destOrd="0" parTransId="{CF02F6DB-25BF-4364-B963-7735E2ED97D5}" sibTransId="{70E7807E-5C4A-4047-8B44-F18C839A04A8}"/>
    <dgm:cxn modelId="{7842C546-0F4C-4C79-8710-3F31FB248398}" type="presOf" srcId="{5F795306-0C63-4DED-8807-FAD78A6CAE42}" destId="{166FBCC1-DDCA-4D23-803F-EFB615894E3F}" srcOrd="0" destOrd="8" presId="urn:microsoft.com/office/officeart/2005/8/layout/chevron2"/>
    <dgm:cxn modelId="{B1C0F346-E6B8-4F82-B57F-D13F614C34DE}" type="presOf" srcId="{8AE6321F-0771-4DDA-AFA1-49C4A1F80B3D}" destId="{843DCDBB-AC42-4B68-A39D-D319F02F4A72}" srcOrd="0" destOrd="0" presId="urn:microsoft.com/office/officeart/2005/8/layout/chevron2"/>
    <dgm:cxn modelId="{39D35949-3F79-4086-8B50-6EF99CA6D01E}" type="presOf" srcId="{1AA11108-7CD4-436B-9F57-0C5B58BF65FC}" destId="{166FBCC1-DDCA-4D23-803F-EFB615894E3F}" srcOrd="0" destOrd="0" presId="urn:microsoft.com/office/officeart/2005/8/layout/chevron2"/>
    <dgm:cxn modelId="{ABE6536A-B70D-4740-870F-2C8FBD97A48D}" srcId="{1AA11108-7CD4-436B-9F57-0C5B58BF65FC}" destId="{1A65B116-DABA-4D40-B45C-F71D207F36D9}" srcOrd="3" destOrd="0" parTransId="{2A703BCC-AE71-41DB-9A00-5C97C562D62F}" sibTransId="{05254709-ECF5-499D-8F97-5A776CF0C5E6}"/>
    <dgm:cxn modelId="{E65C236E-E156-4484-BF1A-D3AC580D2574}" srcId="{B8DECF11-7A55-4F2E-BC04-E638477CC7B3}" destId="{09595E35-1372-4C79-957F-E3AC8F679084}" srcOrd="1" destOrd="0" parTransId="{BA737FC1-AD47-43FC-8B8B-F67B129B33BA}" sibTransId="{E8499A9C-9F84-4523-9EB8-CFD56D4DC147}"/>
    <dgm:cxn modelId="{7C6D6374-E73B-49F2-A72F-98D3F70AD8D5}" srcId="{8AE6321F-0771-4DDA-AFA1-49C4A1F80B3D}" destId="{B8DECF11-7A55-4F2E-BC04-E638477CC7B3}" srcOrd="0" destOrd="0" parTransId="{F8CDED11-CFFA-4026-BAA7-52C7C97AA720}" sibTransId="{006B81D9-D0D0-402D-9960-2885B945982B}"/>
    <dgm:cxn modelId="{28738957-9C0C-4641-9A07-B8A4006762D0}" srcId="{1AA11108-7CD4-436B-9F57-0C5B58BF65FC}" destId="{BB1C8EBD-BB9A-4E6B-98AB-229DBB2D556A}" srcOrd="1" destOrd="0" parTransId="{8553FEDA-461B-423E-9F8B-1B79A52B03BA}" sibTransId="{18D02CE2-F7D5-4A9C-BF30-7A810CAEFF32}"/>
    <dgm:cxn modelId="{BF230185-0FA6-4405-A90B-A437040A79BB}" srcId="{09595E35-1372-4C79-957F-E3AC8F679084}" destId="{BE228F0A-06E6-4941-B7EC-622CC78803D7}" srcOrd="0" destOrd="0" parTransId="{9A728B10-BBF0-4322-9746-6E9F86B2BFB6}" sibTransId="{CCFEE562-AF37-4ED5-80A9-415DDD9404C6}"/>
    <dgm:cxn modelId="{D668938F-97BE-4C1B-ACA7-3381B86D32F0}" srcId="{09595E35-1372-4C79-957F-E3AC8F679084}" destId="{7A0EC9EB-E783-4785-8379-AC4FCCEE9B58}" srcOrd="1" destOrd="0" parTransId="{2C6F0E44-5BAC-4881-8966-131A0853A29B}" sibTransId="{A357ACBB-0C9E-453B-9586-57F5A61F3F9E}"/>
    <dgm:cxn modelId="{02F088C4-258E-48F6-8A2C-360A78743538}" type="presOf" srcId="{F3AF7106-56B0-4AB8-AB43-CA6727D0DCEC}" destId="{166FBCC1-DDCA-4D23-803F-EFB615894E3F}" srcOrd="0" destOrd="1" presId="urn:microsoft.com/office/officeart/2005/8/layout/chevron2"/>
    <dgm:cxn modelId="{6CB986D8-273C-4A00-95BE-F4693B96693D}" srcId="{1AA11108-7CD4-436B-9F57-0C5B58BF65FC}" destId="{F3AF7106-56B0-4AB8-AB43-CA6727D0DCEC}" srcOrd="0" destOrd="0" parTransId="{30C25C81-8660-4E38-BC33-2314633D984F}" sibTransId="{9D27702C-E526-4724-9977-740E93F179AE}"/>
    <dgm:cxn modelId="{E7C0F5DF-AB6C-4A80-8A96-AB778E39DF14}" type="presOf" srcId="{BE228F0A-06E6-4941-B7EC-622CC78803D7}" destId="{166FBCC1-DDCA-4D23-803F-EFB615894E3F}" srcOrd="0" destOrd="6" presId="urn:microsoft.com/office/officeart/2005/8/layout/chevron2"/>
    <dgm:cxn modelId="{9C6719EF-7E96-4C85-A543-46BD8BBD5951}" srcId="{B8DECF11-7A55-4F2E-BC04-E638477CC7B3}" destId="{1AA11108-7CD4-436B-9F57-0C5B58BF65FC}" srcOrd="0" destOrd="0" parTransId="{C230C409-6034-4992-B585-8B0F7885429D}" sibTransId="{4896DF62-5D7A-4012-ADA6-8A9BF644C883}"/>
    <dgm:cxn modelId="{506E83F2-D2E4-49C4-9D4D-1DA6E781B1D3}" type="presOf" srcId="{7A0EC9EB-E783-4785-8379-AC4FCCEE9B58}" destId="{166FBCC1-DDCA-4D23-803F-EFB615894E3F}" srcOrd="0" destOrd="7" presId="urn:microsoft.com/office/officeart/2005/8/layout/chevron2"/>
    <dgm:cxn modelId="{875D15FD-F360-45F0-A279-D92303692260}" type="presOf" srcId="{09595E35-1372-4C79-957F-E3AC8F679084}" destId="{166FBCC1-DDCA-4D23-803F-EFB615894E3F}" srcOrd="0" destOrd="5" presId="urn:microsoft.com/office/officeart/2005/8/layout/chevron2"/>
    <dgm:cxn modelId="{2F6C8B14-24CF-4542-B1B2-043870DDF8FE}" type="presParOf" srcId="{843DCDBB-AC42-4B68-A39D-D319F02F4A72}" destId="{962011AF-4168-4BD9-ADDD-4CA2B52744AD}" srcOrd="0" destOrd="0" presId="urn:microsoft.com/office/officeart/2005/8/layout/chevron2"/>
    <dgm:cxn modelId="{ED08353F-ECD2-4C19-BEA0-2AC9D38F7643}" type="presParOf" srcId="{962011AF-4168-4BD9-ADDD-4CA2B52744AD}" destId="{6FEC1379-D50F-4000-AF2D-514C45974FB3}" srcOrd="0" destOrd="0" presId="urn:microsoft.com/office/officeart/2005/8/layout/chevron2"/>
    <dgm:cxn modelId="{52DB7438-4EBA-4D49-BACC-B2D08DFB1AD1}" type="presParOf" srcId="{962011AF-4168-4BD9-ADDD-4CA2B52744AD}" destId="{166FBCC1-DDCA-4D23-803F-EFB615894E3F}" srcOrd="1" destOrd="0" presId="urn:microsoft.com/office/officeart/2005/8/layout/chevron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1AF90E1-CFDA-411F-B3C3-A1F16F3C005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3FBD6817-5BAC-4CD1-BF49-E9FE60980546}">
      <dgm:prSet/>
      <dgm:spPr/>
      <dgm:t>
        <a:bodyPr/>
        <a:lstStyle/>
        <a:p>
          <a:r>
            <a:rPr lang="en-US" b="1" i="0"/>
            <a:t>Categorise the following:</a:t>
          </a:r>
          <a:endParaRPr lang="en-US"/>
        </a:p>
      </dgm:t>
    </dgm:pt>
    <dgm:pt modelId="{E4B21EF7-0C8E-42E3-9238-0B9CD4474BEE}" type="parTrans" cxnId="{64AD2DC1-650D-4D17-81B6-10A039D027D5}">
      <dgm:prSet/>
      <dgm:spPr/>
      <dgm:t>
        <a:bodyPr/>
        <a:lstStyle/>
        <a:p>
          <a:endParaRPr lang="en-US"/>
        </a:p>
      </dgm:t>
    </dgm:pt>
    <dgm:pt modelId="{61B318CC-A331-4BB8-8CC3-CC6929190072}" type="sibTrans" cxnId="{64AD2DC1-650D-4D17-81B6-10A039D027D5}">
      <dgm:prSet/>
      <dgm:spPr/>
      <dgm:t>
        <a:bodyPr/>
        <a:lstStyle/>
        <a:p>
          <a:endParaRPr lang="en-US"/>
        </a:p>
      </dgm:t>
    </dgm:pt>
    <dgm:pt modelId="{DD255811-AA04-4DE7-AE0F-624883820A1A}">
      <dgm:prSet/>
      <dgm:spPr/>
      <dgm:t>
        <a:bodyPr/>
        <a:lstStyle/>
        <a:p>
          <a:r>
            <a:rPr lang="en-US" b="0" i="0" dirty="0"/>
            <a:t>Studying for an exam next week</a:t>
          </a:r>
          <a:endParaRPr lang="en-US" dirty="0"/>
        </a:p>
      </dgm:t>
    </dgm:pt>
    <dgm:pt modelId="{18833DAA-72FB-4C5B-9D18-045E5FA8DC6B}" type="parTrans" cxnId="{9FD6FBE8-641F-40A6-850A-A262D292D9B9}">
      <dgm:prSet/>
      <dgm:spPr/>
      <dgm:t>
        <a:bodyPr/>
        <a:lstStyle/>
        <a:p>
          <a:endParaRPr lang="en-US"/>
        </a:p>
      </dgm:t>
    </dgm:pt>
    <dgm:pt modelId="{514C3B89-A293-4215-B4B0-44A1C72D3DAF}" type="sibTrans" cxnId="{9FD6FBE8-641F-40A6-850A-A262D292D9B9}">
      <dgm:prSet/>
      <dgm:spPr/>
      <dgm:t>
        <a:bodyPr/>
        <a:lstStyle/>
        <a:p>
          <a:endParaRPr lang="en-US"/>
        </a:p>
      </dgm:t>
    </dgm:pt>
    <dgm:pt modelId="{C76DFC80-7680-4A4D-8DFA-1AB1AD0912A3}">
      <dgm:prSet/>
      <dgm:spPr/>
      <dgm:t>
        <a:bodyPr/>
        <a:lstStyle/>
        <a:p>
          <a:r>
            <a:rPr lang="en-US" b="0" i="0"/>
            <a:t>Attending a friend’s birthday party</a:t>
          </a:r>
          <a:endParaRPr lang="en-US"/>
        </a:p>
      </dgm:t>
    </dgm:pt>
    <dgm:pt modelId="{8D42AB76-AF76-428B-AF54-9F406F9F460F}" type="parTrans" cxnId="{020AAD54-F92E-40B4-9DBE-EA57D1990F00}">
      <dgm:prSet/>
      <dgm:spPr/>
      <dgm:t>
        <a:bodyPr/>
        <a:lstStyle/>
        <a:p>
          <a:endParaRPr lang="en-US"/>
        </a:p>
      </dgm:t>
    </dgm:pt>
    <dgm:pt modelId="{A6DCBC8D-2B9F-4EFE-B73B-9257E8956D46}" type="sibTrans" cxnId="{020AAD54-F92E-40B4-9DBE-EA57D1990F00}">
      <dgm:prSet/>
      <dgm:spPr/>
      <dgm:t>
        <a:bodyPr/>
        <a:lstStyle/>
        <a:p>
          <a:endParaRPr lang="en-US"/>
        </a:p>
      </dgm:t>
    </dgm:pt>
    <dgm:pt modelId="{54D37061-C276-420A-9096-792F4D858C86}">
      <dgm:prSet/>
      <dgm:spPr/>
      <dgm:t>
        <a:bodyPr/>
        <a:lstStyle/>
        <a:p>
          <a:r>
            <a:rPr lang="en-US" b="0" i="0"/>
            <a:t>tonight</a:t>
          </a:r>
          <a:endParaRPr lang="en-US"/>
        </a:p>
      </dgm:t>
    </dgm:pt>
    <dgm:pt modelId="{6366F578-68EF-40D1-85D8-AFB2306BCA02}" type="parTrans" cxnId="{FC6270A4-591C-4C34-AA32-ECAD8C744972}">
      <dgm:prSet/>
      <dgm:spPr/>
      <dgm:t>
        <a:bodyPr/>
        <a:lstStyle/>
        <a:p>
          <a:endParaRPr lang="en-US"/>
        </a:p>
      </dgm:t>
    </dgm:pt>
    <dgm:pt modelId="{4403175E-9BA0-458A-B8D2-18CD11AD6862}" type="sibTrans" cxnId="{FC6270A4-591C-4C34-AA32-ECAD8C744972}">
      <dgm:prSet/>
      <dgm:spPr/>
      <dgm:t>
        <a:bodyPr/>
        <a:lstStyle/>
        <a:p>
          <a:endParaRPr lang="en-US"/>
        </a:p>
      </dgm:t>
    </dgm:pt>
    <dgm:pt modelId="{019538B8-2B1E-453C-8E3D-3B97AE6B69AB}">
      <dgm:prSet/>
      <dgm:spPr/>
      <dgm:t>
        <a:bodyPr/>
        <a:lstStyle/>
        <a:p>
          <a:r>
            <a:rPr lang="en-US" b="0" i="0"/>
            <a:t>Scrolling through social media during class</a:t>
          </a:r>
          <a:endParaRPr lang="en-US"/>
        </a:p>
      </dgm:t>
    </dgm:pt>
    <dgm:pt modelId="{B5F5EB51-4D3F-4365-9286-42EBDD4DB9C3}" type="parTrans" cxnId="{E399273E-7AFC-4C62-AD5E-3A09A4DB3FF0}">
      <dgm:prSet/>
      <dgm:spPr/>
      <dgm:t>
        <a:bodyPr/>
        <a:lstStyle/>
        <a:p>
          <a:endParaRPr lang="en-US"/>
        </a:p>
      </dgm:t>
    </dgm:pt>
    <dgm:pt modelId="{B020838A-9066-4DA4-8EF6-DE539BF1E90B}" type="sibTrans" cxnId="{E399273E-7AFC-4C62-AD5E-3A09A4DB3FF0}">
      <dgm:prSet/>
      <dgm:spPr/>
      <dgm:t>
        <a:bodyPr/>
        <a:lstStyle/>
        <a:p>
          <a:endParaRPr lang="en-US"/>
        </a:p>
      </dgm:t>
    </dgm:pt>
    <dgm:pt modelId="{71388AF3-FDD9-452A-8909-7CDB98A44A0A}">
      <dgm:prSet/>
      <dgm:spPr/>
      <dgm:t>
        <a:bodyPr/>
        <a:lstStyle/>
        <a:p>
          <a:r>
            <a:rPr lang="en-US" b="0" i="0"/>
            <a:t>Meeting with a project group today</a:t>
          </a:r>
          <a:endParaRPr lang="en-US"/>
        </a:p>
      </dgm:t>
    </dgm:pt>
    <dgm:pt modelId="{6B3C6B39-8133-4497-AD37-6DC62873369B}" type="parTrans" cxnId="{65BFE57A-3CDD-4710-A8CF-2485C2E31A3E}">
      <dgm:prSet/>
      <dgm:spPr/>
      <dgm:t>
        <a:bodyPr/>
        <a:lstStyle/>
        <a:p>
          <a:endParaRPr lang="en-US"/>
        </a:p>
      </dgm:t>
    </dgm:pt>
    <dgm:pt modelId="{D1895CA0-C15F-4522-9343-A3C6B02ECC19}" type="sibTrans" cxnId="{65BFE57A-3CDD-4710-A8CF-2485C2E31A3E}">
      <dgm:prSet/>
      <dgm:spPr/>
      <dgm:t>
        <a:bodyPr/>
        <a:lstStyle/>
        <a:p>
          <a:endParaRPr lang="en-US"/>
        </a:p>
      </dgm:t>
    </dgm:pt>
    <dgm:pt modelId="{F99674CF-1985-4B20-A4C0-3AA250729809}">
      <dgm:prSet/>
      <dgm:spPr/>
      <dgm:t>
        <a:bodyPr/>
        <a:lstStyle/>
        <a:p>
          <a:r>
            <a:rPr lang="en-US" b="0" i="0"/>
            <a:t>Applying for a job</a:t>
          </a:r>
          <a:endParaRPr lang="en-US"/>
        </a:p>
      </dgm:t>
    </dgm:pt>
    <dgm:pt modelId="{53FE8A1C-A392-420D-B659-4022B5322621}" type="parTrans" cxnId="{9F441282-4169-4F4D-9FC7-CA69CE1AC57E}">
      <dgm:prSet/>
      <dgm:spPr/>
      <dgm:t>
        <a:bodyPr/>
        <a:lstStyle/>
        <a:p>
          <a:endParaRPr lang="en-US"/>
        </a:p>
      </dgm:t>
    </dgm:pt>
    <dgm:pt modelId="{524E1C79-EF9A-4380-8D19-D81C4BF70A4B}" type="sibTrans" cxnId="{9F441282-4169-4F4D-9FC7-CA69CE1AC57E}">
      <dgm:prSet/>
      <dgm:spPr/>
      <dgm:t>
        <a:bodyPr/>
        <a:lstStyle/>
        <a:p>
          <a:endParaRPr lang="en-US"/>
        </a:p>
      </dgm:t>
    </dgm:pt>
    <dgm:pt modelId="{391F6768-F320-4C7C-B4F5-8F78F614F9FF}">
      <dgm:prSet/>
      <dgm:spPr/>
      <dgm:t>
        <a:bodyPr/>
        <a:lstStyle/>
        <a:p>
          <a:r>
            <a:rPr lang="en-US" b="0" i="0"/>
            <a:t>Doing washing</a:t>
          </a:r>
          <a:endParaRPr lang="en-US"/>
        </a:p>
      </dgm:t>
    </dgm:pt>
    <dgm:pt modelId="{28C11CE2-27B7-4990-9C58-7D37CA6A9FF1}" type="parTrans" cxnId="{48105551-F8ED-48A8-BC5E-7E6144179BFF}">
      <dgm:prSet/>
      <dgm:spPr/>
      <dgm:t>
        <a:bodyPr/>
        <a:lstStyle/>
        <a:p>
          <a:endParaRPr lang="en-US"/>
        </a:p>
      </dgm:t>
    </dgm:pt>
    <dgm:pt modelId="{4A7173C4-874F-44F9-971A-94492A8935AC}" type="sibTrans" cxnId="{48105551-F8ED-48A8-BC5E-7E6144179BFF}">
      <dgm:prSet/>
      <dgm:spPr/>
      <dgm:t>
        <a:bodyPr/>
        <a:lstStyle/>
        <a:p>
          <a:endParaRPr lang="en-US"/>
        </a:p>
      </dgm:t>
    </dgm:pt>
    <dgm:pt modelId="{2E6E1F25-94D4-403F-9C46-22B696067AA3}">
      <dgm:prSet/>
      <dgm:spPr/>
      <dgm:t>
        <a:bodyPr/>
        <a:lstStyle/>
        <a:p>
          <a:r>
            <a:rPr lang="en-US" b="0" i="0"/>
            <a:t>Preparing a presentation due tomorrow</a:t>
          </a:r>
          <a:endParaRPr lang="en-US"/>
        </a:p>
      </dgm:t>
    </dgm:pt>
    <dgm:pt modelId="{116E8C34-E0A7-4975-9213-236657557837}" type="parTrans" cxnId="{20F9BD2E-568E-4127-88C9-548E3C77B8E7}">
      <dgm:prSet/>
      <dgm:spPr/>
      <dgm:t>
        <a:bodyPr/>
        <a:lstStyle/>
        <a:p>
          <a:endParaRPr lang="en-US"/>
        </a:p>
      </dgm:t>
    </dgm:pt>
    <dgm:pt modelId="{FA1B6B75-9F12-4D4D-9501-B2A1F1933395}" type="sibTrans" cxnId="{20F9BD2E-568E-4127-88C9-548E3C77B8E7}">
      <dgm:prSet/>
      <dgm:spPr/>
      <dgm:t>
        <a:bodyPr/>
        <a:lstStyle/>
        <a:p>
          <a:endParaRPr lang="en-US"/>
        </a:p>
      </dgm:t>
    </dgm:pt>
    <dgm:pt modelId="{56A30E2B-B49A-4095-B1FE-BF626B98A7E1}">
      <dgm:prSet/>
      <dgm:spPr/>
      <dgm:t>
        <a:bodyPr/>
        <a:lstStyle/>
        <a:p>
          <a:r>
            <a:rPr lang="en-US" b="0" i="0"/>
            <a:t>Watching Netflix after a stressful day</a:t>
          </a:r>
          <a:endParaRPr lang="en-US"/>
        </a:p>
      </dgm:t>
    </dgm:pt>
    <dgm:pt modelId="{9610823F-D20D-4492-BE55-B02D5613CEC8}" type="parTrans" cxnId="{8D2711C7-18D7-408B-B8CB-B67284714518}">
      <dgm:prSet/>
      <dgm:spPr/>
      <dgm:t>
        <a:bodyPr/>
        <a:lstStyle/>
        <a:p>
          <a:endParaRPr lang="en-US"/>
        </a:p>
      </dgm:t>
    </dgm:pt>
    <dgm:pt modelId="{748D4A8E-4AFB-4AE4-BBD7-C567514198D7}" type="sibTrans" cxnId="{8D2711C7-18D7-408B-B8CB-B67284714518}">
      <dgm:prSet/>
      <dgm:spPr/>
      <dgm:t>
        <a:bodyPr/>
        <a:lstStyle/>
        <a:p>
          <a:endParaRPr lang="en-US"/>
        </a:p>
      </dgm:t>
    </dgm:pt>
    <dgm:pt modelId="{4EEB141D-0B04-4D14-943D-FC63801D975D}">
      <dgm:prSet/>
      <dgm:spPr/>
      <dgm:t>
        <a:bodyPr/>
        <a:lstStyle/>
        <a:p>
          <a:r>
            <a:rPr lang="en-US" b="0" i="0"/>
            <a:t>Checking email notifications during a lecture</a:t>
          </a:r>
          <a:endParaRPr lang="en-US"/>
        </a:p>
      </dgm:t>
    </dgm:pt>
    <dgm:pt modelId="{42F02E79-92F2-4B47-B7BB-10E84D919929}" type="parTrans" cxnId="{B76C728B-15AA-4CE4-A87E-FD1461DFEEA2}">
      <dgm:prSet/>
      <dgm:spPr/>
      <dgm:t>
        <a:bodyPr/>
        <a:lstStyle/>
        <a:p>
          <a:endParaRPr lang="en-US"/>
        </a:p>
      </dgm:t>
    </dgm:pt>
    <dgm:pt modelId="{B94237B9-7B21-42D9-BE93-ADAAC3F03139}" type="sibTrans" cxnId="{B76C728B-15AA-4CE4-A87E-FD1461DFEEA2}">
      <dgm:prSet/>
      <dgm:spPr/>
      <dgm:t>
        <a:bodyPr/>
        <a:lstStyle/>
        <a:p>
          <a:endParaRPr lang="en-US"/>
        </a:p>
      </dgm:t>
    </dgm:pt>
    <dgm:pt modelId="{14801D35-114A-496E-91AA-197647899614}">
      <dgm:prSet/>
      <dgm:spPr/>
      <dgm:t>
        <a:bodyPr/>
        <a:lstStyle/>
        <a:p>
          <a:r>
            <a:rPr lang="en-US" b="0" i="0"/>
            <a:t>Booking a doctor’s appointment</a:t>
          </a:r>
          <a:endParaRPr lang="en-US"/>
        </a:p>
      </dgm:t>
    </dgm:pt>
    <dgm:pt modelId="{39C2B7D8-E7D9-4867-861E-3DA52FD34E5F}" type="parTrans" cxnId="{087F22C7-7C5F-4726-A1A2-19E4251D473E}">
      <dgm:prSet/>
      <dgm:spPr/>
      <dgm:t>
        <a:bodyPr/>
        <a:lstStyle/>
        <a:p>
          <a:endParaRPr lang="en-US"/>
        </a:p>
      </dgm:t>
    </dgm:pt>
    <dgm:pt modelId="{03D92E86-B1F8-44E6-BB96-9791A7EFBA3C}" type="sibTrans" cxnId="{087F22C7-7C5F-4726-A1A2-19E4251D473E}">
      <dgm:prSet/>
      <dgm:spPr/>
      <dgm:t>
        <a:bodyPr/>
        <a:lstStyle/>
        <a:p>
          <a:endParaRPr lang="en-US"/>
        </a:p>
      </dgm:t>
    </dgm:pt>
    <dgm:pt modelId="{AD64B7EE-4862-4FE2-B9D6-DF8A2D5BE51B}" type="pres">
      <dgm:prSet presAssocID="{51AF90E1-CFDA-411F-B3C3-A1F16F3C0051}" presName="diagram" presStyleCnt="0">
        <dgm:presLayoutVars>
          <dgm:dir/>
          <dgm:resizeHandles val="exact"/>
        </dgm:presLayoutVars>
      </dgm:prSet>
      <dgm:spPr/>
    </dgm:pt>
    <dgm:pt modelId="{F74D76A7-3C48-4B58-B785-8164536256FE}" type="pres">
      <dgm:prSet presAssocID="{3FBD6817-5BAC-4CD1-BF49-E9FE60980546}" presName="node" presStyleLbl="node1" presStyleIdx="0" presStyleCnt="1">
        <dgm:presLayoutVars>
          <dgm:bulletEnabled val="1"/>
        </dgm:presLayoutVars>
      </dgm:prSet>
      <dgm:spPr/>
    </dgm:pt>
  </dgm:ptLst>
  <dgm:cxnLst>
    <dgm:cxn modelId="{8316881C-4E48-4BDF-96B1-718490B7FBA0}" type="presOf" srcId="{3FBD6817-5BAC-4CD1-BF49-E9FE60980546}" destId="{F74D76A7-3C48-4B58-B785-8164536256FE}" srcOrd="0" destOrd="0" presId="urn:microsoft.com/office/officeart/2005/8/layout/default"/>
    <dgm:cxn modelId="{20F9BD2E-568E-4127-88C9-548E3C77B8E7}" srcId="{3FBD6817-5BAC-4CD1-BF49-E9FE60980546}" destId="{2E6E1F25-94D4-403F-9C46-22B696067AA3}" srcOrd="7" destOrd="0" parTransId="{116E8C34-E0A7-4975-9213-236657557837}" sibTransId="{FA1B6B75-9F12-4D4D-9501-B2A1F1933395}"/>
    <dgm:cxn modelId="{E399273E-7AFC-4C62-AD5E-3A09A4DB3FF0}" srcId="{3FBD6817-5BAC-4CD1-BF49-E9FE60980546}" destId="{019538B8-2B1E-453C-8E3D-3B97AE6B69AB}" srcOrd="3" destOrd="0" parTransId="{B5F5EB51-4D3F-4365-9286-42EBDD4DB9C3}" sibTransId="{B020838A-9066-4DA4-8EF6-DE539BF1E90B}"/>
    <dgm:cxn modelId="{2C2DC25D-1BCD-40B2-8B29-1F82FCE6F9E5}" type="presOf" srcId="{54D37061-C276-420A-9096-792F4D858C86}" destId="{F74D76A7-3C48-4B58-B785-8164536256FE}" srcOrd="0" destOrd="3" presId="urn:microsoft.com/office/officeart/2005/8/layout/default"/>
    <dgm:cxn modelId="{386F096A-96EC-4FB2-92E8-70C575290845}" type="presOf" srcId="{56A30E2B-B49A-4095-B1FE-BF626B98A7E1}" destId="{F74D76A7-3C48-4B58-B785-8164536256FE}" srcOrd="0" destOrd="9" presId="urn:microsoft.com/office/officeart/2005/8/layout/default"/>
    <dgm:cxn modelId="{48105551-F8ED-48A8-BC5E-7E6144179BFF}" srcId="{3FBD6817-5BAC-4CD1-BF49-E9FE60980546}" destId="{391F6768-F320-4C7C-B4F5-8F78F614F9FF}" srcOrd="6" destOrd="0" parTransId="{28C11CE2-27B7-4990-9C58-7D37CA6A9FF1}" sibTransId="{4A7173C4-874F-44F9-971A-94492A8935AC}"/>
    <dgm:cxn modelId="{020AAD54-F92E-40B4-9DBE-EA57D1990F00}" srcId="{3FBD6817-5BAC-4CD1-BF49-E9FE60980546}" destId="{C76DFC80-7680-4A4D-8DFA-1AB1AD0912A3}" srcOrd="1" destOrd="0" parTransId="{8D42AB76-AF76-428B-AF54-9F406F9F460F}" sibTransId="{A6DCBC8D-2B9F-4EFE-B73B-9257E8956D46}"/>
    <dgm:cxn modelId="{028B9177-FF38-4226-B842-32610DBA398A}" type="presOf" srcId="{51AF90E1-CFDA-411F-B3C3-A1F16F3C0051}" destId="{AD64B7EE-4862-4FE2-B9D6-DF8A2D5BE51B}" srcOrd="0" destOrd="0" presId="urn:microsoft.com/office/officeart/2005/8/layout/default"/>
    <dgm:cxn modelId="{65BFE57A-3CDD-4710-A8CF-2485C2E31A3E}" srcId="{3FBD6817-5BAC-4CD1-BF49-E9FE60980546}" destId="{71388AF3-FDD9-452A-8909-7CDB98A44A0A}" srcOrd="4" destOrd="0" parTransId="{6B3C6B39-8133-4497-AD37-6DC62873369B}" sibTransId="{D1895CA0-C15F-4522-9343-A3C6B02ECC19}"/>
    <dgm:cxn modelId="{0FEF807E-8A34-4E12-85AE-FA17808595CD}" type="presOf" srcId="{71388AF3-FDD9-452A-8909-7CDB98A44A0A}" destId="{F74D76A7-3C48-4B58-B785-8164536256FE}" srcOrd="0" destOrd="5" presId="urn:microsoft.com/office/officeart/2005/8/layout/default"/>
    <dgm:cxn modelId="{9F441282-4169-4F4D-9FC7-CA69CE1AC57E}" srcId="{3FBD6817-5BAC-4CD1-BF49-E9FE60980546}" destId="{F99674CF-1985-4B20-A4C0-3AA250729809}" srcOrd="5" destOrd="0" parTransId="{53FE8A1C-A392-420D-B659-4022B5322621}" sibTransId="{524E1C79-EF9A-4380-8D19-D81C4BF70A4B}"/>
    <dgm:cxn modelId="{B76C728B-15AA-4CE4-A87E-FD1461DFEEA2}" srcId="{3FBD6817-5BAC-4CD1-BF49-E9FE60980546}" destId="{4EEB141D-0B04-4D14-943D-FC63801D975D}" srcOrd="9" destOrd="0" parTransId="{42F02E79-92F2-4B47-B7BB-10E84D919929}" sibTransId="{B94237B9-7B21-42D9-BE93-ADAAC3F03139}"/>
    <dgm:cxn modelId="{2F4CB58E-52E0-4649-A987-FF15C8539F12}" type="presOf" srcId="{4EEB141D-0B04-4D14-943D-FC63801D975D}" destId="{F74D76A7-3C48-4B58-B785-8164536256FE}" srcOrd="0" destOrd="10" presId="urn:microsoft.com/office/officeart/2005/8/layout/default"/>
    <dgm:cxn modelId="{878E9F98-C30D-4F83-8F55-5EC67BE132F4}" type="presOf" srcId="{019538B8-2B1E-453C-8E3D-3B97AE6B69AB}" destId="{F74D76A7-3C48-4B58-B785-8164536256FE}" srcOrd="0" destOrd="4" presId="urn:microsoft.com/office/officeart/2005/8/layout/default"/>
    <dgm:cxn modelId="{FC6270A4-591C-4C34-AA32-ECAD8C744972}" srcId="{3FBD6817-5BAC-4CD1-BF49-E9FE60980546}" destId="{54D37061-C276-420A-9096-792F4D858C86}" srcOrd="2" destOrd="0" parTransId="{6366F578-68EF-40D1-85D8-AFB2306BCA02}" sibTransId="{4403175E-9BA0-458A-B8D2-18CD11AD6862}"/>
    <dgm:cxn modelId="{B0B647B2-D717-4268-873F-3F12DBDCCD52}" type="presOf" srcId="{F99674CF-1985-4B20-A4C0-3AA250729809}" destId="{F74D76A7-3C48-4B58-B785-8164536256FE}" srcOrd="0" destOrd="6" presId="urn:microsoft.com/office/officeart/2005/8/layout/default"/>
    <dgm:cxn modelId="{64AD2DC1-650D-4D17-81B6-10A039D027D5}" srcId="{51AF90E1-CFDA-411F-B3C3-A1F16F3C0051}" destId="{3FBD6817-5BAC-4CD1-BF49-E9FE60980546}" srcOrd="0" destOrd="0" parTransId="{E4B21EF7-0C8E-42E3-9238-0B9CD4474BEE}" sibTransId="{61B318CC-A331-4BB8-8CC3-CC6929190072}"/>
    <dgm:cxn modelId="{8D2711C7-18D7-408B-B8CB-B67284714518}" srcId="{3FBD6817-5BAC-4CD1-BF49-E9FE60980546}" destId="{56A30E2B-B49A-4095-B1FE-BF626B98A7E1}" srcOrd="8" destOrd="0" parTransId="{9610823F-D20D-4492-BE55-B02D5613CEC8}" sibTransId="{748D4A8E-4AFB-4AE4-BBD7-C567514198D7}"/>
    <dgm:cxn modelId="{087F22C7-7C5F-4726-A1A2-19E4251D473E}" srcId="{3FBD6817-5BAC-4CD1-BF49-E9FE60980546}" destId="{14801D35-114A-496E-91AA-197647899614}" srcOrd="10" destOrd="0" parTransId="{39C2B7D8-E7D9-4867-861E-3DA52FD34E5F}" sibTransId="{03D92E86-B1F8-44E6-BB96-9791A7EFBA3C}"/>
    <dgm:cxn modelId="{C3694CE5-473D-47D3-A3B0-7483D03A0358}" type="presOf" srcId="{391F6768-F320-4C7C-B4F5-8F78F614F9FF}" destId="{F74D76A7-3C48-4B58-B785-8164536256FE}" srcOrd="0" destOrd="7" presId="urn:microsoft.com/office/officeart/2005/8/layout/default"/>
    <dgm:cxn modelId="{9FD6FBE8-641F-40A6-850A-A262D292D9B9}" srcId="{3FBD6817-5BAC-4CD1-BF49-E9FE60980546}" destId="{DD255811-AA04-4DE7-AE0F-624883820A1A}" srcOrd="0" destOrd="0" parTransId="{18833DAA-72FB-4C5B-9D18-045E5FA8DC6B}" sibTransId="{514C3B89-A293-4215-B4B0-44A1C72D3DAF}"/>
    <dgm:cxn modelId="{0F259BF1-24E1-4045-807A-8992E863A479}" type="presOf" srcId="{2E6E1F25-94D4-403F-9C46-22B696067AA3}" destId="{F74D76A7-3C48-4B58-B785-8164536256FE}" srcOrd="0" destOrd="8" presId="urn:microsoft.com/office/officeart/2005/8/layout/default"/>
    <dgm:cxn modelId="{E21065F2-BA4F-4F86-B75C-65AB0E3490ED}" type="presOf" srcId="{DD255811-AA04-4DE7-AE0F-624883820A1A}" destId="{F74D76A7-3C48-4B58-B785-8164536256FE}" srcOrd="0" destOrd="1" presId="urn:microsoft.com/office/officeart/2005/8/layout/default"/>
    <dgm:cxn modelId="{8F247DF3-164A-4A55-852B-7CFAD8EF4E97}" type="presOf" srcId="{14801D35-114A-496E-91AA-197647899614}" destId="{F74D76A7-3C48-4B58-B785-8164536256FE}" srcOrd="0" destOrd="11" presId="urn:microsoft.com/office/officeart/2005/8/layout/default"/>
    <dgm:cxn modelId="{7574B3FE-1819-4C0C-B25F-5FBF27F2E420}" type="presOf" srcId="{C76DFC80-7680-4A4D-8DFA-1AB1AD0912A3}" destId="{F74D76A7-3C48-4B58-B785-8164536256FE}" srcOrd="0" destOrd="2" presId="urn:microsoft.com/office/officeart/2005/8/layout/default"/>
    <dgm:cxn modelId="{5D09AC62-D129-4C5C-A2D0-32E283339555}" type="presParOf" srcId="{AD64B7EE-4862-4FE2-B9D6-DF8A2D5BE51B}" destId="{F74D76A7-3C48-4B58-B785-8164536256FE}"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0BBAB71-4605-40EE-B419-9807CC4B17C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914AA88-E0FC-4082-9C12-5BEBCE208B7B}">
      <dgm:prSet/>
      <dgm:spPr/>
      <dgm:t>
        <a:bodyPr/>
        <a:lstStyle/>
        <a:p>
          <a:r>
            <a:rPr lang="en-US" b="1"/>
            <a:t>Student Scenario: </a:t>
          </a:r>
          <a:r>
            <a:rPr lang="en-US"/>
            <a:t>Alex is preparing a report on time management. To stay focused and avoid procrastination, he decides to use the Pomodoro Technique.</a:t>
          </a:r>
        </a:p>
      </dgm:t>
    </dgm:pt>
    <dgm:pt modelId="{C59595E9-2377-42B4-80BF-839453B75D8D}" type="parTrans" cxnId="{64771AC5-E21E-45A2-84BC-ECCCE0E91B33}">
      <dgm:prSet/>
      <dgm:spPr/>
      <dgm:t>
        <a:bodyPr/>
        <a:lstStyle/>
        <a:p>
          <a:endParaRPr lang="en-US"/>
        </a:p>
      </dgm:t>
    </dgm:pt>
    <dgm:pt modelId="{599466E0-F32D-4C1D-B963-197ECD56483C}" type="sibTrans" cxnId="{64771AC5-E21E-45A2-84BC-ECCCE0E91B33}">
      <dgm:prSet/>
      <dgm:spPr/>
      <dgm:t>
        <a:bodyPr/>
        <a:lstStyle/>
        <a:p>
          <a:endParaRPr lang="en-US"/>
        </a:p>
      </dgm:t>
    </dgm:pt>
    <dgm:pt modelId="{6D6DDFE2-1FDA-4EEA-A67A-A8F65F515F14}">
      <dgm:prSet/>
      <dgm:spPr/>
      <dgm:t>
        <a:bodyPr/>
        <a:lstStyle/>
        <a:p>
          <a:r>
            <a:rPr lang="en-US" b="1"/>
            <a:t>Preparation: </a:t>
          </a:r>
          <a:r>
            <a:rPr lang="en-US"/>
            <a:t>Alex gathers materials for his report and sets a 25-minute timer.</a:t>
          </a:r>
        </a:p>
      </dgm:t>
    </dgm:pt>
    <dgm:pt modelId="{2423871B-07A9-4743-8E28-2880A9040D5E}" type="parTrans" cxnId="{C1E4C233-A3CF-4C77-A70E-AFB4C8C9A0F2}">
      <dgm:prSet/>
      <dgm:spPr/>
      <dgm:t>
        <a:bodyPr/>
        <a:lstStyle/>
        <a:p>
          <a:endParaRPr lang="en-US"/>
        </a:p>
      </dgm:t>
    </dgm:pt>
    <dgm:pt modelId="{06B51983-5861-494C-9AF0-08F9068D16EB}" type="sibTrans" cxnId="{C1E4C233-A3CF-4C77-A70E-AFB4C8C9A0F2}">
      <dgm:prSet/>
      <dgm:spPr/>
      <dgm:t>
        <a:bodyPr/>
        <a:lstStyle/>
        <a:p>
          <a:endParaRPr lang="en-US"/>
        </a:p>
      </dgm:t>
    </dgm:pt>
    <dgm:pt modelId="{486A4E08-F4DA-4C05-96D8-B6681E42BB9B}">
      <dgm:prSet/>
      <dgm:spPr/>
      <dgm:t>
        <a:bodyPr/>
        <a:lstStyle/>
        <a:p>
          <a:r>
            <a:rPr lang="en-US" b="1"/>
            <a:t>Pomodoro 1 (25 mins): </a:t>
          </a:r>
          <a:r>
            <a:rPr lang="en-US"/>
            <a:t>Researches time management techniques, taking notes.</a:t>
          </a:r>
        </a:p>
      </dgm:t>
    </dgm:pt>
    <dgm:pt modelId="{540CECD0-7FC4-4DE4-BEB6-689AAA0501C2}" type="parTrans" cxnId="{5AAA6C3A-141E-47F8-9424-6A017EDB5A9F}">
      <dgm:prSet/>
      <dgm:spPr/>
      <dgm:t>
        <a:bodyPr/>
        <a:lstStyle/>
        <a:p>
          <a:endParaRPr lang="en-US"/>
        </a:p>
      </dgm:t>
    </dgm:pt>
    <dgm:pt modelId="{754A90D1-DECE-4EA2-82BE-6C595394C5F5}" type="sibTrans" cxnId="{5AAA6C3A-141E-47F8-9424-6A017EDB5A9F}">
      <dgm:prSet/>
      <dgm:spPr/>
      <dgm:t>
        <a:bodyPr/>
        <a:lstStyle/>
        <a:p>
          <a:endParaRPr lang="en-US"/>
        </a:p>
      </dgm:t>
    </dgm:pt>
    <dgm:pt modelId="{E9C4AAE5-911D-4D70-B4F2-17849A926DC7}">
      <dgm:prSet/>
      <dgm:spPr/>
      <dgm:t>
        <a:bodyPr/>
        <a:lstStyle/>
        <a:p>
          <a:r>
            <a:rPr lang="en-US" b="1"/>
            <a:t>Short Break (5 mins): </a:t>
          </a:r>
          <a:r>
            <a:rPr lang="en-US"/>
            <a:t>Stretches, grabs a snack.</a:t>
          </a:r>
        </a:p>
      </dgm:t>
    </dgm:pt>
    <dgm:pt modelId="{3017D9EB-4366-421D-A1ED-78246EA8DF69}" type="parTrans" cxnId="{3B8991BC-0E01-421A-9DA5-8F8F724286C6}">
      <dgm:prSet/>
      <dgm:spPr/>
      <dgm:t>
        <a:bodyPr/>
        <a:lstStyle/>
        <a:p>
          <a:endParaRPr lang="en-US"/>
        </a:p>
      </dgm:t>
    </dgm:pt>
    <dgm:pt modelId="{91B9D8C7-9048-4CF9-85AA-2EFE4C94E40E}" type="sibTrans" cxnId="{3B8991BC-0E01-421A-9DA5-8F8F724286C6}">
      <dgm:prSet/>
      <dgm:spPr/>
      <dgm:t>
        <a:bodyPr/>
        <a:lstStyle/>
        <a:p>
          <a:endParaRPr lang="en-US"/>
        </a:p>
      </dgm:t>
    </dgm:pt>
    <dgm:pt modelId="{2D206D73-1EB2-47FD-9AE0-FCCBCB937308}">
      <dgm:prSet/>
      <dgm:spPr/>
      <dgm:t>
        <a:bodyPr/>
        <a:lstStyle/>
        <a:p>
          <a:r>
            <a:rPr lang="en-US" b="1"/>
            <a:t>Pomodoro 2 (25 mins): </a:t>
          </a:r>
          <a:r>
            <a:rPr lang="en-US"/>
            <a:t>Writes the introduction and outlines key points of the report.</a:t>
          </a:r>
        </a:p>
      </dgm:t>
    </dgm:pt>
    <dgm:pt modelId="{0F7CC5DF-F536-4A5A-BA04-64AEBD5F408A}" type="parTrans" cxnId="{9EA24432-7F47-4008-B05F-5264BC677804}">
      <dgm:prSet/>
      <dgm:spPr/>
      <dgm:t>
        <a:bodyPr/>
        <a:lstStyle/>
        <a:p>
          <a:endParaRPr lang="en-US"/>
        </a:p>
      </dgm:t>
    </dgm:pt>
    <dgm:pt modelId="{8D2424AA-E2FD-4369-9B29-820ECE40D3B9}" type="sibTrans" cxnId="{9EA24432-7F47-4008-B05F-5264BC677804}">
      <dgm:prSet/>
      <dgm:spPr/>
      <dgm:t>
        <a:bodyPr/>
        <a:lstStyle/>
        <a:p>
          <a:endParaRPr lang="en-US"/>
        </a:p>
      </dgm:t>
    </dgm:pt>
    <dgm:pt modelId="{354F23FE-E339-4FBB-A7E9-A9A8630B38C0}">
      <dgm:prSet/>
      <dgm:spPr/>
      <dgm:t>
        <a:bodyPr/>
        <a:lstStyle/>
        <a:p>
          <a:r>
            <a:rPr lang="en-US" b="1"/>
            <a:t>Short Break (5 mins): </a:t>
          </a:r>
          <a:r>
            <a:rPr lang="en-GB"/>
            <a:t>Makes a cup of tea.</a:t>
          </a:r>
          <a:endParaRPr lang="en-US"/>
        </a:p>
      </dgm:t>
    </dgm:pt>
    <dgm:pt modelId="{C9AA87B3-C6BF-49B3-A7F6-7840E13AC4EA}" type="parTrans" cxnId="{7B6593AD-C450-4548-85F1-2926CBA12966}">
      <dgm:prSet/>
      <dgm:spPr/>
      <dgm:t>
        <a:bodyPr/>
        <a:lstStyle/>
        <a:p>
          <a:endParaRPr lang="en-US"/>
        </a:p>
      </dgm:t>
    </dgm:pt>
    <dgm:pt modelId="{938EBA46-9875-46A1-BECD-3F981C355129}" type="sibTrans" cxnId="{7B6593AD-C450-4548-85F1-2926CBA12966}">
      <dgm:prSet/>
      <dgm:spPr/>
      <dgm:t>
        <a:bodyPr/>
        <a:lstStyle/>
        <a:p>
          <a:endParaRPr lang="en-US"/>
        </a:p>
      </dgm:t>
    </dgm:pt>
    <dgm:pt modelId="{30719C77-BBE0-4824-BF32-EC1729CDDB7D}">
      <dgm:prSet/>
      <dgm:spPr/>
      <dgm:t>
        <a:bodyPr/>
        <a:lstStyle/>
        <a:p>
          <a:r>
            <a:rPr lang="en-US" b="1"/>
            <a:t>Pomodoro 3 (25 mins): </a:t>
          </a:r>
          <a:r>
            <a:rPr lang="en-US"/>
            <a:t>Organises the report outline and drafts the conclusion.</a:t>
          </a:r>
        </a:p>
      </dgm:t>
    </dgm:pt>
    <dgm:pt modelId="{8BCE2848-EEA8-4565-8895-21F415F018DF}" type="parTrans" cxnId="{DA2D013C-93BF-4E10-8C06-85764F85B89D}">
      <dgm:prSet/>
      <dgm:spPr/>
      <dgm:t>
        <a:bodyPr/>
        <a:lstStyle/>
        <a:p>
          <a:endParaRPr lang="en-US"/>
        </a:p>
      </dgm:t>
    </dgm:pt>
    <dgm:pt modelId="{3D2DA4F8-97D3-4F06-A7D8-86B6AE4E9C38}" type="sibTrans" cxnId="{DA2D013C-93BF-4E10-8C06-85764F85B89D}">
      <dgm:prSet/>
      <dgm:spPr/>
      <dgm:t>
        <a:bodyPr/>
        <a:lstStyle/>
        <a:p>
          <a:endParaRPr lang="en-US"/>
        </a:p>
      </dgm:t>
    </dgm:pt>
    <dgm:pt modelId="{21A29AF6-8F6B-485F-B1C7-D35348A6CD99}">
      <dgm:prSet/>
      <dgm:spPr/>
      <dgm:t>
        <a:bodyPr/>
        <a:lstStyle/>
        <a:p>
          <a:r>
            <a:rPr lang="en-US" b="1"/>
            <a:t>Short Break (5 mins):</a:t>
          </a:r>
          <a:r>
            <a:rPr lang="en-GB" b="1"/>
            <a:t> </a:t>
          </a:r>
          <a:r>
            <a:rPr lang="en-GB"/>
            <a:t>Stands outside for 5 minutes</a:t>
          </a:r>
          <a:r>
            <a:rPr lang="en-US"/>
            <a:t>.</a:t>
          </a:r>
        </a:p>
      </dgm:t>
    </dgm:pt>
    <dgm:pt modelId="{FA040056-862F-4CC2-89AD-EB872647C3A2}" type="parTrans" cxnId="{F63043F5-8A8B-4FB5-8161-56EA6023AA07}">
      <dgm:prSet/>
      <dgm:spPr/>
      <dgm:t>
        <a:bodyPr/>
        <a:lstStyle/>
        <a:p>
          <a:endParaRPr lang="en-US"/>
        </a:p>
      </dgm:t>
    </dgm:pt>
    <dgm:pt modelId="{128EA429-9BDB-4DC7-965E-4EDFC12DBA76}" type="sibTrans" cxnId="{F63043F5-8A8B-4FB5-8161-56EA6023AA07}">
      <dgm:prSet/>
      <dgm:spPr/>
      <dgm:t>
        <a:bodyPr/>
        <a:lstStyle/>
        <a:p>
          <a:endParaRPr lang="en-US"/>
        </a:p>
      </dgm:t>
    </dgm:pt>
    <dgm:pt modelId="{24073CE6-CA5A-44DC-AFF2-91F6F6746909}">
      <dgm:prSet/>
      <dgm:spPr/>
      <dgm:t>
        <a:bodyPr/>
        <a:lstStyle/>
        <a:p>
          <a:r>
            <a:rPr lang="en-US" b="1"/>
            <a:t>Long Break (15-30 mins after 4 Pomodoros): </a:t>
          </a:r>
          <a:r>
            <a:rPr lang="en-US"/>
            <a:t>Relax and recharge before reviewing the final</a:t>
          </a:r>
        </a:p>
      </dgm:t>
    </dgm:pt>
    <dgm:pt modelId="{74C1CE20-A7C2-4F46-A829-AF2497665D2C}" type="parTrans" cxnId="{F9A015A5-BD0E-4329-80A1-716BF1890AD1}">
      <dgm:prSet/>
      <dgm:spPr/>
      <dgm:t>
        <a:bodyPr/>
        <a:lstStyle/>
        <a:p>
          <a:endParaRPr lang="en-US"/>
        </a:p>
      </dgm:t>
    </dgm:pt>
    <dgm:pt modelId="{BF5366FB-F00E-4B58-B44C-65E1C2331133}" type="sibTrans" cxnId="{F9A015A5-BD0E-4329-80A1-716BF1890AD1}">
      <dgm:prSet/>
      <dgm:spPr/>
      <dgm:t>
        <a:bodyPr/>
        <a:lstStyle/>
        <a:p>
          <a:endParaRPr lang="en-US"/>
        </a:p>
      </dgm:t>
    </dgm:pt>
    <dgm:pt modelId="{FE0FF63B-13DB-4CFB-AF01-6DFAAFB1CC9C}" type="pres">
      <dgm:prSet presAssocID="{60BBAB71-4605-40EE-B419-9807CC4B17C1}" presName="vert0" presStyleCnt="0">
        <dgm:presLayoutVars>
          <dgm:dir/>
          <dgm:animOne val="branch"/>
          <dgm:animLvl val="lvl"/>
        </dgm:presLayoutVars>
      </dgm:prSet>
      <dgm:spPr/>
    </dgm:pt>
    <dgm:pt modelId="{AC1109A8-E75F-4F88-A173-D6FE2DD91F14}" type="pres">
      <dgm:prSet presAssocID="{7914AA88-E0FC-4082-9C12-5BEBCE208B7B}" presName="thickLine" presStyleLbl="alignNode1" presStyleIdx="0" presStyleCnt="9"/>
      <dgm:spPr/>
    </dgm:pt>
    <dgm:pt modelId="{DCA57A7E-8622-414C-A59C-B9F6807B8D75}" type="pres">
      <dgm:prSet presAssocID="{7914AA88-E0FC-4082-9C12-5BEBCE208B7B}" presName="horz1" presStyleCnt="0"/>
      <dgm:spPr/>
    </dgm:pt>
    <dgm:pt modelId="{CAD153B0-36C3-4045-8E7D-A441E41F007E}" type="pres">
      <dgm:prSet presAssocID="{7914AA88-E0FC-4082-9C12-5BEBCE208B7B}" presName="tx1" presStyleLbl="revTx" presStyleIdx="0" presStyleCnt="9"/>
      <dgm:spPr/>
    </dgm:pt>
    <dgm:pt modelId="{33543F1A-64D2-444D-B3BA-E7902D283133}" type="pres">
      <dgm:prSet presAssocID="{7914AA88-E0FC-4082-9C12-5BEBCE208B7B}" presName="vert1" presStyleCnt="0"/>
      <dgm:spPr/>
    </dgm:pt>
    <dgm:pt modelId="{1A048DEE-F611-49CE-AA42-7E5431374AC2}" type="pres">
      <dgm:prSet presAssocID="{6D6DDFE2-1FDA-4EEA-A67A-A8F65F515F14}" presName="thickLine" presStyleLbl="alignNode1" presStyleIdx="1" presStyleCnt="9"/>
      <dgm:spPr/>
    </dgm:pt>
    <dgm:pt modelId="{748C3476-6FB6-4CD6-BBA1-064D12AE4257}" type="pres">
      <dgm:prSet presAssocID="{6D6DDFE2-1FDA-4EEA-A67A-A8F65F515F14}" presName="horz1" presStyleCnt="0"/>
      <dgm:spPr/>
    </dgm:pt>
    <dgm:pt modelId="{3ADCFBBF-E353-4A3D-BA5D-1565CD7D8E3B}" type="pres">
      <dgm:prSet presAssocID="{6D6DDFE2-1FDA-4EEA-A67A-A8F65F515F14}" presName="tx1" presStyleLbl="revTx" presStyleIdx="1" presStyleCnt="9"/>
      <dgm:spPr/>
    </dgm:pt>
    <dgm:pt modelId="{029F246E-8E19-4B12-B224-79A7FECCCDC7}" type="pres">
      <dgm:prSet presAssocID="{6D6DDFE2-1FDA-4EEA-A67A-A8F65F515F14}" presName="vert1" presStyleCnt="0"/>
      <dgm:spPr/>
    </dgm:pt>
    <dgm:pt modelId="{D40E44D1-A052-4DCD-9882-FA29F4CDD398}" type="pres">
      <dgm:prSet presAssocID="{486A4E08-F4DA-4C05-96D8-B6681E42BB9B}" presName="thickLine" presStyleLbl="alignNode1" presStyleIdx="2" presStyleCnt="9"/>
      <dgm:spPr/>
    </dgm:pt>
    <dgm:pt modelId="{309CF5F8-F79F-48DB-9C9E-8DAD0BDDC91F}" type="pres">
      <dgm:prSet presAssocID="{486A4E08-F4DA-4C05-96D8-B6681E42BB9B}" presName="horz1" presStyleCnt="0"/>
      <dgm:spPr/>
    </dgm:pt>
    <dgm:pt modelId="{56682661-295D-4920-BCF1-B4A45E6540D2}" type="pres">
      <dgm:prSet presAssocID="{486A4E08-F4DA-4C05-96D8-B6681E42BB9B}" presName="tx1" presStyleLbl="revTx" presStyleIdx="2" presStyleCnt="9"/>
      <dgm:spPr/>
    </dgm:pt>
    <dgm:pt modelId="{32F2EFFD-CA54-465C-8F07-B0155FC56F92}" type="pres">
      <dgm:prSet presAssocID="{486A4E08-F4DA-4C05-96D8-B6681E42BB9B}" presName="vert1" presStyleCnt="0"/>
      <dgm:spPr/>
    </dgm:pt>
    <dgm:pt modelId="{1DBC407D-BD19-4401-9EC6-FA59EA66EA30}" type="pres">
      <dgm:prSet presAssocID="{E9C4AAE5-911D-4D70-B4F2-17849A926DC7}" presName="thickLine" presStyleLbl="alignNode1" presStyleIdx="3" presStyleCnt="9"/>
      <dgm:spPr/>
    </dgm:pt>
    <dgm:pt modelId="{654A0DA3-FE51-412D-94B0-D6254E81677C}" type="pres">
      <dgm:prSet presAssocID="{E9C4AAE5-911D-4D70-B4F2-17849A926DC7}" presName="horz1" presStyleCnt="0"/>
      <dgm:spPr/>
    </dgm:pt>
    <dgm:pt modelId="{367BCD52-5A6B-460B-9EDD-74DE82ABE1D5}" type="pres">
      <dgm:prSet presAssocID="{E9C4AAE5-911D-4D70-B4F2-17849A926DC7}" presName="tx1" presStyleLbl="revTx" presStyleIdx="3" presStyleCnt="9"/>
      <dgm:spPr/>
    </dgm:pt>
    <dgm:pt modelId="{D7C96C92-D429-45F7-B345-C6CAFB2FD243}" type="pres">
      <dgm:prSet presAssocID="{E9C4AAE5-911D-4D70-B4F2-17849A926DC7}" presName="vert1" presStyleCnt="0"/>
      <dgm:spPr/>
    </dgm:pt>
    <dgm:pt modelId="{2B37AA4B-1A37-4929-A561-7206B0F362F0}" type="pres">
      <dgm:prSet presAssocID="{2D206D73-1EB2-47FD-9AE0-FCCBCB937308}" presName="thickLine" presStyleLbl="alignNode1" presStyleIdx="4" presStyleCnt="9"/>
      <dgm:spPr/>
    </dgm:pt>
    <dgm:pt modelId="{28AE9AD4-40FD-46B5-A3F1-92C6CA7217FD}" type="pres">
      <dgm:prSet presAssocID="{2D206D73-1EB2-47FD-9AE0-FCCBCB937308}" presName="horz1" presStyleCnt="0"/>
      <dgm:spPr/>
    </dgm:pt>
    <dgm:pt modelId="{4FFC2714-7C1C-4CFC-87E7-5C880134AA2D}" type="pres">
      <dgm:prSet presAssocID="{2D206D73-1EB2-47FD-9AE0-FCCBCB937308}" presName="tx1" presStyleLbl="revTx" presStyleIdx="4" presStyleCnt="9"/>
      <dgm:spPr/>
    </dgm:pt>
    <dgm:pt modelId="{77AB039C-6886-4126-AD24-357F100F566C}" type="pres">
      <dgm:prSet presAssocID="{2D206D73-1EB2-47FD-9AE0-FCCBCB937308}" presName="vert1" presStyleCnt="0"/>
      <dgm:spPr/>
    </dgm:pt>
    <dgm:pt modelId="{110BB294-5F8E-4D1B-9861-55E568EE0FF9}" type="pres">
      <dgm:prSet presAssocID="{354F23FE-E339-4FBB-A7E9-A9A8630B38C0}" presName="thickLine" presStyleLbl="alignNode1" presStyleIdx="5" presStyleCnt="9"/>
      <dgm:spPr/>
    </dgm:pt>
    <dgm:pt modelId="{952759E3-28E6-4E24-A3D9-9575E9ED813E}" type="pres">
      <dgm:prSet presAssocID="{354F23FE-E339-4FBB-A7E9-A9A8630B38C0}" presName="horz1" presStyleCnt="0"/>
      <dgm:spPr/>
    </dgm:pt>
    <dgm:pt modelId="{7BCAD216-65F0-46E8-8B92-F920F1591D22}" type="pres">
      <dgm:prSet presAssocID="{354F23FE-E339-4FBB-A7E9-A9A8630B38C0}" presName="tx1" presStyleLbl="revTx" presStyleIdx="5" presStyleCnt="9"/>
      <dgm:spPr/>
    </dgm:pt>
    <dgm:pt modelId="{4FA6CF45-54C4-4DA7-A8E3-78F8545320D2}" type="pres">
      <dgm:prSet presAssocID="{354F23FE-E339-4FBB-A7E9-A9A8630B38C0}" presName="vert1" presStyleCnt="0"/>
      <dgm:spPr/>
    </dgm:pt>
    <dgm:pt modelId="{902672C5-D9B6-4669-B7DB-3A8F90CEB5A7}" type="pres">
      <dgm:prSet presAssocID="{30719C77-BBE0-4824-BF32-EC1729CDDB7D}" presName="thickLine" presStyleLbl="alignNode1" presStyleIdx="6" presStyleCnt="9"/>
      <dgm:spPr/>
    </dgm:pt>
    <dgm:pt modelId="{789CACDC-BC2E-4195-8B2C-E1C5172DEA0C}" type="pres">
      <dgm:prSet presAssocID="{30719C77-BBE0-4824-BF32-EC1729CDDB7D}" presName="horz1" presStyleCnt="0"/>
      <dgm:spPr/>
    </dgm:pt>
    <dgm:pt modelId="{7D6F3206-5E4A-4554-B28E-319534D31280}" type="pres">
      <dgm:prSet presAssocID="{30719C77-BBE0-4824-BF32-EC1729CDDB7D}" presName="tx1" presStyleLbl="revTx" presStyleIdx="6" presStyleCnt="9"/>
      <dgm:spPr/>
    </dgm:pt>
    <dgm:pt modelId="{526D5DB2-576D-42FB-9674-03A7495DF98E}" type="pres">
      <dgm:prSet presAssocID="{30719C77-BBE0-4824-BF32-EC1729CDDB7D}" presName="vert1" presStyleCnt="0"/>
      <dgm:spPr/>
    </dgm:pt>
    <dgm:pt modelId="{1BE5232C-1F81-48BA-A38D-1E4943210F39}" type="pres">
      <dgm:prSet presAssocID="{21A29AF6-8F6B-485F-B1C7-D35348A6CD99}" presName="thickLine" presStyleLbl="alignNode1" presStyleIdx="7" presStyleCnt="9"/>
      <dgm:spPr/>
    </dgm:pt>
    <dgm:pt modelId="{324C5BC6-158C-4788-B10E-9760947BB84E}" type="pres">
      <dgm:prSet presAssocID="{21A29AF6-8F6B-485F-B1C7-D35348A6CD99}" presName="horz1" presStyleCnt="0"/>
      <dgm:spPr/>
    </dgm:pt>
    <dgm:pt modelId="{BCBFA4CB-D81F-4428-AF3C-9032C94E64E8}" type="pres">
      <dgm:prSet presAssocID="{21A29AF6-8F6B-485F-B1C7-D35348A6CD99}" presName="tx1" presStyleLbl="revTx" presStyleIdx="7" presStyleCnt="9"/>
      <dgm:spPr/>
    </dgm:pt>
    <dgm:pt modelId="{3C0A7D3C-BB9B-4689-BE21-86CC7AE2574C}" type="pres">
      <dgm:prSet presAssocID="{21A29AF6-8F6B-485F-B1C7-D35348A6CD99}" presName="vert1" presStyleCnt="0"/>
      <dgm:spPr/>
    </dgm:pt>
    <dgm:pt modelId="{9D52E178-5715-4FBD-8A99-E85B91A49CDB}" type="pres">
      <dgm:prSet presAssocID="{24073CE6-CA5A-44DC-AFF2-91F6F6746909}" presName="thickLine" presStyleLbl="alignNode1" presStyleIdx="8" presStyleCnt="9"/>
      <dgm:spPr/>
    </dgm:pt>
    <dgm:pt modelId="{7931919F-AB8A-4D4F-9775-7A7043DD4AAF}" type="pres">
      <dgm:prSet presAssocID="{24073CE6-CA5A-44DC-AFF2-91F6F6746909}" presName="horz1" presStyleCnt="0"/>
      <dgm:spPr/>
    </dgm:pt>
    <dgm:pt modelId="{BBF322E1-0032-4545-92DD-2143C0234DD0}" type="pres">
      <dgm:prSet presAssocID="{24073CE6-CA5A-44DC-AFF2-91F6F6746909}" presName="tx1" presStyleLbl="revTx" presStyleIdx="8" presStyleCnt="9"/>
      <dgm:spPr/>
    </dgm:pt>
    <dgm:pt modelId="{C513E1E1-6E27-4AB5-A895-44CF8A133123}" type="pres">
      <dgm:prSet presAssocID="{24073CE6-CA5A-44DC-AFF2-91F6F6746909}" presName="vert1" presStyleCnt="0"/>
      <dgm:spPr/>
    </dgm:pt>
  </dgm:ptLst>
  <dgm:cxnLst>
    <dgm:cxn modelId="{8BA90C0C-7045-4BE9-AD11-6F52992DB1B0}" type="presOf" srcId="{2D206D73-1EB2-47FD-9AE0-FCCBCB937308}" destId="{4FFC2714-7C1C-4CFC-87E7-5C880134AA2D}" srcOrd="0" destOrd="0" presId="urn:microsoft.com/office/officeart/2008/layout/LinedList"/>
    <dgm:cxn modelId="{16D1201E-C47F-4373-B648-FA90E039808C}" type="presOf" srcId="{7914AA88-E0FC-4082-9C12-5BEBCE208B7B}" destId="{CAD153B0-36C3-4045-8E7D-A441E41F007E}" srcOrd="0" destOrd="0" presId="urn:microsoft.com/office/officeart/2008/layout/LinedList"/>
    <dgm:cxn modelId="{B7B44728-C9AC-4A05-8C55-A0224F80B98A}" type="presOf" srcId="{E9C4AAE5-911D-4D70-B4F2-17849A926DC7}" destId="{367BCD52-5A6B-460B-9EDD-74DE82ABE1D5}" srcOrd="0" destOrd="0" presId="urn:microsoft.com/office/officeart/2008/layout/LinedList"/>
    <dgm:cxn modelId="{EC25842E-4C67-4642-9ACC-BBC3B3D2ED2D}" type="presOf" srcId="{30719C77-BBE0-4824-BF32-EC1729CDDB7D}" destId="{7D6F3206-5E4A-4554-B28E-319534D31280}" srcOrd="0" destOrd="0" presId="urn:microsoft.com/office/officeart/2008/layout/LinedList"/>
    <dgm:cxn modelId="{9EA24432-7F47-4008-B05F-5264BC677804}" srcId="{60BBAB71-4605-40EE-B419-9807CC4B17C1}" destId="{2D206D73-1EB2-47FD-9AE0-FCCBCB937308}" srcOrd="4" destOrd="0" parTransId="{0F7CC5DF-F536-4A5A-BA04-64AEBD5F408A}" sibTransId="{8D2424AA-E2FD-4369-9B29-820ECE40D3B9}"/>
    <dgm:cxn modelId="{C1E4C233-A3CF-4C77-A70E-AFB4C8C9A0F2}" srcId="{60BBAB71-4605-40EE-B419-9807CC4B17C1}" destId="{6D6DDFE2-1FDA-4EEA-A67A-A8F65F515F14}" srcOrd="1" destOrd="0" parTransId="{2423871B-07A9-4743-8E28-2880A9040D5E}" sibTransId="{06B51983-5861-494C-9AF0-08F9068D16EB}"/>
    <dgm:cxn modelId="{5AAA6C3A-141E-47F8-9424-6A017EDB5A9F}" srcId="{60BBAB71-4605-40EE-B419-9807CC4B17C1}" destId="{486A4E08-F4DA-4C05-96D8-B6681E42BB9B}" srcOrd="2" destOrd="0" parTransId="{540CECD0-7FC4-4DE4-BEB6-689AAA0501C2}" sibTransId="{754A90D1-DECE-4EA2-82BE-6C595394C5F5}"/>
    <dgm:cxn modelId="{DAFA743A-E6CC-497A-AA1B-3F757D8F56E8}" type="presOf" srcId="{21A29AF6-8F6B-485F-B1C7-D35348A6CD99}" destId="{BCBFA4CB-D81F-4428-AF3C-9032C94E64E8}" srcOrd="0" destOrd="0" presId="urn:microsoft.com/office/officeart/2008/layout/LinedList"/>
    <dgm:cxn modelId="{DA2D013C-93BF-4E10-8C06-85764F85B89D}" srcId="{60BBAB71-4605-40EE-B419-9807CC4B17C1}" destId="{30719C77-BBE0-4824-BF32-EC1729CDDB7D}" srcOrd="6" destOrd="0" parTransId="{8BCE2848-EEA8-4565-8895-21F415F018DF}" sibTransId="{3D2DA4F8-97D3-4F06-A7D8-86B6AE4E9C38}"/>
    <dgm:cxn modelId="{D0621F65-2EC3-45AF-A9B6-29D0BAD9C030}" type="presOf" srcId="{6D6DDFE2-1FDA-4EEA-A67A-A8F65F515F14}" destId="{3ADCFBBF-E353-4A3D-BA5D-1565CD7D8E3B}" srcOrd="0" destOrd="0" presId="urn:microsoft.com/office/officeart/2008/layout/LinedList"/>
    <dgm:cxn modelId="{DD68336B-76D4-4595-8EB6-0A0F03456A9B}" type="presOf" srcId="{354F23FE-E339-4FBB-A7E9-A9A8630B38C0}" destId="{7BCAD216-65F0-46E8-8B92-F920F1591D22}" srcOrd="0" destOrd="0" presId="urn:microsoft.com/office/officeart/2008/layout/LinedList"/>
    <dgm:cxn modelId="{AD5C6753-CBE3-411E-8637-2590A87ABEE8}" type="presOf" srcId="{24073CE6-CA5A-44DC-AFF2-91F6F6746909}" destId="{BBF322E1-0032-4545-92DD-2143C0234DD0}" srcOrd="0" destOrd="0" presId="urn:microsoft.com/office/officeart/2008/layout/LinedList"/>
    <dgm:cxn modelId="{89D9A29A-F4B5-4F9C-8F31-957A8612CF56}" type="presOf" srcId="{486A4E08-F4DA-4C05-96D8-B6681E42BB9B}" destId="{56682661-295D-4920-BCF1-B4A45E6540D2}" srcOrd="0" destOrd="0" presId="urn:microsoft.com/office/officeart/2008/layout/LinedList"/>
    <dgm:cxn modelId="{229F299C-D164-4195-84FA-15E293BD2246}" type="presOf" srcId="{60BBAB71-4605-40EE-B419-9807CC4B17C1}" destId="{FE0FF63B-13DB-4CFB-AF01-6DFAAFB1CC9C}" srcOrd="0" destOrd="0" presId="urn:microsoft.com/office/officeart/2008/layout/LinedList"/>
    <dgm:cxn modelId="{F9A015A5-BD0E-4329-80A1-716BF1890AD1}" srcId="{60BBAB71-4605-40EE-B419-9807CC4B17C1}" destId="{24073CE6-CA5A-44DC-AFF2-91F6F6746909}" srcOrd="8" destOrd="0" parTransId="{74C1CE20-A7C2-4F46-A829-AF2497665D2C}" sibTransId="{BF5366FB-F00E-4B58-B44C-65E1C2331133}"/>
    <dgm:cxn modelId="{7B6593AD-C450-4548-85F1-2926CBA12966}" srcId="{60BBAB71-4605-40EE-B419-9807CC4B17C1}" destId="{354F23FE-E339-4FBB-A7E9-A9A8630B38C0}" srcOrd="5" destOrd="0" parTransId="{C9AA87B3-C6BF-49B3-A7F6-7840E13AC4EA}" sibTransId="{938EBA46-9875-46A1-BECD-3F981C355129}"/>
    <dgm:cxn modelId="{3B8991BC-0E01-421A-9DA5-8F8F724286C6}" srcId="{60BBAB71-4605-40EE-B419-9807CC4B17C1}" destId="{E9C4AAE5-911D-4D70-B4F2-17849A926DC7}" srcOrd="3" destOrd="0" parTransId="{3017D9EB-4366-421D-A1ED-78246EA8DF69}" sibTransId="{91B9D8C7-9048-4CF9-85AA-2EFE4C94E40E}"/>
    <dgm:cxn modelId="{64771AC5-E21E-45A2-84BC-ECCCE0E91B33}" srcId="{60BBAB71-4605-40EE-B419-9807CC4B17C1}" destId="{7914AA88-E0FC-4082-9C12-5BEBCE208B7B}" srcOrd="0" destOrd="0" parTransId="{C59595E9-2377-42B4-80BF-839453B75D8D}" sibTransId="{599466E0-F32D-4C1D-B963-197ECD56483C}"/>
    <dgm:cxn modelId="{F63043F5-8A8B-4FB5-8161-56EA6023AA07}" srcId="{60BBAB71-4605-40EE-B419-9807CC4B17C1}" destId="{21A29AF6-8F6B-485F-B1C7-D35348A6CD99}" srcOrd="7" destOrd="0" parTransId="{FA040056-862F-4CC2-89AD-EB872647C3A2}" sibTransId="{128EA429-9BDB-4DC7-965E-4EDFC12DBA76}"/>
    <dgm:cxn modelId="{3629A81D-1172-4997-B0C8-44E1D176E239}" type="presParOf" srcId="{FE0FF63B-13DB-4CFB-AF01-6DFAAFB1CC9C}" destId="{AC1109A8-E75F-4F88-A173-D6FE2DD91F14}" srcOrd="0" destOrd="0" presId="urn:microsoft.com/office/officeart/2008/layout/LinedList"/>
    <dgm:cxn modelId="{ED4A5315-72E4-452D-8FA7-146992B50F23}" type="presParOf" srcId="{FE0FF63B-13DB-4CFB-AF01-6DFAAFB1CC9C}" destId="{DCA57A7E-8622-414C-A59C-B9F6807B8D75}" srcOrd="1" destOrd="0" presId="urn:microsoft.com/office/officeart/2008/layout/LinedList"/>
    <dgm:cxn modelId="{2E34CF83-13AE-4351-B203-1F6CE6250D21}" type="presParOf" srcId="{DCA57A7E-8622-414C-A59C-B9F6807B8D75}" destId="{CAD153B0-36C3-4045-8E7D-A441E41F007E}" srcOrd="0" destOrd="0" presId="urn:microsoft.com/office/officeart/2008/layout/LinedList"/>
    <dgm:cxn modelId="{39E9B278-F2FE-43D0-8483-C13DEDDD9C9E}" type="presParOf" srcId="{DCA57A7E-8622-414C-A59C-B9F6807B8D75}" destId="{33543F1A-64D2-444D-B3BA-E7902D283133}" srcOrd="1" destOrd="0" presId="urn:microsoft.com/office/officeart/2008/layout/LinedList"/>
    <dgm:cxn modelId="{CCCD2147-AD8D-40AC-A7E4-CDC148242BAB}" type="presParOf" srcId="{FE0FF63B-13DB-4CFB-AF01-6DFAAFB1CC9C}" destId="{1A048DEE-F611-49CE-AA42-7E5431374AC2}" srcOrd="2" destOrd="0" presId="urn:microsoft.com/office/officeart/2008/layout/LinedList"/>
    <dgm:cxn modelId="{3C2E1CCB-E71C-4003-A623-52061A5E5DFD}" type="presParOf" srcId="{FE0FF63B-13DB-4CFB-AF01-6DFAAFB1CC9C}" destId="{748C3476-6FB6-4CD6-BBA1-064D12AE4257}" srcOrd="3" destOrd="0" presId="urn:microsoft.com/office/officeart/2008/layout/LinedList"/>
    <dgm:cxn modelId="{101334BA-D0F1-45F7-8419-5ED8B1E775D7}" type="presParOf" srcId="{748C3476-6FB6-4CD6-BBA1-064D12AE4257}" destId="{3ADCFBBF-E353-4A3D-BA5D-1565CD7D8E3B}" srcOrd="0" destOrd="0" presId="urn:microsoft.com/office/officeart/2008/layout/LinedList"/>
    <dgm:cxn modelId="{F7F30838-7DF3-4F67-8AD9-3A0F0720A4A5}" type="presParOf" srcId="{748C3476-6FB6-4CD6-BBA1-064D12AE4257}" destId="{029F246E-8E19-4B12-B224-79A7FECCCDC7}" srcOrd="1" destOrd="0" presId="urn:microsoft.com/office/officeart/2008/layout/LinedList"/>
    <dgm:cxn modelId="{D3373538-6452-4849-86D8-EFEBC43327D0}" type="presParOf" srcId="{FE0FF63B-13DB-4CFB-AF01-6DFAAFB1CC9C}" destId="{D40E44D1-A052-4DCD-9882-FA29F4CDD398}" srcOrd="4" destOrd="0" presId="urn:microsoft.com/office/officeart/2008/layout/LinedList"/>
    <dgm:cxn modelId="{46DB4D51-F398-4133-9E22-DD4470D3E204}" type="presParOf" srcId="{FE0FF63B-13DB-4CFB-AF01-6DFAAFB1CC9C}" destId="{309CF5F8-F79F-48DB-9C9E-8DAD0BDDC91F}" srcOrd="5" destOrd="0" presId="urn:microsoft.com/office/officeart/2008/layout/LinedList"/>
    <dgm:cxn modelId="{36E54B36-EF49-4D73-B44B-1B04240A65F9}" type="presParOf" srcId="{309CF5F8-F79F-48DB-9C9E-8DAD0BDDC91F}" destId="{56682661-295D-4920-BCF1-B4A45E6540D2}" srcOrd="0" destOrd="0" presId="urn:microsoft.com/office/officeart/2008/layout/LinedList"/>
    <dgm:cxn modelId="{BF28E128-88A2-4C7B-8AB5-96AA8C0103EB}" type="presParOf" srcId="{309CF5F8-F79F-48DB-9C9E-8DAD0BDDC91F}" destId="{32F2EFFD-CA54-465C-8F07-B0155FC56F92}" srcOrd="1" destOrd="0" presId="urn:microsoft.com/office/officeart/2008/layout/LinedList"/>
    <dgm:cxn modelId="{C173A932-8C56-46AA-AC2F-70E4B0468488}" type="presParOf" srcId="{FE0FF63B-13DB-4CFB-AF01-6DFAAFB1CC9C}" destId="{1DBC407D-BD19-4401-9EC6-FA59EA66EA30}" srcOrd="6" destOrd="0" presId="urn:microsoft.com/office/officeart/2008/layout/LinedList"/>
    <dgm:cxn modelId="{82A490BF-24AF-45D1-8B6C-8D0E6093F655}" type="presParOf" srcId="{FE0FF63B-13DB-4CFB-AF01-6DFAAFB1CC9C}" destId="{654A0DA3-FE51-412D-94B0-D6254E81677C}" srcOrd="7" destOrd="0" presId="urn:microsoft.com/office/officeart/2008/layout/LinedList"/>
    <dgm:cxn modelId="{53B9D8B7-3753-4DA2-9103-A8674B2F2924}" type="presParOf" srcId="{654A0DA3-FE51-412D-94B0-D6254E81677C}" destId="{367BCD52-5A6B-460B-9EDD-74DE82ABE1D5}" srcOrd="0" destOrd="0" presId="urn:microsoft.com/office/officeart/2008/layout/LinedList"/>
    <dgm:cxn modelId="{8C4E6D43-ACE1-4B3E-8477-AF6FA934C52E}" type="presParOf" srcId="{654A0DA3-FE51-412D-94B0-D6254E81677C}" destId="{D7C96C92-D429-45F7-B345-C6CAFB2FD243}" srcOrd="1" destOrd="0" presId="urn:microsoft.com/office/officeart/2008/layout/LinedList"/>
    <dgm:cxn modelId="{2B3DFB21-56F4-4E0D-A5F6-121027EC2079}" type="presParOf" srcId="{FE0FF63B-13DB-4CFB-AF01-6DFAAFB1CC9C}" destId="{2B37AA4B-1A37-4929-A561-7206B0F362F0}" srcOrd="8" destOrd="0" presId="urn:microsoft.com/office/officeart/2008/layout/LinedList"/>
    <dgm:cxn modelId="{6A66D918-828A-491A-B0CD-9311E2351E9B}" type="presParOf" srcId="{FE0FF63B-13DB-4CFB-AF01-6DFAAFB1CC9C}" destId="{28AE9AD4-40FD-46B5-A3F1-92C6CA7217FD}" srcOrd="9" destOrd="0" presId="urn:microsoft.com/office/officeart/2008/layout/LinedList"/>
    <dgm:cxn modelId="{9254FF78-F541-4A4B-8BDE-ADE4A2565576}" type="presParOf" srcId="{28AE9AD4-40FD-46B5-A3F1-92C6CA7217FD}" destId="{4FFC2714-7C1C-4CFC-87E7-5C880134AA2D}" srcOrd="0" destOrd="0" presId="urn:microsoft.com/office/officeart/2008/layout/LinedList"/>
    <dgm:cxn modelId="{39245927-452C-4F71-B2BE-8AA88F28668B}" type="presParOf" srcId="{28AE9AD4-40FD-46B5-A3F1-92C6CA7217FD}" destId="{77AB039C-6886-4126-AD24-357F100F566C}" srcOrd="1" destOrd="0" presId="urn:microsoft.com/office/officeart/2008/layout/LinedList"/>
    <dgm:cxn modelId="{2164572A-723E-44BA-8468-74462F720D93}" type="presParOf" srcId="{FE0FF63B-13DB-4CFB-AF01-6DFAAFB1CC9C}" destId="{110BB294-5F8E-4D1B-9861-55E568EE0FF9}" srcOrd="10" destOrd="0" presId="urn:microsoft.com/office/officeart/2008/layout/LinedList"/>
    <dgm:cxn modelId="{D7DCA497-E22C-4A65-9234-6962E1B3C751}" type="presParOf" srcId="{FE0FF63B-13DB-4CFB-AF01-6DFAAFB1CC9C}" destId="{952759E3-28E6-4E24-A3D9-9575E9ED813E}" srcOrd="11" destOrd="0" presId="urn:microsoft.com/office/officeart/2008/layout/LinedList"/>
    <dgm:cxn modelId="{A37B9ACA-797D-4CA2-A73A-4555835DCCF5}" type="presParOf" srcId="{952759E3-28E6-4E24-A3D9-9575E9ED813E}" destId="{7BCAD216-65F0-46E8-8B92-F920F1591D22}" srcOrd="0" destOrd="0" presId="urn:microsoft.com/office/officeart/2008/layout/LinedList"/>
    <dgm:cxn modelId="{2F78986C-2AD7-4DF4-BD60-95CAE49DA895}" type="presParOf" srcId="{952759E3-28E6-4E24-A3D9-9575E9ED813E}" destId="{4FA6CF45-54C4-4DA7-A8E3-78F8545320D2}" srcOrd="1" destOrd="0" presId="urn:microsoft.com/office/officeart/2008/layout/LinedList"/>
    <dgm:cxn modelId="{55F3B43C-1CAA-443A-AC6B-B256753AFCA0}" type="presParOf" srcId="{FE0FF63B-13DB-4CFB-AF01-6DFAAFB1CC9C}" destId="{902672C5-D9B6-4669-B7DB-3A8F90CEB5A7}" srcOrd="12" destOrd="0" presId="urn:microsoft.com/office/officeart/2008/layout/LinedList"/>
    <dgm:cxn modelId="{BB3D38B2-C5B9-4523-851E-C626249083C4}" type="presParOf" srcId="{FE0FF63B-13DB-4CFB-AF01-6DFAAFB1CC9C}" destId="{789CACDC-BC2E-4195-8B2C-E1C5172DEA0C}" srcOrd="13" destOrd="0" presId="urn:microsoft.com/office/officeart/2008/layout/LinedList"/>
    <dgm:cxn modelId="{B6E3F19D-6106-459A-AE01-32E5D82D0D91}" type="presParOf" srcId="{789CACDC-BC2E-4195-8B2C-E1C5172DEA0C}" destId="{7D6F3206-5E4A-4554-B28E-319534D31280}" srcOrd="0" destOrd="0" presId="urn:microsoft.com/office/officeart/2008/layout/LinedList"/>
    <dgm:cxn modelId="{46C600AD-67EA-4471-90E4-DBF59A606CEE}" type="presParOf" srcId="{789CACDC-BC2E-4195-8B2C-E1C5172DEA0C}" destId="{526D5DB2-576D-42FB-9674-03A7495DF98E}" srcOrd="1" destOrd="0" presId="urn:microsoft.com/office/officeart/2008/layout/LinedList"/>
    <dgm:cxn modelId="{B1BAF484-4BAB-4259-AEBA-1A310A2FD858}" type="presParOf" srcId="{FE0FF63B-13DB-4CFB-AF01-6DFAAFB1CC9C}" destId="{1BE5232C-1F81-48BA-A38D-1E4943210F39}" srcOrd="14" destOrd="0" presId="urn:microsoft.com/office/officeart/2008/layout/LinedList"/>
    <dgm:cxn modelId="{BE659CB8-F6E7-40D6-B6BC-41DCC02D01D3}" type="presParOf" srcId="{FE0FF63B-13DB-4CFB-AF01-6DFAAFB1CC9C}" destId="{324C5BC6-158C-4788-B10E-9760947BB84E}" srcOrd="15" destOrd="0" presId="urn:microsoft.com/office/officeart/2008/layout/LinedList"/>
    <dgm:cxn modelId="{50A68C2A-2CF4-4A1E-A1F9-1BEA7539F851}" type="presParOf" srcId="{324C5BC6-158C-4788-B10E-9760947BB84E}" destId="{BCBFA4CB-D81F-4428-AF3C-9032C94E64E8}" srcOrd="0" destOrd="0" presId="urn:microsoft.com/office/officeart/2008/layout/LinedList"/>
    <dgm:cxn modelId="{27357FE3-9C1A-42E4-ADAE-04C1C64B1832}" type="presParOf" srcId="{324C5BC6-158C-4788-B10E-9760947BB84E}" destId="{3C0A7D3C-BB9B-4689-BE21-86CC7AE2574C}" srcOrd="1" destOrd="0" presId="urn:microsoft.com/office/officeart/2008/layout/LinedList"/>
    <dgm:cxn modelId="{E2A35C3E-D92C-4471-A1F2-9933A4FCC74D}" type="presParOf" srcId="{FE0FF63B-13DB-4CFB-AF01-6DFAAFB1CC9C}" destId="{9D52E178-5715-4FBD-8A99-E85B91A49CDB}" srcOrd="16" destOrd="0" presId="urn:microsoft.com/office/officeart/2008/layout/LinedList"/>
    <dgm:cxn modelId="{F315C499-69D3-45FE-8B6A-63BE9F66873A}" type="presParOf" srcId="{FE0FF63B-13DB-4CFB-AF01-6DFAAFB1CC9C}" destId="{7931919F-AB8A-4D4F-9775-7A7043DD4AAF}" srcOrd="17" destOrd="0" presId="urn:microsoft.com/office/officeart/2008/layout/LinedList"/>
    <dgm:cxn modelId="{F1531C76-FEB7-4C82-8A4D-A008631F0FBA}" type="presParOf" srcId="{7931919F-AB8A-4D4F-9775-7A7043DD4AAF}" destId="{BBF322E1-0032-4545-92DD-2143C0234DD0}" srcOrd="0" destOrd="0" presId="urn:microsoft.com/office/officeart/2008/layout/LinedList"/>
    <dgm:cxn modelId="{3756980E-BF5A-4CE0-8F4A-1B47498765F2}" type="presParOf" srcId="{7931919F-AB8A-4D4F-9775-7A7043DD4AAF}" destId="{C513E1E1-6E27-4AB5-A895-44CF8A13312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32A3AA9-C9C1-47D9-93AA-A5447AE0181C}"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9030C20-A5FD-4105-AC2A-B2EC8272793C}">
      <dgm:prSet/>
      <dgm:spPr/>
      <dgm:t>
        <a:bodyPr/>
        <a:lstStyle/>
        <a:p>
          <a:pPr>
            <a:defRPr cap="all"/>
          </a:pPr>
          <a:r>
            <a:rPr lang="en-GB"/>
            <a:t>Gather feedback from peers about teaching, assessments, workload, resources, and wellbeing</a:t>
          </a:r>
          <a:endParaRPr lang="en-US"/>
        </a:p>
      </dgm:t>
    </dgm:pt>
    <dgm:pt modelId="{37CFEF8C-DF82-40CB-AD64-5DAEE1F53C0F}" type="parTrans" cxnId="{23EE6E91-F6D3-466F-8740-E10AA6B84E2A}">
      <dgm:prSet/>
      <dgm:spPr/>
      <dgm:t>
        <a:bodyPr/>
        <a:lstStyle/>
        <a:p>
          <a:endParaRPr lang="en-US"/>
        </a:p>
      </dgm:t>
    </dgm:pt>
    <dgm:pt modelId="{7938EEA2-98E2-46C0-856F-40020CEEC535}" type="sibTrans" cxnId="{23EE6E91-F6D3-466F-8740-E10AA6B84E2A}">
      <dgm:prSet/>
      <dgm:spPr/>
      <dgm:t>
        <a:bodyPr/>
        <a:lstStyle/>
        <a:p>
          <a:endParaRPr lang="en-US"/>
        </a:p>
      </dgm:t>
    </dgm:pt>
    <dgm:pt modelId="{428B8431-E6C3-45AF-8A3F-659E12DB9FB1}">
      <dgm:prSet/>
      <dgm:spPr/>
      <dgm:t>
        <a:bodyPr/>
        <a:lstStyle/>
        <a:p>
          <a:pPr>
            <a:defRPr cap="all"/>
          </a:pPr>
          <a:r>
            <a:rPr lang="en-GB"/>
            <a:t>Notice patterns rather than isolated complaints</a:t>
          </a:r>
          <a:endParaRPr lang="en-US"/>
        </a:p>
      </dgm:t>
    </dgm:pt>
    <dgm:pt modelId="{80618709-B7A3-45A6-BF78-0ACE47344B87}" type="parTrans" cxnId="{51043448-2641-4F15-A653-2E19EB96CADE}">
      <dgm:prSet/>
      <dgm:spPr/>
      <dgm:t>
        <a:bodyPr/>
        <a:lstStyle/>
        <a:p>
          <a:endParaRPr lang="en-US"/>
        </a:p>
      </dgm:t>
    </dgm:pt>
    <dgm:pt modelId="{6A553068-5393-4034-A9D4-91AC273DAE66}" type="sibTrans" cxnId="{51043448-2641-4F15-A653-2E19EB96CADE}">
      <dgm:prSet/>
      <dgm:spPr/>
      <dgm:t>
        <a:bodyPr/>
        <a:lstStyle/>
        <a:p>
          <a:endParaRPr lang="en-US"/>
        </a:p>
      </dgm:t>
    </dgm:pt>
    <dgm:pt modelId="{3477AF6B-1CF1-45B5-B6D8-1A9100249C67}">
      <dgm:prSet/>
      <dgm:spPr/>
      <dgm:t>
        <a:bodyPr/>
        <a:lstStyle/>
        <a:p>
          <a:pPr>
            <a:defRPr cap="all"/>
          </a:pPr>
          <a:r>
            <a:rPr lang="en-GB"/>
            <a:t>Bring student perspectives to staff meetings</a:t>
          </a:r>
          <a:endParaRPr lang="en-US"/>
        </a:p>
      </dgm:t>
    </dgm:pt>
    <dgm:pt modelId="{51EADC85-CF8F-497F-9234-C721F21EBA59}" type="parTrans" cxnId="{335A1AD1-AC8D-477A-89B1-FA6FBBCA711C}">
      <dgm:prSet/>
      <dgm:spPr/>
      <dgm:t>
        <a:bodyPr/>
        <a:lstStyle/>
        <a:p>
          <a:endParaRPr lang="en-US"/>
        </a:p>
      </dgm:t>
    </dgm:pt>
    <dgm:pt modelId="{43CB4AA8-E45F-4682-B090-AED407D40E6E}" type="sibTrans" cxnId="{335A1AD1-AC8D-477A-89B1-FA6FBBCA711C}">
      <dgm:prSet/>
      <dgm:spPr/>
      <dgm:t>
        <a:bodyPr/>
        <a:lstStyle/>
        <a:p>
          <a:endParaRPr lang="en-US"/>
        </a:p>
      </dgm:t>
    </dgm:pt>
    <dgm:pt modelId="{634AE67E-D95D-4023-8F81-D272D32D5099}">
      <dgm:prSet/>
      <dgm:spPr/>
      <dgm:t>
        <a:bodyPr/>
        <a:lstStyle/>
        <a:p>
          <a:pPr>
            <a:defRPr cap="all"/>
          </a:pPr>
          <a:r>
            <a:rPr lang="en-GB"/>
            <a:t>An opportunity to develop key employability skills </a:t>
          </a:r>
          <a:endParaRPr lang="en-US"/>
        </a:p>
      </dgm:t>
    </dgm:pt>
    <dgm:pt modelId="{B11615C6-A787-4BB5-8EB9-A62BBC9B2186}" type="parTrans" cxnId="{F83EB3DE-6305-4A23-93E2-7BE78C6A643F}">
      <dgm:prSet/>
      <dgm:spPr/>
      <dgm:t>
        <a:bodyPr/>
        <a:lstStyle/>
        <a:p>
          <a:endParaRPr lang="en-US"/>
        </a:p>
      </dgm:t>
    </dgm:pt>
    <dgm:pt modelId="{CDD780BE-5AB4-4175-98AA-F109D83EB684}" type="sibTrans" cxnId="{F83EB3DE-6305-4A23-93E2-7BE78C6A643F}">
      <dgm:prSet/>
      <dgm:spPr/>
      <dgm:t>
        <a:bodyPr/>
        <a:lstStyle/>
        <a:p>
          <a:endParaRPr lang="en-US"/>
        </a:p>
      </dgm:t>
    </dgm:pt>
    <dgm:pt modelId="{C2276AE3-F463-48A7-A9D3-34ABF1EDEE76}" type="pres">
      <dgm:prSet presAssocID="{032A3AA9-C9C1-47D9-93AA-A5447AE0181C}" presName="root" presStyleCnt="0">
        <dgm:presLayoutVars>
          <dgm:dir/>
          <dgm:resizeHandles val="exact"/>
        </dgm:presLayoutVars>
      </dgm:prSet>
      <dgm:spPr/>
    </dgm:pt>
    <dgm:pt modelId="{F894E203-EB43-4A1A-8F90-83AECEA55719}" type="pres">
      <dgm:prSet presAssocID="{39030C20-A5FD-4105-AC2A-B2EC8272793C}" presName="compNode" presStyleCnt="0"/>
      <dgm:spPr/>
    </dgm:pt>
    <dgm:pt modelId="{29B06322-5C6B-4883-847E-07E2B5AA421D}" type="pres">
      <dgm:prSet presAssocID="{39030C20-A5FD-4105-AC2A-B2EC8272793C}" presName="iconBgRect" presStyleLbl="bgShp" presStyleIdx="0" presStyleCnt="4"/>
      <dgm:spPr>
        <a:prstGeom prst="round2DiagRect">
          <a:avLst>
            <a:gd name="adj1" fmla="val 29727"/>
            <a:gd name="adj2" fmla="val 0"/>
          </a:avLst>
        </a:prstGeom>
      </dgm:spPr>
    </dgm:pt>
    <dgm:pt modelId="{6F1264B8-33CD-4B97-A3CF-3C03DB20F7E7}" type="pres">
      <dgm:prSet presAssocID="{39030C20-A5FD-4105-AC2A-B2EC8272793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ard Room"/>
        </a:ext>
      </dgm:extLst>
    </dgm:pt>
    <dgm:pt modelId="{0B1DF11E-FA03-4436-8F55-3482309C458C}" type="pres">
      <dgm:prSet presAssocID="{39030C20-A5FD-4105-AC2A-B2EC8272793C}" presName="spaceRect" presStyleCnt="0"/>
      <dgm:spPr/>
    </dgm:pt>
    <dgm:pt modelId="{66D6222D-D332-4C56-8EA4-DDD8DF16EA0B}" type="pres">
      <dgm:prSet presAssocID="{39030C20-A5FD-4105-AC2A-B2EC8272793C}" presName="textRect" presStyleLbl="revTx" presStyleIdx="0" presStyleCnt="4">
        <dgm:presLayoutVars>
          <dgm:chMax val="1"/>
          <dgm:chPref val="1"/>
        </dgm:presLayoutVars>
      </dgm:prSet>
      <dgm:spPr/>
    </dgm:pt>
    <dgm:pt modelId="{8B845256-6974-4608-90BF-B8DA9D16BDBC}" type="pres">
      <dgm:prSet presAssocID="{7938EEA2-98E2-46C0-856F-40020CEEC535}" presName="sibTrans" presStyleCnt="0"/>
      <dgm:spPr/>
    </dgm:pt>
    <dgm:pt modelId="{BF9C0D45-9B8D-45AB-90E3-F1D8A115AE8C}" type="pres">
      <dgm:prSet presAssocID="{428B8431-E6C3-45AF-8A3F-659E12DB9FB1}" presName="compNode" presStyleCnt="0"/>
      <dgm:spPr/>
    </dgm:pt>
    <dgm:pt modelId="{10FFC38C-CE80-4991-BB3E-1B80F58AF5B3}" type="pres">
      <dgm:prSet presAssocID="{428B8431-E6C3-45AF-8A3F-659E12DB9FB1}" presName="iconBgRect" presStyleLbl="bgShp" presStyleIdx="1" presStyleCnt="4"/>
      <dgm:spPr>
        <a:prstGeom prst="round2DiagRect">
          <a:avLst>
            <a:gd name="adj1" fmla="val 29727"/>
            <a:gd name="adj2" fmla="val 0"/>
          </a:avLst>
        </a:prstGeom>
      </dgm:spPr>
    </dgm:pt>
    <dgm:pt modelId="{A2085E2F-D324-48A0-A1C5-98F3E6D55071}" type="pres">
      <dgm:prSet presAssocID="{428B8431-E6C3-45AF-8A3F-659E12DB9FB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D18951B7-60C9-4C4B-8D6D-CAE94811001D}" type="pres">
      <dgm:prSet presAssocID="{428B8431-E6C3-45AF-8A3F-659E12DB9FB1}" presName="spaceRect" presStyleCnt="0"/>
      <dgm:spPr/>
    </dgm:pt>
    <dgm:pt modelId="{B2D5F2E5-7C94-4B8D-B07F-9F92E4E40C63}" type="pres">
      <dgm:prSet presAssocID="{428B8431-E6C3-45AF-8A3F-659E12DB9FB1}" presName="textRect" presStyleLbl="revTx" presStyleIdx="1" presStyleCnt="4">
        <dgm:presLayoutVars>
          <dgm:chMax val="1"/>
          <dgm:chPref val="1"/>
        </dgm:presLayoutVars>
      </dgm:prSet>
      <dgm:spPr/>
    </dgm:pt>
    <dgm:pt modelId="{2AFE5045-1A0B-4CB8-9E79-EE227F7D0358}" type="pres">
      <dgm:prSet presAssocID="{6A553068-5393-4034-A9D4-91AC273DAE66}" presName="sibTrans" presStyleCnt="0"/>
      <dgm:spPr/>
    </dgm:pt>
    <dgm:pt modelId="{4552820A-24AF-4C19-A3D6-DFB19619EA8E}" type="pres">
      <dgm:prSet presAssocID="{3477AF6B-1CF1-45B5-B6D8-1A9100249C67}" presName="compNode" presStyleCnt="0"/>
      <dgm:spPr/>
    </dgm:pt>
    <dgm:pt modelId="{3AE043B1-F3B8-4A46-B6C2-7B02265CED72}" type="pres">
      <dgm:prSet presAssocID="{3477AF6B-1CF1-45B5-B6D8-1A9100249C67}" presName="iconBgRect" presStyleLbl="bgShp" presStyleIdx="2" presStyleCnt="4"/>
      <dgm:spPr>
        <a:prstGeom prst="round2DiagRect">
          <a:avLst>
            <a:gd name="adj1" fmla="val 29727"/>
            <a:gd name="adj2" fmla="val 0"/>
          </a:avLst>
        </a:prstGeom>
      </dgm:spPr>
    </dgm:pt>
    <dgm:pt modelId="{EB2AC8E3-2665-45B5-BE6A-3B21B509F3B4}" type="pres">
      <dgm:prSet presAssocID="{3477AF6B-1CF1-45B5-B6D8-1A9100249C6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s"/>
        </a:ext>
      </dgm:extLst>
    </dgm:pt>
    <dgm:pt modelId="{946F1341-5CCD-471A-AD5A-651906151747}" type="pres">
      <dgm:prSet presAssocID="{3477AF6B-1CF1-45B5-B6D8-1A9100249C67}" presName="spaceRect" presStyleCnt="0"/>
      <dgm:spPr/>
    </dgm:pt>
    <dgm:pt modelId="{F9F818A9-06D1-44D8-A700-2B45ABD37CDA}" type="pres">
      <dgm:prSet presAssocID="{3477AF6B-1CF1-45B5-B6D8-1A9100249C67}" presName="textRect" presStyleLbl="revTx" presStyleIdx="2" presStyleCnt="4">
        <dgm:presLayoutVars>
          <dgm:chMax val="1"/>
          <dgm:chPref val="1"/>
        </dgm:presLayoutVars>
      </dgm:prSet>
      <dgm:spPr/>
    </dgm:pt>
    <dgm:pt modelId="{CC4A4811-B3B3-4F79-900C-D2ABDBF4AF47}" type="pres">
      <dgm:prSet presAssocID="{43CB4AA8-E45F-4682-B090-AED407D40E6E}" presName="sibTrans" presStyleCnt="0"/>
      <dgm:spPr/>
    </dgm:pt>
    <dgm:pt modelId="{D80CEE70-802E-48D1-9464-0B832344B852}" type="pres">
      <dgm:prSet presAssocID="{634AE67E-D95D-4023-8F81-D272D32D5099}" presName="compNode" presStyleCnt="0"/>
      <dgm:spPr/>
    </dgm:pt>
    <dgm:pt modelId="{7D57A77F-D6B0-4661-B2CC-FFCAF305D2D9}" type="pres">
      <dgm:prSet presAssocID="{634AE67E-D95D-4023-8F81-D272D32D5099}" presName="iconBgRect" presStyleLbl="bgShp" presStyleIdx="3" presStyleCnt="4"/>
      <dgm:spPr>
        <a:prstGeom prst="round2DiagRect">
          <a:avLst>
            <a:gd name="adj1" fmla="val 29727"/>
            <a:gd name="adj2" fmla="val 0"/>
          </a:avLst>
        </a:prstGeom>
      </dgm:spPr>
    </dgm:pt>
    <dgm:pt modelId="{EAD01656-C08E-45A0-821F-CBA48E38F9FE}" type="pres">
      <dgm:prSet presAssocID="{634AE67E-D95D-4023-8F81-D272D32D509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87D48A5-2793-495D-9983-8CDAB2A30820}" type="pres">
      <dgm:prSet presAssocID="{634AE67E-D95D-4023-8F81-D272D32D5099}" presName="spaceRect" presStyleCnt="0"/>
      <dgm:spPr/>
    </dgm:pt>
    <dgm:pt modelId="{7BE951A3-5061-4899-BA8D-528E9FBAFC22}" type="pres">
      <dgm:prSet presAssocID="{634AE67E-D95D-4023-8F81-D272D32D5099}" presName="textRect" presStyleLbl="revTx" presStyleIdx="3" presStyleCnt="4">
        <dgm:presLayoutVars>
          <dgm:chMax val="1"/>
          <dgm:chPref val="1"/>
        </dgm:presLayoutVars>
      </dgm:prSet>
      <dgm:spPr/>
    </dgm:pt>
  </dgm:ptLst>
  <dgm:cxnLst>
    <dgm:cxn modelId="{37864414-0C0B-49E4-993E-2EF40D8279C7}" type="presOf" srcId="{39030C20-A5FD-4105-AC2A-B2EC8272793C}" destId="{66D6222D-D332-4C56-8EA4-DDD8DF16EA0B}" srcOrd="0" destOrd="0" presId="urn:microsoft.com/office/officeart/2018/5/layout/IconLeafLabelList"/>
    <dgm:cxn modelId="{C81C2A23-01C6-4CEF-AAC1-8985E9EF08C1}" type="presOf" srcId="{634AE67E-D95D-4023-8F81-D272D32D5099}" destId="{7BE951A3-5061-4899-BA8D-528E9FBAFC22}" srcOrd="0" destOrd="0" presId="urn:microsoft.com/office/officeart/2018/5/layout/IconLeafLabelList"/>
    <dgm:cxn modelId="{6BE78344-D507-4A3C-9007-A64D08D175E1}" type="presOf" srcId="{3477AF6B-1CF1-45B5-B6D8-1A9100249C67}" destId="{F9F818A9-06D1-44D8-A700-2B45ABD37CDA}" srcOrd="0" destOrd="0" presId="urn:microsoft.com/office/officeart/2018/5/layout/IconLeafLabelList"/>
    <dgm:cxn modelId="{51043448-2641-4F15-A653-2E19EB96CADE}" srcId="{032A3AA9-C9C1-47D9-93AA-A5447AE0181C}" destId="{428B8431-E6C3-45AF-8A3F-659E12DB9FB1}" srcOrd="1" destOrd="0" parTransId="{80618709-B7A3-45A6-BF78-0ACE47344B87}" sibTransId="{6A553068-5393-4034-A9D4-91AC273DAE66}"/>
    <dgm:cxn modelId="{2C879671-7ADA-441E-9121-DED842EAF2F4}" type="presOf" srcId="{032A3AA9-C9C1-47D9-93AA-A5447AE0181C}" destId="{C2276AE3-F463-48A7-A9D3-34ABF1EDEE76}" srcOrd="0" destOrd="0" presId="urn:microsoft.com/office/officeart/2018/5/layout/IconLeafLabelList"/>
    <dgm:cxn modelId="{23EE6E91-F6D3-466F-8740-E10AA6B84E2A}" srcId="{032A3AA9-C9C1-47D9-93AA-A5447AE0181C}" destId="{39030C20-A5FD-4105-AC2A-B2EC8272793C}" srcOrd="0" destOrd="0" parTransId="{37CFEF8C-DF82-40CB-AD64-5DAEE1F53C0F}" sibTransId="{7938EEA2-98E2-46C0-856F-40020CEEC535}"/>
    <dgm:cxn modelId="{BB9F3ABF-F0C1-4665-8F9C-FCEA9CE09837}" type="presOf" srcId="{428B8431-E6C3-45AF-8A3F-659E12DB9FB1}" destId="{B2D5F2E5-7C94-4B8D-B07F-9F92E4E40C63}" srcOrd="0" destOrd="0" presId="urn:microsoft.com/office/officeart/2018/5/layout/IconLeafLabelList"/>
    <dgm:cxn modelId="{335A1AD1-AC8D-477A-89B1-FA6FBBCA711C}" srcId="{032A3AA9-C9C1-47D9-93AA-A5447AE0181C}" destId="{3477AF6B-1CF1-45B5-B6D8-1A9100249C67}" srcOrd="2" destOrd="0" parTransId="{51EADC85-CF8F-497F-9234-C721F21EBA59}" sibTransId="{43CB4AA8-E45F-4682-B090-AED407D40E6E}"/>
    <dgm:cxn modelId="{F83EB3DE-6305-4A23-93E2-7BE78C6A643F}" srcId="{032A3AA9-C9C1-47D9-93AA-A5447AE0181C}" destId="{634AE67E-D95D-4023-8F81-D272D32D5099}" srcOrd="3" destOrd="0" parTransId="{B11615C6-A787-4BB5-8EB9-A62BBC9B2186}" sibTransId="{CDD780BE-5AB4-4175-98AA-F109D83EB684}"/>
    <dgm:cxn modelId="{CBE86D5D-A952-4976-8D08-0AA82C02B30C}" type="presParOf" srcId="{C2276AE3-F463-48A7-A9D3-34ABF1EDEE76}" destId="{F894E203-EB43-4A1A-8F90-83AECEA55719}" srcOrd="0" destOrd="0" presId="urn:microsoft.com/office/officeart/2018/5/layout/IconLeafLabelList"/>
    <dgm:cxn modelId="{7E401035-D09D-495E-ACB8-7FB5530357B5}" type="presParOf" srcId="{F894E203-EB43-4A1A-8F90-83AECEA55719}" destId="{29B06322-5C6B-4883-847E-07E2B5AA421D}" srcOrd="0" destOrd="0" presId="urn:microsoft.com/office/officeart/2018/5/layout/IconLeafLabelList"/>
    <dgm:cxn modelId="{D3E09848-90B7-49D7-8947-5D076B308E97}" type="presParOf" srcId="{F894E203-EB43-4A1A-8F90-83AECEA55719}" destId="{6F1264B8-33CD-4B97-A3CF-3C03DB20F7E7}" srcOrd="1" destOrd="0" presId="urn:microsoft.com/office/officeart/2018/5/layout/IconLeafLabelList"/>
    <dgm:cxn modelId="{C4FB6A07-8BEB-4631-82DC-7AD795129A4D}" type="presParOf" srcId="{F894E203-EB43-4A1A-8F90-83AECEA55719}" destId="{0B1DF11E-FA03-4436-8F55-3482309C458C}" srcOrd="2" destOrd="0" presId="urn:microsoft.com/office/officeart/2018/5/layout/IconLeafLabelList"/>
    <dgm:cxn modelId="{624BEBCA-C0D5-4ECE-98C8-32636F2A5AE2}" type="presParOf" srcId="{F894E203-EB43-4A1A-8F90-83AECEA55719}" destId="{66D6222D-D332-4C56-8EA4-DDD8DF16EA0B}" srcOrd="3" destOrd="0" presId="urn:microsoft.com/office/officeart/2018/5/layout/IconLeafLabelList"/>
    <dgm:cxn modelId="{88B2DF01-D895-4B03-A107-EE59C0869896}" type="presParOf" srcId="{C2276AE3-F463-48A7-A9D3-34ABF1EDEE76}" destId="{8B845256-6974-4608-90BF-B8DA9D16BDBC}" srcOrd="1" destOrd="0" presId="urn:microsoft.com/office/officeart/2018/5/layout/IconLeafLabelList"/>
    <dgm:cxn modelId="{3119BA2E-9616-49E9-80AA-CFE1357D300D}" type="presParOf" srcId="{C2276AE3-F463-48A7-A9D3-34ABF1EDEE76}" destId="{BF9C0D45-9B8D-45AB-90E3-F1D8A115AE8C}" srcOrd="2" destOrd="0" presId="urn:microsoft.com/office/officeart/2018/5/layout/IconLeafLabelList"/>
    <dgm:cxn modelId="{99E05AE8-76E5-4A9E-8C1E-A946324B2570}" type="presParOf" srcId="{BF9C0D45-9B8D-45AB-90E3-F1D8A115AE8C}" destId="{10FFC38C-CE80-4991-BB3E-1B80F58AF5B3}" srcOrd="0" destOrd="0" presId="urn:microsoft.com/office/officeart/2018/5/layout/IconLeafLabelList"/>
    <dgm:cxn modelId="{2A2442C2-936A-4282-80FC-5073E04500B4}" type="presParOf" srcId="{BF9C0D45-9B8D-45AB-90E3-F1D8A115AE8C}" destId="{A2085E2F-D324-48A0-A1C5-98F3E6D55071}" srcOrd="1" destOrd="0" presId="urn:microsoft.com/office/officeart/2018/5/layout/IconLeafLabelList"/>
    <dgm:cxn modelId="{FC551BA2-B51A-40B8-A5E4-09C9AD2098EC}" type="presParOf" srcId="{BF9C0D45-9B8D-45AB-90E3-F1D8A115AE8C}" destId="{D18951B7-60C9-4C4B-8D6D-CAE94811001D}" srcOrd="2" destOrd="0" presId="urn:microsoft.com/office/officeart/2018/5/layout/IconLeafLabelList"/>
    <dgm:cxn modelId="{81B0339D-B5E9-4B57-9B60-F8371A2E699F}" type="presParOf" srcId="{BF9C0D45-9B8D-45AB-90E3-F1D8A115AE8C}" destId="{B2D5F2E5-7C94-4B8D-B07F-9F92E4E40C63}" srcOrd="3" destOrd="0" presId="urn:microsoft.com/office/officeart/2018/5/layout/IconLeafLabelList"/>
    <dgm:cxn modelId="{9D768320-18CE-4A38-8261-AD2912D797CB}" type="presParOf" srcId="{C2276AE3-F463-48A7-A9D3-34ABF1EDEE76}" destId="{2AFE5045-1A0B-4CB8-9E79-EE227F7D0358}" srcOrd="3" destOrd="0" presId="urn:microsoft.com/office/officeart/2018/5/layout/IconLeafLabelList"/>
    <dgm:cxn modelId="{E67F1879-CE4E-448B-8292-76E6A0DBFCD3}" type="presParOf" srcId="{C2276AE3-F463-48A7-A9D3-34ABF1EDEE76}" destId="{4552820A-24AF-4C19-A3D6-DFB19619EA8E}" srcOrd="4" destOrd="0" presId="urn:microsoft.com/office/officeart/2018/5/layout/IconLeafLabelList"/>
    <dgm:cxn modelId="{904EFAD8-9918-43FE-9436-BDBB742C048D}" type="presParOf" srcId="{4552820A-24AF-4C19-A3D6-DFB19619EA8E}" destId="{3AE043B1-F3B8-4A46-B6C2-7B02265CED72}" srcOrd="0" destOrd="0" presId="urn:microsoft.com/office/officeart/2018/5/layout/IconLeafLabelList"/>
    <dgm:cxn modelId="{F431DD8C-D895-4FB3-80DE-83B3A27020DB}" type="presParOf" srcId="{4552820A-24AF-4C19-A3D6-DFB19619EA8E}" destId="{EB2AC8E3-2665-45B5-BE6A-3B21B509F3B4}" srcOrd="1" destOrd="0" presId="urn:microsoft.com/office/officeart/2018/5/layout/IconLeafLabelList"/>
    <dgm:cxn modelId="{FD8B0CC4-D7E3-42C0-9986-0E8FBC2C2D38}" type="presParOf" srcId="{4552820A-24AF-4C19-A3D6-DFB19619EA8E}" destId="{946F1341-5CCD-471A-AD5A-651906151747}" srcOrd="2" destOrd="0" presId="urn:microsoft.com/office/officeart/2018/5/layout/IconLeafLabelList"/>
    <dgm:cxn modelId="{72662A35-C6DB-44CA-9B65-EF0F18071130}" type="presParOf" srcId="{4552820A-24AF-4C19-A3D6-DFB19619EA8E}" destId="{F9F818A9-06D1-44D8-A700-2B45ABD37CDA}" srcOrd="3" destOrd="0" presId="urn:microsoft.com/office/officeart/2018/5/layout/IconLeafLabelList"/>
    <dgm:cxn modelId="{812947EB-5056-47A4-913E-E54899541A87}" type="presParOf" srcId="{C2276AE3-F463-48A7-A9D3-34ABF1EDEE76}" destId="{CC4A4811-B3B3-4F79-900C-D2ABDBF4AF47}" srcOrd="5" destOrd="0" presId="urn:microsoft.com/office/officeart/2018/5/layout/IconLeafLabelList"/>
    <dgm:cxn modelId="{43D4629D-91BA-46CF-9BC4-B47EA0629334}" type="presParOf" srcId="{C2276AE3-F463-48A7-A9D3-34ABF1EDEE76}" destId="{D80CEE70-802E-48D1-9464-0B832344B852}" srcOrd="6" destOrd="0" presId="urn:microsoft.com/office/officeart/2018/5/layout/IconLeafLabelList"/>
    <dgm:cxn modelId="{A86B54F7-3712-4D38-8339-8282804FBF3E}" type="presParOf" srcId="{D80CEE70-802E-48D1-9464-0B832344B852}" destId="{7D57A77F-D6B0-4661-B2CC-FFCAF305D2D9}" srcOrd="0" destOrd="0" presId="urn:microsoft.com/office/officeart/2018/5/layout/IconLeafLabelList"/>
    <dgm:cxn modelId="{48F1F39D-2F8A-4466-AC67-3E6572A5A3BE}" type="presParOf" srcId="{D80CEE70-802E-48D1-9464-0B832344B852}" destId="{EAD01656-C08E-45A0-821F-CBA48E38F9FE}" srcOrd="1" destOrd="0" presId="urn:microsoft.com/office/officeart/2018/5/layout/IconLeafLabelList"/>
    <dgm:cxn modelId="{58BF3B68-F2C4-45E9-9C34-D8A542FD2E20}" type="presParOf" srcId="{D80CEE70-802E-48D1-9464-0B832344B852}" destId="{187D48A5-2793-495D-9983-8CDAB2A30820}" srcOrd="2" destOrd="0" presId="urn:microsoft.com/office/officeart/2018/5/layout/IconLeafLabelList"/>
    <dgm:cxn modelId="{C9674E92-08B4-49D9-9FF7-6ACA706BCC55}" type="presParOf" srcId="{D80CEE70-802E-48D1-9464-0B832344B852}" destId="{7BE951A3-5061-4899-BA8D-528E9FBAFC2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F2441FF-EC30-4D9A-A65F-ED170E8E6EB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3F75BB5-CE7C-4597-8994-9D29F03E0F7C}">
      <dgm:prSet/>
      <dgm:spPr/>
      <dgm:t>
        <a:bodyPr/>
        <a:lstStyle/>
        <a:p>
          <a:pPr>
            <a:lnSpc>
              <a:spcPct val="100000"/>
            </a:lnSpc>
          </a:pPr>
          <a:r>
            <a:rPr lang="en-GB"/>
            <a:t>As part of the Swansea Business School, we are introducing student mentor programs to help support you during the transition of your first term at university </a:t>
          </a:r>
          <a:endParaRPr lang="en-US"/>
        </a:p>
      </dgm:t>
    </dgm:pt>
    <dgm:pt modelId="{FCEBFF09-20A9-4465-A872-047CC4A43736}" type="parTrans" cxnId="{EA78848F-F3C1-48F0-B90B-1112DAEDC234}">
      <dgm:prSet/>
      <dgm:spPr/>
      <dgm:t>
        <a:bodyPr/>
        <a:lstStyle/>
        <a:p>
          <a:endParaRPr lang="en-US"/>
        </a:p>
      </dgm:t>
    </dgm:pt>
    <dgm:pt modelId="{E58A47C6-89F3-464F-8C3D-8CB2F8BF7F3F}" type="sibTrans" cxnId="{EA78848F-F3C1-48F0-B90B-1112DAEDC234}">
      <dgm:prSet/>
      <dgm:spPr/>
      <dgm:t>
        <a:bodyPr/>
        <a:lstStyle/>
        <a:p>
          <a:endParaRPr lang="en-US"/>
        </a:p>
      </dgm:t>
    </dgm:pt>
    <dgm:pt modelId="{EABCA6F6-D294-4EA3-80DC-3920B597DFC3}">
      <dgm:prSet/>
      <dgm:spPr/>
      <dgm:t>
        <a:bodyPr/>
        <a:lstStyle/>
        <a:p>
          <a:pPr>
            <a:lnSpc>
              <a:spcPct val="100000"/>
            </a:lnSpc>
          </a:pPr>
          <a:r>
            <a:rPr lang="en-GB"/>
            <a:t>These will be experienced students who have studied your course/ Teaching training</a:t>
          </a:r>
          <a:endParaRPr lang="en-US"/>
        </a:p>
      </dgm:t>
    </dgm:pt>
    <dgm:pt modelId="{2F548525-30CE-4D24-BA34-79C8D18342B8}" type="parTrans" cxnId="{F4933D5C-E7F3-4CFA-AF31-8F83F3663AD7}">
      <dgm:prSet/>
      <dgm:spPr/>
      <dgm:t>
        <a:bodyPr/>
        <a:lstStyle/>
        <a:p>
          <a:endParaRPr lang="en-US"/>
        </a:p>
      </dgm:t>
    </dgm:pt>
    <dgm:pt modelId="{416CE455-38E5-4081-B9DA-39D40848BEBD}" type="sibTrans" cxnId="{F4933D5C-E7F3-4CFA-AF31-8F83F3663AD7}">
      <dgm:prSet/>
      <dgm:spPr/>
      <dgm:t>
        <a:bodyPr/>
        <a:lstStyle/>
        <a:p>
          <a:endParaRPr lang="en-US"/>
        </a:p>
      </dgm:t>
    </dgm:pt>
    <dgm:pt modelId="{515E72F6-6FCB-4C27-945C-B16905D177DE}">
      <dgm:prSet/>
      <dgm:spPr/>
      <dgm:t>
        <a:bodyPr/>
        <a:lstStyle/>
        <a:p>
          <a:pPr>
            <a:lnSpc>
              <a:spcPct val="100000"/>
            </a:lnSpc>
          </a:pPr>
          <a:r>
            <a:rPr lang="en-GB"/>
            <a:t>Their role is to support you with academic skills, digital skills and even navigating things like submitting work to turn-it-in, how to apply for extenuating circumstances, and provide guidance from their own perspectives</a:t>
          </a:r>
          <a:endParaRPr lang="en-US"/>
        </a:p>
      </dgm:t>
    </dgm:pt>
    <dgm:pt modelId="{2FF6C8EE-17C0-48B4-A664-B9DE623DA678}" type="parTrans" cxnId="{D42AE8F2-7127-4A20-8EB9-098CD7C66371}">
      <dgm:prSet/>
      <dgm:spPr/>
      <dgm:t>
        <a:bodyPr/>
        <a:lstStyle/>
        <a:p>
          <a:endParaRPr lang="en-US"/>
        </a:p>
      </dgm:t>
    </dgm:pt>
    <dgm:pt modelId="{E07E65CE-38E1-449D-A4CD-D201F020A60F}" type="sibTrans" cxnId="{D42AE8F2-7127-4A20-8EB9-098CD7C66371}">
      <dgm:prSet/>
      <dgm:spPr/>
      <dgm:t>
        <a:bodyPr/>
        <a:lstStyle/>
        <a:p>
          <a:endParaRPr lang="en-US"/>
        </a:p>
      </dgm:t>
    </dgm:pt>
    <dgm:pt modelId="{42E3066F-D7E7-4C5D-B746-C93DA53E9AA8}">
      <dgm:prSet/>
      <dgm:spPr/>
      <dgm:t>
        <a:bodyPr/>
        <a:lstStyle/>
        <a:p>
          <a:pPr>
            <a:lnSpc>
              <a:spcPct val="100000"/>
            </a:lnSpc>
          </a:pPr>
          <a:r>
            <a:rPr lang="en-GB"/>
            <a:t>Student’s are often less successful than those who engage with student mentors. </a:t>
          </a:r>
          <a:endParaRPr lang="en-US"/>
        </a:p>
      </dgm:t>
    </dgm:pt>
    <dgm:pt modelId="{875ABC70-38FF-4E43-8F97-FE566E03AA32}" type="parTrans" cxnId="{69E28A5D-2F2D-4B90-9056-8889BB4D3576}">
      <dgm:prSet/>
      <dgm:spPr/>
      <dgm:t>
        <a:bodyPr/>
        <a:lstStyle/>
        <a:p>
          <a:endParaRPr lang="en-US"/>
        </a:p>
      </dgm:t>
    </dgm:pt>
    <dgm:pt modelId="{F9C483DE-EB95-48F0-B33E-DFCD8D85D018}" type="sibTrans" cxnId="{69E28A5D-2F2D-4B90-9056-8889BB4D3576}">
      <dgm:prSet/>
      <dgm:spPr/>
      <dgm:t>
        <a:bodyPr/>
        <a:lstStyle/>
        <a:p>
          <a:endParaRPr lang="en-US"/>
        </a:p>
      </dgm:t>
    </dgm:pt>
    <dgm:pt modelId="{EE1CA0A9-37F0-4104-829F-7FA2AFD81221}" type="pres">
      <dgm:prSet presAssocID="{FF2441FF-EC30-4D9A-A65F-ED170E8E6EB6}" presName="root" presStyleCnt="0">
        <dgm:presLayoutVars>
          <dgm:dir/>
          <dgm:resizeHandles val="exact"/>
        </dgm:presLayoutVars>
      </dgm:prSet>
      <dgm:spPr/>
    </dgm:pt>
    <dgm:pt modelId="{9760B817-735D-434B-A950-1209D75C0F31}" type="pres">
      <dgm:prSet presAssocID="{03F75BB5-CE7C-4597-8994-9D29F03E0F7C}" presName="compNode" presStyleCnt="0"/>
      <dgm:spPr/>
    </dgm:pt>
    <dgm:pt modelId="{011F6E13-897A-44B0-B5FE-F36C2561DFC4}" type="pres">
      <dgm:prSet presAssocID="{03F75BB5-CE7C-4597-8994-9D29F03E0F7C}" presName="bgRect" presStyleLbl="bgShp" presStyleIdx="0" presStyleCnt="4"/>
      <dgm:spPr/>
    </dgm:pt>
    <dgm:pt modelId="{2AE0D48E-A39C-43A5-8A65-328746A9D1D7}" type="pres">
      <dgm:prSet presAssocID="{03F75BB5-CE7C-4597-8994-9D29F03E0F7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A5920353-6C26-4F5F-B6EA-A673B59F6FBD}" type="pres">
      <dgm:prSet presAssocID="{03F75BB5-CE7C-4597-8994-9D29F03E0F7C}" presName="spaceRect" presStyleCnt="0"/>
      <dgm:spPr/>
    </dgm:pt>
    <dgm:pt modelId="{A18AE9FF-9AD4-4C00-ACB5-955B514F12E0}" type="pres">
      <dgm:prSet presAssocID="{03F75BB5-CE7C-4597-8994-9D29F03E0F7C}" presName="parTx" presStyleLbl="revTx" presStyleIdx="0" presStyleCnt="4">
        <dgm:presLayoutVars>
          <dgm:chMax val="0"/>
          <dgm:chPref val="0"/>
        </dgm:presLayoutVars>
      </dgm:prSet>
      <dgm:spPr/>
    </dgm:pt>
    <dgm:pt modelId="{19AEFA17-5698-4515-AFA0-6CDB83A87838}" type="pres">
      <dgm:prSet presAssocID="{E58A47C6-89F3-464F-8C3D-8CB2F8BF7F3F}" presName="sibTrans" presStyleCnt="0"/>
      <dgm:spPr/>
    </dgm:pt>
    <dgm:pt modelId="{F82B3F19-0027-41DD-8C0C-FB34AAC6BA64}" type="pres">
      <dgm:prSet presAssocID="{EABCA6F6-D294-4EA3-80DC-3920B597DFC3}" presName="compNode" presStyleCnt="0"/>
      <dgm:spPr/>
    </dgm:pt>
    <dgm:pt modelId="{7CCD0BC3-0E4E-46EE-ADF9-3B83939661AC}" type="pres">
      <dgm:prSet presAssocID="{EABCA6F6-D294-4EA3-80DC-3920B597DFC3}" presName="bgRect" presStyleLbl="bgShp" presStyleIdx="1" presStyleCnt="4"/>
      <dgm:spPr/>
    </dgm:pt>
    <dgm:pt modelId="{D8C3E4E8-6892-4609-810E-87E56AAC2EA9}" type="pres">
      <dgm:prSet presAssocID="{EABCA6F6-D294-4EA3-80DC-3920B597DFC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3483AD9-C2C6-49B3-9455-B111EF74CD95}" type="pres">
      <dgm:prSet presAssocID="{EABCA6F6-D294-4EA3-80DC-3920B597DFC3}" presName="spaceRect" presStyleCnt="0"/>
      <dgm:spPr/>
    </dgm:pt>
    <dgm:pt modelId="{0D389216-3E06-4124-8FD8-1D8AD105D466}" type="pres">
      <dgm:prSet presAssocID="{EABCA6F6-D294-4EA3-80DC-3920B597DFC3}" presName="parTx" presStyleLbl="revTx" presStyleIdx="1" presStyleCnt="4">
        <dgm:presLayoutVars>
          <dgm:chMax val="0"/>
          <dgm:chPref val="0"/>
        </dgm:presLayoutVars>
      </dgm:prSet>
      <dgm:spPr/>
    </dgm:pt>
    <dgm:pt modelId="{47355D12-A668-4EBD-A0AA-C1B25A723934}" type="pres">
      <dgm:prSet presAssocID="{416CE455-38E5-4081-B9DA-39D40848BEBD}" presName="sibTrans" presStyleCnt="0"/>
      <dgm:spPr/>
    </dgm:pt>
    <dgm:pt modelId="{88AC9A6A-7F13-4412-854E-69D9D6E35C73}" type="pres">
      <dgm:prSet presAssocID="{515E72F6-6FCB-4C27-945C-B16905D177DE}" presName="compNode" presStyleCnt="0"/>
      <dgm:spPr/>
    </dgm:pt>
    <dgm:pt modelId="{A8A552D1-6684-42AB-8E47-8BE43F550F62}" type="pres">
      <dgm:prSet presAssocID="{515E72F6-6FCB-4C27-945C-B16905D177DE}" presName="bgRect" presStyleLbl="bgShp" presStyleIdx="2" presStyleCnt="4"/>
      <dgm:spPr/>
    </dgm:pt>
    <dgm:pt modelId="{A2F9E97C-3111-463A-BA0F-E2156FCE7BA9}" type="pres">
      <dgm:prSet presAssocID="{515E72F6-6FCB-4C27-945C-B16905D177D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EFE13F0A-F0D5-497C-B2A8-204ED2C377EA}" type="pres">
      <dgm:prSet presAssocID="{515E72F6-6FCB-4C27-945C-B16905D177DE}" presName="spaceRect" presStyleCnt="0"/>
      <dgm:spPr/>
    </dgm:pt>
    <dgm:pt modelId="{2DE7EB81-0F1A-4E53-9A39-1CA55D335312}" type="pres">
      <dgm:prSet presAssocID="{515E72F6-6FCB-4C27-945C-B16905D177DE}" presName="parTx" presStyleLbl="revTx" presStyleIdx="2" presStyleCnt="4">
        <dgm:presLayoutVars>
          <dgm:chMax val="0"/>
          <dgm:chPref val="0"/>
        </dgm:presLayoutVars>
      </dgm:prSet>
      <dgm:spPr/>
    </dgm:pt>
    <dgm:pt modelId="{F8958A0C-59EE-49DB-9D57-16DB3E51F918}" type="pres">
      <dgm:prSet presAssocID="{E07E65CE-38E1-449D-A4CD-D201F020A60F}" presName="sibTrans" presStyleCnt="0"/>
      <dgm:spPr/>
    </dgm:pt>
    <dgm:pt modelId="{343056C7-4BE1-4F9D-8F46-B57F46FB39AD}" type="pres">
      <dgm:prSet presAssocID="{42E3066F-D7E7-4C5D-B746-C93DA53E9AA8}" presName="compNode" presStyleCnt="0"/>
      <dgm:spPr/>
    </dgm:pt>
    <dgm:pt modelId="{A1E2C5A6-C18D-4C01-B00F-F445132D1900}" type="pres">
      <dgm:prSet presAssocID="{42E3066F-D7E7-4C5D-B746-C93DA53E9AA8}" presName="bgRect" presStyleLbl="bgShp" presStyleIdx="3" presStyleCnt="4"/>
      <dgm:spPr/>
    </dgm:pt>
    <dgm:pt modelId="{945D7991-035C-4223-99B1-6A75757AAFCD}" type="pres">
      <dgm:prSet presAssocID="{42E3066F-D7E7-4C5D-B746-C93DA53E9AA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4249492A-BE07-4571-80AC-4BBF21BDE4B6}" type="pres">
      <dgm:prSet presAssocID="{42E3066F-D7E7-4C5D-B746-C93DA53E9AA8}" presName="spaceRect" presStyleCnt="0"/>
      <dgm:spPr/>
    </dgm:pt>
    <dgm:pt modelId="{AE28A8BC-1D66-42CB-8E4C-516D17C6D941}" type="pres">
      <dgm:prSet presAssocID="{42E3066F-D7E7-4C5D-B746-C93DA53E9AA8}" presName="parTx" presStyleLbl="revTx" presStyleIdx="3" presStyleCnt="4">
        <dgm:presLayoutVars>
          <dgm:chMax val="0"/>
          <dgm:chPref val="0"/>
        </dgm:presLayoutVars>
      </dgm:prSet>
      <dgm:spPr/>
    </dgm:pt>
  </dgm:ptLst>
  <dgm:cxnLst>
    <dgm:cxn modelId="{3DB91622-393A-4CC4-9C23-B41709BE5637}" type="presOf" srcId="{03F75BB5-CE7C-4597-8994-9D29F03E0F7C}" destId="{A18AE9FF-9AD4-4C00-ACB5-955B514F12E0}" srcOrd="0" destOrd="0" presId="urn:microsoft.com/office/officeart/2018/2/layout/IconVerticalSolidList"/>
    <dgm:cxn modelId="{F4933D5C-E7F3-4CFA-AF31-8F83F3663AD7}" srcId="{FF2441FF-EC30-4D9A-A65F-ED170E8E6EB6}" destId="{EABCA6F6-D294-4EA3-80DC-3920B597DFC3}" srcOrd="1" destOrd="0" parTransId="{2F548525-30CE-4D24-BA34-79C8D18342B8}" sibTransId="{416CE455-38E5-4081-B9DA-39D40848BEBD}"/>
    <dgm:cxn modelId="{69E28A5D-2F2D-4B90-9056-8889BB4D3576}" srcId="{FF2441FF-EC30-4D9A-A65F-ED170E8E6EB6}" destId="{42E3066F-D7E7-4C5D-B746-C93DA53E9AA8}" srcOrd="3" destOrd="0" parTransId="{875ABC70-38FF-4E43-8F97-FE566E03AA32}" sibTransId="{F9C483DE-EB95-48F0-B33E-DFCD8D85D018}"/>
    <dgm:cxn modelId="{FE17FA6B-FF24-40F7-B3EE-BF8C44DFF44A}" type="presOf" srcId="{EABCA6F6-D294-4EA3-80DC-3920B597DFC3}" destId="{0D389216-3E06-4124-8FD8-1D8AD105D466}" srcOrd="0" destOrd="0" presId="urn:microsoft.com/office/officeart/2018/2/layout/IconVerticalSolidList"/>
    <dgm:cxn modelId="{DADEF080-9B4B-4164-A19C-7735B7999746}" type="presOf" srcId="{515E72F6-6FCB-4C27-945C-B16905D177DE}" destId="{2DE7EB81-0F1A-4E53-9A39-1CA55D335312}" srcOrd="0" destOrd="0" presId="urn:microsoft.com/office/officeart/2018/2/layout/IconVerticalSolidList"/>
    <dgm:cxn modelId="{EA78848F-F3C1-48F0-B90B-1112DAEDC234}" srcId="{FF2441FF-EC30-4D9A-A65F-ED170E8E6EB6}" destId="{03F75BB5-CE7C-4597-8994-9D29F03E0F7C}" srcOrd="0" destOrd="0" parTransId="{FCEBFF09-20A9-4465-A872-047CC4A43736}" sibTransId="{E58A47C6-89F3-464F-8C3D-8CB2F8BF7F3F}"/>
    <dgm:cxn modelId="{29C955A5-04D1-4FE2-8CBF-6509C815196F}" type="presOf" srcId="{42E3066F-D7E7-4C5D-B746-C93DA53E9AA8}" destId="{AE28A8BC-1D66-42CB-8E4C-516D17C6D941}" srcOrd="0" destOrd="0" presId="urn:microsoft.com/office/officeart/2018/2/layout/IconVerticalSolidList"/>
    <dgm:cxn modelId="{D42AE8F2-7127-4A20-8EB9-098CD7C66371}" srcId="{FF2441FF-EC30-4D9A-A65F-ED170E8E6EB6}" destId="{515E72F6-6FCB-4C27-945C-B16905D177DE}" srcOrd="2" destOrd="0" parTransId="{2FF6C8EE-17C0-48B4-A664-B9DE623DA678}" sibTransId="{E07E65CE-38E1-449D-A4CD-D201F020A60F}"/>
    <dgm:cxn modelId="{458A6FFF-A5F2-439B-8D2B-82D67BF0DE9E}" type="presOf" srcId="{FF2441FF-EC30-4D9A-A65F-ED170E8E6EB6}" destId="{EE1CA0A9-37F0-4104-829F-7FA2AFD81221}" srcOrd="0" destOrd="0" presId="urn:microsoft.com/office/officeart/2018/2/layout/IconVerticalSolidList"/>
    <dgm:cxn modelId="{53C5E054-1CB1-4ADF-954C-F82FA16DCA40}" type="presParOf" srcId="{EE1CA0A9-37F0-4104-829F-7FA2AFD81221}" destId="{9760B817-735D-434B-A950-1209D75C0F31}" srcOrd="0" destOrd="0" presId="urn:microsoft.com/office/officeart/2018/2/layout/IconVerticalSolidList"/>
    <dgm:cxn modelId="{39677AEA-2097-4BF4-AE4A-7FA243938749}" type="presParOf" srcId="{9760B817-735D-434B-A950-1209D75C0F31}" destId="{011F6E13-897A-44B0-B5FE-F36C2561DFC4}" srcOrd="0" destOrd="0" presId="urn:microsoft.com/office/officeart/2018/2/layout/IconVerticalSolidList"/>
    <dgm:cxn modelId="{B2F4A629-9876-4017-B60A-0F7C5E320710}" type="presParOf" srcId="{9760B817-735D-434B-A950-1209D75C0F31}" destId="{2AE0D48E-A39C-43A5-8A65-328746A9D1D7}" srcOrd="1" destOrd="0" presId="urn:microsoft.com/office/officeart/2018/2/layout/IconVerticalSolidList"/>
    <dgm:cxn modelId="{84215EAB-9FCC-4231-B684-8E21C4EC802D}" type="presParOf" srcId="{9760B817-735D-434B-A950-1209D75C0F31}" destId="{A5920353-6C26-4F5F-B6EA-A673B59F6FBD}" srcOrd="2" destOrd="0" presId="urn:microsoft.com/office/officeart/2018/2/layout/IconVerticalSolidList"/>
    <dgm:cxn modelId="{16A2C829-34BF-40E4-BF57-22E3267C8CBE}" type="presParOf" srcId="{9760B817-735D-434B-A950-1209D75C0F31}" destId="{A18AE9FF-9AD4-4C00-ACB5-955B514F12E0}" srcOrd="3" destOrd="0" presId="urn:microsoft.com/office/officeart/2018/2/layout/IconVerticalSolidList"/>
    <dgm:cxn modelId="{C6ADF9ED-BF6A-4976-A0B2-5A77C89DE986}" type="presParOf" srcId="{EE1CA0A9-37F0-4104-829F-7FA2AFD81221}" destId="{19AEFA17-5698-4515-AFA0-6CDB83A87838}" srcOrd="1" destOrd="0" presId="urn:microsoft.com/office/officeart/2018/2/layout/IconVerticalSolidList"/>
    <dgm:cxn modelId="{DFC350D3-57F7-40DC-BD6E-22AF032DCE6D}" type="presParOf" srcId="{EE1CA0A9-37F0-4104-829F-7FA2AFD81221}" destId="{F82B3F19-0027-41DD-8C0C-FB34AAC6BA64}" srcOrd="2" destOrd="0" presId="urn:microsoft.com/office/officeart/2018/2/layout/IconVerticalSolidList"/>
    <dgm:cxn modelId="{A9E34C45-E0BA-442B-ADAA-21BA2D661700}" type="presParOf" srcId="{F82B3F19-0027-41DD-8C0C-FB34AAC6BA64}" destId="{7CCD0BC3-0E4E-46EE-ADF9-3B83939661AC}" srcOrd="0" destOrd="0" presId="urn:microsoft.com/office/officeart/2018/2/layout/IconVerticalSolidList"/>
    <dgm:cxn modelId="{803A88FD-B4AB-4266-BBC2-F452B5F5BEE7}" type="presParOf" srcId="{F82B3F19-0027-41DD-8C0C-FB34AAC6BA64}" destId="{D8C3E4E8-6892-4609-810E-87E56AAC2EA9}" srcOrd="1" destOrd="0" presId="urn:microsoft.com/office/officeart/2018/2/layout/IconVerticalSolidList"/>
    <dgm:cxn modelId="{A81C8D33-F295-4859-B431-6841118B67B9}" type="presParOf" srcId="{F82B3F19-0027-41DD-8C0C-FB34AAC6BA64}" destId="{53483AD9-C2C6-49B3-9455-B111EF74CD95}" srcOrd="2" destOrd="0" presId="urn:microsoft.com/office/officeart/2018/2/layout/IconVerticalSolidList"/>
    <dgm:cxn modelId="{668579ED-CEF0-425B-A28E-FB4C713347EF}" type="presParOf" srcId="{F82B3F19-0027-41DD-8C0C-FB34AAC6BA64}" destId="{0D389216-3E06-4124-8FD8-1D8AD105D466}" srcOrd="3" destOrd="0" presId="urn:microsoft.com/office/officeart/2018/2/layout/IconVerticalSolidList"/>
    <dgm:cxn modelId="{10BF2A2C-3B75-4C11-8633-5F9EA062BA1B}" type="presParOf" srcId="{EE1CA0A9-37F0-4104-829F-7FA2AFD81221}" destId="{47355D12-A668-4EBD-A0AA-C1B25A723934}" srcOrd="3" destOrd="0" presId="urn:microsoft.com/office/officeart/2018/2/layout/IconVerticalSolidList"/>
    <dgm:cxn modelId="{C733F7D6-A4EA-44F6-AC46-B59AB5F8A755}" type="presParOf" srcId="{EE1CA0A9-37F0-4104-829F-7FA2AFD81221}" destId="{88AC9A6A-7F13-4412-854E-69D9D6E35C73}" srcOrd="4" destOrd="0" presId="urn:microsoft.com/office/officeart/2018/2/layout/IconVerticalSolidList"/>
    <dgm:cxn modelId="{497D4443-7060-4D59-89B6-CBB503CC7AA6}" type="presParOf" srcId="{88AC9A6A-7F13-4412-854E-69D9D6E35C73}" destId="{A8A552D1-6684-42AB-8E47-8BE43F550F62}" srcOrd="0" destOrd="0" presId="urn:microsoft.com/office/officeart/2018/2/layout/IconVerticalSolidList"/>
    <dgm:cxn modelId="{D7E7D1D8-8331-4B9E-94EC-5792DAFC384B}" type="presParOf" srcId="{88AC9A6A-7F13-4412-854E-69D9D6E35C73}" destId="{A2F9E97C-3111-463A-BA0F-E2156FCE7BA9}" srcOrd="1" destOrd="0" presId="urn:microsoft.com/office/officeart/2018/2/layout/IconVerticalSolidList"/>
    <dgm:cxn modelId="{025B2BF7-F535-44D6-B781-564B36F07895}" type="presParOf" srcId="{88AC9A6A-7F13-4412-854E-69D9D6E35C73}" destId="{EFE13F0A-F0D5-497C-B2A8-204ED2C377EA}" srcOrd="2" destOrd="0" presId="urn:microsoft.com/office/officeart/2018/2/layout/IconVerticalSolidList"/>
    <dgm:cxn modelId="{4E31162F-6332-4BDB-9875-6236A3D4853C}" type="presParOf" srcId="{88AC9A6A-7F13-4412-854E-69D9D6E35C73}" destId="{2DE7EB81-0F1A-4E53-9A39-1CA55D335312}" srcOrd="3" destOrd="0" presId="urn:microsoft.com/office/officeart/2018/2/layout/IconVerticalSolidList"/>
    <dgm:cxn modelId="{964AE17A-BF28-4940-A39F-D4926C359A1C}" type="presParOf" srcId="{EE1CA0A9-37F0-4104-829F-7FA2AFD81221}" destId="{F8958A0C-59EE-49DB-9D57-16DB3E51F918}" srcOrd="5" destOrd="0" presId="urn:microsoft.com/office/officeart/2018/2/layout/IconVerticalSolidList"/>
    <dgm:cxn modelId="{03867753-ED27-4388-BCF2-E7AA40407BD1}" type="presParOf" srcId="{EE1CA0A9-37F0-4104-829F-7FA2AFD81221}" destId="{343056C7-4BE1-4F9D-8F46-B57F46FB39AD}" srcOrd="6" destOrd="0" presId="urn:microsoft.com/office/officeart/2018/2/layout/IconVerticalSolidList"/>
    <dgm:cxn modelId="{847E5238-D26D-46E5-A593-95199B21D2FC}" type="presParOf" srcId="{343056C7-4BE1-4F9D-8F46-B57F46FB39AD}" destId="{A1E2C5A6-C18D-4C01-B00F-F445132D1900}" srcOrd="0" destOrd="0" presId="urn:microsoft.com/office/officeart/2018/2/layout/IconVerticalSolidList"/>
    <dgm:cxn modelId="{CAB65A1F-5495-4BAA-89F8-B0CCCDD220A6}" type="presParOf" srcId="{343056C7-4BE1-4F9D-8F46-B57F46FB39AD}" destId="{945D7991-035C-4223-99B1-6A75757AAFCD}" srcOrd="1" destOrd="0" presId="urn:microsoft.com/office/officeart/2018/2/layout/IconVerticalSolidList"/>
    <dgm:cxn modelId="{F1DF541F-0785-4EB4-B0EF-97438790080A}" type="presParOf" srcId="{343056C7-4BE1-4F9D-8F46-B57F46FB39AD}" destId="{4249492A-BE07-4571-80AC-4BBF21BDE4B6}" srcOrd="2" destOrd="0" presId="urn:microsoft.com/office/officeart/2018/2/layout/IconVerticalSolidList"/>
    <dgm:cxn modelId="{9FA4E0B2-E813-4632-906C-8A50DEED3580}" type="presParOf" srcId="{343056C7-4BE1-4F9D-8F46-B57F46FB39AD}" destId="{AE28A8BC-1D66-42CB-8E4C-516D17C6D94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B116652-DAB3-49F0-A4B3-5BF827DC2A4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F708804-7601-4E06-89F4-66E11349B0D6}">
      <dgm:prSet/>
      <dgm:spPr/>
      <dgm:t>
        <a:bodyPr/>
        <a:lstStyle/>
        <a:p>
          <a:pPr>
            <a:lnSpc>
              <a:spcPct val="100000"/>
            </a:lnSpc>
          </a:pPr>
          <a:r>
            <a:rPr lang="en-GB" dirty="0"/>
            <a:t>Learning is more than just turning up</a:t>
          </a:r>
          <a:endParaRPr lang="en-US" dirty="0"/>
        </a:p>
      </dgm:t>
    </dgm:pt>
    <dgm:pt modelId="{882D2F58-E89E-4D4B-A2CA-1B02659B5C71}" type="parTrans" cxnId="{89CFB28E-6968-4368-98FF-42E8B64DA530}">
      <dgm:prSet/>
      <dgm:spPr/>
      <dgm:t>
        <a:bodyPr/>
        <a:lstStyle/>
        <a:p>
          <a:endParaRPr lang="en-US"/>
        </a:p>
      </dgm:t>
    </dgm:pt>
    <dgm:pt modelId="{99FF6C27-9DC2-452A-8EE1-AA34D432FAE9}" type="sibTrans" cxnId="{89CFB28E-6968-4368-98FF-42E8B64DA530}">
      <dgm:prSet/>
      <dgm:spPr/>
      <dgm:t>
        <a:bodyPr/>
        <a:lstStyle/>
        <a:p>
          <a:endParaRPr lang="en-US"/>
        </a:p>
      </dgm:t>
    </dgm:pt>
    <dgm:pt modelId="{5F6B5F7D-833A-4EA9-A47C-6BE20B6FC30D}">
      <dgm:prSet/>
      <dgm:spPr/>
      <dgm:t>
        <a:bodyPr/>
        <a:lstStyle/>
        <a:p>
          <a:pPr>
            <a:lnSpc>
              <a:spcPct val="100000"/>
            </a:lnSpc>
          </a:pPr>
          <a:r>
            <a:rPr lang="en-GB"/>
            <a:t>Health and wellbeing are very important. </a:t>
          </a:r>
          <a:endParaRPr lang="en-US"/>
        </a:p>
      </dgm:t>
    </dgm:pt>
    <dgm:pt modelId="{99C02836-21D1-452A-837A-7D8C67374795}" type="parTrans" cxnId="{E94C1334-9B3B-43A8-87BF-3F0E6CAD6224}">
      <dgm:prSet/>
      <dgm:spPr/>
      <dgm:t>
        <a:bodyPr/>
        <a:lstStyle/>
        <a:p>
          <a:endParaRPr lang="en-US"/>
        </a:p>
      </dgm:t>
    </dgm:pt>
    <dgm:pt modelId="{AD7B30BE-B595-44EE-9D55-4C8B8E28683E}" type="sibTrans" cxnId="{E94C1334-9B3B-43A8-87BF-3F0E6CAD6224}">
      <dgm:prSet/>
      <dgm:spPr/>
      <dgm:t>
        <a:bodyPr/>
        <a:lstStyle/>
        <a:p>
          <a:endParaRPr lang="en-US"/>
        </a:p>
      </dgm:t>
    </dgm:pt>
    <dgm:pt modelId="{E9485687-33E5-43D6-8357-433EEC120FFE}">
      <dgm:prSet/>
      <dgm:spPr/>
      <dgm:t>
        <a:bodyPr/>
        <a:lstStyle/>
        <a:p>
          <a:pPr>
            <a:lnSpc>
              <a:spcPct val="100000"/>
            </a:lnSpc>
          </a:pPr>
          <a:r>
            <a:rPr lang="en-GB"/>
            <a:t>Don’t be an ostrich (bury your head in the sand)</a:t>
          </a:r>
          <a:endParaRPr lang="en-US"/>
        </a:p>
      </dgm:t>
    </dgm:pt>
    <dgm:pt modelId="{B71E62A2-24F7-4A33-9103-DCAC7CE5A5FC}" type="parTrans" cxnId="{B6D55EE1-9C7D-4E8C-9DA3-B880AC6135A8}">
      <dgm:prSet/>
      <dgm:spPr/>
      <dgm:t>
        <a:bodyPr/>
        <a:lstStyle/>
        <a:p>
          <a:endParaRPr lang="en-US"/>
        </a:p>
      </dgm:t>
    </dgm:pt>
    <dgm:pt modelId="{E61BD029-FDC8-4B1A-850D-97BA002D306D}" type="sibTrans" cxnId="{B6D55EE1-9C7D-4E8C-9DA3-B880AC6135A8}">
      <dgm:prSet/>
      <dgm:spPr/>
      <dgm:t>
        <a:bodyPr/>
        <a:lstStyle/>
        <a:p>
          <a:endParaRPr lang="en-US"/>
        </a:p>
      </dgm:t>
    </dgm:pt>
    <dgm:pt modelId="{BDFF93F0-8704-4A2F-9280-7DB0834D2D62}">
      <dgm:prSet/>
      <dgm:spPr/>
      <dgm:t>
        <a:bodyPr/>
        <a:lstStyle/>
        <a:p>
          <a:pPr>
            <a:lnSpc>
              <a:spcPct val="100000"/>
            </a:lnSpc>
          </a:pPr>
          <a:r>
            <a:rPr lang="en-GB"/>
            <a:t>Learning how to learn is valuable to your success and wellbeing </a:t>
          </a:r>
          <a:endParaRPr lang="en-US"/>
        </a:p>
      </dgm:t>
    </dgm:pt>
    <dgm:pt modelId="{82B8CA1E-0B88-4695-B679-965F4CABB9D5}" type="parTrans" cxnId="{FCDD2B8B-2887-4F44-B1F3-71B37A1E034E}">
      <dgm:prSet/>
      <dgm:spPr/>
      <dgm:t>
        <a:bodyPr/>
        <a:lstStyle/>
        <a:p>
          <a:endParaRPr lang="en-US"/>
        </a:p>
      </dgm:t>
    </dgm:pt>
    <dgm:pt modelId="{6BB17ABB-C5EC-443B-8248-83604B56F2DC}" type="sibTrans" cxnId="{FCDD2B8B-2887-4F44-B1F3-71B37A1E034E}">
      <dgm:prSet/>
      <dgm:spPr/>
      <dgm:t>
        <a:bodyPr/>
        <a:lstStyle/>
        <a:p>
          <a:endParaRPr lang="en-US"/>
        </a:p>
      </dgm:t>
    </dgm:pt>
    <dgm:pt modelId="{0E73E479-46E8-4833-8433-C59E7D5A55BF}">
      <dgm:prSet/>
      <dgm:spPr/>
      <dgm:t>
        <a:bodyPr/>
        <a:lstStyle/>
        <a:p>
          <a:pPr>
            <a:lnSpc>
              <a:spcPct val="100000"/>
            </a:lnSpc>
          </a:pPr>
          <a:r>
            <a:rPr lang="en-GB"/>
            <a:t>Time management is half the battle (Poor preparation leads to poor performance)  </a:t>
          </a:r>
          <a:endParaRPr lang="en-US"/>
        </a:p>
      </dgm:t>
    </dgm:pt>
    <dgm:pt modelId="{11126077-9ADB-467B-8DDA-E69CAB8EFFEC}" type="parTrans" cxnId="{C11AE2F9-63F7-4857-BD32-DAF8C4E1B84A}">
      <dgm:prSet/>
      <dgm:spPr/>
      <dgm:t>
        <a:bodyPr/>
        <a:lstStyle/>
        <a:p>
          <a:endParaRPr lang="en-US"/>
        </a:p>
      </dgm:t>
    </dgm:pt>
    <dgm:pt modelId="{C4026098-01F2-4FB3-8FED-031199A8627D}" type="sibTrans" cxnId="{C11AE2F9-63F7-4857-BD32-DAF8C4E1B84A}">
      <dgm:prSet/>
      <dgm:spPr/>
      <dgm:t>
        <a:bodyPr/>
        <a:lstStyle/>
        <a:p>
          <a:endParaRPr lang="en-US"/>
        </a:p>
      </dgm:t>
    </dgm:pt>
    <dgm:pt modelId="{8794F4CF-F50C-4748-9BBF-2D80E3B0F0C0}" type="pres">
      <dgm:prSet presAssocID="{DB116652-DAB3-49F0-A4B3-5BF827DC2A4D}" presName="root" presStyleCnt="0">
        <dgm:presLayoutVars>
          <dgm:dir/>
          <dgm:resizeHandles val="exact"/>
        </dgm:presLayoutVars>
      </dgm:prSet>
      <dgm:spPr/>
    </dgm:pt>
    <dgm:pt modelId="{1D700B18-F48F-410A-AEF4-128F79CAE3EE}" type="pres">
      <dgm:prSet presAssocID="{6F708804-7601-4E06-89F4-66E11349B0D6}" presName="compNode" presStyleCnt="0"/>
      <dgm:spPr/>
    </dgm:pt>
    <dgm:pt modelId="{DE172995-D725-4D07-87C3-D43D6821A877}" type="pres">
      <dgm:prSet presAssocID="{6F708804-7601-4E06-89F4-66E11349B0D6}" presName="bgRect" presStyleLbl="bgShp" presStyleIdx="0" presStyleCnt="5"/>
      <dgm:spPr/>
    </dgm:pt>
    <dgm:pt modelId="{66909442-22D5-40A8-AB13-6127EC85F63A}" type="pres">
      <dgm:prSet presAssocID="{6F708804-7601-4E06-89F4-66E11349B0D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9B420B17-63AB-47CC-9F93-ECEE4D85C6D0}" type="pres">
      <dgm:prSet presAssocID="{6F708804-7601-4E06-89F4-66E11349B0D6}" presName="spaceRect" presStyleCnt="0"/>
      <dgm:spPr/>
    </dgm:pt>
    <dgm:pt modelId="{1889FE3B-2355-4396-B5BA-B0B5F051A097}" type="pres">
      <dgm:prSet presAssocID="{6F708804-7601-4E06-89F4-66E11349B0D6}" presName="parTx" presStyleLbl="revTx" presStyleIdx="0" presStyleCnt="5">
        <dgm:presLayoutVars>
          <dgm:chMax val="0"/>
          <dgm:chPref val="0"/>
        </dgm:presLayoutVars>
      </dgm:prSet>
      <dgm:spPr/>
    </dgm:pt>
    <dgm:pt modelId="{032A5FDC-D7C5-42A5-930D-6D6E53EA514D}" type="pres">
      <dgm:prSet presAssocID="{99FF6C27-9DC2-452A-8EE1-AA34D432FAE9}" presName="sibTrans" presStyleCnt="0"/>
      <dgm:spPr/>
    </dgm:pt>
    <dgm:pt modelId="{64427702-3A40-481C-882B-4E1857A37210}" type="pres">
      <dgm:prSet presAssocID="{5F6B5F7D-833A-4EA9-A47C-6BE20B6FC30D}" presName="compNode" presStyleCnt="0"/>
      <dgm:spPr/>
    </dgm:pt>
    <dgm:pt modelId="{3F521085-E142-4F26-BA59-E6CCA3DA9E6C}" type="pres">
      <dgm:prSet presAssocID="{5F6B5F7D-833A-4EA9-A47C-6BE20B6FC30D}" presName="bgRect" presStyleLbl="bgShp" presStyleIdx="1" presStyleCnt="5"/>
      <dgm:spPr/>
    </dgm:pt>
    <dgm:pt modelId="{E0FC6F7C-5711-4D79-901F-252046804144}" type="pres">
      <dgm:prSet presAssocID="{5F6B5F7D-833A-4EA9-A47C-6BE20B6FC30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pple"/>
        </a:ext>
      </dgm:extLst>
    </dgm:pt>
    <dgm:pt modelId="{C2079F7E-B6E1-4396-8B73-04183AC90EA9}" type="pres">
      <dgm:prSet presAssocID="{5F6B5F7D-833A-4EA9-A47C-6BE20B6FC30D}" presName="spaceRect" presStyleCnt="0"/>
      <dgm:spPr/>
    </dgm:pt>
    <dgm:pt modelId="{A5DA9F57-AFF3-4CC7-B1C4-8278384ECEF9}" type="pres">
      <dgm:prSet presAssocID="{5F6B5F7D-833A-4EA9-A47C-6BE20B6FC30D}" presName="parTx" presStyleLbl="revTx" presStyleIdx="1" presStyleCnt="5">
        <dgm:presLayoutVars>
          <dgm:chMax val="0"/>
          <dgm:chPref val="0"/>
        </dgm:presLayoutVars>
      </dgm:prSet>
      <dgm:spPr/>
    </dgm:pt>
    <dgm:pt modelId="{39DA0D01-0C35-4085-A08A-1112915C1157}" type="pres">
      <dgm:prSet presAssocID="{AD7B30BE-B595-44EE-9D55-4C8B8E28683E}" presName="sibTrans" presStyleCnt="0"/>
      <dgm:spPr/>
    </dgm:pt>
    <dgm:pt modelId="{96C6D07D-1C74-4534-B695-55E69AA6C55B}" type="pres">
      <dgm:prSet presAssocID="{E9485687-33E5-43D6-8357-433EEC120FFE}" presName="compNode" presStyleCnt="0"/>
      <dgm:spPr/>
    </dgm:pt>
    <dgm:pt modelId="{F99F7F42-6244-4707-8148-F13E6D95DBB0}" type="pres">
      <dgm:prSet presAssocID="{E9485687-33E5-43D6-8357-433EEC120FFE}" presName="bgRect" presStyleLbl="bgShp" presStyleIdx="2" presStyleCnt="5"/>
      <dgm:spPr/>
    </dgm:pt>
    <dgm:pt modelId="{51F130EE-CD29-4225-9450-E796BD46D730}" type="pres">
      <dgm:prSet presAssocID="{E9485687-33E5-43D6-8357-433EEC120FF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cket and shovel"/>
        </a:ext>
      </dgm:extLst>
    </dgm:pt>
    <dgm:pt modelId="{844B0BC9-6B2E-429B-9341-CC73A7D31EA1}" type="pres">
      <dgm:prSet presAssocID="{E9485687-33E5-43D6-8357-433EEC120FFE}" presName="spaceRect" presStyleCnt="0"/>
      <dgm:spPr/>
    </dgm:pt>
    <dgm:pt modelId="{59F32952-E2B9-46C7-887F-EC0BF7169273}" type="pres">
      <dgm:prSet presAssocID="{E9485687-33E5-43D6-8357-433EEC120FFE}" presName="parTx" presStyleLbl="revTx" presStyleIdx="2" presStyleCnt="5">
        <dgm:presLayoutVars>
          <dgm:chMax val="0"/>
          <dgm:chPref val="0"/>
        </dgm:presLayoutVars>
      </dgm:prSet>
      <dgm:spPr/>
    </dgm:pt>
    <dgm:pt modelId="{0E44745D-7DAB-4BE6-83A4-5946E67359C6}" type="pres">
      <dgm:prSet presAssocID="{E61BD029-FDC8-4B1A-850D-97BA002D306D}" presName="sibTrans" presStyleCnt="0"/>
      <dgm:spPr/>
    </dgm:pt>
    <dgm:pt modelId="{29029F35-534C-408F-A587-6B21117DD013}" type="pres">
      <dgm:prSet presAssocID="{BDFF93F0-8704-4A2F-9280-7DB0834D2D62}" presName="compNode" presStyleCnt="0"/>
      <dgm:spPr/>
    </dgm:pt>
    <dgm:pt modelId="{21C3D128-919D-4BB5-8D58-06D1BA342332}" type="pres">
      <dgm:prSet presAssocID="{BDFF93F0-8704-4A2F-9280-7DB0834D2D62}" presName="bgRect" presStyleLbl="bgShp" presStyleIdx="3" presStyleCnt="5"/>
      <dgm:spPr/>
    </dgm:pt>
    <dgm:pt modelId="{0D5DF7D1-888D-45C8-83E8-868D734C32E5}" type="pres">
      <dgm:prSet presAssocID="{BDFF93F0-8704-4A2F-9280-7DB0834D2D6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082BD8B1-5C24-4B9E-A6C7-D4B60D940225}" type="pres">
      <dgm:prSet presAssocID="{BDFF93F0-8704-4A2F-9280-7DB0834D2D62}" presName="spaceRect" presStyleCnt="0"/>
      <dgm:spPr/>
    </dgm:pt>
    <dgm:pt modelId="{B78149CE-ECB5-4179-8622-688130345C1E}" type="pres">
      <dgm:prSet presAssocID="{BDFF93F0-8704-4A2F-9280-7DB0834D2D62}" presName="parTx" presStyleLbl="revTx" presStyleIdx="3" presStyleCnt="5">
        <dgm:presLayoutVars>
          <dgm:chMax val="0"/>
          <dgm:chPref val="0"/>
        </dgm:presLayoutVars>
      </dgm:prSet>
      <dgm:spPr/>
    </dgm:pt>
    <dgm:pt modelId="{C686FE3F-4EEE-47DD-B3A7-84FC6C5A4E31}" type="pres">
      <dgm:prSet presAssocID="{6BB17ABB-C5EC-443B-8248-83604B56F2DC}" presName="sibTrans" presStyleCnt="0"/>
      <dgm:spPr/>
    </dgm:pt>
    <dgm:pt modelId="{1C435E1C-0237-4B2F-9265-28C0EE7950BA}" type="pres">
      <dgm:prSet presAssocID="{0E73E479-46E8-4833-8433-C59E7D5A55BF}" presName="compNode" presStyleCnt="0"/>
      <dgm:spPr/>
    </dgm:pt>
    <dgm:pt modelId="{1C8AB772-B862-4714-9D94-FEA8AFDD2C5D}" type="pres">
      <dgm:prSet presAssocID="{0E73E479-46E8-4833-8433-C59E7D5A55BF}" presName="bgRect" presStyleLbl="bgShp" presStyleIdx="4" presStyleCnt="5"/>
      <dgm:spPr/>
    </dgm:pt>
    <dgm:pt modelId="{3EF0C0D0-50A2-465E-9850-5BD0FF53ECF2}" type="pres">
      <dgm:prSet presAssocID="{0E73E479-46E8-4833-8433-C59E7D5A55BF}"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02C9A13E-9FB5-4014-99DB-BC4F7BD0752D}" type="pres">
      <dgm:prSet presAssocID="{0E73E479-46E8-4833-8433-C59E7D5A55BF}" presName="spaceRect" presStyleCnt="0"/>
      <dgm:spPr/>
    </dgm:pt>
    <dgm:pt modelId="{19A1442D-9B94-49C6-AE06-0EF9C5E6CA05}" type="pres">
      <dgm:prSet presAssocID="{0E73E479-46E8-4833-8433-C59E7D5A55BF}" presName="parTx" presStyleLbl="revTx" presStyleIdx="4" presStyleCnt="5">
        <dgm:presLayoutVars>
          <dgm:chMax val="0"/>
          <dgm:chPref val="0"/>
        </dgm:presLayoutVars>
      </dgm:prSet>
      <dgm:spPr/>
    </dgm:pt>
  </dgm:ptLst>
  <dgm:cxnLst>
    <dgm:cxn modelId="{E94C1334-9B3B-43A8-87BF-3F0E6CAD6224}" srcId="{DB116652-DAB3-49F0-A4B3-5BF827DC2A4D}" destId="{5F6B5F7D-833A-4EA9-A47C-6BE20B6FC30D}" srcOrd="1" destOrd="0" parTransId="{99C02836-21D1-452A-837A-7D8C67374795}" sibTransId="{AD7B30BE-B595-44EE-9D55-4C8B8E28683E}"/>
    <dgm:cxn modelId="{738DD663-B436-4AD3-A20F-016BCAFBE9E6}" type="presOf" srcId="{6F708804-7601-4E06-89F4-66E11349B0D6}" destId="{1889FE3B-2355-4396-B5BA-B0B5F051A097}" srcOrd="0" destOrd="0" presId="urn:microsoft.com/office/officeart/2018/2/layout/IconVerticalSolidList"/>
    <dgm:cxn modelId="{D5BB704C-EB5B-479F-B267-BD99A83CF0B3}" type="presOf" srcId="{DB116652-DAB3-49F0-A4B3-5BF827DC2A4D}" destId="{8794F4CF-F50C-4748-9BBF-2D80E3B0F0C0}" srcOrd="0" destOrd="0" presId="urn:microsoft.com/office/officeart/2018/2/layout/IconVerticalSolidList"/>
    <dgm:cxn modelId="{FCDD2B8B-2887-4F44-B1F3-71B37A1E034E}" srcId="{DB116652-DAB3-49F0-A4B3-5BF827DC2A4D}" destId="{BDFF93F0-8704-4A2F-9280-7DB0834D2D62}" srcOrd="3" destOrd="0" parTransId="{82B8CA1E-0B88-4695-B679-965F4CABB9D5}" sibTransId="{6BB17ABB-C5EC-443B-8248-83604B56F2DC}"/>
    <dgm:cxn modelId="{89CFB28E-6968-4368-98FF-42E8B64DA530}" srcId="{DB116652-DAB3-49F0-A4B3-5BF827DC2A4D}" destId="{6F708804-7601-4E06-89F4-66E11349B0D6}" srcOrd="0" destOrd="0" parTransId="{882D2F58-E89E-4D4B-A2CA-1B02659B5C71}" sibTransId="{99FF6C27-9DC2-452A-8EE1-AA34D432FAE9}"/>
    <dgm:cxn modelId="{4C4C7495-4FE6-409B-BCC6-BD83270A6548}" type="presOf" srcId="{BDFF93F0-8704-4A2F-9280-7DB0834D2D62}" destId="{B78149CE-ECB5-4179-8622-688130345C1E}" srcOrd="0" destOrd="0" presId="urn:microsoft.com/office/officeart/2018/2/layout/IconVerticalSolidList"/>
    <dgm:cxn modelId="{6A3A71C5-70CB-49EE-970B-52CD7B594A94}" type="presOf" srcId="{0E73E479-46E8-4833-8433-C59E7D5A55BF}" destId="{19A1442D-9B94-49C6-AE06-0EF9C5E6CA05}" srcOrd="0" destOrd="0" presId="urn:microsoft.com/office/officeart/2018/2/layout/IconVerticalSolidList"/>
    <dgm:cxn modelId="{C49C09D9-CF1B-4EFC-8D84-79202CC7E042}" type="presOf" srcId="{5F6B5F7D-833A-4EA9-A47C-6BE20B6FC30D}" destId="{A5DA9F57-AFF3-4CC7-B1C4-8278384ECEF9}" srcOrd="0" destOrd="0" presId="urn:microsoft.com/office/officeart/2018/2/layout/IconVerticalSolidList"/>
    <dgm:cxn modelId="{B6D55EE1-9C7D-4E8C-9DA3-B880AC6135A8}" srcId="{DB116652-DAB3-49F0-A4B3-5BF827DC2A4D}" destId="{E9485687-33E5-43D6-8357-433EEC120FFE}" srcOrd="2" destOrd="0" parTransId="{B71E62A2-24F7-4A33-9103-DCAC7CE5A5FC}" sibTransId="{E61BD029-FDC8-4B1A-850D-97BA002D306D}"/>
    <dgm:cxn modelId="{B778E8E3-4815-47F8-966E-3BE0CDB96E37}" type="presOf" srcId="{E9485687-33E5-43D6-8357-433EEC120FFE}" destId="{59F32952-E2B9-46C7-887F-EC0BF7169273}" srcOrd="0" destOrd="0" presId="urn:microsoft.com/office/officeart/2018/2/layout/IconVerticalSolidList"/>
    <dgm:cxn modelId="{C11AE2F9-63F7-4857-BD32-DAF8C4E1B84A}" srcId="{DB116652-DAB3-49F0-A4B3-5BF827DC2A4D}" destId="{0E73E479-46E8-4833-8433-C59E7D5A55BF}" srcOrd="4" destOrd="0" parTransId="{11126077-9ADB-467B-8DDA-E69CAB8EFFEC}" sibTransId="{C4026098-01F2-4FB3-8FED-031199A8627D}"/>
    <dgm:cxn modelId="{A346E507-5F0A-4E09-BCB9-9F67C88A1732}" type="presParOf" srcId="{8794F4CF-F50C-4748-9BBF-2D80E3B0F0C0}" destId="{1D700B18-F48F-410A-AEF4-128F79CAE3EE}" srcOrd="0" destOrd="0" presId="urn:microsoft.com/office/officeart/2018/2/layout/IconVerticalSolidList"/>
    <dgm:cxn modelId="{F77EB582-DFFE-4BB0-9853-7B57466A279C}" type="presParOf" srcId="{1D700B18-F48F-410A-AEF4-128F79CAE3EE}" destId="{DE172995-D725-4D07-87C3-D43D6821A877}" srcOrd="0" destOrd="0" presId="urn:microsoft.com/office/officeart/2018/2/layout/IconVerticalSolidList"/>
    <dgm:cxn modelId="{89A40176-FD63-41DA-8209-C12151B91352}" type="presParOf" srcId="{1D700B18-F48F-410A-AEF4-128F79CAE3EE}" destId="{66909442-22D5-40A8-AB13-6127EC85F63A}" srcOrd="1" destOrd="0" presId="urn:microsoft.com/office/officeart/2018/2/layout/IconVerticalSolidList"/>
    <dgm:cxn modelId="{DDC7BFAF-BF46-401D-B608-58A620ED9661}" type="presParOf" srcId="{1D700B18-F48F-410A-AEF4-128F79CAE3EE}" destId="{9B420B17-63AB-47CC-9F93-ECEE4D85C6D0}" srcOrd="2" destOrd="0" presId="urn:microsoft.com/office/officeart/2018/2/layout/IconVerticalSolidList"/>
    <dgm:cxn modelId="{41F5A7F0-1A06-4253-9F06-88C1D43F08D0}" type="presParOf" srcId="{1D700B18-F48F-410A-AEF4-128F79CAE3EE}" destId="{1889FE3B-2355-4396-B5BA-B0B5F051A097}" srcOrd="3" destOrd="0" presId="urn:microsoft.com/office/officeart/2018/2/layout/IconVerticalSolidList"/>
    <dgm:cxn modelId="{19EA9C1F-9E32-42F8-84A0-7201CC76FD74}" type="presParOf" srcId="{8794F4CF-F50C-4748-9BBF-2D80E3B0F0C0}" destId="{032A5FDC-D7C5-42A5-930D-6D6E53EA514D}" srcOrd="1" destOrd="0" presId="urn:microsoft.com/office/officeart/2018/2/layout/IconVerticalSolidList"/>
    <dgm:cxn modelId="{0FEB2C1B-D577-47C0-B0AA-9B902EE2C655}" type="presParOf" srcId="{8794F4CF-F50C-4748-9BBF-2D80E3B0F0C0}" destId="{64427702-3A40-481C-882B-4E1857A37210}" srcOrd="2" destOrd="0" presId="urn:microsoft.com/office/officeart/2018/2/layout/IconVerticalSolidList"/>
    <dgm:cxn modelId="{7F3F47B1-097A-4DCA-BDDC-C8D632392D6D}" type="presParOf" srcId="{64427702-3A40-481C-882B-4E1857A37210}" destId="{3F521085-E142-4F26-BA59-E6CCA3DA9E6C}" srcOrd="0" destOrd="0" presId="urn:microsoft.com/office/officeart/2018/2/layout/IconVerticalSolidList"/>
    <dgm:cxn modelId="{AE452E41-B902-439D-895B-68B192827AD3}" type="presParOf" srcId="{64427702-3A40-481C-882B-4E1857A37210}" destId="{E0FC6F7C-5711-4D79-901F-252046804144}" srcOrd="1" destOrd="0" presId="urn:microsoft.com/office/officeart/2018/2/layout/IconVerticalSolidList"/>
    <dgm:cxn modelId="{5D3CAB36-D1B9-4BA7-B329-36602FBF241F}" type="presParOf" srcId="{64427702-3A40-481C-882B-4E1857A37210}" destId="{C2079F7E-B6E1-4396-8B73-04183AC90EA9}" srcOrd="2" destOrd="0" presId="urn:microsoft.com/office/officeart/2018/2/layout/IconVerticalSolidList"/>
    <dgm:cxn modelId="{8271EDE5-BB72-49BE-9225-A86CF684662B}" type="presParOf" srcId="{64427702-3A40-481C-882B-4E1857A37210}" destId="{A5DA9F57-AFF3-4CC7-B1C4-8278384ECEF9}" srcOrd="3" destOrd="0" presId="urn:microsoft.com/office/officeart/2018/2/layout/IconVerticalSolidList"/>
    <dgm:cxn modelId="{EB868286-5E36-4424-8CFA-E095F776DA1F}" type="presParOf" srcId="{8794F4CF-F50C-4748-9BBF-2D80E3B0F0C0}" destId="{39DA0D01-0C35-4085-A08A-1112915C1157}" srcOrd="3" destOrd="0" presId="urn:microsoft.com/office/officeart/2018/2/layout/IconVerticalSolidList"/>
    <dgm:cxn modelId="{153CF79D-9B46-4EE2-A8FA-EEE909DF3C22}" type="presParOf" srcId="{8794F4CF-F50C-4748-9BBF-2D80E3B0F0C0}" destId="{96C6D07D-1C74-4534-B695-55E69AA6C55B}" srcOrd="4" destOrd="0" presId="urn:microsoft.com/office/officeart/2018/2/layout/IconVerticalSolidList"/>
    <dgm:cxn modelId="{6E6FFE44-8738-4BD5-BA11-CDACC7F7CF64}" type="presParOf" srcId="{96C6D07D-1C74-4534-B695-55E69AA6C55B}" destId="{F99F7F42-6244-4707-8148-F13E6D95DBB0}" srcOrd="0" destOrd="0" presId="urn:microsoft.com/office/officeart/2018/2/layout/IconVerticalSolidList"/>
    <dgm:cxn modelId="{2967A020-F700-4A0A-85DB-6AC7BBCAD86C}" type="presParOf" srcId="{96C6D07D-1C74-4534-B695-55E69AA6C55B}" destId="{51F130EE-CD29-4225-9450-E796BD46D730}" srcOrd="1" destOrd="0" presId="urn:microsoft.com/office/officeart/2018/2/layout/IconVerticalSolidList"/>
    <dgm:cxn modelId="{127F65E2-F0F0-4840-8AAA-AE193202AF15}" type="presParOf" srcId="{96C6D07D-1C74-4534-B695-55E69AA6C55B}" destId="{844B0BC9-6B2E-429B-9341-CC73A7D31EA1}" srcOrd="2" destOrd="0" presId="urn:microsoft.com/office/officeart/2018/2/layout/IconVerticalSolidList"/>
    <dgm:cxn modelId="{9312A2C8-6E9A-4E65-95FA-912DF19B6E82}" type="presParOf" srcId="{96C6D07D-1C74-4534-B695-55E69AA6C55B}" destId="{59F32952-E2B9-46C7-887F-EC0BF7169273}" srcOrd="3" destOrd="0" presId="urn:microsoft.com/office/officeart/2018/2/layout/IconVerticalSolidList"/>
    <dgm:cxn modelId="{6DC7DD27-7E62-4930-AFB1-8D9F27D21C24}" type="presParOf" srcId="{8794F4CF-F50C-4748-9BBF-2D80E3B0F0C0}" destId="{0E44745D-7DAB-4BE6-83A4-5946E67359C6}" srcOrd="5" destOrd="0" presId="urn:microsoft.com/office/officeart/2018/2/layout/IconVerticalSolidList"/>
    <dgm:cxn modelId="{F1FC9A2A-ADE2-4A2E-ADBF-17F2FB1C0BE4}" type="presParOf" srcId="{8794F4CF-F50C-4748-9BBF-2D80E3B0F0C0}" destId="{29029F35-534C-408F-A587-6B21117DD013}" srcOrd="6" destOrd="0" presId="urn:microsoft.com/office/officeart/2018/2/layout/IconVerticalSolidList"/>
    <dgm:cxn modelId="{7ABC8C82-907E-4F21-AD8B-D45C9F31C17F}" type="presParOf" srcId="{29029F35-534C-408F-A587-6B21117DD013}" destId="{21C3D128-919D-4BB5-8D58-06D1BA342332}" srcOrd="0" destOrd="0" presId="urn:microsoft.com/office/officeart/2018/2/layout/IconVerticalSolidList"/>
    <dgm:cxn modelId="{7B8DDF9F-3496-49A5-8EC9-D716EA5874BE}" type="presParOf" srcId="{29029F35-534C-408F-A587-6B21117DD013}" destId="{0D5DF7D1-888D-45C8-83E8-868D734C32E5}" srcOrd="1" destOrd="0" presId="urn:microsoft.com/office/officeart/2018/2/layout/IconVerticalSolidList"/>
    <dgm:cxn modelId="{32E89112-1B27-4891-9845-2373446B3081}" type="presParOf" srcId="{29029F35-534C-408F-A587-6B21117DD013}" destId="{082BD8B1-5C24-4B9E-A6C7-D4B60D940225}" srcOrd="2" destOrd="0" presId="urn:microsoft.com/office/officeart/2018/2/layout/IconVerticalSolidList"/>
    <dgm:cxn modelId="{8021E038-74AF-4332-B8D3-382ED44AFFF2}" type="presParOf" srcId="{29029F35-534C-408F-A587-6B21117DD013}" destId="{B78149CE-ECB5-4179-8622-688130345C1E}" srcOrd="3" destOrd="0" presId="urn:microsoft.com/office/officeart/2018/2/layout/IconVerticalSolidList"/>
    <dgm:cxn modelId="{DF61B9A2-33DF-4BF2-A356-6E1AC79494D0}" type="presParOf" srcId="{8794F4CF-F50C-4748-9BBF-2D80E3B0F0C0}" destId="{C686FE3F-4EEE-47DD-B3A7-84FC6C5A4E31}" srcOrd="7" destOrd="0" presId="urn:microsoft.com/office/officeart/2018/2/layout/IconVerticalSolidList"/>
    <dgm:cxn modelId="{2B57648E-3196-4BEA-A154-14A0FF0B9B0F}" type="presParOf" srcId="{8794F4CF-F50C-4748-9BBF-2D80E3B0F0C0}" destId="{1C435E1C-0237-4B2F-9265-28C0EE7950BA}" srcOrd="8" destOrd="0" presId="urn:microsoft.com/office/officeart/2018/2/layout/IconVerticalSolidList"/>
    <dgm:cxn modelId="{43DE655F-57A1-4F05-9A28-5809671484AA}" type="presParOf" srcId="{1C435E1C-0237-4B2F-9265-28C0EE7950BA}" destId="{1C8AB772-B862-4714-9D94-FEA8AFDD2C5D}" srcOrd="0" destOrd="0" presId="urn:microsoft.com/office/officeart/2018/2/layout/IconVerticalSolidList"/>
    <dgm:cxn modelId="{FFDC495B-FC82-4151-BBF7-C74C4361BD1F}" type="presParOf" srcId="{1C435E1C-0237-4B2F-9265-28C0EE7950BA}" destId="{3EF0C0D0-50A2-465E-9850-5BD0FF53ECF2}" srcOrd="1" destOrd="0" presId="urn:microsoft.com/office/officeart/2018/2/layout/IconVerticalSolidList"/>
    <dgm:cxn modelId="{FCA7B3B9-8D1D-426B-BACC-66D389565021}" type="presParOf" srcId="{1C435E1C-0237-4B2F-9265-28C0EE7950BA}" destId="{02C9A13E-9FB5-4014-99DB-BC4F7BD0752D}" srcOrd="2" destOrd="0" presId="urn:microsoft.com/office/officeart/2018/2/layout/IconVerticalSolidList"/>
    <dgm:cxn modelId="{7F309F0F-3C17-4034-9193-4021F8A94AD0}" type="presParOf" srcId="{1C435E1C-0237-4B2F-9265-28C0EE7950BA}" destId="{19A1442D-9B94-49C6-AE06-0EF9C5E6CA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8F80742-5C51-4457-9DDC-5E05EBA54C6F}" type="doc">
      <dgm:prSet loTypeId="urn:microsoft.com/office/officeart/2008/layout/LinedList" loCatId="list" qsTypeId="urn:microsoft.com/office/officeart/2005/8/quickstyle/simple4" qsCatId="simple" csTypeId="urn:microsoft.com/office/officeart/2005/8/colors/accent3_2" csCatId="accent3"/>
      <dgm:spPr/>
      <dgm:t>
        <a:bodyPr/>
        <a:lstStyle/>
        <a:p>
          <a:endParaRPr lang="en-US"/>
        </a:p>
      </dgm:t>
    </dgm:pt>
    <dgm:pt modelId="{1C3EF9F9-9AF3-467D-9D15-D31342294787}">
      <dgm:prSet/>
      <dgm:spPr/>
      <dgm:t>
        <a:bodyPr/>
        <a:lstStyle/>
        <a:p>
          <a:r>
            <a:rPr lang="en-GB"/>
            <a:t>You will need to complete the following to prepare for next weeks lecture: </a:t>
          </a:r>
          <a:endParaRPr lang="en-US"/>
        </a:p>
      </dgm:t>
    </dgm:pt>
    <dgm:pt modelId="{D435F142-F7FC-48A4-8534-E706B5F6AC97}" type="parTrans" cxnId="{875440A7-045D-4B2A-B252-AB050825F6E2}">
      <dgm:prSet/>
      <dgm:spPr/>
      <dgm:t>
        <a:bodyPr/>
        <a:lstStyle/>
        <a:p>
          <a:endParaRPr lang="en-US"/>
        </a:p>
      </dgm:t>
    </dgm:pt>
    <dgm:pt modelId="{290393CA-9A97-4DFF-8907-2A51D5368E00}" type="sibTrans" cxnId="{875440A7-045D-4B2A-B252-AB050825F6E2}">
      <dgm:prSet/>
      <dgm:spPr/>
      <dgm:t>
        <a:bodyPr/>
        <a:lstStyle/>
        <a:p>
          <a:endParaRPr lang="en-US"/>
        </a:p>
      </dgm:t>
    </dgm:pt>
    <dgm:pt modelId="{FDBC79D3-AA7E-4BEC-AF9F-03D8BB037314}">
      <dgm:prSet/>
      <dgm:spPr/>
      <dgm:t>
        <a:bodyPr/>
        <a:lstStyle/>
        <a:p>
          <a:r>
            <a:rPr lang="en-GB" b="1"/>
            <a:t>Finding Information</a:t>
          </a:r>
          <a:endParaRPr lang="en-US"/>
        </a:p>
      </dgm:t>
    </dgm:pt>
    <dgm:pt modelId="{498AB9DF-4D0B-4F1F-9C04-B4B38BB91E7E}" type="parTrans" cxnId="{9D4C4254-9A20-425C-86B8-FF11E0ADD3B8}">
      <dgm:prSet/>
      <dgm:spPr/>
      <dgm:t>
        <a:bodyPr/>
        <a:lstStyle/>
        <a:p>
          <a:endParaRPr lang="en-US"/>
        </a:p>
      </dgm:t>
    </dgm:pt>
    <dgm:pt modelId="{90428F21-2156-484B-B57E-108A94CD98FA}" type="sibTrans" cxnId="{9D4C4254-9A20-425C-86B8-FF11E0ADD3B8}">
      <dgm:prSet/>
      <dgm:spPr/>
      <dgm:t>
        <a:bodyPr/>
        <a:lstStyle/>
        <a:p>
          <a:endParaRPr lang="en-US"/>
        </a:p>
      </dgm:t>
    </dgm:pt>
    <dgm:pt modelId="{B4B6AD06-41EC-4C72-AC91-771C40E3D096}">
      <dgm:prSet/>
      <dgm:spPr/>
      <dgm:t>
        <a:bodyPr/>
        <a:lstStyle/>
        <a:p>
          <a:r>
            <a:rPr lang="en-GB"/>
            <a:t>Unit 1: Identifying Information </a:t>
          </a:r>
          <a:endParaRPr lang="en-US"/>
        </a:p>
      </dgm:t>
    </dgm:pt>
    <dgm:pt modelId="{62468DA6-BD22-4A13-939C-A26E0DC7BC5E}" type="parTrans" cxnId="{B1A15DEE-445E-4445-9686-38C3180FA9F0}">
      <dgm:prSet/>
      <dgm:spPr/>
      <dgm:t>
        <a:bodyPr/>
        <a:lstStyle/>
        <a:p>
          <a:endParaRPr lang="en-US"/>
        </a:p>
      </dgm:t>
    </dgm:pt>
    <dgm:pt modelId="{86B07368-A945-40EA-A988-3FC2771B3701}" type="sibTrans" cxnId="{B1A15DEE-445E-4445-9686-38C3180FA9F0}">
      <dgm:prSet/>
      <dgm:spPr/>
      <dgm:t>
        <a:bodyPr/>
        <a:lstStyle/>
        <a:p>
          <a:endParaRPr lang="en-US"/>
        </a:p>
      </dgm:t>
    </dgm:pt>
    <dgm:pt modelId="{F31BA6E3-7B3B-4950-BF80-2B3D2EDD121D}">
      <dgm:prSet/>
      <dgm:spPr/>
      <dgm:t>
        <a:bodyPr/>
        <a:lstStyle/>
        <a:p>
          <a:r>
            <a:rPr lang="en-GB"/>
            <a:t>Unit 2: Searching for Information</a:t>
          </a:r>
          <a:endParaRPr lang="en-US"/>
        </a:p>
      </dgm:t>
    </dgm:pt>
    <dgm:pt modelId="{19490F19-8BE1-428C-B58C-08D0D87ABEF0}" type="parTrans" cxnId="{EE15D3F1-ABA1-4FE3-8690-D068FCE1D422}">
      <dgm:prSet/>
      <dgm:spPr/>
      <dgm:t>
        <a:bodyPr/>
        <a:lstStyle/>
        <a:p>
          <a:endParaRPr lang="en-US"/>
        </a:p>
      </dgm:t>
    </dgm:pt>
    <dgm:pt modelId="{04048E66-22C7-4F2C-9E05-140934C2EA75}" type="sibTrans" cxnId="{EE15D3F1-ABA1-4FE3-8690-D068FCE1D422}">
      <dgm:prSet/>
      <dgm:spPr/>
      <dgm:t>
        <a:bodyPr/>
        <a:lstStyle/>
        <a:p>
          <a:endParaRPr lang="en-US"/>
        </a:p>
      </dgm:t>
    </dgm:pt>
    <dgm:pt modelId="{65D6F911-4B32-407E-9B4B-26416C51F920}">
      <dgm:prSet/>
      <dgm:spPr/>
      <dgm:t>
        <a:bodyPr/>
        <a:lstStyle/>
        <a:p>
          <a:r>
            <a:rPr lang="en-GB"/>
            <a:t>Unit 3: Advance Searching </a:t>
          </a:r>
          <a:endParaRPr lang="en-US"/>
        </a:p>
      </dgm:t>
    </dgm:pt>
    <dgm:pt modelId="{DE13F808-C567-4C13-AB41-34D9840EE05B}" type="parTrans" cxnId="{E2761F63-2F29-4C33-8BB3-24E72EDC3429}">
      <dgm:prSet/>
      <dgm:spPr/>
      <dgm:t>
        <a:bodyPr/>
        <a:lstStyle/>
        <a:p>
          <a:endParaRPr lang="en-US"/>
        </a:p>
      </dgm:t>
    </dgm:pt>
    <dgm:pt modelId="{2C61E497-6BCE-4BB8-A30D-2D93700CFDAE}" type="sibTrans" cxnId="{E2761F63-2F29-4C33-8BB3-24E72EDC3429}">
      <dgm:prSet/>
      <dgm:spPr/>
      <dgm:t>
        <a:bodyPr/>
        <a:lstStyle/>
        <a:p>
          <a:endParaRPr lang="en-US"/>
        </a:p>
      </dgm:t>
    </dgm:pt>
    <dgm:pt modelId="{6C809D17-E5E7-4F48-A0D7-1083FFE8E1D9}">
      <dgm:prSet/>
      <dgm:spPr/>
      <dgm:t>
        <a:bodyPr/>
        <a:lstStyle/>
        <a:p>
          <a:r>
            <a:rPr lang="en-GB" dirty="0"/>
            <a:t>(Approx 1.5 hours)</a:t>
          </a:r>
          <a:endParaRPr lang="en-US" dirty="0"/>
        </a:p>
      </dgm:t>
    </dgm:pt>
    <dgm:pt modelId="{A2E3D06B-820B-445A-8C0F-AC0D31791202}" type="parTrans" cxnId="{FE9B6825-DD1F-4015-BCD7-18E4B7E85893}">
      <dgm:prSet/>
      <dgm:spPr/>
      <dgm:t>
        <a:bodyPr/>
        <a:lstStyle/>
        <a:p>
          <a:endParaRPr lang="en-US"/>
        </a:p>
      </dgm:t>
    </dgm:pt>
    <dgm:pt modelId="{53F49FF3-71C4-43BA-A5E7-857CE2171FA8}" type="sibTrans" cxnId="{FE9B6825-DD1F-4015-BCD7-18E4B7E85893}">
      <dgm:prSet/>
      <dgm:spPr/>
      <dgm:t>
        <a:bodyPr/>
        <a:lstStyle/>
        <a:p>
          <a:endParaRPr lang="en-US"/>
        </a:p>
      </dgm:t>
    </dgm:pt>
    <dgm:pt modelId="{F1867D21-751F-4498-89E6-7FE28E050D60}">
      <dgm:prSet/>
      <dgm:spPr/>
      <dgm:t>
        <a:bodyPr/>
        <a:lstStyle/>
        <a:p>
          <a:r>
            <a:rPr lang="en-GB"/>
            <a:t>Think about voting for your course rep</a:t>
          </a:r>
          <a:endParaRPr lang="en-US"/>
        </a:p>
      </dgm:t>
    </dgm:pt>
    <dgm:pt modelId="{4469C7E6-EF07-45F2-9270-7112DA3FE1A7}" type="parTrans" cxnId="{5FA82C8B-4210-4F87-9D4D-66E35EAA3AB6}">
      <dgm:prSet/>
      <dgm:spPr/>
      <dgm:t>
        <a:bodyPr/>
        <a:lstStyle/>
        <a:p>
          <a:endParaRPr lang="en-US"/>
        </a:p>
      </dgm:t>
    </dgm:pt>
    <dgm:pt modelId="{125BFB8A-9C03-48C3-9A5D-2D08DAE8BC37}" type="sibTrans" cxnId="{5FA82C8B-4210-4F87-9D4D-66E35EAA3AB6}">
      <dgm:prSet/>
      <dgm:spPr/>
      <dgm:t>
        <a:bodyPr/>
        <a:lstStyle/>
        <a:p>
          <a:endParaRPr lang="en-US"/>
        </a:p>
      </dgm:t>
    </dgm:pt>
    <dgm:pt modelId="{81812A3F-9DA6-49DA-9F80-0689018AE5C9}" type="pres">
      <dgm:prSet presAssocID="{68F80742-5C51-4457-9DDC-5E05EBA54C6F}" presName="vert0" presStyleCnt="0">
        <dgm:presLayoutVars>
          <dgm:dir/>
          <dgm:animOne val="branch"/>
          <dgm:animLvl val="lvl"/>
        </dgm:presLayoutVars>
      </dgm:prSet>
      <dgm:spPr/>
    </dgm:pt>
    <dgm:pt modelId="{184B54F6-3F8C-4B26-A576-48F4C2525538}" type="pres">
      <dgm:prSet presAssocID="{1C3EF9F9-9AF3-467D-9D15-D31342294787}" presName="thickLine" presStyleLbl="alignNode1" presStyleIdx="0" presStyleCnt="7"/>
      <dgm:spPr/>
    </dgm:pt>
    <dgm:pt modelId="{630438AF-B923-4DD1-822B-50E7347772A4}" type="pres">
      <dgm:prSet presAssocID="{1C3EF9F9-9AF3-467D-9D15-D31342294787}" presName="horz1" presStyleCnt="0"/>
      <dgm:spPr/>
    </dgm:pt>
    <dgm:pt modelId="{4269C985-F127-431B-BF53-EFE20CE0692F}" type="pres">
      <dgm:prSet presAssocID="{1C3EF9F9-9AF3-467D-9D15-D31342294787}" presName="tx1" presStyleLbl="revTx" presStyleIdx="0" presStyleCnt="7"/>
      <dgm:spPr/>
    </dgm:pt>
    <dgm:pt modelId="{37EF981A-CC07-4EC2-84D9-9417EB9154C3}" type="pres">
      <dgm:prSet presAssocID="{1C3EF9F9-9AF3-467D-9D15-D31342294787}" presName="vert1" presStyleCnt="0"/>
      <dgm:spPr/>
    </dgm:pt>
    <dgm:pt modelId="{81B3BC86-5FDD-4FCA-B5E0-ED8A50852B7A}" type="pres">
      <dgm:prSet presAssocID="{FDBC79D3-AA7E-4BEC-AF9F-03D8BB037314}" presName="thickLine" presStyleLbl="alignNode1" presStyleIdx="1" presStyleCnt="7"/>
      <dgm:spPr/>
    </dgm:pt>
    <dgm:pt modelId="{E8B9E43D-4FB3-4FF3-AA8A-31335ED2BC4D}" type="pres">
      <dgm:prSet presAssocID="{FDBC79D3-AA7E-4BEC-AF9F-03D8BB037314}" presName="horz1" presStyleCnt="0"/>
      <dgm:spPr/>
    </dgm:pt>
    <dgm:pt modelId="{36EFC570-0270-42E7-8B59-1B76D3FA9F27}" type="pres">
      <dgm:prSet presAssocID="{FDBC79D3-AA7E-4BEC-AF9F-03D8BB037314}" presName="tx1" presStyleLbl="revTx" presStyleIdx="1" presStyleCnt="7"/>
      <dgm:spPr/>
    </dgm:pt>
    <dgm:pt modelId="{077F9111-AB0F-4DAD-A2FC-A1252AD60CA8}" type="pres">
      <dgm:prSet presAssocID="{FDBC79D3-AA7E-4BEC-AF9F-03D8BB037314}" presName="vert1" presStyleCnt="0"/>
      <dgm:spPr/>
    </dgm:pt>
    <dgm:pt modelId="{C0AF8482-4ED8-43FD-B663-30A2048F427E}" type="pres">
      <dgm:prSet presAssocID="{B4B6AD06-41EC-4C72-AC91-771C40E3D096}" presName="thickLine" presStyleLbl="alignNode1" presStyleIdx="2" presStyleCnt="7"/>
      <dgm:spPr/>
    </dgm:pt>
    <dgm:pt modelId="{7B44ACBA-2429-404A-ACA9-B376B128CB16}" type="pres">
      <dgm:prSet presAssocID="{B4B6AD06-41EC-4C72-AC91-771C40E3D096}" presName="horz1" presStyleCnt="0"/>
      <dgm:spPr/>
    </dgm:pt>
    <dgm:pt modelId="{D83A1597-5981-4707-B429-35F7828D6541}" type="pres">
      <dgm:prSet presAssocID="{B4B6AD06-41EC-4C72-AC91-771C40E3D096}" presName="tx1" presStyleLbl="revTx" presStyleIdx="2" presStyleCnt="7"/>
      <dgm:spPr/>
    </dgm:pt>
    <dgm:pt modelId="{9C7F6AAE-192A-407F-9CF5-F28CA60DE934}" type="pres">
      <dgm:prSet presAssocID="{B4B6AD06-41EC-4C72-AC91-771C40E3D096}" presName="vert1" presStyleCnt="0"/>
      <dgm:spPr/>
    </dgm:pt>
    <dgm:pt modelId="{E33D3D53-B792-4323-B6E9-F54A7BD36D17}" type="pres">
      <dgm:prSet presAssocID="{F31BA6E3-7B3B-4950-BF80-2B3D2EDD121D}" presName="thickLine" presStyleLbl="alignNode1" presStyleIdx="3" presStyleCnt="7"/>
      <dgm:spPr/>
    </dgm:pt>
    <dgm:pt modelId="{5FD53051-A568-4A55-80AC-349BC19DCA4A}" type="pres">
      <dgm:prSet presAssocID="{F31BA6E3-7B3B-4950-BF80-2B3D2EDD121D}" presName="horz1" presStyleCnt="0"/>
      <dgm:spPr/>
    </dgm:pt>
    <dgm:pt modelId="{D80B7508-F055-466D-849A-8F82EDB85DF7}" type="pres">
      <dgm:prSet presAssocID="{F31BA6E3-7B3B-4950-BF80-2B3D2EDD121D}" presName="tx1" presStyleLbl="revTx" presStyleIdx="3" presStyleCnt="7"/>
      <dgm:spPr/>
    </dgm:pt>
    <dgm:pt modelId="{13452FFB-9F37-4386-85CD-AE3FD362A1C5}" type="pres">
      <dgm:prSet presAssocID="{F31BA6E3-7B3B-4950-BF80-2B3D2EDD121D}" presName="vert1" presStyleCnt="0"/>
      <dgm:spPr/>
    </dgm:pt>
    <dgm:pt modelId="{09435D48-7BDB-4BCC-BC49-3A020FBFC07B}" type="pres">
      <dgm:prSet presAssocID="{65D6F911-4B32-407E-9B4B-26416C51F920}" presName="thickLine" presStyleLbl="alignNode1" presStyleIdx="4" presStyleCnt="7"/>
      <dgm:spPr/>
    </dgm:pt>
    <dgm:pt modelId="{FD3044F8-7E8D-4B6D-BE79-4C0848A91C5A}" type="pres">
      <dgm:prSet presAssocID="{65D6F911-4B32-407E-9B4B-26416C51F920}" presName="horz1" presStyleCnt="0"/>
      <dgm:spPr/>
    </dgm:pt>
    <dgm:pt modelId="{11353F18-F75E-45E4-B350-AA48E81496A1}" type="pres">
      <dgm:prSet presAssocID="{65D6F911-4B32-407E-9B4B-26416C51F920}" presName="tx1" presStyleLbl="revTx" presStyleIdx="4" presStyleCnt="7"/>
      <dgm:spPr/>
    </dgm:pt>
    <dgm:pt modelId="{76A11D19-DFA4-4968-A468-CE9B60A72EC2}" type="pres">
      <dgm:prSet presAssocID="{65D6F911-4B32-407E-9B4B-26416C51F920}" presName="vert1" presStyleCnt="0"/>
      <dgm:spPr/>
    </dgm:pt>
    <dgm:pt modelId="{E0F02ED7-2E36-42BB-8528-684F60DCF9EE}" type="pres">
      <dgm:prSet presAssocID="{6C809D17-E5E7-4F48-A0D7-1083FFE8E1D9}" presName="thickLine" presStyleLbl="alignNode1" presStyleIdx="5" presStyleCnt="7"/>
      <dgm:spPr/>
    </dgm:pt>
    <dgm:pt modelId="{28C8335B-8C33-4391-8D0F-7983E30C77F9}" type="pres">
      <dgm:prSet presAssocID="{6C809D17-E5E7-4F48-A0D7-1083FFE8E1D9}" presName="horz1" presStyleCnt="0"/>
      <dgm:spPr/>
    </dgm:pt>
    <dgm:pt modelId="{FF4B34DD-EAB9-41DE-9A4A-865C7D8835FF}" type="pres">
      <dgm:prSet presAssocID="{6C809D17-E5E7-4F48-A0D7-1083FFE8E1D9}" presName="tx1" presStyleLbl="revTx" presStyleIdx="5" presStyleCnt="7"/>
      <dgm:spPr/>
    </dgm:pt>
    <dgm:pt modelId="{EEB7F7C4-3524-436B-A84B-A3273AA07D19}" type="pres">
      <dgm:prSet presAssocID="{6C809D17-E5E7-4F48-A0D7-1083FFE8E1D9}" presName="vert1" presStyleCnt="0"/>
      <dgm:spPr/>
    </dgm:pt>
    <dgm:pt modelId="{73B21D07-1477-46F5-8F36-AB1AA78F47FE}" type="pres">
      <dgm:prSet presAssocID="{F1867D21-751F-4498-89E6-7FE28E050D60}" presName="thickLine" presStyleLbl="alignNode1" presStyleIdx="6" presStyleCnt="7"/>
      <dgm:spPr/>
    </dgm:pt>
    <dgm:pt modelId="{AFE56A4D-727F-4C70-9F2E-CFE2C97E5FF1}" type="pres">
      <dgm:prSet presAssocID="{F1867D21-751F-4498-89E6-7FE28E050D60}" presName="horz1" presStyleCnt="0"/>
      <dgm:spPr/>
    </dgm:pt>
    <dgm:pt modelId="{D2EDBA0B-0484-42DC-91AC-CE8289E65A70}" type="pres">
      <dgm:prSet presAssocID="{F1867D21-751F-4498-89E6-7FE28E050D60}" presName="tx1" presStyleLbl="revTx" presStyleIdx="6" presStyleCnt="7"/>
      <dgm:spPr/>
    </dgm:pt>
    <dgm:pt modelId="{B1EAFA94-1CB4-4011-93CC-B4887F6BB0B3}" type="pres">
      <dgm:prSet presAssocID="{F1867D21-751F-4498-89E6-7FE28E050D60}" presName="vert1" presStyleCnt="0"/>
      <dgm:spPr/>
    </dgm:pt>
  </dgm:ptLst>
  <dgm:cxnLst>
    <dgm:cxn modelId="{A2F99C19-C702-4FDB-BA78-75B179136DFD}" type="presOf" srcId="{FDBC79D3-AA7E-4BEC-AF9F-03D8BB037314}" destId="{36EFC570-0270-42E7-8B59-1B76D3FA9F27}" srcOrd="0" destOrd="0" presId="urn:microsoft.com/office/officeart/2008/layout/LinedList"/>
    <dgm:cxn modelId="{FE9B6825-DD1F-4015-BCD7-18E4B7E85893}" srcId="{68F80742-5C51-4457-9DDC-5E05EBA54C6F}" destId="{6C809D17-E5E7-4F48-A0D7-1083FFE8E1D9}" srcOrd="5" destOrd="0" parTransId="{A2E3D06B-820B-445A-8C0F-AC0D31791202}" sibTransId="{53F49FF3-71C4-43BA-A5E7-857CE2171FA8}"/>
    <dgm:cxn modelId="{E2761F63-2F29-4C33-8BB3-24E72EDC3429}" srcId="{68F80742-5C51-4457-9DDC-5E05EBA54C6F}" destId="{65D6F911-4B32-407E-9B4B-26416C51F920}" srcOrd="4" destOrd="0" parTransId="{DE13F808-C567-4C13-AB41-34D9840EE05B}" sibTransId="{2C61E497-6BCE-4BB8-A30D-2D93700CFDAE}"/>
    <dgm:cxn modelId="{CCB7616D-31F0-47FF-A9EF-791F6F3F45D7}" type="presOf" srcId="{F31BA6E3-7B3B-4950-BF80-2B3D2EDD121D}" destId="{D80B7508-F055-466D-849A-8F82EDB85DF7}" srcOrd="0" destOrd="0" presId="urn:microsoft.com/office/officeart/2008/layout/LinedList"/>
    <dgm:cxn modelId="{8733E24E-0CEF-4104-8F37-807337BF46C4}" type="presOf" srcId="{1C3EF9F9-9AF3-467D-9D15-D31342294787}" destId="{4269C985-F127-431B-BF53-EFE20CE0692F}" srcOrd="0" destOrd="0" presId="urn:microsoft.com/office/officeart/2008/layout/LinedList"/>
    <dgm:cxn modelId="{9D4C4254-9A20-425C-86B8-FF11E0ADD3B8}" srcId="{68F80742-5C51-4457-9DDC-5E05EBA54C6F}" destId="{FDBC79D3-AA7E-4BEC-AF9F-03D8BB037314}" srcOrd="1" destOrd="0" parTransId="{498AB9DF-4D0B-4F1F-9C04-B4B38BB91E7E}" sibTransId="{90428F21-2156-484B-B57E-108A94CD98FA}"/>
    <dgm:cxn modelId="{5FA82C8B-4210-4F87-9D4D-66E35EAA3AB6}" srcId="{68F80742-5C51-4457-9DDC-5E05EBA54C6F}" destId="{F1867D21-751F-4498-89E6-7FE28E050D60}" srcOrd="6" destOrd="0" parTransId="{4469C7E6-EF07-45F2-9270-7112DA3FE1A7}" sibTransId="{125BFB8A-9C03-48C3-9A5D-2D08DAE8BC37}"/>
    <dgm:cxn modelId="{875440A7-045D-4B2A-B252-AB050825F6E2}" srcId="{68F80742-5C51-4457-9DDC-5E05EBA54C6F}" destId="{1C3EF9F9-9AF3-467D-9D15-D31342294787}" srcOrd="0" destOrd="0" parTransId="{D435F142-F7FC-48A4-8534-E706B5F6AC97}" sibTransId="{290393CA-9A97-4DFF-8907-2A51D5368E00}"/>
    <dgm:cxn modelId="{0130CEC4-2061-4114-B1FD-2DE378CFE610}" type="presOf" srcId="{6C809D17-E5E7-4F48-A0D7-1083FFE8E1D9}" destId="{FF4B34DD-EAB9-41DE-9A4A-865C7D8835FF}" srcOrd="0" destOrd="0" presId="urn:microsoft.com/office/officeart/2008/layout/LinedList"/>
    <dgm:cxn modelId="{255681CC-13EB-4D23-A43C-05BD9FABD988}" type="presOf" srcId="{B4B6AD06-41EC-4C72-AC91-771C40E3D096}" destId="{D83A1597-5981-4707-B429-35F7828D6541}" srcOrd="0" destOrd="0" presId="urn:microsoft.com/office/officeart/2008/layout/LinedList"/>
    <dgm:cxn modelId="{AE1A61E9-3F7C-47B7-9D55-ED2127182C9C}" type="presOf" srcId="{68F80742-5C51-4457-9DDC-5E05EBA54C6F}" destId="{81812A3F-9DA6-49DA-9F80-0689018AE5C9}" srcOrd="0" destOrd="0" presId="urn:microsoft.com/office/officeart/2008/layout/LinedList"/>
    <dgm:cxn modelId="{B03A48EC-15F5-401D-B7BB-0D1E3C2B1F4C}" type="presOf" srcId="{65D6F911-4B32-407E-9B4B-26416C51F920}" destId="{11353F18-F75E-45E4-B350-AA48E81496A1}" srcOrd="0" destOrd="0" presId="urn:microsoft.com/office/officeart/2008/layout/LinedList"/>
    <dgm:cxn modelId="{B1A15DEE-445E-4445-9686-38C3180FA9F0}" srcId="{68F80742-5C51-4457-9DDC-5E05EBA54C6F}" destId="{B4B6AD06-41EC-4C72-AC91-771C40E3D096}" srcOrd="2" destOrd="0" parTransId="{62468DA6-BD22-4A13-939C-A26E0DC7BC5E}" sibTransId="{86B07368-A945-40EA-A988-3FC2771B3701}"/>
    <dgm:cxn modelId="{EE15D3F1-ABA1-4FE3-8690-D068FCE1D422}" srcId="{68F80742-5C51-4457-9DDC-5E05EBA54C6F}" destId="{F31BA6E3-7B3B-4950-BF80-2B3D2EDD121D}" srcOrd="3" destOrd="0" parTransId="{19490F19-8BE1-428C-B58C-08D0D87ABEF0}" sibTransId="{04048E66-22C7-4F2C-9E05-140934C2EA75}"/>
    <dgm:cxn modelId="{2CA561FA-7D70-423B-A35D-F3A85FACE83E}" type="presOf" srcId="{F1867D21-751F-4498-89E6-7FE28E050D60}" destId="{D2EDBA0B-0484-42DC-91AC-CE8289E65A70}" srcOrd="0" destOrd="0" presId="urn:microsoft.com/office/officeart/2008/layout/LinedList"/>
    <dgm:cxn modelId="{C9232A85-C5C4-406C-BE28-51354827723C}" type="presParOf" srcId="{81812A3F-9DA6-49DA-9F80-0689018AE5C9}" destId="{184B54F6-3F8C-4B26-A576-48F4C2525538}" srcOrd="0" destOrd="0" presId="urn:microsoft.com/office/officeart/2008/layout/LinedList"/>
    <dgm:cxn modelId="{5FD65A4C-9214-4D1B-8649-569F71919418}" type="presParOf" srcId="{81812A3F-9DA6-49DA-9F80-0689018AE5C9}" destId="{630438AF-B923-4DD1-822B-50E7347772A4}" srcOrd="1" destOrd="0" presId="urn:microsoft.com/office/officeart/2008/layout/LinedList"/>
    <dgm:cxn modelId="{13B2D3D9-6AC3-47E4-9AB4-F5880547A444}" type="presParOf" srcId="{630438AF-B923-4DD1-822B-50E7347772A4}" destId="{4269C985-F127-431B-BF53-EFE20CE0692F}" srcOrd="0" destOrd="0" presId="urn:microsoft.com/office/officeart/2008/layout/LinedList"/>
    <dgm:cxn modelId="{0D2664A0-CBFF-4AE3-B44D-0F3C5E0DE861}" type="presParOf" srcId="{630438AF-B923-4DD1-822B-50E7347772A4}" destId="{37EF981A-CC07-4EC2-84D9-9417EB9154C3}" srcOrd="1" destOrd="0" presId="urn:microsoft.com/office/officeart/2008/layout/LinedList"/>
    <dgm:cxn modelId="{1F36E19B-BD8E-462B-978E-1A03D68917C2}" type="presParOf" srcId="{81812A3F-9DA6-49DA-9F80-0689018AE5C9}" destId="{81B3BC86-5FDD-4FCA-B5E0-ED8A50852B7A}" srcOrd="2" destOrd="0" presId="urn:microsoft.com/office/officeart/2008/layout/LinedList"/>
    <dgm:cxn modelId="{5E4AD014-3410-4D96-B640-C21630BF21F3}" type="presParOf" srcId="{81812A3F-9DA6-49DA-9F80-0689018AE5C9}" destId="{E8B9E43D-4FB3-4FF3-AA8A-31335ED2BC4D}" srcOrd="3" destOrd="0" presId="urn:microsoft.com/office/officeart/2008/layout/LinedList"/>
    <dgm:cxn modelId="{151DD301-2490-484D-8A6D-FF8035E2D960}" type="presParOf" srcId="{E8B9E43D-4FB3-4FF3-AA8A-31335ED2BC4D}" destId="{36EFC570-0270-42E7-8B59-1B76D3FA9F27}" srcOrd="0" destOrd="0" presId="urn:microsoft.com/office/officeart/2008/layout/LinedList"/>
    <dgm:cxn modelId="{7FBAE05E-67F8-4F86-8B77-004137FF2B93}" type="presParOf" srcId="{E8B9E43D-4FB3-4FF3-AA8A-31335ED2BC4D}" destId="{077F9111-AB0F-4DAD-A2FC-A1252AD60CA8}" srcOrd="1" destOrd="0" presId="urn:microsoft.com/office/officeart/2008/layout/LinedList"/>
    <dgm:cxn modelId="{40E737A3-9D92-4547-8A59-5AAFCF6340C4}" type="presParOf" srcId="{81812A3F-9DA6-49DA-9F80-0689018AE5C9}" destId="{C0AF8482-4ED8-43FD-B663-30A2048F427E}" srcOrd="4" destOrd="0" presId="urn:microsoft.com/office/officeart/2008/layout/LinedList"/>
    <dgm:cxn modelId="{34F57AF7-45B6-41C1-9208-F37863F93157}" type="presParOf" srcId="{81812A3F-9DA6-49DA-9F80-0689018AE5C9}" destId="{7B44ACBA-2429-404A-ACA9-B376B128CB16}" srcOrd="5" destOrd="0" presId="urn:microsoft.com/office/officeart/2008/layout/LinedList"/>
    <dgm:cxn modelId="{D146474B-FDDB-4C02-BDB1-2B3CB6C72050}" type="presParOf" srcId="{7B44ACBA-2429-404A-ACA9-B376B128CB16}" destId="{D83A1597-5981-4707-B429-35F7828D6541}" srcOrd="0" destOrd="0" presId="urn:microsoft.com/office/officeart/2008/layout/LinedList"/>
    <dgm:cxn modelId="{DFECC023-3790-4345-9946-0AB79BE6E09B}" type="presParOf" srcId="{7B44ACBA-2429-404A-ACA9-B376B128CB16}" destId="{9C7F6AAE-192A-407F-9CF5-F28CA60DE934}" srcOrd="1" destOrd="0" presId="urn:microsoft.com/office/officeart/2008/layout/LinedList"/>
    <dgm:cxn modelId="{63B6FE66-79D0-42E7-8939-762A1D3F578B}" type="presParOf" srcId="{81812A3F-9DA6-49DA-9F80-0689018AE5C9}" destId="{E33D3D53-B792-4323-B6E9-F54A7BD36D17}" srcOrd="6" destOrd="0" presId="urn:microsoft.com/office/officeart/2008/layout/LinedList"/>
    <dgm:cxn modelId="{A6D1E3CF-8BA2-407E-961C-10E13A5539F3}" type="presParOf" srcId="{81812A3F-9DA6-49DA-9F80-0689018AE5C9}" destId="{5FD53051-A568-4A55-80AC-349BC19DCA4A}" srcOrd="7" destOrd="0" presId="urn:microsoft.com/office/officeart/2008/layout/LinedList"/>
    <dgm:cxn modelId="{412CCC29-1847-4276-9E27-D23FB6379EE4}" type="presParOf" srcId="{5FD53051-A568-4A55-80AC-349BC19DCA4A}" destId="{D80B7508-F055-466D-849A-8F82EDB85DF7}" srcOrd="0" destOrd="0" presId="urn:microsoft.com/office/officeart/2008/layout/LinedList"/>
    <dgm:cxn modelId="{F86F839A-E71C-4367-94D6-E08AA91C7EC5}" type="presParOf" srcId="{5FD53051-A568-4A55-80AC-349BC19DCA4A}" destId="{13452FFB-9F37-4386-85CD-AE3FD362A1C5}" srcOrd="1" destOrd="0" presId="urn:microsoft.com/office/officeart/2008/layout/LinedList"/>
    <dgm:cxn modelId="{F5AC698C-DF90-46A5-AF89-9D9908F0D08B}" type="presParOf" srcId="{81812A3F-9DA6-49DA-9F80-0689018AE5C9}" destId="{09435D48-7BDB-4BCC-BC49-3A020FBFC07B}" srcOrd="8" destOrd="0" presId="urn:microsoft.com/office/officeart/2008/layout/LinedList"/>
    <dgm:cxn modelId="{E9E3FAC7-0693-4F35-9624-B93778D6400C}" type="presParOf" srcId="{81812A3F-9DA6-49DA-9F80-0689018AE5C9}" destId="{FD3044F8-7E8D-4B6D-BE79-4C0848A91C5A}" srcOrd="9" destOrd="0" presId="urn:microsoft.com/office/officeart/2008/layout/LinedList"/>
    <dgm:cxn modelId="{5D7B7231-5A2A-4BCD-9CC6-DC888E3A9BFD}" type="presParOf" srcId="{FD3044F8-7E8D-4B6D-BE79-4C0848A91C5A}" destId="{11353F18-F75E-45E4-B350-AA48E81496A1}" srcOrd="0" destOrd="0" presId="urn:microsoft.com/office/officeart/2008/layout/LinedList"/>
    <dgm:cxn modelId="{0632A8AA-2445-4F3F-99D6-26B8306FC866}" type="presParOf" srcId="{FD3044F8-7E8D-4B6D-BE79-4C0848A91C5A}" destId="{76A11D19-DFA4-4968-A468-CE9B60A72EC2}" srcOrd="1" destOrd="0" presId="urn:microsoft.com/office/officeart/2008/layout/LinedList"/>
    <dgm:cxn modelId="{6A8E3DD1-FA44-4608-868B-CEB2B99DBB16}" type="presParOf" srcId="{81812A3F-9DA6-49DA-9F80-0689018AE5C9}" destId="{E0F02ED7-2E36-42BB-8528-684F60DCF9EE}" srcOrd="10" destOrd="0" presId="urn:microsoft.com/office/officeart/2008/layout/LinedList"/>
    <dgm:cxn modelId="{87A19029-CFC2-4990-ADFD-FB8D8BAEC273}" type="presParOf" srcId="{81812A3F-9DA6-49DA-9F80-0689018AE5C9}" destId="{28C8335B-8C33-4391-8D0F-7983E30C77F9}" srcOrd="11" destOrd="0" presId="urn:microsoft.com/office/officeart/2008/layout/LinedList"/>
    <dgm:cxn modelId="{820E3814-10B6-431C-8A0C-A0D38C177AF5}" type="presParOf" srcId="{28C8335B-8C33-4391-8D0F-7983E30C77F9}" destId="{FF4B34DD-EAB9-41DE-9A4A-865C7D8835FF}" srcOrd="0" destOrd="0" presId="urn:microsoft.com/office/officeart/2008/layout/LinedList"/>
    <dgm:cxn modelId="{8703E28D-DF28-4FDE-AB86-C534AE8030CA}" type="presParOf" srcId="{28C8335B-8C33-4391-8D0F-7983E30C77F9}" destId="{EEB7F7C4-3524-436B-A84B-A3273AA07D19}" srcOrd="1" destOrd="0" presId="urn:microsoft.com/office/officeart/2008/layout/LinedList"/>
    <dgm:cxn modelId="{AD7AF9BC-523C-499C-A610-E8F1A0BB6197}" type="presParOf" srcId="{81812A3F-9DA6-49DA-9F80-0689018AE5C9}" destId="{73B21D07-1477-46F5-8F36-AB1AA78F47FE}" srcOrd="12" destOrd="0" presId="urn:microsoft.com/office/officeart/2008/layout/LinedList"/>
    <dgm:cxn modelId="{1376A360-5BCA-45E4-9D80-52C7040E6F64}" type="presParOf" srcId="{81812A3F-9DA6-49DA-9F80-0689018AE5C9}" destId="{AFE56A4D-727F-4C70-9F2E-CFE2C97E5FF1}" srcOrd="13" destOrd="0" presId="urn:microsoft.com/office/officeart/2008/layout/LinedList"/>
    <dgm:cxn modelId="{06A203A8-8ECB-4227-B46A-5319771853EB}" type="presParOf" srcId="{AFE56A4D-727F-4C70-9F2E-CFE2C97E5FF1}" destId="{D2EDBA0B-0484-42DC-91AC-CE8289E65A70}" srcOrd="0" destOrd="0" presId="urn:microsoft.com/office/officeart/2008/layout/LinedList"/>
    <dgm:cxn modelId="{4C5CEDC9-2BA4-42DA-A875-8FBFCBEF778A}" type="presParOf" srcId="{AFE56A4D-727F-4C70-9F2E-CFE2C97E5FF1}" destId="{B1EAFA94-1CB4-4011-93CC-B4887F6BB0B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E3A87EBD-58BE-4BDB-A802-78B6EDF37D3B}"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2EE7995F-28CE-486A-901A-7E7FE43810FA}">
      <dgm:prSet/>
      <dgm:spPr/>
      <dgm:t>
        <a:bodyPr/>
        <a:lstStyle/>
        <a:p>
          <a:r>
            <a:rPr lang="en-GB"/>
            <a:t>Burka, J.B. and  Yuen, L.M.  (2008) </a:t>
          </a:r>
          <a:r>
            <a:rPr lang="en-GB" i="1"/>
            <a:t>Procrastination: Why you do it, what  to  do  about  it  now</a:t>
          </a:r>
          <a:r>
            <a:rPr lang="en-GB"/>
            <a:t>.  2nd  edn.  New  York:  Da  Capo  Lifelong Books</a:t>
          </a:r>
          <a:endParaRPr lang="en-US"/>
        </a:p>
      </dgm:t>
    </dgm:pt>
    <dgm:pt modelId="{AE66E8DF-A651-46C8-824D-1983C6DFDBC0}" type="parTrans" cxnId="{658B21F5-6E31-4A16-AE81-DCD5AB1174B7}">
      <dgm:prSet/>
      <dgm:spPr/>
      <dgm:t>
        <a:bodyPr/>
        <a:lstStyle/>
        <a:p>
          <a:endParaRPr lang="en-US"/>
        </a:p>
      </dgm:t>
    </dgm:pt>
    <dgm:pt modelId="{89BB2D82-F65B-4D06-9104-B89AE4900634}" type="sibTrans" cxnId="{658B21F5-6E31-4A16-AE81-DCD5AB1174B7}">
      <dgm:prSet/>
      <dgm:spPr/>
      <dgm:t>
        <a:bodyPr/>
        <a:lstStyle/>
        <a:p>
          <a:endParaRPr lang="en-US"/>
        </a:p>
      </dgm:t>
    </dgm:pt>
    <dgm:pt modelId="{20DC41AD-30FF-46F8-81CC-5BCE4A043F15}">
      <dgm:prSet/>
      <dgm:spPr/>
      <dgm:t>
        <a:bodyPr/>
        <a:lstStyle/>
        <a:p>
          <a:r>
            <a:rPr lang="en-GB"/>
            <a:t>Cirillo,   F.   (2018)   </a:t>
          </a:r>
          <a:r>
            <a:rPr lang="en-GB" i="1"/>
            <a:t>The   Pomodoro   Technique:   The   acclaimed time-management  system  that  has  transformed  how  we  work</a:t>
          </a:r>
          <a:r>
            <a:rPr lang="en-GB"/>
            <a:t>. New York: Currency</a:t>
          </a:r>
          <a:endParaRPr lang="en-US"/>
        </a:p>
      </dgm:t>
    </dgm:pt>
    <dgm:pt modelId="{F175A7B8-A3A4-4D6E-9B53-A275A9FBA8ED}" type="parTrans" cxnId="{EFC019D9-E047-47E1-AD8A-4F5EB2641453}">
      <dgm:prSet/>
      <dgm:spPr/>
      <dgm:t>
        <a:bodyPr/>
        <a:lstStyle/>
        <a:p>
          <a:endParaRPr lang="en-US"/>
        </a:p>
      </dgm:t>
    </dgm:pt>
    <dgm:pt modelId="{0AD6BCEB-A6A2-441B-ACAF-3DA12EDFF77F}" type="sibTrans" cxnId="{EFC019D9-E047-47E1-AD8A-4F5EB2641453}">
      <dgm:prSet/>
      <dgm:spPr/>
      <dgm:t>
        <a:bodyPr/>
        <a:lstStyle/>
        <a:p>
          <a:endParaRPr lang="en-US"/>
        </a:p>
      </dgm:t>
    </dgm:pt>
    <dgm:pt modelId="{A4217D32-F117-42A8-A804-EEC47E5B7E16}">
      <dgm:prSet/>
      <dgm:spPr/>
      <dgm:t>
        <a:bodyPr/>
        <a:lstStyle/>
        <a:p>
          <a:r>
            <a:rPr lang="en-GB"/>
            <a:t>Cottrell, S. (2011) </a:t>
          </a:r>
          <a:r>
            <a:rPr lang="en-GB" i="1"/>
            <a:t>Critical thinking skills: developing effective analysis and argument</a:t>
          </a:r>
          <a:r>
            <a:rPr lang="en-GB"/>
            <a:t>. 2nd edn. Basingstoke: Palgrave Macmillan</a:t>
          </a:r>
          <a:endParaRPr lang="en-US"/>
        </a:p>
      </dgm:t>
    </dgm:pt>
    <dgm:pt modelId="{11F5910F-C6BE-4DDA-8853-94EC68B1303F}" type="parTrans" cxnId="{F52486D3-9B8C-48DA-897C-4E66A74FFABC}">
      <dgm:prSet/>
      <dgm:spPr/>
      <dgm:t>
        <a:bodyPr/>
        <a:lstStyle/>
        <a:p>
          <a:endParaRPr lang="en-US"/>
        </a:p>
      </dgm:t>
    </dgm:pt>
    <dgm:pt modelId="{32D39076-96AC-43FD-BC3C-41FBD8D7F20F}" type="sibTrans" cxnId="{F52486D3-9B8C-48DA-897C-4E66A74FFABC}">
      <dgm:prSet/>
      <dgm:spPr/>
      <dgm:t>
        <a:bodyPr/>
        <a:lstStyle/>
        <a:p>
          <a:endParaRPr lang="en-US"/>
        </a:p>
      </dgm:t>
    </dgm:pt>
    <dgm:pt modelId="{1BF40103-CA3E-48DB-955D-54903DE09E5B}">
      <dgm:prSet/>
      <dgm:spPr/>
      <dgm:t>
        <a:bodyPr/>
        <a:lstStyle/>
        <a:p>
          <a:r>
            <a:rPr lang="en-GB"/>
            <a:t>Cottrell, S. (2019) The study skills handbook. 5th edn. London: Red Globe Press</a:t>
          </a:r>
          <a:endParaRPr lang="en-US"/>
        </a:p>
      </dgm:t>
    </dgm:pt>
    <dgm:pt modelId="{4C9AB509-B903-4D44-858A-BC4D39450827}" type="parTrans" cxnId="{287E4F58-58E7-4210-93AF-7B524CD75D9C}">
      <dgm:prSet/>
      <dgm:spPr/>
      <dgm:t>
        <a:bodyPr/>
        <a:lstStyle/>
        <a:p>
          <a:endParaRPr lang="en-US"/>
        </a:p>
      </dgm:t>
    </dgm:pt>
    <dgm:pt modelId="{4C7FBD5E-D544-4889-9428-781463A6D1BC}" type="sibTrans" cxnId="{287E4F58-58E7-4210-93AF-7B524CD75D9C}">
      <dgm:prSet/>
      <dgm:spPr/>
      <dgm:t>
        <a:bodyPr/>
        <a:lstStyle/>
        <a:p>
          <a:endParaRPr lang="en-US"/>
        </a:p>
      </dgm:t>
    </dgm:pt>
    <dgm:pt modelId="{9CB46FDC-0A97-4824-9127-5BE8985AA7C7}">
      <dgm:prSet/>
      <dgm:spPr/>
      <dgm:t>
        <a:bodyPr/>
        <a:lstStyle/>
        <a:p>
          <a:r>
            <a:rPr lang="en-GB"/>
            <a:t>Covey, S.R., Merrill, A.R. and Merrill, R.R. (1994) </a:t>
          </a:r>
          <a:r>
            <a:rPr lang="en-GB" i="1"/>
            <a:t>First Things First: To Live, to Love, to Learn, to Leave a Legacy</a:t>
          </a:r>
          <a:r>
            <a:rPr lang="en-GB"/>
            <a:t>. New York: Free Press</a:t>
          </a:r>
          <a:endParaRPr lang="en-US"/>
        </a:p>
      </dgm:t>
    </dgm:pt>
    <dgm:pt modelId="{527DA460-0000-4D12-AE42-6479498B00D1}" type="parTrans" cxnId="{91CAF1BC-DA5B-4C03-83F3-1CFDB993BF74}">
      <dgm:prSet/>
      <dgm:spPr/>
      <dgm:t>
        <a:bodyPr/>
        <a:lstStyle/>
        <a:p>
          <a:endParaRPr lang="en-US"/>
        </a:p>
      </dgm:t>
    </dgm:pt>
    <dgm:pt modelId="{330E18B6-9777-41C4-8890-5658CDD5F97D}" type="sibTrans" cxnId="{91CAF1BC-DA5B-4C03-83F3-1CFDB993BF74}">
      <dgm:prSet/>
      <dgm:spPr/>
      <dgm:t>
        <a:bodyPr/>
        <a:lstStyle/>
        <a:p>
          <a:endParaRPr lang="en-US"/>
        </a:p>
      </dgm:t>
    </dgm:pt>
    <dgm:pt modelId="{AA3F4614-CDFF-4B85-8F2E-54358DACB86C}">
      <dgm:prSet/>
      <dgm:spPr/>
      <dgm:t>
        <a:bodyPr/>
        <a:lstStyle/>
        <a:p>
          <a:r>
            <a:rPr lang="en-GB"/>
            <a:t>National Institute for Health and Care Excellence (2025) </a:t>
          </a:r>
          <a:r>
            <a:rPr lang="en-GB" i="1"/>
            <a:t>Mental health in students: How common is it? [Online] Available at: </a:t>
          </a:r>
          <a:r>
            <a:rPr lang="en-GB">
              <a:hlinkClick xmlns:r="http://schemas.openxmlformats.org/officeDocument/2006/relationships" r:id="rId1"/>
            </a:rPr>
            <a:t>Prevalence | Background information | Mental health in students | CKS | NICE</a:t>
          </a:r>
          <a:r>
            <a:rPr lang="en-GB"/>
            <a:t>. Accessed 25</a:t>
          </a:r>
          <a:r>
            <a:rPr lang="en-GB" baseline="30000"/>
            <a:t>th</a:t>
          </a:r>
          <a:r>
            <a:rPr lang="en-GB"/>
            <a:t> February 2025</a:t>
          </a:r>
          <a:endParaRPr lang="en-US"/>
        </a:p>
      </dgm:t>
    </dgm:pt>
    <dgm:pt modelId="{AA7B3EC3-9455-4E67-B469-108F1EB35381}" type="parTrans" cxnId="{3D9EC493-A724-46A6-BB1B-2B906CF8CB8E}">
      <dgm:prSet/>
      <dgm:spPr/>
      <dgm:t>
        <a:bodyPr/>
        <a:lstStyle/>
        <a:p>
          <a:endParaRPr lang="en-US"/>
        </a:p>
      </dgm:t>
    </dgm:pt>
    <dgm:pt modelId="{EDF48EDE-98C0-4000-AAD0-4608356A0753}" type="sibTrans" cxnId="{3D9EC493-A724-46A6-BB1B-2B906CF8CB8E}">
      <dgm:prSet/>
      <dgm:spPr/>
      <dgm:t>
        <a:bodyPr/>
        <a:lstStyle/>
        <a:p>
          <a:endParaRPr lang="en-US"/>
        </a:p>
      </dgm:t>
    </dgm:pt>
    <dgm:pt modelId="{F263A7FB-6635-45CA-9C5B-FFD139319DA8}">
      <dgm:prSet/>
      <dgm:spPr/>
      <dgm:t>
        <a:bodyPr/>
        <a:lstStyle/>
        <a:p>
          <a:r>
            <a:rPr lang="en-GB" i="1"/>
            <a:t>Sanders, M. (2023) Student Mental Health in 2023: Who is Struggling and How is the situation changing? [Online] Available at: </a:t>
          </a:r>
          <a:r>
            <a:rPr lang="en-GB">
              <a:hlinkClick xmlns:r="http://schemas.openxmlformats.org/officeDocument/2006/relationships" r:id="rId2"/>
            </a:rPr>
            <a:t>student-mental-health-in-2023.pdf</a:t>
          </a:r>
          <a:r>
            <a:rPr lang="en-GB"/>
            <a:t>. Accessed 25</a:t>
          </a:r>
          <a:r>
            <a:rPr lang="en-GB" baseline="30000"/>
            <a:t>th</a:t>
          </a:r>
          <a:r>
            <a:rPr lang="en-GB"/>
            <a:t> February 2026. </a:t>
          </a:r>
          <a:endParaRPr lang="en-US"/>
        </a:p>
      </dgm:t>
    </dgm:pt>
    <dgm:pt modelId="{3B852D79-C649-48BC-922A-102CCF719576}" type="parTrans" cxnId="{D5497FEE-A310-4EE8-ADB4-A10ADAB41C57}">
      <dgm:prSet/>
      <dgm:spPr/>
      <dgm:t>
        <a:bodyPr/>
        <a:lstStyle/>
        <a:p>
          <a:endParaRPr lang="en-US"/>
        </a:p>
      </dgm:t>
    </dgm:pt>
    <dgm:pt modelId="{92AB5CA7-1670-4071-B118-64CBF269C3DD}" type="sibTrans" cxnId="{D5497FEE-A310-4EE8-ADB4-A10ADAB41C57}">
      <dgm:prSet/>
      <dgm:spPr/>
      <dgm:t>
        <a:bodyPr/>
        <a:lstStyle/>
        <a:p>
          <a:endParaRPr lang="en-US"/>
        </a:p>
      </dgm:t>
    </dgm:pt>
    <dgm:pt modelId="{4AF06303-C983-4A8E-9FB8-5DD010019687}" type="pres">
      <dgm:prSet presAssocID="{E3A87EBD-58BE-4BDB-A802-78B6EDF37D3B}" presName="vert0" presStyleCnt="0">
        <dgm:presLayoutVars>
          <dgm:dir/>
          <dgm:animOne val="branch"/>
          <dgm:animLvl val="lvl"/>
        </dgm:presLayoutVars>
      </dgm:prSet>
      <dgm:spPr/>
    </dgm:pt>
    <dgm:pt modelId="{B79355CC-18A4-459D-BABD-DD92CF5A2155}" type="pres">
      <dgm:prSet presAssocID="{2EE7995F-28CE-486A-901A-7E7FE43810FA}" presName="thickLine" presStyleLbl="alignNode1" presStyleIdx="0" presStyleCnt="7"/>
      <dgm:spPr/>
    </dgm:pt>
    <dgm:pt modelId="{DFA82E64-3F23-4D74-8A12-A66FEF841C26}" type="pres">
      <dgm:prSet presAssocID="{2EE7995F-28CE-486A-901A-7E7FE43810FA}" presName="horz1" presStyleCnt="0"/>
      <dgm:spPr/>
    </dgm:pt>
    <dgm:pt modelId="{7BF8827F-A420-4A47-936F-CE9557367693}" type="pres">
      <dgm:prSet presAssocID="{2EE7995F-28CE-486A-901A-7E7FE43810FA}" presName="tx1" presStyleLbl="revTx" presStyleIdx="0" presStyleCnt="7"/>
      <dgm:spPr/>
    </dgm:pt>
    <dgm:pt modelId="{5A83AAD1-08B3-48E3-9751-EE51D737A36C}" type="pres">
      <dgm:prSet presAssocID="{2EE7995F-28CE-486A-901A-7E7FE43810FA}" presName="vert1" presStyleCnt="0"/>
      <dgm:spPr/>
    </dgm:pt>
    <dgm:pt modelId="{42BF74B0-4342-43C1-A737-7216A26AFC76}" type="pres">
      <dgm:prSet presAssocID="{20DC41AD-30FF-46F8-81CC-5BCE4A043F15}" presName="thickLine" presStyleLbl="alignNode1" presStyleIdx="1" presStyleCnt="7"/>
      <dgm:spPr/>
    </dgm:pt>
    <dgm:pt modelId="{DBA4D754-C296-49D8-8C80-AB2446A4BA6E}" type="pres">
      <dgm:prSet presAssocID="{20DC41AD-30FF-46F8-81CC-5BCE4A043F15}" presName="horz1" presStyleCnt="0"/>
      <dgm:spPr/>
    </dgm:pt>
    <dgm:pt modelId="{03AD62B3-3F4A-4AE4-80BA-3FD80B9B82F9}" type="pres">
      <dgm:prSet presAssocID="{20DC41AD-30FF-46F8-81CC-5BCE4A043F15}" presName="tx1" presStyleLbl="revTx" presStyleIdx="1" presStyleCnt="7"/>
      <dgm:spPr/>
    </dgm:pt>
    <dgm:pt modelId="{0733EABA-0369-4D82-968B-5750EFCBAC03}" type="pres">
      <dgm:prSet presAssocID="{20DC41AD-30FF-46F8-81CC-5BCE4A043F15}" presName="vert1" presStyleCnt="0"/>
      <dgm:spPr/>
    </dgm:pt>
    <dgm:pt modelId="{71340A6D-C180-4CB9-A6FE-E0A5F2E35AD1}" type="pres">
      <dgm:prSet presAssocID="{A4217D32-F117-42A8-A804-EEC47E5B7E16}" presName="thickLine" presStyleLbl="alignNode1" presStyleIdx="2" presStyleCnt="7"/>
      <dgm:spPr/>
    </dgm:pt>
    <dgm:pt modelId="{23012DA5-2673-44C0-AA79-823918412189}" type="pres">
      <dgm:prSet presAssocID="{A4217D32-F117-42A8-A804-EEC47E5B7E16}" presName="horz1" presStyleCnt="0"/>
      <dgm:spPr/>
    </dgm:pt>
    <dgm:pt modelId="{DE8D63F8-B2E8-43C7-B6DD-B468DC444884}" type="pres">
      <dgm:prSet presAssocID="{A4217D32-F117-42A8-A804-EEC47E5B7E16}" presName="tx1" presStyleLbl="revTx" presStyleIdx="2" presStyleCnt="7"/>
      <dgm:spPr/>
    </dgm:pt>
    <dgm:pt modelId="{E05E4DDB-944C-4210-A4B4-5F940E58AF0D}" type="pres">
      <dgm:prSet presAssocID="{A4217D32-F117-42A8-A804-EEC47E5B7E16}" presName="vert1" presStyleCnt="0"/>
      <dgm:spPr/>
    </dgm:pt>
    <dgm:pt modelId="{5451D7A7-7A42-4A1F-8693-4C9A14691DEC}" type="pres">
      <dgm:prSet presAssocID="{1BF40103-CA3E-48DB-955D-54903DE09E5B}" presName="thickLine" presStyleLbl="alignNode1" presStyleIdx="3" presStyleCnt="7"/>
      <dgm:spPr/>
    </dgm:pt>
    <dgm:pt modelId="{6A97AE5F-A3A4-4838-826C-7612B481A486}" type="pres">
      <dgm:prSet presAssocID="{1BF40103-CA3E-48DB-955D-54903DE09E5B}" presName="horz1" presStyleCnt="0"/>
      <dgm:spPr/>
    </dgm:pt>
    <dgm:pt modelId="{2F7A7B9D-8759-496F-A697-FA088CE59A49}" type="pres">
      <dgm:prSet presAssocID="{1BF40103-CA3E-48DB-955D-54903DE09E5B}" presName="tx1" presStyleLbl="revTx" presStyleIdx="3" presStyleCnt="7"/>
      <dgm:spPr/>
    </dgm:pt>
    <dgm:pt modelId="{4B21B88D-E066-4DC0-BF10-D7F9B05A09A0}" type="pres">
      <dgm:prSet presAssocID="{1BF40103-CA3E-48DB-955D-54903DE09E5B}" presName="vert1" presStyleCnt="0"/>
      <dgm:spPr/>
    </dgm:pt>
    <dgm:pt modelId="{382A91A3-C599-4857-BAFF-C0FB081B5843}" type="pres">
      <dgm:prSet presAssocID="{9CB46FDC-0A97-4824-9127-5BE8985AA7C7}" presName="thickLine" presStyleLbl="alignNode1" presStyleIdx="4" presStyleCnt="7"/>
      <dgm:spPr/>
    </dgm:pt>
    <dgm:pt modelId="{C185099E-4267-418A-B9E2-0FA21BC18262}" type="pres">
      <dgm:prSet presAssocID="{9CB46FDC-0A97-4824-9127-5BE8985AA7C7}" presName="horz1" presStyleCnt="0"/>
      <dgm:spPr/>
    </dgm:pt>
    <dgm:pt modelId="{BBF26ADF-AFD5-46DF-BC7F-535E18EE95A3}" type="pres">
      <dgm:prSet presAssocID="{9CB46FDC-0A97-4824-9127-5BE8985AA7C7}" presName="tx1" presStyleLbl="revTx" presStyleIdx="4" presStyleCnt="7"/>
      <dgm:spPr/>
    </dgm:pt>
    <dgm:pt modelId="{1FA9D3DD-7730-40E3-8262-8B761FBA8471}" type="pres">
      <dgm:prSet presAssocID="{9CB46FDC-0A97-4824-9127-5BE8985AA7C7}" presName="vert1" presStyleCnt="0"/>
      <dgm:spPr/>
    </dgm:pt>
    <dgm:pt modelId="{D09E6221-8132-4462-8D22-497FA17221F9}" type="pres">
      <dgm:prSet presAssocID="{AA3F4614-CDFF-4B85-8F2E-54358DACB86C}" presName="thickLine" presStyleLbl="alignNode1" presStyleIdx="5" presStyleCnt="7"/>
      <dgm:spPr/>
    </dgm:pt>
    <dgm:pt modelId="{9CBB2885-5BE0-4D08-965E-F05829A04972}" type="pres">
      <dgm:prSet presAssocID="{AA3F4614-CDFF-4B85-8F2E-54358DACB86C}" presName="horz1" presStyleCnt="0"/>
      <dgm:spPr/>
    </dgm:pt>
    <dgm:pt modelId="{9E093BCF-EDCC-4356-940B-D21395EF05EC}" type="pres">
      <dgm:prSet presAssocID="{AA3F4614-CDFF-4B85-8F2E-54358DACB86C}" presName="tx1" presStyleLbl="revTx" presStyleIdx="5" presStyleCnt="7"/>
      <dgm:spPr/>
    </dgm:pt>
    <dgm:pt modelId="{10DA6B26-3F94-42B7-8835-4790ADD0BFF3}" type="pres">
      <dgm:prSet presAssocID="{AA3F4614-CDFF-4B85-8F2E-54358DACB86C}" presName="vert1" presStyleCnt="0"/>
      <dgm:spPr/>
    </dgm:pt>
    <dgm:pt modelId="{37BBBEE0-5028-4B8E-B8EE-96FFC3360260}" type="pres">
      <dgm:prSet presAssocID="{F263A7FB-6635-45CA-9C5B-FFD139319DA8}" presName="thickLine" presStyleLbl="alignNode1" presStyleIdx="6" presStyleCnt="7"/>
      <dgm:spPr/>
    </dgm:pt>
    <dgm:pt modelId="{FABA763D-0E8A-4E5A-A709-A183FBD35DF3}" type="pres">
      <dgm:prSet presAssocID="{F263A7FB-6635-45CA-9C5B-FFD139319DA8}" presName="horz1" presStyleCnt="0"/>
      <dgm:spPr/>
    </dgm:pt>
    <dgm:pt modelId="{11DBC74B-E5F6-42FF-B752-8CB675552A37}" type="pres">
      <dgm:prSet presAssocID="{F263A7FB-6635-45CA-9C5B-FFD139319DA8}" presName="tx1" presStyleLbl="revTx" presStyleIdx="6" presStyleCnt="7"/>
      <dgm:spPr/>
    </dgm:pt>
    <dgm:pt modelId="{8546AE82-8636-4CCD-AF66-65B8CF4993DF}" type="pres">
      <dgm:prSet presAssocID="{F263A7FB-6635-45CA-9C5B-FFD139319DA8}" presName="vert1" presStyleCnt="0"/>
      <dgm:spPr/>
    </dgm:pt>
  </dgm:ptLst>
  <dgm:cxnLst>
    <dgm:cxn modelId="{5B20700A-649C-41D2-B9BB-8C90ADA428CA}" type="presOf" srcId="{E3A87EBD-58BE-4BDB-A802-78B6EDF37D3B}" destId="{4AF06303-C983-4A8E-9FB8-5DD010019687}" srcOrd="0" destOrd="0" presId="urn:microsoft.com/office/officeart/2008/layout/LinedList"/>
    <dgm:cxn modelId="{1DCD601F-9ACA-41FC-9F4C-A7AF65302589}" type="presOf" srcId="{A4217D32-F117-42A8-A804-EEC47E5B7E16}" destId="{DE8D63F8-B2E8-43C7-B6DD-B468DC444884}" srcOrd="0" destOrd="0" presId="urn:microsoft.com/office/officeart/2008/layout/LinedList"/>
    <dgm:cxn modelId="{47A6C234-6A9F-4C2D-8C53-AC29C5F00798}" type="presOf" srcId="{2EE7995F-28CE-486A-901A-7E7FE43810FA}" destId="{7BF8827F-A420-4A47-936F-CE9557367693}" srcOrd="0" destOrd="0" presId="urn:microsoft.com/office/officeart/2008/layout/LinedList"/>
    <dgm:cxn modelId="{83FD7136-18D1-4DB0-9DC2-AAFD44998D81}" type="presOf" srcId="{1BF40103-CA3E-48DB-955D-54903DE09E5B}" destId="{2F7A7B9D-8759-496F-A697-FA088CE59A49}" srcOrd="0" destOrd="0" presId="urn:microsoft.com/office/officeart/2008/layout/LinedList"/>
    <dgm:cxn modelId="{49D2846E-472D-4B1F-919C-7A43FCB933FE}" type="presOf" srcId="{9CB46FDC-0A97-4824-9127-5BE8985AA7C7}" destId="{BBF26ADF-AFD5-46DF-BC7F-535E18EE95A3}" srcOrd="0" destOrd="0" presId="urn:microsoft.com/office/officeart/2008/layout/LinedList"/>
    <dgm:cxn modelId="{287E4F58-58E7-4210-93AF-7B524CD75D9C}" srcId="{E3A87EBD-58BE-4BDB-A802-78B6EDF37D3B}" destId="{1BF40103-CA3E-48DB-955D-54903DE09E5B}" srcOrd="3" destOrd="0" parTransId="{4C9AB509-B903-4D44-858A-BC4D39450827}" sibTransId="{4C7FBD5E-D544-4889-9428-781463A6D1BC}"/>
    <dgm:cxn modelId="{54390C5A-1E58-4D23-9A29-0055D62449E6}" type="presOf" srcId="{20DC41AD-30FF-46F8-81CC-5BCE4A043F15}" destId="{03AD62B3-3F4A-4AE4-80BA-3FD80B9B82F9}" srcOrd="0" destOrd="0" presId="urn:microsoft.com/office/officeart/2008/layout/LinedList"/>
    <dgm:cxn modelId="{3D9EC493-A724-46A6-BB1B-2B906CF8CB8E}" srcId="{E3A87EBD-58BE-4BDB-A802-78B6EDF37D3B}" destId="{AA3F4614-CDFF-4B85-8F2E-54358DACB86C}" srcOrd="5" destOrd="0" parTransId="{AA7B3EC3-9455-4E67-B469-108F1EB35381}" sibTransId="{EDF48EDE-98C0-4000-AAD0-4608356A0753}"/>
    <dgm:cxn modelId="{91CAF1BC-DA5B-4C03-83F3-1CFDB993BF74}" srcId="{E3A87EBD-58BE-4BDB-A802-78B6EDF37D3B}" destId="{9CB46FDC-0A97-4824-9127-5BE8985AA7C7}" srcOrd="4" destOrd="0" parTransId="{527DA460-0000-4D12-AE42-6479498B00D1}" sibTransId="{330E18B6-9777-41C4-8890-5658CDD5F97D}"/>
    <dgm:cxn modelId="{B05449D0-6293-4C8C-AD36-29AE1E53A48D}" type="presOf" srcId="{F263A7FB-6635-45CA-9C5B-FFD139319DA8}" destId="{11DBC74B-E5F6-42FF-B752-8CB675552A37}" srcOrd="0" destOrd="0" presId="urn:microsoft.com/office/officeart/2008/layout/LinedList"/>
    <dgm:cxn modelId="{F52486D3-9B8C-48DA-897C-4E66A74FFABC}" srcId="{E3A87EBD-58BE-4BDB-A802-78B6EDF37D3B}" destId="{A4217D32-F117-42A8-A804-EEC47E5B7E16}" srcOrd="2" destOrd="0" parTransId="{11F5910F-C6BE-4DDA-8853-94EC68B1303F}" sibTransId="{32D39076-96AC-43FD-BC3C-41FBD8D7F20F}"/>
    <dgm:cxn modelId="{EFC019D9-E047-47E1-AD8A-4F5EB2641453}" srcId="{E3A87EBD-58BE-4BDB-A802-78B6EDF37D3B}" destId="{20DC41AD-30FF-46F8-81CC-5BCE4A043F15}" srcOrd="1" destOrd="0" parTransId="{F175A7B8-A3A4-4D6E-9B53-A275A9FBA8ED}" sibTransId="{0AD6BCEB-A6A2-441B-ACAF-3DA12EDFF77F}"/>
    <dgm:cxn modelId="{D5497FEE-A310-4EE8-ADB4-A10ADAB41C57}" srcId="{E3A87EBD-58BE-4BDB-A802-78B6EDF37D3B}" destId="{F263A7FB-6635-45CA-9C5B-FFD139319DA8}" srcOrd="6" destOrd="0" parTransId="{3B852D79-C649-48BC-922A-102CCF719576}" sibTransId="{92AB5CA7-1670-4071-B118-64CBF269C3DD}"/>
    <dgm:cxn modelId="{658B21F5-6E31-4A16-AE81-DCD5AB1174B7}" srcId="{E3A87EBD-58BE-4BDB-A802-78B6EDF37D3B}" destId="{2EE7995F-28CE-486A-901A-7E7FE43810FA}" srcOrd="0" destOrd="0" parTransId="{AE66E8DF-A651-46C8-824D-1983C6DFDBC0}" sibTransId="{89BB2D82-F65B-4D06-9104-B89AE4900634}"/>
    <dgm:cxn modelId="{E31F23FC-D68B-4D69-8D27-A7F9C1B1BC71}" type="presOf" srcId="{AA3F4614-CDFF-4B85-8F2E-54358DACB86C}" destId="{9E093BCF-EDCC-4356-940B-D21395EF05EC}" srcOrd="0" destOrd="0" presId="urn:microsoft.com/office/officeart/2008/layout/LinedList"/>
    <dgm:cxn modelId="{0DD62F16-DA8C-4272-9FE6-F81ABA31CC8A}" type="presParOf" srcId="{4AF06303-C983-4A8E-9FB8-5DD010019687}" destId="{B79355CC-18A4-459D-BABD-DD92CF5A2155}" srcOrd="0" destOrd="0" presId="urn:microsoft.com/office/officeart/2008/layout/LinedList"/>
    <dgm:cxn modelId="{B328423B-BB34-422E-B271-37CCCEE32E94}" type="presParOf" srcId="{4AF06303-C983-4A8E-9FB8-5DD010019687}" destId="{DFA82E64-3F23-4D74-8A12-A66FEF841C26}" srcOrd="1" destOrd="0" presId="urn:microsoft.com/office/officeart/2008/layout/LinedList"/>
    <dgm:cxn modelId="{1A2235F4-AA60-4A78-BE18-4D8B4532C09C}" type="presParOf" srcId="{DFA82E64-3F23-4D74-8A12-A66FEF841C26}" destId="{7BF8827F-A420-4A47-936F-CE9557367693}" srcOrd="0" destOrd="0" presId="urn:microsoft.com/office/officeart/2008/layout/LinedList"/>
    <dgm:cxn modelId="{972563B3-72C0-4631-843A-F2528EA10165}" type="presParOf" srcId="{DFA82E64-3F23-4D74-8A12-A66FEF841C26}" destId="{5A83AAD1-08B3-48E3-9751-EE51D737A36C}" srcOrd="1" destOrd="0" presId="urn:microsoft.com/office/officeart/2008/layout/LinedList"/>
    <dgm:cxn modelId="{27A4E6F7-A6F7-4DC4-9115-F54AE3D8E73B}" type="presParOf" srcId="{4AF06303-C983-4A8E-9FB8-5DD010019687}" destId="{42BF74B0-4342-43C1-A737-7216A26AFC76}" srcOrd="2" destOrd="0" presId="urn:microsoft.com/office/officeart/2008/layout/LinedList"/>
    <dgm:cxn modelId="{A6A3D717-7CA9-42BE-9AB6-BDC55005A755}" type="presParOf" srcId="{4AF06303-C983-4A8E-9FB8-5DD010019687}" destId="{DBA4D754-C296-49D8-8C80-AB2446A4BA6E}" srcOrd="3" destOrd="0" presId="urn:microsoft.com/office/officeart/2008/layout/LinedList"/>
    <dgm:cxn modelId="{0E671668-C926-4D9D-B7CC-436EE289ADAA}" type="presParOf" srcId="{DBA4D754-C296-49D8-8C80-AB2446A4BA6E}" destId="{03AD62B3-3F4A-4AE4-80BA-3FD80B9B82F9}" srcOrd="0" destOrd="0" presId="urn:microsoft.com/office/officeart/2008/layout/LinedList"/>
    <dgm:cxn modelId="{5F4B3EE2-F3F8-4C9A-B8EC-F3EDBC182876}" type="presParOf" srcId="{DBA4D754-C296-49D8-8C80-AB2446A4BA6E}" destId="{0733EABA-0369-4D82-968B-5750EFCBAC03}" srcOrd="1" destOrd="0" presId="urn:microsoft.com/office/officeart/2008/layout/LinedList"/>
    <dgm:cxn modelId="{3762F14B-5DEE-4889-8700-E397F59552B5}" type="presParOf" srcId="{4AF06303-C983-4A8E-9FB8-5DD010019687}" destId="{71340A6D-C180-4CB9-A6FE-E0A5F2E35AD1}" srcOrd="4" destOrd="0" presId="urn:microsoft.com/office/officeart/2008/layout/LinedList"/>
    <dgm:cxn modelId="{D240866D-EF41-407E-A815-32D627C619C0}" type="presParOf" srcId="{4AF06303-C983-4A8E-9FB8-5DD010019687}" destId="{23012DA5-2673-44C0-AA79-823918412189}" srcOrd="5" destOrd="0" presId="urn:microsoft.com/office/officeart/2008/layout/LinedList"/>
    <dgm:cxn modelId="{FDFA07B0-3F94-4040-909F-3DB7A90DABF7}" type="presParOf" srcId="{23012DA5-2673-44C0-AA79-823918412189}" destId="{DE8D63F8-B2E8-43C7-B6DD-B468DC444884}" srcOrd="0" destOrd="0" presId="urn:microsoft.com/office/officeart/2008/layout/LinedList"/>
    <dgm:cxn modelId="{95B378EA-C99D-4890-9CD7-933E83BC2E26}" type="presParOf" srcId="{23012DA5-2673-44C0-AA79-823918412189}" destId="{E05E4DDB-944C-4210-A4B4-5F940E58AF0D}" srcOrd="1" destOrd="0" presId="urn:microsoft.com/office/officeart/2008/layout/LinedList"/>
    <dgm:cxn modelId="{CBE73CD1-23D9-465C-A0C6-09EF720079C1}" type="presParOf" srcId="{4AF06303-C983-4A8E-9FB8-5DD010019687}" destId="{5451D7A7-7A42-4A1F-8693-4C9A14691DEC}" srcOrd="6" destOrd="0" presId="urn:microsoft.com/office/officeart/2008/layout/LinedList"/>
    <dgm:cxn modelId="{FE2864EA-4D88-4A08-8493-AEF7ABBF9155}" type="presParOf" srcId="{4AF06303-C983-4A8E-9FB8-5DD010019687}" destId="{6A97AE5F-A3A4-4838-826C-7612B481A486}" srcOrd="7" destOrd="0" presId="urn:microsoft.com/office/officeart/2008/layout/LinedList"/>
    <dgm:cxn modelId="{E509CECF-EC1E-45C9-8E4F-367A1E4E241D}" type="presParOf" srcId="{6A97AE5F-A3A4-4838-826C-7612B481A486}" destId="{2F7A7B9D-8759-496F-A697-FA088CE59A49}" srcOrd="0" destOrd="0" presId="urn:microsoft.com/office/officeart/2008/layout/LinedList"/>
    <dgm:cxn modelId="{47F7DAB6-F0EA-4C4B-ADDA-A4E1A3A8FD06}" type="presParOf" srcId="{6A97AE5F-A3A4-4838-826C-7612B481A486}" destId="{4B21B88D-E066-4DC0-BF10-D7F9B05A09A0}" srcOrd="1" destOrd="0" presId="urn:microsoft.com/office/officeart/2008/layout/LinedList"/>
    <dgm:cxn modelId="{97FB75BB-DE7D-468E-A39A-C1396AB37C36}" type="presParOf" srcId="{4AF06303-C983-4A8E-9FB8-5DD010019687}" destId="{382A91A3-C599-4857-BAFF-C0FB081B5843}" srcOrd="8" destOrd="0" presId="urn:microsoft.com/office/officeart/2008/layout/LinedList"/>
    <dgm:cxn modelId="{A9F448C7-7458-4175-BFB4-C926989064B7}" type="presParOf" srcId="{4AF06303-C983-4A8E-9FB8-5DD010019687}" destId="{C185099E-4267-418A-B9E2-0FA21BC18262}" srcOrd="9" destOrd="0" presId="urn:microsoft.com/office/officeart/2008/layout/LinedList"/>
    <dgm:cxn modelId="{6643919A-FE81-4EE6-9264-765EBF52656E}" type="presParOf" srcId="{C185099E-4267-418A-B9E2-0FA21BC18262}" destId="{BBF26ADF-AFD5-46DF-BC7F-535E18EE95A3}" srcOrd="0" destOrd="0" presId="urn:microsoft.com/office/officeart/2008/layout/LinedList"/>
    <dgm:cxn modelId="{2746A37A-7415-4BAF-BA8D-80128462E799}" type="presParOf" srcId="{C185099E-4267-418A-B9E2-0FA21BC18262}" destId="{1FA9D3DD-7730-40E3-8262-8B761FBA8471}" srcOrd="1" destOrd="0" presId="urn:microsoft.com/office/officeart/2008/layout/LinedList"/>
    <dgm:cxn modelId="{FC35D092-B979-4126-B138-0EED1CA1AAE1}" type="presParOf" srcId="{4AF06303-C983-4A8E-9FB8-5DD010019687}" destId="{D09E6221-8132-4462-8D22-497FA17221F9}" srcOrd="10" destOrd="0" presId="urn:microsoft.com/office/officeart/2008/layout/LinedList"/>
    <dgm:cxn modelId="{79303A8B-237B-49F6-B88B-9BB795A79F97}" type="presParOf" srcId="{4AF06303-C983-4A8E-9FB8-5DD010019687}" destId="{9CBB2885-5BE0-4D08-965E-F05829A04972}" srcOrd="11" destOrd="0" presId="urn:microsoft.com/office/officeart/2008/layout/LinedList"/>
    <dgm:cxn modelId="{9AB728A2-974C-4551-B88A-E0910A407D29}" type="presParOf" srcId="{9CBB2885-5BE0-4D08-965E-F05829A04972}" destId="{9E093BCF-EDCC-4356-940B-D21395EF05EC}" srcOrd="0" destOrd="0" presId="urn:microsoft.com/office/officeart/2008/layout/LinedList"/>
    <dgm:cxn modelId="{AF33CD90-6814-4B57-968E-E8358F09DC4A}" type="presParOf" srcId="{9CBB2885-5BE0-4D08-965E-F05829A04972}" destId="{10DA6B26-3F94-42B7-8835-4790ADD0BFF3}" srcOrd="1" destOrd="0" presId="urn:microsoft.com/office/officeart/2008/layout/LinedList"/>
    <dgm:cxn modelId="{A7BEE893-9817-4EA0-B669-98F38AF21AEF}" type="presParOf" srcId="{4AF06303-C983-4A8E-9FB8-5DD010019687}" destId="{37BBBEE0-5028-4B8E-B8EE-96FFC3360260}" srcOrd="12" destOrd="0" presId="urn:microsoft.com/office/officeart/2008/layout/LinedList"/>
    <dgm:cxn modelId="{30FFDE5E-0B53-496C-87C6-6F94E11AD3DA}" type="presParOf" srcId="{4AF06303-C983-4A8E-9FB8-5DD010019687}" destId="{FABA763D-0E8A-4E5A-A709-A183FBD35DF3}" srcOrd="13" destOrd="0" presId="urn:microsoft.com/office/officeart/2008/layout/LinedList"/>
    <dgm:cxn modelId="{0DD965C7-E020-46EF-A73A-0F5CBA488C31}" type="presParOf" srcId="{FABA763D-0E8A-4E5A-A709-A183FBD35DF3}" destId="{11DBC74B-E5F6-42FF-B752-8CB675552A37}" srcOrd="0" destOrd="0" presId="urn:microsoft.com/office/officeart/2008/layout/LinedList"/>
    <dgm:cxn modelId="{85A3E377-FD93-4393-AE02-8065FACA9590}" type="presParOf" srcId="{FABA763D-0E8A-4E5A-A709-A183FBD35DF3}" destId="{8546AE82-8636-4CCD-AF66-65B8CF4993D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94322-702E-476A-B8F6-20219A6C0580}">
      <dsp:nvSpPr>
        <dsp:cNvPr id="0" name=""/>
        <dsp:cNvSpPr/>
      </dsp:nvSpPr>
      <dsp:spPr>
        <a:xfrm>
          <a:off x="0" y="0"/>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637DDB19-A133-42CA-8A3A-1941056B0587}">
      <dsp:nvSpPr>
        <dsp:cNvPr id="0" name=""/>
        <dsp:cNvSpPr/>
      </dsp:nvSpPr>
      <dsp:spPr>
        <a:xfrm>
          <a:off x="0" y="0"/>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Introductions </a:t>
          </a:r>
          <a:endParaRPr lang="en-US" sz="2800" kern="1200"/>
        </a:p>
      </dsp:txBody>
      <dsp:txXfrm>
        <a:off x="0" y="0"/>
        <a:ext cx="7012370" cy="588641"/>
      </dsp:txXfrm>
    </dsp:sp>
    <dsp:sp modelId="{3FB92BDE-C5D3-413E-9052-E899B4ED586C}">
      <dsp:nvSpPr>
        <dsp:cNvPr id="0" name=""/>
        <dsp:cNvSpPr/>
      </dsp:nvSpPr>
      <dsp:spPr>
        <a:xfrm>
          <a:off x="0" y="588641"/>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E8BBFF1D-95C6-4F99-8173-C23FE0F84FA6}">
      <dsp:nvSpPr>
        <dsp:cNvPr id="0" name=""/>
        <dsp:cNvSpPr/>
      </dsp:nvSpPr>
      <dsp:spPr>
        <a:xfrm>
          <a:off x="0" y="588641"/>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Learning community and expectations </a:t>
          </a:r>
          <a:endParaRPr lang="en-US" sz="2800" kern="1200"/>
        </a:p>
      </dsp:txBody>
      <dsp:txXfrm>
        <a:off x="0" y="588641"/>
        <a:ext cx="7012370" cy="588641"/>
      </dsp:txXfrm>
    </dsp:sp>
    <dsp:sp modelId="{D31265C3-A5CE-49C1-B7E9-412269CD524A}">
      <dsp:nvSpPr>
        <dsp:cNvPr id="0" name=""/>
        <dsp:cNvSpPr/>
      </dsp:nvSpPr>
      <dsp:spPr>
        <a:xfrm>
          <a:off x="0" y="1177282"/>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FD2A87A3-0486-4AB4-AAF8-61600A9EFD7E}">
      <dsp:nvSpPr>
        <dsp:cNvPr id="0" name=""/>
        <dsp:cNvSpPr/>
      </dsp:nvSpPr>
      <dsp:spPr>
        <a:xfrm>
          <a:off x="0" y="1177282"/>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Wellbeing and learning</a:t>
          </a:r>
          <a:endParaRPr lang="en-US" sz="2800" kern="1200"/>
        </a:p>
      </dsp:txBody>
      <dsp:txXfrm>
        <a:off x="0" y="1177282"/>
        <a:ext cx="7012370" cy="588641"/>
      </dsp:txXfrm>
    </dsp:sp>
    <dsp:sp modelId="{B420490E-57D1-4768-ACE7-41B7549103C9}">
      <dsp:nvSpPr>
        <dsp:cNvPr id="0" name=""/>
        <dsp:cNvSpPr/>
      </dsp:nvSpPr>
      <dsp:spPr>
        <a:xfrm>
          <a:off x="0" y="1765924"/>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08A313BD-7FEE-4176-B0D7-4D393F7A892C}">
      <dsp:nvSpPr>
        <dsp:cNvPr id="0" name=""/>
        <dsp:cNvSpPr/>
      </dsp:nvSpPr>
      <dsp:spPr>
        <a:xfrm>
          <a:off x="0" y="1765924"/>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Accountability and learning </a:t>
          </a:r>
          <a:endParaRPr lang="en-US" sz="2800" kern="1200"/>
        </a:p>
      </dsp:txBody>
      <dsp:txXfrm>
        <a:off x="0" y="1765924"/>
        <a:ext cx="7012370" cy="588641"/>
      </dsp:txXfrm>
    </dsp:sp>
    <dsp:sp modelId="{2369B71D-2962-47FF-9D29-38DFD0D61037}">
      <dsp:nvSpPr>
        <dsp:cNvPr id="0" name=""/>
        <dsp:cNvSpPr/>
      </dsp:nvSpPr>
      <dsp:spPr>
        <a:xfrm>
          <a:off x="0" y="2354565"/>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7D4AD483-A246-48EA-BDF2-AF9E47F170DA}">
      <dsp:nvSpPr>
        <dsp:cNvPr id="0" name=""/>
        <dsp:cNvSpPr/>
      </dsp:nvSpPr>
      <dsp:spPr>
        <a:xfrm>
          <a:off x="0" y="2354565"/>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Time Management </a:t>
          </a:r>
          <a:endParaRPr lang="en-US" sz="2800" kern="1200"/>
        </a:p>
      </dsp:txBody>
      <dsp:txXfrm>
        <a:off x="0" y="2354565"/>
        <a:ext cx="7012370" cy="588641"/>
      </dsp:txXfrm>
    </dsp:sp>
    <dsp:sp modelId="{AE476C31-AB6B-422D-95DA-BEBDA819C654}">
      <dsp:nvSpPr>
        <dsp:cNvPr id="0" name=""/>
        <dsp:cNvSpPr/>
      </dsp:nvSpPr>
      <dsp:spPr>
        <a:xfrm>
          <a:off x="0" y="2943206"/>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873174DB-F4CF-433E-BFB8-003F9D0E71CA}">
      <dsp:nvSpPr>
        <dsp:cNvPr id="0" name=""/>
        <dsp:cNvSpPr/>
      </dsp:nvSpPr>
      <dsp:spPr>
        <a:xfrm>
          <a:off x="0" y="2943206"/>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Info Skills </a:t>
          </a:r>
          <a:endParaRPr lang="en-US" sz="2800" kern="1200"/>
        </a:p>
      </dsp:txBody>
      <dsp:txXfrm>
        <a:off x="0" y="2943206"/>
        <a:ext cx="7012370" cy="588641"/>
      </dsp:txXfrm>
    </dsp:sp>
    <dsp:sp modelId="{A19297E0-D8F4-4434-9CFB-B328F4D3107F}">
      <dsp:nvSpPr>
        <dsp:cNvPr id="0" name=""/>
        <dsp:cNvSpPr/>
      </dsp:nvSpPr>
      <dsp:spPr>
        <a:xfrm>
          <a:off x="0" y="3531848"/>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9BB82FE7-9C30-4836-89CB-B9741DBF7604}">
      <dsp:nvSpPr>
        <dsp:cNvPr id="0" name=""/>
        <dsp:cNvSpPr/>
      </dsp:nvSpPr>
      <dsp:spPr>
        <a:xfrm>
          <a:off x="0" y="3531848"/>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Course Rep </a:t>
          </a:r>
          <a:endParaRPr lang="en-US" sz="2800" kern="1200"/>
        </a:p>
      </dsp:txBody>
      <dsp:txXfrm>
        <a:off x="0" y="3531848"/>
        <a:ext cx="7012370" cy="588641"/>
      </dsp:txXfrm>
    </dsp:sp>
    <dsp:sp modelId="{1B4F1934-6966-48E6-AB6D-72D7B6080E4C}">
      <dsp:nvSpPr>
        <dsp:cNvPr id="0" name=""/>
        <dsp:cNvSpPr/>
      </dsp:nvSpPr>
      <dsp:spPr>
        <a:xfrm>
          <a:off x="0" y="4120489"/>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E2D8A864-E806-4BA6-B264-097D604C7083}">
      <dsp:nvSpPr>
        <dsp:cNvPr id="0" name=""/>
        <dsp:cNvSpPr/>
      </dsp:nvSpPr>
      <dsp:spPr>
        <a:xfrm>
          <a:off x="0" y="4120489"/>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Peer mentoring</a:t>
          </a:r>
          <a:endParaRPr lang="en-US" sz="2800" kern="1200"/>
        </a:p>
      </dsp:txBody>
      <dsp:txXfrm>
        <a:off x="0" y="4120489"/>
        <a:ext cx="7012370" cy="5886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293C7A-DAB0-433E-9355-A52A89A5731C}">
      <dsp:nvSpPr>
        <dsp:cNvPr id="0" name=""/>
        <dsp:cNvSpPr/>
      </dsp:nvSpPr>
      <dsp:spPr>
        <a:xfrm>
          <a:off x="218938" y="1293"/>
          <a:ext cx="1415192" cy="84911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Relationships are the foundations of success, and getting to know your fellow peers is an important first step for your learning journey!</a:t>
          </a:r>
          <a:endParaRPr lang="en-US" sz="900" kern="1200"/>
        </a:p>
      </dsp:txBody>
      <dsp:txXfrm>
        <a:off x="218938" y="1293"/>
        <a:ext cx="1415192" cy="849115"/>
      </dsp:txXfrm>
    </dsp:sp>
    <dsp:sp modelId="{1CAC5276-E8F3-4539-AA16-C989601F713E}">
      <dsp:nvSpPr>
        <dsp:cNvPr id="0" name=""/>
        <dsp:cNvSpPr/>
      </dsp:nvSpPr>
      <dsp:spPr>
        <a:xfrm>
          <a:off x="1775650" y="1293"/>
          <a:ext cx="1415192" cy="84911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Please take a moment to write down: </a:t>
          </a:r>
          <a:endParaRPr lang="en-US" sz="900" kern="1200"/>
        </a:p>
      </dsp:txBody>
      <dsp:txXfrm>
        <a:off x="1775650" y="1293"/>
        <a:ext cx="1415192" cy="849115"/>
      </dsp:txXfrm>
    </dsp:sp>
    <dsp:sp modelId="{D8235648-2F86-4CD1-9C2C-6D72F4FA1895}">
      <dsp:nvSpPr>
        <dsp:cNvPr id="0" name=""/>
        <dsp:cNvSpPr/>
      </dsp:nvSpPr>
      <dsp:spPr>
        <a:xfrm>
          <a:off x="218938" y="991928"/>
          <a:ext cx="1415192" cy="84911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Your name </a:t>
          </a:r>
          <a:endParaRPr lang="en-US" sz="900" b="1" kern="1200"/>
        </a:p>
      </dsp:txBody>
      <dsp:txXfrm>
        <a:off x="218938" y="991928"/>
        <a:ext cx="1415192" cy="849115"/>
      </dsp:txXfrm>
    </dsp:sp>
    <dsp:sp modelId="{5B9F7CF7-985A-4C79-A018-D09A504DB27A}">
      <dsp:nvSpPr>
        <dsp:cNvPr id="0" name=""/>
        <dsp:cNvSpPr/>
      </dsp:nvSpPr>
      <dsp:spPr>
        <a:xfrm>
          <a:off x="1775650" y="991928"/>
          <a:ext cx="1415192" cy="84911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a:t>One strength you may have </a:t>
          </a:r>
        </a:p>
      </dsp:txBody>
      <dsp:txXfrm>
        <a:off x="1775650" y="991928"/>
        <a:ext cx="1415192" cy="849115"/>
      </dsp:txXfrm>
    </dsp:sp>
    <dsp:sp modelId="{B6ED74D6-3C31-49E9-8AC7-4555F9AA3C95}">
      <dsp:nvSpPr>
        <dsp:cNvPr id="0" name=""/>
        <dsp:cNvSpPr/>
      </dsp:nvSpPr>
      <dsp:spPr>
        <a:xfrm>
          <a:off x="218938" y="1982563"/>
          <a:ext cx="1415192" cy="84911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a:t>One area that you wish to improve one. </a:t>
          </a:r>
        </a:p>
      </dsp:txBody>
      <dsp:txXfrm>
        <a:off x="218938" y="1982563"/>
        <a:ext cx="1415192" cy="849115"/>
      </dsp:txXfrm>
    </dsp:sp>
    <dsp:sp modelId="{EE3365F8-ABA9-4DF1-BD31-7C7D99C84DB6}">
      <dsp:nvSpPr>
        <dsp:cNvPr id="0" name=""/>
        <dsp:cNvSpPr/>
      </dsp:nvSpPr>
      <dsp:spPr>
        <a:xfrm>
          <a:off x="1775650" y="1982563"/>
          <a:ext cx="1415192" cy="84911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One thing you are worried about studying at university. </a:t>
          </a:r>
          <a:endParaRPr lang="en-US" sz="900" b="1" kern="1200"/>
        </a:p>
      </dsp:txBody>
      <dsp:txXfrm>
        <a:off x="1775650" y="1982563"/>
        <a:ext cx="1415192" cy="849115"/>
      </dsp:txXfrm>
    </dsp:sp>
    <dsp:sp modelId="{CB1C52E3-C70E-4139-B891-E9B2F0655E34}">
      <dsp:nvSpPr>
        <dsp:cNvPr id="0" name=""/>
        <dsp:cNvSpPr/>
      </dsp:nvSpPr>
      <dsp:spPr>
        <a:xfrm>
          <a:off x="997294" y="2973198"/>
          <a:ext cx="1415192" cy="84911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One thing you are excited about starting at uni. </a:t>
          </a:r>
          <a:endParaRPr lang="en-US" sz="900" b="1" kern="1200"/>
        </a:p>
      </dsp:txBody>
      <dsp:txXfrm>
        <a:off x="997294" y="2973198"/>
        <a:ext cx="1415192" cy="8491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A4846-159B-4DFF-ACDD-A71902470A15}">
      <dsp:nvSpPr>
        <dsp:cNvPr id="0" name=""/>
        <dsp:cNvSpPr/>
      </dsp:nvSpPr>
      <dsp:spPr>
        <a:xfrm>
          <a:off x="833904" y="1208"/>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110004020202020204"/>
              <a:ea typeface="+mn-ea"/>
              <a:cs typeface="+mn-cs"/>
            </a:rPr>
            <a:t>Arrive on time for all classes. If you are running late, or unable to attend, please inform your lecturers before sessions. </a:t>
          </a:r>
          <a:endParaRPr lang="en-US" sz="1100" kern="1200" dirty="0">
            <a:latin typeface="Aptos" panose="02110004020202020204"/>
            <a:ea typeface="+mn-ea"/>
            <a:cs typeface="+mn-cs"/>
          </a:endParaRPr>
        </a:p>
      </dsp:txBody>
      <dsp:txXfrm>
        <a:off x="867370" y="34674"/>
        <a:ext cx="1837396" cy="1075665"/>
      </dsp:txXfrm>
    </dsp:sp>
    <dsp:sp modelId="{48E6F238-2552-4D45-8E0F-BA15B0156A42}">
      <dsp:nvSpPr>
        <dsp:cNvPr id="0" name=""/>
        <dsp:cNvSpPr/>
      </dsp:nvSpPr>
      <dsp:spPr>
        <a:xfrm>
          <a:off x="2905814" y="336370"/>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a:off x="2905814" y="430825"/>
        <a:ext cx="282602" cy="283363"/>
      </dsp:txXfrm>
    </dsp:sp>
    <dsp:sp modelId="{8422AA43-3847-4591-981F-630F048A7D7A}">
      <dsp:nvSpPr>
        <dsp:cNvPr id="0" name=""/>
        <dsp:cNvSpPr/>
      </dsp:nvSpPr>
      <dsp:spPr>
        <a:xfrm>
          <a:off x="3499964" y="1208"/>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If arriving late, please do not disrupt the session, please take your seats quietly. </a:t>
          </a:r>
          <a:endParaRPr lang="en-US" sz="1100" kern="1200">
            <a:latin typeface="Aptos" panose="02110004020202020204"/>
            <a:ea typeface="+mn-ea"/>
            <a:cs typeface="+mn-cs"/>
          </a:endParaRPr>
        </a:p>
      </dsp:txBody>
      <dsp:txXfrm>
        <a:off x="3533430" y="34674"/>
        <a:ext cx="1837396" cy="1075665"/>
      </dsp:txXfrm>
    </dsp:sp>
    <dsp:sp modelId="{B9D94955-160D-4A8A-8276-7293FFA8A1CF}">
      <dsp:nvSpPr>
        <dsp:cNvPr id="0" name=""/>
        <dsp:cNvSpPr/>
      </dsp:nvSpPr>
      <dsp:spPr>
        <a:xfrm>
          <a:off x="5571874" y="336370"/>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a:off x="5571874" y="430825"/>
        <a:ext cx="282602" cy="283363"/>
      </dsp:txXfrm>
    </dsp:sp>
    <dsp:sp modelId="{7B2D42F2-78AF-4945-92C1-4896CCCB910D}">
      <dsp:nvSpPr>
        <dsp:cNvPr id="0" name=""/>
        <dsp:cNvSpPr/>
      </dsp:nvSpPr>
      <dsp:spPr>
        <a:xfrm>
          <a:off x="6166024" y="1208"/>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Please arrive each session ready to learn (attitude and resources)</a:t>
          </a:r>
          <a:endParaRPr lang="en-US" sz="1100" kern="1200">
            <a:latin typeface="Aptos" panose="02110004020202020204"/>
            <a:ea typeface="+mn-ea"/>
            <a:cs typeface="+mn-cs"/>
          </a:endParaRPr>
        </a:p>
      </dsp:txBody>
      <dsp:txXfrm>
        <a:off x="6199490" y="34674"/>
        <a:ext cx="1837396" cy="1075665"/>
      </dsp:txXfrm>
    </dsp:sp>
    <dsp:sp modelId="{017E5A9D-4624-464D-97F1-943E7798C40D}">
      <dsp:nvSpPr>
        <dsp:cNvPr id="0" name=""/>
        <dsp:cNvSpPr/>
      </dsp:nvSpPr>
      <dsp:spPr>
        <a:xfrm rot="5400000">
          <a:off x="6916330" y="1277108"/>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5400000">
        <a:off x="6976508" y="1311386"/>
        <a:ext cx="283363" cy="282602"/>
      </dsp:txXfrm>
    </dsp:sp>
    <dsp:sp modelId="{50025223-762E-462D-9901-F989E1C3D2E3}">
      <dsp:nvSpPr>
        <dsp:cNvPr id="0" name=""/>
        <dsp:cNvSpPr/>
      </dsp:nvSpPr>
      <dsp:spPr>
        <a:xfrm>
          <a:off x="6166024" y="1905537"/>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Please keep phones on silent and use devices for learning purposes, unless otherwise agreed </a:t>
          </a:r>
          <a:endParaRPr lang="en-US" sz="1100" kern="1200">
            <a:latin typeface="Aptos" panose="02110004020202020204"/>
            <a:ea typeface="+mn-ea"/>
            <a:cs typeface="+mn-cs"/>
          </a:endParaRPr>
        </a:p>
      </dsp:txBody>
      <dsp:txXfrm>
        <a:off x="6199490" y="1939003"/>
        <a:ext cx="1837396" cy="1075665"/>
      </dsp:txXfrm>
    </dsp:sp>
    <dsp:sp modelId="{11C5D9A4-6FBB-4CB3-A079-A667ADEB9107}">
      <dsp:nvSpPr>
        <dsp:cNvPr id="0" name=""/>
        <dsp:cNvSpPr/>
      </dsp:nvSpPr>
      <dsp:spPr>
        <a:xfrm rot="10800000">
          <a:off x="5594726" y="2240698"/>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10800000">
        <a:off x="5715841" y="2335153"/>
        <a:ext cx="282602" cy="283363"/>
      </dsp:txXfrm>
    </dsp:sp>
    <dsp:sp modelId="{15FBEF22-2D64-4EAC-91FF-4761BE39A8AE}">
      <dsp:nvSpPr>
        <dsp:cNvPr id="0" name=""/>
        <dsp:cNvSpPr/>
      </dsp:nvSpPr>
      <dsp:spPr>
        <a:xfrm>
          <a:off x="3499964" y="1905537"/>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Please complete any materials and tasks provided before each session. </a:t>
          </a:r>
          <a:endParaRPr lang="en-US" sz="1100" kern="1200">
            <a:latin typeface="Aptos" panose="02110004020202020204"/>
            <a:ea typeface="+mn-ea"/>
            <a:cs typeface="+mn-cs"/>
          </a:endParaRPr>
        </a:p>
      </dsp:txBody>
      <dsp:txXfrm>
        <a:off x="3533430" y="1939003"/>
        <a:ext cx="1837396" cy="1075665"/>
      </dsp:txXfrm>
    </dsp:sp>
    <dsp:sp modelId="{E5137AAB-84E3-4336-88CE-A0CA1E56009E}">
      <dsp:nvSpPr>
        <dsp:cNvPr id="0" name=""/>
        <dsp:cNvSpPr/>
      </dsp:nvSpPr>
      <dsp:spPr>
        <a:xfrm rot="10800000">
          <a:off x="2928666" y="2240698"/>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10800000">
        <a:off x="3049781" y="2335153"/>
        <a:ext cx="282602" cy="283363"/>
      </dsp:txXfrm>
    </dsp:sp>
    <dsp:sp modelId="{A0F4360A-CC95-4644-8416-1CA09881EFE6}">
      <dsp:nvSpPr>
        <dsp:cNvPr id="0" name=""/>
        <dsp:cNvSpPr/>
      </dsp:nvSpPr>
      <dsp:spPr>
        <a:xfrm>
          <a:off x="833904" y="1905537"/>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Be respectful when others are speaking. Allow people to share their views and be open to different opinions. </a:t>
          </a:r>
          <a:endParaRPr lang="en-US" sz="1100" kern="1200">
            <a:latin typeface="Aptos" panose="02110004020202020204"/>
            <a:ea typeface="+mn-ea"/>
            <a:cs typeface="+mn-cs"/>
          </a:endParaRPr>
        </a:p>
      </dsp:txBody>
      <dsp:txXfrm>
        <a:off x="867370" y="1939003"/>
        <a:ext cx="1837396" cy="1075665"/>
      </dsp:txXfrm>
    </dsp:sp>
    <dsp:sp modelId="{502015FA-4B2A-42A3-9816-29F2C71A3485}">
      <dsp:nvSpPr>
        <dsp:cNvPr id="0" name=""/>
        <dsp:cNvSpPr/>
      </dsp:nvSpPr>
      <dsp:spPr>
        <a:xfrm rot="5400000">
          <a:off x="1584210" y="3181437"/>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5400000">
        <a:off x="1644388" y="3215715"/>
        <a:ext cx="283363" cy="282602"/>
      </dsp:txXfrm>
    </dsp:sp>
    <dsp:sp modelId="{6E16AB04-3E67-4E16-A596-24806EAE847D}">
      <dsp:nvSpPr>
        <dsp:cNvPr id="0" name=""/>
        <dsp:cNvSpPr/>
      </dsp:nvSpPr>
      <dsp:spPr>
        <a:xfrm>
          <a:off x="833904" y="3809865"/>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Work cooperatively with others, listen actively and share responsibilities for group work and the classroom environment .</a:t>
          </a:r>
          <a:endParaRPr lang="en-US" sz="1100" kern="1200">
            <a:latin typeface="Aptos" panose="02110004020202020204"/>
            <a:ea typeface="+mn-ea"/>
            <a:cs typeface="+mn-cs"/>
          </a:endParaRPr>
        </a:p>
      </dsp:txBody>
      <dsp:txXfrm>
        <a:off x="867370" y="3843331"/>
        <a:ext cx="1837396" cy="1075665"/>
      </dsp:txXfrm>
    </dsp:sp>
    <dsp:sp modelId="{A72A7F98-FA59-48FF-BD9B-4CF6B86F37A8}">
      <dsp:nvSpPr>
        <dsp:cNvPr id="0" name=""/>
        <dsp:cNvSpPr/>
      </dsp:nvSpPr>
      <dsp:spPr>
        <a:xfrm>
          <a:off x="2905814" y="4145027"/>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a:off x="2905814" y="4239482"/>
        <a:ext cx="282602" cy="283363"/>
      </dsp:txXfrm>
    </dsp:sp>
    <dsp:sp modelId="{62ABECE2-D715-4F8A-9543-3470A50FB99A}">
      <dsp:nvSpPr>
        <dsp:cNvPr id="0" name=""/>
        <dsp:cNvSpPr/>
      </dsp:nvSpPr>
      <dsp:spPr>
        <a:xfrm>
          <a:off x="3499964" y="3809865"/>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Be open and honest, especially if you are facing challenges. It is important that we create a supportive and trusting environment.</a:t>
          </a:r>
          <a:endParaRPr lang="en-US" sz="1100" kern="1200">
            <a:latin typeface="Aptos" panose="02110004020202020204"/>
            <a:ea typeface="+mn-ea"/>
            <a:cs typeface="+mn-cs"/>
          </a:endParaRPr>
        </a:p>
      </dsp:txBody>
      <dsp:txXfrm>
        <a:off x="3533430" y="3843331"/>
        <a:ext cx="1837396" cy="1075665"/>
      </dsp:txXfrm>
    </dsp:sp>
    <dsp:sp modelId="{BBE2F0F4-58BC-45D8-A667-C2411B1B04E8}">
      <dsp:nvSpPr>
        <dsp:cNvPr id="0" name=""/>
        <dsp:cNvSpPr/>
      </dsp:nvSpPr>
      <dsp:spPr>
        <a:xfrm>
          <a:off x="5571874" y="4145027"/>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a:off x="5571874" y="4239482"/>
        <a:ext cx="282602" cy="283363"/>
      </dsp:txXfrm>
    </dsp:sp>
    <dsp:sp modelId="{FD64DEA3-BF75-40C2-90D5-6DEDFE60B2CD}">
      <dsp:nvSpPr>
        <dsp:cNvPr id="0" name=""/>
        <dsp:cNvSpPr/>
      </dsp:nvSpPr>
      <dsp:spPr>
        <a:xfrm>
          <a:off x="6166024" y="3809865"/>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Contribute towards all class discussions and activities; your input is valuable and enriches learning! </a:t>
          </a:r>
          <a:endParaRPr lang="en-US" sz="1100" kern="1200" dirty="0">
            <a:latin typeface="Aptos" panose="02110004020202020204"/>
            <a:ea typeface="+mn-ea"/>
            <a:cs typeface="+mn-cs"/>
          </a:endParaRPr>
        </a:p>
      </dsp:txBody>
      <dsp:txXfrm>
        <a:off x="6199490" y="3843331"/>
        <a:ext cx="1837396" cy="1075665"/>
      </dsp:txXfrm>
    </dsp:sp>
    <dsp:sp modelId="{2A1A2CB7-8000-4EAF-B0B1-81BE19833125}">
      <dsp:nvSpPr>
        <dsp:cNvPr id="0" name=""/>
        <dsp:cNvSpPr/>
      </dsp:nvSpPr>
      <dsp:spPr>
        <a:xfrm rot="5400000">
          <a:off x="6916330" y="5085765"/>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5400000">
        <a:off x="6976508" y="5120043"/>
        <a:ext cx="283363" cy="282602"/>
      </dsp:txXfrm>
    </dsp:sp>
    <dsp:sp modelId="{753D184E-49CA-4B6E-B191-D6912CA9DA52}">
      <dsp:nvSpPr>
        <dsp:cNvPr id="0" name=""/>
        <dsp:cNvSpPr/>
      </dsp:nvSpPr>
      <dsp:spPr>
        <a:xfrm>
          <a:off x="6166024" y="5714194"/>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You are welcome to eat and drink, but please be mindful of keeping the learning environment clean. </a:t>
          </a:r>
          <a:endParaRPr lang="en-US" sz="1100" kern="1200">
            <a:latin typeface="Aptos" panose="02110004020202020204"/>
            <a:ea typeface="+mn-ea"/>
            <a:cs typeface="+mn-cs"/>
          </a:endParaRPr>
        </a:p>
      </dsp:txBody>
      <dsp:txXfrm>
        <a:off x="6199490" y="5747660"/>
        <a:ext cx="1837396" cy="1075665"/>
      </dsp:txXfrm>
    </dsp:sp>
    <dsp:sp modelId="{9FD4260D-2228-4AF5-BAD2-BED78ED3DC27}">
      <dsp:nvSpPr>
        <dsp:cNvPr id="0" name=""/>
        <dsp:cNvSpPr/>
      </dsp:nvSpPr>
      <dsp:spPr>
        <a:xfrm rot="10800000">
          <a:off x="5594726" y="6049356"/>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10800000">
        <a:off x="5715841" y="6143811"/>
        <a:ext cx="282602" cy="283363"/>
      </dsp:txXfrm>
    </dsp:sp>
    <dsp:sp modelId="{21232C49-91F4-4531-9ED6-7CDFF6A76E06}">
      <dsp:nvSpPr>
        <dsp:cNvPr id="0" name=""/>
        <dsp:cNvSpPr/>
      </dsp:nvSpPr>
      <dsp:spPr>
        <a:xfrm>
          <a:off x="3499964" y="5714194"/>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NO smoking or vaping in campus building; please step outside. </a:t>
          </a:r>
          <a:endParaRPr lang="en-US" sz="1100" kern="1200">
            <a:latin typeface="Aptos" panose="02110004020202020204"/>
            <a:ea typeface="+mn-ea"/>
            <a:cs typeface="+mn-cs"/>
          </a:endParaRPr>
        </a:p>
      </dsp:txBody>
      <dsp:txXfrm>
        <a:off x="3533430" y="5747660"/>
        <a:ext cx="1837396" cy="10756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F86F1-911C-496A-A3CD-D5ED7C9F6AEB}">
      <dsp:nvSpPr>
        <dsp:cNvPr id="0" name=""/>
        <dsp:cNvSpPr/>
      </dsp:nvSpPr>
      <dsp:spPr>
        <a:xfrm>
          <a:off x="0" y="0"/>
          <a:ext cx="9375457" cy="1144284"/>
        </a:xfrm>
        <a:prstGeom prst="roundRect">
          <a:avLst>
            <a:gd name="adj" fmla="val 10000"/>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Well-being is a positive state experienced by individuals and societies. Similar to health, it is a resource for daily life and is determined by social, economic and environmental conditions (World Health Organization, [WHO], 2021) </a:t>
          </a:r>
          <a:endParaRPr lang="en-US" sz="1900" kern="1200"/>
        </a:p>
      </dsp:txBody>
      <dsp:txXfrm>
        <a:off x="33515" y="33515"/>
        <a:ext cx="8140685" cy="1077254"/>
      </dsp:txXfrm>
    </dsp:sp>
    <dsp:sp modelId="{3E1A5BF3-DBE2-4FB2-BB83-09967CA685C6}">
      <dsp:nvSpPr>
        <dsp:cNvPr id="0" name=""/>
        <dsp:cNvSpPr/>
      </dsp:nvSpPr>
      <dsp:spPr>
        <a:xfrm>
          <a:off x="827246" y="1334998"/>
          <a:ext cx="9375457" cy="1144284"/>
        </a:xfrm>
        <a:prstGeom prst="roundRect">
          <a:avLst>
            <a:gd name="adj" fmla="val 10000"/>
          </a:avLst>
        </a:prstGeom>
        <a:solidFill>
          <a:schemeClr val="accent5">
            <a:hueOff val="-760225"/>
            <a:satOff val="2586"/>
            <a:lumOff val="-68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Wellbeing comprises an individual’s experience of their life; and a comparison of life circumstances with social norms and values (Department of Health, 2023)</a:t>
          </a:r>
          <a:endParaRPr lang="en-US" sz="1900" kern="1200"/>
        </a:p>
      </dsp:txBody>
      <dsp:txXfrm>
        <a:off x="860761" y="1368513"/>
        <a:ext cx="7737396" cy="1077254"/>
      </dsp:txXfrm>
    </dsp:sp>
    <dsp:sp modelId="{8EED850F-2662-49A9-B9B2-EA5C0CE82EEF}">
      <dsp:nvSpPr>
        <dsp:cNvPr id="0" name=""/>
        <dsp:cNvSpPr/>
      </dsp:nvSpPr>
      <dsp:spPr>
        <a:xfrm>
          <a:off x="1654492" y="2669996"/>
          <a:ext cx="9375457" cy="1144284"/>
        </a:xfrm>
        <a:prstGeom prst="roundRect">
          <a:avLst>
            <a:gd name="adj" fmla="val 10000"/>
          </a:avLst>
        </a:prstGeom>
        <a:solidFill>
          <a:schemeClr val="accent5">
            <a:hueOff val="-1520451"/>
            <a:satOff val="5172"/>
            <a:lumOff val="-137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Well-being  is the combination of feeling good and functioning well (Ruggeri, 2020)</a:t>
          </a:r>
          <a:endParaRPr lang="en-US" sz="1900" kern="1200"/>
        </a:p>
      </dsp:txBody>
      <dsp:txXfrm>
        <a:off x="1688007" y="2703511"/>
        <a:ext cx="7737396" cy="1077254"/>
      </dsp:txXfrm>
    </dsp:sp>
    <dsp:sp modelId="{528ADB6A-34C7-432C-9127-4D315D7D8C39}">
      <dsp:nvSpPr>
        <dsp:cNvPr id="0" name=""/>
        <dsp:cNvSpPr/>
      </dsp:nvSpPr>
      <dsp:spPr>
        <a:xfrm>
          <a:off x="8631672" y="867748"/>
          <a:ext cx="743784" cy="743784"/>
        </a:xfrm>
        <a:prstGeom prst="downArrow">
          <a:avLst>
            <a:gd name="adj1" fmla="val 55000"/>
            <a:gd name="adj2" fmla="val 45000"/>
          </a:avLst>
        </a:prstGeom>
        <a:solidFill>
          <a:schemeClr val="accent5">
            <a:tint val="40000"/>
            <a:alpha val="90000"/>
            <a:hueOff val="0"/>
            <a:satOff val="0"/>
            <a:lumOff val="0"/>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99023" y="867748"/>
        <a:ext cx="409082" cy="559697"/>
      </dsp:txXfrm>
    </dsp:sp>
    <dsp:sp modelId="{A3BC87D1-A203-43E8-9E4F-1FCC586199D1}">
      <dsp:nvSpPr>
        <dsp:cNvPr id="0" name=""/>
        <dsp:cNvSpPr/>
      </dsp:nvSpPr>
      <dsp:spPr>
        <a:xfrm>
          <a:off x="9458918" y="2195118"/>
          <a:ext cx="743784" cy="743784"/>
        </a:xfrm>
        <a:prstGeom prst="downArrow">
          <a:avLst>
            <a:gd name="adj1" fmla="val 55000"/>
            <a:gd name="adj2" fmla="val 45000"/>
          </a:avLst>
        </a:prstGeom>
        <a:solidFill>
          <a:schemeClr val="accent5">
            <a:tint val="40000"/>
            <a:alpha val="90000"/>
            <a:hueOff val="-1714866"/>
            <a:satOff val="3619"/>
            <a:lumOff val="-212"/>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626269" y="2195118"/>
        <a:ext cx="409082" cy="5596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9B572C-36C5-474B-A96B-50488BF832E4}">
      <dsp:nvSpPr>
        <dsp:cNvPr id="0" name=""/>
        <dsp:cNvSpPr/>
      </dsp:nvSpPr>
      <dsp:spPr>
        <a:xfrm>
          <a:off x="0" y="27537"/>
          <a:ext cx="3123783" cy="566810"/>
        </a:xfrm>
        <a:prstGeom prst="round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Nutritious diet </a:t>
          </a:r>
          <a:endParaRPr lang="en-US" sz="1500" kern="1200"/>
        </a:p>
      </dsp:txBody>
      <dsp:txXfrm>
        <a:off x="27669" y="55206"/>
        <a:ext cx="3068445" cy="511472"/>
      </dsp:txXfrm>
    </dsp:sp>
    <dsp:sp modelId="{59AB9526-48E6-4D2B-BA7B-CFCDC1DEE9A7}">
      <dsp:nvSpPr>
        <dsp:cNvPr id="0" name=""/>
        <dsp:cNvSpPr/>
      </dsp:nvSpPr>
      <dsp:spPr>
        <a:xfrm>
          <a:off x="0" y="637547"/>
          <a:ext cx="3123783" cy="566810"/>
        </a:xfrm>
        <a:prstGeom prst="round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Sleep</a:t>
          </a:r>
          <a:endParaRPr lang="en-US" sz="1500" kern="1200"/>
        </a:p>
      </dsp:txBody>
      <dsp:txXfrm>
        <a:off x="27669" y="665216"/>
        <a:ext cx="3068445" cy="511472"/>
      </dsp:txXfrm>
    </dsp:sp>
    <dsp:sp modelId="{E0CC1009-B139-4AFC-BF89-D77E249B9DCD}">
      <dsp:nvSpPr>
        <dsp:cNvPr id="0" name=""/>
        <dsp:cNvSpPr/>
      </dsp:nvSpPr>
      <dsp:spPr>
        <a:xfrm>
          <a:off x="0" y="1247557"/>
          <a:ext cx="3123783" cy="566810"/>
        </a:xfrm>
        <a:prstGeom prst="round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Establishing meaningful connections (friendships, love) </a:t>
          </a:r>
        </a:p>
      </dsp:txBody>
      <dsp:txXfrm>
        <a:off x="27669" y="1275226"/>
        <a:ext cx="3068445" cy="511472"/>
      </dsp:txXfrm>
    </dsp:sp>
    <dsp:sp modelId="{A98350F4-5CCD-4BCD-B716-4491190EB31D}">
      <dsp:nvSpPr>
        <dsp:cNvPr id="0" name=""/>
        <dsp:cNvSpPr/>
      </dsp:nvSpPr>
      <dsp:spPr>
        <a:xfrm>
          <a:off x="0" y="1857568"/>
          <a:ext cx="3123783" cy="566810"/>
        </a:xfrm>
        <a:prstGeom prst="round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Seeking support and resources  </a:t>
          </a:r>
        </a:p>
      </dsp:txBody>
      <dsp:txXfrm>
        <a:off x="27669" y="1885237"/>
        <a:ext cx="3068445" cy="511472"/>
      </dsp:txXfrm>
    </dsp:sp>
    <dsp:sp modelId="{F5EFC77A-B96D-4671-A719-3E373EDDF141}">
      <dsp:nvSpPr>
        <dsp:cNvPr id="0" name=""/>
        <dsp:cNvSpPr/>
      </dsp:nvSpPr>
      <dsp:spPr>
        <a:xfrm>
          <a:off x="0" y="2467578"/>
          <a:ext cx="3123783" cy="566810"/>
        </a:xfrm>
        <a:prstGeom prst="round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Treating yourself </a:t>
          </a:r>
          <a:endParaRPr lang="en-US" sz="1500" kern="1200"/>
        </a:p>
      </dsp:txBody>
      <dsp:txXfrm>
        <a:off x="27669" y="2495247"/>
        <a:ext cx="3068445" cy="511472"/>
      </dsp:txXfrm>
    </dsp:sp>
    <dsp:sp modelId="{BF6C2552-D7FC-4B99-9BEE-8EEE9D6F0E7F}">
      <dsp:nvSpPr>
        <dsp:cNvPr id="0" name=""/>
        <dsp:cNvSpPr/>
      </dsp:nvSpPr>
      <dsp:spPr>
        <a:xfrm>
          <a:off x="0" y="3077588"/>
          <a:ext cx="3123783" cy="566810"/>
        </a:xfrm>
        <a:prstGeom prst="round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Pursuing your passions</a:t>
          </a:r>
        </a:p>
      </dsp:txBody>
      <dsp:txXfrm>
        <a:off x="27669" y="3105257"/>
        <a:ext cx="3068445" cy="5114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FA2C92-E86A-4F2B-AC8A-E65D29A534FB}">
      <dsp:nvSpPr>
        <dsp:cNvPr id="0" name=""/>
        <dsp:cNvSpPr/>
      </dsp:nvSpPr>
      <dsp:spPr>
        <a:xfrm>
          <a:off x="735974" y="827140"/>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0267E6-0D87-4591-B892-7B4BCACA31E7}">
      <dsp:nvSpPr>
        <dsp:cNvPr id="0" name=""/>
        <dsp:cNvSpPr/>
      </dsp:nvSpPr>
      <dsp:spPr>
        <a:xfrm>
          <a:off x="969974" y="106114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910CE0-BC82-4D59-93A9-93E78A1AEB93}">
      <dsp:nvSpPr>
        <dsp:cNvPr id="0" name=""/>
        <dsp:cNvSpPr/>
      </dsp:nvSpPr>
      <dsp:spPr>
        <a:xfrm>
          <a:off x="384974" y="226714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a:t>Academic Pressures</a:t>
          </a:r>
          <a:endParaRPr lang="en-US" sz="2400" kern="1200"/>
        </a:p>
      </dsp:txBody>
      <dsp:txXfrm>
        <a:off x="384974" y="2267140"/>
        <a:ext cx="1800000" cy="720000"/>
      </dsp:txXfrm>
    </dsp:sp>
    <dsp:sp modelId="{903ABD36-5240-42AB-93FE-36093C3B0DE4}">
      <dsp:nvSpPr>
        <dsp:cNvPr id="0" name=""/>
        <dsp:cNvSpPr/>
      </dsp:nvSpPr>
      <dsp:spPr>
        <a:xfrm>
          <a:off x="2850974" y="827140"/>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A8627-BB0C-474C-AE4E-5CF4571E2A8A}">
      <dsp:nvSpPr>
        <dsp:cNvPr id="0" name=""/>
        <dsp:cNvSpPr/>
      </dsp:nvSpPr>
      <dsp:spPr>
        <a:xfrm>
          <a:off x="3084974" y="106114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9CB12F4-ABDD-4387-A1F4-E797FDE9AE87}">
      <dsp:nvSpPr>
        <dsp:cNvPr id="0" name=""/>
        <dsp:cNvSpPr/>
      </dsp:nvSpPr>
      <dsp:spPr>
        <a:xfrm>
          <a:off x="2499974" y="226714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a:t>Financial Stress </a:t>
          </a:r>
          <a:endParaRPr lang="en-US" sz="2400" kern="1200"/>
        </a:p>
      </dsp:txBody>
      <dsp:txXfrm>
        <a:off x="2499974" y="2267140"/>
        <a:ext cx="1800000" cy="720000"/>
      </dsp:txXfrm>
    </dsp:sp>
    <dsp:sp modelId="{361E12BB-9142-425B-844B-6FF2700D416E}">
      <dsp:nvSpPr>
        <dsp:cNvPr id="0" name=""/>
        <dsp:cNvSpPr/>
      </dsp:nvSpPr>
      <dsp:spPr>
        <a:xfrm>
          <a:off x="4965975" y="827140"/>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B86D69-708F-465F-82FA-7048FCC50538}">
      <dsp:nvSpPr>
        <dsp:cNvPr id="0" name=""/>
        <dsp:cNvSpPr/>
      </dsp:nvSpPr>
      <dsp:spPr>
        <a:xfrm>
          <a:off x="5199975" y="106114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2FEAA9-A87A-4E1A-B4F7-F66999DB63CD}">
      <dsp:nvSpPr>
        <dsp:cNvPr id="0" name=""/>
        <dsp:cNvSpPr/>
      </dsp:nvSpPr>
      <dsp:spPr>
        <a:xfrm>
          <a:off x="4614975" y="226714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a:t>Social Isolation </a:t>
          </a:r>
          <a:endParaRPr lang="en-US" sz="2400" kern="1200"/>
        </a:p>
      </dsp:txBody>
      <dsp:txXfrm>
        <a:off x="4614975" y="2267140"/>
        <a:ext cx="1800000" cy="720000"/>
      </dsp:txXfrm>
    </dsp:sp>
    <dsp:sp modelId="{B6D12CF7-BB50-4A90-8E84-2086905B64B6}">
      <dsp:nvSpPr>
        <dsp:cNvPr id="0" name=""/>
        <dsp:cNvSpPr/>
      </dsp:nvSpPr>
      <dsp:spPr>
        <a:xfrm>
          <a:off x="7080975" y="827140"/>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4F263-5DB3-4D17-BCA7-AD432E5383B6}">
      <dsp:nvSpPr>
        <dsp:cNvPr id="0" name=""/>
        <dsp:cNvSpPr/>
      </dsp:nvSpPr>
      <dsp:spPr>
        <a:xfrm>
          <a:off x="7314975" y="106114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2FB6CA-3ED3-4E7A-BCB4-D93782B45152}">
      <dsp:nvSpPr>
        <dsp:cNvPr id="0" name=""/>
        <dsp:cNvSpPr/>
      </dsp:nvSpPr>
      <dsp:spPr>
        <a:xfrm>
          <a:off x="6729975" y="226714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a:t>Work/Life Balance </a:t>
          </a:r>
          <a:endParaRPr lang="en-US" sz="2400" kern="1200"/>
        </a:p>
      </dsp:txBody>
      <dsp:txXfrm>
        <a:off x="6729975" y="2267140"/>
        <a:ext cx="1800000" cy="720000"/>
      </dsp:txXfrm>
    </dsp:sp>
    <dsp:sp modelId="{BE6682EE-9684-4DC9-BF1F-EAE22E190162}">
      <dsp:nvSpPr>
        <dsp:cNvPr id="0" name=""/>
        <dsp:cNvSpPr/>
      </dsp:nvSpPr>
      <dsp:spPr>
        <a:xfrm>
          <a:off x="9195975" y="827140"/>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8DEE9A-0F25-4355-B323-8097190A5976}">
      <dsp:nvSpPr>
        <dsp:cNvPr id="0" name=""/>
        <dsp:cNvSpPr/>
      </dsp:nvSpPr>
      <dsp:spPr>
        <a:xfrm>
          <a:off x="9429975" y="106114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4C8B29-147A-40D7-B4F7-3C3423B47701}">
      <dsp:nvSpPr>
        <dsp:cNvPr id="0" name=""/>
        <dsp:cNvSpPr/>
      </dsp:nvSpPr>
      <dsp:spPr>
        <a:xfrm>
          <a:off x="8844975" y="226714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a:t>Lifestyle Changes </a:t>
          </a:r>
          <a:endParaRPr lang="en-US" sz="2400" kern="1200"/>
        </a:p>
      </dsp:txBody>
      <dsp:txXfrm>
        <a:off x="8844975" y="2267140"/>
        <a:ext cx="180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725E22-729B-4202-9A1C-DF2083C2D8BD}">
      <dsp:nvSpPr>
        <dsp:cNvPr id="0" name=""/>
        <dsp:cNvSpPr/>
      </dsp:nvSpPr>
      <dsp:spPr>
        <a:xfrm>
          <a:off x="0" y="2288"/>
          <a:ext cx="6364224" cy="115984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4FD09C-10B4-4F74-B706-71DAD015874C}">
      <dsp:nvSpPr>
        <dsp:cNvPr id="0" name=""/>
        <dsp:cNvSpPr/>
      </dsp:nvSpPr>
      <dsp:spPr>
        <a:xfrm>
          <a:off x="350852" y="263253"/>
          <a:ext cx="637913" cy="6379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8E9D88-0364-4E85-8554-75E10B1822EA}">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44550">
            <a:lnSpc>
              <a:spcPct val="90000"/>
            </a:lnSpc>
            <a:spcBef>
              <a:spcPct val="0"/>
            </a:spcBef>
            <a:spcAft>
              <a:spcPct val="35000"/>
            </a:spcAft>
            <a:buNone/>
          </a:pPr>
          <a:r>
            <a:rPr lang="en-GB" sz="1900" kern="1200"/>
            <a:t>Students often assume studying is just about effort, but research shows that </a:t>
          </a:r>
          <a:r>
            <a:rPr lang="en-GB" sz="1900" b="1" kern="1200"/>
            <a:t>self‑management</a:t>
          </a:r>
          <a:r>
            <a:rPr lang="en-GB" sz="1900" kern="1200"/>
            <a:t>, </a:t>
          </a:r>
          <a:r>
            <a:rPr lang="en-GB" sz="1900" b="1" kern="1200"/>
            <a:t>self‑regulation</a:t>
          </a:r>
          <a:r>
            <a:rPr lang="en-GB" sz="1900" kern="1200"/>
            <a:t>, and </a:t>
          </a:r>
          <a:r>
            <a:rPr lang="en-GB" sz="1900" b="1" kern="1200"/>
            <a:t>control. </a:t>
          </a:r>
          <a:endParaRPr lang="en-US" sz="1900" kern="1200"/>
        </a:p>
      </dsp:txBody>
      <dsp:txXfrm>
        <a:off x="1339618" y="2288"/>
        <a:ext cx="5024605" cy="1159843"/>
      </dsp:txXfrm>
    </dsp:sp>
    <dsp:sp modelId="{D587D286-08AF-4E65-8CA4-445B383645E2}">
      <dsp:nvSpPr>
        <dsp:cNvPr id="0" name=""/>
        <dsp:cNvSpPr/>
      </dsp:nvSpPr>
      <dsp:spPr>
        <a:xfrm>
          <a:off x="0" y="1452092"/>
          <a:ext cx="6364224" cy="115984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A24A70-A34B-4BD8-B112-157B42A7F757}">
      <dsp:nvSpPr>
        <dsp:cNvPr id="0" name=""/>
        <dsp:cNvSpPr/>
      </dsp:nvSpPr>
      <dsp:spPr>
        <a:xfrm>
          <a:off x="350852" y="1713057"/>
          <a:ext cx="637913" cy="6379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AEC3F69-C1DC-40FA-A154-F657E0BA15DB}">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44550">
            <a:lnSpc>
              <a:spcPct val="90000"/>
            </a:lnSpc>
            <a:spcBef>
              <a:spcPct val="0"/>
            </a:spcBef>
            <a:spcAft>
              <a:spcPct val="35000"/>
            </a:spcAft>
            <a:buNone/>
          </a:pPr>
          <a:r>
            <a:rPr lang="en-GB" sz="1900" kern="1200"/>
            <a:t>Taking responsibility for your learning choices (studying independently, attending lectures, communicating, seeking support) </a:t>
          </a:r>
          <a:endParaRPr lang="en-US" sz="1900" kern="1200"/>
        </a:p>
      </dsp:txBody>
      <dsp:txXfrm>
        <a:off x="1339618" y="1452092"/>
        <a:ext cx="5024605" cy="1159843"/>
      </dsp:txXfrm>
    </dsp:sp>
    <dsp:sp modelId="{EB95D376-356A-4F93-B4DE-07946746C578}">
      <dsp:nvSpPr>
        <dsp:cNvPr id="0" name=""/>
        <dsp:cNvSpPr/>
      </dsp:nvSpPr>
      <dsp:spPr>
        <a:xfrm>
          <a:off x="0" y="2901896"/>
          <a:ext cx="6364224" cy="115984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3FFC2F-C9C6-487F-B8E2-AABE857F3C73}">
      <dsp:nvSpPr>
        <dsp:cNvPr id="0" name=""/>
        <dsp:cNvSpPr/>
      </dsp:nvSpPr>
      <dsp:spPr>
        <a:xfrm>
          <a:off x="350852" y="3162861"/>
          <a:ext cx="637913" cy="6379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170F8F-4B1F-4B4B-BFA8-4F0651BF4469}">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44550">
            <a:lnSpc>
              <a:spcPct val="90000"/>
            </a:lnSpc>
            <a:spcBef>
              <a:spcPct val="0"/>
            </a:spcBef>
            <a:spcAft>
              <a:spcPct val="35000"/>
            </a:spcAft>
            <a:buNone/>
          </a:pPr>
          <a:r>
            <a:rPr lang="en-GB" sz="1900" kern="1200"/>
            <a:t>Being honest with yourself about effort and progress</a:t>
          </a:r>
          <a:endParaRPr lang="en-US" sz="1900" kern="1200"/>
        </a:p>
      </dsp:txBody>
      <dsp:txXfrm>
        <a:off x="1339618" y="2901896"/>
        <a:ext cx="5024605" cy="1159843"/>
      </dsp:txXfrm>
    </dsp:sp>
    <dsp:sp modelId="{0DB36028-0DCF-455F-9EA3-F15B42E12C68}">
      <dsp:nvSpPr>
        <dsp:cNvPr id="0" name=""/>
        <dsp:cNvSpPr/>
      </dsp:nvSpPr>
      <dsp:spPr>
        <a:xfrm>
          <a:off x="0" y="4351700"/>
          <a:ext cx="6364224" cy="115984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EB8A04-EC4A-4088-A7A7-A6AAAC258A73}">
      <dsp:nvSpPr>
        <dsp:cNvPr id="0" name=""/>
        <dsp:cNvSpPr/>
      </dsp:nvSpPr>
      <dsp:spPr>
        <a:xfrm>
          <a:off x="350852" y="4612665"/>
          <a:ext cx="637913" cy="6379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B7116F8-588B-48FC-9ADA-D043BF235878}">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44550">
            <a:lnSpc>
              <a:spcPct val="90000"/>
            </a:lnSpc>
            <a:spcBef>
              <a:spcPct val="0"/>
            </a:spcBef>
            <a:spcAft>
              <a:spcPct val="35000"/>
            </a:spcAft>
            <a:buNone/>
          </a:pPr>
          <a:r>
            <a:rPr lang="en-GB" sz="1900" kern="1200"/>
            <a:t>Recognising that your actions—not  luck, not the lecturer—drive outcomes</a:t>
          </a:r>
          <a:endParaRPr lang="en-US" sz="1900" kern="1200"/>
        </a:p>
      </dsp:txBody>
      <dsp:txXfrm>
        <a:off x="1339618" y="4351700"/>
        <a:ext cx="5024605" cy="11598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012DE-D001-47A9-9597-3989814A94F8}">
      <dsp:nvSpPr>
        <dsp:cNvPr id="0" name=""/>
        <dsp:cNvSpPr/>
      </dsp:nvSpPr>
      <dsp:spPr>
        <a:xfrm>
          <a:off x="0" y="33470"/>
          <a:ext cx="6364224" cy="566810"/>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Attending lectures (missing one may result in falling behind quickly)</a:t>
          </a:r>
          <a:endParaRPr lang="en-US" sz="1500" kern="1200"/>
        </a:p>
      </dsp:txBody>
      <dsp:txXfrm>
        <a:off x="27669" y="61139"/>
        <a:ext cx="6308886" cy="511472"/>
      </dsp:txXfrm>
    </dsp:sp>
    <dsp:sp modelId="{4930C57A-8005-41B3-97FE-C1C5DA08B70D}">
      <dsp:nvSpPr>
        <dsp:cNvPr id="0" name=""/>
        <dsp:cNvSpPr/>
      </dsp:nvSpPr>
      <dsp:spPr>
        <a:xfrm>
          <a:off x="0" y="643480"/>
          <a:ext cx="6364224" cy="566810"/>
        </a:xfrm>
        <a:prstGeom prst="roundRect">
          <a:avLst/>
        </a:prstGeom>
        <a:solidFill>
          <a:schemeClr val="accent5">
            <a:hueOff val="-190056"/>
            <a:satOff val="646"/>
            <a:lumOff val="-17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Having all the equipment you need (Laptop/Computer, notepad, pens) to study effectively </a:t>
          </a:r>
          <a:endParaRPr lang="en-US" sz="1500" kern="1200"/>
        </a:p>
      </dsp:txBody>
      <dsp:txXfrm>
        <a:off x="27669" y="671149"/>
        <a:ext cx="6308886" cy="511472"/>
      </dsp:txXfrm>
    </dsp:sp>
    <dsp:sp modelId="{A10427B7-7A03-4C2A-B6D8-73C427C6E849}">
      <dsp:nvSpPr>
        <dsp:cNvPr id="0" name=""/>
        <dsp:cNvSpPr/>
      </dsp:nvSpPr>
      <dsp:spPr>
        <a:xfrm>
          <a:off x="0" y="1253490"/>
          <a:ext cx="6364224" cy="566810"/>
        </a:xfrm>
        <a:prstGeom prst="roundRect">
          <a:avLst/>
        </a:prstGeom>
        <a:solidFill>
          <a:schemeClr val="accent5">
            <a:hueOff val="-380113"/>
            <a:satOff val="1293"/>
            <a:lumOff val="-34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Participate in all in-class activities </a:t>
          </a:r>
          <a:endParaRPr lang="en-US" sz="1500" kern="1200"/>
        </a:p>
      </dsp:txBody>
      <dsp:txXfrm>
        <a:off x="27669" y="1281159"/>
        <a:ext cx="6308886" cy="511472"/>
      </dsp:txXfrm>
    </dsp:sp>
    <dsp:sp modelId="{78B7F168-DB01-41A3-859E-C7660E14E511}">
      <dsp:nvSpPr>
        <dsp:cNvPr id="0" name=""/>
        <dsp:cNvSpPr/>
      </dsp:nvSpPr>
      <dsp:spPr>
        <a:xfrm>
          <a:off x="0" y="1863500"/>
          <a:ext cx="6364224" cy="566810"/>
        </a:xfrm>
        <a:prstGeom prst="roundRect">
          <a:avLst/>
        </a:prstGeom>
        <a:solidFill>
          <a:schemeClr val="accent5">
            <a:hueOff val="-570169"/>
            <a:satOff val="1939"/>
            <a:lumOff val="-51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Practice skills and study outside of lecture (this is a full-time course!)</a:t>
          </a:r>
          <a:endParaRPr lang="en-US" sz="1500" kern="1200"/>
        </a:p>
      </dsp:txBody>
      <dsp:txXfrm>
        <a:off x="27669" y="1891169"/>
        <a:ext cx="6308886" cy="511472"/>
      </dsp:txXfrm>
    </dsp:sp>
    <dsp:sp modelId="{2EF7D205-6188-4F54-A90D-BD4F6946331D}">
      <dsp:nvSpPr>
        <dsp:cNvPr id="0" name=""/>
        <dsp:cNvSpPr/>
      </dsp:nvSpPr>
      <dsp:spPr>
        <a:xfrm>
          <a:off x="0" y="2473510"/>
          <a:ext cx="6364224" cy="566810"/>
        </a:xfrm>
        <a:prstGeom prst="roundRect">
          <a:avLst/>
        </a:prstGeom>
        <a:solidFill>
          <a:schemeClr val="accent5">
            <a:hueOff val="-760225"/>
            <a:satOff val="2586"/>
            <a:lumOff val="-68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Review and engaged with all materials on the module pages</a:t>
          </a:r>
          <a:endParaRPr lang="en-US" sz="1500" kern="1200"/>
        </a:p>
      </dsp:txBody>
      <dsp:txXfrm>
        <a:off x="27669" y="2501179"/>
        <a:ext cx="6308886" cy="511472"/>
      </dsp:txXfrm>
    </dsp:sp>
    <dsp:sp modelId="{BDA12515-EA07-4E5B-B56D-47207C9B5C7C}">
      <dsp:nvSpPr>
        <dsp:cNvPr id="0" name=""/>
        <dsp:cNvSpPr/>
      </dsp:nvSpPr>
      <dsp:spPr>
        <a:xfrm>
          <a:off x="0" y="3083521"/>
          <a:ext cx="6364224" cy="566810"/>
        </a:xfrm>
        <a:prstGeom prst="roundRect">
          <a:avLst/>
        </a:prstGeom>
        <a:solidFill>
          <a:schemeClr val="accent5">
            <a:hueOff val="-950282"/>
            <a:satOff val="3232"/>
            <a:lumOff val="-8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Tracking your progress honestly (no-deception)</a:t>
          </a:r>
          <a:endParaRPr lang="en-US" sz="1500" kern="1200"/>
        </a:p>
      </dsp:txBody>
      <dsp:txXfrm>
        <a:off x="27669" y="3111190"/>
        <a:ext cx="6308886" cy="511472"/>
      </dsp:txXfrm>
    </dsp:sp>
    <dsp:sp modelId="{15CA54AA-5C08-4477-A38F-0DF2F0D1EB87}">
      <dsp:nvSpPr>
        <dsp:cNvPr id="0" name=""/>
        <dsp:cNvSpPr/>
      </dsp:nvSpPr>
      <dsp:spPr>
        <a:xfrm>
          <a:off x="0" y="3693531"/>
          <a:ext cx="6364224" cy="566810"/>
        </a:xfrm>
        <a:prstGeom prst="roundRect">
          <a:avLst/>
        </a:prstGeom>
        <a:solidFill>
          <a:schemeClr val="accent5">
            <a:hueOff val="-1140338"/>
            <a:satOff val="3879"/>
            <a:lumOff val="-10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Communicating with lecturer’s and student services</a:t>
          </a:r>
          <a:endParaRPr lang="en-US" sz="1500" kern="1200"/>
        </a:p>
      </dsp:txBody>
      <dsp:txXfrm>
        <a:off x="27669" y="3721200"/>
        <a:ext cx="6308886" cy="511472"/>
      </dsp:txXfrm>
    </dsp:sp>
    <dsp:sp modelId="{DF2A1B85-07A8-449D-9C16-6C0016D589D9}">
      <dsp:nvSpPr>
        <dsp:cNvPr id="0" name=""/>
        <dsp:cNvSpPr/>
      </dsp:nvSpPr>
      <dsp:spPr>
        <a:xfrm>
          <a:off x="0" y="4303541"/>
          <a:ext cx="6364224" cy="566810"/>
        </a:xfrm>
        <a:prstGeom prst="roundRect">
          <a:avLst/>
        </a:prstGeom>
        <a:solidFill>
          <a:schemeClr val="accent5">
            <a:hueOff val="-1330394"/>
            <a:satOff val="4525"/>
            <a:lumOff val="-120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Seeking support outside of lecture time (student success, study skills and peer mentors) </a:t>
          </a:r>
          <a:endParaRPr lang="en-US" sz="1500" kern="1200"/>
        </a:p>
      </dsp:txBody>
      <dsp:txXfrm>
        <a:off x="27669" y="4331210"/>
        <a:ext cx="6308886" cy="511472"/>
      </dsp:txXfrm>
    </dsp:sp>
    <dsp:sp modelId="{A91AD2A0-89C8-49F6-91E1-EEEFABDCEC20}">
      <dsp:nvSpPr>
        <dsp:cNvPr id="0" name=""/>
        <dsp:cNvSpPr/>
      </dsp:nvSpPr>
      <dsp:spPr>
        <a:xfrm>
          <a:off x="0" y="4913551"/>
          <a:ext cx="6364224" cy="566810"/>
        </a:xfrm>
        <a:prstGeom prst="roundRect">
          <a:avLst/>
        </a:prstGeom>
        <a:solidFill>
          <a:schemeClr val="accent5">
            <a:hueOff val="-1520451"/>
            <a:satOff val="5172"/>
            <a:lumOff val="-137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Reflect on performance, monitor, and evaluate your experiences</a:t>
          </a:r>
          <a:endParaRPr lang="en-US" sz="1500" kern="1200"/>
        </a:p>
      </dsp:txBody>
      <dsp:txXfrm>
        <a:off x="27669" y="4941220"/>
        <a:ext cx="6308886" cy="5114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8BD7C-771F-4D7F-8ABC-F74D666A3AEE}">
      <dsp:nvSpPr>
        <dsp:cNvPr id="0" name=""/>
        <dsp:cNvSpPr/>
      </dsp:nvSpPr>
      <dsp:spPr>
        <a:xfrm>
          <a:off x="6409" y="124393"/>
          <a:ext cx="1458532" cy="145853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E06B44-9B2B-4657-9597-B058991E0033}">
      <dsp:nvSpPr>
        <dsp:cNvPr id="0" name=""/>
        <dsp:cNvSpPr/>
      </dsp:nvSpPr>
      <dsp:spPr>
        <a:xfrm>
          <a:off x="312701" y="430685"/>
          <a:ext cx="845948" cy="8459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827DEA-3D0C-4426-9485-E4B950BCA291}">
      <dsp:nvSpPr>
        <dsp:cNvPr id="0" name=""/>
        <dsp:cNvSpPr/>
      </dsp:nvSpPr>
      <dsp:spPr>
        <a:xfrm>
          <a:off x="1777484" y="124393"/>
          <a:ext cx="3437969" cy="1458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Students who demonstrate strong self-regulation, self-management commitment often: </a:t>
          </a:r>
          <a:endParaRPr lang="en-US" sz="2300" kern="1200"/>
        </a:p>
      </dsp:txBody>
      <dsp:txXfrm>
        <a:off x="1777484" y="124393"/>
        <a:ext cx="3437969" cy="1458532"/>
      </dsp:txXfrm>
    </dsp:sp>
    <dsp:sp modelId="{0A99460F-A2D4-4E4E-8221-37A093F0BB06}">
      <dsp:nvSpPr>
        <dsp:cNvPr id="0" name=""/>
        <dsp:cNvSpPr/>
      </dsp:nvSpPr>
      <dsp:spPr>
        <a:xfrm>
          <a:off x="5814495" y="124393"/>
          <a:ext cx="1458532" cy="145853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D15346-1C14-46E2-BEF4-B771AD34762B}">
      <dsp:nvSpPr>
        <dsp:cNvPr id="0" name=""/>
        <dsp:cNvSpPr/>
      </dsp:nvSpPr>
      <dsp:spPr>
        <a:xfrm>
          <a:off x="6120786" y="430685"/>
          <a:ext cx="845948" cy="8459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CF35E4F-407A-48A1-92FE-4D0EDECF3B3E}">
      <dsp:nvSpPr>
        <dsp:cNvPr id="0" name=""/>
        <dsp:cNvSpPr/>
      </dsp:nvSpPr>
      <dsp:spPr>
        <a:xfrm>
          <a:off x="7585570" y="124393"/>
          <a:ext cx="3437969" cy="1458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Achieve higher grades </a:t>
          </a:r>
          <a:endParaRPr lang="en-US" sz="2300" kern="1200"/>
        </a:p>
      </dsp:txBody>
      <dsp:txXfrm>
        <a:off x="7585570" y="124393"/>
        <a:ext cx="3437969" cy="1458532"/>
      </dsp:txXfrm>
    </dsp:sp>
    <dsp:sp modelId="{E9B8B614-0887-4BFD-83AB-9AB84D3C9FB3}">
      <dsp:nvSpPr>
        <dsp:cNvPr id="0" name=""/>
        <dsp:cNvSpPr/>
      </dsp:nvSpPr>
      <dsp:spPr>
        <a:xfrm>
          <a:off x="6409" y="2231354"/>
          <a:ext cx="1458532" cy="145853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A6FEA8-05D0-4831-9324-62E710F3D4A9}">
      <dsp:nvSpPr>
        <dsp:cNvPr id="0" name=""/>
        <dsp:cNvSpPr/>
      </dsp:nvSpPr>
      <dsp:spPr>
        <a:xfrm>
          <a:off x="312701" y="2537646"/>
          <a:ext cx="845948" cy="8459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DC65102-C1E3-431A-8BE3-70CCC81ED078}">
      <dsp:nvSpPr>
        <dsp:cNvPr id="0" name=""/>
        <dsp:cNvSpPr/>
      </dsp:nvSpPr>
      <dsp:spPr>
        <a:xfrm>
          <a:off x="1777484" y="2231354"/>
          <a:ext cx="3437969" cy="1458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Have lower levels of stress, and higher levels of positive wellbeing </a:t>
          </a:r>
          <a:endParaRPr lang="en-US" sz="2300" kern="1200"/>
        </a:p>
      </dsp:txBody>
      <dsp:txXfrm>
        <a:off x="1777484" y="2231354"/>
        <a:ext cx="3437969" cy="1458532"/>
      </dsp:txXfrm>
    </dsp:sp>
    <dsp:sp modelId="{2CF2C7A3-CC33-4D85-A170-2FCDC8B2F289}">
      <dsp:nvSpPr>
        <dsp:cNvPr id="0" name=""/>
        <dsp:cNvSpPr/>
      </dsp:nvSpPr>
      <dsp:spPr>
        <a:xfrm>
          <a:off x="5814495" y="2231354"/>
          <a:ext cx="1458532" cy="145853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2A0C45-7BD2-45B4-A7F2-91E39E6C83AB}">
      <dsp:nvSpPr>
        <dsp:cNvPr id="0" name=""/>
        <dsp:cNvSpPr/>
      </dsp:nvSpPr>
      <dsp:spPr>
        <a:xfrm>
          <a:off x="6120786" y="2537646"/>
          <a:ext cx="845948" cy="8459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DF6A92-EE2A-4436-998F-E3272172E13A}">
      <dsp:nvSpPr>
        <dsp:cNvPr id="0" name=""/>
        <dsp:cNvSpPr/>
      </dsp:nvSpPr>
      <dsp:spPr>
        <a:xfrm>
          <a:off x="7585570" y="2231354"/>
          <a:ext cx="3437969" cy="1458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Enjoy their learner far more </a:t>
          </a:r>
          <a:endParaRPr lang="en-US" sz="2300" kern="1200"/>
        </a:p>
      </dsp:txBody>
      <dsp:txXfrm>
        <a:off x="7585570" y="2231354"/>
        <a:ext cx="3437969" cy="145853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85F671-B1B6-4059-936F-701509C34115}">
      <dsp:nvSpPr>
        <dsp:cNvPr id="0" name=""/>
        <dsp:cNvSpPr/>
      </dsp:nvSpPr>
      <dsp:spPr>
        <a:xfrm>
          <a:off x="0" y="574"/>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1E4A92D2-6172-4355-8D73-E7A814C0E5A6}">
      <dsp:nvSpPr>
        <dsp:cNvPr id="0" name=""/>
        <dsp:cNvSpPr/>
      </dsp:nvSpPr>
      <dsp:spPr>
        <a:xfrm>
          <a:off x="0" y="574"/>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Attended the recruitment interview and was success. </a:t>
          </a:r>
          <a:endParaRPr lang="en-US" sz="1500" kern="1200"/>
        </a:p>
      </dsp:txBody>
      <dsp:txXfrm>
        <a:off x="0" y="574"/>
        <a:ext cx="7012370" cy="523109"/>
      </dsp:txXfrm>
    </dsp:sp>
    <dsp:sp modelId="{D3CBF3C2-73C7-4CEF-951B-0BB0E66426D1}">
      <dsp:nvSpPr>
        <dsp:cNvPr id="0" name=""/>
        <dsp:cNvSpPr/>
      </dsp:nvSpPr>
      <dsp:spPr>
        <a:xfrm>
          <a:off x="0" y="523683"/>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9A5C2226-1230-41C9-8F89-0CFACFC2BEAA}">
      <dsp:nvSpPr>
        <dsp:cNvPr id="0" name=""/>
        <dsp:cNvSpPr/>
      </dsp:nvSpPr>
      <dsp:spPr>
        <a:xfrm>
          <a:off x="0" y="523683"/>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Student said that they had access to digital device (laptop) </a:t>
          </a:r>
          <a:endParaRPr lang="en-US" sz="1500" kern="1200"/>
        </a:p>
      </dsp:txBody>
      <dsp:txXfrm>
        <a:off x="0" y="523683"/>
        <a:ext cx="7012370" cy="523109"/>
      </dsp:txXfrm>
    </dsp:sp>
    <dsp:sp modelId="{4F03675C-6256-4AA0-B0AE-1162F16B8B7D}">
      <dsp:nvSpPr>
        <dsp:cNvPr id="0" name=""/>
        <dsp:cNvSpPr/>
      </dsp:nvSpPr>
      <dsp:spPr>
        <a:xfrm>
          <a:off x="0" y="1046792"/>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7E0D894B-3CB4-4B3E-A09E-F44742F0D164}">
      <dsp:nvSpPr>
        <dsp:cNvPr id="0" name=""/>
        <dsp:cNvSpPr/>
      </dsp:nvSpPr>
      <dsp:spPr>
        <a:xfrm>
          <a:off x="0" y="1046792"/>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Student did not get their student finance sorted</a:t>
          </a:r>
          <a:endParaRPr lang="en-US" sz="1500" kern="1200"/>
        </a:p>
      </dsp:txBody>
      <dsp:txXfrm>
        <a:off x="0" y="1046792"/>
        <a:ext cx="7012370" cy="523109"/>
      </dsp:txXfrm>
    </dsp:sp>
    <dsp:sp modelId="{9C3ABF0D-A430-4C31-8CC5-74717129C03E}">
      <dsp:nvSpPr>
        <dsp:cNvPr id="0" name=""/>
        <dsp:cNvSpPr/>
      </dsp:nvSpPr>
      <dsp:spPr>
        <a:xfrm>
          <a:off x="0" y="1569901"/>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6EE4056D-A39A-423A-AAA4-7EB848F1656C}">
      <dsp:nvSpPr>
        <dsp:cNvPr id="0" name=""/>
        <dsp:cNvSpPr/>
      </dsp:nvSpPr>
      <dsp:spPr>
        <a:xfrm>
          <a:off x="0" y="1569901"/>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Student missed multiple lectures </a:t>
          </a:r>
          <a:endParaRPr lang="en-US" sz="1500" kern="1200"/>
        </a:p>
      </dsp:txBody>
      <dsp:txXfrm>
        <a:off x="0" y="1569901"/>
        <a:ext cx="7012370" cy="523109"/>
      </dsp:txXfrm>
    </dsp:sp>
    <dsp:sp modelId="{5595300C-C69F-445E-B720-DDAFDD11501B}">
      <dsp:nvSpPr>
        <dsp:cNvPr id="0" name=""/>
        <dsp:cNvSpPr/>
      </dsp:nvSpPr>
      <dsp:spPr>
        <a:xfrm>
          <a:off x="0" y="2093010"/>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F0E7EE48-DA75-4183-87F8-22B3590B310C}">
      <dsp:nvSpPr>
        <dsp:cNvPr id="0" name=""/>
        <dsp:cNvSpPr/>
      </dsp:nvSpPr>
      <dsp:spPr>
        <a:xfrm>
          <a:off x="0" y="2093010"/>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When attended lectures, student did not do assignment homework or reviewed materials on the module page to catch up </a:t>
          </a:r>
          <a:endParaRPr lang="en-US" sz="1500" kern="1200"/>
        </a:p>
      </dsp:txBody>
      <dsp:txXfrm>
        <a:off x="0" y="2093010"/>
        <a:ext cx="7012370" cy="523109"/>
      </dsp:txXfrm>
    </dsp:sp>
    <dsp:sp modelId="{6C38EBC7-768A-4097-80EF-D648F7112370}">
      <dsp:nvSpPr>
        <dsp:cNvPr id="0" name=""/>
        <dsp:cNvSpPr/>
      </dsp:nvSpPr>
      <dsp:spPr>
        <a:xfrm>
          <a:off x="0" y="2616120"/>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99709A5B-4380-4B3E-9AD2-63FA6566018E}">
      <dsp:nvSpPr>
        <dsp:cNvPr id="0" name=""/>
        <dsp:cNvSpPr/>
      </dsp:nvSpPr>
      <dsp:spPr>
        <a:xfrm>
          <a:off x="0" y="2616120"/>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Student did not seek support from student services</a:t>
          </a:r>
          <a:endParaRPr lang="en-US" sz="1500" kern="1200"/>
        </a:p>
      </dsp:txBody>
      <dsp:txXfrm>
        <a:off x="0" y="2616120"/>
        <a:ext cx="7012370" cy="523109"/>
      </dsp:txXfrm>
    </dsp:sp>
    <dsp:sp modelId="{ED645937-C0ED-45EA-B64D-F0179EA91C14}">
      <dsp:nvSpPr>
        <dsp:cNvPr id="0" name=""/>
        <dsp:cNvSpPr/>
      </dsp:nvSpPr>
      <dsp:spPr>
        <a:xfrm>
          <a:off x="0" y="3139229"/>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1771CD42-9E25-4958-B452-F3C289B54D40}">
      <dsp:nvSpPr>
        <dsp:cNvPr id="0" name=""/>
        <dsp:cNvSpPr/>
      </dsp:nvSpPr>
      <dsp:spPr>
        <a:xfrm>
          <a:off x="0" y="3139229"/>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Student did not practice skills in preparation for study (said they did not have time to study outside of lectures)</a:t>
          </a:r>
          <a:endParaRPr lang="en-US" sz="1500" kern="1200"/>
        </a:p>
      </dsp:txBody>
      <dsp:txXfrm>
        <a:off x="0" y="3139229"/>
        <a:ext cx="7012370" cy="523109"/>
      </dsp:txXfrm>
    </dsp:sp>
    <dsp:sp modelId="{AA3D8932-21F6-4A46-BCAC-21F477A06FCB}">
      <dsp:nvSpPr>
        <dsp:cNvPr id="0" name=""/>
        <dsp:cNvSpPr/>
      </dsp:nvSpPr>
      <dsp:spPr>
        <a:xfrm>
          <a:off x="0" y="3662338"/>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E835B603-89AE-43F3-912A-A1F106D93E78}">
      <dsp:nvSpPr>
        <dsp:cNvPr id="0" name=""/>
        <dsp:cNvSpPr/>
      </dsp:nvSpPr>
      <dsp:spPr>
        <a:xfrm>
          <a:off x="0" y="3662338"/>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Student attend all 3 practical assessment and failed all 3 assessment</a:t>
          </a:r>
          <a:endParaRPr lang="en-US" sz="1500" kern="1200"/>
        </a:p>
      </dsp:txBody>
      <dsp:txXfrm>
        <a:off x="0" y="3662338"/>
        <a:ext cx="7012370" cy="523109"/>
      </dsp:txXfrm>
    </dsp:sp>
    <dsp:sp modelId="{F85642BE-CA4A-4C1D-842D-A72B50C489F1}">
      <dsp:nvSpPr>
        <dsp:cNvPr id="0" name=""/>
        <dsp:cNvSpPr/>
      </dsp:nvSpPr>
      <dsp:spPr>
        <a:xfrm>
          <a:off x="0" y="4185447"/>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98F487B4-0C5E-4C4D-8B35-59249AEA53B6}">
      <dsp:nvSpPr>
        <dsp:cNvPr id="0" name=""/>
        <dsp:cNvSpPr/>
      </dsp:nvSpPr>
      <dsp:spPr>
        <a:xfrm>
          <a:off x="0" y="4185447"/>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Student started pointing fingers at others for their lack of progression  </a:t>
          </a:r>
          <a:endParaRPr lang="en-US" sz="1500" kern="1200"/>
        </a:p>
      </dsp:txBody>
      <dsp:txXfrm>
        <a:off x="0" y="4185447"/>
        <a:ext cx="7012370" cy="52310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E0DA9F-6B4F-4153-B3A9-A00BDF2FBA18}">
      <dsp:nvSpPr>
        <dsp:cNvPr id="0" name=""/>
        <dsp:cNvSpPr/>
      </dsp:nvSpPr>
      <dsp:spPr>
        <a:xfrm>
          <a:off x="0" y="2299"/>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4091A76C-8287-4B2D-98BD-086BC29376BA}">
      <dsp:nvSpPr>
        <dsp:cNvPr id="0" name=""/>
        <dsp:cNvSpPr/>
      </dsp:nvSpPr>
      <dsp:spPr>
        <a:xfrm>
          <a:off x="0" y="2299"/>
          <a:ext cx="7012370" cy="427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Student people attended interview and was successful applicant </a:t>
          </a:r>
          <a:endParaRPr lang="en-US" sz="1400" kern="1200"/>
        </a:p>
      </dsp:txBody>
      <dsp:txXfrm>
        <a:off x="0" y="2299"/>
        <a:ext cx="7012370" cy="427684"/>
      </dsp:txXfrm>
    </dsp:sp>
    <dsp:sp modelId="{47E01A96-AD0C-4594-BFFD-33D75471C184}">
      <dsp:nvSpPr>
        <dsp:cNvPr id="0" name=""/>
        <dsp:cNvSpPr/>
      </dsp:nvSpPr>
      <dsp:spPr>
        <a:xfrm>
          <a:off x="0" y="429984"/>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7A1B64E4-EF93-411C-9502-B9369F2CC01F}">
      <dsp:nvSpPr>
        <dsp:cNvPr id="0" name=""/>
        <dsp:cNvSpPr/>
      </dsp:nvSpPr>
      <dsp:spPr>
        <a:xfrm>
          <a:off x="0" y="429984"/>
          <a:ext cx="7012370" cy="427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Student  said they did not have a device by immediately </a:t>
          </a:r>
          <a:endParaRPr lang="en-US" sz="1400" kern="1200"/>
        </a:p>
      </dsp:txBody>
      <dsp:txXfrm>
        <a:off x="0" y="429984"/>
        <a:ext cx="7012370" cy="427684"/>
      </dsp:txXfrm>
    </dsp:sp>
    <dsp:sp modelId="{81F009C4-04E6-4907-A7E7-4A6D63B50209}">
      <dsp:nvSpPr>
        <dsp:cNvPr id="0" name=""/>
        <dsp:cNvSpPr/>
      </dsp:nvSpPr>
      <dsp:spPr>
        <a:xfrm>
          <a:off x="0" y="857668"/>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5731636E-8099-495F-B806-E87869EA0224}">
      <dsp:nvSpPr>
        <dsp:cNvPr id="0" name=""/>
        <dsp:cNvSpPr/>
      </dsp:nvSpPr>
      <dsp:spPr>
        <a:xfrm>
          <a:off x="0" y="857668"/>
          <a:ext cx="7012370" cy="427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Student got their student finance sorted and bought a laptop (no chromebook or macbook) </a:t>
          </a:r>
          <a:endParaRPr lang="en-US" sz="1400" kern="1200"/>
        </a:p>
      </dsp:txBody>
      <dsp:txXfrm>
        <a:off x="0" y="857668"/>
        <a:ext cx="7012370" cy="427684"/>
      </dsp:txXfrm>
    </dsp:sp>
    <dsp:sp modelId="{AB5B9C20-DA17-47F6-B2B6-7696C1FFE1AF}">
      <dsp:nvSpPr>
        <dsp:cNvPr id="0" name=""/>
        <dsp:cNvSpPr/>
      </dsp:nvSpPr>
      <dsp:spPr>
        <a:xfrm>
          <a:off x="0" y="1285353"/>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DCFD65B3-72F9-443D-8B92-90B4E3743DCA}">
      <dsp:nvSpPr>
        <dsp:cNvPr id="0" name=""/>
        <dsp:cNvSpPr/>
      </dsp:nvSpPr>
      <dsp:spPr>
        <a:xfrm>
          <a:off x="0" y="1285353"/>
          <a:ext cx="7012370" cy="427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Student attended all the lectures and participated in all activities</a:t>
          </a:r>
          <a:endParaRPr lang="en-US" sz="1400" kern="1200"/>
        </a:p>
      </dsp:txBody>
      <dsp:txXfrm>
        <a:off x="0" y="1285353"/>
        <a:ext cx="7012370" cy="427684"/>
      </dsp:txXfrm>
    </dsp:sp>
    <dsp:sp modelId="{6E3FFC8E-F462-4ECC-8A75-D84228760425}">
      <dsp:nvSpPr>
        <dsp:cNvPr id="0" name=""/>
        <dsp:cNvSpPr/>
      </dsp:nvSpPr>
      <dsp:spPr>
        <a:xfrm>
          <a:off x="0" y="1713038"/>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0E9F7AB2-5AD8-4287-9991-52BA63B095E9}">
      <dsp:nvSpPr>
        <dsp:cNvPr id="0" name=""/>
        <dsp:cNvSpPr/>
      </dsp:nvSpPr>
      <dsp:spPr>
        <a:xfrm>
          <a:off x="0" y="1713038"/>
          <a:ext cx="7012370" cy="427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Student worked, but found the time to study outside of lecturers</a:t>
          </a:r>
          <a:endParaRPr lang="en-US" sz="1400" kern="1200"/>
        </a:p>
      </dsp:txBody>
      <dsp:txXfrm>
        <a:off x="0" y="1713038"/>
        <a:ext cx="7012370" cy="427684"/>
      </dsp:txXfrm>
    </dsp:sp>
    <dsp:sp modelId="{55556770-CAF6-497D-BEE1-6E50844B574A}">
      <dsp:nvSpPr>
        <dsp:cNvPr id="0" name=""/>
        <dsp:cNvSpPr/>
      </dsp:nvSpPr>
      <dsp:spPr>
        <a:xfrm>
          <a:off x="0" y="2140723"/>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09524E73-0898-4101-81D3-44D1C093C790}">
      <dsp:nvSpPr>
        <dsp:cNvPr id="0" name=""/>
        <dsp:cNvSpPr/>
      </dsp:nvSpPr>
      <dsp:spPr>
        <a:xfrm>
          <a:off x="0" y="2140723"/>
          <a:ext cx="7012370" cy="427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Student sought help form student services</a:t>
          </a:r>
          <a:endParaRPr lang="en-US" sz="1400" kern="1200"/>
        </a:p>
      </dsp:txBody>
      <dsp:txXfrm>
        <a:off x="0" y="2140723"/>
        <a:ext cx="7012370" cy="427684"/>
      </dsp:txXfrm>
    </dsp:sp>
    <dsp:sp modelId="{28CB3157-DD70-475B-852B-654EF94F5552}">
      <dsp:nvSpPr>
        <dsp:cNvPr id="0" name=""/>
        <dsp:cNvSpPr/>
      </dsp:nvSpPr>
      <dsp:spPr>
        <a:xfrm>
          <a:off x="0" y="2568407"/>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F6016661-28F3-4FAC-9B4C-0D5F6CD219B0}">
      <dsp:nvSpPr>
        <dsp:cNvPr id="0" name=""/>
        <dsp:cNvSpPr/>
      </dsp:nvSpPr>
      <dsp:spPr>
        <a:xfrm>
          <a:off x="0" y="2568407"/>
          <a:ext cx="7012370" cy="427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Student completed all homework set and resulted in being prepared for the next lecture </a:t>
          </a:r>
          <a:endParaRPr lang="en-US" sz="1400" kern="1200"/>
        </a:p>
      </dsp:txBody>
      <dsp:txXfrm>
        <a:off x="0" y="2568407"/>
        <a:ext cx="7012370" cy="427684"/>
      </dsp:txXfrm>
    </dsp:sp>
    <dsp:sp modelId="{234C908B-B281-46E8-AE0C-7E2CA64FCAC9}">
      <dsp:nvSpPr>
        <dsp:cNvPr id="0" name=""/>
        <dsp:cNvSpPr/>
      </dsp:nvSpPr>
      <dsp:spPr>
        <a:xfrm>
          <a:off x="0" y="2996092"/>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3C351B2B-35D2-44CA-B064-17DCEE319FDF}">
      <dsp:nvSpPr>
        <dsp:cNvPr id="0" name=""/>
        <dsp:cNvSpPr/>
      </dsp:nvSpPr>
      <dsp:spPr>
        <a:xfrm>
          <a:off x="0" y="2996092"/>
          <a:ext cx="7012370" cy="427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Student prepared for assessment and practiced skills </a:t>
          </a:r>
          <a:endParaRPr lang="en-US" sz="1400" kern="1200"/>
        </a:p>
      </dsp:txBody>
      <dsp:txXfrm>
        <a:off x="0" y="2996092"/>
        <a:ext cx="7012370" cy="427684"/>
      </dsp:txXfrm>
    </dsp:sp>
    <dsp:sp modelId="{719D9E5C-6E5B-4E75-A214-64444F3EB4D6}">
      <dsp:nvSpPr>
        <dsp:cNvPr id="0" name=""/>
        <dsp:cNvSpPr/>
      </dsp:nvSpPr>
      <dsp:spPr>
        <a:xfrm>
          <a:off x="0" y="3423777"/>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EFE1CAF7-5CAD-4700-97BB-2066412CE850}">
      <dsp:nvSpPr>
        <dsp:cNvPr id="0" name=""/>
        <dsp:cNvSpPr/>
      </dsp:nvSpPr>
      <dsp:spPr>
        <a:xfrm>
          <a:off x="0" y="3423777"/>
          <a:ext cx="7012370" cy="427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Student communicated with the lecture </a:t>
          </a:r>
          <a:endParaRPr lang="en-US" sz="1400" kern="1200"/>
        </a:p>
      </dsp:txBody>
      <dsp:txXfrm>
        <a:off x="0" y="3423777"/>
        <a:ext cx="7012370" cy="427684"/>
      </dsp:txXfrm>
    </dsp:sp>
    <dsp:sp modelId="{3CB04CC1-952D-4958-9152-43C34CF0E895}">
      <dsp:nvSpPr>
        <dsp:cNvPr id="0" name=""/>
        <dsp:cNvSpPr/>
      </dsp:nvSpPr>
      <dsp:spPr>
        <a:xfrm>
          <a:off x="0" y="3851462"/>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B61D399E-06B5-4DCC-ADF3-B93E1F7B6BC5}">
      <dsp:nvSpPr>
        <dsp:cNvPr id="0" name=""/>
        <dsp:cNvSpPr/>
      </dsp:nvSpPr>
      <dsp:spPr>
        <a:xfrm>
          <a:off x="0" y="3851462"/>
          <a:ext cx="7012370" cy="427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Student passed all 3 components with an average of (70%) </a:t>
          </a:r>
          <a:endParaRPr lang="en-US" sz="1400" kern="1200"/>
        </a:p>
      </dsp:txBody>
      <dsp:txXfrm>
        <a:off x="0" y="3851462"/>
        <a:ext cx="7012370" cy="427684"/>
      </dsp:txXfrm>
    </dsp:sp>
    <dsp:sp modelId="{41C26BDF-56E2-4645-B0EF-1F93062E9166}">
      <dsp:nvSpPr>
        <dsp:cNvPr id="0" name=""/>
        <dsp:cNvSpPr/>
      </dsp:nvSpPr>
      <dsp:spPr>
        <a:xfrm>
          <a:off x="0" y="4279146"/>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4E398554-870F-4DAD-8F98-6E1B9BAD40E0}">
      <dsp:nvSpPr>
        <dsp:cNvPr id="0" name=""/>
        <dsp:cNvSpPr/>
      </dsp:nvSpPr>
      <dsp:spPr>
        <a:xfrm>
          <a:off x="0" y="4279146"/>
          <a:ext cx="7012370" cy="427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Student took ownership of their own learning  </a:t>
          </a:r>
          <a:endParaRPr lang="en-US" sz="1400" kern="1200"/>
        </a:p>
      </dsp:txBody>
      <dsp:txXfrm>
        <a:off x="0" y="4279146"/>
        <a:ext cx="7012370" cy="42768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492C7-331C-4652-80C9-96E90EA7790C}">
      <dsp:nvSpPr>
        <dsp:cNvPr id="0" name=""/>
        <dsp:cNvSpPr/>
      </dsp:nvSpPr>
      <dsp:spPr>
        <a:xfrm>
          <a:off x="0" y="2302120"/>
          <a:ext cx="11029950" cy="1510440"/>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US" sz="2900" kern="1200">
              <a:latin typeface="Avenir Next LT Pro"/>
              <a:ea typeface="+mn-ea"/>
              <a:cs typeface="+mn-cs"/>
            </a:rPr>
            <a:t>Higher education demands a lot of time! </a:t>
          </a:r>
        </a:p>
      </dsp:txBody>
      <dsp:txXfrm>
        <a:off x="0" y="2302120"/>
        <a:ext cx="11029950" cy="1510440"/>
      </dsp:txXfrm>
    </dsp:sp>
    <dsp:sp modelId="{47FC24A8-CBA8-4EA8-BE8B-E86A6C67880E}">
      <dsp:nvSpPr>
        <dsp:cNvPr id="0" name=""/>
        <dsp:cNvSpPr/>
      </dsp:nvSpPr>
      <dsp:spPr>
        <a:xfrm rot="10800000">
          <a:off x="0" y="1719"/>
          <a:ext cx="11029950" cy="2323057"/>
        </a:xfrm>
        <a:prstGeom prst="upArrowCallou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US" sz="2900" kern="1200">
              <a:latin typeface="Avenir Next LT Pro"/>
              <a:ea typeface="+mn-ea"/>
              <a:cs typeface="+mn-cs"/>
            </a:rPr>
            <a:t>To effectively manage your time, you will need to allocate and arrange your time wisely to maximize your chances of success.</a:t>
          </a:r>
        </a:p>
      </dsp:txBody>
      <dsp:txXfrm rot="10800000">
        <a:off x="0" y="1719"/>
        <a:ext cx="11029950" cy="150945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EEB20-13FF-4AD6-8FB1-0235EA3E0BAC}">
      <dsp:nvSpPr>
        <dsp:cNvPr id="0" name=""/>
        <dsp:cNvSpPr/>
      </dsp:nvSpPr>
      <dsp:spPr>
        <a:xfrm>
          <a:off x="735974" y="736893"/>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56E31B-556A-4ACD-9A0F-82D9D7BF66D2}">
      <dsp:nvSpPr>
        <dsp:cNvPr id="0" name=""/>
        <dsp:cNvSpPr/>
      </dsp:nvSpPr>
      <dsp:spPr>
        <a:xfrm>
          <a:off x="969974" y="970893"/>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91B742F-4E86-4BAB-A3A5-8CC71DBC28F2}">
      <dsp:nvSpPr>
        <dsp:cNvPr id="0" name=""/>
        <dsp:cNvSpPr/>
      </dsp:nvSpPr>
      <dsp:spPr>
        <a:xfrm>
          <a:off x="384974" y="21768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Timetables</a:t>
          </a:r>
        </a:p>
      </dsp:txBody>
      <dsp:txXfrm>
        <a:off x="384974" y="2176893"/>
        <a:ext cx="1800000" cy="720000"/>
      </dsp:txXfrm>
    </dsp:sp>
    <dsp:sp modelId="{B9812AB3-AA39-49D7-AABF-82C098EB207C}">
      <dsp:nvSpPr>
        <dsp:cNvPr id="0" name=""/>
        <dsp:cNvSpPr/>
      </dsp:nvSpPr>
      <dsp:spPr>
        <a:xfrm>
          <a:off x="2850974" y="736893"/>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32DD3-5E7A-413D-B50D-814B8463CF4A}">
      <dsp:nvSpPr>
        <dsp:cNvPr id="0" name=""/>
        <dsp:cNvSpPr/>
      </dsp:nvSpPr>
      <dsp:spPr>
        <a:xfrm>
          <a:off x="3084974" y="970893"/>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0DD232-6FDF-4F70-BEDE-48D97EB18874}">
      <dsp:nvSpPr>
        <dsp:cNvPr id="0" name=""/>
        <dsp:cNvSpPr/>
      </dsp:nvSpPr>
      <dsp:spPr>
        <a:xfrm>
          <a:off x="2499974" y="21768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To-do lists</a:t>
          </a:r>
        </a:p>
      </dsp:txBody>
      <dsp:txXfrm>
        <a:off x="2499974" y="2176893"/>
        <a:ext cx="1800000" cy="720000"/>
      </dsp:txXfrm>
    </dsp:sp>
    <dsp:sp modelId="{E85D16ED-91E4-44CC-B3D3-CD919C1A6C00}">
      <dsp:nvSpPr>
        <dsp:cNvPr id="0" name=""/>
        <dsp:cNvSpPr/>
      </dsp:nvSpPr>
      <dsp:spPr>
        <a:xfrm>
          <a:off x="4965975" y="736893"/>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EC173F-C565-4079-A0D3-3FD5666021D6}">
      <dsp:nvSpPr>
        <dsp:cNvPr id="0" name=""/>
        <dsp:cNvSpPr/>
      </dsp:nvSpPr>
      <dsp:spPr>
        <a:xfrm>
          <a:off x="5199975" y="970893"/>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EB03AE-E876-40C6-8E72-63B975EB5389}">
      <dsp:nvSpPr>
        <dsp:cNvPr id="0" name=""/>
        <dsp:cNvSpPr/>
      </dsp:nvSpPr>
      <dsp:spPr>
        <a:xfrm>
          <a:off x="4614975" y="21768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Charts</a:t>
          </a:r>
        </a:p>
      </dsp:txBody>
      <dsp:txXfrm>
        <a:off x="4614975" y="2176893"/>
        <a:ext cx="1800000" cy="720000"/>
      </dsp:txXfrm>
    </dsp:sp>
    <dsp:sp modelId="{B26F0D8D-190E-4BF5-9B8B-FC69DBFC8C87}">
      <dsp:nvSpPr>
        <dsp:cNvPr id="0" name=""/>
        <dsp:cNvSpPr/>
      </dsp:nvSpPr>
      <dsp:spPr>
        <a:xfrm>
          <a:off x="7080975" y="736893"/>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7BA787-0378-4FCF-BF87-2D8938EB06B3}">
      <dsp:nvSpPr>
        <dsp:cNvPr id="0" name=""/>
        <dsp:cNvSpPr/>
      </dsp:nvSpPr>
      <dsp:spPr>
        <a:xfrm>
          <a:off x="7314975" y="970893"/>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56B6ED-2C93-4DEA-8968-5BB68706888D}">
      <dsp:nvSpPr>
        <dsp:cNvPr id="0" name=""/>
        <dsp:cNvSpPr/>
      </dsp:nvSpPr>
      <dsp:spPr>
        <a:xfrm>
          <a:off x="6729975" y="21768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Study days</a:t>
          </a:r>
        </a:p>
      </dsp:txBody>
      <dsp:txXfrm>
        <a:off x="6729975" y="2176893"/>
        <a:ext cx="1800000" cy="720000"/>
      </dsp:txXfrm>
    </dsp:sp>
    <dsp:sp modelId="{78D6515E-E6DA-4104-B559-CE0AC246AD9B}">
      <dsp:nvSpPr>
        <dsp:cNvPr id="0" name=""/>
        <dsp:cNvSpPr/>
      </dsp:nvSpPr>
      <dsp:spPr>
        <a:xfrm>
          <a:off x="9195975" y="736893"/>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DA266-E0E4-4B4A-B59E-6357C116A1F6}">
      <dsp:nvSpPr>
        <dsp:cNvPr id="0" name=""/>
        <dsp:cNvSpPr/>
      </dsp:nvSpPr>
      <dsp:spPr>
        <a:xfrm>
          <a:off x="9429975" y="970893"/>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CDB773-B20B-4A46-9B8F-1BC75F25A298}">
      <dsp:nvSpPr>
        <dsp:cNvPr id="0" name=""/>
        <dsp:cNvSpPr/>
      </dsp:nvSpPr>
      <dsp:spPr>
        <a:xfrm>
          <a:off x="8844975" y="21768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Setting aside time</a:t>
          </a:r>
        </a:p>
      </dsp:txBody>
      <dsp:txXfrm>
        <a:off x="8844975" y="2176893"/>
        <a:ext cx="1800000" cy="720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98B57-5FBC-4DAC-8693-D0C4827E4CE5}">
      <dsp:nvSpPr>
        <dsp:cNvPr id="0" name=""/>
        <dsp:cNvSpPr/>
      </dsp:nvSpPr>
      <dsp:spPr>
        <a:xfrm>
          <a:off x="0" y="424940"/>
          <a:ext cx="6666833" cy="1105649"/>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All 3 assessments are practical in nature and are design to help you develop the academic skills needed to become successful in all of your future modules. </a:t>
          </a:r>
          <a:endParaRPr lang="en-US" sz="2100" kern="1200"/>
        </a:p>
      </dsp:txBody>
      <dsp:txXfrm>
        <a:off x="53973" y="478913"/>
        <a:ext cx="6558887" cy="997703"/>
      </dsp:txXfrm>
    </dsp:sp>
    <dsp:sp modelId="{9813AC48-5E54-4F8B-9E6A-2DE5851032C6}">
      <dsp:nvSpPr>
        <dsp:cNvPr id="0" name=""/>
        <dsp:cNvSpPr/>
      </dsp:nvSpPr>
      <dsp:spPr>
        <a:xfrm>
          <a:off x="0" y="1591070"/>
          <a:ext cx="6666833" cy="1105649"/>
        </a:xfrm>
        <a:prstGeom prst="roundRect">
          <a:avLst/>
        </a:prstGeom>
        <a:gradFill rotWithShape="0">
          <a:gsLst>
            <a:gs pos="0">
              <a:schemeClr val="accent5">
                <a:hueOff val="-506817"/>
                <a:satOff val="1724"/>
                <a:lumOff val="-458"/>
                <a:alphaOff val="0"/>
                <a:tint val="98000"/>
                <a:lumMod val="110000"/>
              </a:schemeClr>
            </a:gs>
            <a:gs pos="84000">
              <a:schemeClr val="accent5">
                <a:hueOff val="-506817"/>
                <a:satOff val="1724"/>
                <a:lumOff val="-45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Each week, we will be focusing on different skills and builds upon each other. </a:t>
          </a:r>
          <a:endParaRPr lang="en-US" sz="2100" kern="1200"/>
        </a:p>
      </dsp:txBody>
      <dsp:txXfrm>
        <a:off x="53973" y="1645043"/>
        <a:ext cx="6558887" cy="997703"/>
      </dsp:txXfrm>
    </dsp:sp>
    <dsp:sp modelId="{9C2F7787-3250-4317-A9C8-00A72984D048}">
      <dsp:nvSpPr>
        <dsp:cNvPr id="0" name=""/>
        <dsp:cNvSpPr/>
      </dsp:nvSpPr>
      <dsp:spPr>
        <a:xfrm>
          <a:off x="0" y="2757200"/>
          <a:ext cx="6666833" cy="1105649"/>
        </a:xfrm>
        <a:prstGeom prst="roundRect">
          <a:avLst/>
        </a:prstGeom>
        <a:gradFill rotWithShape="0">
          <a:gsLst>
            <a:gs pos="0">
              <a:schemeClr val="accent5">
                <a:hueOff val="-1013634"/>
                <a:satOff val="3448"/>
                <a:lumOff val="-915"/>
                <a:alphaOff val="0"/>
                <a:tint val="98000"/>
                <a:lumMod val="110000"/>
              </a:schemeClr>
            </a:gs>
            <a:gs pos="84000">
              <a:schemeClr val="accent5">
                <a:hueOff val="-1013634"/>
                <a:satOff val="3448"/>
                <a:lumOff val="-915"/>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These activities are preparation for your each of your own assessments </a:t>
          </a:r>
          <a:endParaRPr lang="en-US" sz="2100" kern="1200"/>
        </a:p>
      </dsp:txBody>
      <dsp:txXfrm>
        <a:off x="53973" y="2811173"/>
        <a:ext cx="6558887" cy="997703"/>
      </dsp:txXfrm>
    </dsp:sp>
    <dsp:sp modelId="{FE5275BE-C40F-4554-997B-9B99148831B7}">
      <dsp:nvSpPr>
        <dsp:cNvPr id="0" name=""/>
        <dsp:cNvSpPr/>
      </dsp:nvSpPr>
      <dsp:spPr>
        <a:xfrm>
          <a:off x="0" y="3923330"/>
          <a:ext cx="6666833" cy="1105649"/>
        </a:xfrm>
        <a:prstGeom prst="roundRect">
          <a:avLst/>
        </a:prstGeom>
        <a:gradFill rotWithShape="0">
          <a:gsLst>
            <a:gs pos="0">
              <a:schemeClr val="accent5">
                <a:hueOff val="-1520451"/>
                <a:satOff val="5172"/>
                <a:lumOff val="-1373"/>
                <a:alphaOff val="0"/>
                <a:tint val="98000"/>
                <a:lumMod val="110000"/>
              </a:schemeClr>
            </a:gs>
            <a:gs pos="84000">
              <a:schemeClr val="accent5">
                <a:hueOff val="-1520451"/>
                <a:satOff val="5172"/>
                <a:lumOff val="-137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Missing one lecture or even not fully pariticipating or not having the right equipment means that you will find it challenging to progress</a:t>
          </a:r>
          <a:endParaRPr lang="en-US" sz="2100" kern="1200"/>
        </a:p>
      </dsp:txBody>
      <dsp:txXfrm>
        <a:off x="53973" y="3977303"/>
        <a:ext cx="6558887" cy="99770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C1379-D50F-4000-AF2D-514C45974FB3}">
      <dsp:nvSpPr>
        <dsp:cNvPr id="0" name=""/>
        <dsp:cNvSpPr/>
      </dsp:nvSpPr>
      <dsp:spPr>
        <a:xfrm rot="5400000">
          <a:off x="-680880" y="680880"/>
          <a:ext cx="3680067" cy="2318306"/>
        </a:xfrm>
        <a:prstGeom prst="chevron">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dirty="0"/>
            <a:t>The Eisenhower Matrix is a time management tool that help you </a:t>
          </a:r>
          <a:r>
            <a:rPr lang="en-US" sz="1700" kern="1200" dirty="0" err="1"/>
            <a:t>prioritise</a:t>
          </a:r>
          <a:r>
            <a:rPr lang="en-US" sz="1700" kern="1200" dirty="0"/>
            <a:t> tasks based on their urgency and importance.</a:t>
          </a:r>
        </a:p>
      </dsp:txBody>
      <dsp:txXfrm rot="-5400000">
        <a:off x="1" y="1159152"/>
        <a:ext cx="2318306" cy="1361761"/>
      </dsp:txXfrm>
    </dsp:sp>
    <dsp:sp modelId="{166FBCC1-DDCA-4D23-803F-EFB615894E3F}">
      <dsp:nvSpPr>
        <dsp:cNvPr id="0" name=""/>
        <dsp:cNvSpPr/>
      </dsp:nvSpPr>
      <dsp:spPr>
        <a:xfrm rot="5400000">
          <a:off x="2796580" y="-478273"/>
          <a:ext cx="2520913" cy="3477460"/>
        </a:xfrm>
        <a:prstGeom prst="round2SameRect">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Char char="•"/>
          </a:pPr>
          <a:r>
            <a:rPr lang="en-US" sz="1100" b="1" kern="1200"/>
            <a:t>How to use the Eisenhower Matrix:</a:t>
          </a:r>
          <a:endParaRPr lang="en-US" sz="1100" kern="1200"/>
        </a:p>
        <a:p>
          <a:pPr marL="114300" lvl="2" indent="-57150" algn="l" defTabSz="488950">
            <a:lnSpc>
              <a:spcPct val="90000"/>
            </a:lnSpc>
            <a:spcBef>
              <a:spcPct val="0"/>
            </a:spcBef>
            <a:spcAft>
              <a:spcPct val="15000"/>
            </a:spcAft>
            <a:buChar char="•"/>
          </a:pPr>
          <a:r>
            <a:rPr lang="en-US" sz="1100" kern="1200"/>
            <a:t>List all your tasks.</a:t>
          </a:r>
        </a:p>
        <a:p>
          <a:pPr marL="114300" lvl="2" indent="-57150" algn="l" defTabSz="488950">
            <a:lnSpc>
              <a:spcPct val="90000"/>
            </a:lnSpc>
            <a:spcBef>
              <a:spcPct val="0"/>
            </a:spcBef>
            <a:spcAft>
              <a:spcPct val="15000"/>
            </a:spcAft>
            <a:buChar char="•"/>
          </a:pPr>
          <a:r>
            <a:rPr lang="en-US" sz="1100" kern="1200" dirty="0" err="1"/>
            <a:t>Categorise</a:t>
          </a:r>
          <a:r>
            <a:rPr lang="en-US" sz="1100" kern="1200" dirty="0"/>
            <a:t>  each  task  into  one  of  the 	four  quadrants  based  on  its  urgency 	and importance.</a:t>
          </a:r>
        </a:p>
        <a:p>
          <a:pPr marL="114300" lvl="2" indent="-57150" algn="l" defTabSz="488950">
            <a:lnSpc>
              <a:spcPct val="90000"/>
            </a:lnSpc>
            <a:spcBef>
              <a:spcPct val="0"/>
            </a:spcBef>
            <a:spcAft>
              <a:spcPct val="15000"/>
            </a:spcAft>
            <a:buChar char="•"/>
          </a:pPr>
          <a:r>
            <a:rPr lang="en-US" sz="1100" kern="1200"/>
            <a:t>Prioritise    tasks    based    on    their 	quadrant.  Focus  on  Quadrant  1  tasks 	first, followed by Quadrant 2.</a:t>
          </a:r>
        </a:p>
        <a:p>
          <a:pPr marL="114300" lvl="2" indent="-57150" algn="l" defTabSz="488950">
            <a:lnSpc>
              <a:spcPct val="90000"/>
            </a:lnSpc>
            <a:spcBef>
              <a:spcPct val="0"/>
            </a:spcBef>
            <a:spcAft>
              <a:spcPct val="15000"/>
            </a:spcAft>
            <a:buChar char="•"/>
          </a:pPr>
          <a:r>
            <a:rPr lang="en-US" sz="1100" kern="1200"/>
            <a:t>Delegate   or   eliminate   tasks   in 	Quadrant 3 and 4 if possible.</a:t>
          </a:r>
        </a:p>
        <a:p>
          <a:pPr marL="57150" lvl="1" indent="-57150" algn="l" defTabSz="488950">
            <a:lnSpc>
              <a:spcPct val="90000"/>
            </a:lnSpc>
            <a:spcBef>
              <a:spcPct val="0"/>
            </a:spcBef>
            <a:spcAft>
              <a:spcPct val="15000"/>
            </a:spcAft>
            <a:buChar char="•"/>
          </a:pPr>
          <a:r>
            <a:rPr lang="en-US" sz="1100" b="1" kern="1200"/>
            <a:t>Benefits</a:t>
          </a:r>
          <a:endParaRPr lang="en-US" sz="1100" kern="1200"/>
        </a:p>
        <a:p>
          <a:pPr marL="114300" lvl="2" indent="-57150" algn="l" defTabSz="488950">
            <a:lnSpc>
              <a:spcPct val="90000"/>
            </a:lnSpc>
            <a:spcBef>
              <a:spcPct val="0"/>
            </a:spcBef>
            <a:spcAft>
              <a:spcPct val="15000"/>
            </a:spcAft>
            <a:buChar char="•"/>
          </a:pPr>
          <a:r>
            <a:rPr lang="en-US" sz="1100" kern="1200"/>
            <a:t>Effectively Prioritise</a:t>
          </a:r>
        </a:p>
        <a:p>
          <a:pPr marL="114300" lvl="2" indent="-57150" algn="l" defTabSz="488950">
            <a:lnSpc>
              <a:spcPct val="90000"/>
            </a:lnSpc>
            <a:spcBef>
              <a:spcPct val="0"/>
            </a:spcBef>
            <a:spcAft>
              <a:spcPct val="15000"/>
            </a:spcAft>
            <a:buChar char="•"/>
          </a:pPr>
          <a:r>
            <a:rPr lang="en-US" sz="1100" kern="1200"/>
            <a:t>Reduce Stress</a:t>
          </a:r>
        </a:p>
        <a:p>
          <a:pPr marL="114300" lvl="2" indent="-57150" algn="l" defTabSz="488950">
            <a:lnSpc>
              <a:spcPct val="90000"/>
            </a:lnSpc>
            <a:spcBef>
              <a:spcPct val="0"/>
            </a:spcBef>
            <a:spcAft>
              <a:spcPct val="15000"/>
            </a:spcAft>
            <a:buChar char="•"/>
          </a:pPr>
          <a:r>
            <a:rPr lang="en-US" sz="1100" kern="1200"/>
            <a:t>Increase Productivity</a:t>
          </a:r>
        </a:p>
      </dsp:txBody>
      <dsp:txXfrm rot="-5400000">
        <a:off x="2318307" y="123061"/>
        <a:ext cx="3354399" cy="227479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D76A7-3C48-4B58-B785-8164536256FE}">
      <dsp:nvSpPr>
        <dsp:cNvPr id="0" name=""/>
        <dsp:cNvSpPr/>
      </dsp:nvSpPr>
      <dsp:spPr>
        <a:xfrm>
          <a:off x="0" y="862860"/>
          <a:ext cx="5985213" cy="3591127"/>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i="0" kern="1200"/>
            <a:t>Categorise the following:</a:t>
          </a:r>
          <a:endParaRPr lang="en-US" sz="2300" kern="1200"/>
        </a:p>
        <a:p>
          <a:pPr marL="171450" lvl="1" indent="-171450" algn="l" defTabSz="800100">
            <a:lnSpc>
              <a:spcPct val="90000"/>
            </a:lnSpc>
            <a:spcBef>
              <a:spcPct val="0"/>
            </a:spcBef>
            <a:spcAft>
              <a:spcPct val="15000"/>
            </a:spcAft>
            <a:buChar char="•"/>
          </a:pPr>
          <a:r>
            <a:rPr lang="en-US" sz="1800" b="0" i="0" kern="1200" dirty="0"/>
            <a:t>Studying for an exam next week</a:t>
          </a:r>
          <a:endParaRPr lang="en-US" sz="1800" kern="1200" dirty="0"/>
        </a:p>
        <a:p>
          <a:pPr marL="171450" lvl="1" indent="-171450" algn="l" defTabSz="800100">
            <a:lnSpc>
              <a:spcPct val="90000"/>
            </a:lnSpc>
            <a:spcBef>
              <a:spcPct val="0"/>
            </a:spcBef>
            <a:spcAft>
              <a:spcPct val="15000"/>
            </a:spcAft>
            <a:buChar char="•"/>
          </a:pPr>
          <a:r>
            <a:rPr lang="en-US" sz="1800" b="0" i="0" kern="1200"/>
            <a:t>Attending a friend’s birthday party</a:t>
          </a:r>
          <a:endParaRPr lang="en-US" sz="1800" kern="1200"/>
        </a:p>
        <a:p>
          <a:pPr marL="171450" lvl="1" indent="-171450" algn="l" defTabSz="800100">
            <a:lnSpc>
              <a:spcPct val="90000"/>
            </a:lnSpc>
            <a:spcBef>
              <a:spcPct val="0"/>
            </a:spcBef>
            <a:spcAft>
              <a:spcPct val="15000"/>
            </a:spcAft>
            <a:buChar char="•"/>
          </a:pPr>
          <a:r>
            <a:rPr lang="en-US" sz="1800" b="0" i="0" kern="1200"/>
            <a:t>tonight</a:t>
          </a:r>
          <a:endParaRPr lang="en-US" sz="1800" kern="1200"/>
        </a:p>
        <a:p>
          <a:pPr marL="171450" lvl="1" indent="-171450" algn="l" defTabSz="800100">
            <a:lnSpc>
              <a:spcPct val="90000"/>
            </a:lnSpc>
            <a:spcBef>
              <a:spcPct val="0"/>
            </a:spcBef>
            <a:spcAft>
              <a:spcPct val="15000"/>
            </a:spcAft>
            <a:buChar char="•"/>
          </a:pPr>
          <a:r>
            <a:rPr lang="en-US" sz="1800" b="0" i="0" kern="1200"/>
            <a:t>Scrolling through social media during class</a:t>
          </a:r>
          <a:endParaRPr lang="en-US" sz="1800" kern="1200"/>
        </a:p>
        <a:p>
          <a:pPr marL="171450" lvl="1" indent="-171450" algn="l" defTabSz="800100">
            <a:lnSpc>
              <a:spcPct val="90000"/>
            </a:lnSpc>
            <a:spcBef>
              <a:spcPct val="0"/>
            </a:spcBef>
            <a:spcAft>
              <a:spcPct val="15000"/>
            </a:spcAft>
            <a:buChar char="•"/>
          </a:pPr>
          <a:r>
            <a:rPr lang="en-US" sz="1800" b="0" i="0" kern="1200"/>
            <a:t>Meeting with a project group today</a:t>
          </a:r>
          <a:endParaRPr lang="en-US" sz="1800" kern="1200"/>
        </a:p>
        <a:p>
          <a:pPr marL="171450" lvl="1" indent="-171450" algn="l" defTabSz="800100">
            <a:lnSpc>
              <a:spcPct val="90000"/>
            </a:lnSpc>
            <a:spcBef>
              <a:spcPct val="0"/>
            </a:spcBef>
            <a:spcAft>
              <a:spcPct val="15000"/>
            </a:spcAft>
            <a:buChar char="•"/>
          </a:pPr>
          <a:r>
            <a:rPr lang="en-US" sz="1800" b="0" i="0" kern="1200"/>
            <a:t>Applying for a job</a:t>
          </a:r>
          <a:endParaRPr lang="en-US" sz="1800" kern="1200"/>
        </a:p>
        <a:p>
          <a:pPr marL="171450" lvl="1" indent="-171450" algn="l" defTabSz="800100">
            <a:lnSpc>
              <a:spcPct val="90000"/>
            </a:lnSpc>
            <a:spcBef>
              <a:spcPct val="0"/>
            </a:spcBef>
            <a:spcAft>
              <a:spcPct val="15000"/>
            </a:spcAft>
            <a:buChar char="•"/>
          </a:pPr>
          <a:r>
            <a:rPr lang="en-US" sz="1800" b="0" i="0" kern="1200"/>
            <a:t>Doing washing</a:t>
          </a:r>
          <a:endParaRPr lang="en-US" sz="1800" kern="1200"/>
        </a:p>
        <a:p>
          <a:pPr marL="171450" lvl="1" indent="-171450" algn="l" defTabSz="800100">
            <a:lnSpc>
              <a:spcPct val="90000"/>
            </a:lnSpc>
            <a:spcBef>
              <a:spcPct val="0"/>
            </a:spcBef>
            <a:spcAft>
              <a:spcPct val="15000"/>
            </a:spcAft>
            <a:buChar char="•"/>
          </a:pPr>
          <a:r>
            <a:rPr lang="en-US" sz="1800" b="0" i="0" kern="1200"/>
            <a:t>Preparing a presentation due tomorrow</a:t>
          </a:r>
          <a:endParaRPr lang="en-US" sz="1800" kern="1200"/>
        </a:p>
        <a:p>
          <a:pPr marL="171450" lvl="1" indent="-171450" algn="l" defTabSz="800100">
            <a:lnSpc>
              <a:spcPct val="90000"/>
            </a:lnSpc>
            <a:spcBef>
              <a:spcPct val="0"/>
            </a:spcBef>
            <a:spcAft>
              <a:spcPct val="15000"/>
            </a:spcAft>
            <a:buChar char="•"/>
          </a:pPr>
          <a:r>
            <a:rPr lang="en-US" sz="1800" b="0" i="0" kern="1200"/>
            <a:t>Watching Netflix after a stressful day</a:t>
          </a:r>
          <a:endParaRPr lang="en-US" sz="1800" kern="1200"/>
        </a:p>
        <a:p>
          <a:pPr marL="171450" lvl="1" indent="-171450" algn="l" defTabSz="800100">
            <a:lnSpc>
              <a:spcPct val="90000"/>
            </a:lnSpc>
            <a:spcBef>
              <a:spcPct val="0"/>
            </a:spcBef>
            <a:spcAft>
              <a:spcPct val="15000"/>
            </a:spcAft>
            <a:buChar char="•"/>
          </a:pPr>
          <a:r>
            <a:rPr lang="en-US" sz="1800" b="0" i="0" kern="1200"/>
            <a:t>Checking email notifications during a lecture</a:t>
          </a:r>
          <a:endParaRPr lang="en-US" sz="1800" kern="1200"/>
        </a:p>
        <a:p>
          <a:pPr marL="171450" lvl="1" indent="-171450" algn="l" defTabSz="800100">
            <a:lnSpc>
              <a:spcPct val="90000"/>
            </a:lnSpc>
            <a:spcBef>
              <a:spcPct val="0"/>
            </a:spcBef>
            <a:spcAft>
              <a:spcPct val="15000"/>
            </a:spcAft>
            <a:buChar char="•"/>
          </a:pPr>
          <a:r>
            <a:rPr lang="en-US" sz="1800" b="0" i="0" kern="1200"/>
            <a:t>Booking a doctor’s appointment</a:t>
          </a:r>
          <a:endParaRPr lang="en-US" sz="1800" kern="1200"/>
        </a:p>
      </dsp:txBody>
      <dsp:txXfrm>
        <a:off x="0" y="862860"/>
        <a:ext cx="5985213" cy="359112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1109A8-E75F-4F88-A173-D6FE2DD91F14}">
      <dsp:nvSpPr>
        <dsp:cNvPr id="0" name=""/>
        <dsp:cNvSpPr/>
      </dsp:nvSpPr>
      <dsp:spPr>
        <a:xfrm>
          <a:off x="0" y="620"/>
          <a:ext cx="11218757"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D153B0-36C3-4045-8E7D-A441E41F007E}">
      <dsp:nvSpPr>
        <dsp:cNvPr id="0" name=""/>
        <dsp:cNvSpPr/>
      </dsp:nvSpPr>
      <dsp:spPr>
        <a:xfrm>
          <a:off x="0" y="620"/>
          <a:ext cx="11218757" cy="56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Student Scenario: </a:t>
          </a:r>
          <a:r>
            <a:rPr lang="en-US" sz="1600" kern="1200"/>
            <a:t>Alex is preparing a report on time management. To stay focused and avoid procrastination, he decides to use the Pomodoro Technique.</a:t>
          </a:r>
        </a:p>
      </dsp:txBody>
      <dsp:txXfrm>
        <a:off x="0" y="620"/>
        <a:ext cx="11218757" cy="565092"/>
      </dsp:txXfrm>
    </dsp:sp>
    <dsp:sp modelId="{1A048DEE-F611-49CE-AA42-7E5431374AC2}">
      <dsp:nvSpPr>
        <dsp:cNvPr id="0" name=""/>
        <dsp:cNvSpPr/>
      </dsp:nvSpPr>
      <dsp:spPr>
        <a:xfrm>
          <a:off x="0" y="565713"/>
          <a:ext cx="11218757"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DCFBBF-E353-4A3D-BA5D-1565CD7D8E3B}">
      <dsp:nvSpPr>
        <dsp:cNvPr id="0" name=""/>
        <dsp:cNvSpPr/>
      </dsp:nvSpPr>
      <dsp:spPr>
        <a:xfrm>
          <a:off x="0" y="565713"/>
          <a:ext cx="11218757" cy="56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Preparation: </a:t>
          </a:r>
          <a:r>
            <a:rPr lang="en-US" sz="1600" kern="1200"/>
            <a:t>Alex gathers materials for his report and sets a 25-minute timer.</a:t>
          </a:r>
        </a:p>
      </dsp:txBody>
      <dsp:txXfrm>
        <a:off x="0" y="565713"/>
        <a:ext cx="11218757" cy="565092"/>
      </dsp:txXfrm>
    </dsp:sp>
    <dsp:sp modelId="{D40E44D1-A052-4DCD-9882-FA29F4CDD398}">
      <dsp:nvSpPr>
        <dsp:cNvPr id="0" name=""/>
        <dsp:cNvSpPr/>
      </dsp:nvSpPr>
      <dsp:spPr>
        <a:xfrm>
          <a:off x="0" y="1130806"/>
          <a:ext cx="11218757"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682661-295D-4920-BCF1-B4A45E6540D2}">
      <dsp:nvSpPr>
        <dsp:cNvPr id="0" name=""/>
        <dsp:cNvSpPr/>
      </dsp:nvSpPr>
      <dsp:spPr>
        <a:xfrm>
          <a:off x="0" y="1130806"/>
          <a:ext cx="11218757" cy="56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Pomodoro 1 (25 mins): </a:t>
          </a:r>
          <a:r>
            <a:rPr lang="en-US" sz="1600" kern="1200"/>
            <a:t>Researches time management techniques, taking notes.</a:t>
          </a:r>
        </a:p>
      </dsp:txBody>
      <dsp:txXfrm>
        <a:off x="0" y="1130806"/>
        <a:ext cx="11218757" cy="565092"/>
      </dsp:txXfrm>
    </dsp:sp>
    <dsp:sp modelId="{1DBC407D-BD19-4401-9EC6-FA59EA66EA30}">
      <dsp:nvSpPr>
        <dsp:cNvPr id="0" name=""/>
        <dsp:cNvSpPr/>
      </dsp:nvSpPr>
      <dsp:spPr>
        <a:xfrm>
          <a:off x="0" y="1695898"/>
          <a:ext cx="11218757"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7BCD52-5A6B-460B-9EDD-74DE82ABE1D5}">
      <dsp:nvSpPr>
        <dsp:cNvPr id="0" name=""/>
        <dsp:cNvSpPr/>
      </dsp:nvSpPr>
      <dsp:spPr>
        <a:xfrm>
          <a:off x="0" y="1695898"/>
          <a:ext cx="11218757" cy="56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Short Break (5 mins): </a:t>
          </a:r>
          <a:r>
            <a:rPr lang="en-US" sz="1600" kern="1200"/>
            <a:t>Stretches, grabs a snack.</a:t>
          </a:r>
        </a:p>
      </dsp:txBody>
      <dsp:txXfrm>
        <a:off x="0" y="1695898"/>
        <a:ext cx="11218757" cy="565092"/>
      </dsp:txXfrm>
    </dsp:sp>
    <dsp:sp modelId="{2B37AA4B-1A37-4929-A561-7206B0F362F0}">
      <dsp:nvSpPr>
        <dsp:cNvPr id="0" name=""/>
        <dsp:cNvSpPr/>
      </dsp:nvSpPr>
      <dsp:spPr>
        <a:xfrm>
          <a:off x="0" y="2260991"/>
          <a:ext cx="11218757"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FC2714-7C1C-4CFC-87E7-5C880134AA2D}">
      <dsp:nvSpPr>
        <dsp:cNvPr id="0" name=""/>
        <dsp:cNvSpPr/>
      </dsp:nvSpPr>
      <dsp:spPr>
        <a:xfrm>
          <a:off x="0" y="2260991"/>
          <a:ext cx="11218757" cy="56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Pomodoro 2 (25 mins): </a:t>
          </a:r>
          <a:r>
            <a:rPr lang="en-US" sz="1600" kern="1200"/>
            <a:t>Writes the introduction and outlines key points of the report.</a:t>
          </a:r>
        </a:p>
      </dsp:txBody>
      <dsp:txXfrm>
        <a:off x="0" y="2260991"/>
        <a:ext cx="11218757" cy="565092"/>
      </dsp:txXfrm>
    </dsp:sp>
    <dsp:sp modelId="{110BB294-5F8E-4D1B-9861-55E568EE0FF9}">
      <dsp:nvSpPr>
        <dsp:cNvPr id="0" name=""/>
        <dsp:cNvSpPr/>
      </dsp:nvSpPr>
      <dsp:spPr>
        <a:xfrm>
          <a:off x="0" y="2826084"/>
          <a:ext cx="11218757"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CAD216-65F0-46E8-8B92-F920F1591D22}">
      <dsp:nvSpPr>
        <dsp:cNvPr id="0" name=""/>
        <dsp:cNvSpPr/>
      </dsp:nvSpPr>
      <dsp:spPr>
        <a:xfrm>
          <a:off x="0" y="2826084"/>
          <a:ext cx="11218757" cy="56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Short Break (5 mins): </a:t>
          </a:r>
          <a:r>
            <a:rPr lang="en-GB" sz="1600" kern="1200"/>
            <a:t>Makes a cup of tea.</a:t>
          </a:r>
          <a:endParaRPr lang="en-US" sz="1600" kern="1200"/>
        </a:p>
      </dsp:txBody>
      <dsp:txXfrm>
        <a:off x="0" y="2826084"/>
        <a:ext cx="11218757" cy="565092"/>
      </dsp:txXfrm>
    </dsp:sp>
    <dsp:sp modelId="{902672C5-D9B6-4669-B7DB-3A8F90CEB5A7}">
      <dsp:nvSpPr>
        <dsp:cNvPr id="0" name=""/>
        <dsp:cNvSpPr/>
      </dsp:nvSpPr>
      <dsp:spPr>
        <a:xfrm>
          <a:off x="0" y="3391177"/>
          <a:ext cx="11218757"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6F3206-5E4A-4554-B28E-319534D31280}">
      <dsp:nvSpPr>
        <dsp:cNvPr id="0" name=""/>
        <dsp:cNvSpPr/>
      </dsp:nvSpPr>
      <dsp:spPr>
        <a:xfrm>
          <a:off x="0" y="3391177"/>
          <a:ext cx="11218757" cy="56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Pomodoro 3 (25 mins): </a:t>
          </a:r>
          <a:r>
            <a:rPr lang="en-US" sz="1600" kern="1200"/>
            <a:t>Organises the report outline and drafts the conclusion.</a:t>
          </a:r>
        </a:p>
      </dsp:txBody>
      <dsp:txXfrm>
        <a:off x="0" y="3391177"/>
        <a:ext cx="11218757" cy="565092"/>
      </dsp:txXfrm>
    </dsp:sp>
    <dsp:sp modelId="{1BE5232C-1F81-48BA-A38D-1E4943210F39}">
      <dsp:nvSpPr>
        <dsp:cNvPr id="0" name=""/>
        <dsp:cNvSpPr/>
      </dsp:nvSpPr>
      <dsp:spPr>
        <a:xfrm>
          <a:off x="0" y="3956269"/>
          <a:ext cx="11218757"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BFA4CB-D81F-4428-AF3C-9032C94E64E8}">
      <dsp:nvSpPr>
        <dsp:cNvPr id="0" name=""/>
        <dsp:cNvSpPr/>
      </dsp:nvSpPr>
      <dsp:spPr>
        <a:xfrm>
          <a:off x="0" y="3956269"/>
          <a:ext cx="11218757" cy="56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Short Break (5 mins):</a:t>
          </a:r>
          <a:r>
            <a:rPr lang="en-GB" sz="1600" b="1" kern="1200"/>
            <a:t> </a:t>
          </a:r>
          <a:r>
            <a:rPr lang="en-GB" sz="1600" kern="1200"/>
            <a:t>Stands outside for 5 minutes</a:t>
          </a:r>
          <a:r>
            <a:rPr lang="en-US" sz="1600" kern="1200"/>
            <a:t>.</a:t>
          </a:r>
        </a:p>
      </dsp:txBody>
      <dsp:txXfrm>
        <a:off x="0" y="3956269"/>
        <a:ext cx="11218757" cy="565092"/>
      </dsp:txXfrm>
    </dsp:sp>
    <dsp:sp modelId="{9D52E178-5715-4FBD-8A99-E85B91A49CDB}">
      <dsp:nvSpPr>
        <dsp:cNvPr id="0" name=""/>
        <dsp:cNvSpPr/>
      </dsp:nvSpPr>
      <dsp:spPr>
        <a:xfrm>
          <a:off x="0" y="4521362"/>
          <a:ext cx="11218757"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F322E1-0032-4545-92DD-2143C0234DD0}">
      <dsp:nvSpPr>
        <dsp:cNvPr id="0" name=""/>
        <dsp:cNvSpPr/>
      </dsp:nvSpPr>
      <dsp:spPr>
        <a:xfrm>
          <a:off x="0" y="4521362"/>
          <a:ext cx="11218757" cy="56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Long Break (15-30 mins after 4 Pomodoros): </a:t>
          </a:r>
          <a:r>
            <a:rPr lang="en-US" sz="1600" kern="1200"/>
            <a:t>Relax and recharge before reviewing the final</a:t>
          </a:r>
        </a:p>
      </dsp:txBody>
      <dsp:txXfrm>
        <a:off x="0" y="4521362"/>
        <a:ext cx="11218757" cy="56509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B06322-5C6B-4883-847E-07E2B5AA421D}">
      <dsp:nvSpPr>
        <dsp:cNvPr id="0" name=""/>
        <dsp:cNvSpPr/>
      </dsp:nvSpPr>
      <dsp:spPr>
        <a:xfrm>
          <a:off x="562927" y="78820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1264B8-33CD-4B97-A3CF-3C03DB20F7E7}">
      <dsp:nvSpPr>
        <dsp:cNvPr id="0" name=""/>
        <dsp:cNvSpPr/>
      </dsp:nvSpPr>
      <dsp:spPr>
        <a:xfrm>
          <a:off x="871091"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D6222D-D332-4C56-8EA4-DDD8DF16EA0B}">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Gather feedback from peers about teaching, assessments, workload, resources, and wellbeing</a:t>
          </a:r>
          <a:endParaRPr lang="en-US" sz="1300" kern="1200"/>
        </a:p>
      </dsp:txBody>
      <dsp:txXfrm>
        <a:off x="100682" y="2684598"/>
        <a:ext cx="2370489" cy="720000"/>
      </dsp:txXfrm>
    </dsp:sp>
    <dsp:sp modelId="{10FFC38C-CE80-4991-BB3E-1B80F58AF5B3}">
      <dsp:nvSpPr>
        <dsp:cNvPr id="0" name=""/>
        <dsp:cNvSpPr/>
      </dsp:nvSpPr>
      <dsp:spPr>
        <a:xfrm>
          <a:off x="3348252" y="78820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085E2F-D324-48A0-A1C5-98F3E6D55071}">
      <dsp:nvSpPr>
        <dsp:cNvPr id="0" name=""/>
        <dsp:cNvSpPr/>
      </dsp:nvSpPr>
      <dsp:spPr>
        <a:xfrm>
          <a:off x="3656416"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D5F2E5-7C94-4B8D-B07F-9F92E4E40C63}">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Notice patterns rather than isolated complaints</a:t>
          </a:r>
          <a:endParaRPr lang="en-US" sz="1300" kern="1200"/>
        </a:p>
      </dsp:txBody>
      <dsp:txXfrm>
        <a:off x="2886007" y="2684598"/>
        <a:ext cx="2370489" cy="720000"/>
      </dsp:txXfrm>
    </dsp:sp>
    <dsp:sp modelId="{3AE043B1-F3B8-4A46-B6C2-7B02265CED72}">
      <dsp:nvSpPr>
        <dsp:cNvPr id="0" name=""/>
        <dsp:cNvSpPr/>
      </dsp:nvSpPr>
      <dsp:spPr>
        <a:xfrm>
          <a:off x="6133577" y="78820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2AC8E3-2665-45B5-BE6A-3B21B509F3B4}">
      <dsp:nvSpPr>
        <dsp:cNvPr id="0" name=""/>
        <dsp:cNvSpPr/>
      </dsp:nvSpPr>
      <dsp:spPr>
        <a:xfrm>
          <a:off x="6441741"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F818A9-06D1-44D8-A700-2B45ABD37CDA}">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Bring student perspectives to staff meetings</a:t>
          </a:r>
          <a:endParaRPr lang="en-US" sz="1300" kern="1200"/>
        </a:p>
      </dsp:txBody>
      <dsp:txXfrm>
        <a:off x="5671332" y="2684598"/>
        <a:ext cx="2370489" cy="720000"/>
      </dsp:txXfrm>
    </dsp:sp>
    <dsp:sp modelId="{7D57A77F-D6B0-4661-B2CC-FFCAF305D2D9}">
      <dsp:nvSpPr>
        <dsp:cNvPr id="0" name=""/>
        <dsp:cNvSpPr/>
      </dsp:nvSpPr>
      <dsp:spPr>
        <a:xfrm>
          <a:off x="8918902" y="78820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D01656-C08E-45A0-821F-CBA48E38F9FE}">
      <dsp:nvSpPr>
        <dsp:cNvPr id="0" name=""/>
        <dsp:cNvSpPr/>
      </dsp:nvSpPr>
      <dsp:spPr>
        <a:xfrm>
          <a:off x="9227066"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BE951A3-5061-4899-BA8D-528E9FBAFC22}">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An opportunity to develop key employability skills </a:t>
          </a:r>
          <a:endParaRPr lang="en-US" sz="1300" kern="1200"/>
        </a:p>
      </dsp:txBody>
      <dsp:txXfrm>
        <a:off x="8456657" y="2684598"/>
        <a:ext cx="2370489" cy="72000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1F6E13-897A-44B0-B5FE-F36C2561DFC4}">
      <dsp:nvSpPr>
        <dsp:cNvPr id="0" name=""/>
        <dsp:cNvSpPr/>
      </dsp:nvSpPr>
      <dsp:spPr>
        <a:xfrm>
          <a:off x="0" y="4251"/>
          <a:ext cx="7012370" cy="9313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E0D48E-A39C-43A5-8A65-328746A9D1D7}">
      <dsp:nvSpPr>
        <dsp:cNvPr id="0" name=""/>
        <dsp:cNvSpPr/>
      </dsp:nvSpPr>
      <dsp:spPr>
        <a:xfrm>
          <a:off x="281746" y="213815"/>
          <a:ext cx="512767" cy="5122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8AE9FF-9AD4-4C00-ACB5-955B514F12E0}">
      <dsp:nvSpPr>
        <dsp:cNvPr id="0" name=""/>
        <dsp:cNvSpPr/>
      </dsp:nvSpPr>
      <dsp:spPr>
        <a:xfrm>
          <a:off x="1076260" y="4251"/>
          <a:ext cx="5903510" cy="989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733" tIns="104733" rIns="104733" bIns="104733" numCol="1" spcCol="1270" anchor="ctr" anchorCtr="0">
          <a:noAutofit/>
        </a:bodyPr>
        <a:lstStyle/>
        <a:p>
          <a:pPr marL="0" lvl="0" indent="0" algn="l" defTabSz="622300">
            <a:lnSpc>
              <a:spcPct val="100000"/>
            </a:lnSpc>
            <a:spcBef>
              <a:spcPct val="0"/>
            </a:spcBef>
            <a:spcAft>
              <a:spcPct val="35000"/>
            </a:spcAft>
            <a:buNone/>
          </a:pPr>
          <a:r>
            <a:rPr lang="en-GB" sz="1400" kern="1200"/>
            <a:t>As part of the Swansea Business School, we are introducing student mentor programs to help support you during the transition of your first term at university </a:t>
          </a:r>
          <a:endParaRPr lang="en-US" sz="1400" kern="1200"/>
        </a:p>
      </dsp:txBody>
      <dsp:txXfrm>
        <a:off x="1076260" y="4251"/>
        <a:ext cx="5903510" cy="989605"/>
      </dsp:txXfrm>
    </dsp:sp>
    <dsp:sp modelId="{7CCD0BC3-0E4E-46EE-ADF9-3B83939661AC}">
      <dsp:nvSpPr>
        <dsp:cNvPr id="0" name=""/>
        <dsp:cNvSpPr/>
      </dsp:nvSpPr>
      <dsp:spPr>
        <a:xfrm>
          <a:off x="0" y="1241259"/>
          <a:ext cx="7012370" cy="9313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C3E4E8-6892-4609-810E-87E56AAC2EA9}">
      <dsp:nvSpPr>
        <dsp:cNvPr id="0" name=""/>
        <dsp:cNvSpPr/>
      </dsp:nvSpPr>
      <dsp:spPr>
        <a:xfrm>
          <a:off x="281746" y="1450822"/>
          <a:ext cx="512767" cy="5122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389216-3E06-4124-8FD8-1D8AD105D466}">
      <dsp:nvSpPr>
        <dsp:cNvPr id="0" name=""/>
        <dsp:cNvSpPr/>
      </dsp:nvSpPr>
      <dsp:spPr>
        <a:xfrm>
          <a:off x="1076260" y="1241259"/>
          <a:ext cx="5903510" cy="989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733" tIns="104733" rIns="104733" bIns="104733" numCol="1" spcCol="1270" anchor="ctr" anchorCtr="0">
          <a:noAutofit/>
        </a:bodyPr>
        <a:lstStyle/>
        <a:p>
          <a:pPr marL="0" lvl="0" indent="0" algn="l" defTabSz="622300">
            <a:lnSpc>
              <a:spcPct val="100000"/>
            </a:lnSpc>
            <a:spcBef>
              <a:spcPct val="0"/>
            </a:spcBef>
            <a:spcAft>
              <a:spcPct val="35000"/>
            </a:spcAft>
            <a:buNone/>
          </a:pPr>
          <a:r>
            <a:rPr lang="en-GB" sz="1400" kern="1200"/>
            <a:t>These will be experienced students who have studied your course/ Teaching training</a:t>
          </a:r>
          <a:endParaRPr lang="en-US" sz="1400" kern="1200"/>
        </a:p>
      </dsp:txBody>
      <dsp:txXfrm>
        <a:off x="1076260" y="1241259"/>
        <a:ext cx="5903510" cy="989605"/>
      </dsp:txXfrm>
    </dsp:sp>
    <dsp:sp modelId="{A8A552D1-6684-42AB-8E47-8BE43F550F62}">
      <dsp:nvSpPr>
        <dsp:cNvPr id="0" name=""/>
        <dsp:cNvSpPr/>
      </dsp:nvSpPr>
      <dsp:spPr>
        <a:xfrm>
          <a:off x="0" y="2478266"/>
          <a:ext cx="7012370" cy="9313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F9E97C-3111-463A-BA0F-E2156FCE7BA9}">
      <dsp:nvSpPr>
        <dsp:cNvPr id="0" name=""/>
        <dsp:cNvSpPr/>
      </dsp:nvSpPr>
      <dsp:spPr>
        <a:xfrm>
          <a:off x="281746" y="2687829"/>
          <a:ext cx="512767" cy="5122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E7EB81-0F1A-4E53-9A39-1CA55D335312}">
      <dsp:nvSpPr>
        <dsp:cNvPr id="0" name=""/>
        <dsp:cNvSpPr/>
      </dsp:nvSpPr>
      <dsp:spPr>
        <a:xfrm>
          <a:off x="1076260" y="2478266"/>
          <a:ext cx="5903510" cy="989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733" tIns="104733" rIns="104733" bIns="104733" numCol="1" spcCol="1270" anchor="ctr" anchorCtr="0">
          <a:noAutofit/>
        </a:bodyPr>
        <a:lstStyle/>
        <a:p>
          <a:pPr marL="0" lvl="0" indent="0" algn="l" defTabSz="622300">
            <a:lnSpc>
              <a:spcPct val="100000"/>
            </a:lnSpc>
            <a:spcBef>
              <a:spcPct val="0"/>
            </a:spcBef>
            <a:spcAft>
              <a:spcPct val="35000"/>
            </a:spcAft>
            <a:buNone/>
          </a:pPr>
          <a:r>
            <a:rPr lang="en-GB" sz="1400" kern="1200"/>
            <a:t>Their role is to support you with academic skills, digital skills and even navigating things like submitting work to turn-it-in, how to apply for extenuating circumstances, and provide guidance from their own perspectives</a:t>
          </a:r>
          <a:endParaRPr lang="en-US" sz="1400" kern="1200"/>
        </a:p>
      </dsp:txBody>
      <dsp:txXfrm>
        <a:off x="1076260" y="2478266"/>
        <a:ext cx="5903510" cy="989605"/>
      </dsp:txXfrm>
    </dsp:sp>
    <dsp:sp modelId="{A1E2C5A6-C18D-4C01-B00F-F445132D1900}">
      <dsp:nvSpPr>
        <dsp:cNvPr id="0" name=""/>
        <dsp:cNvSpPr/>
      </dsp:nvSpPr>
      <dsp:spPr>
        <a:xfrm>
          <a:off x="0" y="3715273"/>
          <a:ext cx="7012370" cy="9313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5D7991-035C-4223-99B1-6A75757AAFCD}">
      <dsp:nvSpPr>
        <dsp:cNvPr id="0" name=""/>
        <dsp:cNvSpPr/>
      </dsp:nvSpPr>
      <dsp:spPr>
        <a:xfrm>
          <a:off x="281746" y="3924836"/>
          <a:ext cx="512767" cy="5122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28A8BC-1D66-42CB-8E4C-516D17C6D941}">
      <dsp:nvSpPr>
        <dsp:cNvPr id="0" name=""/>
        <dsp:cNvSpPr/>
      </dsp:nvSpPr>
      <dsp:spPr>
        <a:xfrm>
          <a:off x="1076260" y="3715273"/>
          <a:ext cx="5903510" cy="989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733" tIns="104733" rIns="104733" bIns="104733" numCol="1" spcCol="1270" anchor="ctr" anchorCtr="0">
          <a:noAutofit/>
        </a:bodyPr>
        <a:lstStyle/>
        <a:p>
          <a:pPr marL="0" lvl="0" indent="0" algn="l" defTabSz="622300">
            <a:lnSpc>
              <a:spcPct val="100000"/>
            </a:lnSpc>
            <a:spcBef>
              <a:spcPct val="0"/>
            </a:spcBef>
            <a:spcAft>
              <a:spcPct val="35000"/>
            </a:spcAft>
            <a:buNone/>
          </a:pPr>
          <a:r>
            <a:rPr lang="en-GB" sz="1400" kern="1200"/>
            <a:t>Student’s are often less successful than those who engage with student mentors. </a:t>
          </a:r>
          <a:endParaRPr lang="en-US" sz="1400" kern="1200"/>
        </a:p>
      </dsp:txBody>
      <dsp:txXfrm>
        <a:off x="1076260" y="3715273"/>
        <a:ext cx="5903510" cy="98960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172995-D725-4D07-87C3-D43D6821A877}">
      <dsp:nvSpPr>
        <dsp:cNvPr id="0" name=""/>
        <dsp:cNvSpPr/>
      </dsp:nvSpPr>
      <dsp:spPr>
        <a:xfrm>
          <a:off x="0" y="3679"/>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909442-22D5-40A8-AB13-6127EC85F63A}">
      <dsp:nvSpPr>
        <dsp:cNvPr id="0" name=""/>
        <dsp:cNvSpPr/>
      </dsp:nvSpPr>
      <dsp:spPr>
        <a:xfrm>
          <a:off x="237047" y="179995"/>
          <a:ext cx="430995" cy="4309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89FE3B-2355-4396-B5BA-B0B5F051A097}">
      <dsp:nvSpPr>
        <dsp:cNvPr id="0" name=""/>
        <dsp:cNvSpPr/>
      </dsp:nvSpPr>
      <dsp:spPr>
        <a:xfrm>
          <a:off x="905091" y="3679"/>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100000"/>
            </a:lnSpc>
            <a:spcBef>
              <a:spcPct val="0"/>
            </a:spcBef>
            <a:spcAft>
              <a:spcPct val="35000"/>
            </a:spcAft>
            <a:buNone/>
          </a:pPr>
          <a:r>
            <a:rPr lang="en-GB" sz="1900" kern="1200" dirty="0"/>
            <a:t>Learning is more than just turning up</a:t>
          </a:r>
          <a:endParaRPr lang="en-US" sz="1900" kern="1200" dirty="0"/>
        </a:p>
      </dsp:txBody>
      <dsp:txXfrm>
        <a:off x="905091" y="3679"/>
        <a:ext cx="6107278" cy="783628"/>
      </dsp:txXfrm>
    </dsp:sp>
    <dsp:sp modelId="{3F521085-E142-4F26-BA59-E6CCA3DA9E6C}">
      <dsp:nvSpPr>
        <dsp:cNvPr id="0" name=""/>
        <dsp:cNvSpPr/>
      </dsp:nvSpPr>
      <dsp:spPr>
        <a:xfrm>
          <a:off x="0" y="983215"/>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FC6F7C-5711-4D79-901F-252046804144}">
      <dsp:nvSpPr>
        <dsp:cNvPr id="0" name=""/>
        <dsp:cNvSpPr/>
      </dsp:nvSpPr>
      <dsp:spPr>
        <a:xfrm>
          <a:off x="237047" y="1159531"/>
          <a:ext cx="430995" cy="4309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DA9F57-AFF3-4CC7-B1C4-8278384ECEF9}">
      <dsp:nvSpPr>
        <dsp:cNvPr id="0" name=""/>
        <dsp:cNvSpPr/>
      </dsp:nvSpPr>
      <dsp:spPr>
        <a:xfrm>
          <a:off x="905091" y="983215"/>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100000"/>
            </a:lnSpc>
            <a:spcBef>
              <a:spcPct val="0"/>
            </a:spcBef>
            <a:spcAft>
              <a:spcPct val="35000"/>
            </a:spcAft>
            <a:buNone/>
          </a:pPr>
          <a:r>
            <a:rPr lang="en-GB" sz="1900" kern="1200"/>
            <a:t>Health and wellbeing are very important. </a:t>
          </a:r>
          <a:endParaRPr lang="en-US" sz="1900" kern="1200"/>
        </a:p>
      </dsp:txBody>
      <dsp:txXfrm>
        <a:off x="905091" y="983215"/>
        <a:ext cx="6107278" cy="783628"/>
      </dsp:txXfrm>
    </dsp:sp>
    <dsp:sp modelId="{F99F7F42-6244-4707-8148-F13E6D95DBB0}">
      <dsp:nvSpPr>
        <dsp:cNvPr id="0" name=""/>
        <dsp:cNvSpPr/>
      </dsp:nvSpPr>
      <dsp:spPr>
        <a:xfrm>
          <a:off x="0" y="1962751"/>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130EE-CD29-4225-9450-E796BD46D730}">
      <dsp:nvSpPr>
        <dsp:cNvPr id="0" name=""/>
        <dsp:cNvSpPr/>
      </dsp:nvSpPr>
      <dsp:spPr>
        <a:xfrm>
          <a:off x="237047" y="2139067"/>
          <a:ext cx="430995" cy="4309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F32952-E2B9-46C7-887F-EC0BF7169273}">
      <dsp:nvSpPr>
        <dsp:cNvPr id="0" name=""/>
        <dsp:cNvSpPr/>
      </dsp:nvSpPr>
      <dsp:spPr>
        <a:xfrm>
          <a:off x="905091" y="1962751"/>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100000"/>
            </a:lnSpc>
            <a:spcBef>
              <a:spcPct val="0"/>
            </a:spcBef>
            <a:spcAft>
              <a:spcPct val="35000"/>
            </a:spcAft>
            <a:buNone/>
          </a:pPr>
          <a:r>
            <a:rPr lang="en-GB" sz="1900" kern="1200"/>
            <a:t>Don’t be an ostrich (bury your head in the sand)</a:t>
          </a:r>
          <a:endParaRPr lang="en-US" sz="1900" kern="1200"/>
        </a:p>
      </dsp:txBody>
      <dsp:txXfrm>
        <a:off x="905091" y="1962751"/>
        <a:ext cx="6107278" cy="783628"/>
      </dsp:txXfrm>
    </dsp:sp>
    <dsp:sp modelId="{21C3D128-919D-4BB5-8D58-06D1BA342332}">
      <dsp:nvSpPr>
        <dsp:cNvPr id="0" name=""/>
        <dsp:cNvSpPr/>
      </dsp:nvSpPr>
      <dsp:spPr>
        <a:xfrm>
          <a:off x="0" y="2942287"/>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5DF7D1-888D-45C8-83E8-868D734C32E5}">
      <dsp:nvSpPr>
        <dsp:cNvPr id="0" name=""/>
        <dsp:cNvSpPr/>
      </dsp:nvSpPr>
      <dsp:spPr>
        <a:xfrm>
          <a:off x="237047" y="3118603"/>
          <a:ext cx="430995" cy="4309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8149CE-ECB5-4179-8622-688130345C1E}">
      <dsp:nvSpPr>
        <dsp:cNvPr id="0" name=""/>
        <dsp:cNvSpPr/>
      </dsp:nvSpPr>
      <dsp:spPr>
        <a:xfrm>
          <a:off x="905091" y="2942287"/>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100000"/>
            </a:lnSpc>
            <a:spcBef>
              <a:spcPct val="0"/>
            </a:spcBef>
            <a:spcAft>
              <a:spcPct val="35000"/>
            </a:spcAft>
            <a:buNone/>
          </a:pPr>
          <a:r>
            <a:rPr lang="en-GB" sz="1900" kern="1200"/>
            <a:t>Learning how to learn is valuable to your success and wellbeing </a:t>
          </a:r>
          <a:endParaRPr lang="en-US" sz="1900" kern="1200"/>
        </a:p>
      </dsp:txBody>
      <dsp:txXfrm>
        <a:off x="905091" y="2942287"/>
        <a:ext cx="6107278" cy="783628"/>
      </dsp:txXfrm>
    </dsp:sp>
    <dsp:sp modelId="{1C8AB772-B862-4714-9D94-FEA8AFDD2C5D}">
      <dsp:nvSpPr>
        <dsp:cNvPr id="0" name=""/>
        <dsp:cNvSpPr/>
      </dsp:nvSpPr>
      <dsp:spPr>
        <a:xfrm>
          <a:off x="0" y="3921823"/>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F0C0D0-50A2-465E-9850-5BD0FF53ECF2}">
      <dsp:nvSpPr>
        <dsp:cNvPr id="0" name=""/>
        <dsp:cNvSpPr/>
      </dsp:nvSpPr>
      <dsp:spPr>
        <a:xfrm>
          <a:off x="237047" y="4098139"/>
          <a:ext cx="430995" cy="4309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A1442D-9B94-49C6-AE06-0EF9C5E6CA05}">
      <dsp:nvSpPr>
        <dsp:cNvPr id="0" name=""/>
        <dsp:cNvSpPr/>
      </dsp:nvSpPr>
      <dsp:spPr>
        <a:xfrm>
          <a:off x="905091" y="3921823"/>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100000"/>
            </a:lnSpc>
            <a:spcBef>
              <a:spcPct val="0"/>
            </a:spcBef>
            <a:spcAft>
              <a:spcPct val="35000"/>
            </a:spcAft>
            <a:buNone/>
          </a:pPr>
          <a:r>
            <a:rPr lang="en-GB" sz="1900" kern="1200"/>
            <a:t>Time management is half the battle (Poor preparation leads to poor performance)  </a:t>
          </a:r>
          <a:endParaRPr lang="en-US" sz="1900" kern="1200"/>
        </a:p>
      </dsp:txBody>
      <dsp:txXfrm>
        <a:off x="905091" y="3921823"/>
        <a:ext cx="6107278" cy="783628"/>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B54F6-3F8C-4B26-A576-48F4C2525538}">
      <dsp:nvSpPr>
        <dsp:cNvPr id="0" name=""/>
        <dsp:cNvSpPr/>
      </dsp:nvSpPr>
      <dsp:spPr>
        <a:xfrm>
          <a:off x="0" y="574"/>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4269C985-F127-431B-BF53-EFE20CE0692F}">
      <dsp:nvSpPr>
        <dsp:cNvPr id="0" name=""/>
        <dsp:cNvSpPr/>
      </dsp:nvSpPr>
      <dsp:spPr>
        <a:xfrm>
          <a:off x="0" y="574"/>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You will need to complete the following to prepare for next weeks lecture: </a:t>
          </a:r>
          <a:endParaRPr lang="en-US" sz="2000" kern="1200"/>
        </a:p>
      </dsp:txBody>
      <dsp:txXfrm>
        <a:off x="0" y="574"/>
        <a:ext cx="7012370" cy="672568"/>
      </dsp:txXfrm>
    </dsp:sp>
    <dsp:sp modelId="{81B3BC86-5FDD-4FCA-B5E0-ED8A50852B7A}">
      <dsp:nvSpPr>
        <dsp:cNvPr id="0" name=""/>
        <dsp:cNvSpPr/>
      </dsp:nvSpPr>
      <dsp:spPr>
        <a:xfrm>
          <a:off x="0" y="673143"/>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36EFC570-0270-42E7-8B59-1B76D3FA9F27}">
      <dsp:nvSpPr>
        <dsp:cNvPr id="0" name=""/>
        <dsp:cNvSpPr/>
      </dsp:nvSpPr>
      <dsp:spPr>
        <a:xfrm>
          <a:off x="0" y="673143"/>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Finding Information</a:t>
          </a:r>
          <a:endParaRPr lang="en-US" sz="2000" kern="1200"/>
        </a:p>
      </dsp:txBody>
      <dsp:txXfrm>
        <a:off x="0" y="673143"/>
        <a:ext cx="7012370" cy="672568"/>
      </dsp:txXfrm>
    </dsp:sp>
    <dsp:sp modelId="{C0AF8482-4ED8-43FD-B663-30A2048F427E}">
      <dsp:nvSpPr>
        <dsp:cNvPr id="0" name=""/>
        <dsp:cNvSpPr/>
      </dsp:nvSpPr>
      <dsp:spPr>
        <a:xfrm>
          <a:off x="0" y="1345712"/>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D83A1597-5981-4707-B429-35F7828D6541}">
      <dsp:nvSpPr>
        <dsp:cNvPr id="0" name=""/>
        <dsp:cNvSpPr/>
      </dsp:nvSpPr>
      <dsp:spPr>
        <a:xfrm>
          <a:off x="0" y="1345712"/>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Unit 1: Identifying Information </a:t>
          </a:r>
          <a:endParaRPr lang="en-US" sz="2000" kern="1200"/>
        </a:p>
      </dsp:txBody>
      <dsp:txXfrm>
        <a:off x="0" y="1345712"/>
        <a:ext cx="7012370" cy="672568"/>
      </dsp:txXfrm>
    </dsp:sp>
    <dsp:sp modelId="{E33D3D53-B792-4323-B6E9-F54A7BD36D17}">
      <dsp:nvSpPr>
        <dsp:cNvPr id="0" name=""/>
        <dsp:cNvSpPr/>
      </dsp:nvSpPr>
      <dsp:spPr>
        <a:xfrm>
          <a:off x="0" y="2018281"/>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D80B7508-F055-466D-849A-8F82EDB85DF7}">
      <dsp:nvSpPr>
        <dsp:cNvPr id="0" name=""/>
        <dsp:cNvSpPr/>
      </dsp:nvSpPr>
      <dsp:spPr>
        <a:xfrm>
          <a:off x="0" y="2018281"/>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Unit 2: Searching for Information</a:t>
          </a:r>
          <a:endParaRPr lang="en-US" sz="2000" kern="1200"/>
        </a:p>
      </dsp:txBody>
      <dsp:txXfrm>
        <a:off x="0" y="2018281"/>
        <a:ext cx="7012370" cy="672568"/>
      </dsp:txXfrm>
    </dsp:sp>
    <dsp:sp modelId="{09435D48-7BDB-4BCC-BC49-3A020FBFC07B}">
      <dsp:nvSpPr>
        <dsp:cNvPr id="0" name=""/>
        <dsp:cNvSpPr/>
      </dsp:nvSpPr>
      <dsp:spPr>
        <a:xfrm>
          <a:off x="0" y="2690849"/>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11353F18-F75E-45E4-B350-AA48E81496A1}">
      <dsp:nvSpPr>
        <dsp:cNvPr id="0" name=""/>
        <dsp:cNvSpPr/>
      </dsp:nvSpPr>
      <dsp:spPr>
        <a:xfrm>
          <a:off x="0" y="2690849"/>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Unit 3: Advance Searching </a:t>
          </a:r>
          <a:endParaRPr lang="en-US" sz="2000" kern="1200"/>
        </a:p>
      </dsp:txBody>
      <dsp:txXfrm>
        <a:off x="0" y="2690849"/>
        <a:ext cx="7012370" cy="672568"/>
      </dsp:txXfrm>
    </dsp:sp>
    <dsp:sp modelId="{E0F02ED7-2E36-42BB-8528-684F60DCF9EE}">
      <dsp:nvSpPr>
        <dsp:cNvPr id="0" name=""/>
        <dsp:cNvSpPr/>
      </dsp:nvSpPr>
      <dsp:spPr>
        <a:xfrm>
          <a:off x="0" y="3363418"/>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FF4B34DD-EAB9-41DE-9A4A-865C7D8835FF}">
      <dsp:nvSpPr>
        <dsp:cNvPr id="0" name=""/>
        <dsp:cNvSpPr/>
      </dsp:nvSpPr>
      <dsp:spPr>
        <a:xfrm>
          <a:off x="0" y="3363418"/>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(Approx 1.5 hours)</a:t>
          </a:r>
          <a:endParaRPr lang="en-US" sz="2000" kern="1200" dirty="0"/>
        </a:p>
      </dsp:txBody>
      <dsp:txXfrm>
        <a:off x="0" y="3363418"/>
        <a:ext cx="7012370" cy="672568"/>
      </dsp:txXfrm>
    </dsp:sp>
    <dsp:sp modelId="{73B21D07-1477-46F5-8F36-AB1AA78F47FE}">
      <dsp:nvSpPr>
        <dsp:cNvPr id="0" name=""/>
        <dsp:cNvSpPr/>
      </dsp:nvSpPr>
      <dsp:spPr>
        <a:xfrm>
          <a:off x="0" y="4035987"/>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D2EDBA0B-0484-42DC-91AC-CE8289E65A70}">
      <dsp:nvSpPr>
        <dsp:cNvPr id="0" name=""/>
        <dsp:cNvSpPr/>
      </dsp:nvSpPr>
      <dsp:spPr>
        <a:xfrm>
          <a:off x="0" y="4035987"/>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Think about voting for your course rep</a:t>
          </a:r>
          <a:endParaRPr lang="en-US" sz="2000" kern="1200"/>
        </a:p>
      </dsp:txBody>
      <dsp:txXfrm>
        <a:off x="0" y="4035987"/>
        <a:ext cx="7012370" cy="67256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9355CC-18A4-459D-BABD-DD92CF5A2155}">
      <dsp:nvSpPr>
        <dsp:cNvPr id="0" name=""/>
        <dsp:cNvSpPr/>
      </dsp:nvSpPr>
      <dsp:spPr>
        <a:xfrm>
          <a:off x="0" y="574"/>
          <a:ext cx="7012370"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7BF8827F-A420-4A47-936F-CE9557367693}">
      <dsp:nvSpPr>
        <dsp:cNvPr id="0" name=""/>
        <dsp:cNvSpPr/>
      </dsp:nvSpPr>
      <dsp:spPr>
        <a:xfrm>
          <a:off x="0" y="574"/>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Burka, J.B. and  Yuen, L.M.  (2008) </a:t>
          </a:r>
          <a:r>
            <a:rPr lang="en-GB" sz="1400" i="1" kern="1200"/>
            <a:t>Procrastination: Why you do it, what  to  do  about  it  now</a:t>
          </a:r>
          <a:r>
            <a:rPr lang="en-GB" sz="1400" kern="1200"/>
            <a:t>.  2nd  edn.  New  York:  Da  Capo  Lifelong Books</a:t>
          </a:r>
          <a:endParaRPr lang="en-US" sz="1400" kern="1200"/>
        </a:p>
      </dsp:txBody>
      <dsp:txXfrm>
        <a:off x="0" y="574"/>
        <a:ext cx="7012370" cy="672568"/>
      </dsp:txXfrm>
    </dsp:sp>
    <dsp:sp modelId="{42BF74B0-4342-43C1-A737-7216A26AFC76}">
      <dsp:nvSpPr>
        <dsp:cNvPr id="0" name=""/>
        <dsp:cNvSpPr/>
      </dsp:nvSpPr>
      <dsp:spPr>
        <a:xfrm>
          <a:off x="0" y="673143"/>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03AD62B3-3F4A-4AE4-80BA-3FD80B9B82F9}">
      <dsp:nvSpPr>
        <dsp:cNvPr id="0" name=""/>
        <dsp:cNvSpPr/>
      </dsp:nvSpPr>
      <dsp:spPr>
        <a:xfrm>
          <a:off x="0" y="673143"/>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Cirillo,   F.   (2018)   </a:t>
          </a:r>
          <a:r>
            <a:rPr lang="en-GB" sz="1400" i="1" kern="1200"/>
            <a:t>The   Pomodoro   Technique:   The   acclaimed time-management  system  that  has  transformed  how  we  work</a:t>
          </a:r>
          <a:r>
            <a:rPr lang="en-GB" sz="1400" kern="1200"/>
            <a:t>. New York: Currency</a:t>
          </a:r>
          <a:endParaRPr lang="en-US" sz="1400" kern="1200"/>
        </a:p>
      </dsp:txBody>
      <dsp:txXfrm>
        <a:off x="0" y="673143"/>
        <a:ext cx="7012370" cy="672568"/>
      </dsp:txXfrm>
    </dsp:sp>
    <dsp:sp modelId="{71340A6D-C180-4CB9-A6FE-E0A5F2E35AD1}">
      <dsp:nvSpPr>
        <dsp:cNvPr id="0" name=""/>
        <dsp:cNvSpPr/>
      </dsp:nvSpPr>
      <dsp:spPr>
        <a:xfrm>
          <a:off x="0" y="1345712"/>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DE8D63F8-B2E8-43C7-B6DD-B468DC444884}">
      <dsp:nvSpPr>
        <dsp:cNvPr id="0" name=""/>
        <dsp:cNvSpPr/>
      </dsp:nvSpPr>
      <dsp:spPr>
        <a:xfrm>
          <a:off x="0" y="1345712"/>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Cottrell, S. (2011) </a:t>
          </a:r>
          <a:r>
            <a:rPr lang="en-GB" sz="1400" i="1" kern="1200"/>
            <a:t>Critical thinking skills: developing effective analysis and argument</a:t>
          </a:r>
          <a:r>
            <a:rPr lang="en-GB" sz="1400" kern="1200"/>
            <a:t>. 2nd edn. Basingstoke: Palgrave Macmillan</a:t>
          </a:r>
          <a:endParaRPr lang="en-US" sz="1400" kern="1200"/>
        </a:p>
      </dsp:txBody>
      <dsp:txXfrm>
        <a:off x="0" y="1345712"/>
        <a:ext cx="7012370" cy="672568"/>
      </dsp:txXfrm>
    </dsp:sp>
    <dsp:sp modelId="{5451D7A7-7A42-4A1F-8693-4C9A14691DEC}">
      <dsp:nvSpPr>
        <dsp:cNvPr id="0" name=""/>
        <dsp:cNvSpPr/>
      </dsp:nvSpPr>
      <dsp:spPr>
        <a:xfrm>
          <a:off x="0" y="2018281"/>
          <a:ext cx="7012370" cy="0"/>
        </a:xfrm>
        <a:prstGeom prst="line">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2F7A7B9D-8759-496F-A697-FA088CE59A49}">
      <dsp:nvSpPr>
        <dsp:cNvPr id="0" name=""/>
        <dsp:cNvSpPr/>
      </dsp:nvSpPr>
      <dsp:spPr>
        <a:xfrm>
          <a:off x="0" y="2018281"/>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Cottrell, S. (2019) The study skills handbook. 5th edn. London: Red Globe Press</a:t>
          </a:r>
          <a:endParaRPr lang="en-US" sz="1400" kern="1200"/>
        </a:p>
      </dsp:txBody>
      <dsp:txXfrm>
        <a:off x="0" y="2018281"/>
        <a:ext cx="7012370" cy="672568"/>
      </dsp:txXfrm>
    </dsp:sp>
    <dsp:sp modelId="{382A91A3-C599-4857-BAFF-C0FB081B5843}">
      <dsp:nvSpPr>
        <dsp:cNvPr id="0" name=""/>
        <dsp:cNvSpPr/>
      </dsp:nvSpPr>
      <dsp:spPr>
        <a:xfrm>
          <a:off x="0" y="2690849"/>
          <a:ext cx="7012370" cy="0"/>
        </a:xfrm>
        <a:prstGeom prst="line">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w="12700" cap="rnd" cmpd="sng" algn="ctr">
          <a:solidFill>
            <a:schemeClr val="accent6">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BBF26ADF-AFD5-46DF-BC7F-535E18EE95A3}">
      <dsp:nvSpPr>
        <dsp:cNvPr id="0" name=""/>
        <dsp:cNvSpPr/>
      </dsp:nvSpPr>
      <dsp:spPr>
        <a:xfrm>
          <a:off x="0" y="2690849"/>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Covey, S.R., Merrill, A.R. and Merrill, R.R. (1994) </a:t>
          </a:r>
          <a:r>
            <a:rPr lang="en-GB" sz="1400" i="1" kern="1200"/>
            <a:t>First Things First: To Live, to Love, to Learn, to Leave a Legacy</a:t>
          </a:r>
          <a:r>
            <a:rPr lang="en-GB" sz="1400" kern="1200"/>
            <a:t>. New York: Free Press</a:t>
          </a:r>
          <a:endParaRPr lang="en-US" sz="1400" kern="1200"/>
        </a:p>
      </dsp:txBody>
      <dsp:txXfrm>
        <a:off x="0" y="2690849"/>
        <a:ext cx="7012370" cy="672568"/>
      </dsp:txXfrm>
    </dsp:sp>
    <dsp:sp modelId="{D09E6221-8132-4462-8D22-497FA17221F9}">
      <dsp:nvSpPr>
        <dsp:cNvPr id="0" name=""/>
        <dsp:cNvSpPr/>
      </dsp:nvSpPr>
      <dsp:spPr>
        <a:xfrm>
          <a:off x="0" y="3363418"/>
          <a:ext cx="7012370"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9E093BCF-EDCC-4356-940B-D21395EF05EC}">
      <dsp:nvSpPr>
        <dsp:cNvPr id="0" name=""/>
        <dsp:cNvSpPr/>
      </dsp:nvSpPr>
      <dsp:spPr>
        <a:xfrm>
          <a:off x="0" y="3363418"/>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National Institute for Health and Care Excellence (2025) </a:t>
          </a:r>
          <a:r>
            <a:rPr lang="en-GB" sz="1400" i="1" kern="1200"/>
            <a:t>Mental health in students: How common is it? [Online] Available at: </a:t>
          </a:r>
          <a:r>
            <a:rPr lang="en-GB" sz="1400" kern="1200">
              <a:hlinkClick xmlns:r="http://schemas.openxmlformats.org/officeDocument/2006/relationships" r:id="rId1"/>
            </a:rPr>
            <a:t>Prevalence | Background information | Mental health in students | CKS | NICE</a:t>
          </a:r>
          <a:r>
            <a:rPr lang="en-GB" sz="1400" kern="1200"/>
            <a:t>. Accessed 25</a:t>
          </a:r>
          <a:r>
            <a:rPr lang="en-GB" sz="1400" kern="1200" baseline="30000"/>
            <a:t>th</a:t>
          </a:r>
          <a:r>
            <a:rPr lang="en-GB" sz="1400" kern="1200"/>
            <a:t> February 2025</a:t>
          </a:r>
          <a:endParaRPr lang="en-US" sz="1400" kern="1200"/>
        </a:p>
      </dsp:txBody>
      <dsp:txXfrm>
        <a:off x="0" y="3363418"/>
        <a:ext cx="7012370" cy="672568"/>
      </dsp:txXfrm>
    </dsp:sp>
    <dsp:sp modelId="{37BBBEE0-5028-4B8E-B8EE-96FFC3360260}">
      <dsp:nvSpPr>
        <dsp:cNvPr id="0" name=""/>
        <dsp:cNvSpPr/>
      </dsp:nvSpPr>
      <dsp:spPr>
        <a:xfrm>
          <a:off x="0" y="4035987"/>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11DBC74B-E5F6-42FF-B752-8CB675552A37}">
      <dsp:nvSpPr>
        <dsp:cNvPr id="0" name=""/>
        <dsp:cNvSpPr/>
      </dsp:nvSpPr>
      <dsp:spPr>
        <a:xfrm>
          <a:off x="0" y="4035987"/>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i="1" kern="1200"/>
            <a:t>Sanders, M. (2023) Student Mental Health in 2023: Who is Struggling and How is the situation changing? [Online] Available at: </a:t>
          </a:r>
          <a:r>
            <a:rPr lang="en-GB" sz="1400" kern="1200">
              <a:hlinkClick xmlns:r="http://schemas.openxmlformats.org/officeDocument/2006/relationships" r:id="rId2"/>
            </a:rPr>
            <a:t>student-mental-health-in-2023.pdf</a:t>
          </a:r>
          <a:r>
            <a:rPr lang="en-GB" sz="1400" kern="1200"/>
            <a:t>. Accessed 25</a:t>
          </a:r>
          <a:r>
            <a:rPr lang="en-GB" sz="1400" kern="1200" baseline="30000"/>
            <a:t>th</a:t>
          </a:r>
          <a:r>
            <a:rPr lang="en-GB" sz="1400" kern="1200"/>
            <a:t> February 2026. </a:t>
          </a:r>
          <a:endParaRPr lang="en-US" sz="1400" kern="1200"/>
        </a:p>
      </dsp:txBody>
      <dsp:txXfrm>
        <a:off x="0" y="4035987"/>
        <a:ext cx="7012370" cy="67256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B7D02B-4893-49F0-AABF-F3D5319FC835}" type="datetimeFigureOut">
              <a:rPr lang="en-GB" smtClean="0"/>
              <a:t>15/07/2026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44A32A-2B22-4D78-BAEE-ECCF7442155E}" type="slidenum">
              <a:rPr lang="en-GB" smtClean="0"/>
              <a:t>‹#›</a:t>
            </a:fld>
            <a:endParaRPr lang="en-GB"/>
          </a:p>
        </p:txBody>
      </p:sp>
    </p:spTree>
    <p:extLst>
      <p:ext uri="{BB962C8B-B14F-4D97-AF65-F5344CB8AC3E}">
        <p14:creationId xmlns:p14="http://schemas.microsoft.com/office/powerpoint/2010/main" val="31190361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Attending university or any learning environment can be challenging for many reasons, but it is an opportunity to discover yourself, make new friends,  develop skills to help you achieve your career goals. </a:t>
            </a:r>
          </a:p>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3</a:t>
            </a:fld>
            <a:endParaRPr lang="en-GB"/>
          </a:p>
        </p:txBody>
      </p:sp>
    </p:spTree>
    <p:extLst>
      <p:ext uri="{BB962C8B-B14F-4D97-AF65-F5344CB8AC3E}">
        <p14:creationId xmlns:p14="http://schemas.microsoft.com/office/powerpoint/2010/main" val="555202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5</a:t>
            </a:fld>
            <a:endParaRPr lang="en-GB"/>
          </a:p>
        </p:txBody>
      </p:sp>
    </p:spTree>
    <p:extLst>
      <p:ext uri="{BB962C8B-B14F-4D97-AF65-F5344CB8AC3E}">
        <p14:creationId xmlns:p14="http://schemas.microsoft.com/office/powerpoint/2010/main" val="11696955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 Code of Conduct sets out the expectations for how all students engage with the university community. It outlines the standards of behaviour, respect, integrity, and responsibility that allow everyone to learn, work, and thrive together. Rather than being a list of rules, it acts as a shared agreement about how we treat one another and how we uphold the values of the institution.</a:t>
            </a:r>
          </a:p>
          <a:p>
            <a:endParaRPr lang="en-GB" dirty="0"/>
          </a:p>
          <a:p>
            <a:r>
              <a:rPr lang="en-GB" b="1" dirty="0">
                <a:solidFill>
                  <a:srgbClr val="00B050"/>
                </a:solidFill>
              </a:rPr>
              <a:t>Why it’s necessary to have a Code of Conduct: </a:t>
            </a:r>
          </a:p>
          <a:p>
            <a:pPr marL="228600" indent="-228600">
              <a:buAutoNum type="arabicParenR"/>
            </a:pPr>
            <a:r>
              <a:rPr lang="en-GB" b="0" i="1" dirty="0"/>
              <a:t>Creates a safe and respectful environment </a:t>
            </a:r>
          </a:p>
          <a:p>
            <a:pPr marL="228600" indent="-228600">
              <a:buAutoNum type="arabicParenR"/>
            </a:pPr>
            <a:r>
              <a:rPr lang="en-GB" b="0" i="1" dirty="0">
                <a:effectLst/>
              </a:rPr>
              <a:t>Provides clarity and consistency</a:t>
            </a:r>
            <a:r>
              <a:rPr lang="en-GB" b="0" i="1" dirty="0"/>
              <a:t> </a:t>
            </a:r>
          </a:p>
          <a:p>
            <a:pPr marL="228600" indent="-228600">
              <a:buAutoNum type="arabicParenR"/>
            </a:pPr>
            <a:r>
              <a:rPr lang="en-GB" b="0" i="1" dirty="0">
                <a:effectLst/>
              </a:rPr>
              <a:t>Protects the integrity of learning</a:t>
            </a:r>
            <a:r>
              <a:rPr lang="en-GB" b="0" i="1" dirty="0"/>
              <a:t> </a:t>
            </a:r>
          </a:p>
          <a:p>
            <a:pPr marL="228600" indent="-228600">
              <a:buAutoNum type="arabicParenR"/>
            </a:pPr>
            <a:r>
              <a:rPr lang="en-GB" b="0" i="1" dirty="0">
                <a:effectLst/>
              </a:rPr>
              <a:t>Supports wellbeing and inclusion</a:t>
            </a:r>
            <a:r>
              <a:rPr lang="en-GB" b="0" i="1" dirty="0"/>
              <a:t> </a:t>
            </a:r>
          </a:p>
          <a:p>
            <a:endParaRPr lang="en-GB" dirty="0"/>
          </a:p>
          <a:p>
            <a:r>
              <a:rPr lang="en-GB" b="1" dirty="0"/>
              <a:t>Why it’s important to follow it: </a:t>
            </a:r>
          </a:p>
          <a:p>
            <a:pPr marL="228600" indent="-228600">
              <a:buAutoNum type="arabicParenR"/>
            </a:pPr>
            <a:r>
              <a:rPr lang="en-GB" b="0" i="1" dirty="0">
                <a:effectLst/>
              </a:rPr>
              <a:t>You contribute to the community you’re part of</a:t>
            </a:r>
            <a:r>
              <a:rPr lang="en-GB" b="0" i="1" dirty="0"/>
              <a:t> </a:t>
            </a:r>
          </a:p>
          <a:p>
            <a:pPr marL="228600" indent="-228600">
              <a:buAutoNum type="arabicParenR"/>
            </a:pPr>
            <a:r>
              <a:rPr lang="en-GB" b="0" i="1" dirty="0">
                <a:effectLst/>
              </a:rPr>
              <a:t>It prepares you for professional life</a:t>
            </a:r>
            <a:r>
              <a:rPr lang="en-GB" b="0" i="1" dirty="0"/>
              <a:t> </a:t>
            </a:r>
          </a:p>
          <a:p>
            <a:pPr marL="228600" indent="-228600">
              <a:buAutoNum type="arabicParenR"/>
            </a:pPr>
            <a:r>
              <a:rPr lang="en-GB" b="0" i="1" dirty="0">
                <a:effectLst/>
              </a:rPr>
              <a:t>It protects your rights as well as your responsibilities</a:t>
            </a:r>
            <a:r>
              <a:rPr lang="en-GB" b="0" i="1" dirty="0"/>
              <a:t> </a:t>
            </a:r>
          </a:p>
          <a:p>
            <a:endParaRPr lang="en-GB" dirty="0"/>
          </a:p>
        </p:txBody>
      </p:sp>
      <p:sp>
        <p:nvSpPr>
          <p:cNvPr id="4" name="Slide Number Placeholder 3"/>
          <p:cNvSpPr>
            <a:spLocks noGrp="1"/>
          </p:cNvSpPr>
          <p:nvPr>
            <p:ph type="sldNum" sz="quarter" idx="5"/>
          </p:nvPr>
        </p:nvSpPr>
        <p:spPr/>
        <p:txBody>
          <a:bodyPr/>
          <a:lstStyle/>
          <a:p>
            <a:fld id="{62DF6859-042C-4B80-873A-544528B0ADA9}" type="slidenum">
              <a:rPr lang="en-US" smtClean="0"/>
              <a:t>7</a:t>
            </a:fld>
            <a:endParaRPr lang="en-US" dirty="0"/>
          </a:p>
        </p:txBody>
      </p:sp>
    </p:spTree>
    <p:extLst>
      <p:ext uri="{BB962C8B-B14F-4D97-AF65-F5344CB8AC3E}">
        <p14:creationId xmlns:p14="http://schemas.microsoft.com/office/powerpoint/2010/main" val="2084567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professional standards align directly with the Student Code of Conduct and must be upheld at all times. They are non‑negotiable expectations for every member of the university community. This means you cannot choose which standards to follow and which to ignore based on personal preference or perceived importance. Consistently meeting these expectations ensures a safe, respectful, and fair environment for everyone.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DF6859-042C-4B80-873A-544528B0ADA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90480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This analogy helps illustrate an important point: although students are paying for their education, the responsibility for learning ultimately rests with them. They are the one’s who has to engage, practise, question, explore, and put in the work. In this sense, you are in the driver’s seat.</a:t>
            </a:r>
          </a:p>
          <a:p>
            <a:r>
              <a:rPr lang="en-GB" dirty="0">
                <a:effectLst/>
              </a:rPr>
              <a:t>As lecturers and support services, we act like the instruction manual and the guidance system,  here to explain, support, clarify, and help you navigate challenges. We provide the tools, the structure, and the expertise, but you are the one who must actively use them to move forward.</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DF6859-042C-4B80-873A-544528B0ADA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1789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run through the module learning outcomes, and show students the assessments, and provide an overview of these. </a:t>
            </a:r>
          </a:p>
        </p:txBody>
      </p:sp>
      <p:sp>
        <p:nvSpPr>
          <p:cNvPr id="4" name="Slide Number Placeholder 3"/>
          <p:cNvSpPr>
            <a:spLocks noGrp="1"/>
          </p:cNvSpPr>
          <p:nvPr>
            <p:ph type="sldNum" sz="quarter" idx="5"/>
          </p:nvPr>
        </p:nvSpPr>
        <p:spPr/>
        <p:txBody>
          <a:bodyPr/>
          <a:lstStyle/>
          <a:p>
            <a:fld id="{9444A32A-2B22-4D78-BAEE-ECCF7442155E}" type="slidenum">
              <a:rPr lang="en-GB" smtClean="0"/>
              <a:t>10</a:t>
            </a:fld>
            <a:endParaRPr lang="en-GB"/>
          </a:p>
        </p:txBody>
      </p:sp>
    </p:spTree>
    <p:extLst>
      <p:ext uri="{BB962C8B-B14F-4D97-AF65-F5344CB8AC3E}">
        <p14:creationId xmlns:p14="http://schemas.microsoft.com/office/powerpoint/2010/main" val="2575643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go through the assignments with the students. This should be an introduction to the task description only and provide the key dates. </a:t>
            </a:r>
          </a:p>
        </p:txBody>
      </p:sp>
      <p:sp>
        <p:nvSpPr>
          <p:cNvPr id="4" name="Slide Number Placeholder 3"/>
          <p:cNvSpPr>
            <a:spLocks noGrp="1"/>
          </p:cNvSpPr>
          <p:nvPr>
            <p:ph type="sldNum" sz="quarter" idx="5"/>
          </p:nvPr>
        </p:nvSpPr>
        <p:spPr/>
        <p:txBody>
          <a:bodyPr/>
          <a:lstStyle/>
          <a:p>
            <a:fld id="{9444A32A-2B22-4D78-BAEE-ECCF7442155E}" type="slidenum">
              <a:rPr lang="en-GB" smtClean="0"/>
              <a:t>11</a:t>
            </a:fld>
            <a:endParaRPr lang="en-GB"/>
          </a:p>
        </p:txBody>
      </p:sp>
    </p:spTree>
    <p:extLst>
      <p:ext uri="{BB962C8B-B14F-4D97-AF65-F5344CB8AC3E}">
        <p14:creationId xmlns:p14="http://schemas.microsoft.com/office/powerpoint/2010/main" val="192236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open question encourages students to think critically about what they think is a must have when it comes to studying. This question will be used as a segway to the importance of their wellbeing. </a:t>
            </a:r>
          </a:p>
        </p:txBody>
      </p:sp>
      <p:sp>
        <p:nvSpPr>
          <p:cNvPr id="4" name="Slide Number Placeholder 3"/>
          <p:cNvSpPr>
            <a:spLocks noGrp="1"/>
          </p:cNvSpPr>
          <p:nvPr>
            <p:ph type="sldNum" sz="quarter" idx="5"/>
          </p:nvPr>
        </p:nvSpPr>
        <p:spPr/>
        <p:txBody>
          <a:bodyPr/>
          <a:lstStyle/>
          <a:p>
            <a:fld id="{9444A32A-2B22-4D78-BAEE-ECCF7442155E}" type="slidenum">
              <a:rPr lang="en-GB" smtClean="0"/>
              <a:t>12</a:t>
            </a:fld>
            <a:endParaRPr lang="en-GB"/>
          </a:p>
        </p:txBody>
      </p:sp>
    </p:spTree>
    <p:extLst>
      <p:ext uri="{BB962C8B-B14F-4D97-AF65-F5344CB8AC3E}">
        <p14:creationId xmlns:p14="http://schemas.microsoft.com/office/powerpoint/2010/main" val="601159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Wellbeing is a multi-dimensional concept that applies to may areas of our lives, but it ultimately refers to a person’s overall quality of life; how they feel, function, and cope day to day. It isn’t just about the absence of illness; it’s about feeling balanced, supported, and able to thrive.</a:t>
            </a:r>
          </a:p>
        </p:txBody>
      </p:sp>
      <p:sp>
        <p:nvSpPr>
          <p:cNvPr id="4" name="Slide Number Placeholder 3"/>
          <p:cNvSpPr>
            <a:spLocks noGrp="1"/>
          </p:cNvSpPr>
          <p:nvPr>
            <p:ph type="sldNum" sz="quarter" idx="5"/>
          </p:nvPr>
        </p:nvSpPr>
        <p:spPr/>
        <p:txBody>
          <a:bodyPr/>
          <a:lstStyle/>
          <a:p>
            <a:fld id="{9444A32A-2B22-4D78-BAEE-ECCF7442155E}" type="slidenum">
              <a:rPr lang="en-GB" smtClean="0"/>
              <a:t>13</a:t>
            </a:fld>
            <a:endParaRPr lang="en-GB"/>
          </a:p>
        </p:txBody>
      </p:sp>
    </p:spTree>
    <p:extLst>
      <p:ext uri="{BB962C8B-B14F-4D97-AF65-F5344CB8AC3E}">
        <p14:creationId xmlns:p14="http://schemas.microsoft.com/office/powerpoint/2010/main" val="7808401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think of wellbeing, you just simply need to flip the word on its head “ being well”. What does being well look like? This will look different for each individual as everybody’s life is vastly different. </a:t>
            </a:r>
          </a:p>
        </p:txBody>
      </p:sp>
      <p:sp>
        <p:nvSpPr>
          <p:cNvPr id="4" name="Slide Number Placeholder 3"/>
          <p:cNvSpPr>
            <a:spLocks noGrp="1"/>
          </p:cNvSpPr>
          <p:nvPr>
            <p:ph type="sldNum" sz="quarter" idx="5"/>
          </p:nvPr>
        </p:nvSpPr>
        <p:spPr/>
        <p:txBody>
          <a:bodyPr/>
          <a:lstStyle/>
          <a:p>
            <a:fld id="{9444A32A-2B22-4D78-BAEE-ECCF7442155E}" type="slidenum">
              <a:rPr lang="en-GB" smtClean="0"/>
              <a:t>14</a:t>
            </a:fld>
            <a:endParaRPr lang="en-GB"/>
          </a:p>
        </p:txBody>
      </p:sp>
    </p:spTree>
    <p:extLst>
      <p:ext uri="{BB962C8B-B14F-4D97-AF65-F5344CB8AC3E}">
        <p14:creationId xmlns:p14="http://schemas.microsoft.com/office/powerpoint/2010/main" val="27076501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Physiological need</a:t>
            </a:r>
            <a:r>
              <a:rPr lang="en-US" dirty="0"/>
              <a:t>s: Balanced and nutritious diet (water, protein, vegetables, carbohydrates), sleep. </a:t>
            </a:r>
          </a:p>
          <a:p>
            <a:r>
              <a:rPr lang="en-US" b="1" dirty="0"/>
              <a:t>Safety needs</a:t>
            </a:r>
            <a:r>
              <a:rPr lang="en-US" dirty="0"/>
              <a:t>: Personal security such as secured employment can afford individuals to engage in recreational activities, maintain home and food security. </a:t>
            </a:r>
          </a:p>
          <a:p>
            <a:r>
              <a:rPr lang="en-US" b="1" dirty="0"/>
              <a:t>Love and belonging</a:t>
            </a:r>
            <a:r>
              <a:rPr lang="en-US" dirty="0"/>
              <a:t> friendships, family and sense of belonging (pursuing the meaningful)</a:t>
            </a:r>
          </a:p>
          <a:p>
            <a:r>
              <a:rPr lang="en-US" b="1" dirty="0"/>
              <a:t>Esteem</a:t>
            </a:r>
            <a:r>
              <a:rPr lang="en-US" dirty="0"/>
              <a:t>: diet and exercise increases endorphins (feel good experience), belonging and status makes you feel secured and confident</a:t>
            </a:r>
          </a:p>
          <a:p>
            <a:r>
              <a:rPr lang="en-US" b="1" dirty="0"/>
              <a:t>Self-actualization:</a:t>
            </a:r>
            <a:r>
              <a:rPr lang="en-US" dirty="0"/>
              <a:t> provides motivation to be the best you can be. </a:t>
            </a:r>
          </a:p>
          <a:p>
            <a:endParaRPr lang="en-US" dirty="0"/>
          </a:p>
          <a:p>
            <a:r>
              <a:rPr lang="en-US" dirty="0"/>
              <a:t>Whilst all these components are important to wellbeing, wellbeing is not a fixed state.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828E16F-C5F5-D848-9E8C-757690F1382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605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 mental health has been a cause for concern for educators for many years and can be considered as a ‘wicked problem’, a problem that has no single solution. </a:t>
            </a:r>
          </a:p>
          <a:p>
            <a:r>
              <a:rPr lang="en-GB" dirty="0"/>
              <a:t>Here are some of the most common drivers of ill-mental health for university students/ </a:t>
            </a:r>
          </a:p>
        </p:txBody>
      </p:sp>
      <p:sp>
        <p:nvSpPr>
          <p:cNvPr id="4" name="Slide Number Placeholder 3"/>
          <p:cNvSpPr>
            <a:spLocks noGrp="1"/>
          </p:cNvSpPr>
          <p:nvPr>
            <p:ph type="sldNum" sz="quarter" idx="5"/>
          </p:nvPr>
        </p:nvSpPr>
        <p:spPr/>
        <p:txBody>
          <a:bodyPr/>
          <a:lstStyle/>
          <a:p>
            <a:fld id="{9444A32A-2B22-4D78-BAEE-ECCF7442155E}" type="slidenum">
              <a:rPr lang="en-GB" smtClean="0"/>
              <a:t>16</a:t>
            </a:fld>
            <a:endParaRPr lang="en-GB"/>
          </a:p>
        </p:txBody>
      </p:sp>
    </p:spTree>
    <p:extLst>
      <p:ext uri="{BB962C8B-B14F-4D97-AF65-F5344CB8AC3E}">
        <p14:creationId xmlns:p14="http://schemas.microsoft.com/office/powerpoint/2010/main" val="1423752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latin typeface="arial" panose="020B0604020202020204" pitchFamily="34" charset="0"/>
              </a:rPr>
              <a:t>Studying can be a challenging experience for many, however, this does not mean that you cannot be successful. One skill students will need to develop is resilience. Resilience is the capacity to withstand or to recover from difficulties in a positive manner. </a:t>
            </a:r>
          </a:p>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17</a:t>
            </a:fld>
            <a:endParaRPr lang="en-GB"/>
          </a:p>
        </p:txBody>
      </p:sp>
    </p:spTree>
    <p:extLst>
      <p:ext uri="{BB962C8B-B14F-4D97-AF65-F5344CB8AC3E}">
        <p14:creationId xmlns:p14="http://schemas.microsoft.com/office/powerpoint/2010/main" val="40792257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19</a:t>
            </a:fld>
            <a:endParaRPr lang="en-GB"/>
          </a:p>
        </p:txBody>
      </p:sp>
    </p:spTree>
    <p:extLst>
      <p:ext uri="{BB962C8B-B14F-4D97-AF65-F5344CB8AC3E}">
        <p14:creationId xmlns:p14="http://schemas.microsoft.com/office/powerpoint/2010/main" val="12686650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20</a:t>
            </a:fld>
            <a:endParaRPr lang="en-GB"/>
          </a:p>
        </p:txBody>
      </p:sp>
    </p:spTree>
    <p:extLst>
      <p:ext uri="{BB962C8B-B14F-4D97-AF65-F5344CB8AC3E}">
        <p14:creationId xmlns:p14="http://schemas.microsoft.com/office/powerpoint/2010/main" val="38087795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placed a break here because I find that providing microbreaks between each topic area allows students to process the information they have received. However, this is optional and breaks can be given when you think they would be most effective and appropriate.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79C5B0E-8A9C-4279-B979-F22E961C942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17784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25</a:t>
            </a:fld>
            <a:endParaRPr lang="en-GB"/>
          </a:p>
        </p:txBody>
      </p:sp>
    </p:spTree>
    <p:extLst>
      <p:ext uri="{BB962C8B-B14F-4D97-AF65-F5344CB8AC3E}">
        <p14:creationId xmlns:p14="http://schemas.microsoft.com/office/powerpoint/2010/main" val="33519799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2700" indent="0">
              <a:lnSpc>
                <a:spcPct val="100000"/>
              </a:lnSpc>
              <a:spcBef>
                <a:spcPts val="100"/>
              </a:spcBef>
              <a:buFont typeface="Arial"/>
              <a:buNone/>
              <a:tabLst>
                <a:tab pos="469265" algn="l"/>
              </a:tabLst>
            </a:pPr>
            <a:r>
              <a:rPr lang="en-GB" sz="1200" spc="260" dirty="0">
                <a:latin typeface="+mn-lt"/>
                <a:cs typeface="Calibri"/>
              </a:rPr>
              <a:t>Why do we procrastinate? </a:t>
            </a:r>
          </a:p>
          <a:p>
            <a:pPr marL="12700" indent="0">
              <a:lnSpc>
                <a:spcPct val="100000"/>
              </a:lnSpc>
              <a:spcBef>
                <a:spcPts val="100"/>
              </a:spcBef>
              <a:buFont typeface="Arial"/>
              <a:buNone/>
              <a:tabLst>
                <a:tab pos="469265" algn="l"/>
              </a:tabLst>
            </a:pPr>
            <a:r>
              <a:rPr lang="en-GB" sz="1200" spc="260" dirty="0">
                <a:latin typeface="+mn-lt"/>
                <a:cs typeface="Calibri"/>
              </a:rPr>
              <a:t>Fear</a:t>
            </a:r>
            <a:r>
              <a:rPr lang="en-GB" sz="1200" spc="90" dirty="0">
                <a:latin typeface="+mn-lt"/>
                <a:cs typeface="Calibri"/>
              </a:rPr>
              <a:t> </a:t>
            </a:r>
            <a:r>
              <a:rPr lang="en-GB" sz="1200" spc="145" dirty="0">
                <a:latin typeface="+mn-lt"/>
                <a:cs typeface="Calibri"/>
              </a:rPr>
              <a:t>of</a:t>
            </a:r>
            <a:r>
              <a:rPr lang="en-GB" sz="1200" spc="90" dirty="0">
                <a:latin typeface="+mn-lt"/>
                <a:cs typeface="Calibri"/>
              </a:rPr>
              <a:t> </a:t>
            </a:r>
            <a:r>
              <a:rPr lang="en-GB" sz="1200" spc="160" dirty="0">
                <a:latin typeface="+mn-lt"/>
                <a:cs typeface="Calibri"/>
              </a:rPr>
              <a:t>failure</a:t>
            </a:r>
            <a:endParaRPr lang="en-GB" sz="1200" dirty="0">
              <a:latin typeface="+mn-lt"/>
              <a:cs typeface="Calibri"/>
            </a:endParaRPr>
          </a:p>
          <a:p>
            <a:pPr marL="12700" indent="0">
              <a:lnSpc>
                <a:spcPct val="100000"/>
              </a:lnSpc>
              <a:buFont typeface="Arial"/>
              <a:buNone/>
              <a:tabLst>
                <a:tab pos="469265" algn="l"/>
              </a:tabLst>
            </a:pPr>
            <a:r>
              <a:rPr lang="en-GB" sz="1200" spc="240" dirty="0">
                <a:latin typeface="+mn-lt"/>
                <a:cs typeface="Calibri"/>
              </a:rPr>
              <a:t>Perfectionism</a:t>
            </a:r>
            <a:endParaRPr lang="en-GB" sz="1200" dirty="0">
              <a:latin typeface="+mn-lt"/>
              <a:cs typeface="Calibri"/>
            </a:endParaRPr>
          </a:p>
          <a:p>
            <a:pPr marL="12700" indent="0">
              <a:lnSpc>
                <a:spcPct val="100000"/>
              </a:lnSpc>
              <a:buFont typeface="Arial"/>
              <a:buNone/>
              <a:tabLst>
                <a:tab pos="469265" algn="l"/>
              </a:tabLst>
            </a:pPr>
            <a:r>
              <a:rPr lang="en-GB" sz="1200" spc="290" dirty="0">
                <a:latin typeface="+mn-lt"/>
                <a:cs typeface="Calibri"/>
              </a:rPr>
              <a:t>Overwhelmed</a:t>
            </a:r>
            <a:endParaRPr lang="en-GB" sz="1200" dirty="0">
              <a:latin typeface="+mn-lt"/>
              <a:cs typeface="Calibri"/>
            </a:endParaRPr>
          </a:p>
          <a:p>
            <a:pPr marL="12700" indent="0">
              <a:lnSpc>
                <a:spcPct val="100000"/>
              </a:lnSpc>
              <a:buFont typeface="Arial"/>
              <a:buNone/>
              <a:tabLst>
                <a:tab pos="469265" algn="l"/>
              </a:tabLst>
            </a:pPr>
            <a:r>
              <a:rPr lang="en-GB" sz="1200" spc="330" dirty="0">
                <a:latin typeface="+mn-lt"/>
                <a:cs typeface="Calibri"/>
              </a:rPr>
              <a:t>Lack</a:t>
            </a:r>
            <a:r>
              <a:rPr lang="en-GB" sz="1200" spc="70" dirty="0">
                <a:latin typeface="+mn-lt"/>
                <a:cs typeface="Calibri"/>
              </a:rPr>
              <a:t> </a:t>
            </a:r>
            <a:r>
              <a:rPr lang="en-GB" sz="1200" spc="150" dirty="0">
                <a:latin typeface="+mn-lt"/>
                <a:cs typeface="Calibri"/>
              </a:rPr>
              <a:t>of</a:t>
            </a:r>
            <a:r>
              <a:rPr lang="en-GB" sz="1200" spc="90" dirty="0">
                <a:latin typeface="+mn-lt"/>
                <a:cs typeface="Calibri"/>
              </a:rPr>
              <a:t> </a:t>
            </a:r>
            <a:r>
              <a:rPr lang="en-GB" sz="1200" spc="229" dirty="0">
                <a:latin typeface="+mn-lt"/>
                <a:cs typeface="Calibri"/>
              </a:rPr>
              <a:t>motivation</a:t>
            </a:r>
            <a:endParaRPr lang="en-GB" sz="1200" dirty="0">
              <a:latin typeface="+mn-lt"/>
              <a:cs typeface="Calibri"/>
            </a:endParaRPr>
          </a:p>
          <a:p>
            <a:pPr marL="12700" indent="0">
              <a:lnSpc>
                <a:spcPct val="100000"/>
              </a:lnSpc>
              <a:buFont typeface="Arial"/>
              <a:buNone/>
              <a:tabLst>
                <a:tab pos="469265" algn="l"/>
              </a:tabLst>
            </a:pPr>
            <a:r>
              <a:rPr lang="en-GB" sz="1200" spc="220" dirty="0">
                <a:latin typeface="+mn-lt"/>
                <a:cs typeface="Calibri"/>
              </a:rPr>
              <a:t>Distractions</a:t>
            </a:r>
            <a:r>
              <a:rPr lang="en-GB" sz="1200" i="0" spc="0" dirty="0">
                <a:latin typeface="+mn-lt"/>
                <a:cs typeface="Calibri"/>
              </a:rPr>
              <a:t> </a:t>
            </a:r>
          </a:p>
          <a:p>
            <a:pPr marL="12700" indent="0">
              <a:lnSpc>
                <a:spcPct val="100000"/>
              </a:lnSpc>
              <a:buFont typeface="Arial"/>
              <a:buNone/>
              <a:tabLst>
                <a:tab pos="469265" algn="l"/>
              </a:tabLst>
            </a:pPr>
            <a:r>
              <a:rPr lang="en-GB" sz="1100" i="1" spc="245" dirty="0">
                <a:latin typeface="+mn-lt"/>
                <a:cs typeface="Calibri"/>
              </a:rPr>
              <a:t>(Burka</a:t>
            </a:r>
            <a:r>
              <a:rPr lang="en-GB" sz="1100" i="1" spc="75" dirty="0">
                <a:latin typeface="+mn-lt"/>
                <a:cs typeface="Calibri"/>
              </a:rPr>
              <a:t> </a:t>
            </a:r>
            <a:r>
              <a:rPr lang="en-GB" sz="1100" i="1" spc="325" dirty="0">
                <a:latin typeface="+mn-lt"/>
                <a:cs typeface="Calibri"/>
              </a:rPr>
              <a:t>and</a:t>
            </a:r>
            <a:r>
              <a:rPr lang="en-GB" sz="1100" i="1" spc="60" dirty="0">
                <a:latin typeface="+mn-lt"/>
                <a:cs typeface="Calibri"/>
              </a:rPr>
              <a:t> </a:t>
            </a:r>
            <a:r>
              <a:rPr lang="en-GB" sz="1100" i="1" spc="220" dirty="0">
                <a:latin typeface="+mn-lt"/>
                <a:cs typeface="Calibri"/>
              </a:rPr>
              <a:t>Yuen,</a:t>
            </a:r>
            <a:r>
              <a:rPr lang="en-GB" sz="1100" i="1" spc="80" dirty="0">
                <a:latin typeface="+mn-lt"/>
                <a:cs typeface="Calibri"/>
              </a:rPr>
              <a:t> </a:t>
            </a:r>
            <a:r>
              <a:rPr lang="en-GB" sz="1100" i="1" spc="195" dirty="0">
                <a:latin typeface="+mn-lt"/>
                <a:cs typeface="Calibri"/>
              </a:rPr>
              <a:t>2008)</a:t>
            </a:r>
            <a:endParaRPr lang="en-GB" sz="1100" dirty="0">
              <a:latin typeface="+mn-lt"/>
              <a:cs typeface="Calibri"/>
            </a:endParaRPr>
          </a:p>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29</a:t>
            </a:fld>
            <a:endParaRPr lang="en-GB"/>
          </a:p>
        </p:txBody>
      </p:sp>
    </p:spTree>
    <p:extLst>
      <p:ext uri="{BB962C8B-B14F-4D97-AF65-F5344CB8AC3E}">
        <p14:creationId xmlns:p14="http://schemas.microsoft.com/office/powerpoint/2010/main" val="27377701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Critical Thinking:</a:t>
            </a:r>
            <a:r>
              <a:rPr lang="en-GB" dirty="0">
                <a:effectLst/>
              </a:rPr>
              <a:t> Analyse and evaluate information, make decisions, solve problems → Employers value graduates who assess data, identify risks, and justify actions.</a:t>
            </a:r>
            <a:endParaRPr lang="en-GB" dirty="0"/>
          </a:p>
          <a:p>
            <a:r>
              <a:rPr lang="en-GB" b="1" dirty="0">
                <a:effectLst/>
              </a:rPr>
              <a:t>Referencing:</a:t>
            </a:r>
            <a:r>
              <a:rPr lang="en-GB" dirty="0">
                <a:effectLst/>
              </a:rPr>
              <a:t> Cross‑check and cite sources accurately → Ensures precision and credibility in business documentation.</a:t>
            </a:r>
            <a:endParaRPr lang="en-GB" dirty="0"/>
          </a:p>
          <a:p>
            <a:r>
              <a:rPr lang="en-GB" b="1" dirty="0">
                <a:effectLst/>
              </a:rPr>
              <a:t>Time Management:</a:t>
            </a:r>
            <a:r>
              <a:rPr lang="en-GB" dirty="0">
                <a:effectLst/>
              </a:rPr>
              <a:t> Plan study time, meet deadlines → Reflects project planning, prioritisation, and timely delivery.</a:t>
            </a:r>
            <a:endParaRPr lang="en-GB" dirty="0"/>
          </a:p>
          <a:p>
            <a:r>
              <a:rPr lang="en-GB" b="1" dirty="0">
                <a:effectLst/>
              </a:rPr>
              <a:t>Communication:</a:t>
            </a:r>
            <a:r>
              <a:rPr lang="en-GB" dirty="0">
                <a:effectLst/>
              </a:rPr>
              <a:t> Write, present, and collaborate effectively → Mirrors professional communication with clients and colleagues.</a:t>
            </a:r>
            <a:endParaRPr lang="en-GB" dirty="0"/>
          </a:p>
          <a:p>
            <a:r>
              <a:rPr lang="en-GB" b="1" dirty="0">
                <a:effectLst/>
              </a:rPr>
              <a:t>Research &amp; Information Use:</a:t>
            </a:r>
            <a:r>
              <a:rPr lang="en-GB" dirty="0">
                <a:effectLst/>
              </a:rPr>
              <a:t> Find and evaluate reliable sources → Supports market analysis and informed business decisions.</a:t>
            </a:r>
            <a:endParaRPr lang="en-GB" dirty="0"/>
          </a:p>
          <a:p>
            <a:r>
              <a:rPr lang="en-GB" b="1" dirty="0">
                <a:effectLst/>
              </a:rPr>
              <a:t>Self‑Accountability:</a:t>
            </a:r>
            <a:r>
              <a:rPr lang="en-GB" dirty="0">
                <a:effectLst/>
              </a:rPr>
              <a:t> Take ownership, prepare, and follow through → Demonstrates initiative and reliability in the workplace.</a:t>
            </a:r>
            <a:endParaRPr lang="en-GB" dirty="0"/>
          </a:p>
          <a:p>
            <a:r>
              <a:rPr lang="en-GB" b="1" dirty="0">
                <a:effectLst/>
              </a:rPr>
              <a:t>Organisation:</a:t>
            </a:r>
            <a:r>
              <a:rPr lang="en-GB" dirty="0">
                <a:effectLst/>
              </a:rPr>
              <a:t> Manage workload and priorities → Builds efficiency and productivity.</a:t>
            </a:r>
            <a:endParaRPr lang="en-GB" dirty="0"/>
          </a:p>
          <a:p>
            <a:r>
              <a:rPr lang="en-GB" b="1" dirty="0">
                <a:effectLst/>
              </a:rPr>
              <a:t>Note‑Taking:</a:t>
            </a:r>
            <a:r>
              <a:rPr lang="en-GB" dirty="0">
                <a:effectLst/>
              </a:rPr>
              <a:t> Record key information accurately → Translates to effective meeting documentation and action tracking.</a:t>
            </a:r>
            <a:endParaRPr lang="en-GB" dirty="0"/>
          </a:p>
          <a:p>
            <a:r>
              <a:rPr lang="en-GB" b="1" dirty="0">
                <a:effectLst/>
              </a:rPr>
              <a:t>Presentation Skills:</a:t>
            </a:r>
            <a:endParaRPr lang="en-GB" dirty="0"/>
          </a:p>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40</a:t>
            </a:fld>
            <a:endParaRPr lang="en-GB"/>
          </a:p>
        </p:txBody>
      </p:sp>
    </p:spTree>
    <p:extLst>
      <p:ext uri="{BB962C8B-B14F-4D97-AF65-F5344CB8AC3E}">
        <p14:creationId xmlns:p14="http://schemas.microsoft.com/office/powerpoint/2010/main" val="3499780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If time allows, please ask students to complete </a:t>
            </a:r>
            <a:r>
              <a:rPr lang="en-GB" i="1" dirty="0">
                <a:effectLst/>
              </a:rPr>
              <a:t>Finding Information – Unit 1</a:t>
            </a:r>
            <a:r>
              <a:rPr lang="en-GB" dirty="0">
                <a:effectLst/>
              </a:rPr>
              <a:t> at the end of this session.</a:t>
            </a:r>
            <a:endParaRPr lang="en-GB" dirty="0"/>
          </a:p>
          <a:p>
            <a:r>
              <a:rPr lang="en-GB" dirty="0">
                <a:effectLst/>
              </a:rPr>
              <a:t>Please also remind students that they need to complete </a:t>
            </a:r>
            <a:r>
              <a:rPr lang="en-GB" i="1" dirty="0">
                <a:effectLst/>
              </a:rPr>
              <a:t>Finding Information – Units 2 and 3</a:t>
            </a:r>
            <a:r>
              <a:rPr lang="en-GB" dirty="0">
                <a:effectLst/>
              </a:rPr>
              <a:t> before next week. This preparation is essential for engaging fully with next week’s lecture on finding information.</a:t>
            </a:r>
            <a:endParaRPr lang="en-GB" dirty="0"/>
          </a:p>
          <a:p>
            <a:r>
              <a:rPr lang="en-GB" dirty="0">
                <a:effectLst/>
              </a:rPr>
              <a:t>It would be helpful to emphasise the importance of completing these units so students arrive confident and ready to participate.</a:t>
            </a:r>
            <a:endParaRPr lang="en-GB" dirty="0"/>
          </a:p>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41</a:t>
            </a:fld>
            <a:endParaRPr lang="en-GB"/>
          </a:p>
        </p:txBody>
      </p:sp>
    </p:spTree>
    <p:extLst>
      <p:ext uri="{BB962C8B-B14F-4D97-AF65-F5344CB8AC3E}">
        <p14:creationId xmlns:p14="http://schemas.microsoft.com/office/powerpoint/2010/main" val="3762100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44</a:t>
            </a:fld>
            <a:endParaRPr lang="en-GB"/>
          </a:p>
        </p:txBody>
      </p:sp>
    </p:spTree>
    <p:extLst>
      <p:ext uri="{BB962C8B-B14F-4D97-AF65-F5344CB8AC3E}">
        <p14:creationId xmlns:p14="http://schemas.microsoft.com/office/powerpoint/2010/main" val="27826397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45</a:t>
            </a:fld>
            <a:endParaRPr lang="en-GB"/>
          </a:p>
        </p:txBody>
      </p:sp>
    </p:spTree>
    <p:extLst>
      <p:ext uri="{BB962C8B-B14F-4D97-AF65-F5344CB8AC3E}">
        <p14:creationId xmlns:p14="http://schemas.microsoft.com/office/powerpoint/2010/main" val="2581819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7/15/2026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32984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7/15/2026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4668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7/15/2026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27860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7/15/2026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549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7/15/2026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3004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7/15/2026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1351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7/15/2026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15248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7/15/2026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34463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7/15/2026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22912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7/15/2026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2470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7/15/2026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83840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ft Title and 4 Content Boxe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40D05C-B196-4463-8AF0-FECF8B476CA5}"/>
              </a:ext>
            </a:extLst>
          </p:cNvPr>
          <p:cNvSpPr/>
          <p:nvPr userDrawn="1"/>
        </p:nvSpPr>
        <p:spPr>
          <a:xfrm>
            <a:off x="3705041" y="763792"/>
            <a:ext cx="7857285" cy="533525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0" name="Rectangle 9">
            <a:extLst>
              <a:ext uri="{FF2B5EF4-FFF2-40B4-BE49-F238E27FC236}">
                <a16:creationId xmlns:a16="http://schemas.microsoft.com/office/drawing/2014/main" id="{B6EBED2C-F3CC-43CD-9D5D-53C48DD4A17C}"/>
              </a:ext>
            </a:extLst>
          </p:cNvPr>
          <p:cNvSpPr/>
          <p:nvPr userDrawn="1"/>
        </p:nvSpPr>
        <p:spPr>
          <a:xfrm>
            <a:off x="11804486" y="745000"/>
            <a:ext cx="384668" cy="5344904"/>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1" name="Rectangle 10">
            <a:extLst>
              <a:ext uri="{FF2B5EF4-FFF2-40B4-BE49-F238E27FC236}">
                <a16:creationId xmlns:a16="http://schemas.microsoft.com/office/drawing/2014/main" id="{D2988879-231C-4C2A-8B72-7EC0AB5CA21B}"/>
              </a:ext>
            </a:extLst>
          </p:cNvPr>
          <p:cNvSpPr/>
          <p:nvPr userDrawn="1"/>
        </p:nvSpPr>
        <p:spPr>
          <a:xfrm>
            <a:off x="0" y="745000"/>
            <a:ext cx="3430043" cy="5330952"/>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252919" y="2043953"/>
            <a:ext cx="2947482" cy="3681067"/>
          </a:xfrm>
        </p:spPr>
        <p:txBody>
          <a:bodyPr/>
          <a:lstStyle>
            <a:lvl1pPr>
              <a:defRPr>
                <a:solidFill>
                  <a:schemeClr val="tx1"/>
                </a:solidFill>
              </a:defRPr>
            </a:lvl1pPr>
          </a:lstStyle>
          <a:p>
            <a:r>
              <a:rPr lang="en-US" noProof="0"/>
              <a:t>Click to edit Master title style</a:t>
            </a:r>
          </a:p>
        </p:txBody>
      </p:sp>
      <p:sp>
        <p:nvSpPr>
          <p:cNvPr id="3" name="Content Placeholder 2"/>
          <p:cNvSpPr>
            <a:spLocks noGrp="1"/>
          </p:cNvSpPr>
          <p:nvPr>
            <p:ph idx="1" hasCustomPrompt="1"/>
          </p:nvPr>
        </p:nvSpPr>
        <p:spPr>
          <a:xfrm>
            <a:off x="3869268" y="864108"/>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
        <p:nvSpPr>
          <p:cNvPr id="12" name="Content Placeholder 2">
            <a:extLst>
              <a:ext uri="{FF2B5EF4-FFF2-40B4-BE49-F238E27FC236}">
                <a16:creationId xmlns:a16="http://schemas.microsoft.com/office/drawing/2014/main" id="{671F6AA6-44A2-4F03-9FFE-66D0E2F0C922}"/>
              </a:ext>
            </a:extLst>
          </p:cNvPr>
          <p:cNvSpPr>
            <a:spLocks noGrp="1"/>
          </p:cNvSpPr>
          <p:nvPr>
            <p:ph idx="13" hasCustomPrompt="1"/>
          </p:nvPr>
        </p:nvSpPr>
        <p:spPr>
          <a:xfrm>
            <a:off x="7740240" y="864108"/>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Content Placeholder 2">
            <a:extLst>
              <a:ext uri="{FF2B5EF4-FFF2-40B4-BE49-F238E27FC236}">
                <a16:creationId xmlns:a16="http://schemas.microsoft.com/office/drawing/2014/main" id="{81AAA51A-AC54-4EAF-98E6-2A338021A4D3}"/>
              </a:ext>
            </a:extLst>
          </p:cNvPr>
          <p:cNvSpPr>
            <a:spLocks noGrp="1"/>
          </p:cNvSpPr>
          <p:nvPr>
            <p:ph idx="14" hasCustomPrompt="1"/>
          </p:nvPr>
        </p:nvSpPr>
        <p:spPr>
          <a:xfrm>
            <a:off x="3869268" y="3481577"/>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Content Placeholder 2">
            <a:extLst>
              <a:ext uri="{FF2B5EF4-FFF2-40B4-BE49-F238E27FC236}">
                <a16:creationId xmlns:a16="http://schemas.microsoft.com/office/drawing/2014/main" id="{7525DB2A-A40E-4DE5-8DA6-5FB847C0F0D7}"/>
              </a:ext>
            </a:extLst>
          </p:cNvPr>
          <p:cNvSpPr>
            <a:spLocks noGrp="1"/>
          </p:cNvSpPr>
          <p:nvPr>
            <p:ph idx="15" hasCustomPrompt="1"/>
          </p:nvPr>
        </p:nvSpPr>
        <p:spPr>
          <a:xfrm>
            <a:off x="7740240" y="3481577"/>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2698319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Icons_Title ">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25CCA687-AB7D-4035-849A-4D9F7C0401C1}"/>
              </a:ext>
            </a:extLst>
          </p:cNvPr>
          <p:cNvSpPr/>
          <p:nvPr userDrawn="1"/>
        </p:nvSpPr>
        <p:spPr>
          <a:xfrm>
            <a:off x="-1" y="2526525"/>
            <a:ext cx="3068514" cy="3563377"/>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C5B57C12-8635-490F-AC5E-880EE5EFB9F2}"/>
              </a:ext>
            </a:extLst>
          </p:cNvPr>
          <p:cNvSpPr/>
          <p:nvPr userDrawn="1"/>
        </p:nvSpPr>
        <p:spPr>
          <a:xfrm>
            <a:off x="3200401" y="2526525"/>
            <a:ext cx="848164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BF4D011-4812-426A-AF72-052AC843FFB5}"/>
              </a:ext>
            </a:extLst>
          </p:cNvPr>
          <p:cNvSpPr/>
          <p:nvPr userDrawn="1"/>
        </p:nvSpPr>
        <p:spPr>
          <a:xfrm>
            <a:off x="0" y="758952"/>
            <a:ext cx="3068515" cy="1659371"/>
          </a:xfrm>
          <a:prstGeom prst="rect">
            <a:avLst/>
          </a:prstGeom>
          <a:solidFill>
            <a:schemeClr val="accent5">
              <a:alpha val="6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5933F083-BCA0-42F4-BB66-81AD5A4DAF5E}"/>
              </a:ext>
            </a:extLst>
          </p:cNvPr>
          <p:cNvSpPr>
            <a:spLocks noGrp="1"/>
          </p:cNvSpPr>
          <p:nvPr>
            <p:ph type="title"/>
          </p:nvPr>
        </p:nvSpPr>
        <p:spPr>
          <a:xfrm>
            <a:off x="509954" y="2637691"/>
            <a:ext cx="2431210" cy="3347055"/>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A40193E2-84B1-4994-8F97-4A2EBCE6D1A5}"/>
              </a:ext>
            </a:extLst>
          </p:cNvPr>
          <p:cNvSpPr/>
          <p:nvPr userDrawn="1"/>
        </p:nvSpPr>
        <p:spPr>
          <a:xfrm>
            <a:off x="11815866" y="2526524"/>
            <a:ext cx="376134" cy="3567951"/>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Text Placeholder 2">
            <a:extLst>
              <a:ext uri="{FF2B5EF4-FFF2-40B4-BE49-F238E27FC236}">
                <a16:creationId xmlns:a16="http://schemas.microsoft.com/office/drawing/2014/main" id="{A3569071-305C-4C40-87F4-0EE8553B6640}"/>
              </a:ext>
            </a:extLst>
          </p:cNvPr>
          <p:cNvSpPr>
            <a:spLocks noGrp="1"/>
          </p:cNvSpPr>
          <p:nvPr>
            <p:ph type="body" sz="quarter" idx="13" hasCustomPrompt="1"/>
          </p:nvPr>
        </p:nvSpPr>
        <p:spPr>
          <a:xfrm>
            <a:off x="3597275" y="2638425"/>
            <a:ext cx="8091488" cy="3346450"/>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Date Placeholder 3">
            <a:extLst>
              <a:ext uri="{FF2B5EF4-FFF2-40B4-BE49-F238E27FC236}">
                <a16:creationId xmlns:a16="http://schemas.microsoft.com/office/drawing/2014/main" id="{C8501626-512F-4A26-9857-5FC55FC399BE}"/>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2991391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Icons Title Right">
    <p:bg>
      <p:bgPr>
        <a:solidFill>
          <a:schemeClr val="bg1"/>
        </a:solidFill>
        <a:effectLst/>
      </p:bgPr>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10" name="Rectangle 9">
            <a:extLst>
              <a:ext uri="{FF2B5EF4-FFF2-40B4-BE49-F238E27FC236}">
                <a16:creationId xmlns:a16="http://schemas.microsoft.com/office/drawing/2014/main" id="{C5B57C12-8635-490F-AC5E-880EE5EFB9F2}"/>
              </a:ext>
            </a:extLst>
          </p:cNvPr>
          <p:cNvSpPr/>
          <p:nvPr userDrawn="1"/>
        </p:nvSpPr>
        <p:spPr>
          <a:xfrm>
            <a:off x="527125" y="2524913"/>
            <a:ext cx="848164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25CCA687-AB7D-4035-849A-4D9F7C0401C1}"/>
              </a:ext>
            </a:extLst>
          </p:cNvPr>
          <p:cNvSpPr/>
          <p:nvPr userDrawn="1"/>
        </p:nvSpPr>
        <p:spPr>
          <a:xfrm>
            <a:off x="9118064" y="2524912"/>
            <a:ext cx="3068514" cy="3563377"/>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BF4D011-4812-426A-AF72-052AC843FFB5}"/>
              </a:ext>
            </a:extLst>
          </p:cNvPr>
          <p:cNvSpPr/>
          <p:nvPr userDrawn="1"/>
        </p:nvSpPr>
        <p:spPr>
          <a:xfrm>
            <a:off x="9118063" y="765851"/>
            <a:ext cx="3068515" cy="1659371"/>
          </a:xfrm>
          <a:prstGeom prst="rect">
            <a:avLst/>
          </a:prstGeom>
          <a:solidFill>
            <a:schemeClr val="accent5">
              <a:alpha val="6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5933F083-BCA0-42F4-BB66-81AD5A4DAF5E}"/>
              </a:ext>
            </a:extLst>
          </p:cNvPr>
          <p:cNvSpPr>
            <a:spLocks noGrp="1"/>
          </p:cNvSpPr>
          <p:nvPr>
            <p:ph type="title"/>
          </p:nvPr>
        </p:nvSpPr>
        <p:spPr>
          <a:xfrm>
            <a:off x="9425958" y="2641544"/>
            <a:ext cx="2431210" cy="3347055"/>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A40193E2-84B1-4994-8F97-4A2EBCE6D1A5}"/>
              </a:ext>
            </a:extLst>
          </p:cNvPr>
          <p:cNvSpPr/>
          <p:nvPr userDrawn="1"/>
        </p:nvSpPr>
        <p:spPr>
          <a:xfrm>
            <a:off x="15348" y="2531097"/>
            <a:ext cx="376134" cy="3567951"/>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Text Placeholder 2">
            <a:extLst>
              <a:ext uri="{FF2B5EF4-FFF2-40B4-BE49-F238E27FC236}">
                <a16:creationId xmlns:a16="http://schemas.microsoft.com/office/drawing/2014/main" id="{A3569071-305C-4C40-87F4-0EE8553B6640}"/>
              </a:ext>
            </a:extLst>
          </p:cNvPr>
          <p:cNvSpPr>
            <a:spLocks noGrp="1"/>
          </p:cNvSpPr>
          <p:nvPr>
            <p:ph type="body" sz="quarter" idx="13" hasCustomPrompt="1"/>
          </p:nvPr>
        </p:nvSpPr>
        <p:spPr>
          <a:xfrm>
            <a:off x="722203" y="2633375"/>
            <a:ext cx="8091488" cy="3346450"/>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Date Placeholder 3">
            <a:extLst>
              <a:ext uri="{FF2B5EF4-FFF2-40B4-BE49-F238E27FC236}">
                <a16:creationId xmlns:a16="http://schemas.microsoft.com/office/drawing/2014/main" id="{C8501626-512F-4A26-9857-5FC55FC399BE}"/>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13513600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Side_by_S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04FEA5CF-263B-4BE3-8A0F-4F64C91A3EAD}"/>
              </a:ext>
            </a:extLst>
          </p:cNvPr>
          <p:cNvSpPr>
            <a:spLocks noGrp="1"/>
          </p:cNvSpPr>
          <p:nvPr>
            <p:ph type="pic" sz="quarter" idx="13"/>
          </p:nvPr>
        </p:nvSpPr>
        <p:spPr>
          <a:xfrm>
            <a:off x="0" y="0"/>
            <a:ext cx="12192000" cy="6858000"/>
          </a:xfrm>
          <a:noFill/>
        </p:spPr>
        <p:txBody>
          <a:bodyPr/>
          <a:lstStyle/>
          <a:p>
            <a:r>
              <a:rPr lang="en-US" noProof="0"/>
              <a:t>Click icon to add picture</a:t>
            </a:r>
            <a:endParaRPr lang="en-US" noProof="0" dirty="0"/>
          </a:p>
        </p:txBody>
      </p:sp>
      <p:sp>
        <p:nvSpPr>
          <p:cNvPr id="9" name="Rectangle 8">
            <a:extLst>
              <a:ext uri="{FF2B5EF4-FFF2-40B4-BE49-F238E27FC236}">
                <a16:creationId xmlns:a16="http://schemas.microsoft.com/office/drawing/2014/main" id="{DB9B4BDF-0731-43A1-9FA4-B813CCABFFBD}"/>
              </a:ext>
            </a:extLst>
          </p:cNvPr>
          <p:cNvSpPr/>
          <p:nvPr userDrawn="1"/>
        </p:nvSpPr>
        <p:spPr>
          <a:xfrm>
            <a:off x="0" y="2661238"/>
            <a:ext cx="4044464" cy="3131310"/>
          </a:xfrm>
          <a:prstGeom prst="rect">
            <a:avLst/>
          </a:prstGeom>
          <a:ln>
            <a:noFill/>
          </a:ln>
        </p:spPr>
        <p:style>
          <a:lnRef idx="3">
            <a:schemeClr val="lt1"/>
          </a:lnRef>
          <a:fillRef idx="1">
            <a:schemeClr val="accent5"/>
          </a:fillRef>
          <a:effectRef idx="1">
            <a:schemeClr val="accent5"/>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84E936B2-F67D-47E2-B4EF-BFB09DFAE723}"/>
              </a:ext>
            </a:extLst>
          </p:cNvPr>
          <p:cNvSpPr/>
          <p:nvPr userDrawn="1"/>
        </p:nvSpPr>
        <p:spPr>
          <a:xfrm>
            <a:off x="7746025" y="1065452"/>
            <a:ext cx="4445977" cy="472709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49D99AE2-0582-4909-A290-DE0718ED189B}"/>
              </a:ext>
            </a:extLst>
          </p:cNvPr>
          <p:cNvSpPr/>
          <p:nvPr userDrawn="1"/>
        </p:nvSpPr>
        <p:spPr>
          <a:xfrm>
            <a:off x="2" y="1065451"/>
            <a:ext cx="4044465" cy="1478849"/>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A0F68EA6-727E-4DCD-8AC2-A483CE5A60BA}"/>
              </a:ext>
            </a:extLst>
          </p:cNvPr>
          <p:cNvSpPr>
            <a:spLocks noGrp="1"/>
          </p:cNvSpPr>
          <p:nvPr>
            <p:ph type="title"/>
          </p:nvPr>
        </p:nvSpPr>
        <p:spPr>
          <a:xfrm>
            <a:off x="337476" y="2795380"/>
            <a:ext cx="3369512" cy="2880230"/>
          </a:xfrm>
        </p:spPr>
        <p:txBody>
          <a:bodyPr>
            <a:normAutofit/>
          </a:bodyPr>
          <a:lstStyle>
            <a:lvl1pPr>
              <a:defRPr>
                <a:solidFill>
                  <a:schemeClr val="tx1"/>
                </a:solidFill>
              </a:defRPr>
            </a:lvl1pPr>
          </a:lstStyle>
          <a:p>
            <a:r>
              <a:rPr lang="en-US" sz="3000" noProof="0"/>
              <a:t>Click to edit Master title style</a:t>
            </a:r>
          </a:p>
        </p:txBody>
      </p:sp>
      <p:sp>
        <p:nvSpPr>
          <p:cNvPr id="13" name="Content Placeholder 2">
            <a:extLst>
              <a:ext uri="{FF2B5EF4-FFF2-40B4-BE49-F238E27FC236}">
                <a16:creationId xmlns:a16="http://schemas.microsoft.com/office/drawing/2014/main" id="{FC504EF3-1237-4467-9FD5-E0E43C1BABF5}"/>
              </a:ext>
            </a:extLst>
          </p:cNvPr>
          <p:cNvSpPr>
            <a:spLocks noGrp="1"/>
          </p:cNvSpPr>
          <p:nvPr>
            <p:ph idx="1" hasCustomPrompt="1"/>
          </p:nvPr>
        </p:nvSpPr>
        <p:spPr>
          <a:xfrm>
            <a:off x="7929197" y="1206481"/>
            <a:ext cx="4079631" cy="4469129"/>
          </a:xfrm>
        </p:spPr>
        <p:txBody>
          <a:bodyPr/>
          <a:lstStyle>
            <a:lvl1pPr>
              <a:defRPr>
                <a:solidFill>
                  <a:schemeClr val="bg2"/>
                </a:solidFill>
              </a:defRPr>
            </a:lvl1pPr>
          </a:lstStyle>
          <a:p>
            <a:pPr lvl="0"/>
            <a:r>
              <a:rPr lang="en-US" noProof="0"/>
              <a:t>Edit Master text styles</a:t>
            </a:r>
          </a:p>
        </p:txBody>
      </p:sp>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24" name="Date Placeholder 3">
            <a:extLst>
              <a:ext uri="{FF2B5EF4-FFF2-40B4-BE49-F238E27FC236}">
                <a16:creationId xmlns:a16="http://schemas.microsoft.com/office/drawing/2014/main" id="{668056DE-DA3F-41EF-A93F-C50A4A789D7E}"/>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131843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40D05C-B196-4463-8AF0-FECF8B476CA5}"/>
              </a:ext>
            </a:extLst>
          </p:cNvPr>
          <p:cNvSpPr/>
          <p:nvPr userDrawn="1"/>
        </p:nvSpPr>
        <p:spPr>
          <a:xfrm>
            <a:off x="3705041" y="763792"/>
            <a:ext cx="7857285" cy="533525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0" name="Rectangle 9">
            <a:extLst>
              <a:ext uri="{FF2B5EF4-FFF2-40B4-BE49-F238E27FC236}">
                <a16:creationId xmlns:a16="http://schemas.microsoft.com/office/drawing/2014/main" id="{B6EBED2C-F3CC-43CD-9D5D-53C48DD4A17C}"/>
              </a:ext>
            </a:extLst>
          </p:cNvPr>
          <p:cNvSpPr/>
          <p:nvPr userDrawn="1"/>
        </p:nvSpPr>
        <p:spPr>
          <a:xfrm>
            <a:off x="11815244" y="745000"/>
            <a:ext cx="384668" cy="5344904"/>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1" name="Rectangle 10">
            <a:extLst>
              <a:ext uri="{FF2B5EF4-FFF2-40B4-BE49-F238E27FC236}">
                <a16:creationId xmlns:a16="http://schemas.microsoft.com/office/drawing/2014/main" id="{D2988879-231C-4C2A-8B72-7EC0AB5CA21B}"/>
              </a:ext>
            </a:extLst>
          </p:cNvPr>
          <p:cNvSpPr/>
          <p:nvPr userDrawn="1"/>
        </p:nvSpPr>
        <p:spPr>
          <a:xfrm>
            <a:off x="0" y="745000"/>
            <a:ext cx="3430043" cy="5330952"/>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252919" y="2043953"/>
            <a:ext cx="2947482" cy="3681067"/>
          </a:xfrm>
        </p:spPr>
        <p:txBody>
          <a:bodyPr/>
          <a:lstStyle>
            <a:lvl1pPr>
              <a:defRPr>
                <a:solidFill>
                  <a:schemeClr val="tx1"/>
                </a:solidFill>
              </a:defRPr>
            </a:lvl1pPr>
          </a:lstStyle>
          <a:p>
            <a:r>
              <a:rPr lang="en-US" noProof="0"/>
              <a:t>Click to edit Master title style</a:t>
            </a:r>
          </a:p>
        </p:txBody>
      </p:sp>
      <p:sp>
        <p:nvSpPr>
          <p:cNvPr id="3" name="Content Placeholder 2"/>
          <p:cNvSpPr>
            <a:spLocks noGrp="1"/>
          </p:cNvSpPr>
          <p:nvPr>
            <p:ph idx="1" hasCustomPrompt="1"/>
          </p:nvPr>
        </p:nvSpPr>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Tree>
    <p:extLst>
      <p:ext uri="{BB962C8B-B14F-4D97-AF65-F5344CB8AC3E}">
        <p14:creationId xmlns:p14="http://schemas.microsoft.com/office/powerpoint/2010/main" val="4696731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Title_Top">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170462"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287810" y="2526525"/>
            <a:ext cx="1090597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Text Placeholder 2">
            <a:extLst>
              <a:ext uri="{FF2B5EF4-FFF2-40B4-BE49-F238E27FC236}">
                <a16:creationId xmlns:a16="http://schemas.microsoft.com/office/drawing/2014/main" id="{F0772FB0-32ED-4DB8-9F56-587A5BEF3F2B}"/>
              </a:ext>
            </a:extLst>
          </p:cNvPr>
          <p:cNvSpPr>
            <a:spLocks noGrp="1"/>
          </p:cNvSpPr>
          <p:nvPr>
            <p:ph type="body" idx="1" hasCustomPrompt="1"/>
          </p:nvPr>
        </p:nvSpPr>
        <p:spPr>
          <a:xfrm>
            <a:off x="1783974" y="2684770"/>
            <a:ext cx="9120216" cy="3304549"/>
          </a:xfrm>
        </p:spPr>
        <p:txBody>
          <a:bodyPr anchor="ctr" anchorCtr="0">
            <a:normAutofit/>
          </a:bodyPr>
          <a:lstStyle>
            <a:lvl1pPr marL="342900" indent="-342900">
              <a:buFont typeface="Arial" panose="020B0604020202020204" pitchFamily="34" charset="0"/>
              <a:buChar char="•"/>
              <a:defRPr sz="2200" cap="none" spc="0" baseline="0">
                <a:solidFill>
                  <a:schemeClr val="bg2"/>
                </a:solidFill>
              </a:defRPr>
            </a:lvl1pPr>
            <a:lvl2pPr marL="742950" indent="-285750">
              <a:buFont typeface="Arial" panose="020B0604020202020204" pitchFamily="34" charset="0"/>
              <a:buChar char="•"/>
              <a:defRPr sz="1800">
                <a:solidFill>
                  <a:schemeClr val="bg2"/>
                </a:solidFill>
              </a:defRPr>
            </a:lvl2pPr>
            <a:lvl3pPr marL="1200150" indent="-285750">
              <a:buFont typeface="Arial" panose="020B0604020202020204" pitchFamily="34" charset="0"/>
              <a:buChar char="•"/>
              <a:defRPr sz="1600">
                <a:solidFill>
                  <a:schemeClr val="bg2"/>
                </a:solidFill>
              </a:defRPr>
            </a:lvl3pPr>
            <a:lvl4pPr marL="1657350" indent="-285750">
              <a:buFont typeface="Arial" panose="020B0604020202020204" pitchFamily="34" charset="0"/>
              <a:buChar char="•"/>
              <a:defRPr sz="1400">
                <a:solidFill>
                  <a:schemeClr val="bg2"/>
                </a:solidFill>
              </a:defRPr>
            </a:lvl4pPr>
            <a:lvl5pPr marL="2114550" indent="-285750">
              <a:buFont typeface="Arial" panose="020B0604020202020204" pitchFamily="34" charset="0"/>
              <a:buChar char="•"/>
              <a:defRPr sz="1400">
                <a:solidFill>
                  <a:schemeClr val="bg2"/>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2696983689"/>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Title and Content Lef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590D47E-B3B8-440E-9F42-8E8BF157EBFB}"/>
              </a:ext>
            </a:extLst>
          </p:cNvPr>
          <p:cNvSpPr/>
          <p:nvPr userDrawn="1"/>
        </p:nvSpPr>
        <p:spPr>
          <a:xfrm>
            <a:off x="8722615" y="761103"/>
            <a:ext cx="3469385" cy="5335793"/>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8983566" y="2345167"/>
            <a:ext cx="2947482" cy="3376355"/>
          </a:xfrm>
        </p:spPr>
        <p:txBody>
          <a:bodyPr/>
          <a:lstStyle>
            <a:lvl1pPr>
              <a:defRPr>
                <a:solidFill>
                  <a:schemeClr val="tx1"/>
                </a:solidFill>
              </a:defRPr>
            </a:lvl1pPr>
          </a:lstStyle>
          <a:p>
            <a:r>
              <a:rPr lang="en-US" noProof="0"/>
              <a:t>Click to edit Master title style</a:t>
            </a:r>
          </a:p>
        </p:txBody>
      </p:sp>
      <p:sp>
        <p:nvSpPr>
          <p:cNvPr id="9" name="Rectangle 8">
            <a:extLst>
              <a:ext uri="{FF2B5EF4-FFF2-40B4-BE49-F238E27FC236}">
                <a16:creationId xmlns:a16="http://schemas.microsoft.com/office/drawing/2014/main" id="{B1F71A73-3F86-47BC-8F23-CF55E86418C3}"/>
              </a:ext>
            </a:extLst>
          </p:cNvPr>
          <p:cNvSpPr/>
          <p:nvPr userDrawn="1"/>
        </p:nvSpPr>
        <p:spPr>
          <a:xfrm>
            <a:off x="573233" y="761103"/>
            <a:ext cx="8065158" cy="5335793"/>
          </a:xfrm>
          <a:prstGeom prst="rect">
            <a:avLst/>
          </a:prstGeom>
          <a:solidFill>
            <a:schemeClr val="tx1">
              <a:alpha val="85098"/>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noProof="0" dirty="0"/>
          </a:p>
        </p:txBody>
      </p:sp>
      <p:sp>
        <p:nvSpPr>
          <p:cNvPr id="3" name="Content Placeholder 2"/>
          <p:cNvSpPr>
            <a:spLocks noGrp="1"/>
          </p:cNvSpPr>
          <p:nvPr>
            <p:ph idx="1" hasCustomPrompt="1"/>
          </p:nvPr>
        </p:nvSpPr>
        <p:spPr>
          <a:xfrm>
            <a:off x="951134" y="860611"/>
            <a:ext cx="7315200" cy="5120640"/>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
        <p:nvSpPr>
          <p:cNvPr id="8" name="Rectangle 7">
            <a:extLst>
              <a:ext uri="{FF2B5EF4-FFF2-40B4-BE49-F238E27FC236}">
                <a16:creationId xmlns:a16="http://schemas.microsoft.com/office/drawing/2014/main" id="{65CA5BF5-DE7F-4460-817D-AE1BAC336C92}"/>
              </a:ext>
            </a:extLst>
          </p:cNvPr>
          <p:cNvSpPr/>
          <p:nvPr userDrawn="1"/>
        </p:nvSpPr>
        <p:spPr>
          <a:xfrm>
            <a:off x="1" y="753035"/>
            <a:ext cx="494852" cy="5335793"/>
          </a:xfrm>
          <a:prstGeom prst="rect">
            <a:avLst/>
          </a:prstGeom>
          <a:solidFill>
            <a:schemeClr val="accent5">
              <a:alpha val="6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282641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Left Title and 4 Content Boxe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40D05C-B196-4463-8AF0-FECF8B476CA5}"/>
              </a:ext>
            </a:extLst>
          </p:cNvPr>
          <p:cNvSpPr/>
          <p:nvPr userDrawn="1"/>
        </p:nvSpPr>
        <p:spPr>
          <a:xfrm>
            <a:off x="3705041" y="763792"/>
            <a:ext cx="7857285" cy="533525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0" name="Rectangle 9">
            <a:extLst>
              <a:ext uri="{FF2B5EF4-FFF2-40B4-BE49-F238E27FC236}">
                <a16:creationId xmlns:a16="http://schemas.microsoft.com/office/drawing/2014/main" id="{B6EBED2C-F3CC-43CD-9D5D-53C48DD4A17C}"/>
              </a:ext>
            </a:extLst>
          </p:cNvPr>
          <p:cNvSpPr/>
          <p:nvPr userDrawn="1"/>
        </p:nvSpPr>
        <p:spPr>
          <a:xfrm>
            <a:off x="11804486" y="745000"/>
            <a:ext cx="384668" cy="5344904"/>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1" name="Rectangle 10">
            <a:extLst>
              <a:ext uri="{FF2B5EF4-FFF2-40B4-BE49-F238E27FC236}">
                <a16:creationId xmlns:a16="http://schemas.microsoft.com/office/drawing/2014/main" id="{D2988879-231C-4C2A-8B72-7EC0AB5CA21B}"/>
              </a:ext>
            </a:extLst>
          </p:cNvPr>
          <p:cNvSpPr/>
          <p:nvPr userDrawn="1"/>
        </p:nvSpPr>
        <p:spPr>
          <a:xfrm>
            <a:off x="0" y="745000"/>
            <a:ext cx="3430043" cy="5330952"/>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252919" y="2043953"/>
            <a:ext cx="2947482" cy="3681067"/>
          </a:xfrm>
        </p:spPr>
        <p:txBody>
          <a:bodyPr/>
          <a:lstStyle>
            <a:lvl1pPr>
              <a:defRPr>
                <a:solidFill>
                  <a:schemeClr val="tx1"/>
                </a:solidFill>
              </a:defRPr>
            </a:lvl1pPr>
          </a:lstStyle>
          <a:p>
            <a:r>
              <a:rPr lang="en-US" noProof="0"/>
              <a:t>Click to edit Master title style</a:t>
            </a:r>
          </a:p>
        </p:txBody>
      </p:sp>
      <p:sp>
        <p:nvSpPr>
          <p:cNvPr id="3" name="Content Placeholder 2"/>
          <p:cNvSpPr>
            <a:spLocks noGrp="1"/>
          </p:cNvSpPr>
          <p:nvPr>
            <p:ph idx="1" hasCustomPrompt="1"/>
          </p:nvPr>
        </p:nvSpPr>
        <p:spPr>
          <a:xfrm>
            <a:off x="3869268" y="864108"/>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
        <p:nvSpPr>
          <p:cNvPr id="12" name="Content Placeholder 2">
            <a:extLst>
              <a:ext uri="{FF2B5EF4-FFF2-40B4-BE49-F238E27FC236}">
                <a16:creationId xmlns:a16="http://schemas.microsoft.com/office/drawing/2014/main" id="{671F6AA6-44A2-4F03-9FFE-66D0E2F0C922}"/>
              </a:ext>
            </a:extLst>
          </p:cNvPr>
          <p:cNvSpPr>
            <a:spLocks noGrp="1"/>
          </p:cNvSpPr>
          <p:nvPr>
            <p:ph idx="13" hasCustomPrompt="1"/>
          </p:nvPr>
        </p:nvSpPr>
        <p:spPr>
          <a:xfrm>
            <a:off x="7740240" y="864108"/>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Content Placeholder 2">
            <a:extLst>
              <a:ext uri="{FF2B5EF4-FFF2-40B4-BE49-F238E27FC236}">
                <a16:creationId xmlns:a16="http://schemas.microsoft.com/office/drawing/2014/main" id="{81AAA51A-AC54-4EAF-98E6-2A338021A4D3}"/>
              </a:ext>
            </a:extLst>
          </p:cNvPr>
          <p:cNvSpPr>
            <a:spLocks noGrp="1"/>
          </p:cNvSpPr>
          <p:nvPr>
            <p:ph idx="14" hasCustomPrompt="1"/>
          </p:nvPr>
        </p:nvSpPr>
        <p:spPr>
          <a:xfrm>
            <a:off x="3869268" y="3481577"/>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Content Placeholder 2">
            <a:extLst>
              <a:ext uri="{FF2B5EF4-FFF2-40B4-BE49-F238E27FC236}">
                <a16:creationId xmlns:a16="http://schemas.microsoft.com/office/drawing/2014/main" id="{7525DB2A-A40E-4DE5-8DA6-5FB847C0F0D7}"/>
              </a:ext>
            </a:extLst>
          </p:cNvPr>
          <p:cNvSpPr>
            <a:spLocks noGrp="1"/>
          </p:cNvSpPr>
          <p:nvPr>
            <p:ph idx="15" hasCustomPrompt="1"/>
          </p:nvPr>
        </p:nvSpPr>
        <p:spPr>
          <a:xfrm>
            <a:off x="7740240" y="3481577"/>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7476091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1_Comparison">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630838"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630837" y="2526525"/>
            <a:ext cx="10574682"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
        <p:nvSpPr>
          <p:cNvPr id="17" name="Text Placeholder 2">
            <a:extLst>
              <a:ext uri="{FF2B5EF4-FFF2-40B4-BE49-F238E27FC236}">
                <a16:creationId xmlns:a16="http://schemas.microsoft.com/office/drawing/2014/main" id="{BD1906FD-7264-467E-8A95-6A1598BBAE13}"/>
              </a:ext>
            </a:extLst>
          </p:cNvPr>
          <p:cNvSpPr>
            <a:spLocks noGrp="1"/>
          </p:cNvSpPr>
          <p:nvPr>
            <p:ph type="body" idx="1" hasCustomPrompt="1"/>
          </p:nvPr>
        </p:nvSpPr>
        <p:spPr>
          <a:xfrm>
            <a:off x="1783974" y="2684769"/>
            <a:ext cx="4213601" cy="521833"/>
          </a:xfrm>
        </p:spPr>
        <p:txBody>
          <a:bodyPr anchor="b">
            <a:norm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9" name="Text Placeholder 4">
            <a:extLst>
              <a:ext uri="{FF2B5EF4-FFF2-40B4-BE49-F238E27FC236}">
                <a16:creationId xmlns:a16="http://schemas.microsoft.com/office/drawing/2014/main" id="{1D9479BE-4889-4C54-8C9E-50648BC02381}"/>
              </a:ext>
            </a:extLst>
          </p:cNvPr>
          <p:cNvSpPr>
            <a:spLocks noGrp="1"/>
          </p:cNvSpPr>
          <p:nvPr>
            <p:ph type="body" sz="quarter" idx="3" hasCustomPrompt="1"/>
          </p:nvPr>
        </p:nvSpPr>
        <p:spPr>
          <a:xfrm>
            <a:off x="6172200" y="2684769"/>
            <a:ext cx="4731990" cy="521833"/>
          </a:xfrm>
        </p:spPr>
        <p:txBody>
          <a:bodyPr anchor="b">
            <a:norm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Content Placeholder 5">
            <a:extLst>
              <a:ext uri="{FF2B5EF4-FFF2-40B4-BE49-F238E27FC236}">
                <a16:creationId xmlns:a16="http://schemas.microsoft.com/office/drawing/2014/main" id="{8CBEFBB2-2C32-4339-A0D7-FE21D732939B}"/>
              </a:ext>
            </a:extLst>
          </p:cNvPr>
          <p:cNvSpPr>
            <a:spLocks noGrp="1"/>
          </p:cNvSpPr>
          <p:nvPr>
            <p:ph sz="quarter" idx="4" hasCustomPrompt="1"/>
          </p:nvPr>
        </p:nvSpPr>
        <p:spPr>
          <a:xfrm>
            <a:off x="6172200" y="3225243"/>
            <a:ext cx="4731991" cy="2764075"/>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9D350AFD-FA04-40B5-BB0C-750B91312F93}"/>
              </a:ext>
            </a:extLst>
          </p:cNvPr>
          <p:cNvSpPr>
            <a:spLocks noGrp="1"/>
          </p:cNvSpPr>
          <p:nvPr>
            <p:ph sz="half" idx="2" hasCustomPrompt="1"/>
          </p:nvPr>
        </p:nvSpPr>
        <p:spPr>
          <a:xfrm>
            <a:off x="1783974" y="3225243"/>
            <a:ext cx="4213601" cy="2764075"/>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44184947"/>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1_Two Content">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630838"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630837" y="2526525"/>
            <a:ext cx="10574682"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
        <p:nvSpPr>
          <p:cNvPr id="16" name="Content Placeholder 2">
            <a:extLst>
              <a:ext uri="{FF2B5EF4-FFF2-40B4-BE49-F238E27FC236}">
                <a16:creationId xmlns:a16="http://schemas.microsoft.com/office/drawing/2014/main" id="{378439C3-2539-4484-8848-B8140826D7D9}"/>
              </a:ext>
            </a:extLst>
          </p:cNvPr>
          <p:cNvSpPr>
            <a:spLocks noGrp="1"/>
          </p:cNvSpPr>
          <p:nvPr>
            <p:ph sz="half" idx="1" hasCustomPrompt="1"/>
          </p:nvPr>
        </p:nvSpPr>
        <p:spPr>
          <a:xfrm>
            <a:off x="1783974" y="2684769"/>
            <a:ext cx="4235826" cy="3304549"/>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AC8FBFBF-CD25-4076-8A61-06DD30C0489B}"/>
              </a:ext>
            </a:extLst>
          </p:cNvPr>
          <p:cNvSpPr>
            <a:spLocks noGrp="1"/>
          </p:cNvSpPr>
          <p:nvPr>
            <p:ph sz="half" idx="2" hasCustomPrompt="1"/>
          </p:nvPr>
        </p:nvSpPr>
        <p:spPr>
          <a:xfrm>
            <a:off x="6172200" y="2684768"/>
            <a:ext cx="4731991" cy="3304549"/>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589718211"/>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40D05C-B196-4463-8AF0-FECF8B476CA5}"/>
              </a:ext>
            </a:extLst>
          </p:cNvPr>
          <p:cNvSpPr/>
          <p:nvPr userDrawn="1"/>
        </p:nvSpPr>
        <p:spPr>
          <a:xfrm>
            <a:off x="3705041" y="763792"/>
            <a:ext cx="7857285" cy="533525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0" name="Rectangle 9">
            <a:extLst>
              <a:ext uri="{FF2B5EF4-FFF2-40B4-BE49-F238E27FC236}">
                <a16:creationId xmlns:a16="http://schemas.microsoft.com/office/drawing/2014/main" id="{B6EBED2C-F3CC-43CD-9D5D-53C48DD4A17C}"/>
              </a:ext>
            </a:extLst>
          </p:cNvPr>
          <p:cNvSpPr/>
          <p:nvPr userDrawn="1"/>
        </p:nvSpPr>
        <p:spPr>
          <a:xfrm>
            <a:off x="11804486" y="745000"/>
            <a:ext cx="384668" cy="5344904"/>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1" name="Rectangle 10">
            <a:extLst>
              <a:ext uri="{FF2B5EF4-FFF2-40B4-BE49-F238E27FC236}">
                <a16:creationId xmlns:a16="http://schemas.microsoft.com/office/drawing/2014/main" id="{D2988879-231C-4C2A-8B72-7EC0AB5CA21B}"/>
              </a:ext>
            </a:extLst>
          </p:cNvPr>
          <p:cNvSpPr/>
          <p:nvPr userDrawn="1"/>
        </p:nvSpPr>
        <p:spPr>
          <a:xfrm>
            <a:off x="0" y="745000"/>
            <a:ext cx="3430043" cy="5330952"/>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252919" y="864110"/>
            <a:ext cx="2947482" cy="1822530"/>
          </a:xfrm>
        </p:spPr>
        <p:txBody>
          <a:bodyPr/>
          <a:lstStyle>
            <a:lvl1pPr>
              <a:defRPr>
                <a:solidFill>
                  <a:schemeClr val="tx1"/>
                </a:solidFill>
              </a:defRPr>
            </a:lvl1pPr>
          </a:lstStyle>
          <a:p>
            <a:r>
              <a:rPr lang="en-US" noProof="0"/>
              <a:t>Click to edit Master title style</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
        <p:nvSpPr>
          <p:cNvPr id="16" name="Text Placeholder 3">
            <a:extLst>
              <a:ext uri="{FF2B5EF4-FFF2-40B4-BE49-F238E27FC236}">
                <a16:creationId xmlns:a16="http://schemas.microsoft.com/office/drawing/2014/main" id="{E54FB1F0-6244-4B59-A42E-7B0515D37C8B}"/>
              </a:ext>
            </a:extLst>
          </p:cNvPr>
          <p:cNvSpPr>
            <a:spLocks noGrp="1"/>
          </p:cNvSpPr>
          <p:nvPr>
            <p:ph type="body" sz="half" idx="2" hasCustomPrompt="1"/>
          </p:nvPr>
        </p:nvSpPr>
        <p:spPr>
          <a:xfrm>
            <a:off x="252920" y="2686640"/>
            <a:ext cx="2947481" cy="324418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7" name="Picture Placeholder 2">
            <a:extLst>
              <a:ext uri="{FF2B5EF4-FFF2-40B4-BE49-F238E27FC236}">
                <a16:creationId xmlns:a16="http://schemas.microsoft.com/office/drawing/2014/main" id="{52A72E56-7D9E-4CDE-9E60-7770E79CF66C}"/>
              </a:ext>
            </a:extLst>
          </p:cNvPr>
          <p:cNvSpPr>
            <a:spLocks noGrp="1"/>
          </p:cNvSpPr>
          <p:nvPr>
            <p:ph type="pic" idx="1"/>
          </p:nvPr>
        </p:nvSpPr>
        <p:spPr>
          <a:xfrm>
            <a:off x="3869268" y="864111"/>
            <a:ext cx="7486120" cy="5066714"/>
          </a:xfrm>
        </p:spPr>
        <p:txBody>
          <a:bodyPr/>
          <a:lstStyle>
            <a:lvl1pPr marL="0" indent="0">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34708087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1_Content with Caption">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630838"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630837" y="2526525"/>
            <a:ext cx="10574682"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
        <p:nvSpPr>
          <p:cNvPr id="15" name="Text Placeholder 3">
            <a:extLst>
              <a:ext uri="{FF2B5EF4-FFF2-40B4-BE49-F238E27FC236}">
                <a16:creationId xmlns:a16="http://schemas.microsoft.com/office/drawing/2014/main" id="{465B3165-6F10-4D0F-9BC8-B4C451444D69}"/>
              </a:ext>
            </a:extLst>
          </p:cNvPr>
          <p:cNvSpPr>
            <a:spLocks noGrp="1"/>
          </p:cNvSpPr>
          <p:nvPr>
            <p:ph type="body" sz="half" idx="2" hasCustomPrompt="1"/>
          </p:nvPr>
        </p:nvSpPr>
        <p:spPr>
          <a:xfrm>
            <a:off x="262466" y="2684770"/>
            <a:ext cx="1259814" cy="330454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6" name="Content Placeholder 2">
            <a:extLst>
              <a:ext uri="{FF2B5EF4-FFF2-40B4-BE49-F238E27FC236}">
                <a16:creationId xmlns:a16="http://schemas.microsoft.com/office/drawing/2014/main" id="{C0EC084C-1181-4416-B55B-179995FCEE91}"/>
              </a:ext>
            </a:extLst>
          </p:cNvPr>
          <p:cNvSpPr>
            <a:spLocks noGrp="1"/>
          </p:cNvSpPr>
          <p:nvPr>
            <p:ph idx="1" hasCustomPrompt="1"/>
          </p:nvPr>
        </p:nvSpPr>
        <p:spPr>
          <a:xfrm>
            <a:off x="1783974" y="2684770"/>
            <a:ext cx="9120217" cy="3304548"/>
          </a:xfrm>
        </p:spPr>
        <p:txBody>
          <a:bodyP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4275555137"/>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1_Title Only">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170462"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287810" y="2526525"/>
            <a:ext cx="1090597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891559856"/>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2_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181931" y="106561"/>
            <a:ext cx="11828136" cy="738664"/>
          </a:xfrm>
        </p:spPr>
        <p:txBody>
          <a:bodyPr lIns="0" tIns="0" rIns="0" bIns="0"/>
          <a:lstStyle>
            <a:lvl1pPr>
              <a:defRPr sz="4800" b="1" i="0">
                <a:solidFill>
                  <a:srgbClr val="281C21"/>
                </a:solidFill>
                <a:latin typeface="Calibri"/>
                <a:cs typeface="Calibri"/>
              </a:defRPr>
            </a:lvl1pPr>
          </a:lstStyle>
          <a:p>
            <a:endParaRPr/>
          </a:p>
        </p:txBody>
      </p:sp>
      <p:sp>
        <p:nvSpPr>
          <p:cNvPr id="3" name="Holder 3"/>
          <p:cNvSpPr>
            <a:spLocks noGrp="1"/>
          </p:cNvSpPr>
          <p:nvPr>
            <p:ph sz="half" idx="2"/>
          </p:nvPr>
        </p:nvSpPr>
        <p:spPr>
          <a:xfrm>
            <a:off x="191685" y="1642109"/>
            <a:ext cx="5005917" cy="287323"/>
          </a:xfrm>
          <a:prstGeom prst="rect">
            <a:avLst/>
          </a:prstGeom>
        </p:spPr>
        <p:txBody>
          <a:bodyPr wrap="square" lIns="0" tIns="0" rIns="0" bIns="0">
            <a:spAutoFit/>
          </a:bodyPr>
          <a:lstStyle>
            <a:lvl1pPr>
              <a:defRPr sz="1867" b="1" i="0">
                <a:solidFill>
                  <a:schemeClr val="tx1"/>
                </a:solidFill>
                <a:latin typeface="Calibri"/>
                <a:cs typeface="Calibri"/>
              </a:defRPr>
            </a:lvl1pPr>
          </a:lstStyle>
          <a:p>
            <a:endParaRPr/>
          </a:p>
        </p:txBody>
      </p:sp>
      <p:sp>
        <p:nvSpPr>
          <p:cNvPr id="4" name="Holder 4"/>
          <p:cNvSpPr>
            <a:spLocks noGrp="1"/>
          </p:cNvSpPr>
          <p:nvPr>
            <p:ph sz="half" idx="3"/>
          </p:nvPr>
        </p:nvSpPr>
        <p:spPr>
          <a:xfrm>
            <a:off x="6105991" y="1614678"/>
            <a:ext cx="4815839" cy="307777"/>
          </a:xfrm>
          <a:prstGeom prst="rect">
            <a:avLst/>
          </a:prstGeom>
        </p:spPr>
        <p:txBody>
          <a:bodyPr wrap="square" lIns="0" tIns="0" rIns="0" bIns="0">
            <a:spAutoFit/>
          </a:bodyPr>
          <a:lstStyle>
            <a:lvl1pPr>
              <a:defRPr sz="2000" b="1" i="0">
                <a:solidFill>
                  <a:schemeClr val="tx1"/>
                </a:solidFill>
                <a:latin typeface="Calibri"/>
                <a:cs typeface="Calibri"/>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7/15/2026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21217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7/15/2026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8173448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60" r:id="rId12"/>
    <p:sldLayoutId id="2147483707" r:id="rId13"/>
    <p:sldLayoutId id="2147483708" r:id="rId14"/>
    <p:sldLayoutId id="2147483709" r:id="rId15"/>
    <p:sldLayoutId id="2147483664" r:id="rId16"/>
    <p:sldLayoutId id="2147483665" r:id="rId17"/>
    <p:sldLayoutId id="2147483666" r:id="rId18"/>
    <p:sldLayoutId id="2147483667" r:id="rId19"/>
    <p:sldLayoutId id="2147483671" r:id="rId20"/>
    <p:sldLayoutId id="2147483672" r:id="rId21"/>
    <p:sldLayoutId id="2147483673" r:id="rId22"/>
    <p:sldLayoutId id="2147483674" r:id="rId23"/>
    <p:sldLayoutId id="2147483675" r:id="rId24"/>
    <p:sldLayoutId id="2147483710" r:id="rId25"/>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iqsels.com/en/public-domain-photo-zwsia"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4.gif"/><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8.jpeg"/><Relationship Id="rId7" Type="http://schemas.openxmlformats.org/officeDocument/2006/relationships/diagramLayout" Target="../diagrams/layout3.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Data" Target="../diagrams/data3.xml"/><Relationship Id="rId5" Type="http://schemas.openxmlformats.org/officeDocument/2006/relationships/image" Target="../media/image10.svg"/><Relationship Id="rId10" Type="http://schemas.microsoft.com/office/2007/relationships/diagramDrawing" Target="../diagrams/drawing3.xml"/><Relationship Id="rId4" Type="http://schemas.openxmlformats.org/officeDocument/2006/relationships/image" Target="../media/image9.svg"/><Relationship Id="rId9" Type="http://schemas.openxmlformats.org/officeDocument/2006/relationships/diagramColors" Target="../diagrams/colors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pexels.com/photo/crop-unrecognizable-students-reading-textbooks-together-in-park-5538632/"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ideo" Target="https://www.youtube.com/embed/FWTNMzK9vG4?feature=oembed" TargetMode="External"/><Relationship Id="rId4" Type="http://schemas.openxmlformats.org/officeDocument/2006/relationships/image" Target="../media/image42.jpeg"/></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diagramQuickStyle" Target="../diagrams/quickStyle15.xml"/><Relationship Id="rId3" Type="http://schemas.openxmlformats.org/officeDocument/2006/relationships/image" Target="../media/image46.png"/><Relationship Id="rId7" Type="http://schemas.openxmlformats.org/officeDocument/2006/relationships/diagramLayout" Target="../diagrams/layout15.xml"/><Relationship Id="rId2" Type="http://schemas.openxmlformats.org/officeDocument/2006/relationships/image" Target="../media/image45.png"/><Relationship Id="rId1" Type="http://schemas.openxmlformats.org/officeDocument/2006/relationships/slideLayout" Target="../slideLayouts/slideLayout2.xml"/><Relationship Id="rId6" Type="http://schemas.openxmlformats.org/officeDocument/2006/relationships/diagramData" Target="../diagrams/data15.xml"/><Relationship Id="rId5" Type="http://schemas.openxmlformats.org/officeDocument/2006/relationships/image" Target="../media/image48.png"/><Relationship Id="rId10" Type="http://schemas.microsoft.com/office/2007/relationships/diagramDrawing" Target="../diagrams/drawing15.xml"/><Relationship Id="rId4" Type="http://schemas.openxmlformats.org/officeDocument/2006/relationships/image" Target="../media/image47.png"/><Relationship Id="rId9" Type="http://schemas.openxmlformats.org/officeDocument/2006/relationships/diagramColors" Target="../diagrams/colors15.xml"/></Relationships>
</file>

<file path=ppt/slides/_rels/slide3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 Id="rId5" Type="http://schemas.openxmlformats.org/officeDocument/2006/relationships/image" Target="../media/image48.png"/><Relationship Id="rId4" Type="http://schemas.openxmlformats.org/officeDocument/2006/relationships/image" Target="../media/image47.png"/></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6.xml"/><Relationship Id="rId7" Type="http://schemas.openxmlformats.org/officeDocument/2006/relationships/image" Target="../media/image45.png"/><Relationship Id="rId2" Type="http://schemas.openxmlformats.org/officeDocument/2006/relationships/diagramData" Target="../diagrams/data16.xml"/><Relationship Id="rId1" Type="http://schemas.openxmlformats.org/officeDocument/2006/relationships/slideLayout" Target="../slideLayouts/slideLayout25.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6.png"/><Relationship Id="rId1" Type="http://schemas.openxmlformats.org/officeDocument/2006/relationships/slideLayout" Target="../slideLayouts/slideLayout2.xml"/><Relationship Id="rId5" Type="http://schemas.openxmlformats.org/officeDocument/2006/relationships/image" Target="../media/image51.png"/><Relationship Id="rId4" Type="http://schemas.openxmlformats.org/officeDocument/2006/relationships/image" Target="../media/image48.png"/></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52.jp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4.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47.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510838D-DAD4-57B1-3B69-F5A561637C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038" b="5692"/>
          <a:stretch>
            <a:fillRect/>
          </a:stretch>
        </p:blipFill>
        <p:spPr>
          <a:xfrm>
            <a:off x="3" y="-22"/>
            <a:ext cx="12191997" cy="6858022"/>
          </a:xfrm>
          <a:prstGeom prst="rect">
            <a:avLst/>
          </a:prstGeom>
        </p:spPr>
      </p:pic>
      <p:sp>
        <p:nvSpPr>
          <p:cNvPr id="2" name="Title 1">
            <a:extLst>
              <a:ext uri="{FF2B5EF4-FFF2-40B4-BE49-F238E27FC236}">
                <a16:creationId xmlns:a16="http://schemas.microsoft.com/office/drawing/2014/main" id="{2A1A64A0-F4E3-49DD-96B7-84FB564610E8}"/>
              </a:ext>
            </a:extLst>
          </p:cNvPr>
          <p:cNvSpPr>
            <a:spLocks noGrp="1"/>
          </p:cNvSpPr>
          <p:nvPr>
            <p:ph type="ctrTitle"/>
          </p:nvPr>
        </p:nvSpPr>
        <p:spPr>
          <a:xfrm>
            <a:off x="6096006" y="643467"/>
            <a:ext cx="5452529" cy="3569242"/>
          </a:xfrm>
        </p:spPr>
        <p:txBody>
          <a:bodyPr anchor="t">
            <a:normAutofit/>
          </a:bodyPr>
          <a:lstStyle/>
          <a:p>
            <a:pPr algn="r"/>
            <a:r>
              <a:rPr lang="en-US" sz="4800">
                <a:solidFill>
                  <a:schemeClr val="bg1"/>
                </a:solidFill>
              </a:rPr>
              <a:t>Academic Study Skills:</a:t>
            </a:r>
            <a:endParaRPr lang="en-GB" sz="4800">
              <a:solidFill>
                <a:schemeClr val="bg1"/>
              </a:solidFill>
            </a:endParaRPr>
          </a:p>
        </p:txBody>
      </p:sp>
      <p:sp>
        <p:nvSpPr>
          <p:cNvPr id="3" name="Subtitle 2">
            <a:extLst>
              <a:ext uri="{FF2B5EF4-FFF2-40B4-BE49-F238E27FC236}">
                <a16:creationId xmlns:a16="http://schemas.microsoft.com/office/drawing/2014/main" id="{447439E8-EEB2-36FE-9276-B04F701484B0}"/>
              </a:ext>
            </a:extLst>
          </p:cNvPr>
          <p:cNvSpPr>
            <a:spLocks noGrp="1"/>
          </p:cNvSpPr>
          <p:nvPr>
            <p:ph type="subTitle" idx="1"/>
          </p:nvPr>
        </p:nvSpPr>
        <p:spPr>
          <a:xfrm>
            <a:off x="6099055" y="4553792"/>
            <a:ext cx="5449479" cy="1663493"/>
          </a:xfrm>
        </p:spPr>
        <p:txBody>
          <a:bodyPr anchor="b">
            <a:normAutofit/>
          </a:bodyPr>
          <a:lstStyle/>
          <a:p>
            <a:pPr algn="r"/>
            <a:r>
              <a:rPr lang="en-US" sz="2400" dirty="0">
                <a:solidFill>
                  <a:schemeClr val="bg1"/>
                </a:solidFill>
              </a:rPr>
              <a:t>Building your Student Tool Kit</a:t>
            </a:r>
            <a:endParaRPr lang="en-GB" sz="2400" dirty="0">
              <a:solidFill>
                <a:schemeClr val="bg1"/>
              </a:solidFill>
            </a:endParaRPr>
          </a:p>
        </p:txBody>
      </p:sp>
    </p:spTree>
    <p:extLst>
      <p:ext uri="{BB962C8B-B14F-4D97-AF65-F5344CB8AC3E}">
        <p14:creationId xmlns:p14="http://schemas.microsoft.com/office/powerpoint/2010/main" val="2213532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64DE7C-2672-DC60-74A4-2FAFE439BF69}"/>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Contents Page </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37B0A60-C67B-1563-29AE-BE470461E40D}"/>
              </a:ext>
            </a:extLst>
          </p:cNvPr>
          <p:cNvGraphicFramePr>
            <a:graphicFrameLocks noGrp="1"/>
          </p:cNvGraphicFramePr>
          <p:nvPr>
            <p:ph idx="1"/>
            <p:extLst>
              <p:ext uri="{D42A27DB-BD31-4B8C-83A1-F6EECF244321}">
                <p14:modId xmlns:p14="http://schemas.microsoft.com/office/powerpoint/2010/main" val="1611768874"/>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419178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Rectangle 7">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4" name="Rectangle 13">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Content Placeholder 2" descr="Who Am I? Where Am I Going? What Am I Doing? - Dory from Nemo (5 second  memory) Meme Generator">
            <a:extLst>
              <a:ext uri="{FF2B5EF4-FFF2-40B4-BE49-F238E27FC236}">
                <a16:creationId xmlns:a16="http://schemas.microsoft.com/office/drawing/2014/main" id="{58ED044E-43C4-D2B9-31E8-0259C7F73BF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r="2" b="588"/>
          <a:stretch>
            <a:fillRect/>
          </a:stretch>
        </p:blipFill>
        <p:spPr bwMode="auto">
          <a:xfrm>
            <a:off x="1127556" y="1208531"/>
            <a:ext cx="6126020" cy="4735069"/>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052C125-E6A2-C81F-5562-571D924BACCA}"/>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600" dirty="0">
                <a:solidFill>
                  <a:srgbClr val="FFFFFF"/>
                </a:solidFill>
              </a:rPr>
              <a:t>Feeling like Dory be like… </a:t>
            </a:r>
          </a:p>
        </p:txBody>
      </p:sp>
    </p:spTree>
    <p:extLst>
      <p:ext uri="{BB962C8B-B14F-4D97-AF65-F5344CB8AC3E}">
        <p14:creationId xmlns:p14="http://schemas.microsoft.com/office/powerpoint/2010/main" val="3081306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6" name="Rectangle 15">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2" descr="Eminem My Name Is GIFs - Find &amp; Share on GIPHY">
            <a:extLst>
              <a:ext uri="{FF2B5EF4-FFF2-40B4-BE49-F238E27FC236}">
                <a16:creationId xmlns:a16="http://schemas.microsoft.com/office/drawing/2014/main" id="{33611BDE-D2AE-7E5D-FB34-9953FB015A1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12667" y="1208531"/>
            <a:ext cx="6355797" cy="4735069"/>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24">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DCC9583-9E02-3257-6F56-EF9CB1F30546}"/>
              </a:ext>
            </a:extLst>
          </p:cNvPr>
          <p:cNvSpPr>
            <a:spLocks noGrp="1"/>
          </p:cNvSpPr>
          <p:nvPr>
            <p:ph type="title"/>
          </p:nvPr>
        </p:nvSpPr>
        <p:spPr>
          <a:xfrm>
            <a:off x="8296275" y="1419225"/>
            <a:ext cx="3081576" cy="2085869"/>
          </a:xfrm>
          <a:prstGeom prst="ellipse">
            <a:avLst/>
          </a:prstGeom>
        </p:spPr>
        <p:txBody>
          <a:bodyPr vert="horz" lIns="91440" tIns="45720" rIns="91440" bIns="45720" rtlCol="0" anchor="b">
            <a:normAutofit/>
          </a:bodyPr>
          <a:lstStyle/>
          <a:p>
            <a:pPr>
              <a:lnSpc>
                <a:spcPct val="90000"/>
              </a:lnSpc>
            </a:pPr>
            <a:r>
              <a:rPr lang="en-US" sz="3300" dirty="0">
                <a:solidFill>
                  <a:srgbClr val="FFFFFF"/>
                </a:solidFill>
              </a:rPr>
              <a:t>It’s all about me… </a:t>
            </a:r>
          </a:p>
        </p:txBody>
      </p:sp>
    </p:spTree>
    <p:extLst>
      <p:ext uri="{BB962C8B-B14F-4D97-AF65-F5344CB8AC3E}">
        <p14:creationId xmlns:p14="http://schemas.microsoft.com/office/powerpoint/2010/main" val="3674428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DE1B3-0D2F-3EFC-6D73-1DABBF85D8DD}"/>
              </a:ext>
            </a:extLst>
          </p:cNvPr>
          <p:cNvSpPr>
            <a:spLocks noGrp="1"/>
          </p:cNvSpPr>
          <p:nvPr>
            <p:ph type="title"/>
          </p:nvPr>
        </p:nvSpPr>
        <p:spPr>
          <a:xfrm>
            <a:off x="601255" y="702155"/>
            <a:ext cx="3409783" cy="1300365"/>
          </a:xfrm>
        </p:spPr>
        <p:txBody>
          <a:bodyPr>
            <a:normAutofit/>
          </a:bodyPr>
          <a:lstStyle/>
          <a:p>
            <a:r>
              <a:rPr lang="en-GB">
                <a:solidFill>
                  <a:srgbClr val="FFFFFF"/>
                </a:solidFill>
              </a:rPr>
              <a:t>Wait a minute… </a:t>
            </a:r>
          </a:p>
        </p:txBody>
      </p:sp>
      <p:graphicFrame>
        <p:nvGraphicFramePr>
          <p:cNvPr id="4" name="Content Placeholder 2">
            <a:extLst>
              <a:ext uri="{FF2B5EF4-FFF2-40B4-BE49-F238E27FC236}">
                <a16:creationId xmlns:a16="http://schemas.microsoft.com/office/drawing/2014/main" id="{D6DCB275-10B4-6122-4E2E-BF1C8B5FC6FB}"/>
              </a:ext>
            </a:extLst>
          </p:cNvPr>
          <p:cNvGraphicFramePr>
            <a:graphicFrameLocks noGrp="1"/>
          </p:cNvGraphicFramePr>
          <p:nvPr>
            <p:ph idx="1"/>
            <p:extLst>
              <p:ext uri="{D42A27DB-BD31-4B8C-83A1-F6EECF244321}">
                <p14:modId xmlns:p14="http://schemas.microsoft.com/office/powerpoint/2010/main" val="879805964"/>
              </p:ext>
            </p:extLst>
          </p:nvPr>
        </p:nvGraphicFramePr>
        <p:xfrm>
          <a:off x="601255" y="2177142"/>
          <a:ext cx="3409782" cy="38236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Wait a minute. Who are you? on Make a GIF">
            <a:extLst>
              <a:ext uri="{FF2B5EF4-FFF2-40B4-BE49-F238E27FC236}">
                <a16:creationId xmlns:a16="http://schemas.microsoft.com/office/drawing/2014/main" id="{00807D55-08EF-8C74-D85C-2A28EB494B10}"/>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4592231" y="1498933"/>
            <a:ext cx="6831503" cy="3842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021109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10015B9-6046-41B8-83BD-71778D2F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53908232-52E2-4794-A6C1-54300FB98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2B9299F-BED7-44C5-9CC5-E542F919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E9DDF273-E040-4765-AD05-872458E1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6" name="Rectangle 15">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University of Wales Trinity Saint David (@UWTSD) / Posts / X">
            <a:extLst>
              <a:ext uri="{FF2B5EF4-FFF2-40B4-BE49-F238E27FC236}">
                <a16:creationId xmlns:a16="http://schemas.microsoft.com/office/drawing/2014/main" id="{10CD87D8-51A8-C598-E145-7BEFBB0D7C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873" r="7238"/>
          <a:stretch>
            <a:fillRect/>
          </a:stretch>
        </p:blipFill>
        <p:spPr bwMode="auto">
          <a:xfrm>
            <a:off x="1652603" y="541065"/>
            <a:ext cx="3054130" cy="3435892"/>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a:extLst>
              <a:ext uri="{FF2B5EF4-FFF2-40B4-BE49-F238E27FC236}">
                <a16:creationId xmlns:a16="http://schemas.microsoft.com/office/drawing/2014/main" id="{81E578A1-EC2A-7FF4-1316-AB5C51CA89C8}"/>
              </a:ext>
            </a:extLst>
          </p:cNvPr>
          <p:cNvPicPr>
            <a:picLocks noGrp="1" noChangeAspect="1"/>
          </p:cNvPicPr>
          <p:nvPr>
            <p:ph idx="1"/>
          </p:nvPr>
        </p:nvPicPr>
        <p:blipFill>
          <a:blip r:embed="rId3"/>
          <a:srcRect l="6096" r="7800" b="2"/>
          <a:stretch>
            <a:fillRect/>
          </a:stretch>
        </p:blipFill>
        <p:spPr>
          <a:xfrm>
            <a:off x="6940059" y="541064"/>
            <a:ext cx="4109026" cy="3435892"/>
          </a:xfrm>
          <a:prstGeom prst="rect">
            <a:avLst/>
          </a:prstGeom>
        </p:spPr>
      </p:pic>
      <p:sp>
        <p:nvSpPr>
          <p:cNvPr id="20" name="Rectangle 19">
            <a:extLst>
              <a:ext uri="{FF2B5EF4-FFF2-40B4-BE49-F238E27FC236}">
                <a16:creationId xmlns:a16="http://schemas.microsoft.com/office/drawing/2014/main" id="{D695E25C-06E7-4082-BE92-B571B616B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297735"/>
            <a:ext cx="1126540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E64BD7DF-F4BB-427F-B4F6-6DC83A59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0D78A4E-1290-8CF6-D5AA-1F1644CD53DF}"/>
              </a:ext>
            </a:extLst>
          </p:cNvPr>
          <p:cNvSpPr>
            <a:spLocks noGrp="1"/>
          </p:cNvSpPr>
          <p:nvPr>
            <p:ph type="title"/>
          </p:nvPr>
        </p:nvSpPr>
        <p:spPr>
          <a:xfrm>
            <a:off x="609599" y="4572000"/>
            <a:ext cx="10965141" cy="895244"/>
          </a:xfrm>
        </p:spPr>
        <p:txBody>
          <a:bodyPr vert="horz" lIns="91440" tIns="45720" rIns="91440" bIns="45720" rtlCol="0" anchor="b">
            <a:normAutofit/>
          </a:bodyPr>
          <a:lstStyle/>
          <a:p>
            <a:r>
              <a:rPr lang="en-US" sz="4000">
                <a:solidFill>
                  <a:srgbClr val="FFFFFF"/>
                </a:solidFill>
              </a:rPr>
              <a:t>The Learning Community</a:t>
            </a:r>
          </a:p>
        </p:txBody>
      </p:sp>
    </p:spTree>
    <p:extLst>
      <p:ext uri="{BB962C8B-B14F-4D97-AF65-F5344CB8AC3E}">
        <p14:creationId xmlns:p14="http://schemas.microsoft.com/office/powerpoint/2010/main" val="2826231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0A9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a:extLst>
              <a:ext uri="{FF2B5EF4-FFF2-40B4-BE49-F238E27FC236}">
                <a16:creationId xmlns:a16="http://schemas.microsoft.com/office/drawing/2014/main" id="{D8CD5D3D-BD4B-C119-320E-F055302A21A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b="18182"/>
          <a:stretch>
            <a:fillRect/>
          </a:stretch>
        </p:blipFill>
        <p:spPr bwMode="auto">
          <a:xfrm>
            <a:off x="1143929" y="643467"/>
            <a:ext cx="9904141" cy="5571066"/>
          </a:xfrm>
          <a:prstGeom prst="rect">
            <a:avLst/>
          </a:prstGeom>
          <a:solidFill>
            <a:srgbClr val="FFFFFF"/>
          </a:solidFill>
        </p:spPr>
      </p:pic>
    </p:spTree>
    <p:extLst>
      <p:ext uri="{BB962C8B-B14F-4D97-AF65-F5344CB8AC3E}">
        <p14:creationId xmlns:p14="http://schemas.microsoft.com/office/powerpoint/2010/main" val="2567553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bwMode="blackGray">
      <p:bgPr>
        <a:solidFill>
          <a:schemeClr val="bg1"/>
        </a:solidFill>
        <a:effectLst/>
      </p:bgPr>
    </p:bg>
    <p:spTree>
      <p:nvGrpSpPr>
        <p:cNvPr id="1" name=""/>
        <p:cNvGrpSpPr/>
        <p:nvPr/>
      </p:nvGrpSpPr>
      <p:grpSpPr>
        <a:xfrm>
          <a:off x="0" y="0"/>
          <a:ext cx="0" cy="0"/>
          <a:chOff x="0" y="0"/>
          <a:chExt cx="0" cy="0"/>
        </a:xfrm>
      </p:grpSpPr>
      <p:pic>
        <p:nvPicPr>
          <p:cNvPr id="22" name="Picture 21" descr="Graduation">
            <a:extLst>
              <a:ext uri="{FF2B5EF4-FFF2-40B4-BE49-F238E27FC236}">
                <a16:creationId xmlns:a16="http://schemas.microsoft.com/office/drawing/2014/main" id="{858504C3-A3CB-44FD-8920-1C9ECE4D214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EACD7D33-424E-4924-8CCA-0ECB2EE6B293}"/>
              </a:ext>
              <a:ext uri="{C183D7F6-B498-43B3-948B-1728B52AA6E4}">
                <adec:decorative xmlns:adec="http://schemas.microsoft.com/office/drawing/2017/decorative" val="1"/>
              </a:ext>
            </a:extLst>
          </p:cNvPr>
          <p:cNvSpPr/>
          <p:nvPr/>
        </p:nvSpPr>
        <p:spPr>
          <a:xfrm>
            <a:off x="1792" y="911352"/>
            <a:ext cx="3068515" cy="1659371"/>
          </a:xfrm>
          <a:prstGeom prst="rect">
            <a:avLst/>
          </a:prstGeom>
          <a:solidFill>
            <a:srgbClr val="595959">
              <a:alpha val="6000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pic>
        <p:nvPicPr>
          <p:cNvPr id="5" name="Graphic 4" descr="Diploma">
            <a:extLst>
              <a:ext uri="{FF2B5EF4-FFF2-40B4-BE49-F238E27FC236}">
                <a16:creationId xmlns:a16="http://schemas.microsoft.com/office/drawing/2014/main" id="{55A32494-ACB2-4866-8A3C-A8A216FFDBC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bwMode="black">
          <a:xfrm>
            <a:off x="515813" y="1254525"/>
            <a:ext cx="828000" cy="828000"/>
          </a:xfrm>
          <a:prstGeom prst="rect">
            <a:avLst/>
          </a:prstGeom>
        </p:spPr>
      </p:pic>
      <p:pic>
        <p:nvPicPr>
          <p:cNvPr id="4" name="Graphic 3" descr="Suitcase">
            <a:extLst>
              <a:ext uri="{FF2B5EF4-FFF2-40B4-BE49-F238E27FC236}">
                <a16:creationId xmlns:a16="http://schemas.microsoft.com/office/drawing/2014/main" id="{BAA3CD59-C1DD-43C2-A11F-60A087AE116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bwMode="black">
          <a:xfrm>
            <a:off x="1690391" y="1208821"/>
            <a:ext cx="828000" cy="828000"/>
          </a:xfrm>
          <a:prstGeom prst="rect">
            <a:avLst/>
          </a:prstGeom>
        </p:spPr>
      </p:pic>
      <p:sp>
        <p:nvSpPr>
          <p:cNvPr id="12" name="Rectangle 11">
            <a:extLst>
              <a:ext uri="{FF2B5EF4-FFF2-40B4-BE49-F238E27FC236}">
                <a16:creationId xmlns:a16="http://schemas.microsoft.com/office/drawing/2014/main" id="{A59A40CD-5408-433E-BDDB-04473D25E20F}"/>
              </a:ext>
              <a:ext uri="{C183D7F6-B498-43B3-948B-1728B52AA6E4}">
                <adec:decorative xmlns:adec="http://schemas.microsoft.com/office/drawing/2017/decorative" val="1"/>
              </a:ext>
            </a:extLst>
          </p:cNvPr>
          <p:cNvSpPr/>
          <p:nvPr/>
        </p:nvSpPr>
        <p:spPr>
          <a:xfrm>
            <a:off x="1791" y="2678925"/>
            <a:ext cx="3068514" cy="3563377"/>
          </a:xfrm>
          <a:prstGeom prst="rect">
            <a:avLst/>
          </a:prstGeom>
          <a:solidFill>
            <a:schemeClr val="bg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DBAC3A72-406E-467C-AD75-3552E95BC0C2}"/>
              </a:ext>
            </a:extLst>
          </p:cNvPr>
          <p:cNvSpPr>
            <a:spLocks noGrp="1"/>
          </p:cNvSpPr>
          <p:nvPr>
            <p:ph type="title"/>
          </p:nvPr>
        </p:nvSpPr>
        <p:spPr>
          <a:xfrm>
            <a:off x="-127351" y="2637691"/>
            <a:ext cx="3068515" cy="3347055"/>
          </a:xfrm>
        </p:spPr>
        <p:txBody>
          <a:bodyPr/>
          <a:lstStyle/>
          <a:p>
            <a:pPr algn="ctr"/>
            <a:r>
              <a:rPr lang="en-US" dirty="0"/>
              <a:t>Professional Standards </a:t>
            </a:r>
          </a:p>
        </p:txBody>
      </p:sp>
      <p:sp>
        <p:nvSpPr>
          <p:cNvPr id="15" name="Rectangle 14">
            <a:extLst>
              <a:ext uri="{FF2B5EF4-FFF2-40B4-BE49-F238E27FC236}">
                <a16:creationId xmlns:a16="http://schemas.microsoft.com/office/drawing/2014/main" id="{E9C450B1-121D-41BA-98B6-8637A61BF010}"/>
              </a:ext>
              <a:ext uri="{C183D7F6-B498-43B3-948B-1728B52AA6E4}">
                <adec:decorative xmlns:adec="http://schemas.microsoft.com/office/drawing/2017/decorative" val="1"/>
              </a:ext>
            </a:extLst>
          </p:cNvPr>
          <p:cNvSpPr/>
          <p:nvPr/>
        </p:nvSpPr>
        <p:spPr>
          <a:xfrm>
            <a:off x="11817658" y="2678924"/>
            <a:ext cx="376134" cy="3567951"/>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graphicFrame>
        <p:nvGraphicFramePr>
          <p:cNvPr id="6" name="Content Placeholder 2">
            <a:extLst>
              <a:ext uri="{FF2B5EF4-FFF2-40B4-BE49-F238E27FC236}">
                <a16:creationId xmlns:a16="http://schemas.microsoft.com/office/drawing/2014/main" id="{F83C700F-257E-25E2-F053-BCEDB3D58086}"/>
              </a:ext>
            </a:extLst>
          </p:cNvPr>
          <p:cNvGraphicFramePr>
            <a:graphicFrameLocks/>
          </p:cNvGraphicFramePr>
          <p:nvPr/>
        </p:nvGraphicFramePr>
        <p:xfrm>
          <a:off x="3287742" y="-13166"/>
          <a:ext cx="8904258" cy="685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962895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089318-7463-4911-97A4-30D30D408A6C}"/>
              </a:ext>
              <a:ext uri="{C183D7F6-B498-43B3-948B-1728B52AA6E4}">
                <adec:decorative xmlns:adec="http://schemas.microsoft.com/office/drawing/2017/decorative" val="1"/>
              </a:ext>
            </a:extLst>
          </p:cNvPr>
          <p:cNvSpPr/>
          <p:nvPr/>
        </p:nvSpPr>
        <p:spPr>
          <a:xfrm>
            <a:off x="-2236" y="2522305"/>
            <a:ext cx="376134" cy="3567951"/>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6" name="Rectangle 5">
            <a:extLst>
              <a:ext uri="{FF2B5EF4-FFF2-40B4-BE49-F238E27FC236}">
                <a16:creationId xmlns:a16="http://schemas.microsoft.com/office/drawing/2014/main" id="{0C4755A4-C6F3-4F77-8594-E673AE6621C7}"/>
              </a:ext>
              <a:ext uri="{C183D7F6-B498-43B3-948B-1728B52AA6E4}">
                <adec:decorative xmlns:adec="http://schemas.microsoft.com/office/drawing/2017/decorative" val="1"/>
              </a:ext>
            </a:extLst>
          </p:cNvPr>
          <p:cNvSpPr/>
          <p:nvPr/>
        </p:nvSpPr>
        <p:spPr>
          <a:xfrm>
            <a:off x="527125" y="2524913"/>
            <a:ext cx="848164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7" name="Rectangle 6">
            <a:extLst>
              <a:ext uri="{FF2B5EF4-FFF2-40B4-BE49-F238E27FC236}">
                <a16:creationId xmlns:a16="http://schemas.microsoft.com/office/drawing/2014/main" id="{4CA9F0E1-FD08-4049-8F4B-43926E8ED6D0}"/>
              </a:ext>
              <a:ext uri="{C183D7F6-B498-43B3-948B-1728B52AA6E4}">
                <adec:decorative xmlns:adec="http://schemas.microsoft.com/office/drawing/2017/decorative" val="1"/>
              </a:ext>
            </a:extLst>
          </p:cNvPr>
          <p:cNvSpPr/>
          <p:nvPr/>
        </p:nvSpPr>
        <p:spPr>
          <a:xfrm>
            <a:off x="9118064" y="2524912"/>
            <a:ext cx="3068514" cy="3563377"/>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pic>
        <p:nvPicPr>
          <p:cNvPr id="4" name="Picture 3">
            <a:extLst>
              <a:ext uri="{FF2B5EF4-FFF2-40B4-BE49-F238E27FC236}">
                <a16:creationId xmlns:a16="http://schemas.microsoft.com/office/drawing/2014/main" id="{74159AFD-C2C6-8C75-7389-308C957A286B}"/>
              </a:ext>
            </a:extLst>
          </p:cNvPr>
          <p:cNvPicPr>
            <a:picLocks noChangeAspect="1"/>
          </p:cNvPicPr>
          <p:nvPr/>
        </p:nvPicPr>
        <p:blipFill>
          <a:blip r:embed="rId3"/>
          <a:srcRect r="118" b="-1"/>
          <a:stretch>
            <a:fillRect/>
          </a:stretch>
        </p:blipFill>
        <p:spPr>
          <a:xfrm>
            <a:off x="-36673" y="0"/>
            <a:ext cx="9079880" cy="6858000"/>
          </a:xfrm>
          <a:prstGeom prst="rect">
            <a:avLst/>
          </a:prstGeom>
          <a:effectLst>
            <a:outerShdw blurRad="127000" dist="50800" dir="10800000" sx="99000" sy="99000" algn="r" rotWithShape="0">
              <a:prstClr val="black">
                <a:alpha val="40000"/>
              </a:prstClr>
            </a:outerShdw>
          </a:effectLst>
        </p:spPr>
      </p:pic>
      <p:sp>
        <p:nvSpPr>
          <p:cNvPr id="2" name="Title 1">
            <a:extLst>
              <a:ext uri="{FF2B5EF4-FFF2-40B4-BE49-F238E27FC236}">
                <a16:creationId xmlns:a16="http://schemas.microsoft.com/office/drawing/2014/main" id="{E834FBDA-66C1-443E-A935-5C3C6B1F025C}"/>
              </a:ext>
            </a:extLst>
          </p:cNvPr>
          <p:cNvSpPr>
            <a:spLocks noGrp="1"/>
          </p:cNvSpPr>
          <p:nvPr>
            <p:ph type="title"/>
          </p:nvPr>
        </p:nvSpPr>
        <p:spPr>
          <a:xfrm>
            <a:off x="9043207" y="769711"/>
            <a:ext cx="3218228" cy="1562672"/>
          </a:xfrm>
        </p:spPr>
        <p:txBody>
          <a:bodyPr/>
          <a:lstStyle/>
          <a:p>
            <a:pPr algn="ctr"/>
            <a:r>
              <a:rPr lang="en-US" b="1" dirty="0">
                <a:solidFill>
                  <a:schemeClr val="tx2"/>
                </a:solidFill>
              </a:rPr>
              <a:t>Education and Consumerism </a:t>
            </a:r>
          </a:p>
        </p:txBody>
      </p:sp>
      <p:sp>
        <p:nvSpPr>
          <p:cNvPr id="3" name="Text Placeholder 2">
            <a:extLst>
              <a:ext uri="{FF2B5EF4-FFF2-40B4-BE49-F238E27FC236}">
                <a16:creationId xmlns:a16="http://schemas.microsoft.com/office/drawing/2014/main" id="{DDC9C604-71A9-4A75-AB45-E44E02F0D985}"/>
              </a:ext>
            </a:extLst>
          </p:cNvPr>
          <p:cNvSpPr>
            <a:spLocks noGrp="1"/>
          </p:cNvSpPr>
          <p:nvPr>
            <p:ph type="body" sz="quarter" idx="13"/>
          </p:nvPr>
        </p:nvSpPr>
        <p:spPr>
          <a:xfrm>
            <a:off x="9043207" y="2633055"/>
            <a:ext cx="3051651" cy="3346450"/>
          </a:xfrm>
        </p:spPr>
        <p:txBody>
          <a:bodyPr>
            <a:normAutofit fontScale="85000" lnSpcReduction="10000"/>
          </a:bodyPr>
          <a:lstStyle/>
          <a:p>
            <a:pPr marL="0" indent="0" algn="ctr">
              <a:lnSpc>
                <a:spcPct val="150000"/>
              </a:lnSpc>
              <a:buNone/>
            </a:pPr>
            <a:r>
              <a:rPr lang="en-GB" sz="3200" dirty="0">
                <a:solidFill>
                  <a:srgbClr val="000000"/>
                </a:solidFill>
              </a:rPr>
              <a:t>You are paying for a service but…</a:t>
            </a:r>
          </a:p>
          <a:p>
            <a:pPr marL="0" indent="0" algn="ctr">
              <a:lnSpc>
                <a:spcPct val="150000"/>
              </a:lnSpc>
              <a:buNone/>
            </a:pPr>
            <a:r>
              <a:rPr lang="en-GB" sz="3200" dirty="0">
                <a:solidFill>
                  <a:srgbClr val="000000"/>
                </a:solidFill>
              </a:rPr>
              <a:t>“</a:t>
            </a:r>
            <a:r>
              <a:rPr lang="en-GB" sz="3200" b="1" dirty="0">
                <a:solidFill>
                  <a:srgbClr val="000000"/>
                </a:solidFill>
              </a:rPr>
              <a:t>Higher Education is like flatpack furniture</a:t>
            </a:r>
            <a:r>
              <a:rPr lang="en-GB" sz="3200" b="1" dirty="0"/>
              <a:t>”</a:t>
            </a:r>
            <a:endParaRPr lang="en-GB" sz="3200" dirty="0"/>
          </a:p>
          <a:p>
            <a:endParaRPr lang="en-US" dirty="0"/>
          </a:p>
        </p:txBody>
      </p:sp>
    </p:spTree>
    <p:extLst>
      <p:ext uri="{BB962C8B-B14F-4D97-AF65-F5344CB8AC3E}">
        <p14:creationId xmlns:p14="http://schemas.microsoft.com/office/powerpoint/2010/main" val="3853883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3367B07-9B5F-AC90-6459-209B0E870CE5}"/>
              </a:ext>
            </a:extLst>
          </p:cNvPr>
          <p:cNvSpPr>
            <a:spLocks noGrp="1"/>
          </p:cNvSpPr>
          <p:nvPr>
            <p:ph type="title"/>
          </p:nvPr>
        </p:nvSpPr>
        <p:spPr>
          <a:xfrm>
            <a:off x="807559" y="938022"/>
            <a:ext cx="6647905" cy="1188720"/>
          </a:xfrm>
        </p:spPr>
        <p:txBody>
          <a:bodyPr>
            <a:normAutofit/>
          </a:bodyPr>
          <a:lstStyle/>
          <a:p>
            <a:r>
              <a:rPr lang="en-GB">
                <a:solidFill>
                  <a:srgbClr val="FFFFFF"/>
                </a:solidFill>
              </a:rPr>
              <a:t>Module Aim and Learning Outcomes </a:t>
            </a:r>
          </a:p>
        </p:txBody>
      </p:sp>
      <p:sp>
        <p:nvSpPr>
          <p:cNvPr id="22" name="Rectangle 21">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BF58E6C-3358-62FF-435D-C3BBAC0E7C20}"/>
              </a:ext>
            </a:extLst>
          </p:cNvPr>
          <p:cNvSpPr>
            <a:spLocks noGrp="1"/>
          </p:cNvSpPr>
          <p:nvPr>
            <p:ph idx="1"/>
          </p:nvPr>
        </p:nvSpPr>
        <p:spPr>
          <a:xfrm>
            <a:off x="807559" y="2340864"/>
            <a:ext cx="6690843" cy="3793237"/>
          </a:xfrm>
        </p:spPr>
        <p:txBody>
          <a:bodyPr>
            <a:normAutofit/>
          </a:bodyPr>
          <a:lstStyle/>
          <a:p>
            <a:pPr marL="0" indent="0">
              <a:lnSpc>
                <a:spcPct val="100000"/>
              </a:lnSpc>
              <a:buNone/>
            </a:pPr>
            <a:r>
              <a:rPr lang="en-GB" sz="1400" b="1">
                <a:solidFill>
                  <a:srgbClr val="FFFFFF"/>
                </a:solidFill>
              </a:rPr>
              <a:t>Aim: </a:t>
            </a:r>
          </a:p>
          <a:p>
            <a:pPr>
              <a:lnSpc>
                <a:spcPct val="100000"/>
              </a:lnSpc>
            </a:pPr>
            <a:r>
              <a:rPr lang="en-GB" sz="1400">
                <a:solidFill>
                  <a:srgbClr val="FFFFFF"/>
                </a:solidFill>
              </a:rPr>
              <a:t>“To develop the foundational academic skills and learning practices that enable students to become confident, independent, and resilient learners within Higher Education” </a:t>
            </a:r>
          </a:p>
          <a:p>
            <a:pPr marL="0" indent="0">
              <a:lnSpc>
                <a:spcPct val="100000"/>
              </a:lnSpc>
              <a:buNone/>
            </a:pPr>
            <a:r>
              <a:rPr lang="en-GB" sz="1400" b="1">
                <a:solidFill>
                  <a:srgbClr val="FFFFFF"/>
                </a:solidFill>
              </a:rPr>
              <a:t>Learning outcomes </a:t>
            </a:r>
          </a:p>
          <a:p>
            <a:pPr>
              <a:lnSpc>
                <a:spcPct val="100000"/>
              </a:lnSpc>
            </a:pPr>
            <a:r>
              <a:rPr lang="en-GB" sz="1400">
                <a:solidFill>
                  <a:srgbClr val="FFFFFF"/>
                </a:solidFill>
              </a:rPr>
              <a:t>Demonstrate the application of fundamental academic skills needed for current and future studies within higher education;</a:t>
            </a:r>
          </a:p>
          <a:p>
            <a:pPr marL="285750" indent="-285750">
              <a:lnSpc>
                <a:spcPct val="100000"/>
              </a:lnSpc>
            </a:pPr>
            <a:r>
              <a:rPr lang="en-GB" sz="1400">
                <a:solidFill>
                  <a:srgbClr val="FFFFFF"/>
                </a:solidFill>
              </a:rPr>
              <a:t>Analyse and evaluate academic information and ideas to construct reasoned arguments, demonstrating an understanding of academic integrity, plagiarism, and appropriate academic conventions;</a:t>
            </a:r>
          </a:p>
          <a:p>
            <a:pPr marL="285750" indent="-285750">
              <a:lnSpc>
                <a:spcPct val="100000"/>
              </a:lnSpc>
            </a:pPr>
            <a:r>
              <a:rPr lang="en-GB" sz="1400">
                <a:solidFill>
                  <a:srgbClr val="FFFFFF"/>
                </a:solidFill>
              </a:rPr>
              <a:t>Reflect critically on their learning experiences, wellbeing, and personal development in order to identify strengths, areas for improvement, and strategies for continued academic success and progression.</a:t>
            </a:r>
          </a:p>
          <a:p>
            <a:pPr>
              <a:lnSpc>
                <a:spcPct val="100000"/>
              </a:lnSpc>
            </a:pPr>
            <a:endParaRPr lang="en-GB" sz="1400">
              <a:solidFill>
                <a:srgbClr val="FFFFFF"/>
              </a:solidFill>
            </a:endParaRPr>
          </a:p>
        </p:txBody>
      </p:sp>
      <p:pic>
        <p:nvPicPr>
          <p:cNvPr id="5" name="Picture 4" descr="Back photo of a graduate with a cap on">
            <a:extLst>
              <a:ext uri="{FF2B5EF4-FFF2-40B4-BE49-F238E27FC236}">
                <a16:creationId xmlns:a16="http://schemas.microsoft.com/office/drawing/2014/main" id="{76A1A765-9EB1-CE13-CCCF-55B22DAB938F}"/>
              </a:ext>
            </a:extLst>
          </p:cNvPr>
          <p:cNvPicPr>
            <a:picLocks noChangeAspect="1"/>
          </p:cNvPicPr>
          <p:nvPr/>
        </p:nvPicPr>
        <p:blipFill>
          <a:blip r:embed="rId3"/>
          <a:srcRect l="11693" r="28906" b="-2"/>
          <a:stretch>
            <a:fillRect/>
          </a:stretch>
        </p:blipFill>
        <p:spPr>
          <a:xfrm>
            <a:off x="8476761" y="1860438"/>
            <a:ext cx="3053422" cy="3431254"/>
          </a:xfrm>
          <a:prstGeom prst="rect">
            <a:avLst/>
          </a:prstGeom>
        </p:spPr>
      </p:pic>
    </p:spTree>
    <p:extLst>
      <p:ext uri="{BB962C8B-B14F-4D97-AF65-F5344CB8AC3E}">
        <p14:creationId xmlns:p14="http://schemas.microsoft.com/office/powerpoint/2010/main" val="101197909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64D52-EC09-0FF3-070A-8ABA22A7FC4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Assignment Overview </a:t>
            </a:r>
          </a:p>
        </p:txBody>
      </p:sp>
      <p:pic>
        <p:nvPicPr>
          <p:cNvPr id="4" name="Picture Placeholder 5">
            <a:extLst>
              <a:ext uri="{FF2B5EF4-FFF2-40B4-BE49-F238E27FC236}">
                <a16:creationId xmlns:a16="http://schemas.microsoft.com/office/drawing/2014/main" id="{5D329107-88A8-C633-7EB5-338EDB3E6948}"/>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rcRect t="7770" b="7770"/>
          <a:stretch>
            <a:fillRect/>
          </a:stretch>
        </p:blipFill>
        <p:spPr>
          <a:xfrm>
            <a:off x="3651951" y="530087"/>
            <a:ext cx="8280531" cy="5963478"/>
          </a:xfrm>
          <a:prstGeom prst="rect">
            <a:avLst/>
          </a:prstGeom>
        </p:spPr>
      </p:pic>
    </p:spTree>
    <p:extLst>
      <p:ext uri="{BB962C8B-B14F-4D97-AF65-F5344CB8AC3E}">
        <p14:creationId xmlns:p14="http://schemas.microsoft.com/office/powerpoint/2010/main" val="2186383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9" name="Rectangle 102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0" name="Rectangle 1029">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2" name="Rectangle 1031">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4" name="Rectangle 1033">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036" name="Rectangle 1035">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0" name="Rectangle 1039">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5" name="Rectangle 1044">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6" name="Picture 2" descr="Person thinking Images - Free Download on Freepik">
            <a:extLst>
              <a:ext uri="{FF2B5EF4-FFF2-40B4-BE49-F238E27FC236}">
                <a16:creationId xmlns:a16="http://schemas.microsoft.com/office/drawing/2014/main" id="{2600983D-BD48-8739-FF2D-BC2936FAC57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r="14459" b="-1"/>
          <a:stretch>
            <a:fillRect/>
          </a:stretch>
        </p:blipFill>
        <p:spPr bwMode="auto">
          <a:xfrm>
            <a:off x="1145164" y="1208531"/>
            <a:ext cx="6090804" cy="4735069"/>
          </a:xfrm>
          <a:prstGeom prst="rect">
            <a:avLst/>
          </a:prstGeom>
          <a:noFill/>
          <a:extLst>
            <a:ext uri="{909E8E84-426E-40DD-AFC4-6F175D3DCCD1}">
              <a14:hiddenFill xmlns:a14="http://schemas.microsoft.com/office/drawing/2010/main">
                <a:solidFill>
                  <a:srgbClr val="FFFFFF"/>
                </a:solidFill>
              </a14:hiddenFill>
            </a:ext>
          </a:extLst>
        </p:spPr>
      </p:pic>
      <p:sp>
        <p:nvSpPr>
          <p:cNvPr id="1047" name="Rectangle 1046">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50E652C-53BA-06AA-D51A-38AA73C11899}"/>
              </a:ext>
            </a:extLst>
          </p:cNvPr>
          <p:cNvSpPr>
            <a:spLocks noGrp="1"/>
          </p:cNvSpPr>
          <p:nvPr>
            <p:ph type="title"/>
          </p:nvPr>
        </p:nvSpPr>
        <p:spPr>
          <a:xfrm>
            <a:off x="8296275" y="1419225"/>
            <a:ext cx="3081576" cy="2085869"/>
          </a:xfrm>
        </p:spPr>
        <p:txBody>
          <a:bodyPr vert="horz" lIns="91440" tIns="45720" rIns="91440" bIns="45720" rtlCol="0" anchor="b">
            <a:normAutofit/>
          </a:bodyPr>
          <a:lstStyle/>
          <a:p>
            <a:pPr>
              <a:lnSpc>
                <a:spcPct val="90000"/>
              </a:lnSpc>
            </a:pPr>
            <a:r>
              <a:rPr lang="en-US" sz="3100" dirty="0">
                <a:solidFill>
                  <a:srgbClr val="FFFFFF"/>
                </a:solidFill>
                <a:effectLst/>
              </a:rPr>
              <a:t>“What do you think matters most when you study?”</a:t>
            </a:r>
            <a:endParaRPr lang="en-US" sz="3100" dirty="0">
              <a:solidFill>
                <a:srgbClr val="FFFFFF"/>
              </a:solidFill>
            </a:endParaRPr>
          </a:p>
        </p:txBody>
      </p:sp>
    </p:spTree>
    <p:extLst>
      <p:ext uri="{BB962C8B-B14F-4D97-AF65-F5344CB8AC3E}">
        <p14:creationId xmlns:p14="http://schemas.microsoft.com/office/powerpoint/2010/main" val="1183370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57E53-272F-8EE4-B359-272D9BCF39BE}"/>
              </a:ext>
            </a:extLst>
          </p:cNvPr>
          <p:cNvSpPr>
            <a:spLocks noGrp="1"/>
          </p:cNvSpPr>
          <p:nvPr>
            <p:ph type="title"/>
          </p:nvPr>
        </p:nvSpPr>
        <p:spPr/>
        <p:txBody>
          <a:bodyPr>
            <a:normAutofit/>
          </a:bodyPr>
          <a:lstStyle/>
          <a:p>
            <a:r>
              <a:rPr lang="en-GB">
                <a:solidFill>
                  <a:schemeClr val="tx1">
                    <a:lumMod val="85000"/>
                    <a:lumOff val="15000"/>
                  </a:schemeClr>
                </a:solidFill>
              </a:rPr>
              <a:t>Definitions and Characterisations </a:t>
            </a:r>
          </a:p>
        </p:txBody>
      </p:sp>
      <p:graphicFrame>
        <p:nvGraphicFramePr>
          <p:cNvPr id="24" name="Content Placeholder 2">
            <a:extLst>
              <a:ext uri="{FF2B5EF4-FFF2-40B4-BE49-F238E27FC236}">
                <a16:creationId xmlns:a16="http://schemas.microsoft.com/office/drawing/2014/main" id="{734D4704-4442-823F-67C3-07399D72FBD3}"/>
              </a:ext>
            </a:extLst>
          </p:cNvPr>
          <p:cNvGraphicFramePr>
            <a:graphicFrameLocks noGrp="1"/>
          </p:cNvGraphicFramePr>
          <p:nvPr>
            <p:ph idx="1"/>
            <p:extLst>
              <p:ext uri="{D42A27DB-BD31-4B8C-83A1-F6EECF244321}">
                <p14:modId xmlns:p14="http://schemas.microsoft.com/office/powerpoint/2010/main" val="1189507818"/>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523697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42" name="Picture 2" descr="10 Health Benefits of Getting Enough Sleep - Life Extension">
            <a:extLst>
              <a:ext uri="{FF2B5EF4-FFF2-40B4-BE49-F238E27FC236}">
                <a16:creationId xmlns:a16="http://schemas.microsoft.com/office/drawing/2014/main" id="{A4E58F01-6DD2-FFF3-B164-10ABA1EEED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583" r="3" b="6453"/>
          <a:stretch>
            <a:fillRect/>
          </a:stretch>
        </p:blipFill>
        <p:spPr bwMode="auto">
          <a:xfrm>
            <a:off x="-2" y="10"/>
            <a:ext cx="4578272" cy="2285990"/>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What is social health and why does it matter for our well-being? -  Christensen Institute">
            <a:extLst>
              <a:ext uri="{FF2B5EF4-FFF2-40B4-BE49-F238E27FC236}">
                <a16:creationId xmlns:a16="http://schemas.microsoft.com/office/drawing/2014/main" id="{030E6E4A-D82F-D56C-E832-E3826173DC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4" b="351"/>
          <a:stretch>
            <a:fillRect/>
          </a:stretch>
        </p:blipFill>
        <p:spPr bwMode="auto">
          <a:xfrm>
            <a:off x="-140" y="2286001"/>
            <a:ext cx="4587036" cy="228554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Healthy and Balanced Diet - Meaning, Importance and Diet Chart – Eggoz">
            <a:extLst>
              <a:ext uri="{FF2B5EF4-FFF2-40B4-BE49-F238E27FC236}">
                <a16:creationId xmlns:a16="http://schemas.microsoft.com/office/drawing/2014/main" id="{F89EF39C-83F1-C794-EECA-E20E760AB3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4027" r="-4" b="19143"/>
          <a:stretch>
            <a:fillRect/>
          </a:stretch>
        </p:blipFill>
        <p:spPr bwMode="auto">
          <a:xfrm>
            <a:off x="2" y="4572000"/>
            <a:ext cx="4560199" cy="2286000"/>
          </a:xfrm>
          <a:prstGeom prst="rect">
            <a:avLst/>
          </a:prstGeom>
          <a:noFill/>
          <a:extLst>
            <a:ext uri="{909E8E84-426E-40DD-AFC4-6F175D3DCCD1}">
              <a14:hiddenFill xmlns:a14="http://schemas.microsoft.com/office/drawing/2010/main">
                <a:solidFill>
                  <a:srgbClr val="FFFFFF"/>
                </a:solidFill>
              </a14:hiddenFill>
            </a:ext>
          </a:extLst>
        </p:spPr>
      </p:pic>
      <p:sp>
        <p:nvSpPr>
          <p:cNvPr id="10254" name="Rectangle 10253">
            <a:extLst>
              <a:ext uri="{FF2B5EF4-FFF2-40B4-BE49-F238E27FC236}">
                <a16:creationId xmlns:a16="http://schemas.microsoft.com/office/drawing/2014/main" id="{7B34D440-E359-4CB9-B8E8-81977A860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0517" y="-460"/>
            <a:ext cx="91440"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256" name="Rectangle 10255">
            <a:extLst>
              <a:ext uri="{FF2B5EF4-FFF2-40B4-BE49-F238E27FC236}">
                <a16:creationId xmlns:a16="http://schemas.microsoft.com/office/drawing/2014/main" id="{1B8F5A0E-5428-4604-A0F3-2224BE870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2240510"/>
            <a:ext cx="4581144"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58" name="Rectangle 10257">
            <a:extLst>
              <a:ext uri="{FF2B5EF4-FFF2-40B4-BE49-F238E27FC236}">
                <a16:creationId xmlns:a16="http://schemas.microsoft.com/office/drawing/2014/main" id="{1C3A0919-B9D6-44E1-A436-5307E792DB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4503305"/>
            <a:ext cx="4581144"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59" name="Rectangle 10258">
            <a:extLst>
              <a:ext uri="{FF2B5EF4-FFF2-40B4-BE49-F238E27FC236}">
                <a16:creationId xmlns:a16="http://schemas.microsoft.com/office/drawing/2014/main" id="{D288FC14-B788-4FBC-9C5E-BC4892F5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06" y="0"/>
            <a:ext cx="7571045" cy="6858000"/>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32841D4-528D-E0F2-4C17-09A03000886D}"/>
              </a:ext>
            </a:extLst>
          </p:cNvPr>
          <p:cNvSpPr>
            <a:spLocks noGrp="1"/>
          </p:cNvSpPr>
          <p:nvPr>
            <p:ph type="title"/>
          </p:nvPr>
        </p:nvSpPr>
        <p:spPr>
          <a:xfrm>
            <a:off x="5204707" y="457280"/>
            <a:ext cx="6400367" cy="1431399"/>
          </a:xfrm>
        </p:spPr>
        <p:txBody>
          <a:bodyPr anchor="ctr">
            <a:normAutofit/>
          </a:bodyPr>
          <a:lstStyle/>
          <a:p>
            <a:r>
              <a:rPr lang="en-GB" dirty="0">
                <a:solidFill>
                  <a:srgbClr val="FFFFFF"/>
                </a:solidFill>
              </a:rPr>
              <a:t>Key aspects of wellbeing </a:t>
            </a:r>
          </a:p>
        </p:txBody>
      </p:sp>
      <p:sp>
        <p:nvSpPr>
          <p:cNvPr id="3" name="Content Placeholder 2">
            <a:extLst>
              <a:ext uri="{FF2B5EF4-FFF2-40B4-BE49-F238E27FC236}">
                <a16:creationId xmlns:a16="http://schemas.microsoft.com/office/drawing/2014/main" id="{61BF07E0-0D50-F058-B36B-5DD6F58A816F}"/>
              </a:ext>
            </a:extLst>
          </p:cNvPr>
          <p:cNvSpPr>
            <a:spLocks noGrp="1"/>
          </p:cNvSpPr>
          <p:nvPr>
            <p:ph idx="1"/>
          </p:nvPr>
        </p:nvSpPr>
        <p:spPr>
          <a:xfrm>
            <a:off x="5207590" y="2194527"/>
            <a:ext cx="6397545" cy="4061676"/>
          </a:xfrm>
        </p:spPr>
        <p:txBody>
          <a:bodyPr>
            <a:normAutofit/>
          </a:bodyPr>
          <a:lstStyle/>
          <a:p>
            <a:r>
              <a:rPr lang="en-GB" b="1" dirty="0">
                <a:solidFill>
                  <a:srgbClr val="FFFFFF"/>
                </a:solidFill>
              </a:rPr>
              <a:t>Emotional wellbeing</a:t>
            </a:r>
            <a:r>
              <a:rPr lang="en-GB" dirty="0">
                <a:solidFill>
                  <a:srgbClr val="FFFFFF"/>
                </a:solidFill>
              </a:rPr>
              <a:t> – feeling able to manage emotions, stress, and challenges</a:t>
            </a:r>
          </a:p>
          <a:p>
            <a:r>
              <a:rPr lang="en-GB" b="1" dirty="0">
                <a:solidFill>
                  <a:srgbClr val="FFFFFF"/>
                </a:solidFill>
              </a:rPr>
              <a:t>Physical wellbeing</a:t>
            </a:r>
            <a:r>
              <a:rPr lang="en-GB" dirty="0">
                <a:solidFill>
                  <a:srgbClr val="FFFFFF"/>
                </a:solidFill>
              </a:rPr>
              <a:t> – having energy, good sleep, and healthy habits</a:t>
            </a:r>
          </a:p>
          <a:p>
            <a:r>
              <a:rPr lang="en-GB" b="1" dirty="0">
                <a:solidFill>
                  <a:srgbClr val="FFFFFF"/>
                </a:solidFill>
              </a:rPr>
              <a:t>Social wellbeing</a:t>
            </a:r>
            <a:r>
              <a:rPr lang="en-GB" dirty="0">
                <a:solidFill>
                  <a:srgbClr val="FFFFFF"/>
                </a:solidFill>
              </a:rPr>
              <a:t> – feeling connected, supported, and valued by others</a:t>
            </a:r>
          </a:p>
          <a:p>
            <a:r>
              <a:rPr lang="en-GB" b="1" dirty="0">
                <a:solidFill>
                  <a:srgbClr val="FFFFFF"/>
                </a:solidFill>
              </a:rPr>
              <a:t>Academic wellbeing</a:t>
            </a:r>
            <a:r>
              <a:rPr lang="en-GB" dirty="0">
                <a:solidFill>
                  <a:srgbClr val="FFFFFF"/>
                </a:solidFill>
              </a:rPr>
              <a:t> – feeling capable, motivated, and confident in learning</a:t>
            </a:r>
          </a:p>
          <a:p>
            <a:r>
              <a:rPr lang="en-GB" b="1" dirty="0">
                <a:solidFill>
                  <a:srgbClr val="FFFFFF"/>
                </a:solidFill>
              </a:rPr>
              <a:t>Life satisfaction</a:t>
            </a:r>
            <a:r>
              <a:rPr lang="en-GB" dirty="0">
                <a:solidFill>
                  <a:srgbClr val="FFFFFF"/>
                </a:solidFill>
              </a:rPr>
              <a:t> – having a sense of purpose, fulfilment, and stability</a:t>
            </a:r>
          </a:p>
        </p:txBody>
      </p:sp>
    </p:spTree>
    <p:extLst>
      <p:ext uri="{BB962C8B-B14F-4D97-AF65-F5344CB8AC3E}">
        <p14:creationId xmlns:p14="http://schemas.microsoft.com/office/powerpoint/2010/main" val="184579285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4D9E1-D52A-EC53-655B-97A5DFB45322}"/>
              </a:ext>
            </a:extLst>
          </p:cNvPr>
          <p:cNvSpPr>
            <a:spLocks noGrp="1"/>
          </p:cNvSpPr>
          <p:nvPr>
            <p:ph type="title"/>
          </p:nvPr>
        </p:nvSpPr>
        <p:spPr>
          <a:xfrm>
            <a:off x="672280" y="944752"/>
            <a:ext cx="3259016" cy="1462692"/>
          </a:xfrm>
        </p:spPr>
        <p:txBody>
          <a:bodyPr vert="horz" lIns="91440" tIns="45720" rIns="91440" bIns="45720" rtlCol="0" anchor="b">
            <a:normAutofit/>
          </a:bodyPr>
          <a:lstStyle/>
          <a:p>
            <a:r>
              <a:rPr lang="en-US" sz="2600" b="0" kern="1200" cap="all">
                <a:solidFill>
                  <a:srgbClr val="FFFFFF"/>
                </a:solidFill>
                <a:latin typeface="+mj-lt"/>
                <a:ea typeface="+mj-ea"/>
                <a:cs typeface="+mj-cs"/>
              </a:rPr>
              <a:t>Avoiding negative wellbeing looks like… </a:t>
            </a:r>
          </a:p>
        </p:txBody>
      </p:sp>
      <p:graphicFrame>
        <p:nvGraphicFramePr>
          <p:cNvPr id="3085" name="Content Placeholder 2">
            <a:extLst>
              <a:ext uri="{FF2B5EF4-FFF2-40B4-BE49-F238E27FC236}">
                <a16:creationId xmlns:a16="http://schemas.microsoft.com/office/drawing/2014/main" id="{1051C1C1-6BAC-2BF1-558E-25AA37C3BE59}"/>
              </a:ext>
            </a:extLst>
          </p:cNvPr>
          <p:cNvGraphicFramePr>
            <a:graphicFrameLocks noGrp="1"/>
          </p:cNvGraphicFramePr>
          <p:nvPr>
            <p:ph sz="half" idx="1"/>
            <p:extLst>
              <p:ext uri="{D42A27DB-BD31-4B8C-83A1-F6EECF244321}">
                <p14:modId xmlns:p14="http://schemas.microsoft.com/office/powerpoint/2010/main" val="416882733"/>
              </p:ext>
            </p:extLst>
          </p:nvPr>
        </p:nvGraphicFramePr>
        <p:xfrm>
          <a:off x="671513" y="2536031"/>
          <a:ext cx="3123783" cy="3671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Maslow's Hierarchy of Needs">
            <a:extLst>
              <a:ext uri="{FF2B5EF4-FFF2-40B4-BE49-F238E27FC236}">
                <a16:creationId xmlns:a16="http://schemas.microsoft.com/office/drawing/2014/main" id="{311B10EC-F2FB-F901-6838-B7555625B6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6595" r="1705" b="-1"/>
          <a:stretch>
            <a:fillRect/>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5016609"/>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405F5-A225-59F9-96F6-68C904259F73}"/>
              </a:ext>
            </a:extLst>
          </p:cNvPr>
          <p:cNvSpPr>
            <a:spLocks noGrp="1"/>
          </p:cNvSpPr>
          <p:nvPr>
            <p:ph type="title"/>
          </p:nvPr>
        </p:nvSpPr>
        <p:spPr/>
        <p:txBody>
          <a:bodyPr>
            <a:normAutofit/>
          </a:bodyPr>
          <a:lstStyle/>
          <a:p>
            <a:r>
              <a:rPr lang="en-GB" dirty="0"/>
              <a:t>Drivers of poor mental health and wellbeing </a:t>
            </a:r>
          </a:p>
        </p:txBody>
      </p:sp>
      <p:graphicFrame>
        <p:nvGraphicFramePr>
          <p:cNvPr id="5" name="Content Placeholder 2">
            <a:extLst>
              <a:ext uri="{FF2B5EF4-FFF2-40B4-BE49-F238E27FC236}">
                <a16:creationId xmlns:a16="http://schemas.microsoft.com/office/drawing/2014/main" id="{ED31D200-5A61-0FD4-8606-C1C89539966B}"/>
              </a:ext>
            </a:extLst>
          </p:cNvPr>
          <p:cNvGraphicFramePr>
            <a:graphicFrameLocks noGrp="1"/>
          </p:cNvGraphicFramePr>
          <p:nvPr>
            <p:ph idx="1"/>
            <p:extLst>
              <p:ext uri="{D42A27DB-BD31-4B8C-83A1-F6EECF244321}">
                <p14:modId xmlns:p14="http://schemas.microsoft.com/office/powerpoint/2010/main" val="2377184677"/>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54713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119431D-D5E5-B35A-F206-3C9909AB7668}"/>
              </a:ext>
            </a:extLst>
          </p:cNvPr>
          <p:cNvSpPr txBox="1"/>
          <p:nvPr/>
        </p:nvSpPr>
        <p:spPr>
          <a:xfrm>
            <a:off x="169596" y="1241389"/>
            <a:ext cx="4489490" cy="3447832"/>
          </a:xfrm>
          <a:prstGeom prst="rect">
            <a:avLst/>
          </a:prstGeom>
        </p:spPr>
        <p:txBody>
          <a:bodyPr vert="horz" lIns="91440" tIns="45720" rIns="91440" bIns="45720" rtlCol="0" anchor="t">
            <a:normAutofit/>
          </a:bodyPr>
          <a:lstStyle/>
          <a:p>
            <a:pPr marR="0" lvl="0" algn="ctr" fontAlgn="auto">
              <a:lnSpc>
                <a:spcPct val="90000"/>
              </a:lnSpc>
              <a:spcBef>
                <a:spcPts val="0"/>
              </a:spcBef>
              <a:spcAft>
                <a:spcPts val="600"/>
              </a:spcAft>
              <a:buClrTx/>
              <a:buSzTx/>
              <a:tabLst/>
              <a:defRPr/>
            </a:pPr>
            <a:r>
              <a:rPr kumimoji="0" lang="en-US" sz="4400" b="0" i="0" u="none" strike="noStrike" cap="none" spc="0" normalizeH="0" baseline="0" noProof="0" dirty="0">
                <a:ln>
                  <a:noFill/>
                </a:ln>
                <a:effectLst/>
                <a:uLnTx/>
                <a:uFillTx/>
              </a:rPr>
              <a:t>According to Skills for Care (2016) personal resilience </a:t>
            </a:r>
            <a:r>
              <a:rPr lang="en-US" sz="4400" dirty="0"/>
              <a:t>looks like… </a:t>
            </a:r>
            <a:endParaRPr kumimoji="0" lang="en-US" sz="4400" b="0" i="0" u="none" strike="noStrike" cap="none" spc="0" normalizeH="0" baseline="0" noProof="0" dirty="0">
              <a:ln>
                <a:noFill/>
              </a:ln>
              <a:effectLst/>
              <a:uLnTx/>
              <a:uFillTx/>
            </a:endParaRPr>
          </a:p>
          <a:p>
            <a:pPr marR="0" lvl="0" fontAlgn="auto">
              <a:lnSpc>
                <a:spcPct val="90000"/>
              </a:lnSpc>
              <a:spcBef>
                <a:spcPts val="0"/>
              </a:spcBef>
              <a:spcAft>
                <a:spcPts val="600"/>
              </a:spcAft>
              <a:buClrTx/>
              <a:buSzTx/>
              <a:tabLst/>
              <a:defRPr/>
            </a:pPr>
            <a:endParaRPr kumimoji="0" lang="en-US" sz="1400" b="0" i="0" u="none" strike="noStrike" cap="none" spc="0" normalizeH="0" baseline="0" noProof="0" dirty="0">
              <a:ln>
                <a:noFill/>
              </a:ln>
              <a:effectLst/>
              <a:uLnTx/>
              <a:uFillTx/>
            </a:endParaRPr>
          </a:p>
        </p:txBody>
      </p:sp>
      <p:pic>
        <p:nvPicPr>
          <p:cNvPr id="5" name="Content Placeholder 4" descr="A purple figure with white text&#10;&#10;Description automatically generated">
            <a:extLst>
              <a:ext uri="{FF2B5EF4-FFF2-40B4-BE49-F238E27FC236}">
                <a16:creationId xmlns:a16="http://schemas.microsoft.com/office/drawing/2014/main" id="{2BBB41BD-D5D4-62A7-9E42-84F0C78238A2}"/>
              </a:ext>
            </a:extLst>
          </p:cNvPr>
          <p:cNvPicPr>
            <a:picLocks noGrp="1" noChangeAspect="1"/>
          </p:cNvPicPr>
          <p:nvPr>
            <p:ph idx="1"/>
          </p:nvPr>
        </p:nvPicPr>
        <p:blipFill>
          <a:blip r:embed="rId3"/>
          <a:stretch>
            <a:fillRect/>
          </a:stretch>
        </p:blipFill>
        <p:spPr>
          <a:xfrm>
            <a:off x="5051805" y="741391"/>
            <a:ext cx="6261080" cy="5384528"/>
          </a:xfrm>
          <a:prstGeom prst="rect">
            <a:avLst/>
          </a:prstGeom>
        </p:spPr>
      </p:pic>
      <p:sp>
        <p:nvSpPr>
          <p:cNvPr id="7" name="Arrow: Right 6">
            <a:extLst>
              <a:ext uri="{FF2B5EF4-FFF2-40B4-BE49-F238E27FC236}">
                <a16:creationId xmlns:a16="http://schemas.microsoft.com/office/drawing/2014/main" id="{DA3E0CC0-F35D-ED84-58DF-8EF2375A8A5B}"/>
              </a:ext>
            </a:extLst>
          </p:cNvPr>
          <p:cNvSpPr/>
          <p:nvPr/>
        </p:nvSpPr>
        <p:spPr>
          <a:xfrm>
            <a:off x="1175656" y="4467324"/>
            <a:ext cx="2960914" cy="8708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243209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B6E24-E052-FD8A-2692-E8C8BDC14E96}"/>
              </a:ext>
            </a:extLst>
          </p:cNvPr>
          <p:cNvSpPr>
            <a:spLocks noGrp="1"/>
          </p:cNvSpPr>
          <p:nvPr>
            <p:ph type="title"/>
          </p:nvPr>
        </p:nvSpPr>
        <p:spPr>
          <a:xfrm>
            <a:off x="621792" y="1161288"/>
            <a:ext cx="3602736" cy="4526280"/>
          </a:xfrm>
        </p:spPr>
        <p:txBody>
          <a:bodyPr>
            <a:normAutofit/>
          </a:bodyPr>
          <a:lstStyle/>
          <a:p>
            <a:r>
              <a:rPr lang="en-GB" sz="4000"/>
              <a:t>Self-Accountability: Owning your own learning </a:t>
            </a:r>
          </a:p>
        </p:txBody>
      </p:sp>
      <p:graphicFrame>
        <p:nvGraphicFramePr>
          <p:cNvPr id="5" name="Content Placeholder 2">
            <a:extLst>
              <a:ext uri="{FF2B5EF4-FFF2-40B4-BE49-F238E27FC236}">
                <a16:creationId xmlns:a16="http://schemas.microsoft.com/office/drawing/2014/main" id="{51D30608-C730-9D95-1784-BE5575C7E4BE}"/>
              </a:ext>
            </a:extLst>
          </p:cNvPr>
          <p:cNvGraphicFramePr>
            <a:graphicFrameLocks noGrp="1"/>
          </p:cNvGraphicFramePr>
          <p:nvPr>
            <p:ph idx="1"/>
            <p:extLst>
              <p:ext uri="{D42A27DB-BD31-4B8C-83A1-F6EECF244321}">
                <p14:modId xmlns:p14="http://schemas.microsoft.com/office/powerpoint/2010/main" val="210514432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90638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131C7-79C2-9F11-AA47-DF4A5CBD7783}"/>
              </a:ext>
            </a:extLst>
          </p:cNvPr>
          <p:cNvSpPr>
            <a:spLocks noGrp="1"/>
          </p:cNvSpPr>
          <p:nvPr>
            <p:ph type="title"/>
          </p:nvPr>
        </p:nvSpPr>
        <p:spPr>
          <a:xfrm>
            <a:off x="621792" y="1161288"/>
            <a:ext cx="3602736" cy="4526280"/>
          </a:xfrm>
        </p:spPr>
        <p:txBody>
          <a:bodyPr>
            <a:normAutofit/>
          </a:bodyPr>
          <a:lstStyle/>
          <a:p>
            <a:r>
              <a:rPr lang="en-GB" sz="4000"/>
              <a:t>Self-Accountability: What does it look like?</a:t>
            </a:r>
          </a:p>
        </p:txBody>
      </p:sp>
      <p:graphicFrame>
        <p:nvGraphicFramePr>
          <p:cNvPr id="5" name="Content Placeholder 2">
            <a:extLst>
              <a:ext uri="{FF2B5EF4-FFF2-40B4-BE49-F238E27FC236}">
                <a16:creationId xmlns:a16="http://schemas.microsoft.com/office/drawing/2014/main" id="{E1A811E1-0B0D-9248-177C-A02304EEEB86}"/>
              </a:ext>
            </a:extLst>
          </p:cNvPr>
          <p:cNvGraphicFramePr>
            <a:graphicFrameLocks noGrp="1"/>
          </p:cNvGraphicFramePr>
          <p:nvPr>
            <p:ph idx="1"/>
            <p:extLst>
              <p:ext uri="{D42A27DB-BD31-4B8C-83A1-F6EECF244321}">
                <p14:modId xmlns:p14="http://schemas.microsoft.com/office/powerpoint/2010/main" val="27765641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35662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3E75A-B2F9-7A25-C535-04F9736016E0}"/>
              </a:ext>
            </a:extLst>
          </p:cNvPr>
          <p:cNvSpPr>
            <a:spLocks noGrp="1"/>
          </p:cNvSpPr>
          <p:nvPr>
            <p:ph type="title"/>
          </p:nvPr>
        </p:nvSpPr>
        <p:spPr/>
        <p:txBody>
          <a:bodyPr>
            <a:normAutofit/>
          </a:bodyPr>
          <a:lstStyle/>
          <a:p>
            <a:r>
              <a:rPr lang="en-GB" dirty="0">
                <a:solidFill>
                  <a:schemeClr val="tx1">
                    <a:lumMod val="85000"/>
                    <a:lumOff val="15000"/>
                  </a:schemeClr>
                </a:solidFill>
              </a:rPr>
              <a:t>Why does it matter?</a:t>
            </a:r>
          </a:p>
        </p:txBody>
      </p:sp>
      <p:graphicFrame>
        <p:nvGraphicFramePr>
          <p:cNvPr id="5" name="Content Placeholder 2">
            <a:extLst>
              <a:ext uri="{FF2B5EF4-FFF2-40B4-BE49-F238E27FC236}">
                <a16:creationId xmlns:a16="http://schemas.microsoft.com/office/drawing/2014/main" id="{89BF0E3C-6551-5111-AAD4-307175BF8378}"/>
              </a:ext>
            </a:extLst>
          </p:cNvPr>
          <p:cNvGraphicFramePr>
            <a:graphicFrameLocks noGrp="1"/>
          </p:cNvGraphicFramePr>
          <p:nvPr>
            <p:ph idx="1"/>
            <p:extLst>
              <p:ext uri="{D42A27DB-BD31-4B8C-83A1-F6EECF244321}">
                <p14:modId xmlns:p14="http://schemas.microsoft.com/office/powerpoint/2010/main" val="785419340"/>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8626804"/>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AE7CD0-7231-42B8-A11B-323453A2C150}"/>
              </a:ext>
            </a:extLst>
          </p:cNvPr>
          <p:cNvSpPr>
            <a:spLocks noGrp="1"/>
          </p:cNvSpPr>
          <p:nvPr>
            <p:ph type="title"/>
          </p:nvPr>
        </p:nvSpPr>
        <p:spPr>
          <a:xfrm>
            <a:off x="746228" y="1037967"/>
            <a:ext cx="3054091" cy="4709131"/>
          </a:xfrm>
        </p:spPr>
        <p:txBody>
          <a:bodyPr anchor="ctr">
            <a:normAutofit/>
          </a:bodyPr>
          <a:lstStyle/>
          <a:p>
            <a:r>
              <a:rPr lang="en-GB" dirty="0">
                <a:solidFill>
                  <a:schemeClr val="bg1">
                    <a:lumMod val="85000"/>
                    <a:lumOff val="15000"/>
                  </a:schemeClr>
                </a:solidFill>
              </a:rPr>
              <a:t>Examples of self-accountability: </a:t>
            </a:r>
            <a:br>
              <a:rPr lang="en-GB" dirty="0">
                <a:solidFill>
                  <a:schemeClr val="bg1">
                    <a:lumMod val="85000"/>
                    <a:lumOff val="15000"/>
                  </a:schemeClr>
                </a:solidFill>
              </a:rPr>
            </a:br>
            <a:r>
              <a:rPr lang="en-GB" dirty="0">
                <a:solidFill>
                  <a:schemeClr val="bg1">
                    <a:lumMod val="85000"/>
                    <a:lumOff val="15000"/>
                  </a:schemeClr>
                </a:solidFill>
              </a:rPr>
              <a:t>Student A</a:t>
            </a:r>
          </a:p>
        </p:txBody>
      </p:sp>
      <p:sp>
        <p:nvSpPr>
          <p:cNvPr id="23" name="Rectangle 2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6" name="Content Placeholder 2">
            <a:extLst>
              <a:ext uri="{FF2B5EF4-FFF2-40B4-BE49-F238E27FC236}">
                <a16:creationId xmlns:a16="http://schemas.microsoft.com/office/drawing/2014/main" id="{D25B4CDA-1B03-09E2-8256-CDF60847B4D6}"/>
              </a:ext>
            </a:extLst>
          </p:cNvPr>
          <p:cNvGraphicFramePr>
            <a:graphicFrameLocks noGrp="1"/>
          </p:cNvGraphicFramePr>
          <p:nvPr>
            <p:ph idx="1"/>
            <p:extLst>
              <p:ext uri="{D42A27DB-BD31-4B8C-83A1-F6EECF244321}">
                <p14:modId xmlns:p14="http://schemas.microsoft.com/office/powerpoint/2010/main" val="1204533314"/>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7221288"/>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25AC8-2A78-0F5B-0CD7-E7008534446D}"/>
              </a:ext>
            </a:extLst>
          </p:cNvPr>
          <p:cNvSpPr>
            <a:spLocks noGrp="1"/>
          </p:cNvSpPr>
          <p:nvPr>
            <p:ph type="title"/>
          </p:nvPr>
        </p:nvSpPr>
        <p:spPr>
          <a:xfrm>
            <a:off x="746228" y="1037967"/>
            <a:ext cx="3054091" cy="4709131"/>
          </a:xfrm>
        </p:spPr>
        <p:txBody>
          <a:bodyPr anchor="ctr">
            <a:normAutofit/>
          </a:bodyPr>
          <a:lstStyle/>
          <a:p>
            <a:pPr algn="ctr"/>
            <a:r>
              <a:rPr lang="en-GB" dirty="0">
                <a:solidFill>
                  <a:schemeClr val="bg1">
                    <a:lumMod val="85000"/>
                    <a:lumOff val="15000"/>
                  </a:schemeClr>
                </a:solidFill>
              </a:rPr>
              <a:t>Examples of self-accountability: </a:t>
            </a:r>
            <a:br>
              <a:rPr lang="en-GB" dirty="0">
                <a:solidFill>
                  <a:schemeClr val="bg1">
                    <a:lumMod val="85000"/>
                    <a:lumOff val="15000"/>
                  </a:schemeClr>
                </a:solidFill>
              </a:rPr>
            </a:br>
            <a:r>
              <a:rPr lang="en-GB" dirty="0">
                <a:solidFill>
                  <a:schemeClr val="bg1">
                    <a:lumMod val="85000"/>
                    <a:lumOff val="15000"/>
                  </a:schemeClr>
                </a:solidFill>
              </a:rPr>
              <a:t>Student B</a:t>
            </a:r>
          </a:p>
        </p:txBody>
      </p:sp>
      <p:graphicFrame>
        <p:nvGraphicFramePr>
          <p:cNvPr id="5" name="Content Placeholder 2">
            <a:extLst>
              <a:ext uri="{FF2B5EF4-FFF2-40B4-BE49-F238E27FC236}">
                <a16:creationId xmlns:a16="http://schemas.microsoft.com/office/drawing/2014/main" id="{4BA50237-6F08-2250-81D9-7B393A7E2CE2}"/>
              </a:ext>
            </a:extLst>
          </p:cNvPr>
          <p:cNvGraphicFramePr>
            <a:graphicFrameLocks noGrp="1"/>
          </p:cNvGraphicFramePr>
          <p:nvPr>
            <p:ph idx="1"/>
            <p:extLst>
              <p:ext uri="{D42A27DB-BD31-4B8C-83A1-F6EECF244321}">
                <p14:modId xmlns:p14="http://schemas.microsoft.com/office/powerpoint/2010/main" val="142884638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8638009"/>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Rectangle 6">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3" name="Rectangle 22">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7B97D33D-4B7E-D599-3089-C7C85D904078}"/>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300">
                <a:solidFill>
                  <a:srgbClr val="FFFFFF"/>
                </a:solidFill>
              </a:rPr>
              <a:t>Self-Accountability </a:t>
            </a:r>
          </a:p>
        </p:txBody>
      </p:sp>
      <p:pic>
        <p:nvPicPr>
          <p:cNvPr id="4" name="Picture 2">
            <a:extLst>
              <a:ext uri="{FF2B5EF4-FFF2-40B4-BE49-F238E27FC236}">
                <a16:creationId xmlns:a16="http://schemas.microsoft.com/office/drawing/2014/main" id="{B678B0B0-6705-9C52-5919-CA72387919D2}"/>
              </a:ext>
            </a:extLst>
          </p:cNvPr>
          <p:cNvPicPr>
            <a:picLocks noGrp="1" noChangeAspect="1"/>
          </p:cNvPicPr>
          <p:nvPr>
            <p:ph idx="1"/>
          </p:nvPr>
        </p:nvPicPr>
        <p:blipFill>
          <a:blip r:embed="rId2"/>
          <a:stretch>
            <a:fillRect/>
          </a:stretch>
        </p:blipFill>
        <p:spPr>
          <a:xfrm>
            <a:off x="4765053" y="1531440"/>
            <a:ext cx="6764864" cy="3771410"/>
          </a:xfrm>
          <a:prstGeom prst="rect">
            <a:avLst/>
          </a:prstGeom>
        </p:spPr>
      </p:pic>
    </p:spTree>
    <p:extLst>
      <p:ext uri="{BB962C8B-B14F-4D97-AF65-F5344CB8AC3E}">
        <p14:creationId xmlns:p14="http://schemas.microsoft.com/office/powerpoint/2010/main" val="214531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 early morning coffee with bread and a newspaper on top of the table">
            <a:extLst>
              <a:ext uri="{FF2B5EF4-FFF2-40B4-BE49-F238E27FC236}">
                <a16:creationId xmlns:a16="http://schemas.microsoft.com/office/drawing/2014/main" id="{B006F3A0-4AB0-AE04-95BC-00FE2E4A283E}"/>
              </a:ext>
            </a:extLst>
          </p:cNvPr>
          <p:cNvPicPr>
            <a:picLocks noChangeAspect="1"/>
          </p:cNvPicPr>
          <p:nvPr/>
        </p:nvPicPr>
        <p:blipFill>
          <a:blip r:embed="rId3"/>
          <a:srcRect t="8882" b="6848"/>
          <a:stretch>
            <a:fillRect/>
          </a:stretch>
        </p:blipFill>
        <p:spPr>
          <a:xfrm>
            <a:off x="931166" y="1742645"/>
            <a:ext cx="6518800" cy="3666840"/>
          </a:xfrm>
          <a:prstGeom prst="rect">
            <a:avLst/>
          </a:prstGeom>
          <a:noFill/>
        </p:spPr>
      </p:pic>
      <p:sp>
        <p:nvSpPr>
          <p:cNvPr id="2" name="Title 1">
            <a:extLst>
              <a:ext uri="{FF2B5EF4-FFF2-40B4-BE49-F238E27FC236}">
                <a16:creationId xmlns:a16="http://schemas.microsoft.com/office/drawing/2014/main" id="{06D59249-04FC-D9F4-72A8-DB8F34AB1975}"/>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600">
                <a:solidFill>
                  <a:srgbClr val="FFFFFF"/>
                </a:solidFill>
              </a:rPr>
              <a:t>Break time </a:t>
            </a:r>
          </a:p>
        </p:txBody>
      </p:sp>
    </p:spTree>
    <p:extLst>
      <p:ext uri="{BB962C8B-B14F-4D97-AF65-F5344CB8AC3E}">
        <p14:creationId xmlns:p14="http://schemas.microsoft.com/office/powerpoint/2010/main" val="1800034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5" name="Rectangle 10244">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46" name="Rectangle 1024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48" name="Rectangle 1024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50" name="Rectangle 10249">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0252" name="Rectangle 10251">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10242" name="Picture 2" descr="Funny Time Management Memes - Flowace">
            <a:extLst>
              <a:ext uri="{FF2B5EF4-FFF2-40B4-BE49-F238E27FC236}">
                <a16:creationId xmlns:a16="http://schemas.microsoft.com/office/drawing/2014/main" id="{1123A710-6004-9BD1-6BF0-DC38AD1F351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1868" r="-1" b="-1"/>
          <a:stretch>
            <a:fillRect/>
          </a:stretch>
        </p:blipFill>
        <p:spPr bwMode="auto">
          <a:xfrm>
            <a:off x="453302" y="457200"/>
            <a:ext cx="7588885" cy="5899650"/>
          </a:xfrm>
          <a:prstGeom prst="rect">
            <a:avLst/>
          </a:prstGeom>
          <a:noFill/>
          <a:extLst>
            <a:ext uri="{909E8E84-426E-40DD-AFC4-6F175D3DCCD1}">
              <a14:hiddenFill xmlns:a14="http://schemas.microsoft.com/office/drawing/2010/main">
                <a:solidFill>
                  <a:srgbClr val="FFFFFF"/>
                </a:solidFill>
              </a14:hiddenFill>
            </a:ext>
          </a:extLst>
        </p:spPr>
      </p:pic>
      <p:sp>
        <p:nvSpPr>
          <p:cNvPr id="10254" name="Rectangle 10253">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AE8D085-56C9-2E57-B5FD-A5A654072837}"/>
              </a:ext>
            </a:extLst>
          </p:cNvPr>
          <p:cNvSpPr>
            <a:spLocks noGrp="1"/>
          </p:cNvSpPr>
          <p:nvPr>
            <p:ph type="title"/>
          </p:nvPr>
        </p:nvSpPr>
        <p:spPr>
          <a:xfrm>
            <a:off x="8372723" y="850791"/>
            <a:ext cx="3202016" cy="4198288"/>
          </a:xfrm>
        </p:spPr>
        <p:txBody>
          <a:bodyPr vert="horz" lIns="91440" tIns="45720" rIns="91440" bIns="45720" rtlCol="0" anchor="ctr">
            <a:normAutofit/>
          </a:bodyPr>
          <a:lstStyle/>
          <a:p>
            <a:r>
              <a:rPr lang="en-US" sz="3600" dirty="0">
                <a:solidFill>
                  <a:srgbClr val="FFFFFF"/>
                </a:solidFill>
              </a:rPr>
              <a:t>How do you manage your time? </a:t>
            </a:r>
          </a:p>
        </p:txBody>
      </p:sp>
      <p:sp>
        <p:nvSpPr>
          <p:cNvPr id="10256" name="Rectangle 10255">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9353974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CDF3-F297-B80C-8D6C-16F324B51AD3}"/>
              </a:ext>
            </a:extLst>
          </p:cNvPr>
          <p:cNvSpPr>
            <a:spLocks noGrp="1"/>
          </p:cNvSpPr>
          <p:nvPr>
            <p:ph type="title"/>
          </p:nvPr>
        </p:nvSpPr>
        <p:spPr/>
        <p:txBody>
          <a:bodyPr>
            <a:normAutofit/>
          </a:bodyPr>
          <a:lstStyle/>
          <a:p>
            <a:r>
              <a:rPr lang="en-GB" dirty="0"/>
              <a:t>Time Management </a:t>
            </a:r>
            <a:endParaRPr lang="en-GB"/>
          </a:p>
        </p:txBody>
      </p:sp>
      <p:graphicFrame>
        <p:nvGraphicFramePr>
          <p:cNvPr id="4" name="Content Placeholder 2">
            <a:extLst>
              <a:ext uri="{FF2B5EF4-FFF2-40B4-BE49-F238E27FC236}">
                <a16:creationId xmlns:a16="http://schemas.microsoft.com/office/drawing/2014/main" id="{CD8A2CA9-F2C0-A94F-F869-79D21365B81A}"/>
              </a:ext>
            </a:extLst>
          </p:cNvPr>
          <p:cNvGraphicFramePr>
            <a:graphicFrameLocks/>
          </p:cNvGraphicFramePr>
          <p:nvPr>
            <p:extLst>
              <p:ext uri="{D42A27DB-BD31-4B8C-83A1-F6EECF244321}">
                <p14:modId xmlns:p14="http://schemas.microsoft.com/office/powerpoint/2010/main" val="2803346645"/>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51800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C6284-485F-F20F-A268-B4110FCC0CE9}"/>
              </a:ext>
            </a:extLst>
          </p:cNvPr>
          <p:cNvSpPr>
            <a:spLocks noGrp="1"/>
          </p:cNvSpPr>
          <p:nvPr>
            <p:ph type="title"/>
          </p:nvPr>
        </p:nvSpPr>
        <p:spPr/>
        <p:txBody>
          <a:bodyPr/>
          <a:lstStyle/>
          <a:p>
            <a:pPr algn="ctr"/>
            <a:r>
              <a:rPr lang="en-GB" dirty="0"/>
              <a:t>Time Management </a:t>
            </a:r>
          </a:p>
        </p:txBody>
      </p:sp>
      <p:graphicFrame>
        <p:nvGraphicFramePr>
          <p:cNvPr id="7" name="Content Placeholder 2">
            <a:extLst>
              <a:ext uri="{FF2B5EF4-FFF2-40B4-BE49-F238E27FC236}">
                <a16:creationId xmlns:a16="http://schemas.microsoft.com/office/drawing/2014/main" id="{B90317C6-DFCB-9265-EDC7-E4AF4963B82C}"/>
              </a:ext>
            </a:extLst>
          </p:cNvPr>
          <p:cNvGraphicFramePr>
            <a:graphicFrameLocks noGrp="1"/>
          </p:cNvGraphicFramePr>
          <p:nvPr>
            <p:ph idx="1"/>
          </p:nvPr>
        </p:nvGraphicFramePr>
        <p:xfrm>
          <a:off x="581025" y="2341563"/>
          <a:ext cx="11029950" cy="36337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4794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graphicEl>
                                              <a:dgm id="{7D56E31B-556A-4ACD-9A0F-82D9D7BF66D2}"/>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graphicEl>
                                              <a:dgm id="{7F4EEB20-13FF-4AD6-8FB1-0235EA3E0BAC}"/>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graphicEl>
                                              <a:dgm id="{291B742F-4E86-4BAB-A3A5-8CC71DBC28F2}"/>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graphicEl>
                                              <a:dgm id="{61932DD3-5E7A-413D-B50D-814B8463CF4A}"/>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graphicEl>
                                              <a:dgm id="{B9812AB3-AA39-49D7-AABF-82C098EB207C}"/>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graphicEl>
                                              <a:dgm id="{060DD232-6FDF-4F70-BEDE-48D97EB1887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graphicEl>
                                              <a:dgm id="{6EEC173F-C565-4079-A0D3-3FD5666021D6}"/>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graphicEl>
                                              <a:dgm id="{E85D16ED-91E4-44CC-B3D3-CD919C1A6C00}"/>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
                                            <p:graphicEl>
                                              <a:dgm id="{DDEB03AE-E876-40C6-8E72-63B975EB5389}"/>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graphicEl>
                                              <a:dgm id="{877BA787-0378-4FCF-BF87-2D8938EB06B3}"/>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
                                            <p:graphicEl>
                                              <a:dgm id="{B26F0D8D-190E-4BF5-9B8B-FC69DBFC8C87}"/>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graphicEl>
                                              <a:dgm id="{9856B6ED-2C93-4DEA-8968-5BB68706888D}"/>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graphicEl>
                                              <a:dgm id="{78D6515E-E6DA-4104-B559-CE0AC246AD9B}"/>
                                            </p:graphic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
                                            <p:graphicEl>
                                              <a:dgm id="{A6DDA266-E0E4-4B4A-B59E-6357C116A1F6}"/>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
                                            <p:graphicEl>
                                              <a:dgm id="{84CDB773-B20B-4A46-9B8F-1BC75F25A29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ill life wooden spoons in pitcher on kitchen counter">
            <a:extLst>
              <a:ext uri="{FF2B5EF4-FFF2-40B4-BE49-F238E27FC236}">
                <a16:creationId xmlns:a16="http://schemas.microsoft.com/office/drawing/2014/main" id="{645F7AED-1B4B-BEDC-C7A3-AD85AAC6963D}"/>
              </a:ext>
            </a:extLst>
          </p:cNvPr>
          <p:cNvPicPr>
            <a:picLocks noChangeAspect="1"/>
          </p:cNvPicPr>
          <p:nvPr/>
        </p:nvPicPr>
        <p:blipFill rotWithShape="1">
          <a:blip r:embed="rId2"/>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3CC6521-94C3-B7EA-E2CF-C2B10F79D912}"/>
              </a:ext>
            </a:extLst>
          </p:cNvPr>
          <p:cNvSpPr>
            <a:spLocks noGrp="1"/>
          </p:cNvSpPr>
          <p:nvPr>
            <p:ph type="title"/>
          </p:nvPr>
        </p:nvSpPr>
        <p:spPr>
          <a:xfrm>
            <a:off x="609599" y="4572000"/>
            <a:ext cx="10965141" cy="895244"/>
          </a:xfrm>
        </p:spPr>
        <p:txBody>
          <a:bodyPr vert="horz" lIns="91440" tIns="45720" rIns="91440" bIns="45720" rtlCol="0" anchor="b">
            <a:normAutofit/>
          </a:bodyPr>
          <a:lstStyle/>
          <a:p>
            <a:r>
              <a:rPr lang="en-US" sz="4000">
                <a:solidFill>
                  <a:schemeClr val="bg1"/>
                </a:solidFill>
              </a:rPr>
              <a:t>Planning and Preparing</a:t>
            </a:r>
          </a:p>
        </p:txBody>
      </p:sp>
      <p:sp>
        <p:nvSpPr>
          <p:cNvPr id="3" name="Content Placeholder 2">
            <a:extLst>
              <a:ext uri="{FF2B5EF4-FFF2-40B4-BE49-F238E27FC236}">
                <a16:creationId xmlns:a16="http://schemas.microsoft.com/office/drawing/2014/main" id="{5F36B59F-B4AA-0FBC-DCFE-64D3286D78B0}"/>
              </a:ext>
            </a:extLst>
          </p:cNvPr>
          <p:cNvSpPr>
            <a:spLocks noGrp="1"/>
          </p:cNvSpPr>
          <p:nvPr>
            <p:ph idx="1"/>
          </p:nvPr>
        </p:nvSpPr>
        <p:spPr>
          <a:xfrm>
            <a:off x="609598" y="5504576"/>
            <a:ext cx="10965142" cy="447491"/>
          </a:xfrm>
        </p:spPr>
        <p:txBody>
          <a:bodyPr vert="horz" lIns="91440" tIns="45720" rIns="91440" bIns="45720" rtlCol="0" anchor="t">
            <a:normAutofit/>
          </a:bodyPr>
          <a:lstStyle/>
          <a:p>
            <a:pPr marL="0" indent="0">
              <a:buNone/>
            </a:pPr>
            <a:r>
              <a:rPr lang="en-US" sz="1600" cap="all" dirty="0">
                <a:solidFill>
                  <a:schemeClr val="bg1"/>
                </a:solidFill>
              </a:rPr>
              <a:t>If you fail to prepare, you prepare to fail.</a:t>
            </a:r>
          </a:p>
        </p:txBody>
      </p:sp>
    </p:spTree>
    <p:extLst>
      <p:ext uri="{BB962C8B-B14F-4D97-AF65-F5344CB8AC3E}">
        <p14:creationId xmlns:p14="http://schemas.microsoft.com/office/powerpoint/2010/main" val="1178748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1DD3F4C-0225-40F9-2313-289EAB39CC15}"/>
              </a:ext>
            </a:extLst>
          </p:cNvPr>
          <p:cNvSpPr>
            <a:spLocks noGrp="1"/>
          </p:cNvSpPr>
          <p:nvPr>
            <p:ph type="title"/>
          </p:nvPr>
        </p:nvSpPr>
        <p:spPr>
          <a:xfrm>
            <a:off x="601255" y="702155"/>
            <a:ext cx="3409783" cy="1300365"/>
          </a:xfrm>
        </p:spPr>
        <p:txBody>
          <a:bodyPr>
            <a:normAutofit/>
          </a:bodyPr>
          <a:lstStyle/>
          <a:p>
            <a:r>
              <a:rPr lang="en-US">
                <a:solidFill>
                  <a:srgbClr val="FFFFFF"/>
                </a:solidFill>
                <a:cs typeface="Sabon Next LT"/>
              </a:rPr>
              <a:t>Procrastination</a:t>
            </a:r>
            <a:endParaRPr lang="en-US">
              <a:solidFill>
                <a:srgbClr val="FFFFFF"/>
              </a:solidFill>
            </a:endParaRPr>
          </a:p>
        </p:txBody>
      </p:sp>
      <p:sp>
        <p:nvSpPr>
          <p:cNvPr id="3" name="Content Placeholder 2">
            <a:extLst>
              <a:ext uri="{FF2B5EF4-FFF2-40B4-BE49-F238E27FC236}">
                <a16:creationId xmlns:a16="http://schemas.microsoft.com/office/drawing/2014/main" id="{AEA73ACC-591C-5971-20D0-2863CA3686DB}"/>
              </a:ext>
            </a:extLst>
          </p:cNvPr>
          <p:cNvSpPr>
            <a:spLocks noGrp="1"/>
          </p:cNvSpPr>
          <p:nvPr>
            <p:ph idx="1"/>
          </p:nvPr>
        </p:nvSpPr>
        <p:spPr>
          <a:xfrm>
            <a:off x="601255" y="2177142"/>
            <a:ext cx="3409782" cy="3823607"/>
          </a:xfrm>
        </p:spPr>
        <p:txBody>
          <a:bodyPr vert="horz" lIns="68580" tIns="34290" rIns="68580" bIns="34290" rtlCol="0">
            <a:normAutofit/>
          </a:bodyPr>
          <a:lstStyle/>
          <a:p>
            <a:endParaRPr lang="en-US">
              <a:solidFill>
                <a:srgbClr val="FFFFFF"/>
              </a:solidFill>
            </a:endParaRPr>
          </a:p>
          <a:p>
            <a:r>
              <a:rPr lang="en-US">
                <a:solidFill>
                  <a:srgbClr val="FFFFFF"/>
                </a:solidFill>
              </a:rPr>
              <a:t>Forgive yourselves, we've all been there.</a:t>
            </a:r>
          </a:p>
        </p:txBody>
      </p:sp>
      <p:pic>
        <p:nvPicPr>
          <p:cNvPr id="4" name="Online Media 3" title="Why you procrastinate even when it feels bad">
            <a:hlinkClick r:id="" action="ppaction://media"/>
            <a:extLst>
              <a:ext uri="{FF2B5EF4-FFF2-40B4-BE49-F238E27FC236}">
                <a16:creationId xmlns:a16="http://schemas.microsoft.com/office/drawing/2014/main" id="{58BF6BD7-7014-AEBC-7798-99ADD61BF828}"/>
              </a:ext>
            </a:extLst>
          </p:cNvPr>
          <p:cNvPicPr>
            <a:picLocks noRot="1" noChangeAspect="1"/>
          </p:cNvPicPr>
          <p:nvPr>
            <a:videoFile r:link="rId1"/>
          </p:nvPr>
        </p:nvPicPr>
        <p:blipFill>
          <a:blip r:embed="rId4"/>
          <a:stretch>
            <a:fillRect/>
          </a:stretch>
        </p:blipFill>
        <p:spPr>
          <a:xfrm>
            <a:off x="4592231" y="1490394"/>
            <a:ext cx="6831503" cy="3859799"/>
          </a:xfrm>
          <a:prstGeom prst="rect">
            <a:avLst/>
          </a:prstGeom>
        </p:spPr>
      </p:pic>
    </p:spTree>
    <p:extLst>
      <p:ext uri="{BB962C8B-B14F-4D97-AF65-F5344CB8AC3E}">
        <p14:creationId xmlns:p14="http://schemas.microsoft.com/office/powerpoint/2010/main" val="18374320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DA684-6B22-CE10-6E36-8B92F6724FA3}"/>
              </a:ext>
            </a:extLst>
          </p:cNvPr>
          <p:cNvSpPr>
            <a:spLocks noGrp="1"/>
          </p:cNvSpPr>
          <p:nvPr>
            <p:ph type="title"/>
          </p:nvPr>
        </p:nvSpPr>
        <p:spPr>
          <a:xfrm>
            <a:off x="586478" y="1683756"/>
            <a:ext cx="3115265" cy="2396359"/>
          </a:xfrm>
        </p:spPr>
        <p:txBody>
          <a:bodyPr anchor="b">
            <a:normAutofit fontScale="90000"/>
          </a:bodyPr>
          <a:lstStyle/>
          <a:p>
            <a:pPr algn="ctr"/>
            <a:r>
              <a:rPr lang="en-GB" sz="4000" dirty="0">
                <a:solidFill>
                  <a:schemeClr val="tx1"/>
                </a:solidFill>
              </a:rPr>
              <a:t>Importance of in-class activity </a:t>
            </a:r>
          </a:p>
        </p:txBody>
      </p:sp>
      <p:graphicFrame>
        <p:nvGraphicFramePr>
          <p:cNvPr id="5" name="Content Placeholder 2">
            <a:extLst>
              <a:ext uri="{FF2B5EF4-FFF2-40B4-BE49-F238E27FC236}">
                <a16:creationId xmlns:a16="http://schemas.microsoft.com/office/drawing/2014/main" id="{8029487F-2FD7-D161-1B23-F7CC39BC1D4C}"/>
              </a:ext>
            </a:extLst>
          </p:cNvPr>
          <p:cNvGraphicFramePr>
            <a:graphicFrameLocks noGrp="1"/>
          </p:cNvGraphicFramePr>
          <p:nvPr>
            <p:ph idx="1"/>
            <p:extLst>
              <p:ext uri="{D42A27DB-BD31-4B8C-83A1-F6EECF244321}">
                <p14:modId xmlns:p14="http://schemas.microsoft.com/office/powerpoint/2010/main" val="378195091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39432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658D0-CD38-6FDC-C0F8-85B13478E2B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200" kern="1200" dirty="0">
                <a:solidFill>
                  <a:srgbClr val="FFFFFF"/>
                </a:solidFill>
                <a:latin typeface="+mj-lt"/>
                <a:ea typeface="+mj-ea"/>
                <a:cs typeface="+mj-cs"/>
              </a:rPr>
              <a:t>Who Procrastinates? </a:t>
            </a:r>
          </a:p>
        </p:txBody>
      </p:sp>
      <p:pic>
        <p:nvPicPr>
          <p:cNvPr id="4" name="Content Placeholder 3" descr="Hourglass and a calendar">
            <a:extLst>
              <a:ext uri="{FF2B5EF4-FFF2-40B4-BE49-F238E27FC236}">
                <a16:creationId xmlns:a16="http://schemas.microsoft.com/office/drawing/2014/main" id="{A287A0FA-CC43-A0FF-D493-E266CDD8453A}"/>
              </a:ext>
            </a:extLst>
          </p:cNvPr>
          <p:cNvPicPr>
            <a:picLocks noGrp="1" noChangeAspect="1"/>
          </p:cNvPicPr>
          <p:nvPr>
            <p:ph idx="1"/>
          </p:nvPr>
        </p:nvPicPr>
        <p:blipFill rotWithShape="1">
          <a:blip r:embed="rId2"/>
          <a:srcRect t="15402" r="-2" b="631"/>
          <a:stretch/>
        </p:blipFill>
        <p:spPr>
          <a:xfrm>
            <a:off x="4038600" y="1405381"/>
            <a:ext cx="7188199" cy="4043849"/>
          </a:xfrm>
          <a:prstGeom prst="rect">
            <a:avLst/>
          </a:prstGeom>
        </p:spPr>
      </p:pic>
    </p:spTree>
    <p:extLst>
      <p:ext uri="{BB962C8B-B14F-4D97-AF65-F5344CB8AC3E}">
        <p14:creationId xmlns:p14="http://schemas.microsoft.com/office/powerpoint/2010/main" val="18290137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9" name="Rectangle 1126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70" name="Rectangle 11269">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72" name="Rectangle 11271">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74" name="Rectangle 11273">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1276" name="Rectangle 11275">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8" name="Rectangle 11277">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80" name="Rectangle 11279">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85" name="Rectangle 11284">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1266" name="Picture 2" descr="modern problems require modern solutions - Roll Safe Black Guy Pointing at  His Head Meme Generator">
            <a:extLst>
              <a:ext uri="{FF2B5EF4-FFF2-40B4-BE49-F238E27FC236}">
                <a16:creationId xmlns:a16="http://schemas.microsoft.com/office/drawing/2014/main" id="{FB59011C-6F7E-8265-13F9-5AE133EFC3C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741" r="-1" b="163"/>
          <a:stretch>
            <a:fillRect/>
          </a:stretch>
        </p:blipFill>
        <p:spPr bwMode="auto">
          <a:xfrm>
            <a:off x="1145126" y="1208531"/>
            <a:ext cx="6090880" cy="4735069"/>
          </a:xfrm>
          <a:prstGeom prst="rect">
            <a:avLst/>
          </a:prstGeom>
          <a:noFill/>
          <a:extLst>
            <a:ext uri="{909E8E84-426E-40DD-AFC4-6F175D3DCCD1}">
              <a14:hiddenFill xmlns:a14="http://schemas.microsoft.com/office/drawing/2010/main">
                <a:solidFill>
                  <a:srgbClr val="FFFFFF"/>
                </a:solidFill>
              </a14:hiddenFill>
            </a:ext>
          </a:extLst>
        </p:spPr>
      </p:pic>
      <p:sp>
        <p:nvSpPr>
          <p:cNvPr id="11287" name="Rectangle 11286">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D93C31A-629F-E9EF-DDFF-990C237C0872}"/>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600" dirty="0">
                <a:solidFill>
                  <a:srgbClr val="FFFFFF"/>
                </a:solidFill>
              </a:rPr>
              <a:t>There are solutions… </a:t>
            </a:r>
          </a:p>
        </p:txBody>
      </p:sp>
    </p:spTree>
    <p:extLst>
      <p:ext uri="{BB962C8B-B14F-4D97-AF65-F5344CB8AC3E}">
        <p14:creationId xmlns:p14="http://schemas.microsoft.com/office/powerpoint/2010/main" val="31758189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1089236"/>
            <a:ext cx="5796144" cy="5091759"/>
          </a:xfrm>
          <a:prstGeom prst="rect">
            <a:avLst/>
          </a:prstGeom>
        </p:spPr>
      </p:pic>
      <p:grpSp>
        <p:nvGrpSpPr>
          <p:cNvPr id="3" name="object 3"/>
          <p:cNvGrpSpPr/>
          <p:nvPr/>
        </p:nvGrpSpPr>
        <p:grpSpPr>
          <a:xfrm>
            <a:off x="9748148" y="4983141"/>
            <a:ext cx="1585942" cy="1444329"/>
            <a:chOff x="14666517" y="7293226"/>
            <a:chExt cx="2378914" cy="2166492"/>
          </a:xfrm>
        </p:grpSpPr>
        <p:sp>
          <p:nvSpPr>
            <p:cNvPr id="4" name="object 4"/>
            <p:cNvSpPr/>
            <p:nvPr/>
          </p:nvSpPr>
          <p:spPr>
            <a:xfrm>
              <a:off x="15116301" y="7293226"/>
              <a:ext cx="1929130" cy="2038350"/>
            </a:xfrm>
            <a:custGeom>
              <a:avLst/>
              <a:gdLst/>
              <a:ahLst/>
              <a:cxnLst/>
              <a:rect l="l" t="t" r="r" b="b"/>
              <a:pathLst>
                <a:path w="1929130" h="2038350">
                  <a:moveTo>
                    <a:pt x="1137138" y="0"/>
                  </a:moveTo>
                  <a:lnTo>
                    <a:pt x="1092569" y="29002"/>
                  </a:lnTo>
                  <a:lnTo>
                    <a:pt x="1060473" y="96727"/>
                  </a:lnTo>
                  <a:lnTo>
                    <a:pt x="1051735" y="143889"/>
                  </a:lnTo>
                  <a:lnTo>
                    <a:pt x="1049274" y="199266"/>
                  </a:lnTo>
                  <a:lnTo>
                    <a:pt x="1047620" y="246734"/>
                  </a:lnTo>
                  <a:lnTo>
                    <a:pt x="1041433" y="297224"/>
                  </a:lnTo>
                  <a:lnTo>
                    <a:pt x="1031248" y="349758"/>
                  </a:lnTo>
                  <a:lnTo>
                    <a:pt x="1017600" y="403356"/>
                  </a:lnTo>
                  <a:lnTo>
                    <a:pt x="1001022" y="457041"/>
                  </a:lnTo>
                  <a:lnTo>
                    <a:pt x="982051" y="509836"/>
                  </a:lnTo>
                  <a:lnTo>
                    <a:pt x="961221" y="560761"/>
                  </a:lnTo>
                  <a:lnTo>
                    <a:pt x="939067" y="608839"/>
                  </a:lnTo>
                  <a:lnTo>
                    <a:pt x="916123" y="653092"/>
                  </a:lnTo>
                  <a:lnTo>
                    <a:pt x="892925" y="692542"/>
                  </a:lnTo>
                  <a:lnTo>
                    <a:pt x="870007" y="726210"/>
                  </a:lnTo>
                  <a:lnTo>
                    <a:pt x="827151" y="772290"/>
                  </a:lnTo>
                  <a:lnTo>
                    <a:pt x="803899" y="797051"/>
                  </a:lnTo>
                  <a:lnTo>
                    <a:pt x="785032" y="830918"/>
                  </a:lnTo>
                  <a:lnTo>
                    <a:pt x="769275" y="871673"/>
                  </a:lnTo>
                  <a:lnTo>
                    <a:pt x="755350" y="917100"/>
                  </a:lnTo>
                  <a:lnTo>
                    <a:pt x="741981" y="964980"/>
                  </a:lnTo>
                  <a:lnTo>
                    <a:pt x="727892" y="1013097"/>
                  </a:lnTo>
                  <a:lnTo>
                    <a:pt x="711807" y="1059232"/>
                  </a:lnTo>
                  <a:lnTo>
                    <a:pt x="692449" y="1101169"/>
                  </a:lnTo>
                  <a:lnTo>
                    <a:pt x="668542" y="1136689"/>
                  </a:lnTo>
                  <a:lnTo>
                    <a:pt x="638809" y="1163577"/>
                  </a:lnTo>
                  <a:lnTo>
                    <a:pt x="492490" y="1230452"/>
                  </a:lnTo>
                  <a:lnTo>
                    <a:pt x="278066" y="1306626"/>
                  </a:lnTo>
                  <a:lnTo>
                    <a:pt x="84312" y="1369156"/>
                  </a:lnTo>
                  <a:lnTo>
                    <a:pt x="0" y="1395225"/>
                  </a:lnTo>
                  <a:lnTo>
                    <a:pt x="219075" y="2038226"/>
                  </a:lnTo>
                  <a:lnTo>
                    <a:pt x="913130" y="1801879"/>
                  </a:lnTo>
                  <a:lnTo>
                    <a:pt x="958518" y="1811281"/>
                  </a:lnTo>
                  <a:lnTo>
                    <a:pt x="1073356" y="1828993"/>
                  </a:lnTo>
                  <a:lnTo>
                    <a:pt x="1225651" y="1839276"/>
                  </a:lnTo>
                  <a:lnTo>
                    <a:pt x="1383411" y="1826390"/>
                  </a:lnTo>
                  <a:lnTo>
                    <a:pt x="1435056" y="1813983"/>
                  </a:lnTo>
                  <a:lnTo>
                    <a:pt x="1489257" y="1797072"/>
                  </a:lnTo>
                  <a:lnTo>
                    <a:pt x="1544738" y="1776401"/>
                  </a:lnTo>
                  <a:lnTo>
                    <a:pt x="1600223" y="1752715"/>
                  </a:lnTo>
                  <a:lnTo>
                    <a:pt x="1654436" y="1726760"/>
                  </a:lnTo>
                  <a:lnTo>
                    <a:pt x="1706102" y="1699278"/>
                  </a:lnTo>
                  <a:lnTo>
                    <a:pt x="1753944" y="1671017"/>
                  </a:lnTo>
                  <a:lnTo>
                    <a:pt x="1796687" y="1642719"/>
                  </a:lnTo>
                  <a:lnTo>
                    <a:pt x="1833056" y="1615131"/>
                  </a:lnTo>
                  <a:lnTo>
                    <a:pt x="1861774" y="1588997"/>
                  </a:lnTo>
                  <a:lnTo>
                    <a:pt x="1891157" y="1544069"/>
                  </a:lnTo>
                  <a:lnTo>
                    <a:pt x="1893498" y="1509775"/>
                  </a:lnTo>
                  <a:lnTo>
                    <a:pt x="1893030" y="1469837"/>
                  </a:lnTo>
                  <a:lnTo>
                    <a:pt x="1899372" y="1420660"/>
                  </a:lnTo>
                  <a:lnTo>
                    <a:pt x="1922144" y="1358649"/>
                  </a:lnTo>
                  <a:lnTo>
                    <a:pt x="1928733" y="1315884"/>
                  </a:lnTo>
                  <a:lnTo>
                    <a:pt x="1918253" y="1266743"/>
                  </a:lnTo>
                  <a:lnTo>
                    <a:pt x="1884979" y="1175277"/>
                  </a:lnTo>
                  <a:lnTo>
                    <a:pt x="1881632" y="1145924"/>
                  </a:lnTo>
                  <a:lnTo>
                    <a:pt x="1893700" y="1100623"/>
                  </a:lnTo>
                  <a:lnTo>
                    <a:pt x="1899720" y="1057566"/>
                  </a:lnTo>
                  <a:lnTo>
                    <a:pt x="1895567" y="1014058"/>
                  </a:lnTo>
                  <a:lnTo>
                    <a:pt x="1877112" y="967404"/>
                  </a:lnTo>
                  <a:lnTo>
                    <a:pt x="1840230" y="914911"/>
                  </a:lnTo>
                  <a:lnTo>
                    <a:pt x="1804821" y="871819"/>
                  </a:lnTo>
                  <a:lnTo>
                    <a:pt x="1789492" y="847210"/>
                  </a:lnTo>
                  <a:lnTo>
                    <a:pt x="1788173" y="829149"/>
                  </a:lnTo>
                  <a:lnTo>
                    <a:pt x="1794790" y="805699"/>
                  </a:lnTo>
                  <a:lnTo>
                    <a:pt x="1803273" y="764924"/>
                  </a:lnTo>
                  <a:lnTo>
                    <a:pt x="1803869" y="718359"/>
                  </a:lnTo>
                  <a:lnTo>
                    <a:pt x="1793738" y="670407"/>
                  </a:lnTo>
                  <a:lnTo>
                    <a:pt x="1773475" y="625144"/>
                  </a:lnTo>
                  <a:lnTo>
                    <a:pt x="1743677" y="586644"/>
                  </a:lnTo>
                  <a:lnTo>
                    <a:pt x="1704939" y="558981"/>
                  </a:lnTo>
                  <a:lnTo>
                    <a:pt x="1657857" y="546230"/>
                  </a:lnTo>
                  <a:lnTo>
                    <a:pt x="1622843" y="548885"/>
                  </a:lnTo>
                  <a:lnTo>
                    <a:pt x="1580543" y="559822"/>
                  </a:lnTo>
                  <a:lnTo>
                    <a:pt x="1533172" y="576409"/>
                  </a:lnTo>
                  <a:lnTo>
                    <a:pt x="1432083" y="616016"/>
                  </a:lnTo>
                  <a:lnTo>
                    <a:pt x="1382797" y="633774"/>
                  </a:lnTo>
                  <a:lnTo>
                    <a:pt x="1337304" y="646662"/>
                  </a:lnTo>
                  <a:lnTo>
                    <a:pt x="1297820" y="652048"/>
                  </a:lnTo>
                  <a:lnTo>
                    <a:pt x="1266561" y="647303"/>
                  </a:lnTo>
                  <a:lnTo>
                    <a:pt x="1245742" y="629796"/>
                  </a:lnTo>
                  <a:lnTo>
                    <a:pt x="1236277" y="604211"/>
                  </a:lnTo>
                  <a:lnTo>
                    <a:pt x="1231920" y="569754"/>
                  </a:lnTo>
                  <a:lnTo>
                    <a:pt x="1231584" y="527953"/>
                  </a:lnTo>
                  <a:lnTo>
                    <a:pt x="1234181" y="480340"/>
                  </a:lnTo>
                  <a:lnTo>
                    <a:pt x="1238623" y="428444"/>
                  </a:lnTo>
                  <a:lnTo>
                    <a:pt x="1243822" y="373795"/>
                  </a:lnTo>
                  <a:lnTo>
                    <a:pt x="1248690" y="317924"/>
                  </a:lnTo>
                  <a:lnTo>
                    <a:pt x="1252140" y="262361"/>
                  </a:lnTo>
                  <a:lnTo>
                    <a:pt x="1253083" y="208636"/>
                  </a:lnTo>
                  <a:lnTo>
                    <a:pt x="1250432" y="158279"/>
                  </a:lnTo>
                  <a:lnTo>
                    <a:pt x="1243098" y="112820"/>
                  </a:lnTo>
                  <a:lnTo>
                    <a:pt x="1229994" y="73790"/>
                  </a:lnTo>
                  <a:lnTo>
                    <a:pt x="1208948" y="37646"/>
                  </a:lnTo>
                  <a:lnTo>
                    <a:pt x="1161467" y="1240"/>
                  </a:lnTo>
                  <a:lnTo>
                    <a:pt x="1137138" y="0"/>
                  </a:lnTo>
                  <a:close/>
                </a:path>
              </a:pathLst>
            </a:custGeom>
            <a:solidFill>
              <a:srgbClr val="E8D0C2"/>
            </a:solidFill>
          </p:spPr>
          <p:txBody>
            <a:bodyPr wrap="square" lIns="0" tIns="0" rIns="0" bIns="0" rtlCol="0"/>
            <a:lstStyle/>
            <a:p>
              <a:pPr defTabSz="609630"/>
              <a:endParaRPr sz="1200" kern="0" dirty="0">
                <a:solidFill>
                  <a:sysClr val="windowText" lastClr="000000"/>
                </a:solidFill>
              </a:endParaRPr>
            </a:p>
          </p:txBody>
        </p:sp>
        <p:sp>
          <p:nvSpPr>
            <p:cNvPr id="5" name="object 5"/>
            <p:cNvSpPr/>
            <p:nvPr/>
          </p:nvSpPr>
          <p:spPr>
            <a:xfrm>
              <a:off x="14666517" y="8599293"/>
              <a:ext cx="701040" cy="860425"/>
            </a:xfrm>
            <a:custGeom>
              <a:avLst/>
              <a:gdLst/>
              <a:ahLst/>
              <a:cxnLst/>
              <a:rect l="l" t="t" r="r" b="b"/>
              <a:pathLst>
                <a:path w="701040" h="860425">
                  <a:moveTo>
                    <a:pt x="440817" y="0"/>
                  </a:moveTo>
                  <a:lnTo>
                    <a:pt x="0" y="113792"/>
                  </a:lnTo>
                  <a:lnTo>
                    <a:pt x="230378" y="860425"/>
                  </a:lnTo>
                  <a:lnTo>
                    <a:pt x="700659" y="700151"/>
                  </a:lnTo>
                  <a:lnTo>
                    <a:pt x="440817"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pic>
          <p:nvPicPr>
            <p:cNvPr id="6" name="object 6"/>
            <p:cNvPicPr/>
            <p:nvPr/>
          </p:nvPicPr>
          <p:blipFill>
            <a:blip r:embed="rId3" cstate="print"/>
            <a:stretch>
              <a:fillRect/>
            </a:stretch>
          </p:blipFill>
          <p:spPr>
            <a:xfrm>
              <a:off x="15411971" y="8644523"/>
              <a:ext cx="114018" cy="114018"/>
            </a:xfrm>
            <a:prstGeom prst="rect">
              <a:avLst/>
            </a:prstGeom>
          </p:spPr>
        </p:pic>
      </p:grpSp>
      <p:pic>
        <p:nvPicPr>
          <p:cNvPr id="7" name="object 7"/>
          <p:cNvPicPr/>
          <p:nvPr/>
        </p:nvPicPr>
        <p:blipFill>
          <a:blip r:embed="rId4" cstate="print"/>
          <a:stretch>
            <a:fillRect/>
          </a:stretch>
        </p:blipFill>
        <p:spPr>
          <a:xfrm>
            <a:off x="11447907" y="6180995"/>
            <a:ext cx="150875" cy="125486"/>
          </a:xfrm>
          <a:prstGeom prst="rect">
            <a:avLst/>
          </a:prstGeom>
        </p:spPr>
      </p:pic>
      <p:sp>
        <p:nvSpPr>
          <p:cNvPr id="8" name="object 8"/>
          <p:cNvSpPr/>
          <p:nvPr/>
        </p:nvSpPr>
        <p:spPr>
          <a:xfrm>
            <a:off x="11606869" y="5661321"/>
            <a:ext cx="270933" cy="44450"/>
          </a:xfrm>
          <a:custGeom>
            <a:avLst/>
            <a:gdLst/>
            <a:ahLst/>
            <a:cxnLst/>
            <a:rect l="l" t="t" r="r" b="b"/>
            <a:pathLst>
              <a:path w="406400" h="66675">
                <a:moveTo>
                  <a:pt x="381507" y="0"/>
                </a:moveTo>
                <a:lnTo>
                  <a:pt x="22225" y="19431"/>
                </a:lnTo>
                <a:lnTo>
                  <a:pt x="0" y="44196"/>
                </a:lnTo>
                <a:lnTo>
                  <a:pt x="2188" y="52992"/>
                </a:lnTo>
                <a:lnTo>
                  <a:pt x="7318" y="60086"/>
                </a:lnTo>
                <a:lnTo>
                  <a:pt x="14662" y="64823"/>
                </a:lnTo>
                <a:lnTo>
                  <a:pt x="23494" y="66548"/>
                </a:lnTo>
                <a:lnTo>
                  <a:pt x="23367" y="66421"/>
                </a:lnTo>
                <a:lnTo>
                  <a:pt x="384048" y="46990"/>
                </a:lnTo>
                <a:lnTo>
                  <a:pt x="393074" y="44674"/>
                </a:lnTo>
                <a:lnTo>
                  <a:pt x="400256" y="39227"/>
                </a:lnTo>
                <a:lnTo>
                  <a:pt x="404889" y="31470"/>
                </a:lnTo>
                <a:lnTo>
                  <a:pt x="406273" y="22225"/>
                </a:lnTo>
                <a:lnTo>
                  <a:pt x="403975" y="13198"/>
                </a:lnTo>
                <a:lnTo>
                  <a:pt x="398557" y="6016"/>
                </a:lnTo>
                <a:lnTo>
                  <a:pt x="390806" y="1383"/>
                </a:lnTo>
                <a:lnTo>
                  <a:pt x="381507"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pic>
        <p:nvPicPr>
          <p:cNvPr id="9" name="object 9"/>
          <p:cNvPicPr/>
          <p:nvPr/>
        </p:nvPicPr>
        <p:blipFill>
          <a:blip r:embed="rId5" cstate="print"/>
          <a:stretch>
            <a:fillRect/>
          </a:stretch>
        </p:blipFill>
        <p:spPr>
          <a:xfrm>
            <a:off x="11484018" y="4983141"/>
            <a:ext cx="138821" cy="160443"/>
          </a:xfrm>
          <a:prstGeom prst="rect">
            <a:avLst/>
          </a:prstGeom>
        </p:spPr>
      </p:pic>
      <p:sp>
        <p:nvSpPr>
          <p:cNvPr id="10" name="object 10"/>
          <p:cNvSpPr/>
          <p:nvPr/>
        </p:nvSpPr>
        <p:spPr>
          <a:xfrm>
            <a:off x="10283190" y="5042757"/>
            <a:ext cx="154940" cy="171873"/>
          </a:xfrm>
          <a:custGeom>
            <a:avLst/>
            <a:gdLst/>
            <a:ahLst/>
            <a:cxnLst/>
            <a:rect l="l" t="t" r="r" b="b"/>
            <a:pathLst>
              <a:path w="232409" h="257809">
                <a:moveTo>
                  <a:pt x="24892" y="0"/>
                </a:moveTo>
                <a:lnTo>
                  <a:pt x="15930" y="1144"/>
                </a:lnTo>
                <a:lnTo>
                  <a:pt x="7874" y="5826"/>
                </a:lnTo>
                <a:lnTo>
                  <a:pt x="2270" y="13293"/>
                </a:lnTo>
                <a:lnTo>
                  <a:pt x="0" y="22034"/>
                </a:lnTo>
                <a:lnTo>
                  <a:pt x="1158" y="30989"/>
                </a:lnTo>
                <a:lnTo>
                  <a:pt x="5842" y="39100"/>
                </a:lnTo>
                <a:lnTo>
                  <a:pt x="195834" y="254873"/>
                </a:lnTo>
                <a:lnTo>
                  <a:pt x="202438" y="257540"/>
                </a:lnTo>
                <a:lnTo>
                  <a:pt x="208788" y="257540"/>
                </a:lnTo>
                <a:lnTo>
                  <a:pt x="214376" y="257540"/>
                </a:lnTo>
                <a:lnTo>
                  <a:pt x="219963" y="255635"/>
                </a:lnTo>
                <a:lnTo>
                  <a:pt x="224409" y="251698"/>
                </a:lnTo>
                <a:lnTo>
                  <a:pt x="230086" y="244230"/>
                </a:lnTo>
                <a:lnTo>
                  <a:pt x="232394" y="235489"/>
                </a:lnTo>
                <a:lnTo>
                  <a:pt x="231249" y="226534"/>
                </a:lnTo>
                <a:lnTo>
                  <a:pt x="226568" y="218424"/>
                </a:lnTo>
                <a:lnTo>
                  <a:pt x="41148" y="7985"/>
                </a:lnTo>
                <a:lnTo>
                  <a:pt x="33662" y="2307"/>
                </a:lnTo>
                <a:lnTo>
                  <a:pt x="24892"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sp>
        <p:nvSpPr>
          <p:cNvPr id="11" name="object 11"/>
          <p:cNvSpPr/>
          <p:nvPr/>
        </p:nvSpPr>
        <p:spPr>
          <a:xfrm>
            <a:off x="10972545" y="4639733"/>
            <a:ext cx="33867" cy="149436"/>
          </a:xfrm>
          <a:custGeom>
            <a:avLst/>
            <a:gdLst/>
            <a:ahLst/>
            <a:cxnLst/>
            <a:rect l="l" t="t" r="r" b="b"/>
            <a:pathLst>
              <a:path w="50800" h="224154">
                <a:moveTo>
                  <a:pt x="23621" y="0"/>
                </a:moveTo>
                <a:lnTo>
                  <a:pt x="14001" y="2018"/>
                </a:lnTo>
                <a:lnTo>
                  <a:pt x="6603" y="7191"/>
                </a:lnTo>
                <a:lnTo>
                  <a:pt x="1682" y="14769"/>
                </a:lnTo>
                <a:lnTo>
                  <a:pt x="0" y="24002"/>
                </a:lnTo>
                <a:lnTo>
                  <a:pt x="3301" y="200532"/>
                </a:lnTo>
                <a:lnTo>
                  <a:pt x="5294" y="209555"/>
                </a:lnTo>
                <a:lnTo>
                  <a:pt x="10382" y="216900"/>
                </a:lnTo>
                <a:lnTo>
                  <a:pt x="17803" y="221839"/>
                </a:lnTo>
                <a:lnTo>
                  <a:pt x="27177" y="223647"/>
                </a:lnTo>
                <a:lnTo>
                  <a:pt x="36290" y="221628"/>
                </a:lnTo>
                <a:lnTo>
                  <a:pt x="43688" y="216455"/>
                </a:lnTo>
                <a:lnTo>
                  <a:pt x="48609" y="208877"/>
                </a:lnTo>
                <a:lnTo>
                  <a:pt x="50292" y="199644"/>
                </a:lnTo>
                <a:lnTo>
                  <a:pt x="46990" y="23113"/>
                </a:lnTo>
                <a:lnTo>
                  <a:pt x="45015" y="14091"/>
                </a:lnTo>
                <a:lnTo>
                  <a:pt x="39957" y="6746"/>
                </a:lnTo>
                <a:lnTo>
                  <a:pt x="32541" y="1807"/>
                </a:lnTo>
                <a:lnTo>
                  <a:pt x="23494"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sp>
        <p:nvSpPr>
          <p:cNvPr id="13" name="object 13" descr="$PPTXTitle"/>
          <p:cNvSpPr txBox="1">
            <a:spLocks noGrp="1"/>
          </p:cNvSpPr>
          <p:nvPr>
            <p:ph type="title"/>
          </p:nvPr>
        </p:nvSpPr>
        <p:spPr>
          <a:xfrm>
            <a:off x="121287" y="378817"/>
            <a:ext cx="10851258" cy="510994"/>
          </a:xfrm>
          <a:prstGeom prst="rect">
            <a:avLst/>
          </a:prstGeom>
        </p:spPr>
        <p:txBody>
          <a:bodyPr vert="horz" wrap="square" lIns="0" tIns="79332" rIns="0" bIns="0" rtlCol="0">
            <a:spAutoFit/>
          </a:bodyPr>
          <a:lstStyle/>
          <a:p>
            <a:pPr marL="2064700" algn="ctr">
              <a:spcBef>
                <a:spcPts val="67"/>
              </a:spcBef>
            </a:pPr>
            <a:r>
              <a:rPr spc="723" dirty="0">
                <a:solidFill>
                  <a:srgbClr val="000000"/>
                </a:solidFill>
              </a:rPr>
              <a:t>EISENHOWER’S</a:t>
            </a:r>
            <a:r>
              <a:rPr spc="263" dirty="0">
                <a:solidFill>
                  <a:srgbClr val="000000"/>
                </a:solidFill>
              </a:rPr>
              <a:t> </a:t>
            </a:r>
            <a:r>
              <a:rPr spc="583" dirty="0">
                <a:solidFill>
                  <a:srgbClr val="000000"/>
                </a:solidFill>
              </a:rPr>
              <a:t>MATRIX</a:t>
            </a:r>
          </a:p>
        </p:txBody>
      </p:sp>
      <p:graphicFrame>
        <p:nvGraphicFramePr>
          <p:cNvPr id="15" name="object 12">
            <a:extLst>
              <a:ext uri="{FF2B5EF4-FFF2-40B4-BE49-F238E27FC236}">
                <a16:creationId xmlns:a16="http://schemas.microsoft.com/office/drawing/2014/main" id="{EC8CB5A8-F4FE-A1AB-B663-AE7329A8A625}"/>
              </a:ext>
            </a:extLst>
          </p:cNvPr>
          <p:cNvGraphicFramePr/>
          <p:nvPr>
            <p:extLst>
              <p:ext uri="{D42A27DB-BD31-4B8C-83A1-F6EECF244321}">
                <p14:modId xmlns:p14="http://schemas.microsoft.com/office/powerpoint/2010/main" val="1846312299"/>
              </p:ext>
            </p:extLst>
          </p:nvPr>
        </p:nvGraphicFramePr>
        <p:xfrm>
          <a:off x="6096000" y="1599231"/>
          <a:ext cx="5795767" cy="368006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FBA54189-B8E7-3ADB-EC2B-F35F98297A43}"/>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10F6CBDD-6DE0-F419-B281-6EED9FB5A7F1}"/>
              </a:ext>
            </a:extLst>
          </p:cNvPr>
          <p:cNvPicPr/>
          <p:nvPr/>
        </p:nvPicPr>
        <p:blipFill>
          <a:blip r:embed="rId2" cstate="print"/>
          <a:stretch>
            <a:fillRect/>
          </a:stretch>
        </p:blipFill>
        <p:spPr>
          <a:xfrm>
            <a:off x="148619" y="1667047"/>
            <a:ext cx="5796144" cy="5091759"/>
          </a:xfrm>
          <a:prstGeom prst="rect">
            <a:avLst/>
          </a:prstGeom>
        </p:spPr>
      </p:pic>
      <p:grpSp>
        <p:nvGrpSpPr>
          <p:cNvPr id="3" name="object 3">
            <a:extLst>
              <a:ext uri="{FF2B5EF4-FFF2-40B4-BE49-F238E27FC236}">
                <a16:creationId xmlns:a16="http://schemas.microsoft.com/office/drawing/2014/main" id="{FC0E0773-51F1-862D-6A8F-71E27B0877F4}"/>
              </a:ext>
            </a:extLst>
          </p:cNvPr>
          <p:cNvGrpSpPr/>
          <p:nvPr/>
        </p:nvGrpSpPr>
        <p:grpSpPr>
          <a:xfrm>
            <a:off x="10049934" y="4862151"/>
            <a:ext cx="1313603" cy="1404197"/>
            <a:chOff x="15074900" y="7293226"/>
            <a:chExt cx="1970405" cy="2106295"/>
          </a:xfrm>
        </p:grpSpPr>
        <p:sp>
          <p:nvSpPr>
            <p:cNvPr id="4" name="object 4">
              <a:extLst>
                <a:ext uri="{FF2B5EF4-FFF2-40B4-BE49-F238E27FC236}">
                  <a16:creationId xmlns:a16="http://schemas.microsoft.com/office/drawing/2014/main" id="{6DEB4B15-E617-1254-5216-2F591466B9CD}"/>
                </a:ext>
              </a:extLst>
            </p:cNvPr>
            <p:cNvSpPr/>
            <p:nvPr/>
          </p:nvSpPr>
          <p:spPr>
            <a:xfrm>
              <a:off x="15116301" y="7293226"/>
              <a:ext cx="1929130" cy="2038350"/>
            </a:xfrm>
            <a:custGeom>
              <a:avLst/>
              <a:gdLst/>
              <a:ahLst/>
              <a:cxnLst/>
              <a:rect l="l" t="t" r="r" b="b"/>
              <a:pathLst>
                <a:path w="1929130" h="2038350">
                  <a:moveTo>
                    <a:pt x="1137138" y="0"/>
                  </a:moveTo>
                  <a:lnTo>
                    <a:pt x="1092569" y="29002"/>
                  </a:lnTo>
                  <a:lnTo>
                    <a:pt x="1060473" y="96727"/>
                  </a:lnTo>
                  <a:lnTo>
                    <a:pt x="1051735" y="143889"/>
                  </a:lnTo>
                  <a:lnTo>
                    <a:pt x="1049274" y="199266"/>
                  </a:lnTo>
                  <a:lnTo>
                    <a:pt x="1047620" y="246734"/>
                  </a:lnTo>
                  <a:lnTo>
                    <a:pt x="1041433" y="297224"/>
                  </a:lnTo>
                  <a:lnTo>
                    <a:pt x="1031248" y="349758"/>
                  </a:lnTo>
                  <a:lnTo>
                    <a:pt x="1017600" y="403356"/>
                  </a:lnTo>
                  <a:lnTo>
                    <a:pt x="1001022" y="457041"/>
                  </a:lnTo>
                  <a:lnTo>
                    <a:pt x="982051" y="509836"/>
                  </a:lnTo>
                  <a:lnTo>
                    <a:pt x="961221" y="560761"/>
                  </a:lnTo>
                  <a:lnTo>
                    <a:pt x="939067" y="608839"/>
                  </a:lnTo>
                  <a:lnTo>
                    <a:pt x="916123" y="653092"/>
                  </a:lnTo>
                  <a:lnTo>
                    <a:pt x="892925" y="692542"/>
                  </a:lnTo>
                  <a:lnTo>
                    <a:pt x="870007" y="726210"/>
                  </a:lnTo>
                  <a:lnTo>
                    <a:pt x="827151" y="772290"/>
                  </a:lnTo>
                  <a:lnTo>
                    <a:pt x="803899" y="797051"/>
                  </a:lnTo>
                  <a:lnTo>
                    <a:pt x="785032" y="830918"/>
                  </a:lnTo>
                  <a:lnTo>
                    <a:pt x="769275" y="871673"/>
                  </a:lnTo>
                  <a:lnTo>
                    <a:pt x="755350" y="917100"/>
                  </a:lnTo>
                  <a:lnTo>
                    <a:pt x="741981" y="964980"/>
                  </a:lnTo>
                  <a:lnTo>
                    <a:pt x="727892" y="1013097"/>
                  </a:lnTo>
                  <a:lnTo>
                    <a:pt x="711807" y="1059232"/>
                  </a:lnTo>
                  <a:lnTo>
                    <a:pt x="692449" y="1101169"/>
                  </a:lnTo>
                  <a:lnTo>
                    <a:pt x="668542" y="1136689"/>
                  </a:lnTo>
                  <a:lnTo>
                    <a:pt x="638809" y="1163577"/>
                  </a:lnTo>
                  <a:lnTo>
                    <a:pt x="492490" y="1230452"/>
                  </a:lnTo>
                  <a:lnTo>
                    <a:pt x="278066" y="1306626"/>
                  </a:lnTo>
                  <a:lnTo>
                    <a:pt x="84312" y="1369156"/>
                  </a:lnTo>
                  <a:lnTo>
                    <a:pt x="0" y="1395225"/>
                  </a:lnTo>
                  <a:lnTo>
                    <a:pt x="219075" y="2038226"/>
                  </a:lnTo>
                  <a:lnTo>
                    <a:pt x="913130" y="1801879"/>
                  </a:lnTo>
                  <a:lnTo>
                    <a:pt x="958518" y="1811281"/>
                  </a:lnTo>
                  <a:lnTo>
                    <a:pt x="1073356" y="1828993"/>
                  </a:lnTo>
                  <a:lnTo>
                    <a:pt x="1225651" y="1839276"/>
                  </a:lnTo>
                  <a:lnTo>
                    <a:pt x="1383411" y="1826390"/>
                  </a:lnTo>
                  <a:lnTo>
                    <a:pt x="1435056" y="1813983"/>
                  </a:lnTo>
                  <a:lnTo>
                    <a:pt x="1489257" y="1797072"/>
                  </a:lnTo>
                  <a:lnTo>
                    <a:pt x="1544738" y="1776401"/>
                  </a:lnTo>
                  <a:lnTo>
                    <a:pt x="1600223" y="1752715"/>
                  </a:lnTo>
                  <a:lnTo>
                    <a:pt x="1654436" y="1726760"/>
                  </a:lnTo>
                  <a:lnTo>
                    <a:pt x="1706102" y="1699278"/>
                  </a:lnTo>
                  <a:lnTo>
                    <a:pt x="1753944" y="1671017"/>
                  </a:lnTo>
                  <a:lnTo>
                    <a:pt x="1796687" y="1642719"/>
                  </a:lnTo>
                  <a:lnTo>
                    <a:pt x="1833056" y="1615131"/>
                  </a:lnTo>
                  <a:lnTo>
                    <a:pt x="1861774" y="1588997"/>
                  </a:lnTo>
                  <a:lnTo>
                    <a:pt x="1891157" y="1544069"/>
                  </a:lnTo>
                  <a:lnTo>
                    <a:pt x="1893498" y="1509775"/>
                  </a:lnTo>
                  <a:lnTo>
                    <a:pt x="1893030" y="1469837"/>
                  </a:lnTo>
                  <a:lnTo>
                    <a:pt x="1899372" y="1420660"/>
                  </a:lnTo>
                  <a:lnTo>
                    <a:pt x="1922144" y="1358649"/>
                  </a:lnTo>
                  <a:lnTo>
                    <a:pt x="1928733" y="1315884"/>
                  </a:lnTo>
                  <a:lnTo>
                    <a:pt x="1918253" y="1266743"/>
                  </a:lnTo>
                  <a:lnTo>
                    <a:pt x="1884979" y="1175277"/>
                  </a:lnTo>
                  <a:lnTo>
                    <a:pt x="1881632" y="1145924"/>
                  </a:lnTo>
                  <a:lnTo>
                    <a:pt x="1893700" y="1100623"/>
                  </a:lnTo>
                  <a:lnTo>
                    <a:pt x="1899720" y="1057566"/>
                  </a:lnTo>
                  <a:lnTo>
                    <a:pt x="1895567" y="1014058"/>
                  </a:lnTo>
                  <a:lnTo>
                    <a:pt x="1877112" y="967404"/>
                  </a:lnTo>
                  <a:lnTo>
                    <a:pt x="1840230" y="914911"/>
                  </a:lnTo>
                  <a:lnTo>
                    <a:pt x="1804821" y="871819"/>
                  </a:lnTo>
                  <a:lnTo>
                    <a:pt x="1789492" y="847210"/>
                  </a:lnTo>
                  <a:lnTo>
                    <a:pt x="1788173" y="829149"/>
                  </a:lnTo>
                  <a:lnTo>
                    <a:pt x="1794790" y="805699"/>
                  </a:lnTo>
                  <a:lnTo>
                    <a:pt x="1803273" y="764924"/>
                  </a:lnTo>
                  <a:lnTo>
                    <a:pt x="1803869" y="718359"/>
                  </a:lnTo>
                  <a:lnTo>
                    <a:pt x="1793738" y="670407"/>
                  </a:lnTo>
                  <a:lnTo>
                    <a:pt x="1773475" y="625144"/>
                  </a:lnTo>
                  <a:lnTo>
                    <a:pt x="1743677" y="586644"/>
                  </a:lnTo>
                  <a:lnTo>
                    <a:pt x="1704939" y="558981"/>
                  </a:lnTo>
                  <a:lnTo>
                    <a:pt x="1657857" y="546230"/>
                  </a:lnTo>
                  <a:lnTo>
                    <a:pt x="1622843" y="548885"/>
                  </a:lnTo>
                  <a:lnTo>
                    <a:pt x="1580543" y="559822"/>
                  </a:lnTo>
                  <a:lnTo>
                    <a:pt x="1533172" y="576409"/>
                  </a:lnTo>
                  <a:lnTo>
                    <a:pt x="1432083" y="616016"/>
                  </a:lnTo>
                  <a:lnTo>
                    <a:pt x="1382797" y="633774"/>
                  </a:lnTo>
                  <a:lnTo>
                    <a:pt x="1337304" y="646662"/>
                  </a:lnTo>
                  <a:lnTo>
                    <a:pt x="1297820" y="652048"/>
                  </a:lnTo>
                  <a:lnTo>
                    <a:pt x="1266561" y="647303"/>
                  </a:lnTo>
                  <a:lnTo>
                    <a:pt x="1245742" y="629796"/>
                  </a:lnTo>
                  <a:lnTo>
                    <a:pt x="1236277" y="604211"/>
                  </a:lnTo>
                  <a:lnTo>
                    <a:pt x="1231920" y="569754"/>
                  </a:lnTo>
                  <a:lnTo>
                    <a:pt x="1231584" y="527953"/>
                  </a:lnTo>
                  <a:lnTo>
                    <a:pt x="1234181" y="480340"/>
                  </a:lnTo>
                  <a:lnTo>
                    <a:pt x="1238623" y="428444"/>
                  </a:lnTo>
                  <a:lnTo>
                    <a:pt x="1243822" y="373795"/>
                  </a:lnTo>
                  <a:lnTo>
                    <a:pt x="1248690" y="317924"/>
                  </a:lnTo>
                  <a:lnTo>
                    <a:pt x="1252140" y="262361"/>
                  </a:lnTo>
                  <a:lnTo>
                    <a:pt x="1253083" y="208636"/>
                  </a:lnTo>
                  <a:lnTo>
                    <a:pt x="1250432" y="158279"/>
                  </a:lnTo>
                  <a:lnTo>
                    <a:pt x="1243098" y="112820"/>
                  </a:lnTo>
                  <a:lnTo>
                    <a:pt x="1229994" y="73790"/>
                  </a:lnTo>
                  <a:lnTo>
                    <a:pt x="1208948" y="37646"/>
                  </a:lnTo>
                  <a:lnTo>
                    <a:pt x="1161467" y="1240"/>
                  </a:lnTo>
                  <a:lnTo>
                    <a:pt x="1137138" y="0"/>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sp>
          <p:nvSpPr>
            <p:cNvPr id="5" name="object 5">
              <a:extLst>
                <a:ext uri="{FF2B5EF4-FFF2-40B4-BE49-F238E27FC236}">
                  <a16:creationId xmlns:a16="http://schemas.microsoft.com/office/drawing/2014/main" id="{1C550431-6557-55B4-D5D6-634DA5249262}"/>
                </a:ext>
              </a:extLst>
            </p:cNvPr>
            <p:cNvSpPr/>
            <p:nvPr/>
          </p:nvSpPr>
          <p:spPr>
            <a:xfrm>
              <a:off x="15074900" y="8539099"/>
              <a:ext cx="701040" cy="860425"/>
            </a:xfrm>
            <a:custGeom>
              <a:avLst/>
              <a:gdLst/>
              <a:ahLst/>
              <a:cxnLst/>
              <a:rect l="l" t="t" r="r" b="b"/>
              <a:pathLst>
                <a:path w="701040" h="860425">
                  <a:moveTo>
                    <a:pt x="440817" y="0"/>
                  </a:moveTo>
                  <a:lnTo>
                    <a:pt x="0" y="113792"/>
                  </a:lnTo>
                  <a:lnTo>
                    <a:pt x="230378" y="860425"/>
                  </a:lnTo>
                  <a:lnTo>
                    <a:pt x="700659" y="700151"/>
                  </a:lnTo>
                  <a:lnTo>
                    <a:pt x="440817"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pic>
          <p:nvPicPr>
            <p:cNvPr id="6" name="object 6">
              <a:extLst>
                <a:ext uri="{FF2B5EF4-FFF2-40B4-BE49-F238E27FC236}">
                  <a16:creationId xmlns:a16="http://schemas.microsoft.com/office/drawing/2014/main" id="{121752E8-8AE1-BA37-53E6-A75F0DF406ED}"/>
                </a:ext>
              </a:extLst>
            </p:cNvPr>
            <p:cNvPicPr/>
            <p:nvPr/>
          </p:nvPicPr>
          <p:blipFill>
            <a:blip r:embed="rId3" cstate="print"/>
            <a:stretch>
              <a:fillRect/>
            </a:stretch>
          </p:blipFill>
          <p:spPr>
            <a:xfrm>
              <a:off x="15411971" y="8644523"/>
              <a:ext cx="114018" cy="114018"/>
            </a:xfrm>
            <a:prstGeom prst="rect">
              <a:avLst/>
            </a:prstGeom>
          </p:spPr>
        </p:pic>
      </p:grpSp>
      <p:pic>
        <p:nvPicPr>
          <p:cNvPr id="7" name="object 7">
            <a:extLst>
              <a:ext uri="{FF2B5EF4-FFF2-40B4-BE49-F238E27FC236}">
                <a16:creationId xmlns:a16="http://schemas.microsoft.com/office/drawing/2014/main" id="{3FC94CE9-5005-DFCE-3F20-2CB00D183D3F}"/>
              </a:ext>
            </a:extLst>
          </p:cNvPr>
          <p:cNvPicPr/>
          <p:nvPr/>
        </p:nvPicPr>
        <p:blipFill>
          <a:blip r:embed="rId4" cstate="print"/>
          <a:stretch>
            <a:fillRect/>
          </a:stretch>
        </p:blipFill>
        <p:spPr>
          <a:xfrm>
            <a:off x="11447907" y="6180995"/>
            <a:ext cx="150875" cy="125486"/>
          </a:xfrm>
          <a:prstGeom prst="rect">
            <a:avLst/>
          </a:prstGeom>
        </p:spPr>
      </p:pic>
      <p:sp>
        <p:nvSpPr>
          <p:cNvPr id="8" name="object 8">
            <a:extLst>
              <a:ext uri="{FF2B5EF4-FFF2-40B4-BE49-F238E27FC236}">
                <a16:creationId xmlns:a16="http://schemas.microsoft.com/office/drawing/2014/main" id="{C75F0741-024F-782C-ABF4-E0D30915871B}"/>
              </a:ext>
            </a:extLst>
          </p:cNvPr>
          <p:cNvSpPr/>
          <p:nvPr/>
        </p:nvSpPr>
        <p:spPr>
          <a:xfrm>
            <a:off x="11606869" y="5661321"/>
            <a:ext cx="270933" cy="44450"/>
          </a:xfrm>
          <a:custGeom>
            <a:avLst/>
            <a:gdLst/>
            <a:ahLst/>
            <a:cxnLst/>
            <a:rect l="l" t="t" r="r" b="b"/>
            <a:pathLst>
              <a:path w="406400" h="66675">
                <a:moveTo>
                  <a:pt x="381507" y="0"/>
                </a:moveTo>
                <a:lnTo>
                  <a:pt x="22225" y="19431"/>
                </a:lnTo>
                <a:lnTo>
                  <a:pt x="0" y="44196"/>
                </a:lnTo>
                <a:lnTo>
                  <a:pt x="2188" y="52992"/>
                </a:lnTo>
                <a:lnTo>
                  <a:pt x="7318" y="60086"/>
                </a:lnTo>
                <a:lnTo>
                  <a:pt x="14662" y="64823"/>
                </a:lnTo>
                <a:lnTo>
                  <a:pt x="23494" y="66548"/>
                </a:lnTo>
                <a:lnTo>
                  <a:pt x="23367" y="66421"/>
                </a:lnTo>
                <a:lnTo>
                  <a:pt x="384048" y="46990"/>
                </a:lnTo>
                <a:lnTo>
                  <a:pt x="393074" y="44674"/>
                </a:lnTo>
                <a:lnTo>
                  <a:pt x="400256" y="39227"/>
                </a:lnTo>
                <a:lnTo>
                  <a:pt x="404889" y="31470"/>
                </a:lnTo>
                <a:lnTo>
                  <a:pt x="406273" y="22225"/>
                </a:lnTo>
                <a:lnTo>
                  <a:pt x="403975" y="13198"/>
                </a:lnTo>
                <a:lnTo>
                  <a:pt x="398557" y="6016"/>
                </a:lnTo>
                <a:lnTo>
                  <a:pt x="390806" y="1383"/>
                </a:lnTo>
                <a:lnTo>
                  <a:pt x="381507"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pic>
        <p:nvPicPr>
          <p:cNvPr id="9" name="object 9">
            <a:extLst>
              <a:ext uri="{FF2B5EF4-FFF2-40B4-BE49-F238E27FC236}">
                <a16:creationId xmlns:a16="http://schemas.microsoft.com/office/drawing/2014/main" id="{5A87595D-16E1-B934-C2FA-D2B6577A040D}"/>
              </a:ext>
            </a:extLst>
          </p:cNvPr>
          <p:cNvPicPr/>
          <p:nvPr/>
        </p:nvPicPr>
        <p:blipFill>
          <a:blip r:embed="rId5" cstate="print"/>
          <a:stretch>
            <a:fillRect/>
          </a:stretch>
        </p:blipFill>
        <p:spPr>
          <a:xfrm>
            <a:off x="11484018" y="4983141"/>
            <a:ext cx="138821" cy="160443"/>
          </a:xfrm>
          <a:prstGeom prst="rect">
            <a:avLst/>
          </a:prstGeom>
        </p:spPr>
      </p:pic>
      <p:sp>
        <p:nvSpPr>
          <p:cNvPr id="10" name="object 10">
            <a:extLst>
              <a:ext uri="{FF2B5EF4-FFF2-40B4-BE49-F238E27FC236}">
                <a16:creationId xmlns:a16="http://schemas.microsoft.com/office/drawing/2014/main" id="{ACC21368-16AC-BF2B-AE4A-2459545822E4}"/>
              </a:ext>
            </a:extLst>
          </p:cNvPr>
          <p:cNvSpPr/>
          <p:nvPr/>
        </p:nvSpPr>
        <p:spPr>
          <a:xfrm>
            <a:off x="10283190" y="5042757"/>
            <a:ext cx="154940" cy="171873"/>
          </a:xfrm>
          <a:custGeom>
            <a:avLst/>
            <a:gdLst/>
            <a:ahLst/>
            <a:cxnLst/>
            <a:rect l="l" t="t" r="r" b="b"/>
            <a:pathLst>
              <a:path w="232409" h="257809">
                <a:moveTo>
                  <a:pt x="24892" y="0"/>
                </a:moveTo>
                <a:lnTo>
                  <a:pt x="15930" y="1144"/>
                </a:lnTo>
                <a:lnTo>
                  <a:pt x="7874" y="5826"/>
                </a:lnTo>
                <a:lnTo>
                  <a:pt x="2270" y="13293"/>
                </a:lnTo>
                <a:lnTo>
                  <a:pt x="0" y="22034"/>
                </a:lnTo>
                <a:lnTo>
                  <a:pt x="1158" y="30989"/>
                </a:lnTo>
                <a:lnTo>
                  <a:pt x="5842" y="39100"/>
                </a:lnTo>
                <a:lnTo>
                  <a:pt x="195834" y="254873"/>
                </a:lnTo>
                <a:lnTo>
                  <a:pt x="202438" y="257540"/>
                </a:lnTo>
                <a:lnTo>
                  <a:pt x="208788" y="257540"/>
                </a:lnTo>
                <a:lnTo>
                  <a:pt x="214376" y="257540"/>
                </a:lnTo>
                <a:lnTo>
                  <a:pt x="219963" y="255635"/>
                </a:lnTo>
                <a:lnTo>
                  <a:pt x="224409" y="251698"/>
                </a:lnTo>
                <a:lnTo>
                  <a:pt x="230086" y="244230"/>
                </a:lnTo>
                <a:lnTo>
                  <a:pt x="232394" y="235489"/>
                </a:lnTo>
                <a:lnTo>
                  <a:pt x="231249" y="226534"/>
                </a:lnTo>
                <a:lnTo>
                  <a:pt x="226568" y="218424"/>
                </a:lnTo>
                <a:lnTo>
                  <a:pt x="41148" y="7985"/>
                </a:lnTo>
                <a:lnTo>
                  <a:pt x="33662" y="2307"/>
                </a:lnTo>
                <a:lnTo>
                  <a:pt x="24892"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sp>
        <p:nvSpPr>
          <p:cNvPr id="11" name="object 11">
            <a:extLst>
              <a:ext uri="{FF2B5EF4-FFF2-40B4-BE49-F238E27FC236}">
                <a16:creationId xmlns:a16="http://schemas.microsoft.com/office/drawing/2014/main" id="{05215241-D148-59BA-0830-35B3EDB5BFB8}"/>
              </a:ext>
            </a:extLst>
          </p:cNvPr>
          <p:cNvSpPr/>
          <p:nvPr/>
        </p:nvSpPr>
        <p:spPr>
          <a:xfrm>
            <a:off x="10972545" y="4639733"/>
            <a:ext cx="33867" cy="149436"/>
          </a:xfrm>
          <a:custGeom>
            <a:avLst/>
            <a:gdLst/>
            <a:ahLst/>
            <a:cxnLst/>
            <a:rect l="l" t="t" r="r" b="b"/>
            <a:pathLst>
              <a:path w="50800" h="224154">
                <a:moveTo>
                  <a:pt x="23621" y="0"/>
                </a:moveTo>
                <a:lnTo>
                  <a:pt x="14001" y="2018"/>
                </a:lnTo>
                <a:lnTo>
                  <a:pt x="6603" y="7191"/>
                </a:lnTo>
                <a:lnTo>
                  <a:pt x="1682" y="14769"/>
                </a:lnTo>
                <a:lnTo>
                  <a:pt x="0" y="24002"/>
                </a:lnTo>
                <a:lnTo>
                  <a:pt x="3301" y="200532"/>
                </a:lnTo>
                <a:lnTo>
                  <a:pt x="5294" y="209555"/>
                </a:lnTo>
                <a:lnTo>
                  <a:pt x="10382" y="216900"/>
                </a:lnTo>
                <a:lnTo>
                  <a:pt x="17803" y="221839"/>
                </a:lnTo>
                <a:lnTo>
                  <a:pt x="27177" y="223647"/>
                </a:lnTo>
                <a:lnTo>
                  <a:pt x="36290" y="221628"/>
                </a:lnTo>
                <a:lnTo>
                  <a:pt x="43688" y="216455"/>
                </a:lnTo>
                <a:lnTo>
                  <a:pt x="48609" y="208877"/>
                </a:lnTo>
                <a:lnTo>
                  <a:pt x="50292" y="199644"/>
                </a:lnTo>
                <a:lnTo>
                  <a:pt x="46990" y="23113"/>
                </a:lnTo>
                <a:lnTo>
                  <a:pt x="45015" y="14091"/>
                </a:lnTo>
                <a:lnTo>
                  <a:pt x="39957" y="6746"/>
                </a:lnTo>
                <a:lnTo>
                  <a:pt x="32541" y="1807"/>
                </a:lnTo>
                <a:lnTo>
                  <a:pt x="23494"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sp>
        <p:nvSpPr>
          <p:cNvPr id="13" name="object 13" descr="$PPTXTitle">
            <a:extLst>
              <a:ext uri="{FF2B5EF4-FFF2-40B4-BE49-F238E27FC236}">
                <a16:creationId xmlns:a16="http://schemas.microsoft.com/office/drawing/2014/main" id="{3A2697F5-E40E-0B86-371C-1A0E8BD05D76}"/>
              </a:ext>
            </a:extLst>
          </p:cNvPr>
          <p:cNvSpPr txBox="1">
            <a:spLocks noGrp="1"/>
          </p:cNvSpPr>
          <p:nvPr>
            <p:ph type="title"/>
          </p:nvPr>
        </p:nvSpPr>
        <p:spPr>
          <a:xfrm>
            <a:off x="1393560" y="-241035"/>
            <a:ext cx="7885424" cy="1557434"/>
          </a:xfrm>
          <a:prstGeom prst="rect">
            <a:avLst/>
          </a:prstGeom>
        </p:spPr>
        <p:txBody>
          <a:bodyPr vert="horz" wrap="square" lIns="0" tIns="79332" rIns="0" bIns="0" rtlCol="0">
            <a:spAutoFit/>
          </a:bodyPr>
          <a:lstStyle/>
          <a:p>
            <a:pPr marL="2064700">
              <a:spcBef>
                <a:spcPts val="67"/>
              </a:spcBef>
            </a:pPr>
            <a:r>
              <a:rPr spc="723" dirty="0">
                <a:solidFill>
                  <a:srgbClr val="000000"/>
                </a:solidFill>
              </a:rPr>
              <a:t>EISENHOWER’S</a:t>
            </a:r>
            <a:r>
              <a:rPr spc="263" dirty="0">
                <a:solidFill>
                  <a:srgbClr val="000000"/>
                </a:solidFill>
              </a:rPr>
              <a:t> </a:t>
            </a:r>
            <a:r>
              <a:rPr spc="583" dirty="0">
                <a:solidFill>
                  <a:srgbClr val="000000"/>
                </a:solidFill>
              </a:rPr>
              <a:t>MATRIX</a:t>
            </a:r>
          </a:p>
        </p:txBody>
      </p:sp>
      <p:sp>
        <p:nvSpPr>
          <p:cNvPr id="14" name="TextBox 13">
            <a:extLst>
              <a:ext uri="{FF2B5EF4-FFF2-40B4-BE49-F238E27FC236}">
                <a16:creationId xmlns:a16="http://schemas.microsoft.com/office/drawing/2014/main" id="{951A6FD5-2840-2CCF-D491-D9862824CFD4}"/>
              </a:ext>
            </a:extLst>
          </p:cNvPr>
          <p:cNvSpPr txBox="1"/>
          <p:nvPr/>
        </p:nvSpPr>
        <p:spPr>
          <a:xfrm>
            <a:off x="6417478" y="2125281"/>
            <a:ext cx="4572000" cy="3416320"/>
          </a:xfrm>
          <a:prstGeom prst="rect">
            <a:avLst/>
          </a:prstGeom>
          <a:noFill/>
        </p:spPr>
        <p:txBody>
          <a:bodyPr wrap="square" rtlCol="0">
            <a:spAutoFit/>
          </a:bodyPr>
          <a:lstStyle/>
          <a:p>
            <a:pPr defTabSz="609630"/>
            <a:r>
              <a:rPr lang="en-US" sz="2400" b="1" kern="0" dirty="0">
                <a:solidFill>
                  <a:sysClr val="windowText" lastClr="000000"/>
                </a:solidFill>
              </a:rPr>
              <a:t>Your Turn!</a:t>
            </a:r>
          </a:p>
          <a:p>
            <a:pPr defTabSz="609630"/>
            <a:endParaRPr lang="en-US" sz="2400" kern="0" dirty="0">
              <a:solidFill>
                <a:sysClr val="windowText" lastClr="000000"/>
              </a:solidFill>
            </a:endParaRPr>
          </a:p>
          <a:p>
            <a:pPr defTabSz="609630"/>
            <a:r>
              <a:rPr lang="en-US" sz="2400" kern="0" dirty="0">
                <a:solidFill>
                  <a:sysClr val="windowText" lastClr="000000"/>
                </a:solidFill>
              </a:rPr>
              <a:t>Write down </a:t>
            </a:r>
            <a:r>
              <a:rPr lang="en-US" sz="2400" b="1" kern="0" dirty="0">
                <a:solidFill>
                  <a:sysClr val="windowText" lastClr="000000"/>
                </a:solidFill>
              </a:rPr>
              <a:t>5 tasks</a:t>
            </a:r>
            <a:r>
              <a:rPr lang="en-US" sz="2400" kern="0" dirty="0">
                <a:solidFill>
                  <a:sysClr val="windowText" lastClr="000000"/>
                </a:solidFill>
              </a:rPr>
              <a:t> that come to mind right now when you think about what you need to do this week.</a:t>
            </a:r>
          </a:p>
          <a:p>
            <a:pPr defTabSz="609630"/>
            <a:r>
              <a:rPr lang="en-US" sz="2400" kern="0" dirty="0">
                <a:solidFill>
                  <a:sysClr val="windowText" lastClr="000000"/>
                </a:solidFill>
              </a:rPr>
              <a:t>Place them into the matrix.</a:t>
            </a:r>
          </a:p>
          <a:p>
            <a:pPr defTabSz="609630"/>
            <a:endParaRPr lang="en-US" sz="2400" kern="0" dirty="0">
              <a:solidFill>
                <a:sysClr val="windowText" lastClr="000000"/>
              </a:solidFill>
            </a:endParaRPr>
          </a:p>
          <a:p>
            <a:pPr defTabSz="609630"/>
            <a:endParaRPr lang="en-US" sz="2400" kern="0" dirty="0">
              <a:solidFill>
                <a:sysClr val="windowText" lastClr="000000"/>
              </a:solidFill>
            </a:endParaRPr>
          </a:p>
        </p:txBody>
      </p:sp>
    </p:spTree>
    <p:extLst>
      <p:ext uri="{BB962C8B-B14F-4D97-AF65-F5344CB8AC3E}">
        <p14:creationId xmlns:p14="http://schemas.microsoft.com/office/powerpoint/2010/main" val="14528077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object 5" descr="$PPTXTitle"/>
          <p:cNvSpPr txBox="1">
            <a:spLocks noGrp="1"/>
          </p:cNvSpPr>
          <p:nvPr>
            <p:ph type="title"/>
          </p:nvPr>
        </p:nvSpPr>
        <p:spPr>
          <a:xfrm>
            <a:off x="1618783" y="0"/>
            <a:ext cx="7885424" cy="1557434"/>
          </a:xfrm>
          <a:prstGeom prst="rect">
            <a:avLst/>
          </a:prstGeom>
        </p:spPr>
        <p:txBody>
          <a:bodyPr vert="horz" wrap="square" lIns="0" tIns="79332" rIns="0" bIns="0" rtlCol="0">
            <a:spAutoFit/>
          </a:bodyPr>
          <a:lstStyle/>
          <a:p>
            <a:pPr marL="2064700">
              <a:spcBef>
                <a:spcPts val="67"/>
              </a:spcBef>
            </a:pPr>
            <a:r>
              <a:rPr lang="en-GB" spc="723" dirty="0">
                <a:solidFill>
                  <a:srgbClr val="000000"/>
                </a:solidFill>
              </a:rPr>
              <a:t>EISENHOWER’S</a:t>
            </a:r>
            <a:r>
              <a:rPr lang="en-GB" spc="263" dirty="0">
                <a:solidFill>
                  <a:srgbClr val="000000"/>
                </a:solidFill>
              </a:rPr>
              <a:t> </a:t>
            </a:r>
            <a:r>
              <a:rPr lang="en-GB" spc="583" dirty="0">
                <a:solidFill>
                  <a:srgbClr val="000000"/>
                </a:solidFill>
              </a:rPr>
              <a:t>MATRIX</a:t>
            </a:r>
          </a:p>
        </p:txBody>
      </p:sp>
      <p:graphicFrame>
        <p:nvGraphicFramePr>
          <p:cNvPr id="10" name="object 7">
            <a:extLst>
              <a:ext uri="{FF2B5EF4-FFF2-40B4-BE49-F238E27FC236}">
                <a16:creationId xmlns:a16="http://schemas.microsoft.com/office/drawing/2014/main" id="{A3CABA46-00F8-39E0-FB7F-5D8E173F0447}"/>
              </a:ext>
            </a:extLst>
          </p:cNvPr>
          <p:cNvGraphicFramePr>
            <a:graphicFrameLocks noGrp="1"/>
          </p:cNvGraphicFramePr>
          <p:nvPr>
            <p:ph sz="half" idx="2"/>
            <p:extLst>
              <p:ext uri="{D42A27DB-BD31-4B8C-83A1-F6EECF244321}">
                <p14:modId xmlns:p14="http://schemas.microsoft.com/office/powerpoint/2010/main" val="1556338817"/>
              </p:ext>
            </p:extLst>
          </p:nvPr>
        </p:nvGraphicFramePr>
        <p:xfrm>
          <a:off x="6058167" y="1667047"/>
          <a:ext cx="5985213" cy="53168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object 2">
            <a:extLst>
              <a:ext uri="{FF2B5EF4-FFF2-40B4-BE49-F238E27FC236}">
                <a16:creationId xmlns:a16="http://schemas.microsoft.com/office/drawing/2014/main" id="{DFF965A3-FC87-47FB-BF90-B7458A4B7EF5}"/>
              </a:ext>
            </a:extLst>
          </p:cNvPr>
          <p:cNvPicPr/>
          <p:nvPr/>
        </p:nvPicPr>
        <p:blipFill>
          <a:blip r:embed="rId7" cstate="print"/>
          <a:stretch>
            <a:fillRect/>
          </a:stretch>
        </p:blipFill>
        <p:spPr>
          <a:xfrm>
            <a:off x="148619" y="1667047"/>
            <a:ext cx="5796144" cy="5091759"/>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204127" y="2590862"/>
            <a:ext cx="2821503" cy="2343685"/>
          </a:xfrm>
          <a:prstGeom prst="rect">
            <a:avLst/>
          </a:prstGeom>
        </p:spPr>
      </p:pic>
      <p:sp>
        <p:nvSpPr>
          <p:cNvPr id="3" name="object 3"/>
          <p:cNvSpPr/>
          <p:nvPr/>
        </p:nvSpPr>
        <p:spPr>
          <a:xfrm>
            <a:off x="9298601" y="3212452"/>
            <a:ext cx="1907540" cy="799677"/>
          </a:xfrm>
          <a:custGeom>
            <a:avLst/>
            <a:gdLst/>
            <a:ahLst/>
            <a:cxnLst/>
            <a:rect l="l" t="t" r="r" b="b"/>
            <a:pathLst>
              <a:path w="2861309" h="1199514">
                <a:moveTo>
                  <a:pt x="2134661" y="0"/>
                </a:moveTo>
                <a:lnTo>
                  <a:pt x="2094245" y="7496"/>
                </a:lnTo>
                <a:lnTo>
                  <a:pt x="2058920" y="28632"/>
                </a:lnTo>
                <a:lnTo>
                  <a:pt x="2033015" y="60916"/>
                </a:lnTo>
                <a:lnTo>
                  <a:pt x="2019956" y="100097"/>
                </a:lnTo>
                <a:lnTo>
                  <a:pt x="2018762" y="116532"/>
                </a:lnTo>
                <a:lnTo>
                  <a:pt x="2019046" y="124797"/>
                </a:lnTo>
                <a:lnTo>
                  <a:pt x="2022348" y="172041"/>
                </a:lnTo>
                <a:lnTo>
                  <a:pt x="2022094" y="180423"/>
                </a:lnTo>
                <a:lnTo>
                  <a:pt x="2011680" y="220301"/>
                </a:lnTo>
                <a:lnTo>
                  <a:pt x="1981834" y="259925"/>
                </a:lnTo>
                <a:lnTo>
                  <a:pt x="1938401" y="283801"/>
                </a:lnTo>
                <a:lnTo>
                  <a:pt x="1905761" y="288627"/>
                </a:lnTo>
                <a:lnTo>
                  <a:pt x="116332" y="172422"/>
                </a:lnTo>
                <a:lnTo>
                  <a:pt x="108457" y="172676"/>
                </a:lnTo>
                <a:lnTo>
                  <a:pt x="69976" y="182201"/>
                </a:lnTo>
                <a:lnTo>
                  <a:pt x="31242" y="209506"/>
                </a:lnTo>
                <a:lnTo>
                  <a:pt x="6603" y="250273"/>
                </a:lnTo>
                <a:lnTo>
                  <a:pt x="0" y="281261"/>
                </a:lnTo>
                <a:lnTo>
                  <a:pt x="0" y="921214"/>
                </a:lnTo>
                <a:lnTo>
                  <a:pt x="12700" y="966680"/>
                </a:lnTo>
                <a:lnTo>
                  <a:pt x="42290" y="1003510"/>
                </a:lnTo>
                <a:lnTo>
                  <a:pt x="84201" y="1025481"/>
                </a:lnTo>
                <a:lnTo>
                  <a:pt x="115442" y="1030180"/>
                </a:lnTo>
                <a:lnTo>
                  <a:pt x="123571" y="1029672"/>
                </a:lnTo>
                <a:lnTo>
                  <a:pt x="1924684" y="924135"/>
                </a:lnTo>
                <a:lnTo>
                  <a:pt x="1963292" y="929977"/>
                </a:lnTo>
                <a:lnTo>
                  <a:pt x="1997836" y="947884"/>
                </a:lnTo>
                <a:lnTo>
                  <a:pt x="2024507" y="976459"/>
                </a:lnTo>
                <a:lnTo>
                  <a:pt x="2040382" y="1012146"/>
                </a:lnTo>
                <a:lnTo>
                  <a:pt x="2044065" y="1042245"/>
                </a:lnTo>
                <a:lnTo>
                  <a:pt x="2043176" y="1055326"/>
                </a:lnTo>
                <a:lnTo>
                  <a:pt x="2041525" y="1064343"/>
                </a:lnTo>
                <a:lnTo>
                  <a:pt x="2040449" y="1073223"/>
                </a:lnTo>
                <a:lnTo>
                  <a:pt x="2040064" y="1082139"/>
                </a:lnTo>
                <a:lnTo>
                  <a:pt x="2040346" y="1091078"/>
                </a:lnTo>
                <a:lnTo>
                  <a:pt x="2041271" y="1100030"/>
                </a:lnTo>
                <a:lnTo>
                  <a:pt x="2056022" y="1141970"/>
                </a:lnTo>
                <a:lnTo>
                  <a:pt x="2085371" y="1175230"/>
                </a:lnTo>
                <a:lnTo>
                  <a:pt x="2125114" y="1195119"/>
                </a:lnTo>
                <a:lnTo>
                  <a:pt x="2160482" y="1199382"/>
                </a:lnTo>
                <a:lnTo>
                  <a:pt x="2169413" y="1198709"/>
                </a:lnTo>
                <a:lnTo>
                  <a:pt x="2211907" y="1185513"/>
                </a:lnTo>
                <a:lnTo>
                  <a:pt x="2824607" y="648672"/>
                </a:lnTo>
                <a:lnTo>
                  <a:pt x="2847848" y="617684"/>
                </a:lnTo>
                <a:lnTo>
                  <a:pt x="2859659" y="580473"/>
                </a:lnTo>
                <a:lnTo>
                  <a:pt x="2860929" y="567519"/>
                </a:lnTo>
                <a:lnTo>
                  <a:pt x="2860421" y="554565"/>
                </a:lnTo>
                <a:lnTo>
                  <a:pt x="2848990" y="512909"/>
                </a:lnTo>
                <a:lnTo>
                  <a:pt x="2820034" y="475190"/>
                </a:lnTo>
                <a:lnTo>
                  <a:pt x="2204465" y="22562"/>
                </a:lnTo>
                <a:lnTo>
                  <a:pt x="2167501" y="4371"/>
                </a:lnTo>
                <a:lnTo>
                  <a:pt x="2142998" y="210"/>
                </a:lnTo>
                <a:lnTo>
                  <a:pt x="2134661" y="0"/>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sp>
        <p:nvSpPr>
          <p:cNvPr id="6" name="object 6" descr="$PPTXTitle"/>
          <p:cNvSpPr txBox="1">
            <a:spLocks noGrp="1"/>
          </p:cNvSpPr>
          <p:nvPr>
            <p:ph type="title"/>
          </p:nvPr>
        </p:nvSpPr>
        <p:spPr>
          <a:xfrm>
            <a:off x="1346453" y="273135"/>
            <a:ext cx="9499600" cy="747213"/>
          </a:xfrm>
          <a:prstGeom prst="rect">
            <a:avLst/>
          </a:prstGeom>
        </p:spPr>
        <p:txBody>
          <a:bodyPr vert="horz" wrap="square" lIns="0" tIns="8467" rIns="0" bIns="0" rtlCol="0">
            <a:spAutoFit/>
          </a:bodyPr>
          <a:lstStyle/>
          <a:p>
            <a:pPr marL="8467">
              <a:spcBef>
                <a:spcPts val="67"/>
              </a:spcBef>
            </a:pPr>
            <a:r>
              <a:rPr spc="773" dirty="0">
                <a:solidFill>
                  <a:srgbClr val="000000"/>
                </a:solidFill>
              </a:rPr>
              <a:t>THE</a:t>
            </a:r>
            <a:r>
              <a:rPr spc="277" dirty="0">
                <a:solidFill>
                  <a:srgbClr val="000000"/>
                </a:solidFill>
              </a:rPr>
              <a:t> </a:t>
            </a:r>
            <a:r>
              <a:rPr spc="773" dirty="0">
                <a:solidFill>
                  <a:srgbClr val="000000"/>
                </a:solidFill>
              </a:rPr>
              <a:t>POMODORO</a:t>
            </a:r>
            <a:r>
              <a:rPr spc="277" dirty="0">
                <a:solidFill>
                  <a:srgbClr val="000000"/>
                </a:solidFill>
              </a:rPr>
              <a:t> </a:t>
            </a:r>
            <a:r>
              <a:rPr spc="703" dirty="0">
                <a:solidFill>
                  <a:srgbClr val="000000"/>
                </a:solidFill>
              </a:rPr>
              <a:t>TECHNIQUE</a:t>
            </a:r>
          </a:p>
        </p:txBody>
      </p:sp>
      <p:sp>
        <p:nvSpPr>
          <p:cNvPr id="7" name="object 7"/>
          <p:cNvSpPr txBox="1"/>
          <p:nvPr/>
        </p:nvSpPr>
        <p:spPr>
          <a:xfrm>
            <a:off x="3374042" y="2342981"/>
            <a:ext cx="5576147" cy="3086315"/>
          </a:xfrm>
          <a:prstGeom prst="rect">
            <a:avLst/>
          </a:prstGeom>
        </p:spPr>
        <p:txBody>
          <a:bodyPr vert="horz" wrap="square" lIns="0" tIns="8467" rIns="0" bIns="0" rtlCol="0">
            <a:spAutoFit/>
          </a:bodyPr>
          <a:lstStyle/>
          <a:p>
            <a:pPr marL="8467" marR="3387" indent="-1270" algn="ctr" defTabSz="609630">
              <a:spcBef>
                <a:spcPts val="67"/>
              </a:spcBef>
            </a:pPr>
            <a:r>
              <a:rPr sz="4000" b="1" kern="0" spc="577" dirty="0">
                <a:solidFill>
                  <a:sysClr val="windowText" lastClr="000000"/>
                </a:solidFill>
                <a:latin typeface="Calibri"/>
                <a:cs typeface="Calibri"/>
              </a:rPr>
              <a:t>But</a:t>
            </a:r>
            <a:r>
              <a:rPr sz="4000" b="1" kern="0" spc="237" dirty="0">
                <a:solidFill>
                  <a:sysClr val="windowText" lastClr="000000"/>
                </a:solidFill>
                <a:latin typeface="Calibri"/>
                <a:cs typeface="Calibri"/>
              </a:rPr>
              <a:t> </a:t>
            </a:r>
            <a:r>
              <a:rPr sz="4000" b="1" kern="0" spc="550" dirty="0">
                <a:solidFill>
                  <a:sysClr val="windowText" lastClr="000000"/>
                </a:solidFill>
                <a:latin typeface="Calibri"/>
                <a:cs typeface="Calibri"/>
              </a:rPr>
              <a:t>what</a:t>
            </a:r>
            <a:r>
              <a:rPr sz="4000" b="1" kern="0" spc="230" dirty="0">
                <a:solidFill>
                  <a:sysClr val="windowText" lastClr="000000"/>
                </a:solidFill>
                <a:latin typeface="Calibri"/>
                <a:cs typeface="Calibri"/>
              </a:rPr>
              <a:t> </a:t>
            </a:r>
            <a:r>
              <a:rPr sz="4000" b="1" kern="0" spc="247" dirty="0">
                <a:solidFill>
                  <a:sysClr val="windowText" lastClr="000000"/>
                </a:solidFill>
                <a:latin typeface="Calibri"/>
                <a:cs typeface="Calibri"/>
              </a:rPr>
              <a:t>if</a:t>
            </a:r>
            <a:r>
              <a:rPr sz="4000" b="1" kern="0" spc="230" dirty="0">
                <a:solidFill>
                  <a:sysClr val="windowText" lastClr="000000"/>
                </a:solidFill>
                <a:latin typeface="Calibri"/>
                <a:cs typeface="Calibri"/>
              </a:rPr>
              <a:t> </a:t>
            </a:r>
            <a:r>
              <a:rPr sz="4000" b="1" kern="0" spc="623" dirty="0">
                <a:solidFill>
                  <a:sysClr val="windowText" lastClr="000000"/>
                </a:solidFill>
                <a:latin typeface="Calibri"/>
                <a:cs typeface="Calibri"/>
              </a:rPr>
              <a:t>we</a:t>
            </a:r>
            <a:r>
              <a:rPr sz="4000" b="1" kern="0" spc="230" dirty="0">
                <a:solidFill>
                  <a:sysClr val="windowText" lastClr="000000"/>
                </a:solidFill>
                <a:latin typeface="Calibri"/>
                <a:cs typeface="Calibri"/>
              </a:rPr>
              <a:t> </a:t>
            </a:r>
            <a:r>
              <a:rPr sz="4000" b="1" kern="0" spc="360" dirty="0">
                <a:solidFill>
                  <a:sysClr val="windowText" lastClr="000000"/>
                </a:solidFill>
                <a:latin typeface="Calibri"/>
                <a:cs typeface="Calibri"/>
              </a:rPr>
              <a:t>feel </a:t>
            </a:r>
            <a:r>
              <a:rPr sz="4000" b="1" kern="0" spc="410" dirty="0">
                <a:solidFill>
                  <a:sysClr val="windowText" lastClr="000000"/>
                </a:solidFill>
                <a:latin typeface="Calibri"/>
                <a:cs typeface="Calibri"/>
              </a:rPr>
              <a:t>like</a:t>
            </a:r>
            <a:r>
              <a:rPr sz="4000" b="1" kern="0" spc="233" dirty="0">
                <a:solidFill>
                  <a:sysClr val="windowText" lastClr="000000"/>
                </a:solidFill>
                <a:latin typeface="Calibri"/>
                <a:cs typeface="Calibri"/>
              </a:rPr>
              <a:t> </a:t>
            </a:r>
            <a:r>
              <a:rPr sz="4000" b="1" kern="0" spc="623" dirty="0">
                <a:solidFill>
                  <a:sysClr val="windowText" lastClr="000000"/>
                </a:solidFill>
                <a:latin typeface="Calibri"/>
                <a:cs typeface="Calibri"/>
              </a:rPr>
              <a:t>we</a:t>
            </a:r>
            <a:r>
              <a:rPr sz="4000" b="1" kern="0" spc="233" dirty="0">
                <a:solidFill>
                  <a:sysClr val="windowText" lastClr="000000"/>
                </a:solidFill>
                <a:latin typeface="Calibri"/>
                <a:cs typeface="Calibri"/>
              </a:rPr>
              <a:t> </a:t>
            </a:r>
            <a:r>
              <a:rPr sz="4000" b="1" kern="0" spc="520" dirty="0">
                <a:solidFill>
                  <a:sysClr val="windowText" lastClr="000000"/>
                </a:solidFill>
                <a:latin typeface="Calibri"/>
                <a:cs typeface="Calibri"/>
              </a:rPr>
              <a:t>have</a:t>
            </a:r>
            <a:r>
              <a:rPr sz="4000" b="1" kern="0" spc="247" dirty="0">
                <a:solidFill>
                  <a:sysClr val="windowText" lastClr="000000"/>
                </a:solidFill>
                <a:latin typeface="Calibri"/>
                <a:cs typeface="Calibri"/>
              </a:rPr>
              <a:t> </a:t>
            </a:r>
            <a:r>
              <a:rPr sz="4000" b="1" kern="0" spc="400" dirty="0">
                <a:solidFill>
                  <a:sysClr val="windowText" lastClr="000000"/>
                </a:solidFill>
                <a:latin typeface="Calibri"/>
                <a:cs typeface="Calibri"/>
              </a:rPr>
              <a:t>too </a:t>
            </a:r>
            <a:r>
              <a:rPr sz="4000" b="1" kern="0" spc="690" dirty="0">
                <a:solidFill>
                  <a:sysClr val="windowText" lastClr="000000"/>
                </a:solidFill>
                <a:latin typeface="Calibri"/>
                <a:cs typeface="Calibri"/>
              </a:rPr>
              <a:t>much</a:t>
            </a:r>
            <a:r>
              <a:rPr sz="4000" b="1" kern="0" spc="230" dirty="0">
                <a:solidFill>
                  <a:sysClr val="windowText" lastClr="000000"/>
                </a:solidFill>
                <a:latin typeface="Calibri"/>
                <a:cs typeface="Calibri"/>
              </a:rPr>
              <a:t> </a:t>
            </a:r>
            <a:r>
              <a:rPr sz="4000" b="1" kern="0" spc="403" dirty="0">
                <a:solidFill>
                  <a:sysClr val="windowText" lastClr="000000"/>
                </a:solidFill>
                <a:latin typeface="Calibri"/>
                <a:cs typeface="Calibri"/>
              </a:rPr>
              <a:t>to</a:t>
            </a:r>
            <a:r>
              <a:rPr sz="4000" b="1" kern="0" spc="237" dirty="0">
                <a:solidFill>
                  <a:sysClr val="windowText" lastClr="000000"/>
                </a:solidFill>
                <a:latin typeface="Calibri"/>
                <a:cs typeface="Calibri"/>
              </a:rPr>
              <a:t> </a:t>
            </a:r>
            <a:r>
              <a:rPr sz="4000" b="1" kern="0" spc="537" dirty="0">
                <a:solidFill>
                  <a:sysClr val="windowText" lastClr="000000"/>
                </a:solidFill>
                <a:latin typeface="Calibri"/>
                <a:cs typeface="Calibri"/>
              </a:rPr>
              <a:t>do</a:t>
            </a:r>
            <a:r>
              <a:rPr sz="4000" b="1" kern="0" spc="217" dirty="0">
                <a:solidFill>
                  <a:sysClr val="windowText" lastClr="000000"/>
                </a:solidFill>
                <a:latin typeface="Calibri"/>
                <a:cs typeface="Calibri"/>
              </a:rPr>
              <a:t> </a:t>
            </a:r>
            <a:r>
              <a:rPr sz="4000" b="1" kern="0" spc="563" dirty="0">
                <a:solidFill>
                  <a:sysClr val="windowText" lastClr="000000"/>
                </a:solidFill>
                <a:latin typeface="Calibri"/>
                <a:cs typeface="Calibri"/>
              </a:rPr>
              <a:t>and</a:t>
            </a:r>
            <a:r>
              <a:rPr sz="4000" b="1" kern="0" spc="230" dirty="0">
                <a:solidFill>
                  <a:sysClr val="windowText" lastClr="000000"/>
                </a:solidFill>
                <a:latin typeface="Calibri"/>
                <a:cs typeface="Calibri"/>
              </a:rPr>
              <a:t> </a:t>
            </a:r>
            <a:r>
              <a:rPr sz="4000" b="1" kern="0" spc="607" dirty="0">
                <a:solidFill>
                  <a:sysClr val="windowText" lastClr="000000"/>
                </a:solidFill>
                <a:latin typeface="Calibri"/>
                <a:cs typeface="Calibri"/>
              </a:rPr>
              <a:t>we </a:t>
            </a:r>
            <a:r>
              <a:rPr sz="4000" b="1" kern="0" spc="407" dirty="0">
                <a:solidFill>
                  <a:sysClr val="windowText" lastClr="000000"/>
                </a:solidFill>
                <a:latin typeface="Calibri"/>
                <a:cs typeface="Calibri"/>
              </a:rPr>
              <a:t>don’t</a:t>
            </a:r>
            <a:r>
              <a:rPr sz="4000" b="1" kern="0" spc="240" dirty="0">
                <a:solidFill>
                  <a:sysClr val="windowText" lastClr="000000"/>
                </a:solidFill>
                <a:latin typeface="Calibri"/>
                <a:cs typeface="Calibri"/>
              </a:rPr>
              <a:t> </a:t>
            </a:r>
            <a:r>
              <a:rPr sz="4000" b="1" kern="0" spc="620" dirty="0">
                <a:solidFill>
                  <a:sysClr val="windowText" lastClr="000000"/>
                </a:solidFill>
                <a:latin typeface="Calibri"/>
                <a:cs typeface="Calibri"/>
              </a:rPr>
              <a:t>know</a:t>
            </a:r>
            <a:r>
              <a:rPr sz="4000" b="1" kern="0" spc="233" dirty="0">
                <a:solidFill>
                  <a:sysClr val="windowText" lastClr="000000"/>
                </a:solidFill>
                <a:latin typeface="Calibri"/>
                <a:cs typeface="Calibri"/>
              </a:rPr>
              <a:t> </a:t>
            </a:r>
            <a:r>
              <a:rPr sz="4000" b="1" kern="0" spc="527" dirty="0">
                <a:solidFill>
                  <a:sysClr val="windowText" lastClr="000000"/>
                </a:solidFill>
                <a:latin typeface="Calibri"/>
                <a:cs typeface="Calibri"/>
              </a:rPr>
              <a:t>where</a:t>
            </a:r>
            <a:r>
              <a:rPr sz="4000" b="1" kern="0" spc="247" dirty="0">
                <a:solidFill>
                  <a:sysClr val="windowText" lastClr="000000"/>
                </a:solidFill>
                <a:latin typeface="Calibri"/>
                <a:cs typeface="Calibri"/>
              </a:rPr>
              <a:t> </a:t>
            </a:r>
            <a:r>
              <a:rPr sz="4000" b="1" kern="0" spc="387" dirty="0">
                <a:solidFill>
                  <a:sysClr val="windowText" lastClr="000000"/>
                </a:solidFill>
                <a:latin typeface="Calibri"/>
                <a:cs typeface="Calibri"/>
              </a:rPr>
              <a:t>to </a:t>
            </a:r>
            <a:r>
              <a:rPr sz="4000" b="1" kern="0" spc="407" dirty="0">
                <a:solidFill>
                  <a:sysClr val="windowText" lastClr="000000"/>
                </a:solidFill>
                <a:latin typeface="Calibri"/>
                <a:cs typeface="Calibri"/>
              </a:rPr>
              <a:t>start?</a:t>
            </a:r>
            <a:endParaRPr sz="4000" kern="0" dirty="0">
              <a:solidFill>
                <a:sysClr val="windowText" lastClr="000000"/>
              </a:solidFill>
              <a:latin typeface="Calibri"/>
              <a:cs typeface="Calibri"/>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448562" y="5302586"/>
            <a:ext cx="1313603" cy="1404197"/>
            <a:chOff x="2172842" y="7953879"/>
            <a:chExt cx="1970405" cy="2106295"/>
          </a:xfrm>
        </p:grpSpPr>
        <p:sp>
          <p:nvSpPr>
            <p:cNvPr id="3" name="object 3"/>
            <p:cNvSpPr/>
            <p:nvPr/>
          </p:nvSpPr>
          <p:spPr>
            <a:xfrm>
              <a:off x="2214244" y="7953879"/>
              <a:ext cx="1929130" cy="2038350"/>
            </a:xfrm>
            <a:custGeom>
              <a:avLst/>
              <a:gdLst/>
              <a:ahLst/>
              <a:cxnLst/>
              <a:rect l="l" t="t" r="r" b="b"/>
              <a:pathLst>
                <a:path w="1929129" h="2038350">
                  <a:moveTo>
                    <a:pt x="1137138" y="0"/>
                  </a:moveTo>
                  <a:lnTo>
                    <a:pt x="1092569" y="29002"/>
                  </a:lnTo>
                  <a:lnTo>
                    <a:pt x="1060473" y="96727"/>
                  </a:lnTo>
                  <a:lnTo>
                    <a:pt x="1051735" y="143889"/>
                  </a:lnTo>
                  <a:lnTo>
                    <a:pt x="1049274" y="199266"/>
                  </a:lnTo>
                  <a:lnTo>
                    <a:pt x="1047620" y="246734"/>
                  </a:lnTo>
                  <a:lnTo>
                    <a:pt x="1041433" y="297224"/>
                  </a:lnTo>
                  <a:lnTo>
                    <a:pt x="1031248" y="349758"/>
                  </a:lnTo>
                  <a:lnTo>
                    <a:pt x="1017600" y="403356"/>
                  </a:lnTo>
                  <a:lnTo>
                    <a:pt x="1001022" y="457041"/>
                  </a:lnTo>
                  <a:lnTo>
                    <a:pt x="982051" y="509836"/>
                  </a:lnTo>
                  <a:lnTo>
                    <a:pt x="961221" y="560761"/>
                  </a:lnTo>
                  <a:lnTo>
                    <a:pt x="939067" y="608839"/>
                  </a:lnTo>
                  <a:lnTo>
                    <a:pt x="916123" y="653092"/>
                  </a:lnTo>
                  <a:lnTo>
                    <a:pt x="892925" y="692542"/>
                  </a:lnTo>
                  <a:lnTo>
                    <a:pt x="870007" y="726210"/>
                  </a:lnTo>
                  <a:lnTo>
                    <a:pt x="827151" y="772290"/>
                  </a:lnTo>
                  <a:lnTo>
                    <a:pt x="803899" y="797049"/>
                  </a:lnTo>
                  <a:lnTo>
                    <a:pt x="785032" y="830913"/>
                  </a:lnTo>
                  <a:lnTo>
                    <a:pt x="769275" y="871662"/>
                  </a:lnTo>
                  <a:lnTo>
                    <a:pt x="755350" y="917082"/>
                  </a:lnTo>
                  <a:lnTo>
                    <a:pt x="741981" y="964955"/>
                  </a:lnTo>
                  <a:lnTo>
                    <a:pt x="727892" y="1013064"/>
                  </a:lnTo>
                  <a:lnTo>
                    <a:pt x="711807" y="1059192"/>
                  </a:lnTo>
                  <a:lnTo>
                    <a:pt x="692449" y="1101123"/>
                  </a:lnTo>
                  <a:lnTo>
                    <a:pt x="668542" y="1136640"/>
                  </a:lnTo>
                  <a:lnTo>
                    <a:pt x="638810" y="1163526"/>
                  </a:lnTo>
                  <a:lnTo>
                    <a:pt x="492490" y="1230401"/>
                  </a:lnTo>
                  <a:lnTo>
                    <a:pt x="278066" y="1306575"/>
                  </a:lnTo>
                  <a:lnTo>
                    <a:pt x="84312" y="1369105"/>
                  </a:lnTo>
                  <a:lnTo>
                    <a:pt x="0" y="1395174"/>
                  </a:lnTo>
                  <a:lnTo>
                    <a:pt x="219075" y="2038175"/>
                  </a:lnTo>
                  <a:lnTo>
                    <a:pt x="913130" y="1801828"/>
                  </a:lnTo>
                  <a:lnTo>
                    <a:pt x="958518" y="1811230"/>
                  </a:lnTo>
                  <a:lnTo>
                    <a:pt x="1073356" y="1828942"/>
                  </a:lnTo>
                  <a:lnTo>
                    <a:pt x="1225651" y="1839225"/>
                  </a:lnTo>
                  <a:lnTo>
                    <a:pt x="1383410" y="1826339"/>
                  </a:lnTo>
                  <a:lnTo>
                    <a:pt x="1435056" y="1813932"/>
                  </a:lnTo>
                  <a:lnTo>
                    <a:pt x="1489257" y="1797021"/>
                  </a:lnTo>
                  <a:lnTo>
                    <a:pt x="1544738" y="1776350"/>
                  </a:lnTo>
                  <a:lnTo>
                    <a:pt x="1600223" y="1752665"/>
                  </a:lnTo>
                  <a:lnTo>
                    <a:pt x="1654436" y="1726709"/>
                  </a:lnTo>
                  <a:lnTo>
                    <a:pt x="1706102" y="1699228"/>
                  </a:lnTo>
                  <a:lnTo>
                    <a:pt x="1753944" y="1670966"/>
                  </a:lnTo>
                  <a:lnTo>
                    <a:pt x="1796687" y="1642669"/>
                  </a:lnTo>
                  <a:lnTo>
                    <a:pt x="1833056" y="1615080"/>
                  </a:lnTo>
                  <a:lnTo>
                    <a:pt x="1861774" y="1588946"/>
                  </a:lnTo>
                  <a:lnTo>
                    <a:pt x="1891157" y="1544018"/>
                  </a:lnTo>
                  <a:lnTo>
                    <a:pt x="1893498" y="1509724"/>
                  </a:lnTo>
                  <a:lnTo>
                    <a:pt x="1893030" y="1469786"/>
                  </a:lnTo>
                  <a:lnTo>
                    <a:pt x="1899372" y="1420609"/>
                  </a:lnTo>
                  <a:lnTo>
                    <a:pt x="1922145" y="1358598"/>
                  </a:lnTo>
                  <a:lnTo>
                    <a:pt x="1928733" y="1315833"/>
                  </a:lnTo>
                  <a:lnTo>
                    <a:pt x="1918253" y="1266692"/>
                  </a:lnTo>
                  <a:lnTo>
                    <a:pt x="1884979" y="1175226"/>
                  </a:lnTo>
                  <a:lnTo>
                    <a:pt x="1881632" y="1145873"/>
                  </a:lnTo>
                  <a:lnTo>
                    <a:pt x="1893700" y="1100578"/>
                  </a:lnTo>
                  <a:lnTo>
                    <a:pt x="1899720" y="1057533"/>
                  </a:lnTo>
                  <a:lnTo>
                    <a:pt x="1895567" y="1014040"/>
                  </a:lnTo>
                  <a:lnTo>
                    <a:pt x="1877112" y="967399"/>
                  </a:lnTo>
                  <a:lnTo>
                    <a:pt x="1840230" y="914911"/>
                  </a:lnTo>
                  <a:lnTo>
                    <a:pt x="1804821" y="871819"/>
                  </a:lnTo>
                  <a:lnTo>
                    <a:pt x="1789492" y="847210"/>
                  </a:lnTo>
                  <a:lnTo>
                    <a:pt x="1788173" y="829149"/>
                  </a:lnTo>
                  <a:lnTo>
                    <a:pt x="1794790" y="805699"/>
                  </a:lnTo>
                  <a:lnTo>
                    <a:pt x="1803272" y="764924"/>
                  </a:lnTo>
                  <a:lnTo>
                    <a:pt x="1803869" y="718359"/>
                  </a:lnTo>
                  <a:lnTo>
                    <a:pt x="1793738" y="670407"/>
                  </a:lnTo>
                  <a:lnTo>
                    <a:pt x="1773475" y="625144"/>
                  </a:lnTo>
                  <a:lnTo>
                    <a:pt x="1743677" y="586644"/>
                  </a:lnTo>
                  <a:lnTo>
                    <a:pt x="1704939" y="558981"/>
                  </a:lnTo>
                  <a:lnTo>
                    <a:pt x="1657858" y="546230"/>
                  </a:lnTo>
                  <a:lnTo>
                    <a:pt x="1622843" y="548885"/>
                  </a:lnTo>
                  <a:lnTo>
                    <a:pt x="1580543" y="559822"/>
                  </a:lnTo>
                  <a:lnTo>
                    <a:pt x="1533172" y="576409"/>
                  </a:lnTo>
                  <a:lnTo>
                    <a:pt x="1432083" y="616016"/>
                  </a:lnTo>
                  <a:lnTo>
                    <a:pt x="1382797" y="633774"/>
                  </a:lnTo>
                  <a:lnTo>
                    <a:pt x="1337304" y="646662"/>
                  </a:lnTo>
                  <a:lnTo>
                    <a:pt x="1297820" y="652048"/>
                  </a:lnTo>
                  <a:lnTo>
                    <a:pt x="1266561" y="647303"/>
                  </a:lnTo>
                  <a:lnTo>
                    <a:pt x="1245743" y="629796"/>
                  </a:lnTo>
                  <a:lnTo>
                    <a:pt x="1236277" y="604211"/>
                  </a:lnTo>
                  <a:lnTo>
                    <a:pt x="1231920" y="569754"/>
                  </a:lnTo>
                  <a:lnTo>
                    <a:pt x="1231584" y="527953"/>
                  </a:lnTo>
                  <a:lnTo>
                    <a:pt x="1234181" y="480340"/>
                  </a:lnTo>
                  <a:lnTo>
                    <a:pt x="1238623" y="428444"/>
                  </a:lnTo>
                  <a:lnTo>
                    <a:pt x="1243822" y="373795"/>
                  </a:lnTo>
                  <a:lnTo>
                    <a:pt x="1248690" y="317924"/>
                  </a:lnTo>
                  <a:lnTo>
                    <a:pt x="1252140" y="262361"/>
                  </a:lnTo>
                  <a:lnTo>
                    <a:pt x="1253083" y="208636"/>
                  </a:lnTo>
                  <a:lnTo>
                    <a:pt x="1250432" y="158279"/>
                  </a:lnTo>
                  <a:lnTo>
                    <a:pt x="1243098" y="112820"/>
                  </a:lnTo>
                  <a:lnTo>
                    <a:pt x="1229995" y="73790"/>
                  </a:lnTo>
                  <a:lnTo>
                    <a:pt x="1208948" y="37646"/>
                  </a:lnTo>
                  <a:lnTo>
                    <a:pt x="1161467" y="1240"/>
                  </a:lnTo>
                  <a:lnTo>
                    <a:pt x="1137138" y="0"/>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sp>
          <p:nvSpPr>
            <p:cNvPr id="4" name="object 4"/>
            <p:cNvSpPr/>
            <p:nvPr/>
          </p:nvSpPr>
          <p:spPr>
            <a:xfrm>
              <a:off x="2172842" y="9199701"/>
              <a:ext cx="701040" cy="860425"/>
            </a:xfrm>
            <a:custGeom>
              <a:avLst/>
              <a:gdLst/>
              <a:ahLst/>
              <a:cxnLst/>
              <a:rect l="l" t="t" r="r" b="b"/>
              <a:pathLst>
                <a:path w="701039" h="860425">
                  <a:moveTo>
                    <a:pt x="440817" y="0"/>
                  </a:moveTo>
                  <a:lnTo>
                    <a:pt x="0" y="113792"/>
                  </a:lnTo>
                  <a:lnTo>
                    <a:pt x="230377" y="860425"/>
                  </a:lnTo>
                  <a:lnTo>
                    <a:pt x="700658" y="700151"/>
                  </a:lnTo>
                  <a:lnTo>
                    <a:pt x="440817"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pic>
          <p:nvPicPr>
            <p:cNvPr id="5" name="object 5"/>
            <p:cNvPicPr/>
            <p:nvPr/>
          </p:nvPicPr>
          <p:blipFill>
            <a:blip r:embed="rId2" cstate="print"/>
            <a:stretch>
              <a:fillRect/>
            </a:stretch>
          </p:blipFill>
          <p:spPr>
            <a:xfrm>
              <a:off x="2509914" y="9305125"/>
              <a:ext cx="114018" cy="114018"/>
            </a:xfrm>
            <a:prstGeom prst="rect">
              <a:avLst/>
            </a:prstGeom>
          </p:spPr>
        </p:pic>
      </p:grpSp>
      <p:pic>
        <p:nvPicPr>
          <p:cNvPr id="6" name="object 6"/>
          <p:cNvPicPr/>
          <p:nvPr/>
        </p:nvPicPr>
        <p:blipFill>
          <a:blip r:embed="rId3" cstate="print"/>
          <a:stretch>
            <a:fillRect/>
          </a:stretch>
        </p:blipFill>
        <p:spPr>
          <a:xfrm>
            <a:off x="2846536" y="6621397"/>
            <a:ext cx="150875" cy="125486"/>
          </a:xfrm>
          <a:prstGeom prst="rect">
            <a:avLst/>
          </a:prstGeom>
        </p:spPr>
      </p:pic>
      <p:sp>
        <p:nvSpPr>
          <p:cNvPr id="7" name="object 7"/>
          <p:cNvSpPr/>
          <p:nvPr/>
        </p:nvSpPr>
        <p:spPr>
          <a:xfrm>
            <a:off x="3005498" y="6101724"/>
            <a:ext cx="270933" cy="44450"/>
          </a:xfrm>
          <a:custGeom>
            <a:avLst/>
            <a:gdLst/>
            <a:ahLst/>
            <a:cxnLst/>
            <a:rect l="l" t="t" r="r" b="b"/>
            <a:pathLst>
              <a:path w="406400" h="66675">
                <a:moveTo>
                  <a:pt x="381507" y="0"/>
                </a:moveTo>
                <a:lnTo>
                  <a:pt x="22225" y="19430"/>
                </a:lnTo>
                <a:lnTo>
                  <a:pt x="0" y="44195"/>
                </a:lnTo>
                <a:lnTo>
                  <a:pt x="2188" y="52992"/>
                </a:lnTo>
                <a:lnTo>
                  <a:pt x="7318" y="60086"/>
                </a:lnTo>
                <a:lnTo>
                  <a:pt x="14662" y="64823"/>
                </a:lnTo>
                <a:lnTo>
                  <a:pt x="23367" y="66420"/>
                </a:lnTo>
                <a:lnTo>
                  <a:pt x="384048" y="46989"/>
                </a:lnTo>
                <a:lnTo>
                  <a:pt x="393074" y="44674"/>
                </a:lnTo>
                <a:lnTo>
                  <a:pt x="400256" y="39227"/>
                </a:lnTo>
                <a:lnTo>
                  <a:pt x="404889" y="31470"/>
                </a:lnTo>
                <a:lnTo>
                  <a:pt x="406273" y="22224"/>
                </a:lnTo>
                <a:lnTo>
                  <a:pt x="403975" y="13198"/>
                </a:lnTo>
                <a:lnTo>
                  <a:pt x="398557" y="6016"/>
                </a:lnTo>
                <a:lnTo>
                  <a:pt x="390806" y="1383"/>
                </a:lnTo>
                <a:lnTo>
                  <a:pt x="381507"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pic>
        <p:nvPicPr>
          <p:cNvPr id="8" name="object 8"/>
          <p:cNvPicPr/>
          <p:nvPr/>
        </p:nvPicPr>
        <p:blipFill>
          <a:blip r:embed="rId4" cstate="print"/>
          <a:stretch>
            <a:fillRect/>
          </a:stretch>
        </p:blipFill>
        <p:spPr>
          <a:xfrm>
            <a:off x="2882646" y="5423577"/>
            <a:ext cx="138821" cy="160443"/>
          </a:xfrm>
          <a:prstGeom prst="rect">
            <a:avLst/>
          </a:prstGeom>
        </p:spPr>
      </p:pic>
      <p:sp>
        <p:nvSpPr>
          <p:cNvPr id="9" name="object 9"/>
          <p:cNvSpPr/>
          <p:nvPr/>
        </p:nvSpPr>
        <p:spPr>
          <a:xfrm>
            <a:off x="1681818" y="5483194"/>
            <a:ext cx="154940" cy="171873"/>
          </a:xfrm>
          <a:custGeom>
            <a:avLst/>
            <a:gdLst/>
            <a:ahLst/>
            <a:cxnLst/>
            <a:rect l="l" t="t" r="r" b="b"/>
            <a:pathLst>
              <a:path w="232410" h="257809">
                <a:moveTo>
                  <a:pt x="24892" y="0"/>
                </a:moveTo>
                <a:lnTo>
                  <a:pt x="15930" y="1144"/>
                </a:lnTo>
                <a:lnTo>
                  <a:pt x="7874" y="5826"/>
                </a:lnTo>
                <a:lnTo>
                  <a:pt x="2270" y="13293"/>
                </a:lnTo>
                <a:lnTo>
                  <a:pt x="0" y="22034"/>
                </a:lnTo>
                <a:lnTo>
                  <a:pt x="1158" y="30989"/>
                </a:lnTo>
                <a:lnTo>
                  <a:pt x="5842" y="39100"/>
                </a:lnTo>
                <a:lnTo>
                  <a:pt x="195834" y="254873"/>
                </a:lnTo>
                <a:lnTo>
                  <a:pt x="202438" y="257540"/>
                </a:lnTo>
                <a:lnTo>
                  <a:pt x="208788" y="257540"/>
                </a:lnTo>
                <a:lnTo>
                  <a:pt x="214376" y="257540"/>
                </a:lnTo>
                <a:lnTo>
                  <a:pt x="219964" y="255635"/>
                </a:lnTo>
                <a:lnTo>
                  <a:pt x="224409" y="251698"/>
                </a:lnTo>
                <a:lnTo>
                  <a:pt x="230086" y="244230"/>
                </a:lnTo>
                <a:lnTo>
                  <a:pt x="232394" y="235489"/>
                </a:lnTo>
                <a:lnTo>
                  <a:pt x="231249" y="226534"/>
                </a:lnTo>
                <a:lnTo>
                  <a:pt x="226568" y="218424"/>
                </a:lnTo>
                <a:lnTo>
                  <a:pt x="41148" y="7985"/>
                </a:lnTo>
                <a:lnTo>
                  <a:pt x="33662" y="2307"/>
                </a:lnTo>
                <a:lnTo>
                  <a:pt x="24892"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sp>
        <p:nvSpPr>
          <p:cNvPr id="10" name="object 10"/>
          <p:cNvSpPr/>
          <p:nvPr/>
        </p:nvSpPr>
        <p:spPr>
          <a:xfrm>
            <a:off x="2371174" y="5080169"/>
            <a:ext cx="33867" cy="149436"/>
          </a:xfrm>
          <a:custGeom>
            <a:avLst/>
            <a:gdLst/>
            <a:ahLst/>
            <a:cxnLst/>
            <a:rect l="l" t="t" r="r" b="b"/>
            <a:pathLst>
              <a:path w="50800" h="224154">
                <a:moveTo>
                  <a:pt x="23622" y="0"/>
                </a:moveTo>
                <a:lnTo>
                  <a:pt x="14001" y="2018"/>
                </a:lnTo>
                <a:lnTo>
                  <a:pt x="6604" y="7191"/>
                </a:lnTo>
                <a:lnTo>
                  <a:pt x="1682" y="14769"/>
                </a:lnTo>
                <a:lnTo>
                  <a:pt x="0" y="24003"/>
                </a:lnTo>
                <a:lnTo>
                  <a:pt x="3301" y="200533"/>
                </a:lnTo>
                <a:lnTo>
                  <a:pt x="5294" y="209555"/>
                </a:lnTo>
                <a:lnTo>
                  <a:pt x="10382" y="216900"/>
                </a:lnTo>
                <a:lnTo>
                  <a:pt x="17803" y="221839"/>
                </a:lnTo>
                <a:lnTo>
                  <a:pt x="27177" y="223647"/>
                </a:lnTo>
                <a:lnTo>
                  <a:pt x="36290" y="221628"/>
                </a:lnTo>
                <a:lnTo>
                  <a:pt x="43687" y="216455"/>
                </a:lnTo>
                <a:lnTo>
                  <a:pt x="48609" y="208877"/>
                </a:lnTo>
                <a:lnTo>
                  <a:pt x="50291" y="199644"/>
                </a:lnTo>
                <a:lnTo>
                  <a:pt x="46989" y="23114"/>
                </a:lnTo>
                <a:lnTo>
                  <a:pt x="45015" y="14091"/>
                </a:lnTo>
                <a:lnTo>
                  <a:pt x="39957" y="6746"/>
                </a:lnTo>
                <a:lnTo>
                  <a:pt x="32541" y="1807"/>
                </a:lnTo>
                <a:lnTo>
                  <a:pt x="23495"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pic>
        <p:nvPicPr>
          <p:cNvPr id="11" name="object 11"/>
          <p:cNvPicPr/>
          <p:nvPr/>
        </p:nvPicPr>
        <p:blipFill>
          <a:blip r:embed="rId5" cstate="print"/>
          <a:stretch>
            <a:fillRect/>
          </a:stretch>
        </p:blipFill>
        <p:spPr>
          <a:xfrm>
            <a:off x="952199" y="2319675"/>
            <a:ext cx="2821503" cy="2343685"/>
          </a:xfrm>
          <a:prstGeom prst="rect">
            <a:avLst/>
          </a:prstGeom>
        </p:spPr>
      </p:pic>
      <p:sp>
        <p:nvSpPr>
          <p:cNvPr id="12" name="object 12"/>
          <p:cNvSpPr txBox="1"/>
          <p:nvPr/>
        </p:nvSpPr>
        <p:spPr>
          <a:xfrm>
            <a:off x="3697055" y="5117474"/>
            <a:ext cx="1038013" cy="275653"/>
          </a:xfrm>
          <a:prstGeom prst="rect">
            <a:avLst/>
          </a:prstGeom>
        </p:spPr>
        <p:txBody>
          <a:bodyPr vert="horz" wrap="square" lIns="0" tIns="8890" rIns="0" bIns="0" rtlCol="0">
            <a:spAutoFit/>
          </a:bodyPr>
          <a:lstStyle/>
          <a:p>
            <a:pPr marL="8467" defTabSz="609630">
              <a:spcBef>
                <a:spcPts val="70"/>
              </a:spcBef>
            </a:pPr>
            <a:r>
              <a:rPr sz="1733" b="1" kern="0" spc="167" dirty="0">
                <a:solidFill>
                  <a:sysClr val="windowText" lastClr="000000"/>
                </a:solidFill>
                <a:latin typeface="Calibri"/>
                <a:cs typeface="Calibri"/>
              </a:rPr>
              <a:t>Benefits:</a:t>
            </a:r>
            <a:endParaRPr sz="1733" kern="0" dirty="0">
              <a:solidFill>
                <a:sysClr val="windowText" lastClr="000000"/>
              </a:solidFill>
              <a:latin typeface="Calibri"/>
              <a:cs typeface="Calibri"/>
            </a:endParaRPr>
          </a:p>
        </p:txBody>
      </p:sp>
      <p:sp>
        <p:nvSpPr>
          <p:cNvPr id="13" name="object 13"/>
          <p:cNvSpPr txBox="1"/>
          <p:nvPr/>
        </p:nvSpPr>
        <p:spPr>
          <a:xfrm>
            <a:off x="3697055" y="5381396"/>
            <a:ext cx="3064510" cy="918008"/>
          </a:xfrm>
          <a:prstGeom prst="rect">
            <a:avLst/>
          </a:prstGeom>
        </p:spPr>
        <p:txBody>
          <a:bodyPr vert="horz" wrap="square" lIns="0" tIns="40640" rIns="0" bIns="0" rtlCol="0">
            <a:spAutoFit/>
          </a:bodyPr>
          <a:lstStyle/>
          <a:p>
            <a:pPr marL="312859" indent="-304392" defTabSz="609630">
              <a:spcBef>
                <a:spcPts val="320"/>
              </a:spcBef>
              <a:buFont typeface="Arial"/>
              <a:buChar char="•"/>
              <a:tabLst>
                <a:tab pos="312859" algn="l"/>
              </a:tabLst>
            </a:pPr>
            <a:r>
              <a:rPr sz="1733" kern="0" spc="203" dirty="0">
                <a:solidFill>
                  <a:sysClr val="windowText" lastClr="000000"/>
                </a:solidFill>
                <a:latin typeface="Calibri"/>
                <a:cs typeface="Calibri"/>
              </a:rPr>
              <a:t>Improved</a:t>
            </a:r>
            <a:r>
              <a:rPr sz="1733" kern="0" spc="53" dirty="0">
                <a:solidFill>
                  <a:sysClr val="windowText" lastClr="000000"/>
                </a:solidFill>
                <a:latin typeface="Calibri"/>
                <a:cs typeface="Calibri"/>
              </a:rPr>
              <a:t> </a:t>
            </a:r>
            <a:r>
              <a:rPr sz="1733" kern="0" spc="173" dirty="0">
                <a:solidFill>
                  <a:sysClr val="windowText" lastClr="000000"/>
                </a:solidFill>
                <a:latin typeface="Calibri"/>
                <a:cs typeface="Calibri"/>
              </a:rPr>
              <a:t>focus</a:t>
            </a:r>
            <a:endParaRPr sz="1733" kern="0" dirty="0">
              <a:solidFill>
                <a:sysClr val="windowText" lastClr="000000"/>
              </a:solidFill>
              <a:latin typeface="Calibri"/>
              <a:cs typeface="Calibri"/>
            </a:endParaRPr>
          </a:p>
          <a:p>
            <a:pPr marL="312859" indent="-304392" defTabSz="609630">
              <a:spcBef>
                <a:spcPts val="257"/>
              </a:spcBef>
              <a:buFont typeface="Arial"/>
              <a:buChar char="•"/>
              <a:tabLst>
                <a:tab pos="312859" algn="l"/>
              </a:tabLst>
            </a:pPr>
            <a:r>
              <a:rPr sz="1733" kern="0" spc="180" dirty="0">
                <a:solidFill>
                  <a:sysClr val="windowText" lastClr="000000"/>
                </a:solidFill>
                <a:latin typeface="Calibri"/>
                <a:cs typeface="Calibri"/>
              </a:rPr>
              <a:t>Increased</a:t>
            </a:r>
            <a:r>
              <a:rPr sz="1733" kern="0" spc="67" dirty="0">
                <a:solidFill>
                  <a:sysClr val="windowText" lastClr="000000"/>
                </a:solidFill>
                <a:latin typeface="Calibri"/>
                <a:cs typeface="Calibri"/>
              </a:rPr>
              <a:t> </a:t>
            </a:r>
            <a:r>
              <a:rPr sz="1733" kern="0" spc="150" dirty="0">
                <a:solidFill>
                  <a:sysClr val="windowText" lastClr="000000"/>
                </a:solidFill>
                <a:latin typeface="Calibri"/>
                <a:cs typeface="Calibri"/>
              </a:rPr>
              <a:t>productivity</a:t>
            </a:r>
            <a:endParaRPr sz="1733" kern="0" dirty="0">
              <a:solidFill>
                <a:sysClr val="windowText" lastClr="000000"/>
              </a:solidFill>
              <a:latin typeface="Calibri"/>
              <a:cs typeface="Calibri"/>
            </a:endParaRPr>
          </a:p>
          <a:p>
            <a:pPr marL="312859" indent="-304392" defTabSz="609630">
              <a:spcBef>
                <a:spcPts val="257"/>
              </a:spcBef>
              <a:buFont typeface="Arial"/>
              <a:buChar char="•"/>
              <a:tabLst>
                <a:tab pos="312859" algn="l"/>
              </a:tabLst>
            </a:pPr>
            <a:r>
              <a:rPr sz="1733" kern="0" spc="243" dirty="0">
                <a:solidFill>
                  <a:sysClr val="windowText" lastClr="000000"/>
                </a:solidFill>
                <a:latin typeface="Calibri"/>
                <a:cs typeface="Calibri"/>
              </a:rPr>
              <a:t>Reduced</a:t>
            </a:r>
            <a:r>
              <a:rPr sz="1733" kern="0" spc="50" dirty="0">
                <a:solidFill>
                  <a:sysClr val="windowText" lastClr="000000"/>
                </a:solidFill>
                <a:latin typeface="Calibri"/>
                <a:cs typeface="Calibri"/>
              </a:rPr>
              <a:t> </a:t>
            </a:r>
            <a:r>
              <a:rPr sz="1733" kern="0" spc="153" dirty="0">
                <a:solidFill>
                  <a:sysClr val="windowText" lastClr="000000"/>
                </a:solidFill>
                <a:latin typeface="Calibri"/>
                <a:cs typeface="Calibri"/>
              </a:rPr>
              <a:t>procrastination</a:t>
            </a:r>
            <a:endParaRPr sz="1733" kern="0" dirty="0">
              <a:solidFill>
                <a:sysClr val="windowText" lastClr="000000"/>
              </a:solidFill>
              <a:latin typeface="Calibri"/>
              <a:cs typeface="Calibri"/>
            </a:endParaRPr>
          </a:p>
        </p:txBody>
      </p:sp>
      <p:sp>
        <p:nvSpPr>
          <p:cNvPr id="16" name="object 16" descr="$PPTXTitle"/>
          <p:cNvSpPr txBox="1">
            <a:spLocks noGrp="1"/>
          </p:cNvSpPr>
          <p:nvPr>
            <p:ph type="title"/>
          </p:nvPr>
        </p:nvSpPr>
        <p:spPr>
          <a:xfrm>
            <a:off x="1346453" y="273135"/>
            <a:ext cx="9499600" cy="747213"/>
          </a:xfrm>
          <a:prstGeom prst="rect">
            <a:avLst/>
          </a:prstGeom>
        </p:spPr>
        <p:txBody>
          <a:bodyPr vert="horz" wrap="square" lIns="0" tIns="8467" rIns="0" bIns="0" rtlCol="0">
            <a:spAutoFit/>
          </a:bodyPr>
          <a:lstStyle/>
          <a:p>
            <a:pPr marL="8467">
              <a:spcBef>
                <a:spcPts val="67"/>
              </a:spcBef>
            </a:pPr>
            <a:r>
              <a:rPr spc="773" dirty="0">
                <a:solidFill>
                  <a:srgbClr val="000000"/>
                </a:solidFill>
              </a:rPr>
              <a:t>THE</a:t>
            </a:r>
            <a:r>
              <a:rPr spc="277" dirty="0">
                <a:solidFill>
                  <a:srgbClr val="000000"/>
                </a:solidFill>
              </a:rPr>
              <a:t> </a:t>
            </a:r>
            <a:r>
              <a:rPr spc="773" dirty="0">
                <a:solidFill>
                  <a:srgbClr val="000000"/>
                </a:solidFill>
              </a:rPr>
              <a:t>POMODORO</a:t>
            </a:r>
            <a:r>
              <a:rPr spc="277" dirty="0">
                <a:solidFill>
                  <a:srgbClr val="000000"/>
                </a:solidFill>
              </a:rPr>
              <a:t> </a:t>
            </a:r>
            <a:r>
              <a:rPr spc="703" dirty="0">
                <a:solidFill>
                  <a:srgbClr val="000000"/>
                </a:solidFill>
              </a:rPr>
              <a:t>TECHNIQUE</a:t>
            </a:r>
          </a:p>
        </p:txBody>
      </p:sp>
      <p:sp>
        <p:nvSpPr>
          <p:cNvPr id="17" name="object 17"/>
          <p:cNvSpPr txBox="1">
            <a:spLocks noGrp="1"/>
          </p:cNvSpPr>
          <p:nvPr>
            <p:ph idx="1"/>
          </p:nvPr>
        </p:nvSpPr>
        <p:spPr>
          <a:xfrm>
            <a:off x="609710" y="1172033"/>
            <a:ext cx="11723804" cy="3904744"/>
          </a:xfrm>
          <a:prstGeom prst="rect">
            <a:avLst/>
          </a:prstGeom>
        </p:spPr>
        <p:txBody>
          <a:bodyPr vert="horz" wrap="square" lIns="0" tIns="8467" rIns="0" bIns="0" rtlCol="0">
            <a:spAutoFit/>
          </a:bodyPr>
          <a:lstStyle/>
          <a:p>
            <a:pPr marL="4021868" marR="3387" indent="-4013824">
              <a:spcBef>
                <a:spcPts val="67"/>
              </a:spcBef>
            </a:pPr>
            <a:r>
              <a:rPr spc="200" dirty="0"/>
              <a:t>The</a:t>
            </a:r>
            <a:r>
              <a:rPr spc="57" dirty="0"/>
              <a:t> </a:t>
            </a:r>
            <a:r>
              <a:rPr spc="223" dirty="0"/>
              <a:t>Pomodoro</a:t>
            </a:r>
            <a:r>
              <a:rPr spc="33" dirty="0"/>
              <a:t> </a:t>
            </a:r>
            <a:r>
              <a:rPr spc="210" dirty="0"/>
              <a:t>Technique</a:t>
            </a:r>
            <a:r>
              <a:rPr spc="53" dirty="0"/>
              <a:t> </a:t>
            </a:r>
            <a:r>
              <a:rPr spc="117" dirty="0"/>
              <a:t>is</a:t>
            </a:r>
            <a:r>
              <a:rPr spc="67" dirty="0"/>
              <a:t> </a:t>
            </a:r>
            <a:r>
              <a:rPr spc="183" dirty="0"/>
              <a:t>a</a:t>
            </a:r>
            <a:r>
              <a:rPr spc="70" dirty="0"/>
              <a:t> </a:t>
            </a:r>
            <a:r>
              <a:rPr spc="200" dirty="0"/>
              <a:t>time</a:t>
            </a:r>
            <a:r>
              <a:rPr spc="60" dirty="0"/>
              <a:t> </a:t>
            </a:r>
            <a:r>
              <a:rPr spc="260" dirty="0"/>
              <a:t>management</a:t>
            </a:r>
            <a:r>
              <a:rPr spc="67" dirty="0"/>
              <a:t> </a:t>
            </a:r>
            <a:r>
              <a:rPr spc="237" dirty="0"/>
              <a:t>method</a:t>
            </a:r>
            <a:r>
              <a:rPr spc="57" dirty="0"/>
              <a:t> </a:t>
            </a:r>
            <a:r>
              <a:rPr spc="173" dirty="0"/>
              <a:t>that</a:t>
            </a:r>
            <a:r>
              <a:rPr spc="53" dirty="0"/>
              <a:t> </a:t>
            </a:r>
            <a:r>
              <a:rPr spc="150" dirty="0"/>
              <a:t>involves</a:t>
            </a:r>
            <a:r>
              <a:rPr spc="70" dirty="0"/>
              <a:t> </a:t>
            </a:r>
            <a:r>
              <a:rPr spc="210" dirty="0"/>
              <a:t>working</a:t>
            </a:r>
            <a:r>
              <a:rPr spc="50" dirty="0"/>
              <a:t> </a:t>
            </a:r>
            <a:r>
              <a:rPr spc="163" dirty="0"/>
              <a:t>in</a:t>
            </a:r>
            <a:r>
              <a:rPr spc="63" dirty="0"/>
              <a:t> </a:t>
            </a:r>
            <a:r>
              <a:rPr spc="187" dirty="0"/>
              <a:t>focused</a:t>
            </a:r>
            <a:r>
              <a:rPr spc="60" dirty="0"/>
              <a:t> </a:t>
            </a:r>
            <a:r>
              <a:rPr spc="167" dirty="0"/>
              <a:t>bursts </a:t>
            </a:r>
            <a:r>
              <a:rPr spc="153" dirty="0"/>
              <a:t>followed</a:t>
            </a:r>
            <a:r>
              <a:rPr spc="50" dirty="0"/>
              <a:t> </a:t>
            </a:r>
            <a:r>
              <a:rPr spc="210" dirty="0"/>
              <a:t>by</a:t>
            </a:r>
            <a:r>
              <a:rPr spc="67" dirty="0"/>
              <a:t> </a:t>
            </a:r>
            <a:r>
              <a:rPr spc="157" dirty="0"/>
              <a:t>short</a:t>
            </a:r>
            <a:r>
              <a:rPr spc="53" dirty="0"/>
              <a:t> </a:t>
            </a:r>
            <a:r>
              <a:rPr spc="140" dirty="0"/>
              <a:t>breaks.</a:t>
            </a:r>
          </a:p>
          <a:p>
            <a:pPr marL="3424515">
              <a:spcBef>
                <a:spcPts val="1817"/>
              </a:spcBef>
            </a:pPr>
            <a:r>
              <a:rPr b="1" spc="273" dirty="0"/>
              <a:t>How</a:t>
            </a:r>
            <a:r>
              <a:rPr b="1" spc="93" dirty="0"/>
              <a:t> </a:t>
            </a:r>
            <a:r>
              <a:rPr b="1" spc="167" dirty="0"/>
              <a:t>to</a:t>
            </a:r>
            <a:r>
              <a:rPr b="1" spc="103" dirty="0"/>
              <a:t> </a:t>
            </a:r>
            <a:r>
              <a:rPr b="1" spc="230" dirty="0"/>
              <a:t>use</a:t>
            </a:r>
            <a:r>
              <a:rPr b="1" spc="103" dirty="0"/>
              <a:t> </a:t>
            </a:r>
            <a:r>
              <a:rPr b="1" spc="203" dirty="0"/>
              <a:t>the</a:t>
            </a:r>
            <a:r>
              <a:rPr b="1" spc="93" dirty="0"/>
              <a:t> </a:t>
            </a:r>
            <a:r>
              <a:rPr b="1" spc="237" dirty="0"/>
              <a:t>Pomodoro</a:t>
            </a:r>
            <a:r>
              <a:rPr b="1" spc="87" dirty="0"/>
              <a:t> </a:t>
            </a:r>
            <a:r>
              <a:rPr b="1" spc="200" dirty="0"/>
              <a:t>Technique:</a:t>
            </a:r>
          </a:p>
          <a:p>
            <a:pPr marL="3729330" indent="-304815">
              <a:spcBef>
                <a:spcPts val="320"/>
              </a:spcBef>
              <a:buFont typeface="Arial"/>
              <a:buChar char="•"/>
              <a:tabLst>
                <a:tab pos="3729330" algn="l"/>
              </a:tabLst>
            </a:pPr>
            <a:r>
              <a:rPr spc="207" dirty="0"/>
              <a:t>Choose</a:t>
            </a:r>
            <a:r>
              <a:rPr spc="57" dirty="0"/>
              <a:t> </a:t>
            </a:r>
            <a:r>
              <a:rPr spc="183" dirty="0"/>
              <a:t>a</a:t>
            </a:r>
            <a:r>
              <a:rPr spc="57" dirty="0"/>
              <a:t> </a:t>
            </a:r>
            <a:r>
              <a:rPr spc="113" dirty="0"/>
              <a:t>task.</a:t>
            </a:r>
          </a:p>
          <a:p>
            <a:pPr marL="3729330" indent="-304815">
              <a:spcBef>
                <a:spcPts val="320"/>
              </a:spcBef>
              <a:buFont typeface="Arial"/>
              <a:buChar char="•"/>
              <a:tabLst>
                <a:tab pos="3729330" algn="l"/>
              </a:tabLst>
            </a:pPr>
            <a:r>
              <a:rPr spc="187" dirty="0"/>
              <a:t>Set</a:t>
            </a:r>
            <a:r>
              <a:rPr spc="50" dirty="0"/>
              <a:t> </a:t>
            </a:r>
            <a:r>
              <a:rPr spc="183" dirty="0"/>
              <a:t>a</a:t>
            </a:r>
            <a:r>
              <a:rPr spc="63" dirty="0"/>
              <a:t> </a:t>
            </a:r>
            <a:r>
              <a:rPr spc="177" dirty="0"/>
              <a:t>timer</a:t>
            </a:r>
            <a:r>
              <a:rPr spc="57" dirty="0"/>
              <a:t> </a:t>
            </a:r>
            <a:r>
              <a:rPr spc="100" dirty="0"/>
              <a:t>for</a:t>
            </a:r>
            <a:r>
              <a:rPr spc="53" dirty="0"/>
              <a:t> </a:t>
            </a:r>
            <a:r>
              <a:rPr spc="103" dirty="0"/>
              <a:t>25</a:t>
            </a:r>
            <a:r>
              <a:rPr spc="53" dirty="0"/>
              <a:t> </a:t>
            </a:r>
            <a:r>
              <a:rPr spc="173" dirty="0"/>
              <a:t>minutes.</a:t>
            </a:r>
          </a:p>
          <a:p>
            <a:pPr marL="3729330" indent="-304815">
              <a:spcBef>
                <a:spcPts val="320"/>
              </a:spcBef>
              <a:buFont typeface="Arial"/>
              <a:buChar char="•"/>
              <a:tabLst>
                <a:tab pos="3729330" algn="l"/>
              </a:tabLst>
            </a:pPr>
            <a:r>
              <a:rPr spc="220" dirty="0"/>
              <a:t>Work</a:t>
            </a:r>
            <a:r>
              <a:rPr spc="47" dirty="0"/>
              <a:t> </a:t>
            </a:r>
            <a:r>
              <a:rPr spc="217" dirty="0"/>
              <a:t>on</a:t>
            </a:r>
            <a:r>
              <a:rPr spc="53" dirty="0"/>
              <a:t> </a:t>
            </a:r>
            <a:r>
              <a:rPr spc="187" dirty="0"/>
              <a:t>the</a:t>
            </a:r>
            <a:r>
              <a:rPr spc="60" dirty="0"/>
              <a:t> </a:t>
            </a:r>
            <a:r>
              <a:rPr spc="180" dirty="0"/>
              <a:t>task</a:t>
            </a:r>
            <a:r>
              <a:rPr spc="63" dirty="0"/>
              <a:t> </a:t>
            </a:r>
            <a:r>
              <a:rPr spc="180" dirty="0"/>
              <a:t>without</a:t>
            </a:r>
            <a:r>
              <a:rPr spc="43" dirty="0"/>
              <a:t> </a:t>
            </a:r>
            <a:r>
              <a:rPr spc="136" dirty="0"/>
              <a:t>interruptions.</a:t>
            </a:r>
          </a:p>
          <a:p>
            <a:pPr marL="3729330" indent="-304815">
              <a:spcBef>
                <a:spcPts val="320"/>
              </a:spcBef>
              <a:buFont typeface="Arial"/>
              <a:buChar char="•"/>
              <a:tabLst>
                <a:tab pos="3729330" algn="l"/>
              </a:tabLst>
            </a:pPr>
            <a:r>
              <a:rPr spc="190" dirty="0"/>
              <a:t>Take</a:t>
            </a:r>
            <a:r>
              <a:rPr spc="60" dirty="0"/>
              <a:t> </a:t>
            </a:r>
            <a:r>
              <a:rPr spc="183" dirty="0"/>
              <a:t>a</a:t>
            </a:r>
            <a:r>
              <a:rPr spc="63" dirty="0"/>
              <a:t> </a:t>
            </a:r>
            <a:r>
              <a:rPr spc="160" dirty="0"/>
              <a:t>short</a:t>
            </a:r>
            <a:r>
              <a:rPr spc="57" dirty="0"/>
              <a:t> </a:t>
            </a:r>
            <a:r>
              <a:rPr spc="190" dirty="0"/>
              <a:t>break</a:t>
            </a:r>
            <a:r>
              <a:rPr spc="60" dirty="0"/>
              <a:t> </a:t>
            </a:r>
            <a:r>
              <a:rPr spc="87" dirty="0"/>
              <a:t>(5-</a:t>
            </a:r>
            <a:r>
              <a:rPr dirty="0"/>
              <a:t>10</a:t>
            </a:r>
            <a:r>
              <a:rPr spc="57" dirty="0"/>
              <a:t> </a:t>
            </a:r>
            <a:r>
              <a:rPr spc="157" dirty="0"/>
              <a:t>minutes).</a:t>
            </a:r>
          </a:p>
          <a:p>
            <a:pPr marL="3729330" marR="2945701" indent="-304815">
              <a:lnSpc>
                <a:spcPct val="115399"/>
              </a:lnSpc>
              <a:buFont typeface="Arial"/>
              <a:buChar char="•"/>
              <a:tabLst>
                <a:tab pos="3729330" algn="l"/>
              </a:tabLst>
            </a:pPr>
            <a:r>
              <a:rPr spc="207" dirty="0"/>
              <a:t>Repeat</a:t>
            </a:r>
            <a:r>
              <a:rPr spc="47" dirty="0"/>
              <a:t> </a:t>
            </a:r>
            <a:r>
              <a:rPr spc="183" dirty="0"/>
              <a:t>steps</a:t>
            </a:r>
            <a:r>
              <a:rPr spc="63" dirty="0"/>
              <a:t> </a:t>
            </a:r>
            <a:r>
              <a:rPr spc="93" dirty="0"/>
              <a:t>3</a:t>
            </a:r>
            <a:r>
              <a:rPr spc="53" dirty="0"/>
              <a:t> </a:t>
            </a:r>
            <a:r>
              <a:rPr spc="237" dirty="0"/>
              <a:t>and</a:t>
            </a:r>
            <a:r>
              <a:rPr spc="57" dirty="0"/>
              <a:t> </a:t>
            </a:r>
            <a:r>
              <a:rPr spc="270" dirty="0"/>
              <a:t>4</a:t>
            </a:r>
            <a:r>
              <a:rPr spc="53" dirty="0"/>
              <a:t> </a:t>
            </a:r>
            <a:r>
              <a:rPr spc="100" dirty="0"/>
              <a:t>for</a:t>
            </a:r>
            <a:r>
              <a:rPr spc="57" dirty="0"/>
              <a:t> </a:t>
            </a:r>
            <a:r>
              <a:rPr spc="270" dirty="0"/>
              <a:t>4</a:t>
            </a:r>
            <a:r>
              <a:rPr spc="53" dirty="0"/>
              <a:t> </a:t>
            </a:r>
            <a:r>
              <a:rPr spc="217" dirty="0"/>
              <a:t>Pomodoro </a:t>
            </a:r>
            <a:r>
              <a:rPr spc="133" dirty="0"/>
              <a:t>sessions.</a:t>
            </a:r>
          </a:p>
          <a:p>
            <a:pPr marL="3729330" indent="-304815">
              <a:spcBef>
                <a:spcPts val="320"/>
              </a:spcBef>
              <a:buFont typeface="Arial"/>
              <a:buChar char="•"/>
              <a:tabLst>
                <a:tab pos="3729330" algn="l"/>
              </a:tabLst>
            </a:pPr>
            <a:r>
              <a:rPr spc="190" dirty="0"/>
              <a:t>Take</a:t>
            </a:r>
            <a:r>
              <a:rPr spc="60" dirty="0"/>
              <a:t> </a:t>
            </a:r>
            <a:r>
              <a:rPr spc="183" dirty="0"/>
              <a:t>a</a:t>
            </a:r>
            <a:r>
              <a:rPr spc="60" dirty="0"/>
              <a:t> </a:t>
            </a:r>
            <a:r>
              <a:rPr spc="187" dirty="0"/>
              <a:t>longer</a:t>
            </a:r>
            <a:r>
              <a:rPr spc="63" dirty="0"/>
              <a:t> </a:t>
            </a:r>
            <a:r>
              <a:rPr spc="190" dirty="0"/>
              <a:t>break</a:t>
            </a:r>
            <a:r>
              <a:rPr spc="57" dirty="0"/>
              <a:t> </a:t>
            </a:r>
            <a:r>
              <a:rPr dirty="0"/>
              <a:t>(15-</a:t>
            </a:r>
            <a:r>
              <a:rPr spc="183" dirty="0"/>
              <a:t>30</a:t>
            </a:r>
            <a:r>
              <a:rPr spc="53" dirty="0"/>
              <a:t> </a:t>
            </a:r>
            <a:r>
              <a:rPr spc="157" dirty="0"/>
              <a:t>minutes).</a:t>
            </a:r>
          </a:p>
        </p:txBody>
      </p:sp>
      <p:sp>
        <p:nvSpPr>
          <p:cNvPr id="18" name="object 18"/>
          <p:cNvSpPr txBox="1"/>
          <p:nvPr/>
        </p:nvSpPr>
        <p:spPr>
          <a:xfrm>
            <a:off x="7511542" y="5162973"/>
            <a:ext cx="1359747" cy="275226"/>
          </a:xfrm>
          <a:prstGeom prst="rect">
            <a:avLst/>
          </a:prstGeom>
        </p:spPr>
        <p:txBody>
          <a:bodyPr vert="horz" wrap="square" lIns="0" tIns="8467" rIns="0" bIns="0" rtlCol="0">
            <a:spAutoFit/>
          </a:bodyPr>
          <a:lstStyle/>
          <a:p>
            <a:pPr marL="8467" defTabSz="609630">
              <a:spcBef>
                <a:spcPts val="67"/>
              </a:spcBef>
            </a:pPr>
            <a:r>
              <a:rPr sz="1733" b="1" kern="0" spc="200" dirty="0">
                <a:solidFill>
                  <a:sysClr val="windowText" lastClr="000000"/>
                </a:solidFill>
                <a:latin typeface="Calibri"/>
                <a:cs typeface="Calibri"/>
              </a:rPr>
              <a:t>Challenges:</a:t>
            </a:r>
            <a:endParaRPr sz="1733" kern="0" dirty="0">
              <a:solidFill>
                <a:sysClr val="windowText" lastClr="000000"/>
              </a:solidFill>
              <a:latin typeface="Calibri"/>
              <a:cs typeface="Calibri"/>
            </a:endParaRPr>
          </a:p>
        </p:txBody>
      </p:sp>
      <p:sp>
        <p:nvSpPr>
          <p:cNvPr id="19" name="object 19"/>
          <p:cNvSpPr txBox="1"/>
          <p:nvPr/>
        </p:nvSpPr>
        <p:spPr>
          <a:xfrm>
            <a:off x="7511543" y="5426524"/>
            <a:ext cx="4320963" cy="1289840"/>
          </a:xfrm>
          <a:prstGeom prst="rect">
            <a:avLst/>
          </a:prstGeom>
        </p:spPr>
        <p:txBody>
          <a:bodyPr vert="horz" wrap="square" lIns="0" tIns="40640" rIns="0" bIns="0" rtlCol="0">
            <a:spAutoFit/>
          </a:bodyPr>
          <a:lstStyle/>
          <a:p>
            <a:pPr marL="312859" indent="-304392" defTabSz="609630">
              <a:spcBef>
                <a:spcPts val="320"/>
              </a:spcBef>
              <a:buFont typeface="Arial"/>
              <a:buChar char="•"/>
              <a:tabLst>
                <a:tab pos="312859" algn="l"/>
              </a:tabLst>
            </a:pPr>
            <a:r>
              <a:rPr sz="1733" kern="0" spc="143" dirty="0">
                <a:solidFill>
                  <a:sysClr val="windowText" lastClr="000000"/>
                </a:solidFill>
                <a:latin typeface="Calibri"/>
                <a:cs typeface="Calibri"/>
              </a:rPr>
              <a:t>Difficulty</a:t>
            </a:r>
            <a:r>
              <a:rPr sz="1733" kern="0" spc="70" dirty="0">
                <a:solidFill>
                  <a:sysClr val="windowText" lastClr="000000"/>
                </a:solidFill>
                <a:latin typeface="Calibri"/>
                <a:cs typeface="Calibri"/>
              </a:rPr>
              <a:t> </a:t>
            </a:r>
            <a:r>
              <a:rPr sz="1733" kern="0" spc="180" dirty="0">
                <a:solidFill>
                  <a:sysClr val="windowText" lastClr="000000"/>
                </a:solidFill>
                <a:latin typeface="Calibri"/>
                <a:cs typeface="Calibri"/>
              </a:rPr>
              <a:t>with</a:t>
            </a:r>
            <a:r>
              <a:rPr sz="1733" kern="0" spc="63" dirty="0">
                <a:solidFill>
                  <a:sysClr val="windowText" lastClr="000000"/>
                </a:solidFill>
                <a:latin typeface="Calibri"/>
                <a:cs typeface="Calibri"/>
              </a:rPr>
              <a:t> </a:t>
            </a:r>
            <a:r>
              <a:rPr sz="1733" kern="0" spc="180" dirty="0">
                <a:solidFill>
                  <a:sysClr val="windowText" lastClr="000000"/>
                </a:solidFill>
                <a:latin typeface="Calibri"/>
                <a:cs typeface="Calibri"/>
              </a:rPr>
              <a:t>task</a:t>
            </a:r>
            <a:r>
              <a:rPr sz="1733" kern="0" spc="60" dirty="0">
                <a:solidFill>
                  <a:sysClr val="windowText" lastClr="000000"/>
                </a:solidFill>
                <a:latin typeface="Calibri"/>
                <a:cs typeface="Calibri"/>
              </a:rPr>
              <a:t> </a:t>
            </a:r>
            <a:r>
              <a:rPr sz="1733" kern="0" spc="193" dirty="0">
                <a:solidFill>
                  <a:sysClr val="windowText" lastClr="000000"/>
                </a:solidFill>
                <a:latin typeface="Calibri"/>
                <a:cs typeface="Calibri"/>
              </a:rPr>
              <a:t>switching</a:t>
            </a:r>
            <a:endParaRPr sz="1733" kern="0">
              <a:solidFill>
                <a:sysClr val="windowText" lastClr="000000"/>
              </a:solidFill>
              <a:latin typeface="Calibri"/>
              <a:cs typeface="Calibri"/>
            </a:endParaRPr>
          </a:p>
          <a:p>
            <a:pPr marL="312859" indent="-304392" defTabSz="609630">
              <a:spcBef>
                <a:spcPts val="257"/>
              </a:spcBef>
              <a:buFont typeface="Arial"/>
              <a:buChar char="•"/>
              <a:tabLst>
                <a:tab pos="312859" algn="l"/>
              </a:tabLst>
            </a:pPr>
            <a:r>
              <a:rPr sz="1733" kern="0" spc="173" dirty="0">
                <a:solidFill>
                  <a:sysClr val="windowText" lastClr="000000"/>
                </a:solidFill>
                <a:latin typeface="Calibri"/>
                <a:cs typeface="Calibri"/>
              </a:rPr>
              <a:t>External</a:t>
            </a:r>
            <a:r>
              <a:rPr sz="1733" kern="0" spc="47" dirty="0">
                <a:solidFill>
                  <a:sysClr val="windowText" lastClr="000000"/>
                </a:solidFill>
                <a:latin typeface="Calibri"/>
                <a:cs typeface="Calibri"/>
              </a:rPr>
              <a:t> </a:t>
            </a:r>
            <a:r>
              <a:rPr sz="1733" kern="0" spc="150" dirty="0">
                <a:solidFill>
                  <a:sysClr val="windowText" lastClr="000000"/>
                </a:solidFill>
                <a:latin typeface="Calibri"/>
                <a:cs typeface="Calibri"/>
              </a:rPr>
              <a:t>distractions</a:t>
            </a:r>
            <a:endParaRPr sz="1733" kern="0">
              <a:solidFill>
                <a:sysClr val="windowText" lastClr="000000"/>
              </a:solidFill>
              <a:latin typeface="Calibri"/>
              <a:cs typeface="Calibri"/>
            </a:endParaRPr>
          </a:p>
          <a:p>
            <a:pPr marL="312859" indent="-304392" defTabSz="609630">
              <a:spcBef>
                <a:spcPts val="257"/>
              </a:spcBef>
              <a:buFont typeface="Arial"/>
              <a:buChar char="•"/>
              <a:tabLst>
                <a:tab pos="312859" algn="l"/>
              </a:tabLst>
            </a:pPr>
            <a:r>
              <a:rPr sz="1733" kern="0" spc="200" dirty="0">
                <a:solidFill>
                  <a:sysClr val="windowText" lastClr="000000"/>
                </a:solidFill>
                <a:latin typeface="Calibri"/>
                <a:cs typeface="Calibri"/>
              </a:rPr>
              <a:t>Underestimating</a:t>
            </a:r>
            <a:r>
              <a:rPr sz="1733" kern="0" spc="67" dirty="0">
                <a:solidFill>
                  <a:sysClr val="windowText" lastClr="000000"/>
                </a:solidFill>
                <a:latin typeface="Calibri"/>
                <a:cs typeface="Calibri"/>
              </a:rPr>
              <a:t> </a:t>
            </a:r>
            <a:r>
              <a:rPr sz="1733" kern="0" spc="180" dirty="0">
                <a:solidFill>
                  <a:sysClr val="windowText" lastClr="000000"/>
                </a:solidFill>
                <a:latin typeface="Calibri"/>
                <a:cs typeface="Calibri"/>
              </a:rPr>
              <a:t>task</a:t>
            </a:r>
            <a:r>
              <a:rPr sz="1733" kern="0" spc="63" dirty="0">
                <a:solidFill>
                  <a:sysClr val="windowText" lastClr="000000"/>
                </a:solidFill>
                <a:latin typeface="Calibri"/>
                <a:cs typeface="Calibri"/>
              </a:rPr>
              <a:t> </a:t>
            </a:r>
            <a:r>
              <a:rPr sz="1733" kern="0" spc="177" dirty="0">
                <a:solidFill>
                  <a:sysClr val="windowText" lastClr="000000"/>
                </a:solidFill>
                <a:latin typeface="Calibri"/>
                <a:cs typeface="Calibri"/>
              </a:rPr>
              <a:t>complexity</a:t>
            </a:r>
            <a:endParaRPr sz="1733" kern="0">
              <a:solidFill>
                <a:sysClr val="windowText" lastClr="000000"/>
              </a:solidFill>
              <a:latin typeface="Calibri"/>
              <a:cs typeface="Calibri"/>
            </a:endParaRPr>
          </a:p>
          <a:p>
            <a:pPr marR="3387" algn="r" defTabSz="609630">
              <a:spcBef>
                <a:spcPts val="1293"/>
              </a:spcBef>
            </a:pPr>
            <a:r>
              <a:rPr sz="1333" i="1" kern="0" spc="70" dirty="0">
                <a:solidFill>
                  <a:sysClr val="windowText" lastClr="000000"/>
                </a:solidFill>
                <a:latin typeface="Calibri"/>
                <a:cs typeface="Calibri"/>
              </a:rPr>
              <a:t>(Cirillo,</a:t>
            </a:r>
            <a:r>
              <a:rPr sz="1333" i="1" kern="0" spc="47" dirty="0">
                <a:solidFill>
                  <a:sysClr val="windowText" lastClr="000000"/>
                </a:solidFill>
                <a:latin typeface="Calibri"/>
                <a:cs typeface="Calibri"/>
              </a:rPr>
              <a:t> </a:t>
            </a:r>
            <a:r>
              <a:rPr sz="1333" i="1" kern="0" spc="43" dirty="0">
                <a:solidFill>
                  <a:sysClr val="windowText" lastClr="000000"/>
                </a:solidFill>
                <a:latin typeface="Calibri"/>
                <a:cs typeface="Calibri"/>
              </a:rPr>
              <a:t>2018)</a:t>
            </a:r>
            <a:endParaRPr sz="1333" kern="0">
              <a:solidFill>
                <a:sysClr val="windowText" lastClr="000000"/>
              </a:solidFill>
              <a:latin typeface="Calibri"/>
              <a:cs typeface="Calibri"/>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descr="1,015,300+ Cartoon Man Stock Photos, Pictures &amp; Royalty-Free ..."/>
          <p:cNvPicPr/>
          <p:nvPr/>
        </p:nvPicPr>
        <p:blipFill>
          <a:blip r:embed="rId2" cstate="print"/>
          <a:stretch>
            <a:fillRect/>
          </a:stretch>
        </p:blipFill>
        <p:spPr>
          <a:xfrm>
            <a:off x="10368987" y="2815781"/>
            <a:ext cx="1823012" cy="3358831"/>
          </a:xfrm>
          <a:prstGeom prst="rect">
            <a:avLst/>
          </a:prstGeom>
        </p:spPr>
      </p:pic>
      <p:sp>
        <p:nvSpPr>
          <p:cNvPr id="5" name="object 5" descr="$PPTXTitle"/>
          <p:cNvSpPr txBox="1">
            <a:spLocks noGrp="1"/>
          </p:cNvSpPr>
          <p:nvPr>
            <p:ph type="title"/>
          </p:nvPr>
        </p:nvSpPr>
        <p:spPr>
          <a:xfrm>
            <a:off x="1346453" y="273135"/>
            <a:ext cx="9499600" cy="747213"/>
          </a:xfrm>
          <a:prstGeom prst="rect">
            <a:avLst/>
          </a:prstGeom>
        </p:spPr>
        <p:txBody>
          <a:bodyPr vert="horz" wrap="square" lIns="0" tIns="8467" rIns="0" bIns="0" rtlCol="0">
            <a:spAutoFit/>
          </a:bodyPr>
          <a:lstStyle/>
          <a:p>
            <a:pPr marL="8467">
              <a:spcBef>
                <a:spcPts val="67"/>
              </a:spcBef>
            </a:pPr>
            <a:r>
              <a:rPr spc="773" dirty="0">
                <a:solidFill>
                  <a:srgbClr val="000000"/>
                </a:solidFill>
              </a:rPr>
              <a:t>THE</a:t>
            </a:r>
            <a:r>
              <a:rPr spc="277" dirty="0">
                <a:solidFill>
                  <a:srgbClr val="000000"/>
                </a:solidFill>
              </a:rPr>
              <a:t> </a:t>
            </a:r>
            <a:r>
              <a:rPr spc="773" dirty="0">
                <a:solidFill>
                  <a:srgbClr val="000000"/>
                </a:solidFill>
              </a:rPr>
              <a:t>POMODORO</a:t>
            </a:r>
            <a:r>
              <a:rPr spc="277" dirty="0">
                <a:solidFill>
                  <a:srgbClr val="000000"/>
                </a:solidFill>
              </a:rPr>
              <a:t> </a:t>
            </a:r>
            <a:r>
              <a:rPr spc="703" dirty="0">
                <a:solidFill>
                  <a:srgbClr val="000000"/>
                </a:solidFill>
              </a:rPr>
              <a:t>TECHNIQUE</a:t>
            </a:r>
          </a:p>
        </p:txBody>
      </p:sp>
      <p:sp>
        <p:nvSpPr>
          <p:cNvPr id="8" name="object 8"/>
          <p:cNvSpPr txBox="1"/>
          <p:nvPr/>
        </p:nvSpPr>
        <p:spPr>
          <a:xfrm>
            <a:off x="10821924" y="6539654"/>
            <a:ext cx="1065107" cy="213670"/>
          </a:xfrm>
          <a:prstGeom prst="rect">
            <a:avLst/>
          </a:prstGeom>
        </p:spPr>
        <p:txBody>
          <a:bodyPr vert="horz" wrap="square" lIns="0" tIns="8467" rIns="0" bIns="0" rtlCol="0">
            <a:spAutoFit/>
          </a:bodyPr>
          <a:lstStyle/>
          <a:p>
            <a:pPr marL="8467" defTabSz="609630">
              <a:spcBef>
                <a:spcPts val="67"/>
              </a:spcBef>
            </a:pPr>
            <a:r>
              <a:rPr sz="1333" i="1" kern="0" spc="70" dirty="0">
                <a:solidFill>
                  <a:sysClr val="windowText" lastClr="000000"/>
                </a:solidFill>
                <a:latin typeface="Calibri"/>
                <a:cs typeface="Calibri"/>
              </a:rPr>
              <a:t>(Cirillo,</a:t>
            </a:r>
            <a:r>
              <a:rPr sz="1333" i="1" kern="0" spc="47" dirty="0">
                <a:solidFill>
                  <a:sysClr val="windowText" lastClr="000000"/>
                </a:solidFill>
                <a:latin typeface="Calibri"/>
                <a:cs typeface="Calibri"/>
              </a:rPr>
              <a:t> </a:t>
            </a:r>
            <a:r>
              <a:rPr sz="1333" i="1" kern="0" spc="43" dirty="0">
                <a:solidFill>
                  <a:sysClr val="windowText" lastClr="000000"/>
                </a:solidFill>
                <a:latin typeface="Calibri"/>
                <a:cs typeface="Calibri"/>
              </a:rPr>
              <a:t>2018)</a:t>
            </a:r>
            <a:endParaRPr sz="1333" kern="0">
              <a:solidFill>
                <a:sysClr val="windowText" lastClr="000000"/>
              </a:solidFill>
              <a:latin typeface="Calibri"/>
              <a:cs typeface="Calibri"/>
            </a:endParaRPr>
          </a:p>
        </p:txBody>
      </p:sp>
      <p:graphicFrame>
        <p:nvGraphicFramePr>
          <p:cNvPr id="10" name="object 6">
            <a:extLst>
              <a:ext uri="{FF2B5EF4-FFF2-40B4-BE49-F238E27FC236}">
                <a16:creationId xmlns:a16="http://schemas.microsoft.com/office/drawing/2014/main" id="{DE8094DB-DF87-EE94-CD60-7255E296A5D2}"/>
              </a:ext>
            </a:extLst>
          </p:cNvPr>
          <p:cNvGraphicFramePr/>
          <p:nvPr/>
        </p:nvGraphicFramePr>
        <p:xfrm>
          <a:off x="204894" y="1418421"/>
          <a:ext cx="11218757" cy="50870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0" name="Rectangle 29">
            <a:extLst>
              <a:ext uri="{FF2B5EF4-FFF2-40B4-BE49-F238E27FC236}">
                <a16:creationId xmlns:a16="http://schemas.microsoft.com/office/drawing/2014/main" id="{00BDC88A-176A-4C74-9A93-7C0BC765F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0F81E05-F529-4DFE-AFC8-E3E964F95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1" y="455422"/>
            <a:ext cx="1106164" cy="585973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7358E157-7D0A-4F9C-8B70-83F2B7AA9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4420" y="455421"/>
            <a:ext cx="6248454" cy="585973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CEE32A1-5C1C-F9CA-A49A-334AA401C176}"/>
              </a:ext>
            </a:extLst>
          </p:cNvPr>
          <p:cNvSpPr>
            <a:spLocks noGrp="1"/>
          </p:cNvSpPr>
          <p:nvPr>
            <p:ph type="title"/>
          </p:nvPr>
        </p:nvSpPr>
        <p:spPr>
          <a:xfrm>
            <a:off x="2268547" y="1024820"/>
            <a:ext cx="5279696" cy="4720938"/>
          </a:xfrm>
        </p:spPr>
        <p:txBody>
          <a:bodyPr vert="horz" lIns="91440" tIns="45720" rIns="91440" bIns="45720" rtlCol="0" anchor="ctr">
            <a:normAutofit/>
          </a:bodyPr>
          <a:lstStyle/>
          <a:p>
            <a:r>
              <a:rPr lang="en-US" sz="5600" b="0" kern="1200" cap="all">
                <a:solidFill>
                  <a:srgbClr val="FFFFFF"/>
                </a:solidFill>
                <a:latin typeface="+mj-lt"/>
                <a:ea typeface="+mj-ea"/>
                <a:cs typeface="+mj-cs"/>
              </a:rPr>
              <a:t>Where to find things: Module introduction</a:t>
            </a:r>
          </a:p>
        </p:txBody>
      </p:sp>
      <p:sp>
        <p:nvSpPr>
          <p:cNvPr id="33" name="Rectangle 32">
            <a:extLst>
              <a:ext uri="{FF2B5EF4-FFF2-40B4-BE49-F238E27FC236}">
                <a16:creationId xmlns:a16="http://schemas.microsoft.com/office/drawing/2014/main" id="{8977A541-1F4E-4C7A-B7E2-4D5926B76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2" y="453643"/>
            <a:ext cx="3615595" cy="5863293"/>
          </a:xfrm>
          <a:prstGeom prst="rect">
            <a:avLst/>
          </a:prstGeom>
          <a:solidFill>
            <a:srgbClr val="6C7781">
              <a:alpha val="8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 Placeholder 2">
            <a:extLst>
              <a:ext uri="{FF2B5EF4-FFF2-40B4-BE49-F238E27FC236}">
                <a16:creationId xmlns:a16="http://schemas.microsoft.com/office/drawing/2014/main" id="{8766941A-D9BC-010A-36BB-AB9A4FBF3CEB}"/>
              </a:ext>
            </a:extLst>
          </p:cNvPr>
          <p:cNvSpPr>
            <a:spLocks noGrp="1"/>
          </p:cNvSpPr>
          <p:nvPr>
            <p:ph idx="1"/>
          </p:nvPr>
        </p:nvSpPr>
        <p:spPr>
          <a:xfrm>
            <a:off x="8614504" y="1024820"/>
            <a:ext cx="2849615" cy="4720938"/>
          </a:xfrm>
        </p:spPr>
        <p:txBody>
          <a:bodyPr vert="horz" lIns="91440" tIns="45720" rIns="91440" bIns="45720" rtlCol="0" anchor="ctr">
            <a:normAutofit/>
          </a:bodyPr>
          <a:lstStyle/>
          <a:p>
            <a:pPr marL="0" indent="0">
              <a:buNone/>
            </a:pPr>
            <a:r>
              <a:rPr lang="en-US" sz="3200" cap="all">
                <a:solidFill>
                  <a:srgbClr val="FFFFFF"/>
                </a:solidFill>
              </a:rPr>
              <a:t>Let’s explore the module page</a:t>
            </a:r>
          </a:p>
        </p:txBody>
      </p:sp>
    </p:spTree>
    <p:extLst>
      <p:ext uri="{BB962C8B-B14F-4D97-AF65-F5344CB8AC3E}">
        <p14:creationId xmlns:p14="http://schemas.microsoft.com/office/powerpoint/2010/main" val="2749693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1687161-5A86-AF34-7EB6-45F89F0DEFB4}"/>
              </a:ext>
            </a:extLst>
          </p:cNvPr>
          <p:cNvSpPr>
            <a:spLocks noGrp="1"/>
          </p:cNvSpPr>
          <p:nvPr>
            <p:ph type="title"/>
          </p:nvPr>
        </p:nvSpPr>
        <p:spPr>
          <a:xfrm>
            <a:off x="671513" y="2909307"/>
            <a:ext cx="3259016" cy="1462692"/>
          </a:xfrm>
        </p:spPr>
        <p:txBody>
          <a:bodyPr>
            <a:normAutofit/>
          </a:bodyPr>
          <a:lstStyle/>
          <a:p>
            <a:pPr algn="ctr"/>
            <a:r>
              <a:rPr lang="en-GB" dirty="0">
                <a:solidFill>
                  <a:srgbClr val="FFFFFF"/>
                </a:solidFill>
              </a:rPr>
              <a:t>Bridging the divide </a:t>
            </a:r>
          </a:p>
        </p:txBody>
      </p:sp>
      <p:sp>
        <p:nvSpPr>
          <p:cNvPr id="1035" name="Rectangle 103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37" name="Rectangle 103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039" name="Rectangle 103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CB6766D7-6CBD-8CB1-8A39-13E46ED611A6}"/>
              </a:ext>
            </a:extLst>
          </p:cNvPr>
          <p:cNvSpPr>
            <a:spLocks noGrp="1"/>
          </p:cNvSpPr>
          <p:nvPr>
            <p:ph idx="1"/>
          </p:nvPr>
        </p:nvSpPr>
        <p:spPr>
          <a:xfrm>
            <a:off x="671513" y="2536031"/>
            <a:ext cx="3123783" cy="3671936"/>
          </a:xfrm>
        </p:spPr>
        <p:txBody>
          <a:bodyPr anchor="t">
            <a:normAutofit/>
          </a:bodyPr>
          <a:lstStyle/>
          <a:p>
            <a:endParaRPr lang="en-GB">
              <a:solidFill>
                <a:srgbClr val="FFFFFF"/>
              </a:solidFill>
            </a:endParaRPr>
          </a:p>
          <a:p>
            <a:endParaRPr lang="en-GB">
              <a:solidFill>
                <a:srgbClr val="FFFFFF"/>
              </a:solidFill>
            </a:endParaRPr>
          </a:p>
        </p:txBody>
      </p:sp>
      <p:pic>
        <p:nvPicPr>
          <p:cNvPr id="1026" name="Picture 2" descr="Academic to workplace skills bridge">
            <a:extLst>
              <a:ext uri="{FF2B5EF4-FFF2-40B4-BE49-F238E27FC236}">
                <a16:creationId xmlns:a16="http://schemas.microsoft.com/office/drawing/2014/main" id="{C58071F0-CF51-43DB-C9E8-1052B2A2ED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61" r="11724"/>
          <a:stretch>
            <a:fillRect/>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9521482"/>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38C8-0D10-B879-23C8-D80F308CC5F2}"/>
              </a:ext>
            </a:extLst>
          </p:cNvPr>
          <p:cNvSpPr>
            <a:spLocks noGrp="1"/>
          </p:cNvSpPr>
          <p:nvPr>
            <p:ph type="title"/>
          </p:nvPr>
        </p:nvSpPr>
        <p:spPr>
          <a:xfrm>
            <a:off x="113773" y="392492"/>
            <a:ext cx="2334787" cy="1800526"/>
          </a:xfrm>
        </p:spPr>
        <p:txBody>
          <a:bodyPr>
            <a:normAutofit/>
          </a:bodyPr>
          <a:lstStyle/>
          <a:p>
            <a:pPr algn="ctr"/>
            <a:r>
              <a:rPr lang="en-GB" dirty="0"/>
              <a:t>Academic Skills INFO SKILLS </a:t>
            </a:r>
          </a:p>
        </p:txBody>
      </p:sp>
      <p:sp>
        <p:nvSpPr>
          <p:cNvPr id="3" name="Content Placeholder 2">
            <a:extLst>
              <a:ext uri="{FF2B5EF4-FFF2-40B4-BE49-F238E27FC236}">
                <a16:creationId xmlns:a16="http://schemas.microsoft.com/office/drawing/2014/main" id="{96369C1E-2EFA-ED0D-DBFD-BA56D64DE8C5}"/>
              </a:ext>
            </a:extLst>
          </p:cNvPr>
          <p:cNvSpPr>
            <a:spLocks noGrp="1"/>
          </p:cNvSpPr>
          <p:nvPr>
            <p:ph idx="1"/>
          </p:nvPr>
        </p:nvSpPr>
        <p:spPr>
          <a:xfrm>
            <a:off x="210504" y="2443993"/>
            <a:ext cx="2238056" cy="3553581"/>
          </a:xfrm>
        </p:spPr>
        <p:txBody>
          <a:bodyPr>
            <a:normAutofit fontScale="70000" lnSpcReduction="20000"/>
          </a:bodyPr>
          <a:lstStyle/>
          <a:p>
            <a:pPr marL="0" indent="0">
              <a:lnSpc>
                <a:spcPct val="200000"/>
              </a:lnSpc>
              <a:buNone/>
            </a:pPr>
            <a:r>
              <a:rPr lang="en-GB" sz="2000" dirty="0"/>
              <a:t>To support your academic skill developing and for preparation of topics covered the module, you will need to complete specific “Academic Info Skills” within the university’s online library.  </a:t>
            </a:r>
          </a:p>
          <a:p>
            <a:pPr marL="0" indent="0">
              <a:buNone/>
            </a:pPr>
            <a:endParaRPr lang="en-GB" sz="2000" dirty="0"/>
          </a:p>
        </p:txBody>
      </p:sp>
      <p:pic>
        <p:nvPicPr>
          <p:cNvPr id="5" name="Picture 4">
            <a:extLst>
              <a:ext uri="{FF2B5EF4-FFF2-40B4-BE49-F238E27FC236}">
                <a16:creationId xmlns:a16="http://schemas.microsoft.com/office/drawing/2014/main" id="{8A211272-5856-41D9-0C61-E87CC6229A8A}"/>
              </a:ext>
            </a:extLst>
          </p:cNvPr>
          <p:cNvPicPr>
            <a:picLocks noChangeAspect="1"/>
          </p:cNvPicPr>
          <p:nvPr/>
        </p:nvPicPr>
        <p:blipFill>
          <a:blip r:embed="rId3"/>
          <a:stretch>
            <a:fillRect/>
          </a:stretch>
        </p:blipFill>
        <p:spPr>
          <a:xfrm>
            <a:off x="7657575" y="0"/>
            <a:ext cx="4534425" cy="2585510"/>
          </a:xfrm>
          <a:prstGeom prst="rect">
            <a:avLst/>
          </a:prstGeom>
        </p:spPr>
      </p:pic>
      <p:pic>
        <p:nvPicPr>
          <p:cNvPr id="7" name="Picture 6">
            <a:extLst>
              <a:ext uri="{FF2B5EF4-FFF2-40B4-BE49-F238E27FC236}">
                <a16:creationId xmlns:a16="http://schemas.microsoft.com/office/drawing/2014/main" id="{52992FD7-0367-BA9B-3429-EEC44A57EC69}"/>
              </a:ext>
            </a:extLst>
          </p:cNvPr>
          <p:cNvPicPr>
            <a:picLocks noChangeAspect="1"/>
          </p:cNvPicPr>
          <p:nvPr/>
        </p:nvPicPr>
        <p:blipFill>
          <a:blip r:embed="rId4"/>
          <a:stretch>
            <a:fillRect/>
          </a:stretch>
        </p:blipFill>
        <p:spPr>
          <a:xfrm>
            <a:off x="7657575" y="2585510"/>
            <a:ext cx="4534425" cy="4272490"/>
          </a:xfrm>
          <a:prstGeom prst="rect">
            <a:avLst/>
          </a:prstGeom>
        </p:spPr>
      </p:pic>
      <p:graphicFrame>
        <p:nvGraphicFramePr>
          <p:cNvPr id="8" name="Table 7">
            <a:extLst>
              <a:ext uri="{FF2B5EF4-FFF2-40B4-BE49-F238E27FC236}">
                <a16:creationId xmlns:a16="http://schemas.microsoft.com/office/drawing/2014/main" id="{610AE898-CF75-2D58-2780-898376E059CB}"/>
              </a:ext>
            </a:extLst>
          </p:cNvPr>
          <p:cNvGraphicFramePr>
            <a:graphicFrameLocks noGrp="1"/>
          </p:cNvGraphicFramePr>
          <p:nvPr>
            <p:extLst>
              <p:ext uri="{D42A27DB-BD31-4B8C-83A1-F6EECF244321}">
                <p14:modId xmlns:p14="http://schemas.microsoft.com/office/powerpoint/2010/main" val="800816191"/>
              </p:ext>
            </p:extLst>
          </p:nvPr>
        </p:nvGraphicFramePr>
        <p:xfrm>
          <a:off x="2659063" y="0"/>
          <a:ext cx="4995463" cy="6858002"/>
        </p:xfrm>
        <a:graphic>
          <a:graphicData uri="http://schemas.openxmlformats.org/drawingml/2006/table">
            <a:tbl>
              <a:tblPr firstRow="1" bandRow="1">
                <a:tableStyleId>{5C22544A-7EE6-4342-B048-85BDC9FD1C3A}</a:tableStyleId>
              </a:tblPr>
              <a:tblGrid>
                <a:gridCol w="1405649">
                  <a:extLst>
                    <a:ext uri="{9D8B030D-6E8A-4147-A177-3AD203B41FA5}">
                      <a16:colId xmlns:a16="http://schemas.microsoft.com/office/drawing/2014/main" val="3027790910"/>
                    </a:ext>
                  </a:extLst>
                </a:gridCol>
                <a:gridCol w="3589814">
                  <a:extLst>
                    <a:ext uri="{9D8B030D-6E8A-4147-A177-3AD203B41FA5}">
                      <a16:colId xmlns:a16="http://schemas.microsoft.com/office/drawing/2014/main" val="2464921853"/>
                    </a:ext>
                  </a:extLst>
                </a:gridCol>
              </a:tblGrid>
              <a:tr h="409715">
                <a:tc>
                  <a:txBody>
                    <a:bodyPr/>
                    <a:lstStyle/>
                    <a:p>
                      <a:r>
                        <a:rPr lang="en-GB" dirty="0"/>
                        <a:t>Week </a:t>
                      </a:r>
                    </a:p>
                  </a:txBody>
                  <a:tcPr/>
                </a:tc>
                <a:tc>
                  <a:txBody>
                    <a:bodyPr/>
                    <a:lstStyle/>
                    <a:p>
                      <a:r>
                        <a:rPr lang="en-GB" dirty="0"/>
                        <a:t>Info Skill </a:t>
                      </a:r>
                    </a:p>
                  </a:txBody>
                  <a:tcPr/>
                </a:tc>
                <a:extLst>
                  <a:ext uri="{0D108BD9-81ED-4DB2-BD59-A6C34878D82A}">
                    <a16:rowId xmlns:a16="http://schemas.microsoft.com/office/drawing/2014/main" val="2390887287"/>
                  </a:ext>
                </a:extLst>
              </a:tr>
              <a:tr h="1832374">
                <a:tc>
                  <a:txBody>
                    <a:bodyPr/>
                    <a:lstStyle/>
                    <a:p>
                      <a:r>
                        <a:rPr lang="en-GB" dirty="0"/>
                        <a:t>1</a:t>
                      </a:r>
                    </a:p>
                  </a:txBody>
                  <a:tcPr/>
                </a:tc>
                <a:tc>
                  <a:txBody>
                    <a:bodyPr/>
                    <a:lstStyle/>
                    <a:p>
                      <a:r>
                        <a:rPr lang="en-GB" b="1" dirty="0">
                          <a:solidFill>
                            <a:schemeClr val="accent1"/>
                          </a:solidFill>
                        </a:rPr>
                        <a:t>Finding Information</a:t>
                      </a:r>
                    </a:p>
                    <a:p>
                      <a:r>
                        <a:rPr lang="en-GB" dirty="0"/>
                        <a:t>Unit 1: Identifying Information </a:t>
                      </a:r>
                    </a:p>
                    <a:p>
                      <a:r>
                        <a:rPr lang="en-GB" dirty="0"/>
                        <a:t>Unit 2: Searching for Information</a:t>
                      </a:r>
                    </a:p>
                    <a:p>
                      <a:r>
                        <a:rPr lang="en-GB" dirty="0"/>
                        <a:t>Unit 3: Advance Searching </a:t>
                      </a:r>
                    </a:p>
                  </a:txBody>
                  <a:tcPr/>
                </a:tc>
                <a:extLst>
                  <a:ext uri="{0D108BD9-81ED-4DB2-BD59-A6C34878D82A}">
                    <a16:rowId xmlns:a16="http://schemas.microsoft.com/office/drawing/2014/main" val="3600940382"/>
                  </a:ext>
                </a:extLst>
              </a:tr>
              <a:tr h="1638859">
                <a:tc>
                  <a:txBody>
                    <a:bodyPr/>
                    <a:lstStyle/>
                    <a:p>
                      <a:r>
                        <a:rPr lang="en-GB" dirty="0"/>
                        <a:t>2</a:t>
                      </a:r>
                    </a:p>
                  </a:txBody>
                  <a:tcPr/>
                </a:tc>
                <a:tc>
                  <a:txBody>
                    <a:bodyPr/>
                    <a:lstStyle/>
                    <a:p>
                      <a:r>
                        <a:rPr lang="en-GB" b="1" dirty="0">
                          <a:solidFill>
                            <a:schemeClr val="accent1"/>
                          </a:solidFill>
                        </a:rPr>
                        <a:t>Finding Information</a:t>
                      </a:r>
                    </a:p>
                    <a:p>
                      <a:r>
                        <a:rPr lang="en-GB" dirty="0"/>
                        <a:t>Unit 3: Referencing the Basics</a:t>
                      </a:r>
                    </a:p>
                    <a:p>
                      <a:r>
                        <a:rPr lang="en-GB" dirty="0"/>
                        <a:t>Unit 4: Referencing Mechanics </a:t>
                      </a:r>
                    </a:p>
                    <a:p>
                      <a:r>
                        <a:rPr lang="en-GB" dirty="0"/>
                        <a:t> </a:t>
                      </a:r>
                    </a:p>
                    <a:p>
                      <a:endParaRPr lang="en-GB" dirty="0"/>
                    </a:p>
                  </a:txBody>
                  <a:tcPr/>
                </a:tc>
                <a:extLst>
                  <a:ext uri="{0D108BD9-81ED-4DB2-BD59-A6C34878D82A}">
                    <a16:rowId xmlns:a16="http://schemas.microsoft.com/office/drawing/2014/main" val="2629815774"/>
                  </a:ext>
                </a:extLst>
              </a:tr>
              <a:tr h="1543052">
                <a:tc>
                  <a:txBody>
                    <a:bodyPr/>
                    <a:lstStyle/>
                    <a:p>
                      <a:r>
                        <a:rPr lang="en-GB" dirty="0"/>
                        <a:t>3</a:t>
                      </a:r>
                    </a:p>
                  </a:txBody>
                  <a:tcPr/>
                </a:tc>
                <a:tc>
                  <a:txBody>
                    <a:bodyPr/>
                    <a:lstStyle/>
                    <a:p>
                      <a:r>
                        <a:rPr lang="en-GB" b="1" dirty="0">
                          <a:solidFill>
                            <a:schemeClr val="accent6"/>
                          </a:solidFill>
                        </a:rPr>
                        <a:t>Referencing and Plagiarism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Unit 4: Evaluating Information</a:t>
                      </a:r>
                    </a:p>
                    <a:p>
                      <a:endParaRPr lang="en-GB" dirty="0"/>
                    </a:p>
                  </a:txBody>
                  <a:tcPr/>
                </a:tc>
                <a:extLst>
                  <a:ext uri="{0D108BD9-81ED-4DB2-BD59-A6C34878D82A}">
                    <a16:rowId xmlns:a16="http://schemas.microsoft.com/office/drawing/2014/main" val="1686450385"/>
                  </a:ext>
                </a:extLst>
              </a:tr>
              <a:tr h="1024287">
                <a:tc>
                  <a:txBody>
                    <a:bodyPr/>
                    <a:lstStyle/>
                    <a:p>
                      <a:r>
                        <a:rPr lang="en-GB" dirty="0"/>
                        <a:t>4</a:t>
                      </a:r>
                    </a:p>
                  </a:txBody>
                  <a:tcPr/>
                </a:tc>
                <a:tc>
                  <a:txBody>
                    <a:bodyPr/>
                    <a:lstStyle/>
                    <a:p>
                      <a:r>
                        <a:rPr lang="en-GB" b="1" dirty="0">
                          <a:solidFill>
                            <a:schemeClr val="accent6"/>
                          </a:solidFill>
                        </a:rPr>
                        <a:t>Referencing and Plagiarism </a:t>
                      </a:r>
                      <a:r>
                        <a:rPr lang="en-GB" dirty="0"/>
                        <a:t>Unit 1: Academic Integrity and avoiding Plagiarism</a:t>
                      </a:r>
                    </a:p>
                  </a:txBody>
                  <a:tcPr/>
                </a:tc>
                <a:extLst>
                  <a:ext uri="{0D108BD9-81ED-4DB2-BD59-A6C34878D82A}">
                    <a16:rowId xmlns:a16="http://schemas.microsoft.com/office/drawing/2014/main" val="1689997344"/>
                  </a:ext>
                </a:extLst>
              </a:tr>
              <a:tr h="409715">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663764849"/>
                  </a:ext>
                </a:extLst>
              </a:tr>
            </a:tbl>
          </a:graphicData>
        </a:graphic>
      </p:graphicFrame>
    </p:spTree>
    <p:extLst>
      <p:ext uri="{BB962C8B-B14F-4D97-AF65-F5344CB8AC3E}">
        <p14:creationId xmlns:p14="http://schemas.microsoft.com/office/powerpoint/2010/main" val="42023815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5B369-DC0F-9B00-6202-A7DD2D4DEB5A}"/>
              </a:ext>
            </a:extLst>
          </p:cNvPr>
          <p:cNvSpPr>
            <a:spLocks noGrp="1"/>
          </p:cNvSpPr>
          <p:nvPr>
            <p:ph type="title"/>
          </p:nvPr>
        </p:nvSpPr>
        <p:spPr>
          <a:xfrm>
            <a:off x="1730825" y="1012894"/>
            <a:ext cx="10044023" cy="877729"/>
          </a:xfrm>
        </p:spPr>
        <p:txBody>
          <a:bodyPr anchor="ctr">
            <a:normAutofit fontScale="90000"/>
          </a:bodyPr>
          <a:lstStyle/>
          <a:p>
            <a:r>
              <a:rPr lang="en-GB" sz="2800" dirty="0">
                <a:solidFill>
                  <a:schemeClr val="tx1"/>
                </a:solidFill>
              </a:rPr>
              <a:t>Course rep: </a:t>
            </a:r>
            <a:r>
              <a:rPr lang="en-GB" sz="2800" b="1" dirty="0">
                <a:solidFill>
                  <a:schemeClr val="tx1"/>
                </a:solidFill>
              </a:rPr>
              <a:t>Represent Student Voice</a:t>
            </a:r>
            <a:br>
              <a:rPr lang="en-GB" sz="2800" b="1" dirty="0">
                <a:solidFill>
                  <a:schemeClr val="tx1"/>
                </a:solidFill>
              </a:rPr>
            </a:br>
            <a:endParaRPr lang="en-GB" sz="2800" dirty="0">
              <a:solidFill>
                <a:schemeClr val="tx1"/>
              </a:solidFill>
            </a:endParaRPr>
          </a:p>
        </p:txBody>
      </p:sp>
      <p:graphicFrame>
        <p:nvGraphicFramePr>
          <p:cNvPr id="5" name="Content Placeholder 2">
            <a:extLst>
              <a:ext uri="{FF2B5EF4-FFF2-40B4-BE49-F238E27FC236}">
                <a16:creationId xmlns:a16="http://schemas.microsoft.com/office/drawing/2014/main" id="{BF9BE1BE-E75D-3FB6-2875-5CA684825764}"/>
              </a:ext>
            </a:extLst>
          </p:cNvPr>
          <p:cNvGraphicFramePr>
            <a:graphicFrameLocks noGrp="1"/>
          </p:cNvGraphicFramePr>
          <p:nvPr>
            <p:ph idx="1"/>
            <p:extLst>
              <p:ext uri="{D42A27DB-BD31-4B8C-83A1-F6EECF244321}">
                <p14:modId xmlns:p14="http://schemas.microsoft.com/office/powerpoint/2010/main" val="324537892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6041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057D2-389E-B679-C37F-2F88BB36A7A0}"/>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Peer learning and Mentoring </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F80F777-CDC3-9F4D-5B5C-C57AFE4D47C8}"/>
              </a:ext>
            </a:extLst>
          </p:cNvPr>
          <p:cNvGraphicFramePr>
            <a:graphicFrameLocks noGrp="1"/>
          </p:cNvGraphicFramePr>
          <p:nvPr>
            <p:ph idx="1"/>
            <p:extLst>
              <p:ext uri="{D42A27DB-BD31-4B8C-83A1-F6EECF244321}">
                <p14:modId xmlns:p14="http://schemas.microsoft.com/office/powerpoint/2010/main" val="396419137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5792148"/>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48318-B707-CB41-8DD2-BF733E5309A6}"/>
              </a:ext>
            </a:extLst>
          </p:cNvPr>
          <p:cNvSpPr>
            <a:spLocks noGrp="1"/>
          </p:cNvSpPr>
          <p:nvPr>
            <p:ph type="title"/>
          </p:nvPr>
        </p:nvSpPr>
        <p:spPr>
          <a:xfrm>
            <a:off x="1028699" y="1967266"/>
            <a:ext cx="3140529" cy="2547257"/>
          </a:xfrm>
          <a:prstGeom prst="ellipse">
            <a:avLst/>
          </a:prstGeom>
          <a:noFill/>
        </p:spPr>
        <p:txBody>
          <a:bodyPr vert="horz" lIns="91440" tIns="45720" rIns="91440" bIns="45720" rtlCol="0" anchor="ctr">
            <a:normAutofit/>
          </a:bodyPr>
          <a:lstStyle/>
          <a:p>
            <a:pPr algn="ctr"/>
            <a:r>
              <a:rPr lang="en-US" sz="3600" kern="1200" dirty="0">
                <a:solidFill>
                  <a:schemeClr val="tx1"/>
                </a:solidFill>
                <a:latin typeface="+mj-lt"/>
                <a:ea typeface="+mj-ea"/>
                <a:cs typeface="+mj-cs"/>
              </a:rPr>
              <a:t>Don’t be a… </a:t>
            </a:r>
          </a:p>
        </p:txBody>
      </p:sp>
      <p:pic>
        <p:nvPicPr>
          <p:cNvPr id="12298" name="Picture 10" descr="Ostrich with Head Burying in Sand Concept Stock Photo - Image of concept,  denial: 151508568">
            <a:extLst>
              <a:ext uri="{FF2B5EF4-FFF2-40B4-BE49-F238E27FC236}">
                <a16:creationId xmlns:a16="http://schemas.microsoft.com/office/drawing/2014/main" id="{4AD563C6-1EFF-55F2-3BC5-8658EAB75C4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340895" y="643466"/>
            <a:ext cx="5653542"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78162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 early morning coffee with bread and a newspaper on top of the table">
            <a:extLst>
              <a:ext uri="{FF2B5EF4-FFF2-40B4-BE49-F238E27FC236}">
                <a16:creationId xmlns:a16="http://schemas.microsoft.com/office/drawing/2014/main" id="{8B2249AA-A1FF-15E4-2A31-064E66941F8F}"/>
              </a:ext>
            </a:extLst>
          </p:cNvPr>
          <p:cNvPicPr>
            <a:picLocks noChangeAspect="1"/>
          </p:cNvPicPr>
          <p:nvPr/>
        </p:nvPicPr>
        <p:blipFill>
          <a:blip r:embed="rId3"/>
          <a:srcRect t="9001" b="6730"/>
          <a:stretch>
            <a:fillRect/>
          </a:stretch>
        </p:blipFill>
        <p:spPr>
          <a:xfrm>
            <a:off x="-3047" y="10"/>
            <a:ext cx="12191999" cy="6857990"/>
          </a:xfrm>
          <a:prstGeom prst="rect">
            <a:avLst/>
          </a:prstGeom>
        </p:spPr>
      </p:pic>
      <p:sp>
        <p:nvSpPr>
          <p:cNvPr id="2" name="Title 1">
            <a:extLst>
              <a:ext uri="{FF2B5EF4-FFF2-40B4-BE49-F238E27FC236}">
                <a16:creationId xmlns:a16="http://schemas.microsoft.com/office/drawing/2014/main" id="{4494A554-9DFE-641B-36AA-28F8EE438633}"/>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Break Time </a:t>
            </a:r>
          </a:p>
        </p:txBody>
      </p:sp>
    </p:spTree>
    <p:extLst>
      <p:ext uri="{BB962C8B-B14F-4D97-AF65-F5344CB8AC3E}">
        <p14:creationId xmlns:p14="http://schemas.microsoft.com/office/powerpoint/2010/main" val="5844034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19B89-59C3-49DD-4E3B-51BC10E31BC2}"/>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Overview </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CF90D45-462A-F513-E670-0E5347B13DA1}"/>
              </a:ext>
            </a:extLst>
          </p:cNvPr>
          <p:cNvGraphicFramePr>
            <a:graphicFrameLocks noGrp="1"/>
          </p:cNvGraphicFramePr>
          <p:nvPr>
            <p:ph idx="1"/>
            <p:extLst>
              <p:ext uri="{D42A27DB-BD31-4B8C-83A1-F6EECF244321}">
                <p14:modId xmlns:p14="http://schemas.microsoft.com/office/powerpoint/2010/main" val="1462823679"/>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6413962"/>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B37D1-34AD-8C40-5A2F-3AEAC00EF61F}"/>
              </a:ext>
            </a:extLst>
          </p:cNvPr>
          <p:cNvSpPr>
            <a:spLocks noGrp="1"/>
          </p:cNvSpPr>
          <p:nvPr>
            <p:ph type="title"/>
          </p:nvPr>
        </p:nvSpPr>
        <p:spPr/>
        <p:txBody>
          <a:bodyPr/>
          <a:lstStyle/>
          <a:p>
            <a:pPr algn="ctr"/>
            <a:r>
              <a:rPr lang="en-GB" dirty="0"/>
              <a:t>Let’s see what you have learnt</a:t>
            </a:r>
          </a:p>
        </p:txBody>
      </p:sp>
      <p:pic>
        <p:nvPicPr>
          <p:cNvPr id="1025" name="Picture 1" descr="Session QR Code">
            <a:extLst>
              <a:ext uri="{FF2B5EF4-FFF2-40B4-BE49-F238E27FC236}">
                <a16:creationId xmlns:a16="http://schemas.microsoft.com/office/drawing/2014/main" id="{1117D59E-C5CA-7366-7D44-48B9ED32812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826329" y="1992199"/>
            <a:ext cx="4539342" cy="4539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56162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FB5484-0A75-90D1-2ED2-22EDAFB711D2}"/>
              </a:ext>
            </a:extLst>
          </p:cNvPr>
          <p:cNvSpPr>
            <a:spLocks noGrp="1"/>
          </p:cNvSpPr>
          <p:nvPr>
            <p:ph type="title"/>
          </p:nvPr>
        </p:nvSpPr>
        <p:spPr>
          <a:xfrm>
            <a:off x="746228" y="1037967"/>
            <a:ext cx="3054091" cy="4709131"/>
          </a:xfrm>
        </p:spPr>
        <p:txBody>
          <a:bodyPr anchor="ctr">
            <a:normAutofit/>
          </a:bodyPr>
          <a:lstStyle/>
          <a:p>
            <a:r>
              <a:rPr lang="en-GB" dirty="0">
                <a:solidFill>
                  <a:schemeClr val="bg1">
                    <a:lumMod val="85000"/>
                    <a:lumOff val="15000"/>
                  </a:schemeClr>
                </a:solidFill>
              </a:rPr>
              <a:t>By next week… </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99D6B96-2F4A-3C7E-B645-BA628AF80074}"/>
              </a:ext>
            </a:extLst>
          </p:cNvPr>
          <p:cNvGraphicFramePr>
            <a:graphicFrameLocks noGrp="1"/>
          </p:cNvGraphicFramePr>
          <p:nvPr>
            <p:ph idx="1"/>
            <p:extLst>
              <p:ext uri="{D42A27DB-BD31-4B8C-83A1-F6EECF244321}">
                <p14:modId xmlns:p14="http://schemas.microsoft.com/office/powerpoint/2010/main" val="3394143788"/>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2177968"/>
      </p:ext>
    </p:extLst>
  </p:cSld>
  <p:clrMapOvr>
    <a:overrideClrMapping bg1="dk1" tx1="lt1" bg2="dk2" tx2="lt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2447C0-718C-EDF5-5C5C-B380CF8A60A9}"/>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Reference List </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1DCA4DF-7632-0E95-4A46-9DCC78931F5C}"/>
              </a:ext>
            </a:extLst>
          </p:cNvPr>
          <p:cNvGraphicFramePr>
            <a:graphicFrameLocks noGrp="1"/>
          </p:cNvGraphicFramePr>
          <p:nvPr>
            <p:ph idx="1"/>
            <p:extLst>
              <p:ext uri="{D42A27DB-BD31-4B8C-83A1-F6EECF244321}">
                <p14:modId xmlns:p14="http://schemas.microsoft.com/office/powerpoint/2010/main" val="320867368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836748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AnalogousFromLightSeedLeftStep">
      <a:dk1>
        <a:srgbClr val="000000"/>
      </a:dk1>
      <a:lt1>
        <a:srgbClr val="FFFFFF"/>
      </a:lt1>
      <a:dk2>
        <a:srgbClr val="20392D"/>
      </a:dk2>
      <a:lt2>
        <a:srgbClr val="E8E2E2"/>
      </a:lt2>
      <a:accent1>
        <a:srgbClr val="80A9A7"/>
      </a:accent1>
      <a:accent2>
        <a:srgbClr val="75AB92"/>
      </a:accent2>
      <a:accent3>
        <a:srgbClr val="81AC87"/>
      </a:accent3>
      <a:accent4>
        <a:srgbClr val="86AC76"/>
      </a:accent4>
      <a:accent5>
        <a:srgbClr val="9AA67D"/>
      </a:accent5>
      <a:accent6>
        <a:srgbClr val="A9A273"/>
      </a:accent6>
      <a:hlink>
        <a:srgbClr val="AE696C"/>
      </a:hlink>
      <a:folHlink>
        <a:srgbClr val="7F7F7F"/>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3366</Words>
  <Application>Microsoft Office PowerPoint</Application>
  <PresentationFormat>Widescreen</PresentationFormat>
  <Paragraphs>327</Paragraphs>
  <Slides>49</Slides>
  <Notes>22</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49</vt:i4>
      </vt:variant>
    </vt:vector>
  </HeadingPairs>
  <TitlesOfParts>
    <vt:vector size="60" baseType="lpstr">
      <vt:lpstr>Aptos</vt:lpstr>
      <vt:lpstr>arial</vt:lpstr>
      <vt:lpstr>arial</vt:lpstr>
      <vt:lpstr>Avenir Next LT Pro</vt:lpstr>
      <vt:lpstr>Calibri</vt:lpstr>
      <vt:lpstr>Franklin Gothic Book</vt:lpstr>
      <vt:lpstr>Franklin Gothic Demi</vt:lpstr>
      <vt:lpstr>Gill Sans MT</vt:lpstr>
      <vt:lpstr>Sabon Next LT</vt:lpstr>
      <vt:lpstr>Wingdings 2</vt:lpstr>
      <vt:lpstr>DividendVTI</vt:lpstr>
      <vt:lpstr>Academic Study Skills:</vt:lpstr>
      <vt:lpstr>Contents Page </vt:lpstr>
      <vt:lpstr>Feeling like Dory be like… </vt:lpstr>
      <vt:lpstr>It’s all about me… </vt:lpstr>
      <vt:lpstr>Wait a minute… </vt:lpstr>
      <vt:lpstr>The Learning Community</vt:lpstr>
      <vt:lpstr>PowerPoint Presentation</vt:lpstr>
      <vt:lpstr>Professional Standards </vt:lpstr>
      <vt:lpstr>Education and Consumerism </vt:lpstr>
      <vt:lpstr>Module Aim and Learning Outcomes </vt:lpstr>
      <vt:lpstr>Assignment Overview </vt:lpstr>
      <vt:lpstr>“What do you think matters most when you study?”</vt:lpstr>
      <vt:lpstr>Definitions and Characterisations </vt:lpstr>
      <vt:lpstr>Key aspects of wellbeing </vt:lpstr>
      <vt:lpstr>Avoiding negative wellbeing looks like… </vt:lpstr>
      <vt:lpstr>Drivers of poor mental health and wellbeing </vt:lpstr>
      <vt:lpstr>PowerPoint Presentation</vt:lpstr>
      <vt:lpstr>Self-Accountability: Owning your own learning </vt:lpstr>
      <vt:lpstr>Self-Accountability: What does it look like?</vt:lpstr>
      <vt:lpstr>Why does it matter?</vt:lpstr>
      <vt:lpstr>Examples of self-accountability:  Student A</vt:lpstr>
      <vt:lpstr>Examples of self-accountability:  Student B</vt:lpstr>
      <vt:lpstr>Self-Accountability </vt:lpstr>
      <vt:lpstr>Break time </vt:lpstr>
      <vt:lpstr>How do you manage your time? </vt:lpstr>
      <vt:lpstr>Time Management </vt:lpstr>
      <vt:lpstr>Time Management </vt:lpstr>
      <vt:lpstr>Planning and Preparing</vt:lpstr>
      <vt:lpstr>Procrastination</vt:lpstr>
      <vt:lpstr>Importance of in-class activity </vt:lpstr>
      <vt:lpstr>Who Procrastinates? </vt:lpstr>
      <vt:lpstr>There are solutions… </vt:lpstr>
      <vt:lpstr>EISENHOWER’S MATRIX</vt:lpstr>
      <vt:lpstr>EISENHOWER’S MATRIX</vt:lpstr>
      <vt:lpstr>EISENHOWER’S MATRIX</vt:lpstr>
      <vt:lpstr>THE POMODORO TECHNIQUE</vt:lpstr>
      <vt:lpstr>THE POMODORO TECHNIQUE</vt:lpstr>
      <vt:lpstr>THE POMODORO TECHNIQUE</vt:lpstr>
      <vt:lpstr>Where to find things: Module introduction</vt:lpstr>
      <vt:lpstr>Bridging the divide </vt:lpstr>
      <vt:lpstr>Academic Skills INFO SKILLS </vt:lpstr>
      <vt:lpstr>Course rep: Represent Student Voice </vt:lpstr>
      <vt:lpstr>Peer learning and Mentoring </vt:lpstr>
      <vt:lpstr>Don’t be a… </vt:lpstr>
      <vt:lpstr>Break Time </vt:lpstr>
      <vt:lpstr>Overview </vt:lpstr>
      <vt:lpstr>Let’s see what you have learnt</vt:lpstr>
      <vt:lpstr>By next week…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2026-02-25T20:55:38Z</dcterms:created>
  <dcterms:modified xsi:type="dcterms:W3CDTF">2026-07-15T18:22:38Z</dcterms:modified>
</cp:coreProperties>
</file>