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C4C4"/>
    <a:srgbClr val="C195C4"/>
    <a:srgbClr val="BF87C4"/>
    <a:srgbClr val="C4B285"/>
    <a:srgbClr val="E1D7FF"/>
    <a:srgbClr val="E0D2FF"/>
    <a:srgbClr val="E7DEFF"/>
    <a:srgbClr val="DCC1FF"/>
    <a:srgbClr val="CEB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15F12E-6607-194F-A280-5F6A74CF5661}" v="13" dt="2020-10-25T12:14:01.8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6"/>
    <p:restoredTop sz="94620"/>
  </p:normalViewPr>
  <p:slideViewPr>
    <p:cSldViewPr snapToGrid="0" snapToObjects="1">
      <p:cViewPr varScale="1">
        <p:scale>
          <a:sx n="103" d="100"/>
          <a:sy n="103" d="100"/>
        </p:scale>
        <p:origin x="6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toria Turtell John (2010511)" userId="6a8caa6f-bd5a-4c82-b519-9e5f1f72ce15" providerId="ADAL" clId="{B615F12E-6607-194F-A280-5F6A74CF5661}"/>
    <pc:docChg chg="undo custSel modSld">
      <pc:chgData name="Victoria Turtell John (2010511)" userId="6a8caa6f-bd5a-4c82-b519-9e5f1f72ce15" providerId="ADAL" clId="{B615F12E-6607-194F-A280-5F6A74CF5661}" dt="2020-10-25T12:14:24.154" v="4275" actId="313"/>
      <pc:docMkLst>
        <pc:docMk/>
      </pc:docMkLst>
      <pc:sldChg chg="addSp delSp modSp mod">
        <pc:chgData name="Victoria Turtell John (2010511)" userId="6a8caa6f-bd5a-4c82-b519-9e5f1f72ce15" providerId="ADAL" clId="{B615F12E-6607-194F-A280-5F6A74CF5661}" dt="2020-10-25T12:14:24.154" v="4275" actId="313"/>
        <pc:sldMkLst>
          <pc:docMk/>
          <pc:sldMk cId="1817657771" sldId="256"/>
        </pc:sldMkLst>
        <pc:spChg chg="add mod">
          <ac:chgData name="Victoria Turtell John (2010511)" userId="6a8caa6f-bd5a-4c82-b519-9e5f1f72ce15" providerId="ADAL" clId="{B615F12E-6607-194F-A280-5F6A74CF5661}" dt="2020-10-24T12:26:30.717" v="3513" actId="20577"/>
          <ac:spMkLst>
            <pc:docMk/>
            <pc:sldMk cId="1817657771" sldId="256"/>
            <ac:spMk id="2" creationId="{FCC88F9F-DA62-D241-AC81-6E837FEAEDBE}"/>
          </ac:spMkLst>
        </pc:spChg>
        <pc:spChg chg="add mod">
          <ac:chgData name="Victoria Turtell John (2010511)" userId="6a8caa6f-bd5a-4c82-b519-9e5f1f72ce15" providerId="ADAL" clId="{B615F12E-6607-194F-A280-5F6A74CF5661}" dt="2020-10-24T13:12:11.089" v="3649" actId="20577"/>
          <ac:spMkLst>
            <pc:docMk/>
            <pc:sldMk cId="1817657771" sldId="256"/>
            <ac:spMk id="3" creationId="{1042F709-9F96-FB43-A32F-591ACE65726D}"/>
          </ac:spMkLst>
        </pc:spChg>
        <pc:spChg chg="add mod">
          <ac:chgData name="Victoria Turtell John (2010511)" userId="6a8caa6f-bd5a-4c82-b519-9e5f1f72ce15" providerId="ADAL" clId="{B615F12E-6607-194F-A280-5F6A74CF5661}" dt="2020-10-24T11:13:57.365" v="2580" actId="14100"/>
          <ac:spMkLst>
            <pc:docMk/>
            <pc:sldMk cId="1817657771" sldId="256"/>
            <ac:spMk id="4" creationId="{F0E99CA9-2F60-E845-9CD0-350D06FC6AEA}"/>
          </ac:spMkLst>
        </pc:spChg>
        <pc:spChg chg="add del mod">
          <ac:chgData name="Victoria Turtell John (2010511)" userId="6a8caa6f-bd5a-4c82-b519-9e5f1f72ce15" providerId="ADAL" clId="{B615F12E-6607-194F-A280-5F6A74CF5661}" dt="2020-10-24T11:06:41.965" v="2571" actId="767"/>
          <ac:spMkLst>
            <pc:docMk/>
            <pc:sldMk cId="1817657771" sldId="256"/>
            <ac:spMk id="5" creationId="{BC147DD5-DFFD-6645-B09B-D1625CF8FD67}"/>
          </ac:spMkLst>
        </pc:spChg>
        <pc:spChg chg="add mod">
          <ac:chgData name="Victoria Turtell John (2010511)" userId="6a8caa6f-bd5a-4c82-b519-9e5f1f72ce15" providerId="ADAL" clId="{B615F12E-6607-194F-A280-5F6A74CF5661}" dt="2020-10-25T11:49:27.075" v="4239" actId="20577"/>
          <ac:spMkLst>
            <pc:docMk/>
            <pc:sldMk cId="1817657771" sldId="256"/>
            <ac:spMk id="5" creationId="{D1CDCE32-8C89-DC48-B1D8-AA7FD2118439}"/>
          </ac:spMkLst>
        </pc:spChg>
        <pc:spChg chg="add del mod">
          <ac:chgData name="Victoria Turtell John (2010511)" userId="6a8caa6f-bd5a-4c82-b519-9e5f1f72ce15" providerId="ADAL" clId="{B615F12E-6607-194F-A280-5F6A74CF5661}" dt="2020-10-25T12:13:50.940" v="4249" actId="478"/>
          <ac:spMkLst>
            <pc:docMk/>
            <pc:sldMk cId="1817657771" sldId="256"/>
            <ac:spMk id="6" creationId="{5BA44A94-5DB9-8943-8871-D3616566AE3C}"/>
          </ac:spMkLst>
        </pc:spChg>
        <pc:spChg chg="add mod">
          <ac:chgData name="Victoria Turtell John (2010511)" userId="6a8caa6f-bd5a-4c82-b519-9e5f1f72ce15" providerId="ADAL" clId="{B615F12E-6607-194F-A280-5F6A74CF5661}" dt="2020-10-25T12:14:24.154" v="4275" actId="313"/>
          <ac:spMkLst>
            <pc:docMk/>
            <pc:sldMk cId="1817657771" sldId="256"/>
            <ac:spMk id="7" creationId="{752FF8B2-909B-4546-99F4-9C7D0DDCCF6B}"/>
          </ac:spMkLst>
        </pc:spChg>
        <pc:spChg chg="mod">
          <ac:chgData name="Victoria Turtell John (2010511)" userId="6a8caa6f-bd5a-4c82-b519-9e5f1f72ce15" providerId="ADAL" clId="{B615F12E-6607-194F-A280-5F6A74CF5661}" dt="2020-10-23T17:21:45.148" v="366" actId="255"/>
          <ac:spMkLst>
            <pc:docMk/>
            <pc:sldMk cId="1817657771" sldId="256"/>
            <ac:spMk id="15" creationId="{F6F1C0D8-B3D3-3A4C-B192-37F66E200A69}"/>
          </ac:spMkLst>
        </pc:spChg>
        <pc:spChg chg="mod">
          <ac:chgData name="Victoria Turtell John (2010511)" userId="6a8caa6f-bd5a-4c82-b519-9e5f1f72ce15" providerId="ADAL" clId="{B615F12E-6607-194F-A280-5F6A74CF5661}" dt="2020-10-24T11:00:11.453" v="2537" actId="14100"/>
          <ac:spMkLst>
            <pc:docMk/>
            <pc:sldMk cId="1817657771" sldId="256"/>
            <ac:spMk id="16" creationId="{A66BF61F-3B2F-8E48-ABDB-5F0010D8A2A1}"/>
          </ac:spMkLst>
        </pc:spChg>
        <pc:spChg chg="mod">
          <ac:chgData name="Victoria Turtell John (2010511)" userId="6a8caa6f-bd5a-4c82-b519-9e5f1f72ce15" providerId="ADAL" clId="{B615F12E-6607-194F-A280-5F6A74CF5661}" dt="2020-10-24T10:59:54.052" v="2534" actId="14100"/>
          <ac:spMkLst>
            <pc:docMk/>
            <pc:sldMk cId="1817657771" sldId="256"/>
            <ac:spMk id="17" creationId="{AAF7632B-485B-6245-9665-3DFE86CE5014}"/>
          </ac:spMkLst>
        </pc:spChg>
        <pc:spChg chg="mod">
          <ac:chgData name="Victoria Turtell John (2010511)" userId="6a8caa6f-bd5a-4c82-b519-9e5f1f72ce15" providerId="ADAL" clId="{B615F12E-6607-194F-A280-5F6A74CF5661}" dt="2020-10-24T11:08:20.365" v="2574" actId="1076"/>
          <ac:spMkLst>
            <pc:docMk/>
            <pc:sldMk cId="1817657771" sldId="256"/>
            <ac:spMk id="18" creationId="{08CC9B35-6FD4-3145-B8B7-7FDB0CF6EB08}"/>
          </ac:spMkLst>
        </pc:spChg>
        <pc:spChg chg="mod">
          <ac:chgData name="Victoria Turtell John (2010511)" userId="6a8caa6f-bd5a-4c82-b519-9e5f1f72ce15" providerId="ADAL" clId="{B615F12E-6607-194F-A280-5F6A74CF5661}" dt="2020-10-24T11:13:52.182" v="2579" actId="14100"/>
          <ac:spMkLst>
            <pc:docMk/>
            <pc:sldMk cId="1817657771" sldId="256"/>
            <ac:spMk id="20" creationId="{CC846733-592D-0846-A8C1-C2AEEBC6C6D3}"/>
          </ac:spMkLst>
        </pc:spChg>
      </pc:sldChg>
      <pc:sldChg chg="addSp modSp mod">
        <pc:chgData name="Victoria Turtell John (2010511)" userId="6a8caa6f-bd5a-4c82-b519-9e5f1f72ce15" providerId="ADAL" clId="{B615F12E-6607-194F-A280-5F6A74CF5661}" dt="2020-10-25T11:30:19.320" v="4212" actId="20577"/>
        <pc:sldMkLst>
          <pc:docMk/>
          <pc:sldMk cId="1620703331" sldId="257"/>
        </pc:sldMkLst>
        <pc:spChg chg="add mod">
          <ac:chgData name="Victoria Turtell John (2010511)" userId="6a8caa6f-bd5a-4c82-b519-9e5f1f72ce15" providerId="ADAL" clId="{B615F12E-6607-194F-A280-5F6A74CF5661}" dt="2020-10-25T11:30:19.320" v="4212" actId="20577"/>
          <ac:spMkLst>
            <pc:docMk/>
            <pc:sldMk cId="1620703331" sldId="257"/>
            <ac:spMk id="3" creationId="{52A3D09E-D2B6-2B44-BCA0-0C86B004BEB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8FE82-D365-D34F-907C-4EC1AD2455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3556F-B57A-BC40-A13A-6D016D759E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073568-46C3-A749-8243-81AB3E275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3E9BE-0348-2248-93E3-C358FE885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40696-0017-E141-9E4D-65935CD4D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031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E23E3-BAF5-BE45-AA9E-7AF3DB6F6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381724-49C5-C941-94F4-676951902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F1EA35-C514-DA40-968C-A508F910B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270968-9A1F-7444-A57B-4F7640E86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A50A6-42A2-B643-B003-C54EC63A9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118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0E6DD-01D3-3442-AFF7-B32C876D3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82B86B-606C-AC47-BB8F-BA99BD3DB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76E0-27E3-DB42-BF66-AAAD689C8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06B17-392B-2C4F-8EFF-7328F8C60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C8938-2730-6D46-A478-133D09482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075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FDEA2-698C-8B47-8770-D93777675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E6B25-B1D2-AE42-9271-0B1E9444BA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C1728B-B14E-BD41-BF4A-192EC57A59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4B2289-1B30-1244-ABD1-4A98DB47D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2BD58E-B34F-D344-9A9D-F5FFDD3CB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50122A-881B-9549-B601-924474195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137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2149C-DBA0-D941-ACF6-ADD7C0919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B8BCB-7674-1B41-8A78-BE7C09DC04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23EB94-A295-544A-B81E-F58C96948F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947896-B569-FC45-A5B3-7D65629E76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06E404-1844-EC47-ADEA-56FD0E297D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D46445-1D09-FE42-8F8E-7E235B13D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A3F162-D8A9-E847-84DE-DD92DC98B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9922FD-F837-2D44-8371-553AF5495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148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AE63E-37FA-FF4C-95FF-9408351FD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046523-36B9-B64B-AF71-CA9FDBEBC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EC08DA-2009-CD4B-8A66-389876D97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C15DD6-34B6-094E-B802-4952101EB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725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4B451A-0922-8D45-8FE9-A864BF8C3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85DF0D-0B47-D645-9327-48B49804A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8134BD-3228-E842-B057-AB40B2589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941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59478-981F-6946-B060-E7551FED0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6E3FE-7D4A-3748-8189-0D0B67737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CA00C7-E107-A040-8D92-E95265289C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5A69FC-1412-F940-9E33-030F84BA9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BA8D88-7CA6-0D4C-A1B3-0D2AEBE6F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BA3300-E39F-E64B-9E2D-2E759C44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764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E8D25-C821-B342-A47D-8BAA0FF55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4E72B7-1AEA-074A-9457-ED04D58D31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4852D9-1D70-6D48-A676-07F2667243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0A91D5-23F8-BC45-853D-9794015DC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D7167-50FB-C947-ADCA-658EE7FA0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84153A-87CA-C64E-9EC6-A67112F55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896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E16D2-E02A-9C41-9E4F-790528796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F3ABD6-184C-F54F-92F8-BD81B7AF48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2C97B-263B-DD41-86D8-63EFBE3D5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00543-408B-E24F-A7B4-2D76875D7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074B8-EC9A-764E-973A-4E6792D47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484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E21687-C00F-6E46-ABE3-6B1DF8B077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9C1D78-24DF-DE44-99B4-B7CD8B6975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0B634-4204-6D4D-8A3E-13064E370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7D345C-CBB1-8B45-99E2-6B79BEB10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8CC0D1-9EBA-0040-A8B0-6DE30992D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09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48A436-9710-C94B-8629-8F77EEB12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46F0-FAD0-1E41-9D1A-1B2FE764A0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E78087-99A1-BE40-8AC2-075441B1E1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06014-503E-804D-A061-650FF6A80AB5}" type="datetimeFigureOut">
              <a:rPr lang="en-US" smtClean="0"/>
              <a:t>10/25/20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4D8E21-BAF6-9D44-9D1C-C428A9FF0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BEEE5C-A4FE-A84A-999F-B41BE52C16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BECE8-3591-AF4E-8C27-C0FBA2E83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295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 Diagonal Corner of Rectangle 13">
            <a:extLst>
              <a:ext uri="{FF2B5EF4-FFF2-40B4-BE49-F238E27FC236}">
                <a16:creationId xmlns:a16="http://schemas.microsoft.com/office/drawing/2014/main" id="{69E10101-6610-3B4D-9FA2-97EFD422A596}"/>
              </a:ext>
            </a:extLst>
          </p:cNvPr>
          <p:cNvSpPr/>
          <p:nvPr/>
        </p:nvSpPr>
        <p:spPr>
          <a:xfrm>
            <a:off x="580768" y="333632"/>
            <a:ext cx="11269362" cy="1346887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F1C0D8-B3D3-3A4C-B192-37F66E200A69}"/>
              </a:ext>
            </a:extLst>
          </p:cNvPr>
          <p:cNvSpPr txBox="1"/>
          <p:nvPr/>
        </p:nvSpPr>
        <p:spPr>
          <a:xfrm>
            <a:off x="284206" y="333632"/>
            <a:ext cx="1156592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Critical thinking. 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Name: Victoria John   Student number: 2010511   Module code: ECGE4003P/C</a:t>
            </a:r>
          </a:p>
        </p:txBody>
      </p:sp>
      <p:sp>
        <p:nvSpPr>
          <p:cNvPr id="16" name="Cloud 15">
            <a:extLst>
              <a:ext uri="{FF2B5EF4-FFF2-40B4-BE49-F238E27FC236}">
                <a16:creationId xmlns:a16="http://schemas.microsoft.com/office/drawing/2014/main" id="{A66BF61F-3B2F-8E48-ABDB-5F0010D8A2A1}"/>
              </a:ext>
            </a:extLst>
          </p:cNvPr>
          <p:cNvSpPr/>
          <p:nvPr/>
        </p:nvSpPr>
        <p:spPr>
          <a:xfrm>
            <a:off x="432486" y="1791729"/>
            <a:ext cx="5103341" cy="2151571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Hexagon 16">
            <a:extLst>
              <a:ext uri="{FF2B5EF4-FFF2-40B4-BE49-F238E27FC236}">
                <a16:creationId xmlns:a16="http://schemas.microsoft.com/office/drawing/2014/main" id="{AAF7632B-485B-6245-9665-3DFE86CE5014}"/>
              </a:ext>
            </a:extLst>
          </p:cNvPr>
          <p:cNvSpPr/>
          <p:nvPr/>
        </p:nvSpPr>
        <p:spPr>
          <a:xfrm>
            <a:off x="120482" y="4028303"/>
            <a:ext cx="3289984" cy="2742383"/>
          </a:xfrm>
          <a:prstGeom prst="hexagon">
            <a:avLst/>
          </a:prstGeom>
          <a:solidFill>
            <a:srgbClr val="C195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lternative Process 17">
            <a:extLst>
              <a:ext uri="{FF2B5EF4-FFF2-40B4-BE49-F238E27FC236}">
                <a16:creationId xmlns:a16="http://schemas.microsoft.com/office/drawing/2014/main" id="{08CC9B35-6FD4-3145-B8B7-7FDB0CF6EB08}"/>
              </a:ext>
            </a:extLst>
          </p:cNvPr>
          <p:cNvSpPr/>
          <p:nvPr/>
        </p:nvSpPr>
        <p:spPr>
          <a:xfrm>
            <a:off x="6487297" y="1826458"/>
            <a:ext cx="3682313" cy="1970902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Hexagon 19">
            <a:extLst>
              <a:ext uri="{FF2B5EF4-FFF2-40B4-BE49-F238E27FC236}">
                <a16:creationId xmlns:a16="http://schemas.microsoft.com/office/drawing/2014/main" id="{CC846733-592D-0846-A8C1-C2AEEBC6C6D3}"/>
              </a:ext>
            </a:extLst>
          </p:cNvPr>
          <p:cNvSpPr/>
          <p:nvPr/>
        </p:nvSpPr>
        <p:spPr>
          <a:xfrm>
            <a:off x="8298521" y="3878274"/>
            <a:ext cx="3156194" cy="2892412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C88F9F-DA62-D241-AC81-6E837FEAEDBE}"/>
              </a:ext>
            </a:extLst>
          </p:cNvPr>
          <p:cNvSpPr txBox="1"/>
          <p:nvPr/>
        </p:nvSpPr>
        <p:spPr>
          <a:xfrm>
            <a:off x="929592" y="1952848"/>
            <a:ext cx="39639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Introduction</a:t>
            </a:r>
          </a:p>
          <a:p>
            <a:endParaRPr lang="en-US" sz="1600" dirty="0"/>
          </a:p>
          <a:p>
            <a:r>
              <a:rPr lang="en-US" sz="1600" dirty="0"/>
              <a:t>Critical thinking is weighing up for and against arguments and making a logic and non judgmental conclusions. This view is supported by Cottrell (2013).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42F709-9F96-FB43-A32F-591ACE65726D}"/>
              </a:ext>
            </a:extLst>
          </p:cNvPr>
          <p:cNvSpPr txBox="1"/>
          <p:nvPr/>
        </p:nvSpPr>
        <p:spPr>
          <a:xfrm>
            <a:off x="737285" y="4028303"/>
            <a:ext cx="226128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Skill 1- Reasonable and rational approach. </a:t>
            </a:r>
          </a:p>
          <a:p>
            <a:endParaRPr lang="en-US" sz="1600" dirty="0"/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dirty="0"/>
              <a:t>Not making a rash decision.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dirty="0"/>
              <a:t>Being fair and sensible.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dirty="0"/>
              <a:t>Meaningful. 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0E99CA9-2F60-E845-9CD0-350D06FC6AEA}"/>
              </a:ext>
            </a:extLst>
          </p:cNvPr>
          <p:cNvSpPr/>
          <p:nvPr/>
        </p:nvSpPr>
        <p:spPr>
          <a:xfrm>
            <a:off x="4341594" y="3990098"/>
            <a:ext cx="3156194" cy="2780588"/>
          </a:xfrm>
          <a:prstGeom prst="roundRect">
            <a:avLst/>
          </a:prstGeom>
          <a:solidFill>
            <a:srgbClr val="97C4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CDCE32-8C89-DC48-B1D8-AA7FD2118439}"/>
              </a:ext>
            </a:extLst>
          </p:cNvPr>
          <p:cNvSpPr txBox="1"/>
          <p:nvPr/>
        </p:nvSpPr>
        <p:spPr>
          <a:xfrm>
            <a:off x="4671658" y="4016717"/>
            <a:ext cx="249606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Skill 2- Reflection </a:t>
            </a:r>
          </a:p>
          <a:p>
            <a:endParaRPr lang="en-US" sz="1600" dirty="0"/>
          </a:p>
          <a:p>
            <a:r>
              <a:rPr lang="en-US" sz="1600" dirty="0"/>
              <a:t>According to Bottomley (2019) reflection is using critical thinking to investigate a situation or an event and using your own past experiences and thought process to make sense of the experience by reflecting upon it.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2FF8B2-909B-4546-99F4-9C7D0DDCCF6B}"/>
              </a:ext>
            </a:extLst>
          </p:cNvPr>
          <p:cNvSpPr txBox="1"/>
          <p:nvPr/>
        </p:nvSpPr>
        <p:spPr>
          <a:xfrm>
            <a:off x="6660292" y="1952848"/>
            <a:ext cx="33486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Skill 3 – Persistence </a:t>
            </a:r>
          </a:p>
        </p:txBody>
      </p:sp>
    </p:spTree>
    <p:extLst>
      <p:ext uri="{BB962C8B-B14F-4D97-AF65-F5344CB8AC3E}">
        <p14:creationId xmlns:p14="http://schemas.microsoft.com/office/powerpoint/2010/main" val="1817657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74DAF-ED58-5143-BE2A-D1EC00763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A3D09E-D2B6-2B44-BCA0-0C86B004BEB3}"/>
              </a:ext>
            </a:extLst>
          </p:cNvPr>
          <p:cNvSpPr txBox="1"/>
          <p:nvPr/>
        </p:nvSpPr>
        <p:spPr>
          <a:xfrm>
            <a:off x="234777" y="1272746"/>
            <a:ext cx="118007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Bottomley, J.  et al. (2019) </a:t>
            </a:r>
            <a:r>
              <a:rPr lang="en-US" i="1" dirty="0"/>
              <a:t>Critical Thinking skills for your education degree. </a:t>
            </a:r>
            <a:r>
              <a:rPr lang="en-US" dirty="0"/>
              <a:t>St Albans: Critical Publishing.</a:t>
            </a:r>
          </a:p>
          <a:p>
            <a:endParaRPr lang="en-US" dirty="0"/>
          </a:p>
          <a:p>
            <a:r>
              <a:rPr lang="en-US" dirty="0"/>
              <a:t>Cottrell, S. (2013) </a:t>
            </a:r>
            <a:r>
              <a:rPr lang="en-US" i="1" dirty="0"/>
              <a:t>The study skills handbook. ( </a:t>
            </a:r>
            <a:r>
              <a:rPr lang="en-US" dirty="0"/>
              <a:t>4</a:t>
            </a:r>
            <a:r>
              <a:rPr lang="en-US" baseline="30000" dirty="0"/>
              <a:t>th</a:t>
            </a:r>
            <a:r>
              <a:rPr lang="en-US" dirty="0"/>
              <a:t> ed). Hampshire: Palgrave Macmillan.</a:t>
            </a:r>
          </a:p>
          <a:p>
            <a:endParaRPr lang="en-US" dirty="0"/>
          </a:p>
          <a:p>
            <a:r>
              <a:rPr lang="en-US" dirty="0"/>
              <a:t>Cottrell, S (2017) </a:t>
            </a:r>
            <a:r>
              <a:rPr lang="en-US" i="1" dirty="0"/>
              <a:t>Critical thinking skills. </a:t>
            </a:r>
            <a:r>
              <a:rPr lang="en-US" dirty="0"/>
              <a:t>( 3</a:t>
            </a:r>
            <a:r>
              <a:rPr lang="en-US" baseline="30000" dirty="0"/>
              <a:t>rd</a:t>
            </a:r>
            <a:r>
              <a:rPr lang="en-US" dirty="0"/>
              <a:t> ed). London: Palgrave </a:t>
            </a:r>
            <a:r>
              <a:rPr lang="en-US" dirty="0" err="1"/>
              <a:t>Macmillian</a:t>
            </a:r>
            <a:r>
              <a:rPr lang="en-US" dirty="0"/>
              <a:t>. 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620703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177</Words>
  <Application>Microsoft Macintosh PowerPoint</Application>
  <PresentationFormat>Widescreen</PresentationFormat>
  <Paragraphs>28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PowerPoint Presentation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Turtell John (2010511)</dc:creator>
  <cp:lastModifiedBy>Victoria Turtell John (2010511)</cp:lastModifiedBy>
  <cp:revision>9</cp:revision>
  <dcterms:created xsi:type="dcterms:W3CDTF">2020-10-20T18:15:08Z</dcterms:created>
  <dcterms:modified xsi:type="dcterms:W3CDTF">2020-10-25T12:14:37Z</dcterms:modified>
</cp:coreProperties>
</file>