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4"/>
  </p:notesMasterIdLst>
  <p:handoutMasterIdLst>
    <p:handoutMasterId r:id="rId15"/>
  </p:handoutMasterIdLst>
  <p:sldIdLst>
    <p:sldId id="256" r:id="rId5"/>
    <p:sldId id="266" r:id="rId6"/>
    <p:sldId id="267" r:id="rId7"/>
    <p:sldId id="263" r:id="rId8"/>
    <p:sldId id="268" r:id="rId9"/>
    <p:sldId id="269" r:id="rId10"/>
    <p:sldId id="270" r:id="rId11"/>
    <p:sldId id="271" r:id="rId12"/>
    <p:sldId id="273" r:id="rId13"/>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4E3A3D-CF33-4CC6-9DAE-6F9D0140882C}" v="14" dt="2023-02-19T18:00:24.875"/>
  </p1510:revLst>
</p1510:revInfo>
</file>

<file path=ppt/tableStyles.xml><?xml version="1.0" encoding="utf-8"?>
<a:tblStyleLst xmlns:a="http://schemas.openxmlformats.org/drawingml/2006/main" def="{5C22544A-7EE6-4342-B048-85BDC9FD1C3A}">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5662" autoAdjust="0"/>
    <p:restoredTop sz="95807" autoAdjust="0"/>
  </p:normalViewPr>
  <p:slideViewPr>
    <p:cSldViewPr snapToGrid="0">
      <p:cViewPr varScale="1">
        <p:scale>
          <a:sx n="106" d="100"/>
          <a:sy n="106" d="100"/>
        </p:scale>
        <p:origin x="216" y="29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keel Hussain (2127229)" userId="S::2127229@student.uwtsd.ac.uk::feb79582-2508-483d-aac6-eea09568b196" providerId="AD" clId="Web-{FF4E3A3D-CF33-4CC6-9DAE-6F9D0140882C}"/>
    <pc:docChg chg="modSld">
      <pc:chgData name="Shakeel Hussain (2127229)" userId="S::2127229@student.uwtsd.ac.uk::feb79582-2508-483d-aac6-eea09568b196" providerId="AD" clId="Web-{FF4E3A3D-CF33-4CC6-9DAE-6F9D0140882C}" dt="2023-02-19T18:00:24.875" v="14" actId="20577"/>
      <pc:docMkLst>
        <pc:docMk/>
      </pc:docMkLst>
      <pc:sldChg chg="modSp">
        <pc:chgData name="Shakeel Hussain (2127229)" userId="S::2127229@student.uwtsd.ac.uk::feb79582-2508-483d-aac6-eea09568b196" providerId="AD" clId="Web-{FF4E3A3D-CF33-4CC6-9DAE-6F9D0140882C}" dt="2023-02-19T18:00:24.875" v="14" actId="20577"/>
        <pc:sldMkLst>
          <pc:docMk/>
          <pc:sldMk cId="2720718388" sldId="256"/>
        </pc:sldMkLst>
        <pc:spChg chg="mod">
          <ac:chgData name="Shakeel Hussain (2127229)" userId="S::2127229@student.uwtsd.ac.uk::feb79582-2508-483d-aac6-eea09568b196" providerId="AD" clId="Web-{FF4E3A3D-CF33-4CC6-9DAE-6F9D0140882C}" dt="2023-02-19T18:00:24.875" v="14" actId="20577"/>
          <ac:spMkLst>
            <pc:docMk/>
            <pc:sldMk cId="2720718388" sldId="256"/>
            <ac:spMk id="8" creationId="{6BBE0348-1527-4055-BA8A-E2754222743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C026C9-4C52-4B60-A858-A50E4BE56D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A6160113-35DB-4BB4-9269-631D6FEB5E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1B07DD3-8E0C-4A50-B5FE-ABD362AD454B}" type="datetime1">
              <a:rPr lang="en-GB" smtClean="0"/>
              <a:t>19/02/2023</a:t>
            </a:fld>
            <a:endParaRPr lang="en-GB"/>
          </a:p>
        </p:txBody>
      </p:sp>
      <p:sp>
        <p:nvSpPr>
          <p:cNvPr id="4" name="Footer Placeholder 3">
            <a:extLst>
              <a:ext uri="{FF2B5EF4-FFF2-40B4-BE49-F238E27FC236}">
                <a16:creationId xmlns:a16="http://schemas.microsoft.com/office/drawing/2014/main" id="{FF40E5BB-A291-4B94-8433-B9D3F16854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5857D678-038E-42A6-961E-EAB034DB47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1DE7DFA-63CC-4ED7-B30E-ACF88B4B8932}" type="slidenum">
              <a:rPr lang="en-GB" smtClean="0"/>
              <a:t>‹#›</a:t>
            </a:fld>
            <a:endParaRPr lang="en-GB"/>
          </a:p>
        </p:txBody>
      </p:sp>
    </p:spTree>
    <p:extLst>
      <p:ext uri="{BB962C8B-B14F-4D97-AF65-F5344CB8AC3E}">
        <p14:creationId xmlns:p14="http://schemas.microsoft.com/office/powerpoint/2010/main" val="235009129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CED090A-610C-4D83-921E-93394EF804D0}" type="datetime1">
              <a:rPr lang="en-GB" noProof="0" smtClean="0"/>
              <a:t>19/02/2023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98C5307-140F-447F-BCBA-BB92E3A2906B}" type="slidenum">
              <a:rPr lang="en-GB" noProof="0" smtClean="0"/>
              <a:t>‹#›</a:t>
            </a:fld>
            <a:endParaRPr lang="en-GB" noProof="0"/>
          </a:p>
        </p:txBody>
      </p:sp>
    </p:spTree>
    <p:extLst>
      <p:ext uri="{BB962C8B-B14F-4D97-AF65-F5344CB8AC3E}">
        <p14:creationId xmlns:p14="http://schemas.microsoft.com/office/powerpoint/2010/main" val="103315437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98C5307-140F-447F-BCBA-BB92E3A2906B}" type="slidenum">
              <a:rPr lang="en-GB" smtClean="0"/>
              <a:t>1</a:t>
            </a:fld>
            <a:endParaRPr lang="en-GB"/>
          </a:p>
        </p:txBody>
      </p:sp>
    </p:spTree>
    <p:extLst>
      <p:ext uri="{BB962C8B-B14F-4D97-AF65-F5344CB8AC3E}">
        <p14:creationId xmlns:p14="http://schemas.microsoft.com/office/powerpoint/2010/main" val="1039897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F129094F-44ED-46E6-A51E-52761DD3C888}"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4907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98C5307-140F-447F-BCBA-BB92E3A2906B}" type="slidenum">
              <a:rPr lang="en-GB" smtClean="0"/>
              <a:t>3</a:t>
            </a:fld>
            <a:endParaRPr lang="en-GB"/>
          </a:p>
        </p:txBody>
      </p:sp>
    </p:spTree>
    <p:extLst>
      <p:ext uri="{BB962C8B-B14F-4D97-AF65-F5344CB8AC3E}">
        <p14:creationId xmlns:p14="http://schemas.microsoft.com/office/powerpoint/2010/main" val="1396359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12E1B3B4-A5A9-442E-B305-2C1B61528B9D}"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3555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98C5307-140F-447F-BCBA-BB92E3A2906B}" type="slidenum">
              <a:rPr lang="en-GB" smtClean="0"/>
              <a:t>5</a:t>
            </a:fld>
            <a:endParaRPr lang="en-GB"/>
          </a:p>
        </p:txBody>
      </p:sp>
    </p:spTree>
    <p:extLst>
      <p:ext uri="{BB962C8B-B14F-4D97-AF65-F5344CB8AC3E}">
        <p14:creationId xmlns:p14="http://schemas.microsoft.com/office/powerpoint/2010/main" val="26311232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98C5307-140F-447F-BCBA-BB92E3A2906B}" type="slidenum">
              <a:rPr lang="en-GB" smtClean="0"/>
              <a:t>6</a:t>
            </a:fld>
            <a:endParaRPr lang="en-GB"/>
          </a:p>
        </p:txBody>
      </p:sp>
    </p:spTree>
    <p:extLst>
      <p:ext uri="{BB962C8B-B14F-4D97-AF65-F5344CB8AC3E}">
        <p14:creationId xmlns:p14="http://schemas.microsoft.com/office/powerpoint/2010/main" val="10807406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98C5307-140F-447F-BCBA-BB92E3A2906B}" type="slidenum">
              <a:rPr lang="en-GB" smtClean="0"/>
              <a:t>7</a:t>
            </a:fld>
            <a:endParaRPr lang="en-GB"/>
          </a:p>
        </p:txBody>
      </p:sp>
    </p:spTree>
    <p:extLst>
      <p:ext uri="{BB962C8B-B14F-4D97-AF65-F5344CB8AC3E}">
        <p14:creationId xmlns:p14="http://schemas.microsoft.com/office/powerpoint/2010/main" val="30825497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98C5307-140F-447F-BCBA-BB92E3A2906B}" type="slidenum">
              <a:rPr lang="en-GB" smtClean="0"/>
              <a:t>8</a:t>
            </a:fld>
            <a:endParaRPr lang="en-GB"/>
          </a:p>
        </p:txBody>
      </p:sp>
    </p:spTree>
    <p:extLst>
      <p:ext uri="{BB962C8B-B14F-4D97-AF65-F5344CB8AC3E}">
        <p14:creationId xmlns:p14="http://schemas.microsoft.com/office/powerpoint/2010/main" val="3262418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98C5307-140F-447F-BCBA-BB92E3A2906B}" type="slidenum">
              <a:rPr lang="en-GB" smtClean="0"/>
              <a:t>9</a:t>
            </a:fld>
            <a:endParaRPr lang="en-GB"/>
          </a:p>
        </p:txBody>
      </p:sp>
    </p:spTree>
    <p:extLst>
      <p:ext uri="{BB962C8B-B14F-4D97-AF65-F5344CB8AC3E}">
        <p14:creationId xmlns:p14="http://schemas.microsoft.com/office/powerpoint/2010/main" val="233104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FD2957-8595-499F-896A-E9A0888D058B}"/>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Rectangle 8">
            <a:extLst>
              <a:ext uri="{FF2B5EF4-FFF2-40B4-BE49-F238E27FC236}">
                <a16:creationId xmlns:a16="http://schemas.microsoft.com/office/drawing/2014/main" id="{1C44A184-010C-483F-8B5A-3D1E7E6EF981}"/>
              </a:ext>
              <a:ext uri="{C183D7F6-B498-43B3-948B-1728B52AA6E4}">
                <adec:decorative xmlns:adec="http://schemas.microsoft.com/office/drawing/2017/decorative" val="1"/>
              </a:ext>
            </a:extLst>
          </p:cNvPr>
          <p:cNvSpPr/>
          <p:nvPr userDrawn="1"/>
        </p:nvSpPr>
        <p:spPr>
          <a:xfrm>
            <a:off x="1" y="0"/>
            <a:ext cx="81153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1">
            <a:extLst>
              <a:ext uri="{FF2B5EF4-FFF2-40B4-BE49-F238E27FC236}">
                <a16:creationId xmlns:a16="http://schemas.microsoft.com/office/drawing/2014/main" id="{9582A2E2-E6DD-4321-B03A-F6C071C1BB7B}"/>
              </a:ext>
            </a:extLst>
          </p:cNvPr>
          <p:cNvSpPr>
            <a:spLocks noGrp="1"/>
          </p:cNvSpPr>
          <p:nvPr>
            <p:ph type="ctrTitle"/>
          </p:nvPr>
        </p:nvSpPr>
        <p:spPr>
          <a:xfrm>
            <a:off x="649044" y="753034"/>
            <a:ext cx="6815446" cy="3887390"/>
          </a:xfrm>
        </p:spPr>
        <p:txBody>
          <a:bodyPr rtlCol="0" anchor="t">
            <a:normAutofit/>
          </a:bodyPr>
          <a:lstStyle>
            <a:lvl1pPr>
              <a:defRPr sz="8500" spc="-20" baseline="0">
                <a:solidFill>
                  <a:schemeClr val="bg1"/>
                </a:solidFill>
              </a:defRPr>
            </a:lvl1pPr>
          </a:lstStyle>
          <a:p>
            <a:pPr rtl="0"/>
            <a:r>
              <a:rPr lang="en-GB" noProof="0"/>
              <a:t>Click to edit Master title style</a:t>
            </a:r>
            <a:endParaRPr lang="en-GB" noProof="0" dirty="0"/>
          </a:p>
        </p:txBody>
      </p:sp>
      <p:sp>
        <p:nvSpPr>
          <p:cNvPr id="11" name="Subtitle 2">
            <a:extLst>
              <a:ext uri="{FF2B5EF4-FFF2-40B4-BE49-F238E27FC236}">
                <a16:creationId xmlns:a16="http://schemas.microsoft.com/office/drawing/2014/main" id="{D21B6D9B-E3FB-48D2-A477-5B73E2216682}"/>
              </a:ext>
            </a:extLst>
          </p:cNvPr>
          <p:cNvSpPr>
            <a:spLocks noGrp="1"/>
          </p:cNvSpPr>
          <p:nvPr>
            <p:ph type="subTitle" idx="1"/>
          </p:nvPr>
        </p:nvSpPr>
        <p:spPr>
          <a:xfrm>
            <a:off x="649045" y="4640424"/>
            <a:ext cx="6437555" cy="1303176"/>
          </a:xfrm>
        </p:spPr>
        <p:txBody>
          <a:bodyPr rtlCol="0" anchor="b">
            <a:normAutofit/>
          </a:bodyPr>
          <a:lstStyle>
            <a:lvl1pPr marL="0" indent="0">
              <a:buNone/>
              <a:defRPr sz="2800" b="1">
                <a:solidFill>
                  <a:schemeClr val="bg1"/>
                </a:solidFill>
              </a:defRPr>
            </a:lvl1pPr>
          </a:lstStyle>
          <a:p>
            <a:pPr rtl="0"/>
            <a:r>
              <a:rPr lang="en-GB" noProof="0"/>
              <a:t>Click to edit Master subtitle style</a:t>
            </a:r>
            <a:endParaRPr lang="en-GB" noProof="0" dirty="0"/>
          </a:p>
        </p:txBody>
      </p:sp>
      <p:sp>
        <p:nvSpPr>
          <p:cNvPr id="18" name="Picture Placeholder 16">
            <a:extLst>
              <a:ext uri="{FF2B5EF4-FFF2-40B4-BE49-F238E27FC236}">
                <a16:creationId xmlns:a16="http://schemas.microsoft.com/office/drawing/2014/main" id="{38823550-6B12-4BFD-9C91-668B623E3536}"/>
              </a:ext>
            </a:extLst>
          </p:cNvPr>
          <p:cNvSpPr>
            <a:spLocks noGrp="1"/>
          </p:cNvSpPr>
          <p:nvPr>
            <p:ph type="pic" sz="quarter" idx="13" hasCustomPrompt="1"/>
          </p:nvPr>
        </p:nvSpPr>
        <p:spPr>
          <a:xfrm>
            <a:off x="8113533" y="0"/>
            <a:ext cx="4082983" cy="6858000"/>
          </a:xfrm>
        </p:spPr>
        <p:txBody>
          <a:bodyPr rtlCol="0"/>
          <a:lstStyle>
            <a:lvl1pPr marL="0" indent="0" algn="ctr">
              <a:buNone/>
              <a:defRPr/>
            </a:lvl1pPr>
          </a:lstStyle>
          <a:p>
            <a:pPr rtl="0"/>
            <a:r>
              <a:rPr lang="en-GB" noProof="0" dirty="0"/>
              <a:t>Click to add photo</a:t>
            </a:r>
          </a:p>
        </p:txBody>
      </p:sp>
    </p:spTree>
    <p:extLst>
      <p:ext uri="{BB962C8B-B14F-4D97-AF65-F5344CB8AC3E}">
        <p14:creationId xmlns:p14="http://schemas.microsoft.com/office/powerpoint/2010/main" val="3706224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4716EF3-1422-48C0-BC49-14FAC3550FC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8" name="Rectangle 7">
            <a:extLst>
              <a:ext uri="{FF2B5EF4-FFF2-40B4-BE49-F238E27FC236}">
                <a16:creationId xmlns:a16="http://schemas.microsoft.com/office/drawing/2014/main" id="{7F2AAFDE-CB45-46CA-8961-8133FCA5F385}"/>
              </a:ext>
              <a:ext uri="{C183D7F6-B498-43B3-948B-1728B52AA6E4}">
                <adec:decorative xmlns:adec="http://schemas.microsoft.com/office/drawing/2017/decorative" val="1"/>
              </a:ext>
            </a:extLst>
          </p:cNvPr>
          <p:cNvSpPr/>
          <p:nvPr userDrawn="1"/>
        </p:nvSpPr>
        <p:spPr>
          <a:xfrm>
            <a:off x="0" y="0"/>
            <a:ext cx="40767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Title 1">
            <a:extLst>
              <a:ext uri="{FF2B5EF4-FFF2-40B4-BE49-F238E27FC236}">
                <a16:creationId xmlns:a16="http://schemas.microsoft.com/office/drawing/2014/main" id="{B209C30D-AB58-482B-B553-F71367094EB9}"/>
              </a:ext>
            </a:extLst>
          </p:cNvPr>
          <p:cNvSpPr>
            <a:spLocks noGrp="1"/>
          </p:cNvSpPr>
          <p:nvPr>
            <p:ph type="title"/>
          </p:nvPr>
        </p:nvSpPr>
        <p:spPr>
          <a:xfrm>
            <a:off x="532264" y="776941"/>
            <a:ext cx="3209008" cy="5166659"/>
          </a:xfrm>
        </p:spPr>
        <p:txBody>
          <a:bodyPr rtlCol="0" anchor="b"/>
          <a:lstStyle>
            <a:lvl1pPr>
              <a:defRPr spc="-20" baseline="0">
                <a:solidFill>
                  <a:schemeClr val="bg1"/>
                </a:solidFill>
              </a:defRPr>
            </a:lvl1pPr>
          </a:lstStyle>
          <a:p>
            <a:pPr rtl="0"/>
            <a:r>
              <a:rPr lang="en-GB" noProof="0">
                <a:solidFill>
                  <a:srgbClr val="FFFFFF"/>
                </a:solidFill>
              </a:rPr>
              <a:t>Click to edit Master title style</a:t>
            </a:r>
            <a:endParaRPr lang="en-GB" noProof="0" dirty="0">
              <a:solidFill>
                <a:srgbClr val="FFFFFF"/>
              </a:solidFill>
            </a:endParaRPr>
          </a:p>
        </p:txBody>
      </p:sp>
      <p:sp>
        <p:nvSpPr>
          <p:cNvPr id="13" name="Footer Placeholder 4">
            <a:extLst>
              <a:ext uri="{FF2B5EF4-FFF2-40B4-BE49-F238E27FC236}">
                <a16:creationId xmlns:a16="http://schemas.microsoft.com/office/drawing/2014/main" id="{D946F5EF-2C45-4A87-A1DD-BD2A6FB91BC5}"/>
              </a:ext>
            </a:extLst>
          </p:cNvPr>
          <p:cNvSpPr>
            <a:spLocks noGrp="1"/>
          </p:cNvSpPr>
          <p:nvPr>
            <p:ph type="ftr" sz="quarter" idx="11"/>
          </p:nvPr>
        </p:nvSpPr>
        <p:spPr>
          <a:xfrm>
            <a:off x="199277" y="6356350"/>
            <a:ext cx="3749040" cy="365125"/>
          </a:xfrm>
        </p:spPr>
        <p:txBody>
          <a:bodyPr rtlCol="0"/>
          <a:lstStyle>
            <a:lvl1pPr>
              <a:defRPr>
                <a:solidFill>
                  <a:schemeClr val="bg1"/>
                </a:solidFill>
              </a:defRPr>
            </a:lvl1pPr>
          </a:lstStyle>
          <a:p>
            <a:pPr rtl="0"/>
            <a:r>
              <a:rPr lang="en-GB" noProof="0" dirty="0"/>
              <a:t>Presentation title</a:t>
            </a: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4076700" y="0"/>
            <a:ext cx="4038600" cy="3429000"/>
          </a:xfrm>
        </p:spPr>
        <p:txBody>
          <a:bodyPr rtlCol="0"/>
          <a:lstStyle>
            <a:lvl1pPr marL="0" indent="0" algn="ctr">
              <a:buNone/>
              <a:defRPr/>
            </a:lvl1pPr>
          </a:lstStyle>
          <a:p>
            <a:pPr rtl="0"/>
            <a:r>
              <a:rPr lang="en-GB" noProof="0" dirty="0"/>
              <a:t>Click to add photo</a:t>
            </a:r>
          </a:p>
        </p:txBody>
      </p:sp>
      <p:sp>
        <p:nvSpPr>
          <p:cNvPr id="20" name="Picture Placeholder 16">
            <a:extLst>
              <a:ext uri="{FF2B5EF4-FFF2-40B4-BE49-F238E27FC236}">
                <a16:creationId xmlns:a16="http://schemas.microsoft.com/office/drawing/2014/main" id="{7B51DFB6-C977-4551-BE38-57688D7FF0B7}"/>
              </a:ext>
            </a:extLst>
          </p:cNvPr>
          <p:cNvSpPr>
            <a:spLocks noGrp="1"/>
          </p:cNvSpPr>
          <p:nvPr>
            <p:ph type="pic" sz="quarter" idx="14" hasCustomPrompt="1"/>
          </p:nvPr>
        </p:nvSpPr>
        <p:spPr>
          <a:xfrm>
            <a:off x="8115300" y="0"/>
            <a:ext cx="4076701" cy="3429000"/>
          </a:xfrm>
        </p:spPr>
        <p:txBody>
          <a:bodyPr rtlCol="0"/>
          <a:lstStyle>
            <a:lvl1pPr marL="0" indent="0" algn="ctr">
              <a:buNone/>
              <a:defRPr/>
            </a:lvl1pPr>
          </a:lstStyle>
          <a:p>
            <a:pPr rtl="0"/>
            <a:r>
              <a:rPr lang="en-GB" noProof="0" dirty="0"/>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4864100" y="3841750"/>
            <a:ext cx="6599238" cy="2296083"/>
          </a:xfrm>
        </p:spPr>
        <p:txBody>
          <a:bodyPr rtlCol="0">
            <a:normAutofit/>
          </a:bodyPr>
          <a:lstStyle>
            <a:lvl1pPr marL="342900" indent="-342900">
              <a:buFont typeface="Arial" panose="020B0604020202020204" pitchFamily="34" charset="0"/>
              <a:buChar char="•"/>
              <a:defRPr sz="2000"/>
            </a:lvl1pPr>
          </a:lstStyle>
          <a:p>
            <a:pPr lvl="0" rtl="0"/>
            <a:r>
              <a:rPr lang="en-GB" noProof="0" dirty="0"/>
              <a:t>Click to add text</a:t>
            </a:r>
          </a:p>
        </p:txBody>
      </p:sp>
      <p:sp>
        <p:nvSpPr>
          <p:cNvPr id="14" name="Date Placeholder 3">
            <a:extLst>
              <a:ext uri="{FF2B5EF4-FFF2-40B4-BE49-F238E27FC236}">
                <a16:creationId xmlns:a16="http://schemas.microsoft.com/office/drawing/2014/main" id="{9188F17E-DD3B-4CCC-957F-5A6914488466}"/>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dirty="0">
                <a:solidFill>
                  <a:prstClr val="black"/>
                </a:solidFill>
              </a:rPr>
              <a:t>20XX</a:t>
            </a:r>
          </a:p>
        </p:txBody>
      </p:sp>
      <p:sp>
        <p:nvSpPr>
          <p:cNvPr id="15" name="Slide Number Placeholder 5">
            <a:extLst>
              <a:ext uri="{FF2B5EF4-FFF2-40B4-BE49-F238E27FC236}">
                <a16:creationId xmlns:a16="http://schemas.microsoft.com/office/drawing/2014/main" id="{2A0235C7-971D-4E52-B991-EFA44A9AFC33}"/>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64367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649045" y="365124"/>
            <a:ext cx="9523655" cy="1501327"/>
          </a:xfrm>
        </p:spPr>
        <p:txBody>
          <a:bodyPr rtlCol="0"/>
          <a:lstStyle>
            <a:lvl1pPr>
              <a:defRPr spc="-20" baseline="0">
                <a:solidFill>
                  <a:schemeClr val="bg1"/>
                </a:solidFill>
              </a:defRPr>
            </a:lvl1pPr>
          </a:lstStyle>
          <a:p>
            <a:pPr rtl="0"/>
            <a:r>
              <a:rPr lang="en-GB" noProof="0">
                <a:solidFill>
                  <a:srgbClr val="FFFFFF"/>
                </a:solidFill>
              </a:rPr>
              <a:t>Click to edit Master title style</a:t>
            </a: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5067300" cy="4572000"/>
          </a:xfrm>
        </p:spPr>
        <p:txBody>
          <a:bodyPr rtlCol="0"/>
          <a:lstStyle>
            <a:lvl1pPr marL="0" indent="0" algn="ctr">
              <a:buNone/>
              <a:defRPr/>
            </a:lvl1pPr>
          </a:lstStyle>
          <a:p>
            <a:pPr rtl="0"/>
            <a:r>
              <a:rPr lang="en-GB" noProof="0"/>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201168" y="6356350"/>
            <a:ext cx="4837176" cy="365125"/>
          </a:xfrm>
        </p:spPr>
        <p:txBody>
          <a:bodyPr rtlCol="0"/>
          <a:lstStyle>
            <a:lvl1pPr>
              <a:defRPr>
                <a:solidFill>
                  <a:schemeClr val="bg1"/>
                </a:solidFill>
              </a:defRPr>
            </a:lvl1pPr>
          </a:lstStyle>
          <a:p>
            <a:pPr rtl="0"/>
            <a:r>
              <a:rPr lang="en-GB" noProof="0">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5819887" y="2899186"/>
            <a:ext cx="5610113" cy="3284359"/>
          </a:xfrm>
        </p:spPr>
        <p:txBody>
          <a:bodyPr rtlCol="0">
            <a:normAutofit/>
          </a:bodyPr>
          <a:lstStyle>
            <a:lvl1pPr marL="0" indent="0">
              <a:buNone/>
              <a:defRPr/>
            </a:lvl1pPr>
          </a:lstStyle>
          <a:p>
            <a:pPr lvl="0" rtl="0"/>
            <a:r>
              <a:rPr lang="en-GB" noProof="0"/>
              <a:t>Click to edit Master text styles</a:t>
            </a:r>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99930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46EB31F-C5DF-49FF-8DEA-86AC0C1860A0}"/>
              </a:ext>
              <a:ext uri="{C183D7F6-B498-43B3-948B-1728B52AA6E4}">
                <adec:decorative xmlns:adec="http://schemas.microsoft.com/office/drawing/2017/decorative" val="1"/>
              </a:ext>
            </a:extLst>
          </p:cNvPr>
          <p:cNvSpPr/>
          <p:nvPr userDrawn="1"/>
        </p:nvSpPr>
        <p:spPr>
          <a:xfrm>
            <a:off x="1" y="0"/>
            <a:ext cx="7086599" cy="45339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CAB4C3"/>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ACFE912F-46EC-49B0-9C9A-DE9CBDF9FBBF}"/>
              </a:ext>
            </a:extLst>
          </p:cNvPr>
          <p:cNvSpPr>
            <a:spLocks noGrp="1"/>
          </p:cNvSpPr>
          <p:nvPr>
            <p:ph type="ctrTitle"/>
          </p:nvPr>
        </p:nvSpPr>
        <p:spPr>
          <a:xfrm>
            <a:off x="649045" y="753035"/>
            <a:ext cx="5945393" cy="2366683"/>
          </a:xfrm>
        </p:spPr>
        <p:txBody>
          <a:bodyPr rtlCol="0">
            <a:normAutofit/>
          </a:bodyPr>
          <a:lstStyle>
            <a:lvl1pPr>
              <a:defRPr spc="-20" baseline="0">
                <a:solidFill>
                  <a:schemeClr val="bg1"/>
                </a:solidFill>
              </a:defRPr>
            </a:lvl1pPr>
          </a:lstStyle>
          <a:p>
            <a:pPr rtl="0"/>
            <a:r>
              <a:rPr lang="en-GB" sz="6000" noProof="0"/>
              <a:t>Click to edit Master title style</a:t>
            </a:r>
          </a:p>
        </p:txBody>
      </p:sp>
      <p:sp>
        <p:nvSpPr>
          <p:cNvPr id="5" name="Subtitle 2">
            <a:extLst>
              <a:ext uri="{FF2B5EF4-FFF2-40B4-BE49-F238E27FC236}">
                <a16:creationId xmlns:a16="http://schemas.microsoft.com/office/drawing/2014/main" id="{9BF32D81-1E24-45B8-A09D-EEAD404D8F31}"/>
              </a:ext>
            </a:extLst>
          </p:cNvPr>
          <p:cNvSpPr>
            <a:spLocks noGrp="1"/>
          </p:cNvSpPr>
          <p:nvPr>
            <p:ph type="subTitle" idx="1"/>
          </p:nvPr>
        </p:nvSpPr>
        <p:spPr>
          <a:xfrm>
            <a:off x="649045" y="3075868"/>
            <a:ext cx="5945393" cy="1108335"/>
          </a:xfrm>
        </p:spPr>
        <p:txBody>
          <a:bodyPr rtlCol="0">
            <a:normAutofit/>
          </a:bodyPr>
          <a:lstStyle>
            <a:lvl1pPr marL="0" indent="0">
              <a:buNone/>
              <a:defRPr sz="2400">
                <a:solidFill>
                  <a:schemeClr val="bg1"/>
                </a:solidFill>
              </a:defRPr>
            </a:lvl1pPr>
          </a:lstStyle>
          <a:p>
            <a:pPr rtl="0"/>
            <a:r>
              <a:rPr lang="en-GB" noProof="0"/>
              <a:t>Click to edit Master subtitle style</a:t>
            </a:r>
          </a:p>
        </p:txBody>
      </p:sp>
      <p:sp>
        <p:nvSpPr>
          <p:cNvPr id="16" name="Picture Placeholder 15">
            <a:extLst>
              <a:ext uri="{FF2B5EF4-FFF2-40B4-BE49-F238E27FC236}">
                <a16:creationId xmlns:a16="http://schemas.microsoft.com/office/drawing/2014/main" id="{9F9C7900-0694-4FDF-B29C-24016C0B9C60}"/>
              </a:ext>
            </a:extLst>
          </p:cNvPr>
          <p:cNvSpPr>
            <a:spLocks noGrp="1"/>
          </p:cNvSpPr>
          <p:nvPr>
            <p:ph type="pic" sz="quarter" idx="14" hasCustomPrompt="1"/>
          </p:nvPr>
        </p:nvSpPr>
        <p:spPr>
          <a:xfrm>
            <a:off x="0" y="4533900"/>
            <a:ext cx="7086598" cy="2324100"/>
          </a:xfrm>
        </p:spPr>
        <p:txBody>
          <a:bodyPr rtlCol="0"/>
          <a:lstStyle>
            <a:lvl1pPr marL="0" indent="0" algn="l">
              <a:buNone/>
              <a:defRPr/>
            </a:lvl1pPr>
          </a:lstStyle>
          <a:p>
            <a:pPr rtl="0"/>
            <a:r>
              <a:rPr lang="en-GB" noProof="0"/>
              <a:t>Click to add photo</a:t>
            </a:r>
          </a:p>
        </p:txBody>
      </p:sp>
      <p:sp>
        <p:nvSpPr>
          <p:cNvPr id="8" name="Footer Placeholder 4">
            <a:extLst>
              <a:ext uri="{FF2B5EF4-FFF2-40B4-BE49-F238E27FC236}">
                <a16:creationId xmlns:a16="http://schemas.microsoft.com/office/drawing/2014/main" id="{52F1BABA-5C8C-4693-BD5A-974A171125F5}"/>
              </a:ext>
            </a:extLst>
          </p:cNvPr>
          <p:cNvSpPr>
            <a:spLocks noGrp="1"/>
          </p:cNvSpPr>
          <p:nvPr>
            <p:ph type="ftr" sz="quarter" idx="11"/>
          </p:nvPr>
        </p:nvSpPr>
        <p:spPr>
          <a:xfrm>
            <a:off x="201168" y="6356350"/>
            <a:ext cx="4837176"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Presentation title</a:t>
            </a:r>
          </a:p>
        </p:txBody>
      </p:sp>
      <p:sp>
        <p:nvSpPr>
          <p:cNvPr id="14" name="Picture Placeholder 12">
            <a:extLst>
              <a:ext uri="{FF2B5EF4-FFF2-40B4-BE49-F238E27FC236}">
                <a16:creationId xmlns:a16="http://schemas.microsoft.com/office/drawing/2014/main" id="{D71BA6F2-2182-4910-8DA6-71E5AB274588}"/>
              </a:ext>
            </a:extLst>
          </p:cNvPr>
          <p:cNvSpPr>
            <a:spLocks noGrp="1"/>
          </p:cNvSpPr>
          <p:nvPr>
            <p:ph type="pic" sz="quarter" idx="13" hasCustomPrompt="1"/>
          </p:nvPr>
        </p:nvSpPr>
        <p:spPr>
          <a:xfrm>
            <a:off x="7086600" y="0"/>
            <a:ext cx="5105400" cy="4533900"/>
          </a:xfrm>
        </p:spPr>
        <p:txBody>
          <a:bodyPr rtlCol="0"/>
          <a:lstStyle>
            <a:lvl1pPr marL="0" indent="0" algn="ctr">
              <a:buNone/>
              <a:defRPr/>
            </a:lvl1pPr>
          </a:lstStyle>
          <a:p>
            <a:pPr rtl="0"/>
            <a:r>
              <a:rPr lang="en-GB" noProof="0"/>
              <a:t>Click to add photo</a:t>
            </a:r>
          </a:p>
        </p:txBody>
      </p:sp>
      <p:sp>
        <p:nvSpPr>
          <p:cNvPr id="17" name="Picture Placeholder 15">
            <a:extLst>
              <a:ext uri="{FF2B5EF4-FFF2-40B4-BE49-F238E27FC236}">
                <a16:creationId xmlns:a16="http://schemas.microsoft.com/office/drawing/2014/main" id="{83DCD7D2-7B94-48E9-9DCA-E72E1BCE4375}"/>
              </a:ext>
            </a:extLst>
          </p:cNvPr>
          <p:cNvSpPr>
            <a:spLocks noGrp="1"/>
          </p:cNvSpPr>
          <p:nvPr>
            <p:ph type="pic" sz="quarter" idx="15" hasCustomPrompt="1"/>
          </p:nvPr>
        </p:nvSpPr>
        <p:spPr>
          <a:xfrm>
            <a:off x="7086598" y="4533900"/>
            <a:ext cx="5105402" cy="2324100"/>
          </a:xfrm>
        </p:spPr>
        <p:txBody>
          <a:bodyPr rtlCol="0"/>
          <a:lstStyle>
            <a:lvl1pPr marL="0" indent="0">
              <a:buNone/>
              <a:defRPr/>
            </a:lvl1pPr>
          </a:lstStyle>
          <a:p>
            <a:pPr rtl="0"/>
            <a:r>
              <a:rPr lang="en-GB" noProof="0"/>
              <a:t>Click to add photo</a:t>
            </a:r>
          </a:p>
        </p:txBody>
      </p:sp>
      <p:sp>
        <p:nvSpPr>
          <p:cNvPr id="10" name="Date Placeholder 3">
            <a:extLst>
              <a:ext uri="{FF2B5EF4-FFF2-40B4-BE49-F238E27FC236}">
                <a16:creationId xmlns:a16="http://schemas.microsoft.com/office/drawing/2014/main" id="{94253B29-520A-4014-A821-4F52F57CBC62}"/>
              </a:ext>
            </a:extLst>
          </p:cNvPr>
          <p:cNvSpPr>
            <a:spLocks noGrp="1"/>
          </p:cNvSpPr>
          <p:nvPr>
            <p:ph type="dt" sz="half" idx="10"/>
          </p:nvPr>
        </p:nvSpPr>
        <p:spPr>
          <a:xfrm>
            <a:off x="7013448" y="6355080"/>
            <a:ext cx="4352544"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20XX</a:t>
            </a:r>
          </a:p>
        </p:txBody>
      </p:sp>
      <p:sp>
        <p:nvSpPr>
          <p:cNvPr id="11" name="Slide Number Placeholder 5">
            <a:extLst>
              <a:ext uri="{FF2B5EF4-FFF2-40B4-BE49-F238E27FC236}">
                <a16:creationId xmlns:a16="http://schemas.microsoft.com/office/drawing/2014/main" id="{46B60DEE-1456-46C0-A3E5-4CAF3E128D5B}"/>
              </a:ext>
            </a:extLst>
          </p:cNvPr>
          <p:cNvSpPr>
            <a:spLocks noGrp="1"/>
          </p:cNvSpPr>
          <p:nvPr>
            <p:ph type="sldNum" sz="quarter" idx="12"/>
          </p:nvPr>
        </p:nvSpPr>
        <p:spPr>
          <a:xfrm>
            <a:off x="11365992" y="6356350"/>
            <a:ext cx="630936" cy="365125"/>
          </a:xfrm>
        </p:spPr>
        <p:txBody>
          <a:bodyPr rtlCol="0"/>
          <a:lstStyle>
            <a:lvl1pPr>
              <a:defRPr>
                <a:solidFill>
                  <a:schemeClr val="bg1"/>
                </a:solidFill>
              </a:defRPr>
            </a:lvl1pPr>
          </a:lstStyle>
          <a:p>
            <a:pPr rtl="0">
              <a:defRPr/>
            </a:pPr>
            <a:fld id="{2722F022-211C-4882-844C-086FEA6806AA}" type="slidenum">
              <a:rPr lang="en-GB" noProof="0" smtClean="0">
                <a:effectLst>
                  <a:outerShdw blurRad="38100" dist="38100" dir="2700000" algn="tl">
                    <a:srgbClr val="000000">
                      <a:alpha val="43137"/>
                    </a:srgbClr>
                  </a:outerShdw>
                </a:effectLst>
              </a:rPr>
              <a:pPr>
                <a:defRPr/>
              </a:pPr>
              <a:t>‹#›</a:t>
            </a:fld>
            <a:endParaRPr lang="en-GB" noProof="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78407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F4DD58-525D-4728-A769-9F38711D57DA}"/>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C1F862FE-7A72-432B-9888-FB389D35BDF2}"/>
              </a:ext>
            </a:extLst>
          </p:cNvPr>
          <p:cNvSpPr>
            <a:spLocks noGrp="1"/>
          </p:cNvSpPr>
          <p:nvPr>
            <p:ph type="title" hasCustomPrompt="1"/>
          </p:nvPr>
        </p:nvSpPr>
        <p:spPr>
          <a:xfrm>
            <a:off x="331788" y="875030"/>
            <a:ext cx="2384425" cy="5068570"/>
          </a:xfrm>
        </p:spPr>
        <p:txBody>
          <a:bodyPr rtlCol="0"/>
          <a:lstStyle>
            <a:lvl1pPr>
              <a:lnSpc>
                <a:spcPct val="100000"/>
              </a:lnSpc>
              <a:defRPr spc="-20" baseline="0">
                <a:solidFill>
                  <a:schemeClr val="bg1"/>
                </a:solidFill>
              </a:defRPr>
            </a:lvl1pPr>
          </a:lstStyle>
          <a:p>
            <a:pPr rtl="0"/>
            <a:r>
              <a:rPr lang="en-GB" noProof="0"/>
              <a:t>Click  to add text</a:t>
            </a:r>
          </a:p>
        </p:txBody>
      </p:sp>
      <p:sp>
        <p:nvSpPr>
          <p:cNvPr id="13" name="Footer Placeholder 4">
            <a:extLst>
              <a:ext uri="{FF2B5EF4-FFF2-40B4-BE49-F238E27FC236}">
                <a16:creationId xmlns:a16="http://schemas.microsoft.com/office/drawing/2014/main" id="{A256B58A-EC2F-48AB-BF2D-AB678AF0C027}"/>
              </a:ext>
            </a:extLst>
          </p:cNvPr>
          <p:cNvSpPr>
            <a:spLocks noGrp="1"/>
          </p:cNvSpPr>
          <p:nvPr>
            <p:ph type="ftr" sz="quarter" idx="11"/>
          </p:nvPr>
        </p:nvSpPr>
        <p:spPr>
          <a:xfrm>
            <a:off x="199277" y="6356350"/>
            <a:ext cx="2771138" cy="365125"/>
          </a:xfrm>
        </p:spPr>
        <p:txBody>
          <a:bodyPr rtlCol="0"/>
          <a:lstStyle>
            <a:lvl1pPr>
              <a:defRPr>
                <a:solidFill>
                  <a:schemeClr val="bg1"/>
                </a:solidFill>
              </a:defRPr>
            </a:lvl1pPr>
          </a:lstStyle>
          <a:p>
            <a:pPr rtl="0">
              <a:defRPr/>
            </a:pPr>
            <a:r>
              <a:rPr lang="en-GB" noProof="0"/>
              <a:t>Presentation title</a:t>
            </a:r>
          </a:p>
        </p:txBody>
      </p:sp>
      <p:sp>
        <p:nvSpPr>
          <p:cNvPr id="3" name="Content Placeholder 2">
            <a:extLst>
              <a:ext uri="{FF2B5EF4-FFF2-40B4-BE49-F238E27FC236}">
                <a16:creationId xmlns:a16="http://schemas.microsoft.com/office/drawing/2014/main" id="{99D33DA1-34CB-434E-99AF-EA31D28A1941}"/>
              </a:ext>
            </a:extLst>
          </p:cNvPr>
          <p:cNvSpPr>
            <a:spLocks noGrp="1"/>
          </p:cNvSpPr>
          <p:nvPr>
            <p:ph sz="quarter" idx="14" hasCustomPrompt="1"/>
          </p:nvPr>
        </p:nvSpPr>
        <p:spPr>
          <a:xfrm>
            <a:off x="3302000" y="876300"/>
            <a:ext cx="8607425" cy="4749800"/>
          </a:xfrm>
        </p:spPr>
        <p:txBody>
          <a:bodyPr rtlCol="0"/>
          <a:lstStyle>
            <a:lvl1pPr>
              <a:defRPr/>
            </a:lvl1pPr>
          </a:lstStyle>
          <a:p>
            <a:pPr lvl="0" rtl="0"/>
            <a:r>
              <a:rPr lang="en-GB" noProof="0"/>
              <a:t>Click to add content</a:t>
            </a:r>
          </a:p>
        </p:txBody>
      </p:sp>
      <p:sp>
        <p:nvSpPr>
          <p:cNvPr id="14" name="Date Placeholder 3">
            <a:extLst>
              <a:ext uri="{FF2B5EF4-FFF2-40B4-BE49-F238E27FC236}">
                <a16:creationId xmlns:a16="http://schemas.microsoft.com/office/drawing/2014/main" id="{DB48D9BB-04DF-4542-8DF6-C4C78753805D}"/>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15" name="Slide Number Placeholder 5">
            <a:extLst>
              <a:ext uri="{FF2B5EF4-FFF2-40B4-BE49-F238E27FC236}">
                <a16:creationId xmlns:a16="http://schemas.microsoft.com/office/drawing/2014/main" id="{F22742E1-6009-4FFB-A391-37B987F53002}"/>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589216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3FEABB-56CC-491D-830B-02C0466DABB6}"/>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34F3EF5A-453C-4D68-BA86-2FB1DE61C17C}"/>
              </a:ext>
            </a:extLst>
          </p:cNvPr>
          <p:cNvSpPr>
            <a:spLocks noGrp="1"/>
          </p:cNvSpPr>
          <p:nvPr>
            <p:ph type="title" hasCustomPrompt="1"/>
          </p:nvPr>
        </p:nvSpPr>
        <p:spPr>
          <a:xfrm>
            <a:off x="331787" y="996950"/>
            <a:ext cx="2384425" cy="4946650"/>
          </a:xfrm>
        </p:spPr>
        <p:txBody>
          <a:bodyPr rtlCol="0"/>
          <a:lstStyle>
            <a:lvl1pPr>
              <a:lnSpc>
                <a:spcPct val="100000"/>
              </a:lnSpc>
              <a:defRPr spc="-20" baseline="0">
                <a:solidFill>
                  <a:schemeClr val="bg1"/>
                </a:solidFill>
              </a:defRPr>
            </a:lvl1pPr>
          </a:lstStyle>
          <a:p>
            <a:pPr rtl="0"/>
            <a:r>
              <a:rPr lang="en-GB" noProof="0"/>
              <a:t>Click  to add text</a:t>
            </a:r>
          </a:p>
        </p:txBody>
      </p:sp>
      <p:sp>
        <p:nvSpPr>
          <p:cNvPr id="9" name="Footer Placeholder 4">
            <a:extLst>
              <a:ext uri="{FF2B5EF4-FFF2-40B4-BE49-F238E27FC236}">
                <a16:creationId xmlns:a16="http://schemas.microsoft.com/office/drawing/2014/main" id="{59321BA0-41E1-404D-9063-DF281D1865F3}"/>
              </a:ext>
            </a:extLst>
          </p:cNvPr>
          <p:cNvSpPr>
            <a:spLocks noGrp="1"/>
          </p:cNvSpPr>
          <p:nvPr>
            <p:ph type="ftr" sz="quarter" idx="11"/>
          </p:nvPr>
        </p:nvSpPr>
        <p:spPr>
          <a:xfrm>
            <a:off x="199277" y="6356350"/>
            <a:ext cx="2771138" cy="365125"/>
          </a:xfrm>
        </p:spPr>
        <p:txBody>
          <a:bodyPr rtlCol="0"/>
          <a:lstStyle>
            <a:lvl1pPr>
              <a:defRPr>
                <a:solidFill>
                  <a:schemeClr val="bg1"/>
                </a:solidFill>
              </a:defRPr>
            </a:lvl1pPr>
          </a:lstStyle>
          <a:p>
            <a:pPr rtl="0">
              <a:defRPr/>
            </a:pPr>
            <a:r>
              <a:rPr lang="en-GB" noProof="0"/>
              <a:t>Presentation title</a:t>
            </a:r>
          </a:p>
        </p:txBody>
      </p:sp>
      <p:sp>
        <p:nvSpPr>
          <p:cNvPr id="3" name="Content Placeholder 2">
            <a:extLst>
              <a:ext uri="{FF2B5EF4-FFF2-40B4-BE49-F238E27FC236}">
                <a16:creationId xmlns:a16="http://schemas.microsoft.com/office/drawing/2014/main" id="{3671CEA4-8F84-4893-8A45-28DB0AE2068C}"/>
              </a:ext>
            </a:extLst>
          </p:cNvPr>
          <p:cNvSpPr>
            <a:spLocks noGrp="1"/>
          </p:cNvSpPr>
          <p:nvPr>
            <p:ph sz="quarter" idx="14" hasCustomPrompt="1"/>
          </p:nvPr>
        </p:nvSpPr>
        <p:spPr>
          <a:xfrm>
            <a:off x="3422650" y="996950"/>
            <a:ext cx="8367713" cy="4545013"/>
          </a:xfrm>
        </p:spPr>
        <p:txBody>
          <a:bodyPr rtlCol="0"/>
          <a:lstStyle>
            <a:lvl1pPr>
              <a:defRPr/>
            </a:lvl1pPr>
          </a:lstStyle>
          <a:p>
            <a:pPr lvl="0" rtl="0"/>
            <a:r>
              <a:rPr lang="en-GB" noProof="0"/>
              <a:t>Click to add content</a:t>
            </a:r>
          </a:p>
        </p:txBody>
      </p:sp>
      <p:sp>
        <p:nvSpPr>
          <p:cNvPr id="10" name="Date Placeholder 3">
            <a:extLst>
              <a:ext uri="{FF2B5EF4-FFF2-40B4-BE49-F238E27FC236}">
                <a16:creationId xmlns:a16="http://schemas.microsoft.com/office/drawing/2014/main" id="{C99D2EA6-8453-4240-88D1-460E269D8884}"/>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11" name="Slide Number Placeholder 5">
            <a:extLst>
              <a:ext uri="{FF2B5EF4-FFF2-40B4-BE49-F238E27FC236}">
                <a16:creationId xmlns:a16="http://schemas.microsoft.com/office/drawing/2014/main" id="{02DD4984-9B40-488F-B903-2E0419551F49}"/>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7375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12192000" cy="6858000"/>
          </a:xfrm>
          <a:noFill/>
        </p:spPr>
        <p:txBody>
          <a:bodyPr rtlCol="0"/>
          <a:lstStyle>
            <a:lvl1pPr marL="0" indent="0" algn="ctr">
              <a:buNone/>
              <a:defRPr/>
            </a:lvl1pPr>
          </a:lstStyle>
          <a:p>
            <a:pPr rtl="0"/>
            <a:r>
              <a:rPr lang="en-GB" noProof="0"/>
              <a:t>Click to add photo</a:t>
            </a:r>
          </a:p>
        </p:txBody>
      </p:sp>
      <p:sp>
        <p:nvSpPr>
          <p:cNvPr id="17" name="Title 1">
            <a:extLst>
              <a:ext uri="{FF2B5EF4-FFF2-40B4-BE49-F238E27FC236}">
                <a16:creationId xmlns:a16="http://schemas.microsoft.com/office/drawing/2014/main" id="{F81B040C-8943-4433-BFE9-AFB1F7C9ED4F}"/>
              </a:ext>
            </a:extLst>
          </p:cNvPr>
          <p:cNvSpPr>
            <a:spLocks noGrp="1"/>
          </p:cNvSpPr>
          <p:nvPr>
            <p:ph type="ctrTitle"/>
          </p:nvPr>
        </p:nvSpPr>
        <p:spPr>
          <a:xfrm>
            <a:off x="1177636" y="-2"/>
            <a:ext cx="11014364" cy="4100947"/>
          </a:xfr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rIns="731520" rtlCol="0">
            <a:normAutofit/>
          </a:bodyPr>
          <a:lstStyle>
            <a:lvl1pPr algn="r">
              <a:defRPr sz="6000">
                <a:solidFill>
                  <a:schemeClr val="bg1"/>
                </a:solidFill>
              </a:defRPr>
            </a:lvl1pPr>
          </a:lstStyle>
          <a:p>
            <a:pPr algn="r" rtl="0"/>
            <a:r>
              <a:rPr lang="en-GB" noProof="0">
                <a:solidFill>
                  <a:srgbClr val="FFFFFF"/>
                </a:solidFill>
                <a:effectLst>
                  <a:outerShdw blurRad="38100" dist="38100" dir="2700000" algn="tl">
                    <a:srgbClr val="000000">
                      <a:alpha val="43137"/>
                    </a:srgbClr>
                  </a:outerShdw>
                </a:effectLst>
              </a:rPr>
              <a:t>Click to edit Master title style</a:t>
            </a:r>
          </a:p>
        </p:txBody>
      </p:sp>
      <p:sp>
        <p:nvSpPr>
          <p:cNvPr id="18" name="Subtitle 2">
            <a:extLst>
              <a:ext uri="{FF2B5EF4-FFF2-40B4-BE49-F238E27FC236}">
                <a16:creationId xmlns:a16="http://schemas.microsoft.com/office/drawing/2014/main" id="{741A6711-44B3-4723-90E5-802B2DBD8616}"/>
              </a:ext>
            </a:extLst>
          </p:cNvPr>
          <p:cNvSpPr>
            <a:spLocks noGrp="1"/>
          </p:cNvSpPr>
          <p:nvPr>
            <p:ph type="subTitle" idx="1"/>
          </p:nvPr>
        </p:nvSpPr>
        <p:spPr>
          <a:xfrm>
            <a:off x="3241963" y="4089656"/>
            <a:ext cx="8950035" cy="2796566"/>
          </a:xfrm>
          <a:gradFill>
            <a:gsLst>
              <a:gs pos="77000">
                <a:srgbClr val="000000">
                  <a:alpha val="30000"/>
                </a:srgbClr>
              </a:gs>
              <a:gs pos="33000">
                <a:srgbClr val="000000">
                  <a:alpha val="20000"/>
                </a:srgbClr>
              </a:gs>
              <a:gs pos="0">
                <a:srgbClr val="000000">
                  <a:alpha val="0"/>
                </a:srgbClr>
              </a:gs>
              <a:gs pos="100000">
                <a:srgbClr val="000000">
                  <a:alpha val="30000"/>
                </a:srgbClr>
              </a:gs>
            </a:gsLst>
            <a:lin ang="21594000" scaled="0"/>
          </a:gradFill>
        </p:spPr>
        <p:txBody>
          <a:bodyPr tIns="640080" rIns="731520" rtlCol="0" anchor="t">
            <a:normAutofit/>
          </a:bodyPr>
          <a:lstStyle>
            <a:lvl1pPr marL="0" indent="0" algn="r">
              <a:buNone/>
              <a:defRPr sz="2800" b="1" baseline="0">
                <a:solidFill>
                  <a:schemeClr val="bg1"/>
                </a:solidFill>
              </a:defRPr>
            </a:lvl1pPr>
          </a:lstStyle>
          <a:p>
            <a:pPr algn="r" rtl="0"/>
            <a:r>
              <a:rPr lang="en-GB" noProof="0">
                <a:solidFill>
                  <a:srgbClr val="FFFFFF"/>
                </a:solidFill>
                <a:effectLst>
                  <a:outerShdw blurRad="38100" dist="38100" dir="2700000" algn="tl">
                    <a:srgbClr val="000000">
                      <a:alpha val="43137"/>
                    </a:srgbClr>
                  </a:outerShdw>
                </a:effectLst>
              </a:rPr>
              <a:t>Click to edit Master subtitle style</a:t>
            </a:r>
          </a:p>
        </p:txBody>
      </p:sp>
      <p:sp>
        <p:nvSpPr>
          <p:cNvPr id="19" name="Footer Placeholder 4">
            <a:extLst>
              <a:ext uri="{FF2B5EF4-FFF2-40B4-BE49-F238E27FC236}">
                <a16:creationId xmlns:a16="http://schemas.microsoft.com/office/drawing/2014/main" id="{B79A2161-66FE-4C11-AD83-5824307CBD6F}"/>
              </a:ext>
            </a:extLst>
          </p:cNvPr>
          <p:cNvSpPr>
            <a:spLocks noGrp="1"/>
          </p:cNvSpPr>
          <p:nvPr>
            <p:ph type="ftr" sz="quarter" idx="11"/>
          </p:nvPr>
        </p:nvSpPr>
        <p:spPr>
          <a:xfrm>
            <a:off x="201168" y="6356350"/>
            <a:ext cx="4837176"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Presentation title</a:t>
            </a:r>
          </a:p>
        </p:txBody>
      </p:sp>
      <p:sp>
        <p:nvSpPr>
          <p:cNvPr id="20" name="Date Placeholder 3">
            <a:extLst>
              <a:ext uri="{FF2B5EF4-FFF2-40B4-BE49-F238E27FC236}">
                <a16:creationId xmlns:a16="http://schemas.microsoft.com/office/drawing/2014/main" id="{91399727-F37D-4748-90E8-B5B6F5312FF1}"/>
              </a:ext>
            </a:extLst>
          </p:cNvPr>
          <p:cNvSpPr>
            <a:spLocks noGrp="1"/>
          </p:cNvSpPr>
          <p:nvPr>
            <p:ph type="dt" sz="half" idx="10"/>
          </p:nvPr>
        </p:nvSpPr>
        <p:spPr>
          <a:xfrm>
            <a:off x="7013448" y="6355080"/>
            <a:ext cx="4352544"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20XX</a:t>
            </a:r>
          </a:p>
        </p:txBody>
      </p:sp>
      <p:sp>
        <p:nvSpPr>
          <p:cNvPr id="21" name="Slide Number Placeholder 5">
            <a:extLst>
              <a:ext uri="{FF2B5EF4-FFF2-40B4-BE49-F238E27FC236}">
                <a16:creationId xmlns:a16="http://schemas.microsoft.com/office/drawing/2014/main" id="{B9DE4FD1-0950-4A6A-8167-F0E9C622D106}"/>
              </a:ext>
            </a:extLst>
          </p:cNvPr>
          <p:cNvSpPr>
            <a:spLocks noGrp="1"/>
          </p:cNvSpPr>
          <p:nvPr>
            <p:ph type="sldNum" sz="quarter" idx="12"/>
          </p:nvPr>
        </p:nvSpPr>
        <p:spPr>
          <a:xfrm>
            <a:off x="11365992" y="6356350"/>
            <a:ext cx="630936" cy="365125"/>
          </a:xfrm>
        </p:spPr>
        <p:txBody>
          <a:bodyPr rtlCol="0"/>
          <a:lstStyle>
            <a:lvl1pPr>
              <a:defRPr>
                <a:solidFill>
                  <a:schemeClr val="bg1"/>
                </a:solidFill>
              </a:defRPr>
            </a:lvl1pPr>
          </a:lstStyle>
          <a:p>
            <a:pPr rtl="0">
              <a:defRPr/>
            </a:pPr>
            <a:fld id="{CD6D940D-6D44-4DF9-9322-B4B11F7EDCD0}" type="slidenum">
              <a:rPr lang="en-GB" noProof="0" smtClean="0">
                <a:effectLst>
                  <a:outerShdw blurRad="38100" dist="38100" dir="2700000" algn="tl">
                    <a:srgbClr val="000000">
                      <a:alpha val="43137"/>
                    </a:srgbClr>
                  </a:outerShdw>
                </a:effectLst>
              </a:rPr>
              <a:pPr>
                <a:defRPr/>
              </a:pPr>
              <a:t>‹#›</a:t>
            </a:fld>
            <a:endParaRPr lang="en-GB" noProof="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67047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42DEE-636F-4A79-B56A-5AF989E1FDC5}"/>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B75C9195-04C9-4D9A-B613-44A5F5900DBD}"/>
              </a:ext>
            </a:extLst>
          </p:cNvPr>
          <p:cNvSpPr>
            <a:spLocks noGrp="1"/>
          </p:cNvSpPr>
          <p:nvPr>
            <p:ph type="title" hasCustomPrompt="1"/>
          </p:nvPr>
        </p:nvSpPr>
        <p:spPr>
          <a:xfrm>
            <a:off x="1002983" y="194783"/>
            <a:ext cx="9421177" cy="769493"/>
          </a:xfrm>
        </p:spPr>
        <p:txBody>
          <a:bodyPr rtlCol="0" anchor="ctr"/>
          <a:lstStyle>
            <a:lvl1pPr>
              <a:lnSpc>
                <a:spcPct val="100000"/>
              </a:lnSpc>
              <a:defRPr spc="-20" baseline="0">
                <a:solidFill>
                  <a:schemeClr val="bg1"/>
                </a:solidFill>
              </a:defRPr>
            </a:lvl1pPr>
          </a:lstStyle>
          <a:p>
            <a:pPr rtl="0"/>
            <a:r>
              <a:rPr lang="en-GB" noProof="0"/>
              <a:t>Click to add title</a:t>
            </a:r>
          </a:p>
        </p:txBody>
      </p:sp>
      <p:sp>
        <p:nvSpPr>
          <p:cNvPr id="8" name="Content Placeholder 7">
            <a:extLst>
              <a:ext uri="{FF2B5EF4-FFF2-40B4-BE49-F238E27FC236}">
                <a16:creationId xmlns:a16="http://schemas.microsoft.com/office/drawing/2014/main" id="{4C5A662A-E279-494E-8389-ADC6E870E38D}"/>
              </a:ext>
            </a:extLst>
          </p:cNvPr>
          <p:cNvSpPr>
            <a:spLocks noGrp="1"/>
          </p:cNvSpPr>
          <p:nvPr>
            <p:ph sz="quarter" idx="14" hasCustomPrompt="1"/>
          </p:nvPr>
        </p:nvSpPr>
        <p:spPr>
          <a:xfrm>
            <a:off x="931863" y="1695450"/>
            <a:ext cx="10328275" cy="4314825"/>
          </a:xfrm>
        </p:spPr>
        <p:txBody>
          <a:bodyPr rtlCol="0"/>
          <a:lstStyle>
            <a:lvl1pPr>
              <a:defRPr/>
            </a:lvl1pPr>
          </a:lstStyle>
          <a:p>
            <a:pPr lvl="0" rtl="0"/>
            <a:r>
              <a:rPr lang="en-GB" noProof="0"/>
              <a:t>Click to add content</a:t>
            </a:r>
          </a:p>
        </p:txBody>
      </p:sp>
      <p:sp>
        <p:nvSpPr>
          <p:cNvPr id="4" name="Footer Placeholder 4">
            <a:extLst>
              <a:ext uri="{FF2B5EF4-FFF2-40B4-BE49-F238E27FC236}">
                <a16:creationId xmlns:a16="http://schemas.microsoft.com/office/drawing/2014/main" id="{1420B3F9-9DEF-4500-91D7-25F0B5E91FBF}"/>
              </a:ext>
            </a:extLst>
          </p:cNvPr>
          <p:cNvSpPr>
            <a:spLocks noGrp="1"/>
          </p:cNvSpPr>
          <p:nvPr>
            <p:ph type="ftr" sz="quarter" idx="11"/>
          </p:nvPr>
        </p:nvSpPr>
        <p:spPr>
          <a:xfrm>
            <a:off x="201168" y="6356350"/>
            <a:ext cx="4837176" cy="365125"/>
          </a:xfrm>
        </p:spPr>
        <p:txBody>
          <a:bodyPr rtlCol="0"/>
          <a:lstStyle>
            <a:lvl1pPr>
              <a:defRPr/>
            </a:lvl1pPr>
          </a:lstStyle>
          <a:p>
            <a:pPr rtl="0"/>
            <a:r>
              <a:rPr lang="en-GB" noProof="0">
                <a:solidFill>
                  <a:prstClr val="black"/>
                </a:solidFill>
              </a:rPr>
              <a:t>Presentation title</a:t>
            </a:r>
          </a:p>
        </p:txBody>
      </p:sp>
      <p:sp>
        <p:nvSpPr>
          <p:cNvPr id="5" name="Date Placeholder 3">
            <a:extLst>
              <a:ext uri="{FF2B5EF4-FFF2-40B4-BE49-F238E27FC236}">
                <a16:creationId xmlns:a16="http://schemas.microsoft.com/office/drawing/2014/main" id="{05E504E9-EAD2-4BE5-9736-CED43FF24552}"/>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6" name="Slide Number Placeholder 5">
            <a:extLst>
              <a:ext uri="{FF2B5EF4-FFF2-40B4-BE49-F238E27FC236}">
                <a16:creationId xmlns:a16="http://schemas.microsoft.com/office/drawing/2014/main" id="{8C3EB613-AF5E-423F-A78B-94F856BF646A}"/>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271998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1000759" y="194783"/>
            <a:ext cx="10022841" cy="760892"/>
          </a:xfrm>
        </p:spPr>
        <p:txBody>
          <a:bodyPr rtlCol="0" anchor="ctr"/>
          <a:lstStyle>
            <a:lvl1pPr>
              <a:lnSpc>
                <a:spcPct val="100000"/>
              </a:lnSpc>
              <a:defRPr spc="-20" baseline="0">
                <a:solidFill>
                  <a:schemeClr val="bg1"/>
                </a:solidFill>
              </a:defRPr>
            </a:lvl1pPr>
          </a:lstStyle>
          <a:p>
            <a:pPr rtl="0"/>
            <a:r>
              <a:rPr lang="en-GB" noProof="0"/>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646112" y="1560513"/>
            <a:ext cx="10899776" cy="4341812"/>
          </a:xfrm>
        </p:spPr>
        <p:txBody>
          <a:bodyPr rtlCol="0"/>
          <a:lstStyle>
            <a:lvl1pPr>
              <a:defRPr/>
            </a:lvl1pPr>
          </a:lstStyle>
          <a:p>
            <a:pPr lvl="0" rtl="0"/>
            <a:r>
              <a:rPr lang="en-GB" noProof="0"/>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201168" y="6356350"/>
            <a:ext cx="4837176" cy="365125"/>
          </a:xfrm>
        </p:spPr>
        <p:txBody>
          <a:bodyPr rtlCol="0"/>
          <a:lstStyle>
            <a:lvl1pPr>
              <a:defRPr/>
            </a:lvl1pPr>
          </a:lstStyle>
          <a:p>
            <a:pPr rtl="0"/>
            <a:r>
              <a:rPr lang="en-GB" noProof="0">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190906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1249680" y="190500"/>
            <a:ext cx="10036292" cy="773776"/>
          </a:xfrm>
        </p:spPr>
        <p:txBody>
          <a:bodyPr rtlCol="0" anchor="ctr"/>
          <a:lstStyle>
            <a:lvl1pPr algn="r">
              <a:lnSpc>
                <a:spcPct val="100000"/>
              </a:lnSpc>
              <a:defRPr spc="-20" baseline="0">
                <a:solidFill>
                  <a:schemeClr val="bg1"/>
                </a:solidFill>
              </a:defRPr>
            </a:lvl1pPr>
          </a:lstStyle>
          <a:p>
            <a:pPr rtl="0"/>
            <a:r>
              <a:rPr lang="en-GB" noProof="0"/>
              <a:t>Click to add title</a:t>
            </a:r>
          </a:p>
        </p:txBody>
      </p:sp>
      <p:sp>
        <p:nvSpPr>
          <p:cNvPr id="12" name="Text Placeholder 30">
            <a:extLst>
              <a:ext uri="{FF2B5EF4-FFF2-40B4-BE49-F238E27FC236}">
                <a16:creationId xmlns:a16="http://schemas.microsoft.com/office/drawing/2014/main" id="{7F0BA818-CA3B-46FD-9A79-7BDC1D9CA710}"/>
              </a:ext>
            </a:extLst>
          </p:cNvPr>
          <p:cNvSpPr>
            <a:spLocks noGrp="1"/>
          </p:cNvSpPr>
          <p:nvPr>
            <p:ph type="body" sz="quarter" idx="14" hasCustomPrompt="1"/>
          </p:nvPr>
        </p:nvSpPr>
        <p:spPr>
          <a:xfrm>
            <a:off x="1209243" y="1764139"/>
            <a:ext cx="4756714"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7" name="Text Placeholder 15">
            <a:extLst>
              <a:ext uri="{FF2B5EF4-FFF2-40B4-BE49-F238E27FC236}">
                <a16:creationId xmlns:a16="http://schemas.microsoft.com/office/drawing/2014/main" id="{4EAD007E-B9BB-4C9F-BDC8-127A77F0F96D}"/>
              </a:ext>
            </a:extLst>
          </p:cNvPr>
          <p:cNvSpPr>
            <a:spLocks noGrp="1"/>
          </p:cNvSpPr>
          <p:nvPr>
            <p:ph type="body" sz="quarter" idx="17" hasCustomPrompt="1"/>
          </p:nvPr>
        </p:nvSpPr>
        <p:spPr>
          <a:xfrm>
            <a:off x="1209243" y="2374900"/>
            <a:ext cx="4756714" cy="3365500"/>
          </a:xfrm>
        </p:spPr>
        <p:txBody>
          <a:bodyPr rtlCol="0">
            <a:normAutofit/>
          </a:bodyPr>
          <a:lstStyle>
            <a:lvl1pPr>
              <a:defRPr sz="2000"/>
            </a:lvl1pPr>
          </a:lstStyle>
          <a:p>
            <a:pPr lvl="0" rtl="0"/>
            <a:r>
              <a:rPr lang="en-GB" noProof="0"/>
              <a:t>Click to add text</a:t>
            </a:r>
          </a:p>
        </p:txBody>
      </p:sp>
      <p:sp>
        <p:nvSpPr>
          <p:cNvPr id="14" name="Text Placeholder 30">
            <a:extLst>
              <a:ext uri="{FF2B5EF4-FFF2-40B4-BE49-F238E27FC236}">
                <a16:creationId xmlns:a16="http://schemas.microsoft.com/office/drawing/2014/main" id="{9ECBA1DE-781A-4AA7-86CA-0EBE52A9B417}"/>
              </a:ext>
            </a:extLst>
          </p:cNvPr>
          <p:cNvSpPr>
            <a:spLocks noGrp="1"/>
          </p:cNvSpPr>
          <p:nvPr>
            <p:ph type="body" sz="quarter" idx="16" hasCustomPrompt="1"/>
          </p:nvPr>
        </p:nvSpPr>
        <p:spPr>
          <a:xfrm>
            <a:off x="6257467" y="1764031"/>
            <a:ext cx="4756714"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8" name="Text Placeholder 15">
            <a:extLst>
              <a:ext uri="{FF2B5EF4-FFF2-40B4-BE49-F238E27FC236}">
                <a16:creationId xmlns:a16="http://schemas.microsoft.com/office/drawing/2014/main" id="{53A9CA10-3BBC-41E7-A34E-C6CCFEC8205E}"/>
              </a:ext>
            </a:extLst>
          </p:cNvPr>
          <p:cNvSpPr>
            <a:spLocks noGrp="1"/>
          </p:cNvSpPr>
          <p:nvPr>
            <p:ph type="body" sz="quarter" idx="18" hasCustomPrompt="1"/>
          </p:nvPr>
        </p:nvSpPr>
        <p:spPr>
          <a:xfrm>
            <a:off x="6257467" y="2374900"/>
            <a:ext cx="4756714" cy="3365500"/>
          </a:xfrm>
        </p:spPr>
        <p:txBody>
          <a:bodyPr rtlCol="0">
            <a:normAutofit/>
          </a:bodyPr>
          <a:lstStyle>
            <a:lvl1pPr>
              <a:defRPr sz="2000"/>
            </a:lvl1pPr>
          </a:lstStyle>
          <a:p>
            <a:pPr lvl="0" rtl="0"/>
            <a:r>
              <a:rPr lang="en-GB" noProof="0"/>
              <a:t>Click to add text</a:t>
            </a:r>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201168" y="6356350"/>
            <a:ext cx="4837176"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u="none" strike="noStrike" kern="1200" cap="none" spc="0" normalizeH="0" noProof="0">
                <a:ln>
                  <a:noFill/>
                </a:ln>
                <a:solidFill>
                  <a:prstClr val="black"/>
                </a:solidFill>
                <a:effectLst/>
                <a:uLnTx/>
                <a:uFillTx/>
                <a:latin typeface="Avenir Next LT Pro"/>
                <a:ea typeface="+mn-ea"/>
                <a:cs typeface="+mn-cs"/>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09362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E97352E-C52D-43BE-BCE2-2D71FE0353EF}"/>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7" name="Title 6">
            <a:extLst>
              <a:ext uri="{FF2B5EF4-FFF2-40B4-BE49-F238E27FC236}">
                <a16:creationId xmlns:a16="http://schemas.microsoft.com/office/drawing/2014/main" id="{92051A8D-592F-40C1-A65D-E1F17B07C94A}"/>
              </a:ext>
            </a:extLst>
          </p:cNvPr>
          <p:cNvSpPr>
            <a:spLocks noGrp="1"/>
          </p:cNvSpPr>
          <p:nvPr>
            <p:ph type="title" hasCustomPrompt="1"/>
          </p:nvPr>
        </p:nvSpPr>
        <p:spPr>
          <a:xfrm>
            <a:off x="1879600" y="183988"/>
            <a:ext cx="9406372" cy="803380"/>
          </a:xfrm>
        </p:spPr>
        <p:txBody>
          <a:bodyPr rtlCol="0" anchor="ctr"/>
          <a:lstStyle>
            <a:lvl1pPr algn="r">
              <a:lnSpc>
                <a:spcPct val="100000"/>
              </a:lnSpc>
              <a:defRPr spc="-20" baseline="0">
                <a:solidFill>
                  <a:schemeClr val="bg1"/>
                </a:solidFill>
              </a:defRPr>
            </a:lvl1pPr>
          </a:lstStyle>
          <a:p>
            <a:pPr rtl="0"/>
            <a:r>
              <a:rPr lang="en-GB" noProof="0"/>
              <a:t>Click to add title</a:t>
            </a:r>
          </a:p>
        </p:txBody>
      </p:sp>
      <p:sp>
        <p:nvSpPr>
          <p:cNvPr id="8" name="Text Placeholder 30">
            <a:extLst>
              <a:ext uri="{FF2B5EF4-FFF2-40B4-BE49-F238E27FC236}">
                <a16:creationId xmlns:a16="http://schemas.microsoft.com/office/drawing/2014/main" id="{CF4C4703-C9D4-483C-8E41-17BB7193D010}"/>
              </a:ext>
            </a:extLst>
          </p:cNvPr>
          <p:cNvSpPr>
            <a:spLocks noGrp="1"/>
          </p:cNvSpPr>
          <p:nvPr>
            <p:ph type="body" sz="quarter" idx="14" hasCustomPrompt="1"/>
          </p:nvPr>
        </p:nvSpPr>
        <p:spPr>
          <a:xfrm>
            <a:off x="851300" y="1764193"/>
            <a:ext cx="3327366"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4" name="Text Placeholder 15">
            <a:extLst>
              <a:ext uri="{FF2B5EF4-FFF2-40B4-BE49-F238E27FC236}">
                <a16:creationId xmlns:a16="http://schemas.microsoft.com/office/drawing/2014/main" id="{7393281D-B77A-4BB8-A3E2-49E0F1259DA9}"/>
              </a:ext>
            </a:extLst>
          </p:cNvPr>
          <p:cNvSpPr>
            <a:spLocks noGrp="1"/>
          </p:cNvSpPr>
          <p:nvPr>
            <p:ph type="body" sz="quarter" idx="19" hasCustomPrompt="1"/>
          </p:nvPr>
        </p:nvSpPr>
        <p:spPr>
          <a:xfrm>
            <a:off x="851193" y="2374899"/>
            <a:ext cx="3327366" cy="3485573"/>
          </a:xfrm>
        </p:spPr>
        <p:txBody>
          <a:bodyPr rtlCol="0">
            <a:normAutofit/>
          </a:bodyPr>
          <a:lstStyle>
            <a:lvl1pPr>
              <a:defRPr sz="2000"/>
            </a:lvl1pPr>
          </a:lstStyle>
          <a:p>
            <a:pPr lvl="0" rtl="0"/>
            <a:r>
              <a:rPr lang="en-GB" noProof="0"/>
              <a:t>Click to add text</a:t>
            </a:r>
          </a:p>
        </p:txBody>
      </p:sp>
      <p:sp>
        <p:nvSpPr>
          <p:cNvPr id="12" name="Text Placeholder 30">
            <a:extLst>
              <a:ext uri="{FF2B5EF4-FFF2-40B4-BE49-F238E27FC236}">
                <a16:creationId xmlns:a16="http://schemas.microsoft.com/office/drawing/2014/main" id="{6B205DED-723B-48E3-AE9F-556696225CAA}"/>
              </a:ext>
            </a:extLst>
          </p:cNvPr>
          <p:cNvSpPr>
            <a:spLocks noGrp="1"/>
          </p:cNvSpPr>
          <p:nvPr>
            <p:ph type="body" sz="quarter" idx="18" hasCustomPrompt="1"/>
          </p:nvPr>
        </p:nvSpPr>
        <p:spPr>
          <a:xfrm>
            <a:off x="4432317" y="1764193"/>
            <a:ext cx="3327366"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5" name="Text Placeholder 15">
            <a:extLst>
              <a:ext uri="{FF2B5EF4-FFF2-40B4-BE49-F238E27FC236}">
                <a16:creationId xmlns:a16="http://schemas.microsoft.com/office/drawing/2014/main" id="{77D63D24-8466-44F3-898F-5CBC42C7681F}"/>
              </a:ext>
            </a:extLst>
          </p:cNvPr>
          <p:cNvSpPr>
            <a:spLocks noGrp="1"/>
          </p:cNvSpPr>
          <p:nvPr>
            <p:ph type="body" sz="quarter" idx="20" hasCustomPrompt="1"/>
          </p:nvPr>
        </p:nvSpPr>
        <p:spPr>
          <a:xfrm>
            <a:off x="4432317" y="2374899"/>
            <a:ext cx="3327366" cy="3485573"/>
          </a:xfrm>
        </p:spPr>
        <p:txBody>
          <a:bodyPr rtlCol="0">
            <a:normAutofit/>
          </a:bodyPr>
          <a:lstStyle>
            <a:lvl1pPr>
              <a:defRPr sz="2000"/>
            </a:lvl1pPr>
          </a:lstStyle>
          <a:p>
            <a:pPr lvl="0" rtl="0"/>
            <a:r>
              <a:rPr lang="en-GB" noProof="0"/>
              <a:t>Click to add text</a:t>
            </a:r>
          </a:p>
        </p:txBody>
      </p:sp>
      <p:sp>
        <p:nvSpPr>
          <p:cNvPr id="10" name="Text Placeholder 30">
            <a:extLst>
              <a:ext uri="{FF2B5EF4-FFF2-40B4-BE49-F238E27FC236}">
                <a16:creationId xmlns:a16="http://schemas.microsoft.com/office/drawing/2014/main" id="{F600D1D1-B6A8-4A4E-BC6A-897FE089CBEC}"/>
              </a:ext>
            </a:extLst>
          </p:cNvPr>
          <p:cNvSpPr>
            <a:spLocks noGrp="1"/>
          </p:cNvSpPr>
          <p:nvPr>
            <p:ph type="body" sz="quarter" idx="16" hasCustomPrompt="1"/>
          </p:nvPr>
        </p:nvSpPr>
        <p:spPr>
          <a:xfrm>
            <a:off x="8025393" y="1764193"/>
            <a:ext cx="3327366"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6" name="Text Placeholder 15">
            <a:extLst>
              <a:ext uri="{FF2B5EF4-FFF2-40B4-BE49-F238E27FC236}">
                <a16:creationId xmlns:a16="http://schemas.microsoft.com/office/drawing/2014/main" id="{A205F643-67E9-4E41-A65F-163C816090B9}"/>
              </a:ext>
            </a:extLst>
          </p:cNvPr>
          <p:cNvSpPr>
            <a:spLocks noGrp="1"/>
          </p:cNvSpPr>
          <p:nvPr>
            <p:ph type="body" sz="quarter" idx="21" hasCustomPrompt="1"/>
          </p:nvPr>
        </p:nvSpPr>
        <p:spPr>
          <a:xfrm>
            <a:off x="8025393" y="2374899"/>
            <a:ext cx="3327366" cy="3485573"/>
          </a:xfrm>
        </p:spPr>
        <p:txBody>
          <a:bodyPr rtlCol="0">
            <a:normAutofit/>
          </a:bodyPr>
          <a:lstStyle>
            <a:lvl1pPr>
              <a:defRPr sz="2000"/>
            </a:lvl1pPr>
          </a:lstStyle>
          <a:p>
            <a:pPr lvl="0" rtl="0"/>
            <a:r>
              <a:rPr lang="en-GB" noProof="0"/>
              <a:t>Click to add text</a:t>
            </a:r>
          </a:p>
        </p:txBody>
      </p:sp>
      <p:sp>
        <p:nvSpPr>
          <p:cNvPr id="2" name="Footer Placeholder 4">
            <a:extLst>
              <a:ext uri="{FF2B5EF4-FFF2-40B4-BE49-F238E27FC236}">
                <a16:creationId xmlns:a16="http://schemas.microsoft.com/office/drawing/2014/main" id="{B0EF04CC-F1B1-495C-BA2F-F28A5D9715A2}"/>
              </a:ext>
            </a:extLst>
          </p:cNvPr>
          <p:cNvSpPr>
            <a:spLocks noGrp="1"/>
          </p:cNvSpPr>
          <p:nvPr>
            <p:ph type="ftr" sz="quarter" idx="11"/>
          </p:nvPr>
        </p:nvSpPr>
        <p:spPr>
          <a:xfrm>
            <a:off x="201168" y="6356350"/>
            <a:ext cx="4837176"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u="none" strike="noStrike" kern="1200" cap="none" spc="0" normalizeH="0" noProof="0">
                <a:ln>
                  <a:noFill/>
                </a:ln>
                <a:solidFill>
                  <a:prstClr val="black"/>
                </a:solidFill>
                <a:effectLst/>
                <a:uLnTx/>
                <a:uFillTx/>
                <a:latin typeface="Avenir Next LT Pro"/>
                <a:ea typeface="+mn-ea"/>
                <a:cs typeface="+mn-cs"/>
              </a:rPr>
              <a:t>Presentation title</a:t>
            </a:r>
          </a:p>
        </p:txBody>
      </p:sp>
      <p:sp>
        <p:nvSpPr>
          <p:cNvPr id="3" name="Date Placeholder 3">
            <a:extLst>
              <a:ext uri="{FF2B5EF4-FFF2-40B4-BE49-F238E27FC236}">
                <a16:creationId xmlns:a16="http://schemas.microsoft.com/office/drawing/2014/main" id="{657B66A6-EBC5-4A75-B938-7148B7A12627}"/>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4" name="Slide Number Placeholder 5">
            <a:extLst>
              <a:ext uri="{FF2B5EF4-FFF2-40B4-BE49-F238E27FC236}">
                <a16:creationId xmlns:a16="http://schemas.microsoft.com/office/drawing/2014/main" id="{D83DD707-C769-4868-9B2F-1BF7ABBCD207}"/>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209807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E30A8-0D9C-47BB-8249-8A2EEEFC72DD}"/>
              </a:ext>
            </a:extLst>
          </p:cNvPr>
          <p:cNvSpPr>
            <a:spLocks noGrp="1"/>
          </p:cNvSpPr>
          <p:nvPr>
            <p:ph type="title"/>
          </p:nvPr>
        </p:nvSpPr>
        <p:spPr>
          <a:xfrm>
            <a:off x="649224" y="365124"/>
            <a:ext cx="10552176" cy="1499616"/>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2FE93687-61FE-460F-A66F-4DF17994F394}"/>
              </a:ext>
            </a:extLst>
          </p:cNvPr>
          <p:cNvSpPr>
            <a:spLocks noGrp="1"/>
          </p:cNvSpPr>
          <p:nvPr>
            <p:ph type="body" idx="1"/>
          </p:nvPr>
        </p:nvSpPr>
        <p:spPr>
          <a:xfrm>
            <a:off x="649224" y="1984248"/>
            <a:ext cx="10552176" cy="419709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DAEE1FFB-7673-4E75-9B5C-5572E2B0683B}"/>
              </a:ext>
            </a:extLst>
          </p:cNvPr>
          <p:cNvSpPr>
            <a:spLocks noGrp="1"/>
          </p:cNvSpPr>
          <p:nvPr>
            <p:ph type="dt" sz="half" idx="2"/>
          </p:nvPr>
        </p:nvSpPr>
        <p:spPr>
          <a:xfrm>
            <a:off x="7013448" y="6355080"/>
            <a:ext cx="4352544" cy="365125"/>
          </a:xfrm>
          <a:prstGeom prst="rect">
            <a:avLst/>
          </a:prstGeom>
        </p:spPr>
        <p:txBody>
          <a:bodyPr vert="horz" lIns="91440" tIns="45720" rIns="91440" bIns="45720" rtlCol="0" anchor="ctr"/>
          <a:lstStyle>
            <a:lvl1pPr algn="r">
              <a:defRPr sz="1050">
                <a:solidFill>
                  <a:schemeClr val="tx1"/>
                </a:solidFill>
              </a:defRPr>
            </a:lvl1pPr>
          </a:lstStyle>
          <a:p>
            <a:pPr rtl="0"/>
            <a:r>
              <a:rPr lang="en-GB" noProof="0"/>
              <a:t>20XX</a:t>
            </a:r>
          </a:p>
        </p:txBody>
      </p:sp>
      <p:sp>
        <p:nvSpPr>
          <p:cNvPr id="5" name="Footer Placeholder 4">
            <a:extLst>
              <a:ext uri="{FF2B5EF4-FFF2-40B4-BE49-F238E27FC236}">
                <a16:creationId xmlns:a16="http://schemas.microsoft.com/office/drawing/2014/main" id="{66C4B9AF-F93C-43E8-8E68-3B700825CE91}"/>
              </a:ext>
            </a:extLst>
          </p:cNvPr>
          <p:cNvSpPr>
            <a:spLocks noGrp="1"/>
          </p:cNvSpPr>
          <p:nvPr>
            <p:ph type="ftr" sz="quarter" idx="3"/>
          </p:nvPr>
        </p:nvSpPr>
        <p:spPr>
          <a:xfrm>
            <a:off x="201168" y="6356350"/>
            <a:ext cx="4837176" cy="365125"/>
          </a:xfrm>
          <a:prstGeom prst="rect">
            <a:avLst/>
          </a:prstGeom>
        </p:spPr>
        <p:txBody>
          <a:bodyPr vert="horz" lIns="91440" tIns="45720" rIns="91440" bIns="45720" rtlCol="0" anchor="ctr"/>
          <a:lstStyle>
            <a:lvl1pPr algn="l">
              <a:defRPr sz="1050">
                <a:solidFill>
                  <a:schemeClr val="tx1"/>
                </a:solidFill>
              </a:defRPr>
            </a:lvl1pPr>
          </a:lstStyle>
          <a:p>
            <a:pPr rtl="0"/>
            <a:r>
              <a:rPr lang="en-GB" sz="1050" noProof="0"/>
              <a:t>Presentation title</a:t>
            </a:r>
          </a:p>
        </p:txBody>
      </p:sp>
      <p:sp>
        <p:nvSpPr>
          <p:cNvPr id="6" name="Slide Number Placeholder 5">
            <a:extLst>
              <a:ext uri="{FF2B5EF4-FFF2-40B4-BE49-F238E27FC236}">
                <a16:creationId xmlns:a16="http://schemas.microsoft.com/office/drawing/2014/main" id="{9CD739F7-0AE5-4677-8957-9961D67C18E5}"/>
              </a:ext>
            </a:extLst>
          </p:cNvPr>
          <p:cNvSpPr>
            <a:spLocks noGrp="1"/>
          </p:cNvSpPr>
          <p:nvPr>
            <p:ph type="sldNum" sz="quarter" idx="4"/>
          </p:nvPr>
        </p:nvSpPr>
        <p:spPr>
          <a:xfrm>
            <a:off x="11365992" y="6356350"/>
            <a:ext cx="630936" cy="365125"/>
          </a:xfrm>
          <a:prstGeom prst="rect">
            <a:avLst/>
          </a:prstGeom>
        </p:spPr>
        <p:txBody>
          <a:bodyPr vert="horz" lIns="91440" tIns="45720" rIns="91440" bIns="45720" rtlCol="0" anchor="ctr"/>
          <a:lstStyle>
            <a:lvl1pPr algn="r">
              <a:defRPr sz="1050">
                <a:solidFill>
                  <a:schemeClr val="tx1"/>
                </a:solidFill>
              </a:defRPr>
            </a:lvl1p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38998404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800" b="1" kern="1200" spc="-40" baseline="0">
          <a:solidFill>
            <a:schemeClr val="accent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spc="-20" baseline="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spc="-20" baseline="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spc="-20" baseline="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genderandvygotsky.weebly.com/vygotskys-theories.html"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5" Type="http://schemas.openxmlformats.org/officeDocument/2006/relationships/hyperlink" Target="https://www.ethicalpolitics.org/wits/vygotsky-development.pdf" TargetMode="External"/><Relationship Id="rId4" Type="http://schemas.openxmlformats.org/officeDocument/2006/relationships/hyperlink" Target="https://www.verywellmind.com/piagets-stages-of-cognitive-development-2795457#toc-the-concrete-operational-stag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8D150CF-F888-48EA-89E8-311ED5E9161B}"/>
              </a:ext>
            </a:extLst>
          </p:cNvPr>
          <p:cNvSpPr>
            <a:spLocks noGrp="1"/>
          </p:cNvSpPr>
          <p:nvPr>
            <p:ph type="ctrTitle"/>
          </p:nvPr>
        </p:nvSpPr>
        <p:spPr>
          <a:xfrm>
            <a:off x="480601" y="469232"/>
            <a:ext cx="6983889" cy="3128210"/>
          </a:xfrm>
        </p:spPr>
        <p:txBody>
          <a:bodyPr rtlCol="0">
            <a:normAutofit/>
          </a:bodyPr>
          <a:lstStyle/>
          <a:p>
            <a:pPr algn="ctr" rtl="0"/>
            <a:r>
              <a:rPr lang="en-GB" sz="4400" dirty="0"/>
              <a:t>Working with children (7-11 years) in a social</a:t>
            </a:r>
            <a:br>
              <a:rPr lang="en-GB" sz="4400" dirty="0"/>
            </a:br>
            <a:r>
              <a:rPr lang="en-GB" sz="4400" dirty="0"/>
              <a:t>care setting</a:t>
            </a:r>
          </a:p>
        </p:txBody>
      </p:sp>
      <p:sp>
        <p:nvSpPr>
          <p:cNvPr id="8" name="Subtitle 7">
            <a:extLst>
              <a:ext uri="{FF2B5EF4-FFF2-40B4-BE49-F238E27FC236}">
                <a16:creationId xmlns:a16="http://schemas.microsoft.com/office/drawing/2014/main" id="{6BBE0348-1527-4055-BA8A-E2754222743D}"/>
              </a:ext>
            </a:extLst>
          </p:cNvPr>
          <p:cNvSpPr>
            <a:spLocks noGrp="1"/>
          </p:cNvSpPr>
          <p:nvPr>
            <p:ph type="subTitle" idx="1"/>
          </p:nvPr>
        </p:nvSpPr>
        <p:spPr>
          <a:xfrm>
            <a:off x="480602" y="3248526"/>
            <a:ext cx="6437556" cy="858008"/>
          </a:xfrm>
        </p:spPr>
        <p:txBody>
          <a:bodyPr rtlCol="0">
            <a:normAutofit fontScale="92500" lnSpcReduction="20000"/>
          </a:bodyPr>
          <a:lstStyle/>
          <a:p>
            <a:r>
              <a:rPr lang="en-GB" dirty="0"/>
              <a:t>Name of Presenter: </a:t>
            </a:r>
            <a:r>
              <a:rPr lang="en-GB" dirty="0" err="1"/>
              <a:t>shakeel</a:t>
            </a:r>
            <a:r>
              <a:rPr lang="en-GB" dirty="0"/>
              <a:t> </a:t>
            </a:r>
            <a:r>
              <a:rPr lang="en-GB" dirty="0" err="1"/>
              <a:t>hussain</a:t>
            </a:r>
            <a:r>
              <a:rPr lang="en-GB" dirty="0"/>
              <a:t> 2127229</a:t>
            </a:r>
          </a:p>
        </p:txBody>
      </p:sp>
      <p:sp>
        <p:nvSpPr>
          <p:cNvPr id="2" name="Subtitle 7">
            <a:extLst>
              <a:ext uri="{FF2B5EF4-FFF2-40B4-BE49-F238E27FC236}">
                <a16:creationId xmlns:a16="http://schemas.microsoft.com/office/drawing/2014/main" id="{F8168A25-742B-77FF-BD42-B588DD59BB84}"/>
              </a:ext>
            </a:extLst>
          </p:cNvPr>
          <p:cNvSpPr txBox="1">
            <a:spLocks/>
          </p:cNvSpPr>
          <p:nvPr/>
        </p:nvSpPr>
        <p:spPr>
          <a:xfrm>
            <a:off x="480601" y="4195010"/>
            <a:ext cx="6437555" cy="1171073"/>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800" b="1" kern="1200" spc="-20" baseline="0">
                <a:solidFill>
                  <a:schemeClr val="bg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spc="-20" baseline="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spc="-20" baseline="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Module name: Psychology in Health and Social Care </a:t>
            </a:r>
          </a:p>
        </p:txBody>
      </p:sp>
      <p:sp>
        <p:nvSpPr>
          <p:cNvPr id="6" name="Picture Placeholder 3">
            <a:extLst>
              <a:ext uri="{FF2B5EF4-FFF2-40B4-BE49-F238E27FC236}">
                <a16:creationId xmlns:a16="http://schemas.microsoft.com/office/drawing/2014/main" id="{2AD34373-7DB3-179F-8853-9324B48A2C9E}"/>
              </a:ext>
            </a:extLst>
          </p:cNvPr>
          <p:cNvSpPr txBox="1">
            <a:spLocks/>
          </p:cNvSpPr>
          <p:nvPr/>
        </p:nvSpPr>
        <p:spPr>
          <a:xfrm>
            <a:off x="8109017" y="168442"/>
            <a:ext cx="4082983" cy="6858000"/>
          </a:xfrm>
          <a:prstGeom prst="rect">
            <a:avLst/>
          </a:prstGeom>
        </p:spPr>
      </p:sp>
      <p:sp>
        <p:nvSpPr>
          <p:cNvPr id="9" name="Picture Placeholder 3">
            <a:extLst>
              <a:ext uri="{FF2B5EF4-FFF2-40B4-BE49-F238E27FC236}">
                <a16:creationId xmlns:a16="http://schemas.microsoft.com/office/drawing/2014/main" id="{02EED8B8-48DF-DCCD-FC5B-F07DD37AF263}"/>
              </a:ext>
            </a:extLst>
          </p:cNvPr>
          <p:cNvSpPr txBox="1">
            <a:spLocks/>
          </p:cNvSpPr>
          <p:nvPr/>
        </p:nvSpPr>
        <p:spPr>
          <a:xfrm>
            <a:off x="8109017" y="24063"/>
            <a:ext cx="4082983" cy="6858000"/>
          </a:xfrm>
          <a:prstGeom prst="rect">
            <a:avLst/>
          </a:prstGeom>
        </p:spPr>
      </p:sp>
      <p:pic>
        <p:nvPicPr>
          <p:cNvPr id="1026" name="Picture 2" descr="Best Family, Child &amp; Youth Social Worker Guide | All You Need to Know –  Social Work Portal">
            <a:extLst>
              <a:ext uri="{FF2B5EF4-FFF2-40B4-BE49-F238E27FC236}">
                <a16:creationId xmlns:a16="http://schemas.microsoft.com/office/drawing/2014/main" id="{855DD875-C7A7-4D6A-EAF8-A89EAFA9463B}"/>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30154" r="3015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718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8DED76B9-5273-4139-ACC9-B6E36ADE2385}"/>
              </a:ext>
            </a:extLst>
          </p:cNvPr>
          <p:cNvSpPr>
            <a:spLocks noGrp="1"/>
          </p:cNvSpPr>
          <p:nvPr>
            <p:ph type="title"/>
          </p:nvPr>
        </p:nvSpPr>
        <p:spPr>
          <a:xfrm>
            <a:off x="195072" y="2326273"/>
            <a:ext cx="3837160" cy="982411"/>
          </a:xfrm>
        </p:spPr>
        <p:txBody>
          <a:bodyPr rtlCol="0"/>
          <a:lstStyle/>
          <a:p>
            <a:pPr rtl="0"/>
            <a:r>
              <a:rPr lang="en-GB" dirty="0"/>
              <a:t>Introduction</a:t>
            </a:r>
          </a:p>
        </p:txBody>
      </p:sp>
      <p:sp>
        <p:nvSpPr>
          <p:cNvPr id="18" name="Text Placeholder 17">
            <a:extLst>
              <a:ext uri="{FF2B5EF4-FFF2-40B4-BE49-F238E27FC236}">
                <a16:creationId xmlns:a16="http://schemas.microsoft.com/office/drawing/2014/main" id="{87F2C169-25EA-4609-BC8A-BCA7C433EEE4}"/>
              </a:ext>
            </a:extLst>
          </p:cNvPr>
          <p:cNvSpPr>
            <a:spLocks noGrp="1"/>
          </p:cNvSpPr>
          <p:nvPr>
            <p:ph type="body" sz="quarter" idx="15"/>
          </p:nvPr>
        </p:nvSpPr>
        <p:spPr>
          <a:xfrm>
            <a:off x="4076700" y="3429000"/>
            <a:ext cx="7920228" cy="3292475"/>
          </a:xfrm>
        </p:spPr>
        <p:txBody>
          <a:bodyPr rtlCol="0">
            <a:normAutofit fontScale="85000" lnSpcReduction="20000"/>
          </a:bodyPr>
          <a:lstStyle/>
          <a:p>
            <a:pPr marL="0" indent="0" algn="just">
              <a:buNone/>
            </a:pPr>
            <a:r>
              <a:rPr lang="en-GB" b="1" dirty="0">
                <a:solidFill>
                  <a:srgbClr val="374151"/>
                </a:solidFill>
                <a:latin typeface="Arial" panose="020B0604020202020204" pitchFamily="34" charset="0"/>
                <a:cs typeface="Arial" panose="020B0604020202020204" pitchFamily="34" charset="0"/>
              </a:rPr>
              <a:t>I </a:t>
            </a:r>
            <a:r>
              <a:rPr lang="en-GB" b="1" i="0" dirty="0">
                <a:solidFill>
                  <a:srgbClr val="374151"/>
                </a:solidFill>
                <a:effectLst/>
                <a:latin typeface="Arial" panose="020B0604020202020204" pitchFamily="34" charset="0"/>
                <a:cs typeface="Arial" panose="020B0604020202020204" pitchFamily="34" charset="0"/>
              </a:rPr>
              <a:t>will be discussing the fascinating topic of child development. Children are constantly growing and changing, both physically and mentally, and it is important for us to understand the various stages of development in order to provide them with the best care and support possible.</a:t>
            </a:r>
          </a:p>
          <a:p>
            <a:pPr marL="0" indent="0" algn="just">
              <a:buNone/>
            </a:pPr>
            <a:r>
              <a:rPr lang="en-GB" b="1" i="0" dirty="0">
                <a:solidFill>
                  <a:srgbClr val="374151"/>
                </a:solidFill>
                <a:effectLst/>
                <a:latin typeface="Arial" panose="020B0604020202020204" pitchFamily="34" charset="0"/>
                <a:cs typeface="Arial" panose="020B0604020202020204" pitchFamily="34" charset="0"/>
              </a:rPr>
              <a:t>During this presentation, we will explore several theories of child development (7-11 years), including those of Jean Piaget and Lev Vygotsky. We will also look at various activities that can help promote development in children of different age groups, including infants, toddlers, and school-aged children.</a:t>
            </a:r>
          </a:p>
          <a:p>
            <a:pPr marL="0" indent="0" algn="just">
              <a:buNone/>
            </a:pPr>
            <a:r>
              <a:rPr lang="en-GB" b="1" i="0" dirty="0">
                <a:solidFill>
                  <a:srgbClr val="374151"/>
                </a:solidFill>
                <a:effectLst/>
                <a:latin typeface="Arial" panose="020B0604020202020204" pitchFamily="34" charset="0"/>
                <a:cs typeface="Arial" panose="020B0604020202020204" pitchFamily="34" charset="0"/>
              </a:rPr>
              <a:t>By the end of this presentation, I hope we’ll have a deeper understanding of the factors that influence child development, and some practical ideas for promoting healthy development in the children we care for. </a:t>
            </a:r>
            <a:endParaRPr lang="en-GB" sz="1600" dirty="0"/>
          </a:p>
        </p:txBody>
      </p:sp>
      <p:sp>
        <p:nvSpPr>
          <p:cNvPr id="21" name="Slide Number Placeholder 20">
            <a:extLst>
              <a:ext uri="{FF2B5EF4-FFF2-40B4-BE49-F238E27FC236}">
                <a16:creationId xmlns:a16="http://schemas.microsoft.com/office/drawing/2014/main" id="{C19BFBA5-3E41-40F8-9EFB-9DF730F5B6E4}"/>
              </a:ext>
            </a:extLst>
          </p:cNvPr>
          <p:cNvSpPr>
            <a:spLocks noGrp="1"/>
          </p:cNvSpPr>
          <p:nvPr>
            <p:ph type="sldNum" sz="quarter" idx="12"/>
          </p:nvPr>
        </p:nvSpPr>
        <p:spPr>
          <a:xfrm>
            <a:off x="11365992" y="6356350"/>
            <a:ext cx="630936" cy="365125"/>
          </a:xfrm>
        </p:spPr>
        <p:txBody>
          <a:bodyPr rtlCol="0"/>
          <a:lstStyle/>
          <a:p>
            <a:pPr lvl="0" rtl="0"/>
            <a:fld id="{244D815C-8BF3-4ECF-A945-A2A7C2983AF9}" type="slidenum">
              <a:rPr lang="en-GB" smtClean="0"/>
              <a:pPr lvl="0"/>
              <a:t>2</a:t>
            </a:fld>
            <a:endParaRPr lang="en-GB"/>
          </a:p>
        </p:txBody>
      </p:sp>
      <p:pic>
        <p:nvPicPr>
          <p:cNvPr id="2050" name="Picture 2" descr="Children's and Young People's health and well-being survey">
            <a:extLst>
              <a:ext uri="{FF2B5EF4-FFF2-40B4-BE49-F238E27FC236}">
                <a16:creationId xmlns:a16="http://schemas.microsoft.com/office/drawing/2014/main" id="{6EE4E3D4-7AA0-6DF7-589A-9B8479D3221B}"/>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10741" r="10741"/>
          <a:stretch>
            <a:fillRect/>
          </a:stretch>
        </p:blipFill>
        <p:spPr bwMode="auto">
          <a:xfrm>
            <a:off x="6254416" y="0"/>
            <a:ext cx="40386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347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9F2FEA60-F900-4C56-9486-48EA30926F6E}"/>
              </a:ext>
            </a:extLst>
          </p:cNvPr>
          <p:cNvSpPr>
            <a:spLocks noGrp="1"/>
          </p:cNvSpPr>
          <p:nvPr>
            <p:ph type="title"/>
          </p:nvPr>
        </p:nvSpPr>
        <p:spPr>
          <a:xfrm>
            <a:off x="276516" y="136525"/>
            <a:ext cx="9523655" cy="1066633"/>
          </a:xfrm>
        </p:spPr>
        <p:txBody>
          <a:bodyPr rtlCol="0">
            <a:normAutofit/>
          </a:bodyPr>
          <a:lstStyle/>
          <a:p>
            <a:pPr algn="just" rtl="0"/>
            <a:r>
              <a:rPr lang="en-GB" sz="4000" dirty="0">
                <a:latin typeface="Arial" panose="020B0604020202020204" pitchFamily="34" charset="0"/>
                <a:cs typeface="Arial" panose="020B0604020202020204" pitchFamily="34" charset="0"/>
              </a:rPr>
              <a:t>Activity 1: </a:t>
            </a:r>
            <a:r>
              <a:rPr lang="en-GB" sz="4000" b="0" i="0" dirty="0">
                <a:effectLst/>
                <a:latin typeface="Arial" panose="020B0604020202020204" pitchFamily="34" charset="0"/>
                <a:cs typeface="Arial" panose="020B0604020202020204" pitchFamily="34" charset="0"/>
              </a:rPr>
              <a:t>Tower Building Challenge</a:t>
            </a:r>
            <a:endParaRPr lang="en-GB" sz="4000" dirty="0">
              <a:latin typeface="Arial" panose="020B0604020202020204" pitchFamily="34" charset="0"/>
              <a:cs typeface="Arial" panose="020B0604020202020204" pitchFamily="34" charset="0"/>
            </a:endParaRPr>
          </a:p>
        </p:txBody>
      </p:sp>
      <p:sp>
        <p:nvSpPr>
          <p:cNvPr id="19" name="Content Placeholder 18">
            <a:extLst>
              <a:ext uri="{FF2B5EF4-FFF2-40B4-BE49-F238E27FC236}">
                <a16:creationId xmlns:a16="http://schemas.microsoft.com/office/drawing/2014/main" id="{AB6583FE-B653-4C01-9ADF-EC8514A0B5ED}"/>
              </a:ext>
            </a:extLst>
          </p:cNvPr>
          <p:cNvSpPr>
            <a:spLocks noGrp="1"/>
          </p:cNvSpPr>
          <p:nvPr>
            <p:ph idx="1"/>
          </p:nvPr>
        </p:nvSpPr>
        <p:spPr>
          <a:xfrm>
            <a:off x="2983833" y="2382253"/>
            <a:ext cx="8710862" cy="4339221"/>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rtlCol="0">
            <a:normAutofit fontScale="85000" lnSpcReduction="20000"/>
          </a:bodyPr>
          <a:lstStyle/>
          <a:p>
            <a:pPr marL="457200" indent="-457200" algn="just">
              <a:buFont typeface="+mj-lt"/>
              <a:buAutoNum type="arabicParenR"/>
            </a:pPr>
            <a:r>
              <a:rPr lang="en-GB" b="0" i="0" dirty="0">
                <a:solidFill>
                  <a:srgbClr val="374151"/>
                </a:solidFill>
                <a:effectLst/>
                <a:latin typeface="Söhne"/>
              </a:rPr>
              <a:t>Cut the index cards or pieces of paper into squares of equal size (e.g., 3 inches by 3 inches).</a:t>
            </a:r>
          </a:p>
          <a:p>
            <a:pPr marL="457200" indent="-457200" algn="just">
              <a:buFont typeface="+mj-lt"/>
              <a:buAutoNum type="arabicParenR"/>
            </a:pPr>
            <a:r>
              <a:rPr lang="en-GB" b="0" i="0" dirty="0">
                <a:solidFill>
                  <a:srgbClr val="374151"/>
                </a:solidFill>
                <a:effectLst/>
                <a:latin typeface="Söhne"/>
              </a:rPr>
              <a:t>Have the child use the squares to build a tower as high as possible without it falling over.</a:t>
            </a:r>
          </a:p>
          <a:p>
            <a:pPr marL="457200" indent="-457200" algn="just">
              <a:buFont typeface="+mj-lt"/>
              <a:buAutoNum type="arabicParenR"/>
            </a:pPr>
            <a:r>
              <a:rPr lang="en-GB" b="0" i="0" dirty="0">
                <a:solidFill>
                  <a:srgbClr val="374151"/>
                </a:solidFill>
                <a:effectLst/>
                <a:latin typeface="Söhne"/>
              </a:rPr>
              <a:t>Set a timer for a certain amount of time (e.g., five minutes) and see how high the child can build the tower before the time runs out.</a:t>
            </a:r>
          </a:p>
          <a:p>
            <a:pPr marL="457200" indent="-457200" algn="just">
              <a:buFont typeface="+mj-lt"/>
              <a:buAutoNum type="arabicParenR"/>
            </a:pPr>
            <a:r>
              <a:rPr lang="en-GB" b="0" i="0" dirty="0">
                <a:solidFill>
                  <a:srgbClr val="374151"/>
                </a:solidFill>
                <a:effectLst/>
                <a:latin typeface="Söhne"/>
              </a:rPr>
              <a:t>After the time is up, measure the height of the tower with a ruler.</a:t>
            </a:r>
          </a:p>
          <a:p>
            <a:pPr marL="457200" indent="-457200" algn="just">
              <a:buFont typeface="+mj-lt"/>
              <a:buAutoNum type="arabicParenR"/>
            </a:pPr>
            <a:r>
              <a:rPr lang="en-GB" b="0" i="0" dirty="0">
                <a:solidFill>
                  <a:srgbClr val="374151"/>
                </a:solidFill>
                <a:effectLst/>
                <a:latin typeface="Söhne"/>
              </a:rPr>
              <a:t>Challenge the child to build a taller tower in the same amount of time in a subsequent round.</a:t>
            </a:r>
          </a:p>
          <a:p>
            <a:pPr marL="457200" indent="-457200" algn="just">
              <a:buFont typeface="+mj-lt"/>
              <a:buAutoNum type="arabicParenR"/>
            </a:pPr>
            <a:r>
              <a:rPr lang="en-GB" b="0" i="0" dirty="0">
                <a:solidFill>
                  <a:srgbClr val="374151"/>
                </a:solidFill>
                <a:effectLst/>
                <a:latin typeface="Söhne"/>
              </a:rPr>
              <a:t>Introduce obstacles to increase the difficulty, such as limiting the number of squares they can use, or requiring that the tower has to be built using only one hand.</a:t>
            </a:r>
          </a:p>
        </p:txBody>
      </p:sp>
      <p:sp>
        <p:nvSpPr>
          <p:cNvPr id="5" name="Slide Number Placeholder 4">
            <a:extLst>
              <a:ext uri="{FF2B5EF4-FFF2-40B4-BE49-F238E27FC236}">
                <a16:creationId xmlns:a16="http://schemas.microsoft.com/office/drawing/2014/main" id="{3E08B9AF-847F-4250-A53B-82D9036A5EBF}"/>
              </a:ext>
            </a:extLst>
          </p:cNvPr>
          <p:cNvSpPr>
            <a:spLocks noGrp="1"/>
          </p:cNvSpPr>
          <p:nvPr>
            <p:ph type="sldNum" sz="quarter" idx="12"/>
          </p:nvPr>
        </p:nvSpPr>
        <p:spPr>
          <a:xfrm>
            <a:off x="11365992" y="6356350"/>
            <a:ext cx="630936" cy="365125"/>
          </a:xfrm>
        </p:spPr>
        <p:txBody>
          <a:bodyPr rtlCol="0"/>
          <a:lstStyle/>
          <a:p>
            <a:pPr lvl="0" rtl="0"/>
            <a:fld id="{244D815C-8BF3-4ECF-A945-A2A7C2983AF9}" type="slidenum">
              <a:rPr lang="en-GB" smtClean="0"/>
              <a:pPr lvl="0"/>
              <a:t>3</a:t>
            </a:fld>
            <a:endParaRPr lang="en-GB"/>
          </a:p>
        </p:txBody>
      </p:sp>
      <p:sp>
        <p:nvSpPr>
          <p:cNvPr id="10" name="Title 17">
            <a:extLst>
              <a:ext uri="{FF2B5EF4-FFF2-40B4-BE49-F238E27FC236}">
                <a16:creationId xmlns:a16="http://schemas.microsoft.com/office/drawing/2014/main" id="{FF3F284F-DCA9-5D50-5FFD-FD4D74E552F2}"/>
              </a:ext>
            </a:extLst>
          </p:cNvPr>
          <p:cNvSpPr txBox="1">
            <a:spLocks/>
          </p:cNvSpPr>
          <p:nvPr/>
        </p:nvSpPr>
        <p:spPr>
          <a:xfrm>
            <a:off x="108285" y="2526631"/>
            <a:ext cx="2681601" cy="457985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800" b="1" kern="1200" spc="-20" baseline="0">
                <a:solidFill>
                  <a:schemeClr val="bg1"/>
                </a:solidFill>
                <a:latin typeface="+mj-lt"/>
                <a:ea typeface="+mj-ea"/>
                <a:cs typeface="+mj-cs"/>
              </a:defRPr>
            </a:lvl1pPr>
          </a:lstStyle>
          <a:p>
            <a:pPr algn="l">
              <a:lnSpc>
                <a:spcPct val="100000"/>
              </a:lnSpc>
            </a:pPr>
            <a:endParaRPr lang="en-GB" sz="2000" i="0" u="sng" dirty="0">
              <a:solidFill>
                <a:srgbClr val="374151"/>
              </a:solidFill>
              <a:effectLst/>
              <a:latin typeface="Arial" panose="020B0604020202020204" pitchFamily="34" charset="0"/>
              <a:cs typeface="Arial" panose="020B0604020202020204" pitchFamily="34" charset="0"/>
            </a:endParaRPr>
          </a:p>
          <a:p>
            <a:pPr algn="l">
              <a:lnSpc>
                <a:spcPct val="100000"/>
              </a:lnSpc>
            </a:pPr>
            <a:endParaRPr lang="en-GB" sz="2000" u="sng" dirty="0">
              <a:solidFill>
                <a:srgbClr val="374151"/>
              </a:solidFill>
              <a:latin typeface="Arial" panose="020B0604020202020204" pitchFamily="34" charset="0"/>
              <a:cs typeface="Arial" panose="020B0604020202020204" pitchFamily="34" charset="0"/>
            </a:endParaRPr>
          </a:p>
          <a:p>
            <a:pPr algn="l">
              <a:lnSpc>
                <a:spcPct val="100000"/>
              </a:lnSpc>
            </a:pPr>
            <a:endParaRPr lang="en-GB" sz="2000" i="0" u="sng" dirty="0">
              <a:solidFill>
                <a:srgbClr val="374151"/>
              </a:solidFill>
              <a:effectLst/>
              <a:latin typeface="Arial" panose="020B0604020202020204" pitchFamily="34" charset="0"/>
              <a:cs typeface="Arial" panose="020B0604020202020204" pitchFamily="34" charset="0"/>
            </a:endParaRPr>
          </a:p>
          <a:p>
            <a:pPr algn="l">
              <a:lnSpc>
                <a:spcPct val="100000"/>
              </a:lnSpc>
            </a:pPr>
            <a:endParaRPr lang="en-GB" sz="2000" u="sng" dirty="0">
              <a:solidFill>
                <a:srgbClr val="374151"/>
              </a:solidFill>
              <a:latin typeface="Arial" panose="020B0604020202020204" pitchFamily="34" charset="0"/>
              <a:cs typeface="Arial" panose="020B0604020202020204" pitchFamily="34" charset="0"/>
            </a:endParaRPr>
          </a:p>
          <a:p>
            <a:pPr algn="l">
              <a:lnSpc>
                <a:spcPct val="100000"/>
              </a:lnSpc>
            </a:pPr>
            <a:endParaRPr lang="en-GB" sz="2000" i="0" u="sng" dirty="0">
              <a:solidFill>
                <a:srgbClr val="374151"/>
              </a:solidFill>
              <a:effectLst/>
              <a:latin typeface="Arial" panose="020B0604020202020204" pitchFamily="34" charset="0"/>
              <a:cs typeface="Arial" panose="020B0604020202020204" pitchFamily="34" charset="0"/>
            </a:endParaRPr>
          </a:p>
          <a:p>
            <a:pPr algn="l">
              <a:lnSpc>
                <a:spcPct val="100000"/>
              </a:lnSpc>
            </a:pPr>
            <a:endParaRPr lang="en-GB" sz="2000" u="sng" dirty="0">
              <a:solidFill>
                <a:srgbClr val="374151"/>
              </a:solidFill>
              <a:latin typeface="Arial" panose="020B0604020202020204" pitchFamily="34" charset="0"/>
              <a:cs typeface="Arial" panose="020B0604020202020204" pitchFamily="34" charset="0"/>
            </a:endParaRPr>
          </a:p>
          <a:p>
            <a:pPr algn="l">
              <a:lnSpc>
                <a:spcPct val="100000"/>
              </a:lnSpc>
            </a:pPr>
            <a:endParaRPr lang="en-GB" sz="2000" i="0" u="sng" dirty="0">
              <a:solidFill>
                <a:srgbClr val="374151"/>
              </a:solidFill>
              <a:effectLst/>
              <a:latin typeface="Arial" panose="020B0604020202020204" pitchFamily="34" charset="0"/>
              <a:cs typeface="Arial" panose="020B0604020202020204" pitchFamily="34" charset="0"/>
            </a:endParaRPr>
          </a:p>
          <a:p>
            <a:pPr algn="l">
              <a:lnSpc>
                <a:spcPct val="100000"/>
              </a:lnSpc>
            </a:pPr>
            <a:endParaRPr lang="en-GB" sz="2000" u="sng" dirty="0">
              <a:solidFill>
                <a:srgbClr val="374151"/>
              </a:solidFill>
              <a:latin typeface="Arial" panose="020B0604020202020204" pitchFamily="34" charset="0"/>
              <a:cs typeface="Arial" panose="020B0604020202020204" pitchFamily="34" charset="0"/>
            </a:endParaRPr>
          </a:p>
          <a:p>
            <a:pPr algn="l">
              <a:lnSpc>
                <a:spcPct val="100000"/>
              </a:lnSpc>
            </a:pPr>
            <a:endParaRPr lang="en-GB" sz="2000" i="0" u="sng" dirty="0">
              <a:solidFill>
                <a:srgbClr val="374151"/>
              </a:solidFill>
              <a:effectLst/>
              <a:latin typeface="Arial" panose="020B0604020202020204" pitchFamily="34" charset="0"/>
              <a:cs typeface="Arial" panose="020B0604020202020204" pitchFamily="34" charset="0"/>
            </a:endParaRPr>
          </a:p>
          <a:p>
            <a:pPr algn="l">
              <a:lnSpc>
                <a:spcPct val="100000"/>
              </a:lnSpc>
            </a:pPr>
            <a:r>
              <a:rPr lang="en-GB" sz="2000" i="0" u="sng" dirty="0">
                <a:solidFill>
                  <a:srgbClr val="374151"/>
                </a:solidFill>
                <a:effectLst/>
                <a:latin typeface="Arial" panose="020B0604020202020204" pitchFamily="34" charset="0"/>
                <a:cs typeface="Arial" panose="020B0604020202020204" pitchFamily="34" charset="0"/>
              </a:rPr>
              <a:t>Objective: </a:t>
            </a:r>
          </a:p>
          <a:p>
            <a:pPr algn="l">
              <a:lnSpc>
                <a:spcPct val="100000"/>
              </a:lnSpc>
            </a:pPr>
            <a:endParaRPr lang="en-GB" sz="2000" b="0" i="0" dirty="0">
              <a:solidFill>
                <a:srgbClr val="374151"/>
              </a:solidFill>
              <a:effectLst/>
              <a:latin typeface="Arial" panose="020B0604020202020204" pitchFamily="34" charset="0"/>
              <a:cs typeface="Arial" panose="020B0604020202020204" pitchFamily="34" charset="0"/>
            </a:endParaRPr>
          </a:p>
          <a:p>
            <a:pPr algn="l">
              <a:lnSpc>
                <a:spcPct val="100000"/>
              </a:lnSpc>
            </a:pPr>
            <a:r>
              <a:rPr lang="en-GB" sz="2000" b="0" i="0" dirty="0">
                <a:solidFill>
                  <a:srgbClr val="374151"/>
                </a:solidFill>
                <a:effectLst/>
                <a:latin typeface="Arial" panose="020B0604020202020204" pitchFamily="34" charset="0"/>
                <a:cs typeface="Arial" panose="020B0604020202020204" pitchFamily="34" charset="0"/>
              </a:rPr>
              <a:t>To develop problem-solving and spatial awareness skills.</a:t>
            </a:r>
          </a:p>
          <a:p>
            <a:pPr algn="l">
              <a:lnSpc>
                <a:spcPct val="100000"/>
              </a:lnSpc>
            </a:pPr>
            <a:r>
              <a:rPr lang="en-GB" sz="2000" i="0" u="sng" dirty="0">
                <a:solidFill>
                  <a:srgbClr val="374151"/>
                </a:solidFill>
                <a:effectLst/>
                <a:latin typeface="Arial" panose="020B0604020202020204" pitchFamily="34" charset="0"/>
                <a:cs typeface="Arial" panose="020B0604020202020204" pitchFamily="34" charset="0"/>
              </a:rPr>
              <a:t>Materials:</a:t>
            </a:r>
          </a:p>
          <a:p>
            <a:pPr algn="l">
              <a:lnSpc>
                <a:spcPct val="100000"/>
              </a:lnSpc>
              <a:buFont typeface="Arial" panose="020B0604020202020204" pitchFamily="34" charset="0"/>
              <a:buChar char="•"/>
            </a:pPr>
            <a:endParaRPr lang="en-GB" sz="2000" b="0" i="0" dirty="0">
              <a:solidFill>
                <a:srgbClr val="374151"/>
              </a:solidFill>
              <a:effectLst/>
              <a:latin typeface="Arial" panose="020B0604020202020204" pitchFamily="34" charset="0"/>
              <a:cs typeface="Arial" panose="020B0604020202020204" pitchFamily="34" charset="0"/>
            </a:endParaRPr>
          </a:p>
          <a:p>
            <a:pPr algn="l">
              <a:lnSpc>
                <a:spcPct val="100000"/>
              </a:lnSpc>
              <a:buFont typeface="Arial" panose="020B0604020202020204" pitchFamily="34" charset="0"/>
              <a:buChar char="•"/>
            </a:pPr>
            <a:r>
              <a:rPr lang="en-GB" sz="2000" b="0" i="0" dirty="0">
                <a:solidFill>
                  <a:srgbClr val="374151"/>
                </a:solidFill>
                <a:effectLst/>
                <a:latin typeface="Arial" panose="020B0604020202020204" pitchFamily="34" charset="0"/>
                <a:cs typeface="Arial" panose="020B0604020202020204" pitchFamily="34" charset="0"/>
              </a:rPr>
              <a:t>Index cards or pieces of paper</a:t>
            </a:r>
          </a:p>
          <a:p>
            <a:pPr algn="l">
              <a:lnSpc>
                <a:spcPct val="100000"/>
              </a:lnSpc>
              <a:buFont typeface="Arial" panose="020B0604020202020204" pitchFamily="34" charset="0"/>
              <a:buChar char="•"/>
            </a:pPr>
            <a:r>
              <a:rPr lang="en-GB" sz="2000" b="0" i="0" dirty="0">
                <a:solidFill>
                  <a:srgbClr val="374151"/>
                </a:solidFill>
                <a:effectLst/>
                <a:latin typeface="Arial" panose="020B0604020202020204" pitchFamily="34" charset="0"/>
                <a:cs typeface="Arial" panose="020B0604020202020204" pitchFamily="34" charset="0"/>
              </a:rPr>
              <a:t>Scissors</a:t>
            </a:r>
          </a:p>
          <a:p>
            <a:pPr algn="l">
              <a:lnSpc>
                <a:spcPct val="100000"/>
              </a:lnSpc>
              <a:buFont typeface="Arial" panose="020B0604020202020204" pitchFamily="34" charset="0"/>
              <a:buChar char="•"/>
            </a:pPr>
            <a:r>
              <a:rPr lang="en-GB" sz="2000" b="0" i="0" dirty="0">
                <a:solidFill>
                  <a:srgbClr val="374151"/>
                </a:solidFill>
                <a:effectLst/>
                <a:latin typeface="Arial" panose="020B0604020202020204" pitchFamily="34" charset="0"/>
                <a:cs typeface="Arial" panose="020B0604020202020204" pitchFamily="34" charset="0"/>
              </a:rPr>
              <a:t>Tape</a:t>
            </a:r>
          </a:p>
          <a:p>
            <a:pPr algn="l">
              <a:lnSpc>
                <a:spcPct val="100000"/>
              </a:lnSpc>
              <a:buFont typeface="Arial" panose="020B0604020202020204" pitchFamily="34" charset="0"/>
              <a:buChar char="•"/>
            </a:pPr>
            <a:r>
              <a:rPr lang="en-GB" sz="2000" b="0" i="0" dirty="0">
                <a:solidFill>
                  <a:srgbClr val="374151"/>
                </a:solidFill>
                <a:effectLst/>
                <a:latin typeface="Arial" panose="020B0604020202020204" pitchFamily="34" charset="0"/>
                <a:cs typeface="Arial" panose="020B0604020202020204" pitchFamily="34" charset="0"/>
              </a:rPr>
              <a:t>Ruler</a:t>
            </a:r>
          </a:p>
          <a:p>
            <a:pPr algn="l">
              <a:lnSpc>
                <a:spcPct val="100000"/>
              </a:lnSpc>
              <a:buFont typeface="Arial" panose="020B0604020202020204" pitchFamily="34" charset="0"/>
              <a:buChar char="•"/>
            </a:pPr>
            <a:r>
              <a:rPr lang="en-GB" sz="2000" b="0" i="0" dirty="0">
                <a:solidFill>
                  <a:srgbClr val="374151"/>
                </a:solidFill>
                <a:effectLst/>
                <a:latin typeface="Arial" panose="020B0604020202020204" pitchFamily="34" charset="0"/>
                <a:cs typeface="Arial" panose="020B0604020202020204" pitchFamily="34" charset="0"/>
              </a:rPr>
              <a:t>Timer</a:t>
            </a:r>
          </a:p>
          <a:p>
            <a:pPr>
              <a:lnSpc>
                <a:spcPct val="100000"/>
              </a:lnSpc>
            </a:pPr>
            <a:br>
              <a:rPr lang="en-GB" sz="2000" b="0" dirty="0">
                <a:latin typeface="Arial" panose="020B0604020202020204" pitchFamily="34" charset="0"/>
                <a:cs typeface="Arial" panose="020B0604020202020204" pitchFamily="34" charset="0"/>
              </a:rPr>
            </a:br>
            <a:endParaRPr lang="en-GB" sz="20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4753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1C5EA2A-10BF-4B5E-ACC8-8A766A0949A6}"/>
              </a:ext>
            </a:extLst>
          </p:cNvPr>
          <p:cNvSpPr>
            <a:spLocks noGrp="1"/>
          </p:cNvSpPr>
          <p:nvPr>
            <p:ph type="ctrTitle"/>
          </p:nvPr>
        </p:nvSpPr>
        <p:spPr>
          <a:xfrm>
            <a:off x="201168" y="136526"/>
            <a:ext cx="6380106" cy="753811"/>
          </a:xfrm>
        </p:spPr>
        <p:txBody>
          <a:bodyPr rtlCol="0">
            <a:normAutofit fontScale="90000"/>
          </a:bodyPr>
          <a:lstStyle/>
          <a:p>
            <a:pPr rtl="0"/>
            <a:r>
              <a:rPr lang="en-GB" dirty="0"/>
              <a:t>Feedback of Activity 1 </a:t>
            </a:r>
          </a:p>
        </p:txBody>
      </p:sp>
      <p:sp>
        <p:nvSpPr>
          <p:cNvPr id="2" name="Date Placeholder 1">
            <a:extLst>
              <a:ext uri="{FF2B5EF4-FFF2-40B4-BE49-F238E27FC236}">
                <a16:creationId xmlns:a16="http://schemas.microsoft.com/office/drawing/2014/main" id="{B8D2C1D6-521E-4B36-BBF3-F3613BE0A718}"/>
              </a:ext>
            </a:extLst>
          </p:cNvPr>
          <p:cNvSpPr>
            <a:spLocks noGrp="1"/>
          </p:cNvSpPr>
          <p:nvPr>
            <p:ph type="dt" sz="half" idx="10"/>
          </p:nvPr>
        </p:nvSpPr>
        <p:spPr>
          <a:xfrm>
            <a:off x="7013448" y="6355080"/>
            <a:ext cx="4352544" cy="365125"/>
          </a:xfrm>
        </p:spPr>
        <p:txBody>
          <a:bodyPr rtlCol="0"/>
          <a:lstStyle/>
          <a:p>
            <a:pPr rtl="0"/>
            <a:r>
              <a:rPr lang="en-GB"/>
              <a:t>20XX</a:t>
            </a:r>
          </a:p>
        </p:txBody>
      </p:sp>
      <p:sp>
        <p:nvSpPr>
          <p:cNvPr id="4" name="Slide Number Placeholder 3">
            <a:extLst>
              <a:ext uri="{FF2B5EF4-FFF2-40B4-BE49-F238E27FC236}">
                <a16:creationId xmlns:a16="http://schemas.microsoft.com/office/drawing/2014/main" id="{7CCC3E1D-B7F8-47F6-A352-B757462BBBA7}"/>
              </a:ext>
            </a:extLst>
          </p:cNvPr>
          <p:cNvSpPr>
            <a:spLocks noGrp="1"/>
          </p:cNvSpPr>
          <p:nvPr>
            <p:ph type="sldNum" sz="quarter" idx="12"/>
          </p:nvPr>
        </p:nvSpPr>
        <p:spPr>
          <a:xfrm>
            <a:off x="11365992" y="6356350"/>
            <a:ext cx="630936" cy="365125"/>
          </a:xfrm>
        </p:spPr>
        <p:txBody>
          <a:bodyPr rtlCol="0"/>
          <a:lstStyle/>
          <a:p>
            <a:pPr lvl="0" rtl="0"/>
            <a:fld id="{2722F022-211C-4882-844C-086FEA6806AA}" type="slidenum">
              <a:rPr lang="en-GB" smtClean="0"/>
              <a:pPr lvl="0"/>
              <a:t>4</a:t>
            </a:fld>
            <a:endParaRPr lang="en-GB"/>
          </a:p>
        </p:txBody>
      </p:sp>
      <p:sp>
        <p:nvSpPr>
          <p:cNvPr id="7" name="Title 9">
            <a:extLst>
              <a:ext uri="{FF2B5EF4-FFF2-40B4-BE49-F238E27FC236}">
                <a16:creationId xmlns:a16="http://schemas.microsoft.com/office/drawing/2014/main" id="{BBD124F8-7D9D-75E7-FE50-26B55255F7FA}"/>
              </a:ext>
            </a:extLst>
          </p:cNvPr>
          <p:cNvSpPr txBox="1">
            <a:spLocks/>
          </p:cNvSpPr>
          <p:nvPr/>
        </p:nvSpPr>
        <p:spPr>
          <a:xfrm>
            <a:off x="108284" y="685801"/>
            <a:ext cx="6905164" cy="3505768"/>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4800" b="1" kern="1200" spc="-20" baseline="0">
                <a:solidFill>
                  <a:schemeClr val="bg1"/>
                </a:solidFill>
                <a:latin typeface="+mj-lt"/>
                <a:ea typeface="+mj-ea"/>
                <a:cs typeface="+mj-cs"/>
              </a:defRPr>
            </a:lvl1pPr>
          </a:lstStyle>
          <a:p>
            <a:pPr algn="just"/>
            <a:r>
              <a:rPr lang="en-GB" sz="2400" i="0" dirty="0">
                <a:effectLst/>
                <a:latin typeface="Arial" panose="020B0604020202020204" pitchFamily="34" charset="0"/>
                <a:cs typeface="Arial" panose="020B0604020202020204" pitchFamily="34" charset="0"/>
              </a:rPr>
              <a:t>This activity is inspired by the problem-solving and spatial awareness theories of Lev Vygotsky, who believed that children learn through interactions with their environment and through social interactions with others. By building towers using limited resources and facing challenges, children can develop their problem-solving skills and spatial awareness while having fun in a supportive environment.</a:t>
            </a:r>
            <a:endParaRPr lang="en-GB" sz="2400" dirty="0">
              <a:latin typeface="Arial" panose="020B0604020202020204" pitchFamily="34" charset="0"/>
              <a:cs typeface="Arial" panose="020B0604020202020204" pitchFamily="34" charset="0"/>
            </a:endParaRPr>
          </a:p>
        </p:txBody>
      </p:sp>
      <p:pic>
        <p:nvPicPr>
          <p:cNvPr id="3080" name="Picture 8" descr="7 Fun STEM - Engineering Activities for Kids - Homeschool Den">
            <a:extLst>
              <a:ext uri="{FF2B5EF4-FFF2-40B4-BE49-F238E27FC236}">
                <a16:creationId xmlns:a16="http://schemas.microsoft.com/office/drawing/2014/main" id="{FE3F1508-9F7E-D35F-9EEF-6964A3B541FD}"/>
              </a:ext>
            </a:extLst>
          </p:cNvPr>
          <p:cNvPicPr>
            <a:picLocks noGrp="1" noChangeAspect="1" noChangeArrowheads="1"/>
          </p:cNvPicPr>
          <p:nvPr>
            <p:ph type="pic" sz="quarter" idx="13"/>
          </p:nvPr>
        </p:nvPicPr>
        <p:blipFill rotWithShape="1">
          <a:blip r:embed="rId3">
            <a:extLst>
              <a:ext uri="{28A0092B-C50C-407E-A947-70E740481C1C}">
                <a14:useLocalDpi xmlns:a14="http://schemas.microsoft.com/office/drawing/2010/main" val="0"/>
              </a:ext>
            </a:extLst>
          </a:blip>
          <a:srcRect t="1157" b="17445"/>
          <a:stretch/>
        </p:blipFill>
        <p:spPr bwMode="auto">
          <a:xfrm>
            <a:off x="7092696" y="2908587"/>
            <a:ext cx="4904232" cy="36290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6028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ate Placeholder 3">
            <a:extLst>
              <a:ext uri="{FF2B5EF4-FFF2-40B4-BE49-F238E27FC236}">
                <a16:creationId xmlns:a16="http://schemas.microsoft.com/office/drawing/2014/main" id="{19CB07E0-313B-40CA-80F4-58A8C43C1BD9}"/>
              </a:ext>
            </a:extLst>
          </p:cNvPr>
          <p:cNvSpPr>
            <a:spLocks noGrp="1"/>
          </p:cNvSpPr>
          <p:nvPr>
            <p:ph type="dt" sz="half" idx="10"/>
          </p:nvPr>
        </p:nvSpPr>
        <p:spPr>
          <a:xfrm>
            <a:off x="7013448" y="6355080"/>
            <a:ext cx="4352544" cy="365125"/>
          </a:xfrm>
        </p:spPr>
        <p:txBody>
          <a:bodyPr rtlCol="0"/>
          <a:lstStyle/>
          <a:p>
            <a:pPr lvl="0" rtl="0"/>
            <a:r>
              <a:rPr lang="en-GB" dirty="0"/>
              <a:t>20XX</a:t>
            </a:r>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rtlCol="0"/>
          <a:lstStyle/>
          <a:p>
            <a:pPr lvl="0" rtl="0"/>
            <a:fld id="{06B786C7-B8F9-4072-AAAA-17258464D730}" type="slidenum">
              <a:rPr lang="en-GB" smtClean="0"/>
              <a:pPr lvl="0"/>
              <a:t>5</a:t>
            </a:fld>
            <a:endParaRPr lang="en-GB" dirty="0"/>
          </a:p>
        </p:txBody>
      </p:sp>
      <p:sp>
        <p:nvSpPr>
          <p:cNvPr id="4" name="Title 17">
            <a:extLst>
              <a:ext uri="{FF2B5EF4-FFF2-40B4-BE49-F238E27FC236}">
                <a16:creationId xmlns:a16="http://schemas.microsoft.com/office/drawing/2014/main" id="{11D4A487-4565-1BEE-2A36-37E3F1B0E482}"/>
              </a:ext>
            </a:extLst>
          </p:cNvPr>
          <p:cNvSpPr>
            <a:spLocks noGrp="1"/>
          </p:cNvSpPr>
          <p:nvPr>
            <p:ph type="title"/>
          </p:nvPr>
        </p:nvSpPr>
        <p:spPr>
          <a:xfrm>
            <a:off x="955283" y="288759"/>
            <a:ext cx="9776107" cy="1263315"/>
          </a:xfrm>
        </p:spPr>
        <p:txBody>
          <a:bodyPr rtlCol="0">
            <a:noAutofit/>
          </a:bodyPr>
          <a:lstStyle/>
          <a:p>
            <a:pPr algn="l"/>
            <a:r>
              <a:rPr lang="en-GB" sz="3200" dirty="0">
                <a:solidFill>
                  <a:schemeClr val="tx1"/>
                </a:solidFill>
                <a:latin typeface="Arial" panose="020B0604020202020204" pitchFamily="34" charset="0"/>
                <a:cs typeface="Arial" panose="020B0604020202020204" pitchFamily="34" charset="0"/>
              </a:rPr>
              <a:t>Activity 2:  </a:t>
            </a:r>
            <a:r>
              <a:rPr lang="en-GB" sz="3200" i="0" dirty="0">
                <a:solidFill>
                  <a:srgbClr val="374151"/>
                </a:solidFill>
                <a:effectLst/>
                <a:latin typeface="Arial" panose="020B0604020202020204" pitchFamily="34" charset="0"/>
                <a:cs typeface="Arial" panose="020B0604020202020204" pitchFamily="34" charset="0"/>
              </a:rPr>
              <a:t>Memory Matching Game</a:t>
            </a:r>
            <a:br>
              <a:rPr lang="en-GB" sz="3200" i="0" dirty="0">
                <a:solidFill>
                  <a:srgbClr val="374151"/>
                </a:solidFill>
                <a:effectLst/>
                <a:latin typeface="Arial" panose="020B0604020202020204" pitchFamily="34" charset="0"/>
                <a:cs typeface="Arial" panose="020B0604020202020204" pitchFamily="34" charset="0"/>
              </a:rPr>
            </a:br>
            <a:endParaRPr lang="en-GB" sz="3200" dirty="0">
              <a:solidFill>
                <a:schemeClr val="tx1"/>
              </a:solidFill>
              <a:latin typeface="Arial" panose="020B0604020202020204" pitchFamily="34" charset="0"/>
              <a:cs typeface="Arial" panose="020B0604020202020204" pitchFamily="34" charset="0"/>
            </a:endParaRPr>
          </a:p>
        </p:txBody>
      </p:sp>
      <p:sp>
        <p:nvSpPr>
          <p:cNvPr id="5" name="Content Placeholder 18">
            <a:extLst>
              <a:ext uri="{FF2B5EF4-FFF2-40B4-BE49-F238E27FC236}">
                <a16:creationId xmlns:a16="http://schemas.microsoft.com/office/drawing/2014/main" id="{6D39FC0B-8F86-E2BB-D976-48A8C56C06A5}"/>
              </a:ext>
            </a:extLst>
          </p:cNvPr>
          <p:cNvSpPr txBox="1">
            <a:spLocks/>
          </p:cNvSpPr>
          <p:nvPr/>
        </p:nvSpPr>
        <p:spPr>
          <a:xfrm>
            <a:off x="3140243" y="1552074"/>
            <a:ext cx="8554452" cy="5169401"/>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rtlCol="0">
            <a:normAutofit fontScale="85000" lnSpcReduction="10000"/>
          </a:bodyPr>
          <a:lstStyle>
            <a:lvl1pPr marL="228600" indent="-228600" algn="l" defTabSz="914400" rtl="0" eaLnBrk="1" latinLnBrk="0" hangingPunct="1">
              <a:lnSpc>
                <a:spcPct val="110000"/>
              </a:lnSpc>
              <a:spcBef>
                <a:spcPts val="1000"/>
              </a:spcBef>
              <a:buFont typeface="Arial" panose="020B0604020202020204" pitchFamily="34" charset="0"/>
              <a:buChar char="•"/>
              <a:defRPr sz="2400" kern="1200" spc="-20" baseline="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spc="-20" baseline="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spc="-20" baseline="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just">
              <a:buFont typeface="+mj-lt"/>
              <a:buAutoNum type="arabicParenR"/>
            </a:pPr>
            <a:r>
              <a:rPr lang="en-GB" b="0" i="0" dirty="0">
                <a:solidFill>
                  <a:srgbClr val="374151"/>
                </a:solidFill>
                <a:effectLst/>
                <a:latin typeface="Söhne"/>
              </a:rPr>
              <a:t>Take a set of index cards and write down pairs of related words or images on them (e.g., cat and dog, sun and moon, apple and banana, etc.).</a:t>
            </a:r>
          </a:p>
          <a:p>
            <a:pPr marL="457200" indent="-457200" algn="just">
              <a:buFont typeface="+mj-lt"/>
              <a:buAutoNum type="arabicParenR"/>
            </a:pPr>
            <a:r>
              <a:rPr lang="en-GB" b="0" i="0" dirty="0">
                <a:solidFill>
                  <a:srgbClr val="374151"/>
                </a:solidFill>
                <a:effectLst/>
                <a:latin typeface="Söhne"/>
              </a:rPr>
              <a:t>Shuffle the cards and lay them face down on a flat surface.</a:t>
            </a:r>
          </a:p>
          <a:p>
            <a:pPr marL="457200" indent="-457200" algn="just">
              <a:buFont typeface="+mj-lt"/>
              <a:buAutoNum type="arabicParenR"/>
            </a:pPr>
            <a:r>
              <a:rPr lang="en-GB" b="0" i="0" dirty="0">
                <a:solidFill>
                  <a:srgbClr val="374151"/>
                </a:solidFill>
                <a:effectLst/>
                <a:latin typeface="Söhne"/>
              </a:rPr>
              <a:t>Have the child turn over two cards at a time, trying to match the pairs.</a:t>
            </a:r>
          </a:p>
          <a:p>
            <a:pPr marL="457200" indent="-457200" algn="just">
              <a:buFont typeface="+mj-lt"/>
              <a:buAutoNum type="arabicParenR"/>
            </a:pPr>
            <a:r>
              <a:rPr lang="en-GB" b="0" i="0" dirty="0">
                <a:solidFill>
                  <a:srgbClr val="374151"/>
                </a:solidFill>
                <a:effectLst/>
                <a:latin typeface="Söhne"/>
              </a:rPr>
              <a:t>If the cards do not match, they should be turned back over and returned to their original position.</a:t>
            </a:r>
          </a:p>
          <a:p>
            <a:pPr marL="457200" indent="-457200" algn="just">
              <a:buFont typeface="+mj-lt"/>
              <a:buAutoNum type="arabicParenR"/>
            </a:pPr>
            <a:r>
              <a:rPr lang="en-GB" b="0" i="0" dirty="0">
                <a:solidFill>
                  <a:srgbClr val="374151"/>
                </a:solidFill>
                <a:effectLst/>
                <a:latin typeface="Söhne"/>
              </a:rPr>
              <a:t>If the cards do match, the child should take the two cards and set them aside.</a:t>
            </a:r>
          </a:p>
          <a:p>
            <a:pPr marL="457200" indent="-457200" algn="just">
              <a:buFont typeface="+mj-lt"/>
              <a:buAutoNum type="arabicParenR"/>
            </a:pPr>
            <a:r>
              <a:rPr lang="en-GB" b="0" i="0" dirty="0">
                <a:solidFill>
                  <a:srgbClr val="374151"/>
                </a:solidFill>
                <a:effectLst/>
                <a:latin typeface="Söhne"/>
              </a:rPr>
              <a:t>Encourage the child to remember where each card is located in order to improve their chances of matching pairs.</a:t>
            </a:r>
          </a:p>
          <a:p>
            <a:pPr marL="457200" indent="-457200" algn="just">
              <a:buFont typeface="+mj-lt"/>
              <a:buAutoNum type="arabicParenR"/>
            </a:pPr>
            <a:r>
              <a:rPr lang="en-GB" b="0" i="0" dirty="0">
                <a:solidFill>
                  <a:srgbClr val="374151"/>
                </a:solidFill>
                <a:effectLst/>
                <a:latin typeface="Söhne"/>
              </a:rPr>
              <a:t>Set a timer for a certain amount of time (e.g., two minutes) and see how many pairs the child can match in that time.</a:t>
            </a:r>
          </a:p>
          <a:p>
            <a:pPr marL="457200" indent="-457200" algn="just">
              <a:buFont typeface="+mj-lt"/>
              <a:buAutoNum type="arabicParenR"/>
            </a:pPr>
            <a:r>
              <a:rPr lang="en-GB" b="0" i="0" dirty="0">
                <a:solidFill>
                  <a:srgbClr val="374151"/>
                </a:solidFill>
                <a:effectLst/>
                <a:latin typeface="Söhne"/>
              </a:rPr>
              <a:t>Repeat the game with a different set of cards, and encourage the child to try to beat their previous score.</a:t>
            </a:r>
          </a:p>
        </p:txBody>
      </p:sp>
      <p:sp>
        <p:nvSpPr>
          <p:cNvPr id="6" name="Slide Number Placeholder 4">
            <a:extLst>
              <a:ext uri="{FF2B5EF4-FFF2-40B4-BE49-F238E27FC236}">
                <a16:creationId xmlns:a16="http://schemas.microsoft.com/office/drawing/2014/main" id="{240BC78E-37F5-12F6-7D66-39734FDAEB31}"/>
              </a:ext>
            </a:extLst>
          </p:cNvPr>
          <p:cNvSpPr txBox="1">
            <a:spLocks/>
          </p:cNvSpPr>
          <p:nvPr/>
        </p:nvSpPr>
        <p:spPr>
          <a:xfrm>
            <a:off x="11365992" y="6356350"/>
            <a:ext cx="630936" cy="365125"/>
          </a:xfrm>
          <a:prstGeom prst="rect">
            <a:avLst/>
          </a:prstGeom>
        </p:spPr>
        <p:txBody>
          <a:bodyPr vert="horz" lIns="91440" tIns="45720" rIns="91440" bIns="45720" rtlCol="0" anchor="ctr"/>
          <a:lstStyle>
            <a:defPPr rtl="0">
              <a:defRPr lang="en-us"/>
            </a:defPPr>
            <a:lvl1pPr marL="0" algn="r" defTabSz="914400" rtl="0" eaLnBrk="1" latinLnBrk="0" hangingPunct="1">
              <a:defRPr sz="105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44D815C-8BF3-4ECF-A945-A2A7C2983AF9}" type="slidenum">
              <a:rPr lang="en-GB" smtClean="0"/>
              <a:pPr/>
              <a:t>5</a:t>
            </a:fld>
            <a:endParaRPr lang="en-GB"/>
          </a:p>
        </p:txBody>
      </p:sp>
      <p:sp>
        <p:nvSpPr>
          <p:cNvPr id="7" name="Title 17">
            <a:extLst>
              <a:ext uri="{FF2B5EF4-FFF2-40B4-BE49-F238E27FC236}">
                <a16:creationId xmlns:a16="http://schemas.microsoft.com/office/drawing/2014/main" id="{98D3816C-C64B-18E0-168F-8C3B20C2B1EE}"/>
              </a:ext>
            </a:extLst>
          </p:cNvPr>
          <p:cNvSpPr txBox="1">
            <a:spLocks/>
          </p:cNvSpPr>
          <p:nvPr/>
        </p:nvSpPr>
        <p:spPr>
          <a:xfrm>
            <a:off x="195072" y="1985212"/>
            <a:ext cx="2681601" cy="4734994"/>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800" b="1" kern="1200" spc="-20" baseline="0">
                <a:solidFill>
                  <a:schemeClr val="bg1"/>
                </a:solidFill>
                <a:latin typeface="+mj-lt"/>
                <a:ea typeface="+mj-ea"/>
                <a:cs typeface="+mj-cs"/>
              </a:defRPr>
            </a:lvl1pPr>
          </a:lstStyle>
          <a:p>
            <a:r>
              <a:rPr lang="en-GB" sz="2400" i="0" u="sng" dirty="0">
                <a:effectLst/>
                <a:latin typeface="Arial" panose="020B0604020202020204" pitchFamily="34" charset="0"/>
                <a:cs typeface="Arial" panose="020B0604020202020204" pitchFamily="34" charset="0"/>
              </a:rPr>
              <a:t>Objective: </a:t>
            </a:r>
          </a:p>
          <a:p>
            <a:endParaRPr lang="en-GB" sz="2400" b="0" i="0" dirty="0">
              <a:effectLst/>
              <a:latin typeface="Arial" panose="020B0604020202020204" pitchFamily="34" charset="0"/>
              <a:cs typeface="Arial" panose="020B0604020202020204" pitchFamily="34" charset="0"/>
            </a:endParaRPr>
          </a:p>
          <a:p>
            <a:r>
              <a:rPr lang="en-GB" sz="2400" b="0" i="0" dirty="0">
                <a:effectLst/>
                <a:latin typeface="Arial" panose="020B0604020202020204" pitchFamily="34" charset="0"/>
                <a:cs typeface="Arial" panose="020B0604020202020204" pitchFamily="34" charset="0"/>
              </a:rPr>
              <a:t>To develop memory skills and increase focus and concentration.</a:t>
            </a:r>
          </a:p>
          <a:p>
            <a:endParaRPr lang="en-GB" sz="2400" i="0" u="sng" dirty="0">
              <a:effectLst/>
              <a:latin typeface="Arial" panose="020B0604020202020204" pitchFamily="34" charset="0"/>
              <a:cs typeface="Arial" panose="020B0604020202020204" pitchFamily="34" charset="0"/>
            </a:endParaRPr>
          </a:p>
          <a:p>
            <a:r>
              <a:rPr lang="en-GB" sz="2400" i="0" u="sng" dirty="0">
                <a:effectLst/>
                <a:latin typeface="Arial" panose="020B0604020202020204" pitchFamily="34" charset="0"/>
                <a:cs typeface="Arial" panose="020B0604020202020204" pitchFamily="34" charset="0"/>
              </a:rPr>
              <a:t>Materials:</a:t>
            </a:r>
          </a:p>
          <a:p>
            <a:endParaRPr lang="en-GB" sz="2400" i="0" u="sng"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Index cards</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Markers</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 timer</a:t>
            </a:r>
          </a:p>
          <a:p>
            <a:br>
              <a:rPr lang="en-GB" sz="2400" dirty="0">
                <a:latin typeface="Arial" panose="020B0604020202020204" pitchFamily="34" charset="0"/>
                <a:cs typeface="Arial" panose="020B0604020202020204" pitchFamily="34" charset="0"/>
              </a:rPr>
            </a:br>
            <a:endParaRPr lang="en-GB" sz="24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486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DB248E8-80F2-482E-B0AF-EE7EBC7C3EAD}"/>
              </a:ext>
            </a:extLst>
          </p:cNvPr>
          <p:cNvSpPr>
            <a:spLocks noGrp="1"/>
          </p:cNvSpPr>
          <p:nvPr>
            <p:ph type="sldNum" sz="quarter" idx="12"/>
          </p:nvPr>
        </p:nvSpPr>
        <p:spPr>
          <a:xfrm>
            <a:off x="11365992" y="6356350"/>
            <a:ext cx="630936" cy="365125"/>
          </a:xfrm>
        </p:spPr>
        <p:txBody>
          <a:bodyPr rtlCol="0"/>
          <a:lstStyle/>
          <a:p>
            <a:pPr lvl="0" rtl="0"/>
            <a:fld id="{06B786C7-B8F9-4072-AAAA-17258464D730}" type="slidenum">
              <a:rPr lang="en-GB" smtClean="0"/>
              <a:pPr lvl="0"/>
              <a:t>6</a:t>
            </a:fld>
            <a:endParaRPr lang="en-GB"/>
          </a:p>
        </p:txBody>
      </p:sp>
      <p:sp>
        <p:nvSpPr>
          <p:cNvPr id="9" name="Title 9">
            <a:extLst>
              <a:ext uri="{FF2B5EF4-FFF2-40B4-BE49-F238E27FC236}">
                <a16:creationId xmlns:a16="http://schemas.microsoft.com/office/drawing/2014/main" id="{A2693666-EAD8-B0E0-5FB7-F4BDF389E472}"/>
              </a:ext>
            </a:extLst>
          </p:cNvPr>
          <p:cNvSpPr txBox="1">
            <a:spLocks/>
          </p:cNvSpPr>
          <p:nvPr/>
        </p:nvSpPr>
        <p:spPr>
          <a:xfrm>
            <a:off x="3521884" y="0"/>
            <a:ext cx="6380106" cy="753811"/>
          </a:xfrm>
          <a:prstGeom prst="rect">
            <a:avLst/>
          </a:prstGeom>
        </p:spPr>
        <p:txBody>
          <a:bodyPr vert="horz" lIns="91440" tIns="45720" rIns="91440" bIns="45720" rtlCol="0" anchor="b">
            <a:normAutofit fontScale="90000"/>
          </a:bodyPr>
          <a:lstStyle>
            <a:lvl1pPr algn="l" defTabSz="914400" rtl="0" eaLnBrk="1" latinLnBrk="0" hangingPunct="1">
              <a:lnSpc>
                <a:spcPct val="100000"/>
              </a:lnSpc>
              <a:spcBef>
                <a:spcPct val="0"/>
              </a:spcBef>
              <a:buNone/>
              <a:defRPr sz="4800" b="1" kern="1200" spc="-20" baseline="0">
                <a:solidFill>
                  <a:schemeClr val="bg1"/>
                </a:solidFill>
                <a:latin typeface="+mj-lt"/>
                <a:ea typeface="+mj-ea"/>
                <a:cs typeface="+mj-cs"/>
              </a:defRPr>
            </a:lvl1pPr>
          </a:lstStyle>
          <a:p>
            <a:r>
              <a:rPr lang="en-GB" dirty="0">
                <a:solidFill>
                  <a:schemeClr val="tx1"/>
                </a:solidFill>
              </a:rPr>
              <a:t>Feedback of Activity 2 </a:t>
            </a:r>
          </a:p>
        </p:txBody>
      </p:sp>
      <p:sp>
        <p:nvSpPr>
          <p:cNvPr id="11" name="Slide Number Placeholder 3">
            <a:extLst>
              <a:ext uri="{FF2B5EF4-FFF2-40B4-BE49-F238E27FC236}">
                <a16:creationId xmlns:a16="http://schemas.microsoft.com/office/drawing/2014/main" id="{18E7144D-3D9D-F604-8DAB-CFFACAF1224E}"/>
              </a:ext>
            </a:extLst>
          </p:cNvPr>
          <p:cNvSpPr txBox="1">
            <a:spLocks/>
          </p:cNvSpPr>
          <p:nvPr/>
        </p:nvSpPr>
        <p:spPr>
          <a:xfrm>
            <a:off x="11365992" y="6356350"/>
            <a:ext cx="630936" cy="365125"/>
          </a:xfrm>
          <a:prstGeom prst="rect">
            <a:avLst/>
          </a:prstGeom>
        </p:spPr>
        <p:txBody>
          <a:bodyPr vert="horz" lIns="91440" tIns="45720" rIns="91440" bIns="45720" rtlCol="0" anchor="ctr"/>
          <a:lstStyle>
            <a:defPPr rtl="0">
              <a:defRPr lang="en-us"/>
            </a:defPPr>
            <a:lvl1pPr marL="0" algn="r" defTabSz="914400" rtl="0" eaLnBrk="1" latinLnBrk="0" hangingPunct="1">
              <a:defRPr sz="105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722F022-211C-4882-844C-086FEA6806AA}" type="slidenum">
              <a:rPr lang="en-GB" smtClean="0"/>
              <a:pPr/>
              <a:t>6</a:t>
            </a:fld>
            <a:endParaRPr lang="en-GB"/>
          </a:p>
        </p:txBody>
      </p:sp>
      <p:sp>
        <p:nvSpPr>
          <p:cNvPr id="12" name="Title 9">
            <a:extLst>
              <a:ext uri="{FF2B5EF4-FFF2-40B4-BE49-F238E27FC236}">
                <a16:creationId xmlns:a16="http://schemas.microsoft.com/office/drawing/2014/main" id="{8F0ACBEC-887F-3A41-204E-58E4DDAC9B81}"/>
              </a:ext>
            </a:extLst>
          </p:cNvPr>
          <p:cNvSpPr txBox="1">
            <a:spLocks/>
          </p:cNvSpPr>
          <p:nvPr/>
        </p:nvSpPr>
        <p:spPr>
          <a:xfrm>
            <a:off x="3573139" y="1264452"/>
            <a:ext cx="8108321" cy="5089358"/>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vert="horz" lIns="91440" tIns="45720" rIns="91440" bIns="45720" rtlCol="0" anchor="b">
            <a:noAutofit/>
          </a:bodyPr>
          <a:lstStyle>
            <a:lvl1pPr algn="l" defTabSz="914400" rtl="0" eaLnBrk="1" latinLnBrk="0" hangingPunct="1">
              <a:lnSpc>
                <a:spcPct val="90000"/>
              </a:lnSpc>
              <a:spcBef>
                <a:spcPct val="0"/>
              </a:spcBef>
              <a:buNone/>
              <a:defRPr sz="4800" b="1" kern="1200" spc="-20" baseline="0">
                <a:solidFill>
                  <a:schemeClr val="bg1"/>
                </a:solidFill>
                <a:latin typeface="+mj-lt"/>
                <a:ea typeface="+mj-ea"/>
                <a:cs typeface="+mj-cs"/>
              </a:defRPr>
            </a:lvl1pPr>
          </a:lstStyle>
          <a:p>
            <a:pPr algn="just"/>
            <a:r>
              <a:rPr lang="en-GB" sz="3400" b="0" i="0" dirty="0">
                <a:solidFill>
                  <a:srgbClr val="374151"/>
                </a:solidFill>
                <a:effectLst/>
                <a:latin typeface="Arial" panose="020B0604020202020204" pitchFamily="34" charset="0"/>
                <a:cs typeface="Arial" panose="020B0604020202020204" pitchFamily="34" charset="0"/>
              </a:rPr>
              <a:t>This activity is inspired by the memory and cognitive development theories of Jean Piaget, who believed that children's memory skills develop over time as they grow and have more experiences. By playing this game, children can exercise their memory skills, improve their focus and concentration, and have fun in the process.</a:t>
            </a:r>
            <a:endParaRPr lang="en-GB" sz="3400" dirty="0">
              <a:solidFill>
                <a:schemeClr val="tx1"/>
              </a:solidFill>
              <a:latin typeface="Arial" panose="020B0604020202020204" pitchFamily="34" charset="0"/>
              <a:cs typeface="Arial" panose="020B0604020202020204" pitchFamily="34" charset="0"/>
            </a:endParaRPr>
          </a:p>
        </p:txBody>
      </p:sp>
      <p:pic>
        <p:nvPicPr>
          <p:cNvPr id="4098" name="Picture 2" descr="Candy Memory and Matching Little Game eeBoo Gifts for Pre School Kids">
            <a:extLst>
              <a:ext uri="{FF2B5EF4-FFF2-40B4-BE49-F238E27FC236}">
                <a16:creationId xmlns:a16="http://schemas.microsoft.com/office/drawing/2014/main" id="{1EF451F5-F9ED-5FB0-A9B4-FF201B8BC0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52" y="2225842"/>
            <a:ext cx="3441032" cy="3441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4641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8" name="Slide Number Placeholder 27">
            <a:extLst>
              <a:ext uri="{FF2B5EF4-FFF2-40B4-BE49-F238E27FC236}">
                <a16:creationId xmlns:a16="http://schemas.microsoft.com/office/drawing/2014/main" id="{F3FAC0BD-E5E7-4E36-B85D-0C1D0408A115}"/>
              </a:ext>
            </a:extLst>
          </p:cNvPr>
          <p:cNvSpPr>
            <a:spLocks noGrp="1"/>
          </p:cNvSpPr>
          <p:nvPr>
            <p:ph type="sldNum" sz="quarter" idx="12"/>
          </p:nvPr>
        </p:nvSpPr>
        <p:spPr>
          <a:xfrm>
            <a:off x="11365992" y="6356350"/>
            <a:ext cx="630936" cy="365125"/>
          </a:xfrm>
        </p:spPr>
        <p:txBody>
          <a:bodyPr rtlCol="0"/>
          <a:lstStyle/>
          <a:p>
            <a:pPr lvl="0" rtl="0"/>
            <a:fld id="{CD6D940D-6D44-4DF9-9322-B4B11F7EDCD0}" type="slidenum">
              <a:rPr lang="en-GB" smtClean="0"/>
              <a:pPr lvl="0"/>
              <a:t>7</a:t>
            </a:fld>
            <a:endParaRPr lang="en-GB"/>
          </a:p>
        </p:txBody>
      </p:sp>
      <p:sp>
        <p:nvSpPr>
          <p:cNvPr id="5" name="Title 4">
            <a:extLst>
              <a:ext uri="{FF2B5EF4-FFF2-40B4-BE49-F238E27FC236}">
                <a16:creationId xmlns:a16="http://schemas.microsoft.com/office/drawing/2014/main" id="{A7771EC8-AC7D-E46C-12CB-3487CA981E5B}"/>
              </a:ext>
            </a:extLst>
          </p:cNvPr>
          <p:cNvSpPr>
            <a:spLocks noGrp="1"/>
          </p:cNvSpPr>
          <p:nvPr>
            <p:ph type="ctrTitle"/>
          </p:nvPr>
        </p:nvSpPr>
        <p:spPr>
          <a:xfrm>
            <a:off x="3497179" y="0"/>
            <a:ext cx="5197642" cy="1010655"/>
          </a:xfrm>
        </p:spPr>
        <p:txBody>
          <a:bodyPr>
            <a:normAutofit/>
          </a:bodyPr>
          <a:lstStyle/>
          <a:p>
            <a:r>
              <a:rPr lang="en-US" sz="4800" dirty="0">
                <a:solidFill>
                  <a:schemeClr val="tx1"/>
                </a:solidFill>
                <a:latin typeface="Arial" panose="020B0604020202020204" pitchFamily="34" charset="0"/>
                <a:cs typeface="Arial" panose="020B0604020202020204" pitchFamily="34" charset="0"/>
              </a:rPr>
              <a:t>Conclusion</a:t>
            </a:r>
          </a:p>
        </p:txBody>
      </p:sp>
      <p:sp>
        <p:nvSpPr>
          <p:cNvPr id="15" name="Title 4">
            <a:extLst>
              <a:ext uri="{FF2B5EF4-FFF2-40B4-BE49-F238E27FC236}">
                <a16:creationId xmlns:a16="http://schemas.microsoft.com/office/drawing/2014/main" id="{BEAAEC9B-F335-020B-54ED-E459AD6D6CE8}"/>
              </a:ext>
            </a:extLst>
          </p:cNvPr>
          <p:cNvSpPr txBox="1">
            <a:spLocks/>
          </p:cNvSpPr>
          <p:nvPr/>
        </p:nvSpPr>
        <p:spPr>
          <a:xfrm>
            <a:off x="1768642" y="1254959"/>
            <a:ext cx="9168063" cy="4893178"/>
          </a:xfrm>
          <a:prstGeom prst="rect">
            <a:avLst/>
          </a:prstGeo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vert="horz" lIns="91440" tIns="45720" rIns="731520" bIns="45720" rtlCol="0" anchor="b">
            <a:normAutofit/>
          </a:bodyPr>
          <a:lstStyle>
            <a:lvl1pPr algn="r" defTabSz="914400" rtl="0" eaLnBrk="1" latinLnBrk="0" hangingPunct="1">
              <a:lnSpc>
                <a:spcPct val="90000"/>
              </a:lnSpc>
              <a:spcBef>
                <a:spcPct val="0"/>
              </a:spcBef>
              <a:buNone/>
              <a:defRPr sz="6000" b="1" kern="1200" spc="-40" baseline="0">
                <a:solidFill>
                  <a:schemeClr val="bg1"/>
                </a:solidFill>
                <a:latin typeface="+mj-lt"/>
                <a:ea typeface="+mj-ea"/>
                <a:cs typeface="+mj-cs"/>
              </a:defRPr>
            </a:lvl1pPr>
          </a:lstStyle>
          <a:p>
            <a:pPr algn="just"/>
            <a:r>
              <a:rPr lang="en-GB" sz="2000" i="0" dirty="0">
                <a:solidFill>
                  <a:schemeClr val="tx1"/>
                </a:solidFill>
                <a:effectLst/>
                <a:latin typeface="Arial" panose="020B0604020202020204" pitchFamily="34" charset="0"/>
                <a:cs typeface="Arial" panose="020B0604020202020204" pitchFamily="34" charset="0"/>
              </a:rPr>
              <a:t>I have discussed several theories of child development, including those of Jean Piaget and Lev Vygotsky, and explored a range of activities that can help promote healthy development in children. It is clear that development is a complex process that involves a wide range of factors, including genetics, environment, and social interactions.</a:t>
            </a:r>
          </a:p>
          <a:p>
            <a:pPr algn="just"/>
            <a:endParaRPr lang="en-GB" sz="2000" i="0" dirty="0">
              <a:solidFill>
                <a:schemeClr val="tx1"/>
              </a:solidFill>
              <a:effectLst/>
              <a:latin typeface="Arial" panose="020B0604020202020204" pitchFamily="34" charset="0"/>
              <a:cs typeface="Arial" panose="020B0604020202020204" pitchFamily="34" charset="0"/>
            </a:endParaRPr>
          </a:p>
          <a:p>
            <a:pPr algn="just"/>
            <a:r>
              <a:rPr lang="en-GB" sz="2000" i="0" dirty="0">
                <a:solidFill>
                  <a:schemeClr val="tx1"/>
                </a:solidFill>
                <a:effectLst/>
                <a:latin typeface="Arial" panose="020B0604020202020204" pitchFamily="34" charset="0"/>
                <a:cs typeface="Arial" panose="020B0604020202020204" pitchFamily="34" charset="0"/>
              </a:rPr>
              <a:t>As caregivers and educators, it is important that we create an environment that supports children's development, and provide them with appropriate stimulation and opportunities for learning. By understanding the unique needs of children at different stages of development, we can better support their growth and help them reach their full potential.</a:t>
            </a:r>
          </a:p>
          <a:p>
            <a:pPr algn="just"/>
            <a:endParaRPr lang="en-GB" sz="2000" dirty="0">
              <a:solidFill>
                <a:schemeClr val="tx1"/>
              </a:solidFill>
              <a:latin typeface="Arial" panose="020B0604020202020204" pitchFamily="34" charset="0"/>
              <a:cs typeface="Arial" panose="020B0604020202020204" pitchFamily="34" charset="0"/>
            </a:endParaRPr>
          </a:p>
          <a:p>
            <a:pPr algn="just"/>
            <a:r>
              <a:rPr lang="en-GB" sz="2000" i="0" dirty="0">
                <a:solidFill>
                  <a:schemeClr val="tx1"/>
                </a:solidFill>
                <a:effectLst/>
                <a:latin typeface="Arial" panose="020B0604020202020204" pitchFamily="34" charset="0"/>
                <a:cs typeface="Arial" panose="020B0604020202020204" pitchFamily="34" charset="0"/>
              </a:rPr>
              <a:t>I hope that the ideas and activities discussed in this presentation have inspired you to create engaging and developmentally appropriate experiences for the children in your care.</a:t>
            </a:r>
          </a:p>
        </p:txBody>
      </p:sp>
    </p:spTree>
    <p:extLst>
      <p:ext uri="{BB962C8B-B14F-4D97-AF65-F5344CB8AC3E}">
        <p14:creationId xmlns:p14="http://schemas.microsoft.com/office/powerpoint/2010/main" val="3386475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CBCA8D9B-86A6-46D0-8939-576472F48528}"/>
              </a:ext>
            </a:extLst>
          </p:cNvPr>
          <p:cNvSpPr>
            <a:spLocks noGrp="1"/>
          </p:cNvSpPr>
          <p:nvPr>
            <p:ph type="title"/>
          </p:nvPr>
        </p:nvSpPr>
        <p:spPr>
          <a:xfrm>
            <a:off x="4552299" y="221126"/>
            <a:ext cx="2305701" cy="652942"/>
          </a:xfrm>
        </p:spPr>
        <p:txBody>
          <a:bodyPr rtlCol="0">
            <a:normAutofit/>
          </a:bodyPr>
          <a:lstStyle/>
          <a:p>
            <a:pPr algn="ctr" rtl="0"/>
            <a:r>
              <a:rPr lang="en-GB" sz="2800" dirty="0">
                <a:latin typeface="Arial" panose="020B0604020202020204" pitchFamily="34" charset="0"/>
                <a:cs typeface="Arial" panose="020B0604020202020204" pitchFamily="34" charset="0"/>
              </a:rPr>
              <a:t>References</a:t>
            </a:r>
          </a:p>
        </p:txBody>
      </p:sp>
      <p:sp>
        <p:nvSpPr>
          <p:cNvPr id="5" name="Slide Number Placeholder 4">
            <a:extLst>
              <a:ext uri="{FF2B5EF4-FFF2-40B4-BE49-F238E27FC236}">
                <a16:creationId xmlns:a16="http://schemas.microsoft.com/office/drawing/2014/main" id="{E673DB5F-1A43-441F-953F-DA8BBE7299D4}"/>
              </a:ext>
            </a:extLst>
          </p:cNvPr>
          <p:cNvSpPr>
            <a:spLocks noGrp="1"/>
          </p:cNvSpPr>
          <p:nvPr>
            <p:ph type="sldNum" sz="quarter" idx="12"/>
          </p:nvPr>
        </p:nvSpPr>
        <p:spPr>
          <a:xfrm>
            <a:off x="11365992" y="6356350"/>
            <a:ext cx="630936" cy="365125"/>
          </a:xfrm>
        </p:spPr>
        <p:txBody>
          <a:bodyPr rtlCol="0"/>
          <a:lstStyle/>
          <a:p>
            <a:pPr lvl="0" rtl="0"/>
            <a:fld id="{06B786C7-B8F9-4072-AAAA-17258464D730}" type="slidenum">
              <a:rPr lang="en-GB" smtClean="0"/>
              <a:pPr lvl="0" rtl="0"/>
              <a:t>8</a:t>
            </a:fld>
            <a:endParaRPr lang="en-GB" dirty="0"/>
          </a:p>
        </p:txBody>
      </p:sp>
      <p:sp>
        <p:nvSpPr>
          <p:cNvPr id="6" name="Content Placeholder 5">
            <a:extLst>
              <a:ext uri="{FF2B5EF4-FFF2-40B4-BE49-F238E27FC236}">
                <a16:creationId xmlns:a16="http://schemas.microsoft.com/office/drawing/2014/main" id="{427A442E-17E0-A389-27E1-5502899D9791}"/>
              </a:ext>
            </a:extLst>
          </p:cNvPr>
          <p:cNvSpPr>
            <a:spLocks noGrp="1"/>
          </p:cNvSpPr>
          <p:nvPr>
            <p:ph sz="quarter" idx="14"/>
          </p:nvPr>
        </p:nvSpPr>
        <p:spPr>
          <a:xfrm>
            <a:off x="180475" y="1311442"/>
            <a:ext cx="11634536" cy="5351774"/>
          </a:xfrm>
        </p:spPr>
        <p:txBody>
          <a:bodyPr>
            <a:noAutofit/>
          </a:bodyPr>
          <a:lstStyle/>
          <a:p>
            <a:r>
              <a:rPr lang="en-GB" sz="2000" b="0" i="0" dirty="0">
                <a:solidFill>
                  <a:srgbClr val="222222"/>
                </a:solidFill>
                <a:effectLst/>
                <a:latin typeface="Arial" panose="020B0604020202020204" pitchFamily="34" charset="0"/>
                <a:cs typeface="Arial" panose="020B0604020202020204" pitchFamily="34" charset="0"/>
              </a:rPr>
              <a:t>Bandura, A., (1977). Social learning theory Prentice Hall. </a:t>
            </a:r>
            <a:r>
              <a:rPr lang="en-GB" sz="2000" b="0" i="1" dirty="0">
                <a:solidFill>
                  <a:srgbClr val="222222"/>
                </a:solidFill>
                <a:effectLst/>
                <a:latin typeface="Arial" panose="020B0604020202020204" pitchFamily="34" charset="0"/>
                <a:cs typeface="Arial" panose="020B0604020202020204" pitchFamily="34" charset="0"/>
              </a:rPr>
              <a:t>Englewood Cliffs, NJ</a:t>
            </a:r>
            <a:r>
              <a:rPr lang="en-GB" sz="2000" b="0" i="0" dirty="0">
                <a:solidFill>
                  <a:srgbClr val="222222"/>
                </a:solidFill>
                <a:effectLst/>
                <a:latin typeface="Arial" panose="020B0604020202020204" pitchFamily="34" charset="0"/>
                <a:cs typeface="Arial" panose="020B0604020202020204" pitchFamily="34" charset="0"/>
              </a:rPr>
              <a:t>, </a:t>
            </a:r>
            <a:r>
              <a:rPr lang="en-GB" sz="2000" b="0" i="1" dirty="0">
                <a:solidFill>
                  <a:srgbClr val="222222"/>
                </a:solidFill>
                <a:effectLst/>
                <a:latin typeface="Arial" panose="020B0604020202020204" pitchFamily="34" charset="0"/>
                <a:cs typeface="Arial" panose="020B0604020202020204" pitchFamily="34" charset="0"/>
              </a:rPr>
              <a:t>247</a:t>
            </a:r>
            <a:r>
              <a:rPr lang="en-GB" sz="2000" b="0" i="0" dirty="0">
                <a:solidFill>
                  <a:srgbClr val="222222"/>
                </a:solidFill>
                <a:effectLst/>
                <a:latin typeface="Arial" panose="020B0604020202020204" pitchFamily="34" charset="0"/>
                <a:cs typeface="Arial" panose="020B0604020202020204" pitchFamily="34" charset="0"/>
              </a:rPr>
              <a:t>.</a:t>
            </a:r>
          </a:p>
          <a:p>
            <a:r>
              <a:rPr lang="en-GB" sz="2000" b="0" i="0" dirty="0">
                <a:solidFill>
                  <a:srgbClr val="374151"/>
                </a:solidFill>
                <a:effectLst/>
                <a:latin typeface="Arial" panose="020B0604020202020204" pitchFamily="34" charset="0"/>
                <a:cs typeface="Arial" panose="020B0604020202020204" pitchFamily="34" charset="0"/>
              </a:rPr>
              <a:t>Koenig, C. (n.d.). Vygotsky's Theories. Retrieved from </a:t>
            </a:r>
            <a:r>
              <a:rPr lang="en-GB" sz="2000" b="0" i="0" u="sng" dirty="0">
                <a:solidFill>
                  <a:schemeClr val="tx2">
                    <a:lumMod val="50000"/>
                    <a:lumOff val="50000"/>
                  </a:schemeClr>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https://genderandvygotsky.weebly.com/vygotskys-theories.html</a:t>
            </a:r>
            <a:r>
              <a:rPr lang="en-GB" sz="2000" u="sng" dirty="0">
                <a:solidFill>
                  <a:schemeClr val="tx2">
                    <a:lumMod val="50000"/>
                    <a:lumOff val="50000"/>
                  </a:schemeClr>
                </a:solidFill>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(Accessed on 10</a:t>
            </a:r>
            <a:r>
              <a:rPr lang="en-GB" sz="2000" b="0" i="0" baseline="30000" dirty="0">
                <a:effectLst/>
                <a:latin typeface="Arial" panose="020B0604020202020204" pitchFamily="34" charset="0"/>
                <a:cs typeface="Arial" panose="020B0604020202020204" pitchFamily="34" charset="0"/>
              </a:rPr>
              <a:t>th</a:t>
            </a:r>
            <a:r>
              <a:rPr lang="en-GB" sz="2000" b="0" i="0" dirty="0">
                <a:effectLst/>
                <a:latin typeface="Arial" panose="020B0604020202020204" pitchFamily="34" charset="0"/>
                <a:cs typeface="Arial" panose="020B0604020202020204" pitchFamily="34" charset="0"/>
              </a:rPr>
              <a:t> February, 2023)</a:t>
            </a:r>
            <a:endParaRPr lang="en-GB" sz="2000" dirty="0">
              <a:solidFill>
                <a:srgbClr val="222222"/>
              </a:solidFill>
              <a:latin typeface="Arial" panose="020B0604020202020204" pitchFamily="34" charset="0"/>
              <a:cs typeface="Arial" panose="020B0604020202020204" pitchFamily="34" charset="0"/>
            </a:endParaRPr>
          </a:p>
          <a:p>
            <a:r>
              <a:rPr lang="en-GB" sz="2000" b="0" i="0" dirty="0">
                <a:effectLst/>
                <a:latin typeface="Arial" panose="020B0604020202020204" pitchFamily="34" charset="0"/>
                <a:cs typeface="Arial" panose="020B0604020202020204" pitchFamily="34" charset="0"/>
              </a:rPr>
              <a:t>McLeod, S. A. (2021). Piaget's stages of cognitive development. Very well Mind. Retrieved from</a:t>
            </a:r>
            <a:r>
              <a:rPr lang="en-GB" sz="2000" b="0" i="0" dirty="0">
                <a:solidFill>
                  <a:srgbClr val="374151"/>
                </a:solidFill>
                <a:effectLst/>
                <a:latin typeface="Arial" panose="020B0604020202020204" pitchFamily="34" charset="0"/>
                <a:cs typeface="Arial" panose="020B0604020202020204" pitchFamily="34" charset="0"/>
              </a:rPr>
              <a:t>, </a:t>
            </a:r>
            <a:r>
              <a:rPr lang="en-GB" sz="2000" b="0" i="0" u="sng" dirty="0">
                <a:solidFill>
                  <a:schemeClr val="tx2">
                    <a:lumMod val="50000"/>
                    <a:lumOff val="50000"/>
                  </a:schemeClr>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https://www.verywellmind.com/piagets-stages-of-cognitive-development-2795457#toc-the-concrete-operational-stage</a:t>
            </a:r>
            <a:r>
              <a:rPr lang="en-GB" sz="2000" b="0" i="0" u="sng" dirty="0">
                <a:solidFill>
                  <a:schemeClr val="tx2">
                    <a:lumMod val="50000"/>
                    <a:lumOff val="50000"/>
                  </a:schemeClr>
                </a:solidFill>
                <a:effectLst/>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 (Accessed on 10</a:t>
            </a:r>
            <a:r>
              <a:rPr lang="en-GB" sz="2000" b="0" i="0" baseline="30000" dirty="0">
                <a:effectLst/>
                <a:latin typeface="Arial" panose="020B0604020202020204" pitchFamily="34" charset="0"/>
                <a:cs typeface="Arial" panose="020B0604020202020204" pitchFamily="34" charset="0"/>
              </a:rPr>
              <a:t>th</a:t>
            </a:r>
            <a:r>
              <a:rPr lang="en-GB" sz="2000" b="0" i="0" dirty="0">
                <a:effectLst/>
                <a:latin typeface="Arial" panose="020B0604020202020204" pitchFamily="34" charset="0"/>
                <a:cs typeface="Arial" panose="020B0604020202020204" pitchFamily="34" charset="0"/>
              </a:rPr>
              <a:t> February, 2023)</a:t>
            </a:r>
          </a:p>
          <a:p>
            <a:r>
              <a:rPr lang="en-GB" sz="2000" b="0" i="0" dirty="0">
                <a:solidFill>
                  <a:srgbClr val="222222"/>
                </a:solidFill>
                <a:effectLst/>
                <a:latin typeface="Arial" panose="020B0604020202020204" pitchFamily="34" charset="0"/>
                <a:cs typeface="Arial" panose="020B0604020202020204" pitchFamily="34" charset="0"/>
              </a:rPr>
              <a:t>Rogoff, B., 1990. </a:t>
            </a:r>
            <a:r>
              <a:rPr lang="en-GB" sz="2000" b="0" i="1" dirty="0">
                <a:solidFill>
                  <a:srgbClr val="222222"/>
                </a:solidFill>
                <a:effectLst/>
                <a:latin typeface="Arial" panose="020B0604020202020204" pitchFamily="34" charset="0"/>
                <a:cs typeface="Arial" panose="020B0604020202020204" pitchFamily="34" charset="0"/>
              </a:rPr>
              <a:t>Apprenticeship in thinking: Cognitive development in social context</a:t>
            </a:r>
            <a:r>
              <a:rPr lang="en-GB" sz="2000" b="0" i="0" dirty="0">
                <a:solidFill>
                  <a:srgbClr val="222222"/>
                </a:solidFill>
                <a:effectLst/>
                <a:latin typeface="Arial" panose="020B0604020202020204" pitchFamily="34" charset="0"/>
                <a:cs typeface="Arial" panose="020B0604020202020204" pitchFamily="34" charset="0"/>
              </a:rPr>
              <a:t>. Oxford university press. </a:t>
            </a:r>
            <a:endParaRPr lang="en-GB" sz="2000" b="0" i="0" dirty="0">
              <a:effectLst/>
              <a:latin typeface="Arial" panose="020B0604020202020204" pitchFamily="34" charset="0"/>
              <a:cs typeface="Arial" panose="020B0604020202020204" pitchFamily="34" charset="0"/>
            </a:endParaRPr>
          </a:p>
          <a:p>
            <a:r>
              <a:rPr lang="en-GB" sz="2000" b="0" i="0" dirty="0">
                <a:solidFill>
                  <a:srgbClr val="222222"/>
                </a:solidFill>
                <a:effectLst/>
                <a:latin typeface="Arial" panose="020B0604020202020204" pitchFamily="34" charset="0"/>
                <a:cs typeface="Arial" panose="020B0604020202020204" pitchFamily="34" charset="0"/>
              </a:rPr>
              <a:t>Vygotsky, L.S. and Cole, M.(1978). </a:t>
            </a:r>
            <a:r>
              <a:rPr lang="en-GB" sz="2000" b="0" i="1" dirty="0">
                <a:solidFill>
                  <a:srgbClr val="222222"/>
                </a:solidFill>
                <a:effectLst/>
                <a:latin typeface="Arial" panose="020B0604020202020204" pitchFamily="34" charset="0"/>
                <a:cs typeface="Arial" panose="020B0604020202020204" pitchFamily="34" charset="0"/>
              </a:rPr>
              <a:t>Mind in society: Development of higher psychological processes</a:t>
            </a:r>
            <a:r>
              <a:rPr lang="en-GB" sz="2000" b="0" i="0" dirty="0">
                <a:solidFill>
                  <a:srgbClr val="222222"/>
                </a:solidFill>
                <a:effectLst/>
                <a:latin typeface="Arial" panose="020B0604020202020204" pitchFamily="34" charset="0"/>
                <a:cs typeface="Arial" panose="020B0604020202020204" pitchFamily="34" charset="0"/>
              </a:rPr>
              <a:t>. Harvard university press. </a:t>
            </a:r>
          </a:p>
          <a:p>
            <a:r>
              <a:rPr lang="en-GB" sz="2000" b="0" i="0" dirty="0" err="1">
                <a:solidFill>
                  <a:srgbClr val="374151"/>
                </a:solidFill>
                <a:effectLst/>
                <a:latin typeface="Arial" panose="020B0604020202020204" pitchFamily="34" charset="0"/>
                <a:cs typeface="Arial" panose="020B0604020202020204" pitchFamily="34" charset="0"/>
              </a:rPr>
              <a:t>Wertsch</a:t>
            </a:r>
            <a:r>
              <a:rPr lang="en-GB" sz="2000" b="0" i="0" dirty="0">
                <a:solidFill>
                  <a:srgbClr val="374151"/>
                </a:solidFill>
                <a:effectLst/>
                <a:latin typeface="Arial" panose="020B0604020202020204" pitchFamily="34" charset="0"/>
                <a:cs typeface="Arial" panose="020B0604020202020204" pitchFamily="34" charset="0"/>
              </a:rPr>
              <a:t>, J. V. (1991). Voices of the mind: A sociocultural approach to mediated action. Harvard University Press. Retrieved from</a:t>
            </a:r>
            <a:r>
              <a:rPr lang="en-GB" sz="2000" b="0" i="0" dirty="0">
                <a:solidFill>
                  <a:schemeClr val="tx2">
                    <a:lumMod val="50000"/>
                    <a:lumOff val="50000"/>
                  </a:schemeClr>
                </a:solidFill>
                <a:effectLst/>
                <a:latin typeface="Arial" panose="020B0604020202020204" pitchFamily="34" charset="0"/>
                <a:cs typeface="Arial" panose="020B0604020202020204" pitchFamily="34" charset="0"/>
              </a:rPr>
              <a:t> </a:t>
            </a:r>
            <a:r>
              <a:rPr lang="en-GB" sz="2000" b="0" i="0" u="sng" dirty="0">
                <a:solidFill>
                  <a:schemeClr val="tx2">
                    <a:lumMod val="50000"/>
                    <a:lumOff val="50000"/>
                  </a:schemeClr>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https://www.ethicalpolitics.org/wits/vygotsky-development.pdf</a:t>
            </a:r>
            <a:r>
              <a:rPr lang="en-GB" sz="2000" b="0" i="0" u="sng" dirty="0">
                <a:solidFill>
                  <a:schemeClr val="tx2">
                    <a:lumMod val="50000"/>
                    <a:lumOff val="50000"/>
                  </a:schemeClr>
                </a:solidFill>
                <a:effectLst/>
                <a:latin typeface="Arial" panose="020B0604020202020204" pitchFamily="34" charset="0"/>
                <a:cs typeface="Arial" panose="020B0604020202020204" pitchFamily="34" charset="0"/>
              </a:rPr>
              <a:t> </a:t>
            </a:r>
            <a:r>
              <a:rPr lang="en-GB" sz="2000" b="0" i="0" u="sng" dirty="0">
                <a:effectLst/>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(Accessed on 10</a:t>
            </a:r>
            <a:r>
              <a:rPr lang="en-GB" sz="2000" b="0" i="0" baseline="30000" dirty="0">
                <a:effectLst/>
                <a:latin typeface="Arial" panose="020B0604020202020204" pitchFamily="34" charset="0"/>
                <a:cs typeface="Arial" panose="020B0604020202020204" pitchFamily="34" charset="0"/>
              </a:rPr>
              <a:t>th</a:t>
            </a:r>
            <a:r>
              <a:rPr lang="en-GB" sz="2000" b="0" i="0" dirty="0">
                <a:effectLst/>
                <a:latin typeface="Arial" panose="020B0604020202020204" pitchFamily="34" charset="0"/>
                <a:cs typeface="Arial" panose="020B0604020202020204" pitchFamily="34" charset="0"/>
              </a:rPr>
              <a:t> February, 2023)</a:t>
            </a:r>
          </a:p>
        </p:txBody>
      </p:sp>
    </p:spTree>
    <p:extLst>
      <p:ext uri="{BB962C8B-B14F-4D97-AF65-F5344CB8AC3E}">
        <p14:creationId xmlns:p14="http://schemas.microsoft.com/office/powerpoint/2010/main" val="2605548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9800B7A-B486-4409-9EDD-0A7B9628EDE8}"/>
              </a:ext>
            </a:extLst>
          </p:cNvPr>
          <p:cNvSpPr>
            <a:spLocks noGrp="1"/>
          </p:cNvSpPr>
          <p:nvPr>
            <p:ph type="sldNum" sz="quarter" idx="12"/>
          </p:nvPr>
        </p:nvSpPr>
        <p:spPr>
          <a:xfrm>
            <a:off x="11365992" y="6356350"/>
            <a:ext cx="630936" cy="365125"/>
          </a:xfrm>
        </p:spPr>
        <p:txBody>
          <a:bodyPr rtlCol="0"/>
          <a:lstStyle/>
          <a:p>
            <a:pPr lvl="0" rtl="0"/>
            <a:fld id="{06B786C7-B8F9-4072-AAAA-17258464D730}" type="slidenum">
              <a:rPr lang="en-GB" smtClean="0"/>
              <a:pPr lvl="0" rtl="0"/>
              <a:t>9</a:t>
            </a:fld>
            <a:endParaRPr lang="en-GB"/>
          </a:p>
        </p:txBody>
      </p:sp>
      <p:pic>
        <p:nvPicPr>
          <p:cNvPr id="5122" name="Picture 2" descr="Thank You Sport Stock Illustrations – 220 Thank You Sport Stock  Illustrations, Vectors &amp; Clipart - Dreamstime">
            <a:extLst>
              <a:ext uri="{FF2B5EF4-FFF2-40B4-BE49-F238E27FC236}">
                <a16:creationId xmlns:a16="http://schemas.microsoft.com/office/drawing/2014/main" id="{5EB88EB3-0054-A9C5-B761-46FF2D3EBD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315"/>
          <a:stretch/>
        </p:blipFill>
        <p:spPr bwMode="auto">
          <a:xfrm>
            <a:off x="3009566" y="365125"/>
            <a:ext cx="6413500" cy="6356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5428833"/>
      </p:ext>
    </p:extLst>
  </p:cSld>
  <p:clrMapOvr>
    <a:masterClrMapping/>
  </p:clrMapOvr>
</p:sld>
</file>

<file path=ppt/theme/theme1.xml><?xml version="1.0" encoding="utf-8"?>
<a:theme xmlns:a="http://schemas.openxmlformats.org/drawingml/2006/main" name="ColorBlockVTI">
  <a:themeElements>
    <a:clrScheme name="ColorBlock Color Scheme">
      <a:dk1>
        <a:sysClr val="windowText" lastClr="000000"/>
      </a:dk1>
      <a:lt1>
        <a:sysClr val="window" lastClr="FFFFFF"/>
      </a:lt1>
      <a:dk2>
        <a:srgbClr val="002044"/>
      </a:dk2>
      <a:lt2>
        <a:srgbClr val="F5F0F3"/>
      </a:lt2>
      <a:accent1>
        <a:srgbClr val="4A41C5"/>
      </a:accent1>
      <a:accent2>
        <a:srgbClr val="37997B"/>
      </a:accent2>
      <a:accent3>
        <a:srgbClr val="17B4DF"/>
      </a:accent3>
      <a:accent4>
        <a:srgbClr val="E69500"/>
      </a:accent4>
      <a:accent5>
        <a:srgbClr val="276D77"/>
      </a:accent5>
      <a:accent6>
        <a:srgbClr val="386ECE"/>
      </a:accent6>
      <a:hlink>
        <a:srgbClr val="AF1DAF"/>
      </a:hlink>
      <a:folHlink>
        <a:srgbClr val="FE5C68"/>
      </a:folHlink>
    </a:clrScheme>
    <a:fontScheme name="Custom 1">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626_TF89117832_Win32" id="{DB0A3224-88B5-430B-9AD1-D790B94EF5D8}" vid="{070D6B8A-04B9-4AE4-ADE6-362B2ED255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8757C30-AE9A-4680-90EB-19D282EC2B7C}">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0AF0BF08-C674-44E3-8BFC-85BC65E095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CCB28C-7D26-4A36-9CFC-D739C28F3D18}">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ColorBlockVTI</Template>
  <TotalTime>89</TotalTime>
  <Words>1020</Words>
  <Application>Microsoft Office PowerPoint</Application>
  <PresentationFormat>Widescreen</PresentationFormat>
  <Paragraphs>91</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ColorBlockVTI</vt:lpstr>
      <vt:lpstr>Working with children (7-11 years) in a social care setting</vt:lpstr>
      <vt:lpstr>Introduction</vt:lpstr>
      <vt:lpstr>Activity 1: Tower Building Challenge</vt:lpstr>
      <vt:lpstr>Feedback of Activity 1 </vt:lpstr>
      <vt:lpstr>Activity 2:  Memory Matching Game </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children in a social care setting</dc:title>
  <dc:creator>Microsoft Office User</dc:creator>
  <cp:lastModifiedBy>Microsoft Office User</cp:lastModifiedBy>
  <cp:revision>9</cp:revision>
  <dcterms:created xsi:type="dcterms:W3CDTF">2023-02-16T15:40:40Z</dcterms:created>
  <dcterms:modified xsi:type="dcterms:W3CDTF">2023-02-19T18:00:25Z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