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0313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227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501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297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305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582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94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67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8707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80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0697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6153E-A6D9-4DE2-B349-2231193DA0C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757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xplore.bps.org.uk/binary/bpsworks/40942b257b6ddb8c/8fee5217e8c7df7376ae1895f5de9d3f683bb242f6703715efee3307e7df52d2/rep135_2020.pdf" TargetMode="External"/><Relationship Id="rId2" Type="http://schemas.openxmlformats.org/officeDocument/2006/relationships/hyperlink" Target="https://explore.bps.org.uk/binary/bpsworks/06096a55b82ca73a/9787a5959b2bfdff7ed2a43ad5b3f333a5278925cfd667b1b2e64b5387c91b92/inf180_2021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students/guidance-on-conduct-and-ethics/be-open-when-things-go-wrong/" TargetMode="External"/><Relationship Id="rId2" Type="http://schemas.openxmlformats.org/officeDocument/2006/relationships/hyperlink" Target="https://www.hcpc-uk.org/standards/standards-of-conduct-performance-and-ethic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ACDB3-A7BD-4466-9718-9C17291E4F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Considerations in Neuroscience.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189DB5-7E57-48CD-8218-C552120B73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548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B7A1B-ECD2-4AB4-9141-7BEB68868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 – Proposal Design.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85366-1EF3-4C22-9FD6-C6F5899F64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 Small Groups – Write and present a Neuroscience proposal (using neuroimaging technologies) on ONE of the following topic areas. </a:t>
            </a:r>
          </a:p>
          <a:p>
            <a:endParaRPr lang="en-GB" dirty="0"/>
          </a:p>
          <a:p>
            <a:r>
              <a:rPr lang="en-GB" dirty="0"/>
              <a:t>Please consider strongly what ethical considerations would you need to make when thinking about your proposal. Thinking specifically about the group of people you are dealing with. </a:t>
            </a:r>
          </a:p>
          <a:p>
            <a:pPr lvl="1"/>
            <a:r>
              <a:rPr lang="en-GB" dirty="0"/>
              <a:t>Group A – Improvements in Broca’s Aphasia symptoms following a stroke. </a:t>
            </a:r>
          </a:p>
          <a:p>
            <a:pPr lvl="1"/>
            <a:r>
              <a:rPr lang="en-GB" dirty="0"/>
              <a:t>Group B – Can we predict if someone with who is “high risk” of developing familial Alzheimer's Disease will develop the disease. </a:t>
            </a:r>
          </a:p>
          <a:p>
            <a:pPr lvl="1"/>
            <a:r>
              <a:rPr lang="en-GB" dirty="0"/>
              <a:t>Group C – The genetic link with developing Schizophrenia. </a:t>
            </a:r>
          </a:p>
          <a:p>
            <a:pPr lvl="1"/>
            <a:r>
              <a:rPr lang="en-GB" dirty="0"/>
              <a:t>Group D – Neural Activity when preforming cognitive tasks and at rest in children with ADHD compared to age matched controls.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669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61F09-5165-4A33-895E-FEA9F7C0E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– Ethical Guidelines.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59F12-EE0D-433E-AD64-F4F1D7FA23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BPS Code of Human Ethics  (2021).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https://explore.bps.org.uk/binary/bpsworks/06096a55b82ca73a/9787a5959b2bfdff7ed2a43ad5b3f333a5278925cfd667b1b2e64b5387c91b92/inf180_2021.pdf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Conducting research with people not having the capacity to consent to their participation: A practical guide for researchers – BPS 2020.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https://explore.bps.org.uk/binary/bpsworks/40942b257b6ddb8c/8fee5217e8c7df7376ae1895f5de9d3f683bb242f6703715efee3307e7df52d2/rep135_2020.pdf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128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64300-5782-489C-AA66-F26CFF959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– Ethical Guidelines.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0FE26-DA1E-4C06-A2F3-DCC33CF2F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Care Professionals Council (HCPC) - Standards of conduct, performance and ethics.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https://www.hcpc-uk.org/standards/standards-of-conduct-performance-and-ethics/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https://www.hcpc-uk.org/students/guidance-on-conduct-and-ethics/be-open-when-things-go-wrong/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303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7D78B-2FCE-4FB7-82BB-E579C407F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on Task 1.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D36CB-D0CC-4548-9A1C-C81DC4A2E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Neuroscience as you may have noticed research often involves working as part of a larger / multi disciplinary team. </a:t>
            </a:r>
          </a:p>
          <a:p>
            <a:endParaRPr lang="en-GB" dirty="0"/>
          </a:p>
          <a:p>
            <a:r>
              <a:rPr lang="en-GB" dirty="0"/>
              <a:t>Using the BPS and HCPC website what considerations would you need to consider when working in collaboration. </a:t>
            </a:r>
          </a:p>
        </p:txBody>
      </p:sp>
    </p:spTree>
    <p:extLst>
      <p:ext uri="{BB962C8B-B14F-4D97-AF65-F5344CB8AC3E}">
        <p14:creationId xmlns:p14="http://schemas.microsoft.com/office/powerpoint/2010/main" val="364250446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178</TotalTime>
  <Words>304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Gallery</vt:lpstr>
      <vt:lpstr>Ethical Considerations in Neuroscience. </vt:lpstr>
      <vt:lpstr>Task 1  – Proposal Design. </vt:lpstr>
      <vt:lpstr>Task 1 – Ethical Guidelines. </vt:lpstr>
      <vt:lpstr>Task 1 – Ethical Guidelines. </vt:lpstr>
      <vt:lpstr>Discussion on Task 1.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Considerations in Neuroscience. </dc:title>
  <dc:creator>Stuart Jones</dc:creator>
  <cp:lastModifiedBy>Stuart Jones</cp:lastModifiedBy>
  <cp:revision>2</cp:revision>
  <dcterms:created xsi:type="dcterms:W3CDTF">2022-02-16T21:10:29Z</dcterms:created>
  <dcterms:modified xsi:type="dcterms:W3CDTF">2023-02-14T11:51:56Z</dcterms:modified>
</cp:coreProperties>
</file>