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47AFEC-04CD-49ED-AC53-F1BB786C4522}" v="108" dt="2026-07-07T12:52:30.2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 Ihtyarov" userId="57b00f48b2b9d89f" providerId="LiveId" clId="{BAE60815-F6B0-4975-901B-BF5F9EBC6A92}"/>
    <pc:docChg chg="undo redo custSel addSld delSld modSld">
      <pc:chgData name="Mario Ihtyarov" userId="57b00f48b2b9d89f" providerId="LiveId" clId="{BAE60815-F6B0-4975-901B-BF5F9EBC6A92}" dt="2026-07-07T12:52:46.996" v="1110" actId="20577"/>
      <pc:docMkLst>
        <pc:docMk/>
      </pc:docMkLst>
      <pc:sldChg chg="modSp mod modTransition">
        <pc:chgData name="Mario Ihtyarov" userId="57b00f48b2b9d89f" providerId="LiveId" clId="{BAE60815-F6B0-4975-901B-BF5F9EBC6A92}" dt="2026-07-07T12:52:46.996" v="1110" actId="20577"/>
        <pc:sldMkLst>
          <pc:docMk/>
          <pc:sldMk cId="2563627717" sldId="256"/>
        </pc:sldMkLst>
        <pc:spChg chg="mod">
          <ac:chgData name="Mario Ihtyarov" userId="57b00f48b2b9d89f" providerId="LiveId" clId="{BAE60815-F6B0-4975-901B-BF5F9EBC6A92}" dt="2026-07-07T12:52:46.996" v="1110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 modTransition">
        <pc:chgData name="Mario Ihtyarov" userId="57b00f48b2b9d89f" providerId="LiveId" clId="{BAE60815-F6B0-4975-901B-BF5F9EBC6A92}" dt="2026-06-29T15:04:49.467" v="1032"/>
        <pc:sldMkLst>
          <pc:docMk/>
          <pc:sldMk cId="2715806010" sldId="257"/>
        </pc:sldMkLst>
        <pc:spChg chg="mod">
          <ac:chgData name="Mario Ihtyarov" userId="57b00f48b2b9d89f" providerId="LiveId" clId="{BAE60815-F6B0-4975-901B-BF5F9EBC6A92}" dt="2026-06-29T13:24:48.494" v="687" actId="20577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 modTransition">
        <pc:chgData name="Mario Ihtyarov" userId="57b00f48b2b9d89f" providerId="LiveId" clId="{BAE60815-F6B0-4975-901B-BF5F9EBC6A92}" dt="2026-07-07T12:32:10.965" v="1077" actId="207"/>
        <pc:sldMkLst>
          <pc:docMk/>
          <pc:sldMk cId="2897957523" sldId="258"/>
        </pc:sldMkLst>
        <pc:spChg chg="mod">
          <ac:chgData name="Mario Ihtyarov" userId="57b00f48b2b9d89f" providerId="LiveId" clId="{BAE60815-F6B0-4975-901B-BF5F9EBC6A92}" dt="2026-07-07T12:32:10.965" v="1077" actId="207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 modTransition">
        <pc:chgData name="Mario Ihtyarov" userId="57b00f48b2b9d89f" providerId="LiveId" clId="{BAE60815-F6B0-4975-901B-BF5F9EBC6A92}" dt="2026-07-07T12:52:08.343" v="1105" actId="207"/>
        <pc:sldMkLst>
          <pc:docMk/>
          <pc:sldMk cId="1748499028" sldId="259"/>
        </pc:sldMkLst>
        <pc:spChg chg="mod">
          <ac:chgData name="Mario Ihtyarov" userId="57b00f48b2b9d89f" providerId="LiveId" clId="{BAE60815-F6B0-4975-901B-BF5F9EBC6A92}" dt="2026-07-07T12:52:08.343" v="1105" actId="20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 modTransition">
        <pc:chgData name="Mario Ihtyarov" userId="57b00f48b2b9d89f" providerId="LiveId" clId="{BAE60815-F6B0-4975-901B-BF5F9EBC6A92}" dt="2026-07-07T12:52:00.346" v="1104" actId="207"/>
        <pc:sldMkLst>
          <pc:docMk/>
          <pc:sldMk cId="1424087263" sldId="260"/>
        </pc:sldMkLst>
        <pc:spChg chg="mod">
          <ac:chgData name="Mario Ihtyarov" userId="57b00f48b2b9d89f" providerId="LiveId" clId="{BAE60815-F6B0-4975-901B-BF5F9EBC6A92}" dt="2026-07-07T12:52:00.346" v="1104" actId="207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 modTransition">
        <pc:chgData name="Mario Ihtyarov" userId="57b00f48b2b9d89f" providerId="LiveId" clId="{BAE60815-F6B0-4975-901B-BF5F9EBC6A92}" dt="2026-07-07T12:51:55.272" v="1103" actId="207"/>
        <pc:sldMkLst>
          <pc:docMk/>
          <pc:sldMk cId="1382716628" sldId="262"/>
        </pc:sldMkLst>
        <pc:spChg chg="mod">
          <ac:chgData name="Mario Ihtyarov" userId="57b00f48b2b9d89f" providerId="LiveId" clId="{BAE60815-F6B0-4975-901B-BF5F9EBC6A92}" dt="2026-07-07T12:51:55.272" v="1103" actId="207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 modTransition">
        <pc:chgData name="Mario Ihtyarov" userId="57b00f48b2b9d89f" providerId="LiveId" clId="{BAE60815-F6B0-4975-901B-BF5F9EBC6A92}" dt="2026-07-07T12:51:18.852" v="1101" actId="255"/>
        <pc:sldMkLst>
          <pc:docMk/>
          <pc:sldMk cId="3970473306" sldId="264"/>
        </pc:sldMkLst>
        <pc:spChg chg="mod">
          <ac:chgData name="Mario Ihtyarov" userId="57b00f48b2b9d89f" providerId="LiveId" clId="{BAE60815-F6B0-4975-901B-BF5F9EBC6A92}" dt="2026-07-07T12:35:22.093" v="1081" actId="1076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Mario Ihtyarov" userId="57b00f48b2b9d89f" providerId="LiveId" clId="{BAE60815-F6B0-4975-901B-BF5F9EBC6A92}" dt="2026-07-07T12:51:18.852" v="1101" actId="255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 modTransition">
        <pc:chgData name="Mario Ihtyarov" userId="57b00f48b2b9d89f" providerId="LiveId" clId="{BAE60815-F6B0-4975-901B-BF5F9EBC6A92}" dt="2026-07-07T12:51:38.477" v="1102" actId="207"/>
        <pc:sldMkLst>
          <pc:docMk/>
          <pc:sldMk cId="359125969" sldId="265"/>
        </pc:sldMkLst>
        <pc:spChg chg="mod">
          <ac:chgData name="Mario Ihtyarov" userId="57b00f48b2b9d89f" providerId="LiveId" clId="{BAE60815-F6B0-4975-901B-BF5F9EBC6A92}" dt="2026-07-07T12:51:38.477" v="1102" actId="207"/>
          <ac:spMkLst>
            <pc:docMk/>
            <pc:sldMk cId="359125969" sldId="265"/>
            <ac:spMk id="3" creationId="{5F8D0C3B-0DFC-3E5A-28D7-AC7CD95B6A10}"/>
          </ac:spMkLst>
        </pc:spChg>
      </pc:sldChg>
      <pc:sldChg chg="modTransition">
        <pc:chgData name="Mario Ihtyarov" userId="57b00f48b2b9d89f" providerId="LiveId" clId="{BAE60815-F6B0-4975-901B-BF5F9EBC6A92}" dt="2026-06-29T15:05:19.822" v="1041"/>
        <pc:sldMkLst>
          <pc:docMk/>
          <pc:sldMk cId="2850782885" sldId="266"/>
        </pc:sldMkLst>
      </pc:sldChg>
      <pc:sldChg chg="modSp mod modTransition">
        <pc:chgData name="Mario Ihtyarov" userId="57b00f48b2b9d89f" providerId="LiveId" clId="{BAE60815-F6B0-4975-901B-BF5F9EBC6A92}" dt="2026-06-29T15:05:07.819" v="1037"/>
        <pc:sldMkLst>
          <pc:docMk/>
          <pc:sldMk cId="1917974163" sldId="267"/>
        </pc:sldMkLst>
        <pc:spChg chg="mod">
          <ac:chgData name="Mario Ihtyarov" userId="57b00f48b2b9d89f" providerId="LiveId" clId="{BAE60815-F6B0-4975-901B-BF5F9EBC6A92}" dt="2026-06-29T13:23:31.704" v="676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 modTransition">
        <pc:chgData name="Mario Ihtyarov" userId="57b00f48b2b9d89f" providerId="LiveId" clId="{BAE60815-F6B0-4975-901B-BF5F9EBC6A92}" dt="2026-06-29T15:19:38.523" v="1073" actId="1076"/>
        <pc:sldMkLst>
          <pc:docMk/>
          <pc:sldMk cId="3645478630" sldId="268"/>
        </pc:sldMkLst>
        <pc:spChg chg="add del mod">
          <ac:chgData name="Mario Ihtyarov" userId="57b00f48b2b9d89f" providerId="LiveId" clId="{BAE60815-F6B0-4975-901B-BF5F9EBC6A92}" dt="2026-06-29T14:30:42.039" v="1008" actId="14100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Mario Ihtyarov" userId="57b00f48b2b9d89f" providerId="LiveId" clId="{BAE60815-F6B0-4975-901B-BF5F9EBC6A92}" dt="2026-06-29T13:47:00.450" v="755" actId="255"/>
          <ac:spMkLst>
            <pc:docMk/>
            <pc:sldMk cId="3645478630" sldId="268"/>
            <ac:spMk id="4" creationId="{114B8A1D-7F09-15DA-5615-D54AD0B83EC2}"/>
          </ac:spMkLst>
        </pc:spChg>
        <pc:spChg chg="add mod">
          <ac:chgData name="Mario Ihtyarov" userId="57b00f48b2b9d89f" providerId="LiveId" clId="{BAE60815-F6B0-4975-901B-BF5F9EBC6A92}" dt="2026-06-29T14:31:30.207" v="1016" actId="1076"/>
          <ac:spMkLst>
            <pc:docMk/>
            <pc:sldMk cId="3645478630" sldId="268"/>
            <ac:spMk id="11" creationId="{BFC6837F-2C14-05BE-1E06-F80389BCEC77}"/>
          </ac:spMkLst>
        </pc:spChg>
        <pc:spChg chg="add mod">
          <ac:chgData name="Mario Ihtyarov" userId="57b00f48b2b9d89f" providerId="LiveId" clId="{BAE60815-F6B0-4975-901B-BF5F9EBC6A92}" dt="2026-06-29T14:17:36.221" v="927" actId="1076"/>
          <ac:spMkLst>
            <pc:docMk/>
            <pc:sldMk cId="3645478630" sldId="268"/>
            <ac:spMk id="24" creationId="{8C6EDAC9-022D-7A90-1446-208A3ED7D7F3}"/>
          </ac:spMkLst>
        </pc:spChg>
        <pc:spChg chg="add mod">
          <ac:chgData name="Mario Ihtyarov" userId="57b00f48b2b9d89f" providerId="LiveId" clId="{BAE60815-F6B0-4975-901B-BF5F9EBC6A92}" dt="2026-06-29T13:59:41.295" v="824" actId="1076"/>
          <ac:spMkLst>
            <pc:docMk/>
            <pc:sldMk cId="3645478630" sldId="268"/>
            <ac:spMk id="62" creationId="{71218C99-8D93-7958-B39E-69896C156493}"/>
          </ac:spMkLst>
        </pc:spChg>
        <pc:spChg chg="add mod">
          <ac:chgData name="Mario Ihtyarov" userId="57b00f48b2b9d89f" providerId="LiveId" clId="{BAE60815-F6B0-4975-901B-BF5F9EBC6A92}" dt="2026-06-29T14:00:55.876" v="836" actId="1076"/>
          <ac:spMkLst>
            <pc:docMk/>
            <pc:sldMk cId="3645478630" sldId="268"/>
            <ac:spMk id="63" creationId="{6B66B349-7630-8FAF-C6EB-156AB6810F9F}"/>
          </ac:spMkLst>
        </pc:spChg>
        <pc:spChg chg="add mod">
          <ac:chgData name="Mario Ihtyarov" userId="57b00f48b2b9d89f" providerId="LiveId" clId="{BAE60815-F6B0-4975-901B-BF5F9EBC6A92}" dt="2026-06-29T14:02:02.636" v="842" actId="1076"/>
          <ac:spMkLst>
            <pc:docMk/>
            <pc:sldMk cId="3645478630" sldId="268"/>
            <ac:spMk id="64" creationId="{9D145677-EAC5-9A5B-BA27-FFE4F8978797}"/>
          </ac:spMkLst>
        </pc:spChg>
        <pc:spChg chg="add mod">
          <ac:chgData name="Mario Ihtyarov" userId="57b00f48b2b9d89f" providerId="LiveId" clId="{BAE60815-F6B0-4975-901B-BF5F9EBC6A92}" dt="2026-06-29T14:03:46.334" v="848" actId="1076"/>
          <ac:spMkLst>
            <pc:docMk/>
            <pc:sldMk cId="3645478630" sldId="268"/>
            <ac:spMk id="65" creationId="{C3F02968-3AA9-B304-E3E0-4625514BBECA}"/>
          </ac:spMkLst>
        </pc:spChg>
        <pc:spChg chg="add mod">
          <ac:chgData name="Mario Ihtyarov" userId="57b00f48b2b9d89f" providerId="LiveId" clId="{BAE60815-F6B0-4975-901B-BF5F9EBC6A92}" dt="2026-06-29T14:17:25.556" v="925" actId="1076"/>
          <ac:spMkLst>
            <pc:docMk/>
            <pc:sldMk cId="3645478630" sldId="268"/>
            <ac:spMk id="67" creationId="{19E68722-0B4B-715B-EB3E-7EF6991BD6DF}"/>
          </ac:spMkLst>
        </pc:spChg>
        <pc:spChg chg="add mod">
          <ac:chgData name="Mario Ihtyarov" userId="57b00f48b2b9d89f" providerId="LiveId" clId="{BAE60815-F6B0-4975-901B-BF5F9EBC6A92}" dt="2026-06-29T14:11:01.645" v="888" actId="1076"/>
          <ac:spMkLst>
            <pc:docMk/>
            <pc:sldMk cId="3645478630" sldId="268"/>
            <ac:spMk id="69" creationId="{D8972EB9-A51B-0814-FAC8-BC4E5A6D7A4C}"/>
          </ac:spMkLst>
        </pc:spChg>
        <pc:spChg chg="add mod">
          <ac:chgData name="Mario Ihtyarov" userId="57b00f48b2b9d89f" providerId="LiveId" clId="{BAE60815-F6B0-4975-901B-BF5F9EBC6A92}" dt="2026-06-29T14:11:35.388" v="894" actId="1076"/>
          <ac:spMkLst>
            <pc:docMk/>
            <pc:sldMk cId="3645478630" sldId="268"/>
            <ac:spMk id="70" creationId="{7D78DDC0-B346-5F7C-B298-36F445C521E9}"/>
          </ac:spMkLst>
        </pc:spChg>
        <pc:spChg chg="add del mod">
          <ac:chgData name="Mario Ihtyarov" userId="57b00f48b2b9d89f" providerId="LiveId" clId="{BAE60815-F6B0-4975-901B-BF5F9EBC6A92}" dt="2026-06-29T14:12:30.274" v="904" actId="1076"/>
          <ac:spMkLst>
            <pc:docMk/>
            <pc:sldMk cId="3645478630" sldId="268"/>
            <ac:spMk id="71" creationId="{3D274226-AF21-E729-9BFF-F622882EF14C}"/>
          </ac:spMkLst>
        </pc:spChg>
        <pc:spChg chg="add mod">
          <ac:chgData name="Mario Ihtyarov" userId="57b00f48b2b9d89f" providerId="LiveId" clId="{BAE60815-F6B0-4975-901B-BF5F9EBC6A92}" dt="2026-06-29T14:14:52.085" v="910" actId="1076"/>
          <ac:spMkLst>
            <pc:docMk/>
            <pc:sldMk cId="3645478630" sldId="268"/>
            <ac:spMk id="72" creationId="{05D780F7-83D3-1018-3199-E846D21CBA48}"/>
          </ac:spMkLst>
        </pc:spChg>
        <pc:spChg chg="add mod">
          <ac:chgData name="Mario Ihtyarov" userId="57b00f48b2b9d89f" providerId="LiveId" clId="{BAE60815-F6B0-4975-901B-BF5F9EBC6A92}" dt="2026-06-29T14:20:08.549" v="943" actId="688"/>
          <ac:spMkLst>
            <pc:docMk/>
            <pc:sldMk cId="3645478630" sldId="268"/>
            <ac:spMk id="74" creationId="{A49FC424-FE83-507C-5BD8-9481412BA957}"/>
          </ac:spMkLst>
        </pc:spChg>
        <pc:spChg chg="add mod">
          <ac:chgData name="Mario Ihtyarov" userId="57b00f48b2b9d89f" providerId="LiveId" clId="{BAE60815-F6B0-4975-901B-BF5F9EBC6A92}" dt="2026-06-29T14:21:41.156" v="950" actId="1076"/>
          <ac:spMkLst>
            <pc:docMk/>
            <pc:sldMk cId="3645478630" sldId="268"/>
            <ac:spMk id="77" creationId="{1E0E153B-0CF1-2E51-83B8-B3E1C9C291FA}"/>
          </ac:spMkLst>
        </pc:spChg>
        <pc:spChg chg="add mod">
          <ac:chgData name="Mario Ihtyarov" userId="57b00f48b2b9d89f" providerId="LiveId" clId="{BAE60815-F6B0-4975-901B-BF5F9EBC6A92}" dt="2026-06-29T14:22:18.062" v="954" actId="1076"/>
          <ac:spMkLst>
            <pc:docMk/>
            <pc:sldMk cId="3645478630" sldId="268"/>
            <ac:spMk id="78" creationId="{0A59CA99-6DE8-E463-811A-297D1B40465F}"/>
          </ac:spMkLst>
        </pc:spChg>
        <pc:spChg chg="add mod">
          <ac:chgData name="Mario Ihtyarov" userId="57b00f48b2b9d89f" providerId="LiveId" clId="{BAE60815-F6B0-4975-901B-BF5F9EBC6A92}" dt="2026-06-29T14:23:11.205" v="958" actId="1076"/>
          <ac:spMkLst>
            <pc:docMk/>
            <pc:sldMk cId="3645478630" sldId="268"/>
            <ac:spMk id="79" creationId="{5714A08F-BF7B-EF20-756B-131D5492F4F8}"/>
          </ac:spMkLst>
        </pc:spChg>
        <pc:spChg chg="add mod">
          <ac:chgData name="Mario Ihtyarov" userId="57b00f48b2b9d89f" providerId="LiveId" clId="{BAE60815-F6B0-4975-901B-BF5F9EBC6A92}" dt="2026-06-29T14:27:56.956" v="988" actId="1076"/>
          <ac:spMkLst>
            <pc:docMk/>
            <pc:sldMk cId="3645478630" sldId="268"/>
            <ac:spMk id="80" creationId="{011A6751-8BD6-92AD-90E8-8DBA0BBF3B46}"/>
          </ac:spMkLst>
        </pc:spChg>
        <pc:spChg chg="add mod">
          <ac:chgData name="Mario Ihtyarov" userId="57b00f48b2b9d89f" providerId="LiveId" clId="{BAE60815-F6B0-4975-901B-BF5F9EBC6A92}" dt="2026-06-29T14:27:51.737" v="987" actId="688"/>
          <ac:spMkLst>
            <pc:docMk/>
            <pc:sldMk cId="3645478630" sldId="268"/>
            <ac:spMk id="81" creationId="{1DD6FDCE-5BF9-6425-9F54-FF12BFCE595F}"/>
          </ac:spMkLst>
        </pc:spChg>
        <pc:spChg chg="add mod">
          <ac:chgData name="Mario Ihtyarov" userId="57b00f48b2b9d89f" providerId="LiveId" clId="{BAE60815-F6B0-4975-901B-BF5F9EBC6A92}" dt="2026-06-29T14:28:36.921" v="992" actId="1076"/>
          <ac:spMkLst>
            <pc:docMk/>
            <pc:sldMk cId="3645478630" sldId="268"/>
            <ac:spMk id="82" creationId="{6D8EBEBF-A690-8E2C-A0F8-AAA9A7A6D392}"/>
          </ac:spMkLst>
        </pc:spChg>
        <pc:spChg chg="add mod">
          <ac:chgData name="Mario Ihtyarov" userId="57b00f48b2b9d89f" providerId="LiveId" clId="{BAE60815-F6B0-4975-901B-BF5F9EBC6A92}" dt="2026-06-29T14:29:01.865" v="996" actId="1076"/>
          <ac:spMkLst>
            <pc:docMk/>
            <pc:sldMk cId="3645478630" sldId="268"/>
            <ac:spMk id="83" creationId="{D1BD2AAB-CE32-8485-9E9B-BC76D41396B2}"/>
          </ac:spMkLst>
        </pc:spChg>
        <pc:spChg chg="add mod">
          <ac:chgData name="Mario Ihtyarov" userId="57b00f48b2b9d89f" providerId="LiveId" clId="{BAE60815-F6B0-4975-901B-BF5F9EBC6A92}" dt="2026-06-29T14:29:49.010" v="1000" actId="1076"/>
          <ac:spMkLst>
            <pc:docMk/>
            <pc:sldMk cId="3645478630" sldId="268"/>
            <ac:spMk id="84" creationId="{751FB9FC-A355-3A83-101D-9DE315A134EF}"/>
          </ac:spMkLst>
        </pc:spChg>
        <pc:spChg chg="add mod">
          <ac:chgData name="Mario Ihtyarov" userId="57b00f48b2b9d89f" providerId="LiveId" clId="{BAE60815-F6B0-4975-901B-BF5F9EBC6A92}" dt="2026-06-29T14:30:23.840" v="1005" actId="1076"/>
          <ac:spMkLst>
            <pc:docMk/>
            <pc:sldMk cId="3645478630" sldId="268"/>
            <ac:spMk id="85" creationId="{E6BADE01-0E7B-8894-A403-F95445AF5505}"/>
          </ac:spMkLst>
        </pc:spChg>
        <pc:spChg chg="add mod">
          <ac:chgData name="Mario Ihtyarov" userId="57b00f48b2b9d89f" providerId="LiveId" clId="{BAE60815-F6B0-4975-901B-BF5F9EBC6A92}" dt="2026-06-29T15:19:38.523" v="1073" actId="1076"/>
          <ac:spMkLst>
            <pc:docMk/>
            <pc:sldMk cId="3645478630" sldId="268"/>
            <ac:spMk id="89" creationId="{85D80565-C873-767D-7836-5E506F69A790}"/>
          </ac:spMkLst>
        </pc:spChg>
        <pc:picChg chg="add mod">
          <ac:chgData name="Mario Ihtyarov" userId="57b00f48b2b9d89f" providerId="LiveId" clId="{BAE60815-F6B0-4975-901B-BF5F9EBC6A92}" dt="2026-06-29T14:31:36.407" v="1017" actId="1076"/>
          <ac:picMkLst>
            <pc:docMk/>
            <pc:sldMk cId="3645478630" sldId="268"/>
            <ac:picMk id="16" creationId="{DA941721-D2C2-6D91-AB3A-79AC63153455}"/>
          </ac:picMkLst>
        </pc:picChg>
        <pc:picChg chg="add mod">
          <ac:chgData name="Mario Ihtyarov" userId="57b00f48b2b9d89f" providerId="LiveId" clId="{BAE60815-F6B0-4975-901B-BF5F9EBC6A92}" dt="2026-06-29T13:41:30.966" v="729" actId="1076"/>
          <ac:picMkLst>
            <pc:docMk/>
            <pc:sldMk cId="3645478630" sldId="268"/>
            <ac:picMk id="18" creationId="{B88916BD-4BCB-221E-42AD-770A509124F5}"/>
          </ac:picMkLst>
        </pc:picChg>
        <pc:picChg chg="add mod">
          <ac:chgData name="Mario Ihtyarov" userId="57b00f48b2b9d89f" providerId="LiveId" clId="{BAE60815-F6B0-4975-901B-BF5F9EBC6A92}" dt="2026-06-29T14:27:15.382" v="982" actId="1076"/>
          <ac:picMkLst>
            <pc:docMk/>
            <pc:sldMk cId="3645478630" sldId="268"/>
            <ac:picMk id="20" creationId="{EF169E5F-7248-B3D8-5170-F6F9C5C538F6}"/>
          </ac:picMkLst>
        </pc:picChg>
        <pc:picChg chg="add mod">
          <ac:chgData name="Mario Ihtyarov" userId="57b00f48b2b9d89f" providerId="LiveId" clId="{BAE60815-F6B0-4975-901B-BF5F9EBC6A92}" dt="2026-06-29T13:54:21.199" v="793" actId="1076"/>
          <ac:picMkLst>
            <pc:docMk/>
            <pc:sldMk cId="3645478630" sldId="268"/>
            <ac:picMk id="39" creationId="{F2EE5FF5-4F48-68EA-9E9C-AD4C51C88D27}"/>
          </ac:picMkLst>
        </pc:picChg>
        <pc:picChg chg="add mod">
          <ac:chgData name="Mario Ihtyarov" userId="57b00f48b2b9d89f" providerId="LiveId" clId="{BAE60815-F6B0-4975-901B-BF5F9EBC6A92}" dt="2026-06-29T13:54:31.854" v="795" actId="1076"/>
          <ac:picMkLst>
            <pc:docMk/>
            <pc:sldMk cId="3645478630" sldId="268"/>
            <ac:picMk id="41" creationId="{0BDE88B9-7219-7DA7-BA89-2E01DC781AE3}"/>
          </ac:picMkLst>
        </pc:picChg>
        <pc:picChg chg="add mod">
          <ac:chgData name="Mario Ihtyarov" userId="57b00f48b2b9d89f" providerId="LiveId" clId="{BAE60815-F6B0-4975-901B-BF5F9EBC6A92}" dt="2026-06-29T14:04:58.859" v="860" actId="1076"/>
          <ac:picMkLst>
            <pc:docMk/>
            <pc:sldMk cId="3645478630" sldId="268"/>
            <ac:picMk id="43" creationId="{C305C843-BA5D-D097-541A-402665A3B119}"/>
          </ac:picMkLst>
        </pc:picChg>
        <pc:picChg chg="add mod">
          <ac:chgData name="Mario Ihtyarov" userId="57b00f48b2b9d89f" providerId="LiveId" clId="{BAE60815-F6B0-4975-901B-BF5F9EBC6A92}" dt="2026-06-29T13:57:29.546" v="818" actId="1076"/>
          <ac:picMkLst>
            <pc:docMk/>
            <pc:sldMk cId="3645478630" sldId="268"/>
            <ac:picMk id="51" creationId="{5952F6C6-1E5F-0706-3102-436D3F831F13}"/>
          </ac:picMkLst>
        </pc:picChg>
        <pc:picChg chg="add mod">
          <ac:chgData name="Mario Ihtyarov" userId="57b00f48b2b9d89f" providerId="LiveId" clId="{BAE60815-F6B0-4975-901B-BF5F9EBC6A92}" dt="2026-06-29T13:56:30.052" v="810" actId="1076"/>
          <ac:picMkLst>
            <pc:docMk/>
            <pc:sldMk cId="3645478630" sldId="268"/>
            <ac:picMk id="53" creationId="{B4648B36-9407-105C-4E0D-1FD78F8C830C}"/>
          </ac:picMkLst>
        </pc:picChg>
        <pc:picChg chg="add mod">
          <ac:chgData name="Mario Ihtyarov" userId="57b00f48b2b9d89f" providerId="LiveId" clId="{BAE60815-F6B0-4975-901B-BF5F9EBC6A92}" dt="2026-06-29T13:56:40.197" v="812" actId="1076"/>
          <ac:picMkLst>
            <pc:docMk/>
            <pc:sldMk cId="3645478630" sldId="268"/>
            <ac:picMk id="55" creationId="{D6C3D084-1C0A-8F1E-4A28-4D5B084D362C}"/>
          </ac:picMkLst>
        </pc:picChg>
        <pc:picChg chg="add mod">
          <ac:chgData name="Mario Ihtyarov" userId="57b00f48b2b9d89f" providerId="LiveId" clId="{BAE60815-F6B0-4975-901B-BF5F9EBC6A92}" dt="2026-06-29T13:56:54.029" v="814" actId="1076"/>
          <ac:picMkLst>
            <pc:docMk/>
            <pc:sldMk cId="3645478630" sldId="268"/>
            <ac:picMk id="57" creationId="{5F93E3C2-DA7B-D96F-DB4C-DC2DD3C7580C}"/>
          </ac:picMkLst>
        </pc:picChg>
        <pc:cxnChg chg="add mod">
          <ac:chgData name="Mario Ihtyarov" userId="57b00f48b2b9d89f" providerId="LiveId" clId="{BAE60815-F6B0-4975-901B-BF5F9EBC6A92}" dt="2026-06-29T14:31:24.471" v="1015" actId="14100"/>
          <ac:cxnSpMkLst>
            <pc:docMk/>
            <pc:sldMk cId="3645478630" sldId="268"/>
            <ac:cxnSpMk id="6" creationId="{231273AA-3F3A-26B1-4A12-C23458A72398}"/>
          </ac:cxnSpMkLst>
        </pc:cxnChg>
        <pc:cxnChg chg="add mod">
          <ac:chgData name="Mario Ihtyarov" userId="57b00f48b2b9d89f" providerId="LiveId" clId="{BAE60815-F6B0-4975-901B-BF5F9EBC6A92}" dt="2026-06-29T13:37:35.968" v="701" actId="17032"/>
          <ac:cxnSpMkLst>
            <pc:docMk/>
            <pc:sldMk cId="3645478630" sldId="268"/>
            <ac:cxnSpMk id="8" creationId="{228E0122-3A42-2D72-8A43-569912D10A07}"/>
          </ac:cxnSpMkLst>
        </pc:cxnChg>
        <pc:cxnChg chg="add mod">
          <ac:chgData name="Mario Ihtyarov" userId="57b00f48b2b9d89f" providerId="LiveId" clId="{BAE60815-F6B0-4975-901B-BF5F9EBC6A92}" dt="2026-06-29T13:38:04.118" v="703" actId="1076"/>
          <ac:cxnSpMkLst>
            <pc:docMk/>
            <pc:sldMk cId="3645478630" sldId="268"/>
            <ac:cxnSpMk id="9" creationId="{C4B50FBF-9DF3-22CD-637D-15E24A4D49F5}"/>
          </ac:cxnSpMkLst>
        </pc:cxnChg>
        <pc:cxnChg chg="add mod">
          <ac:chgData name="Mario Ihtyarov" userId="57b00f48b2b9d89f" providerId="LiveId" clId="{BAE60815-F6B0-4975-901B-BF5F9EBC6A92}" dt="2026-06-29T13:54:10.141" v="791" actId="14100"/>
          <ac:cxnSpMkLst>
            <pc:docMk/>
            <pc:sldMk cId="3645478630" sldId="268"/>
            <ac:cxnSpMk id="36" creationId="{B1AFEE4A-F972-CBF4-610A-03AD9F683426}"/>
          </ac:cxnSpMkLst>
        </pc:cxnChg>
      </pc:sldChg>
      <pc:sldChg chg="new del">
        <pc:chgData name="Mario Ihtyarov" userId="57b00f48b2b9d89f" providerId="LiveId" clId="{BAE60815-F6B0-4975-901B-BF5F9EBC6A92}" dt="2026-07-07T12:34:36.071" v="1079" actId="680"/>
        <pc:sldMkLst>
          <pc:docMk/>
          <pc:sldMk cId="1969512757" sldId="2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usinessplanshop.com/en/blog/market-research-bakery" TargetMode="External"/><Relationship Id="rId2" Type="http://schemas.openxmlformats.org/officeDocument/2006/relationships/hyperlink" Target="https://www.ibisworld.com/united-kingdom/industry/bread-bakery-goods-manufacturing/580/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bakeryinfo.co.uk/bakery-market-report/bakery-market-report-2023/679287.article" TargetMode="External"/><Relationship Id="rId4" Type="http://schemas.openxmlformats.org/officeDocument/2006/relationships/hyperlink" Target="https://business-school.open.ac.uk/sites/business-school.open.ac.uk/files/files/news/Sustaining-Small-Bakery-Businesses_HighRes.pdf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</a:t>
            </a:r>
            <a:r>
              <a:rPr lang="en-GB" sz="2000" b="1" dirty="0">
                <a:latin typeface="A"/>
              </a:rPr>
              <a:t>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</a:t>
            </a:r>
            <a:r>
              <a:rPr lang="en-GB" sz="1800" b="1" dirty="0"/>
              <a:t>(LCLM4004_LON)</a:t>
            </a:r>
            <a:br>
              <a:rPr lang="en-GB" sz="1800" b="1" dirty="0"/>
            </a:br>
            <a:r>
              <a:rPr lang="en-GB" sz="3200" dirty="0">
                <a:latin typeface="A"/>
              </a:rPr>
              <a:t>STUDENT NAME </a:t>
            </a:r>
            <a:r>
              <a:rPr lang="en-GB" sz="1800" dirty="0">
                <a:latin typeface="A"/>
              </a:rPr>
              <a:t>Mario Radkov Ihtyarov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</a:t>
            </a:r>
            <a:r>
              <a:rPr lang="en-GB" sz="3200">
                <a:latin typeface="A"/>
              </a:rPr>
              <a:t>ID </a:t>
            </a:r>
            <a:r>
              <a:rPr lang="en-GB" sz="1800">
                <a:latin typeface="A"/>
              </a:rPr>
              <a:t>2525512</a:t>
            </a:r>
            <a:br>
              <a:rPr lang="en-GB" sz="3200" dirty="0">
                <a:latin typeface="A"/>
              </a:rPr>
            </a:br>
            <a:r>
              <a:rPr lang="en-GB" sz="3200">
                <a:latin typeface="A"/>
              </a:rPr>
              <a:t>LECTURER </a:t>
            </a:r>
            <a:r>
              <a:rPr lang="en-GB" sz="1800"/>
              <a:t>Anita </a:t>
            </a:r>
            <a:r>
              <a:rPr lang="en-GB" sz="1800" dirty="0"/>
              <a:t>Nan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  <a:endParaRPr lang="en-GB" sz="2400" dirty="0"/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What the presentation is about? </a:t>
            </a:r>
          </a:p>
          <a:p>
            <a:r>
              <a:rPr lang="en-GB" sz="1800" dirty="0"/>
              <a:t>Basil's Bakery Analysis.</a:t>
            </a: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Definitions of the concepts you are going to use</a:t>
            </a:r>
          </a:p>
          <a:p>
            <a:r>
              <a:rPr lang="en-GB" sz="1800" b="1" dirty="0"/>
              <a:t>Footfall</a:t>
            </a:r>
            <a:r>
              <a:rPr lang="en-GB" sz="1800" dirty="0"/>
              <a:t>: The number of people entering a shop or shopping area during a specific period.</a:t>
            </a:r>
          </a:p>
          <a:p>
            <a:r>
              <a:rPr lang="en-GB" sz="1800" b="1" dirty="0"/>
              <a:t>Overheads</a:t>
            </a:r>
            <a:r>
              <a:rPr lang="en-GB" sz="1800" dirty="0"/>
              <a:t>: Ongoing business expenses like rent and insurance.</a:t>
            </a:r>
          </a:p>
          <a:p>
            <a:r>
              <a:rPr lang="en-GB" sz="1800" b="1" dirty="0"/>
              <a:t>PESTLE Analysis</a:t>
            </a:r>
            <a:r>
              <a:rPr lang="en-GB" sz="1800" dirty="0"/>
              <a:t>: A framework tracking Political, Economic, Social, Technological, Legal, and Environmental external factors.</a:t>
            </a:r>
          </a:p>
          <a:p>
            <a:endParaRPr lang="en-GB" sz="1800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Basil’s Bakery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in:  </a:t>
            </a:r>
            <a:r>
              <a:rPr lang="en-GB" sz="1800" dirty="0"/>
              <a:t>Founded in 2015.</a:t>
            </a:r>
            <a:endParaRPr lang="en-GB" sz="1800" b="1" dirty="0"/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 </a:t>
            </a:r>
            <a:r>
              <a:rPr lang="en-GB" sz="1800" dirty="0"/>
              <a:t>Basil. 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/>
              <a:t>Role</a:t>
            </a:r>
            <a:r>
              <a:rPr lang="en-GB" sz="1800" dirty="0"/>
              <a:t>: Accomplished artisan baker. 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b="1" dirty="0"/>
              <a:t>Responsibility</a:t>
            </a:r>
            <a:r>
              <a:rPr lang="en-GB" sz="1800" dirty="0"/>
              <a:t>: Manages the bakery and works onsite to bake all products.</a:t>
            </a:r>
            <a:endParaRPr lang="en-GB" sz="1800" b="1" dirty="0"/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… </a:t>
            </a:r>
            <a:r>
              <a:rPr lang="en-GB" sz="1800" dirty="0"/>
              <a:t>Contemporary styled cakes  Organic pastries. Artisan breads.</a:t>
            </a:r>
            <a:endParaRPr lang="en-GB" sz="1800" b="1" dirty="0"/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Add more information from the case study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 </a:t>
            </a:r>
            <a:r>
              <a:rPr lang="en-GB" sz="1800" dirty="0"/>
              <a:t>Sales stagnation at 25% below peak 2019 levels and rising business overheads.</a:t>
            </a:r>
            <a:endParaRPr lang="en-GB" sz="1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Who: </a:t>
            </a:r>
            <a:r>
              <a:rPr lang="en-GB" sz="1800" dirty="0"/>
              <a:t>Basil (owner and artisan baker), local retail/office/warehouse workers, and a business consultant.</a:t>
            </a:r>
            <a:endParaRPr lang="en-GB" sz="1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Where: </a:t>
            </a:r>
            <a:r>
              <a:rPr lang="en-GB" sz="1800" dirty="0"/>
              <a:t>A retail shopping park located in Coventry, United Kingdom.</a:t>
            </a:r>
            <a:endParaRPr lang="en-GB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POLITICAL</a:t>
            </a:r>
          </a:p>
          <a:p>
            <a:r>
              <a:rPr lang="en-GB" b="1" dirty="0">
                <a:solidFill>
                  <a:schemeClr val="tx1"/>
                </a:solidFill>
              </a:rPr>
              <a:t>2 ideas for each factor</a:t>
            </a:r>
          </a:p>
          <a:p>
            <a:r>
              <a:rPr lang="en-GB" sz="1900" b="1" dirty="0"/>
              <a:t>Political Factor 1</a:t>
            </a:r>
            <a:r>
              <a:rPr lang="en-GB" sz="1900" dirty="0"/>
              <a:t>: </a:t>
            </a:r>
            <a:r>
              <a:rPr lang="en-GB" dirty="0"/>
              <a:t>Government lockdowns forced closures. Shopping park traffic dropped heavily. Official rules stopped people visiting.</a:t>
            </a:r>
          </a:p>
          <a:p>
            <a:r>
              <a:rPr lang="en-GB" sz="2100" b="1" dirty="0"/>
              <a:t>Political Factor 2</a:t>
            </a:r>
            <a:r>
              <a:rPr lang="en-GB" sz="2100" dirty="0"/>
              <a:t>: Tax Changes </a:t>
            </a:r>
            <a:r>
              <a:rPr lang="en-GB" dirty="0"/>
              <a:t>UK local property taxes changed. Bakery business rates went up. Fixed monthly expenses increased immediately.</a:t>
            </a:r>
          </a:p>
          <a:p>
            <a:r>
              <a:rPr lang="en-GB" b="1" dirty="0"/>
              <a:t>ECONOMIC </a:t>
            </a:r>
          </a:p>
          <a:p>
            <a:r>
              <a:rPr lang="en-GB" sz="2100" b="1" dirty="0"/>
              <a:t>Economic Factor 1</a:t>
            </a:r>
            <a:r>
              <a:rPr lang="en-GB" sz="2100" dirty="0"/>
              <a:t>: General inflation drove up essential overhead expenses like rent, insurance, and utility bills.</a:t>
            </a:r>
          </a:p>
          <a:p>
            <a:r>
              <a:rPr lang="en-GB" sz="2100" b="1" dirty="0"/>
              <a:t>Economic Factor 2</a:t>
            </a:r>
            <a:r>
              <a:rPr lang="en-GB" sz="2100" dirty="0"/>
              <a:t>: Severe local retail sector decline caused staff redundancies and left multiple shopping park units vacant.</a:t>
            </a:r>
            <a:endParaRPr lang="en-GB" sz="2100" b="1" dirty="0"/>
          </a:p>
          <a:p>
            <a:r>
              <a:rPr lang="en-GB" b="1" dirty="0"/>
              <a:t>SOCIAL</a:t>
            </a:r>
          </a:p>
          <a:p>
            <a:r>
              <a:rPr lang="en-GB" sz="2100" b="1" dirty="0"/>
              <a:t>Social Factor 1</a:t>
            </a:r>
            <a:r>
              <a:rPr lang="en-GB" sz="2100" dirty="0"/>
              <a:t>: Work From Home</a:t>
            </a:r>
            <a:r>
              <a:rPr lang="en-GB" b="1" dirty="0"/>
              <a:t> </a:t>
            </a:r>
            <a:r>
              <a:rPr lang="en-GB" dirty="0"/>
              <a:t>Remote and hybrid work became popular. Fewer office employees buy lunch nearby. Weekday lunch crowds permanently dropped down.</a:t>
            </a:r>
          </a:p>
          <a:p>
            <a:r>
              <a:rPr lang="en-GB" sz="2100" b="1" dirty="0"/>
              <a:t>or 2</a:t>
            </a:r>
            <a:r>
              <a:rPr lang="en-GB" sz="2100" dirty="0"/>
              <a:t>: Evolving consumer expectations increased local demand for convenience options like home delivery and phone pre-ordering.</a:t>
            </a:r>
          </a:p>
          <a:p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fontScale="47500" lnSpcReduction="20000"/>
          </a:bodyPr>
          <a:lstStyle/>
          <a:p>
            <a:r>
              <a:rPr lang="en-GB" sz="2900" b="1" dirty="0"/>
              <a:t>TECHNOLOGICAL</a:t>
            </a:r>
          </a:p>
          <a:p>
            <a:r>
              <a:rPr lang="en-GB" sz="2900" b="1" dirty="0"/>
              <a:t>Factor 1</a:t>
            </a:r>
            <a:r>
              <a:rPr lang="en-GB" sz="2900" dirty="0"/>
              <a:t>: Phone Order Issues Regular phone calls cause delays. Basil cannot bake and answer. Pre-orders get missed during baking.</a:t>
            </a:r>
          </a:p>
          <a:p>
            <a:r>
              <a:rPr lang="en-GB" sz="2900" b="1" dirty="0"/>
              <a:t>Factor 2</a:t>
            </a:r>
            <a:r>
              <a:rPr lang="en-GB" sz="2900" dirty="0"/>
              <a:t>: Absence of modern online systems or digital integration prevents the bakery from capturing local delivery demand.</a:t>
            </a:r>
            <a:endParaRPr lang="en-GB" sz="2900" b="1" dirty="0"/>
          </a:p>
          <a:p>
            <a:r>
              <a:rPr lang="en-GB" sz="2900" b="1" dirty="0"/>
              <a:t>LEGAL</a:t>
            </a:r>
          </a:p>
          <a:p>
            <a:r>
              <a:rPr lang="en-GB" sz="2900" b="1" dirty="0"/>
              <a:t>Factor 1</a:t>
            </a:r>
            <a:r>
              <a:rPr lang="en-GB" sz="2900" dirty="0"/>
              <a:t>: Compliance with strict food safety laws and organic certification standards limits alternative ingredient sourcing.</a:t>
            </a:r>
          </a:p>
          <a:p>
            <a:r>
              <a:rPr lang="en-GB" sz="2900" b="1" dirty="0"/>
              <a:t>Factor 2</a:t>
            </a:r>
            <a:r>
              <a:rPr lang="en-GB" sz="2900" dirty="0"/>
              <a:t>: Mandatory commercial insurance policy and business rate adjustments directly inflate non-negotiable fixed costs.</a:t>
            </a:r>
            <a:endParaRPr lang="en-GB" sz="2900" b="1" dirty="0"/>
          </a:p>
          <a:p>
            <a:r>
              <a:rPr lang="en-GB" sz="2900" b="1" dirty="0"/>
              <a:t>ENVIRONMENTAL </a:t>
            </a:r>
          </a:p>
          <a:p>
            <a:r>
              <a:rPr lang="en-GB" sz="2900" b="1" dirty="0"/>
              <a:t>Factor 1</a:t>
            </a:r>
            <a:r>
              <a:rPr lang="en-GB" sz="2900" dirty="0"/>
              <a:t>: Organic crops are highly vulnerable to weather changes and disease, causing frequent crop failures.</a:t>
            </a:r>
          </a:p>
          <a:p>
            <a:r>
              <a:rPr lang="en-GB" sz="2900" b="1" dirty="0"/>
              <a:t>Factor 2</a:t>
            </a:r>
            <a:r>
              <a:rPr lang="en-GB" sz="2900" dirty="0"/>
              <a:t>: Supply chain instability leads to unpredictable budgeting due to volatile pricing for organic ingredients.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6606" y="1059282"/>
            <a:ext cx="11771726" cy="48318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14B8A1D-7F09-15DA-5615-D54AD0B83EC2}"/>
              </a:ext>
            </a:extLst>
          </p:cNvPr>
          <p:cNvSpPr/>
          <p:nvPr/>
        </p:nvSpPr>
        <p:spPr>
          <a:xfrm>
            <a:off x="9507794" y="3057833"/>
            <a:ext cx="1927122" cy="9340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Declining Bakery Sales and Financial Unviability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31273AA-3F3A-26B1-4A12-C23458A72398}"/>
              </a:ext>
            </a:extLst>
          </p:cNvPr>
          <p:cNvCxnSpPr>
            <a:cxnSpLocks/>
          </p:cNvCxnSpPr>
          <p:nvPr/>
        </p:nvCxnSpPr>
        <p:spPr>
          <a:xfrm>
            <a:off x="3480619" y="3529781"/>
            <a:ext cx="6003020" cy="0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28E0122-3A42-2D72-8A43-569912D10A07}"/>
              </a:ext>
            </a:extLst>
          </p:cNvPr>
          <p:cNvCxnSpPr/>
          <p:nvPr/>
        </p:nvCxnSpPr>
        <p:spPr>
          <a:xfrm>
            <a:off x="7236542" y="1393950"/>
            <a:ext cx="1917290" cy="2135831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C4B50FBF-9DF3-22CD-637D-15E24A4D49F5}"/>
              </a:ext>
            </a:extLst>
          </p:cNvPr>
          <p:cNvCxnSpPr/>
          <p:nvPr/>
        </p:nvCxnSpPr>
        <p:spPr>
          <a:xfrm>
            <a:off x="4543467" y="1393950"/>
            <a:ext cx="1917290" cy="2135831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BFC6837F-2C14-05BE-1E06-F80389BCEC77}"/>
              </a:ext>
            </a:extLst>
          </p:cNvPr>
          <p:cNvSpPr/>
          <p:nvPr/>
        </p:nvSpPr>
        <p:spPr>
          <a:xfrm>
            <a:off x="2450103" y="2644080"/>
            <a:ext cx="1022556" cy="884903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A941721-D2C2-6D91-AB3A-79AC631534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2440128" y="3506730"/>
            <a:ext cx="1042506" cy="90228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88916BD-4BCB-221E-42AD-770A509124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5743567">
            <a:off x="7249909" y="3451506"/>
            <a:ext cx="2024047" cy="224352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F169E5F-7248-B3D8-5170-F6F9C5C538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6279" y="3421650"/>
            <a:ext cx="2499577" cy="2310584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8C6EDAC9-022D-7A90-1446-208A3ED7D7F3}"/>
              </a:ext>
            </a:extLst>
          </p:cNvPr>
          <p:cNvSpPr txBox="1"/>
          <p:nvPr/>
        </p:nvSpPr>
        <p:spPr>
          <a:xfrm rot="2877133">
            <a:off x="7003855" y="2145301"/>
            <a:ext cx="24917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FACTOR 1: Social Changes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B1AFEE4A-F972-CBF4-610A-03AD9F683426}"/>
              </a:ext>
            </a:extLst>
          </p:cNvPr>
          <p:cNvCxnSpPr>
            <a:cxnSpLocks/>
          </p:cNvCxnSpPr>
          <p:nvPr/>
        </p:nvCxnSpPr>
        <p:spPr>
          <a:xfrm>
            <a:off x="5631639" y="1946787"/>
            <a:ext cx="2067774" cy="0"/>
          </a:xfrm>
          <a:prstGeom prst="line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39" name="Picture 38">
            <a:extLst>
              <a:ext uri="{FF2B5EF4-FFF2-40B4-BE49-F238E27FC236}">
                <a16:creationId xmlns:a16="http://schemas.microsoft.com/office/drawing/2014/main" id="{F2EE5FF5-4F48-68EA-9E9C-AD4C51C88D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1808" y="2617557"/>
            <a:ext cx="2170364" cy="188992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0BDE88B9-7219-7DA7-BA89-2E01DC781A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9501" y="1852291"/>
            <a:ext cx="2170364" cy="188992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C305C843-BA5D-D097-541A-402665A3B1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7234" y="2617557"/>
            <a:ext cx="2170364" cy="188992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5952F6C6-1E5F-0706-3102-436D3F831F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757" y="4082618"/>
            <a:ext cx="2170364" cy="188992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B4648B36-9407-105C-4E0D-1FD78F8C83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16227" y="4921765"/>
            <a:ext cx="2170364" cy="188992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D6C3D084-1C0A-8F1E-4A28-4D5B084D36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32314" y="4082618"/>
            <a:ext cx="2170364" cy="188992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5F93E3C2-DA7B-D96F-DB4C-DC2DD3C758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1505" y="4921765"/>
            <a:ext cx="2170364" cy="188992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71218C99-8D93-7958-B39E-69896C156493}"/>
              </a:ext>
            </a:extLst>
          </p:cNvPr>
          <p:cNvSpPr txBox="1"/>
          <p:nvPr/>
        </p:nvSpPr>
        <p:spPr>
          <a:xfrm>
            <a:off x="5826556" y="1658921"/>
            <a:ext cx="16719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remote working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6B66B349-7630-8FAF-C6EB-156AB6810F9F}"/>
              </a:ext>
            </a:extLst>
          </p:cNvPr>
          <p:cNvSpPr txBox="1"/>
          <p:nvPr/>
        </p:nvSpPr>
        <p:spPr>
          <a:xfrm>
            <a:off x="5591262" y="1915268"/>
            <a:ext cx="23498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reduced lunch crowds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9D145677-EAC5-9A5B-BA27-FFE4F8978797}"/>
              </a:ext>
            </a:extLst>
          </p:cNvPr>
          <p:cNvSpPr txBox="1"/>
          <p:nvPr/>
        </p:nvSpPr>
        <p:spPr>
          <a:xfrm>
            <a:off x="6303145" y="2391969"/>
            <a:ext cx="20746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Loyal local workers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C3F02968-3AA9-B304-E3E0-4625514BBECA}"/>
              </a:ext>
            </a:extLst>
          </p:cNvPr>
          <p:cNvSpPr txBox="1"/>
          <p:nvPr/>
        </p:nvSpPr>
        <p:spPr>
          <a:xfrm>
            <a:off x="6213560" y="2718930"/>
            <a:ext cx="20859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faced redundancies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19E68722-0B4B-715B-EB3E-7EF6991BD6DF}"/>
              </a:ext>
            </a:extLst>
          </p:cNvPr>
          <p:cNvSpPr txBox="1"/>
          <p:nvPr/>
        </p:nvSpPr>
        <p:spPr>
          <a:xfrm rot="2928572">
            <a:off x="4243423" y="2146190"/>
            <a:ext cx="2920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FACTOR 2: Operational Methods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D8972EB9-A51B-0814-FAC8-BC4E5A6D7A4C}"/>
              </a:ext>
            </a:extLst>
          </p:cNvPr>
          <p:cNvSpPr txBox="1"/>
          <p:nvPr/>
        </p:nvSpPr>
        <p:spPr>
          <a:xfrm>
            <a:off x="3006272" y="1667540"/>
            <a:ext cx="21032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No delivery service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7D78DDC0-B346-5F7C-B298-36F445C521E9}"/>
              </a:ext>
            </a:extLst>
          </p:cNvPr>
          <p:cNvSpPr txBox="1"/>
          <p:nvPr/>
        </p:nvSpPr>
        <p:spPr>
          <a:xfrm>
            <a:off x="2905057" y="1907413"/>
            <a:ext cx="22045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for remote customers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3D274226-AF21-E729-9BFF-F622882EF14C}"/>
              </a:ext>
            </a:extLst>
          </p:cNvPr>
          <p:cNvSpPr txBox="1"/>
          <p:nvPr/>
        </p:nvSpPr>
        <p:spPr>
          <a:xfrm>
            <a:off x="3258755" y="2404207"/>
            <a:ext cx="23200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Missed phone pre-orders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05D780F7-83D3-1018-3199-E846D21CBA48}"/>
              </a:ext>
            </a:extLst>
          </p:cNvPr>
          <p:cNvSpPr txBox="1"/>
          <p:nvPr/>
        </p:nvSpPr>
        <p:spPr>
          <a:xfrm>
            <a:off x="3611313" y="2704225"/>
            <a:ext cx="182706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while busy baking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A49FC424-FE83-507C-5BD8-9481412BA957}"/>
              </a:ext>
            </a:extLst>
          </p:cNvPr>
          <p:cNvSpPr txBox="1"/>
          <p:nvPr/>
        </p:nvSpPr>
        <p:spPr>
          <a:xfrm rot="18584386">
            <a:off x="7012070" y="4545341"/>
            <a:ext cx="26408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FACTOR 3: Market/Location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1E0E153B-0CF1-2E51-83B8-B3E1C9C291FA}"/>
              </a:ext>
            </a:extLst>
          </p:cNvPr>
          <p:cNvSpPr txBox="1"/>
          <p:nvPr/>
        </p:nvSpPr>
        <p:spPr>
          <a:xfrm>
            <a:off x="6788989" y="3888734"/>
            <a:ext cx="21703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Footfall never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0A59CA99-6DE8-E463-811A-297D1B40465F}"/>
              </a:ext>
            </a:extLst>
          </p:cNvPr>
          <p:cNvSpPr txBox="1"/>
          <p:nvPr/>
        </p:nvSpPr>
        <p:spPr>
          <a:xfrm>
            <a:off x="6212893" y="4167294"/>
            <a:ext cx="23706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recovered to 2019 levels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5714A08F-BF7B-EF20-756B-131D5492F4F8}"/>
              </a:ext>
            </a:extLst>
          </p:cNvPr>
          <p:cNvSpPr txBox="1"/>
          <p:nvPr/>
        </p:nvSpPr>
        <p:spPr>
          <a:xfrm>
            <a:off x="5826556" y="4711345"/>
            <a:ext cx="24917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Frequent nearby shop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011A6751-8BD6-92AD-90E8-8DBA0BBF3B46}"/>
              </a:ext>
            </a:extLst>
          </p:cNvPr>
          <p:cNvSpPr txBox="1"/>
          <p:nvPr/>
        </p:nvSpPr>
        <p:spPr>
          <a:xfrm>
            <a:off x="5271869" y="4990111"/>
            <a:ext cx="26285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closures leave unit’s empty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1DD6FDCE-5BF9-6425-9F54-FF12BFCE595F}"/>
              </a:ext>
            </a:extLst>
          </p:cNvPr>
          <p:cNvSpPr txBox="1"/>
          <p:nvPr/>
        </p:nvSpPr>
        <p:spPr>
          <a:xfrm rot="18560528">
            <a:off x="4256019" y="4452293"/>
            <a:ext cx="28316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FACTOR 4: Financial Factors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6D8EBEBF-A690-8E2C-A0F8-AAA9A7A6D392}"/>
              </a:ext>
            </a:extLst>
          </p:cNvPr>
          <p:cNvSpPr txBox="1"/>
          <p:nvPr/>
        </p:nvSpPr>
        <p:spPr>
          <a:xfrm>
            <a:off x="3721523" y="3884168"/>
            <a:ext cx="26135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Skyrocketing utility bills,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D1BD2AAB-CE32-8485-9E9B-BC76D41396B2}"/>
              </a:ext>
            </a:extLst>
          </p:cNvPr>
          <p:cNvSpPr txBox="1"/>
          <p:nvPr/>
        </p:nvSpPr>
        <p:spPr>
          <a:xfrm>
            <a:off x="3859441" y="4163539"/>
            <a:ext cx="23981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rent, and insurance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751FB9FC-A355-3A83-101D-9DE315A134EF}"/>
              </a:ext>
            </a:extLst>
          </p:cNvPr>
          <p:cNvSpPr txBox="1"/>
          <p:nvPr/>
        </p:nvSpPr>
        <p:spPr>
          <a:xfrm>
            <a:off x="2954919" y="4727075"/>
            <a:ext cx="23981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Unpredictable costs of</a:t>
            </a: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E6BADE01-0E7B-8894-A403-F95445AF5505}"/>
              </a:ext>
            </a:extLst>
          </p:cNvPr>
          <p:cNvSpPr txBox="1"/>
          <p:nvPr/>
        </p:nvSpPr>
        <p:spPr>
          <a:xfrm>
            <a:off x="3022580" y="5037195"/>
            <a:ext cx="22492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organic ingredients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85D80565-C873-767D-7836-5E506F69A790}"/>
              </a:ext>
            </a:extLst>
          </p:cNvPr>
          <p:cNvSpPr txBox="1"/>
          <p:nvPr/>
        </p:nvSpPr>
        <p:spPr>
          <a:xfrm>
            <a:off x="6482129" y="2105250"/>
            <a:ext cx="1481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Centre for Cities Hybrid Work Analysis (2025)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rmAutofit/>
          </a:bodyPr>
          <a:lstStyle/>
          <a:p>
            <a:r>
              <a:rPr lang="en-GB" sz="1800" dirty="0"/>
              <a:t>-Retail park visits have permanently decreased due to shop closures and remote work.</a:t>
            </a:r>
          </a:p>
          <a:p>
            <a:r>
              <a:rPr lang="en-GB" sz="1800" dirty="0"/>
              <a:t>-Higher utility bills, rent, and volatile organic ingredient prices are squeezing margins.</a:t>
            </a:r>
          </a:p>
          <a:p>
            <a:r>
              <a:rPr lang="en-GB" sz="1800" dirty="0"/>
              <a:t>-Customers want delivery and pre-ordering, but current operational capacity limits </a:t>
            </a:r>
            <a:r>
              <a:rPr lang="en-GB" sz="1800" dirty="0" err="1"/>
              <a:t>fulfillment</a:t>
            </a:r>
            <a:r>
              <a:rPr lang="en-GB" sz="1800" dirty="0"/>
              <a:t>.</a:t>
            </a:r>
          </a:p>
          <a:p>
            <a:r>
              <a:rPr lang="en-GB" sz="1800" dirty="0"/>
              <a:t>-Basil cannot manage phone orders or deliveries while working onsite as the sole baker.</a:t>
            </a:r>
          </a:p>
          <a:p>
            <a:r>
              <a:rPr lang="en-GB" sz="1800" dirty="0"/>
              <a:t>-The bakery must adopt digital ordering and third-party delivery to remain viable.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5 sources</a:t>
            </a:r>
          </a:p>
          <a:p>
            <a:pPr marL="342900" indent="-342900">
              <a:buFontTx/>
              <a:buChar char="-"/>
            </a:pPr>
            <a:r>
              <a:rPr lang="en-GB" b="1" dirty="0"/>
              <a:t>Source:</a:t>
            </a:r>
            <a:r>
              <a:rPr lang="en-GB" dirty="0"/>
              <a:t> </a:t>
            </a:r>
            <a:r>
              <a:rPr lang="en-GB" dirty="0">
                <a:hlinkClick r:id="rId2"/>
              </a:rPr>
              <a:t>IBISWorld Industry Reports</a:t>
            </a:r>
            <a:r>
              <a:rPr lang="en-GB" dirty="0"/>
              <a:t> </a:t>
            </a:r>
          </a:p>
          <a:p>
            <a:pPr marL="342900" indent="-342900">
              <a:buFontTx/>
              <a:buChar char="-"/>
            </a:pPr>
            <a:r>
              <a:rPr lang="en-GB" b="1" dirty="0"/>
              <a:t>Source:</a:t>
            </a:r>
            <a:r>
              <a:rPr lang="en-GB" dirty="0"/>
              <a:t> </a:t>
            </a:r>
            <a:r>
              <a:rPr lang="en-GB" dirty="0">
                <a:hlinkClick r:id="rId3"/>
              </a:rPr>
              <a:t>Office for National Statistics (ONS)</a:t>
            </a:r>
            <a:endParaRPr lang="en-GB" dirty="0"/>
          </a:p>
          <a:p>
            <a:pPr marL="342900" indent="-342900">
              <a:buFontTx/>
              <a:buChar char="-"/>
            </a:pPr>
            <a:r>
              <a:rPr lang="en-GB" b="1" dirty="0"/>
              <a:t>Source:</a:t>
            </a:r>
            <a:r>
              <a:rPr lang="en-GB" dirty="0"/>
              <a:t> </a:t>
            </a:r>
            <a:r>
              <a:rPr lang="en-GB" dirty="0">
                <a:hlinkClick r:id="rId4"/>
              </a:rPr>
              <a:t>The Open University Business School / Sustain Web</a:t>
            </a:r>
            <a:endParaRPr lang="en-GB" dirty="0"/>
          </a:p>
          <a:p>
            <a:pPr marL="342900" indent="-342900">
              <a:buFontTx/>
              <a:buChar char="-"/>
            </a:pPr>
            <a:r>
              <a:rPr lang="en-GB" b="1" dirty="0"/>
              <a:t>Source:</a:t>
            </a:r>
            <a:r>
              <a:rPr lang="en-GB" dirty="0"/>
              <a:t> </a:t>
            </a:r>
            <a:r>
              <a:rPr lang="en-GB" dirty="0">
                <a:hlinkClick r:id="rId5"/>
              </a:rPr>
              <a:t>British Baker Magazine</a:t>
            </a:r>
            <a:endParaRPr lang="en-GB" dirty="0"/>
          </a:p>
          <a:p>
            <a:pPr marL="342900" indent="-342900">
              <a:buFontTx/>
              <a:buChar char="-"/>
            </a:pPr>
            <a:r>
              <a:rPr lang="en-GB" b="1" dirty="0"/>
              <a:t>Source:</a:t>
            </a:r>
            <a:r>
              <a:rPr lang="en-GB" dirty="0"/>
              <a:t> </a:t>
            </a:r>
            <a:r>
              <a:rPr lang="en-GB" b="1" dirty="0"/>
              <a:t>GOV.UK Business Rates Guidelines</a:t>
            </a:r>
            <a:endParaRPr lang="en-GB" dirty="0"/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487</TotalTime>
  <Words>720</Words>
  <Application>Microsoft Office PowerPoint</Application>
  <PresentationFormat>Widescreen</PresentationFormat>
  <Paragraphs>89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 Problem solving and decision making MODULE CODE (LCLM4004_LON) STUDENT NAME Mario Radkov Ihtyarov STUDENT ID 2525512 LECTURER Anita Nan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Mario Ihtyarov</cp:lastModifiedBy>
  <cp:revision>93</cp:revision>
  <dcterms:created xsi:type="dcterms:W3CDTF">2024-10-08T15:58:04Z</dcterms:created>
  <dcterms:modified xsi:type="dcterms:W3CDTF">2026-07-07T12:52:48Z</dcterms:modified>
</cp:coreProperties>
</file>