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5" r:id="rId6"/>
    <p:sldId id="261" r:id="rId7"/>
    <p:sldId id="262" r:id="rId8"/>
    <p:sldId id="263" r:id="rId9"/>
    <p:sldId id="260" r:id="rId10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9202"/>
    <a:srgbClr val="FFF189"/>
    <a:srgbClr val="CE284C"/>
    <a:srgbClr val="FF5DEC"/>
    <a:srgbClr val="FF5DC5"/>
    <a:srgbClr val="D979FF"/>
    <a:srgbClr val="C10B32"/>
    <a:srgbClr val="FF0000"/>
    <a:srgbClr val="007033"/>
    <a:srgbClr val="00E6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269D01E-BC32-4049-B463-5C60D7B0CCD2}" styleName="主题样式 2 - 强调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726" y="-30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481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0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3182569"/>
            <a:ext cx="8229599" cy="975365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157935"/>
            <a:ext cx="8229599" cy="744815"/>
          </a:xfrm>
        </p:spPr>
        <p:txBody>
          <a:bodyPr>
            <a:normAutofit/>
          </a:bodyPr>
          <a:lstStyle>
            <a:lvl1pPr marL="0" indent="0" algn="l">
              <a:buNone/>
              <a:defRPr sz="2800" b="0" i="0">
                <a:solidFill>
                  <a:srgbClr val="FE920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586585"/>
            <a:ext cx="8246070" cy="763524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350110"/>
            <a:ext cx="8246070" cy="3417151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376237"/>
            <a:ext cx="6405375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197405"/>
            <a:ext cx="6405375" cy="3576168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25" y="739290"/>
            <a:ext cx="8076896" cy="763525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rgbClr val="FE920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946648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419045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946648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419045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555" y="3029865"/>
            <a:ext cx="4267506" cy="975365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>How do we use technology to collaborate with </a:t>
            </a:r>
            <a:r>
              <a:rPr lang="en-GB" smtClean="0"/>
              <a:t>the UWTSD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08475" y="4324496"/>
            <a:ext cx="8229599" cy="744815"/>
          </a:xfrm>
        </p:spPr>
        <p:txBody>
          <a:bodyPr/>
          <a:lstStyle/>
          <a:p>
            <a:r>
              <a:rPr lang="en-US" dirty="0" smtClean="0"/>
              <a:t>By </a:t>
            </a:r>
            <a:r>
              <a:rPr lang="en-US" dirty="0" err="1" smtClean="0"/>
              <a:t>Ambreen</a:t>
            </a:r>
            <a:r>
              <a:rPr lang="en-US" dirty="0" smtClean="0"/>
              <a:t> </a:t>
            </a:r>
            <a:r>
              <a:rPr lang="en-US" dirty="0" err="1" smtClean="0"/>
              <a:t>Kanwal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60" y="968348"/>
            <a:ext cx="4275740" cy="763524"/>
          </a:xfrm>
        </p:spPr>
        <p:txBody>
          <a:bodyPr>
            <a:normAutofit fontScale="90000"/>
          </a:bodyPr>
          <a:lstStyle/>
          <a:p>
            <a:r>
              <a:rPr lang="en-US" sz="2700" dirty="0" smtClean="0">
                <a:solidFill>
                  <a:schemeClr val="bg1"/>
                </a:solidFill>
              </a:rPr>
              <a:t>Overview </a:t>
            </a:r>
            <a:r>
              <a:rPr lang="en-US" sz="2700" dirty="0" smtClean="0"/>
              <a:t/>
            </a:r>
            <a:br>
              <a:rPr lang="en-US" sz="2700" dirty="0" smtClean="0"/>
            </a:br>
            <a:r>
              <a:rPr lang="en-US" sz="2700" dirty="0" smtClean="0"/>
              <a:t> </a:t>
            </a:r>
            <a:r>
              <a:rPr lang="en-GB" sz="2700" dirty="0"/>
              <a:t>D</a:t>
            </a:r>
            <a:r>
              <a:rPr lang="en-GB" sz="2700" dirty="0" smtClean="0"/>
              <a:t>igital which is more commonly used in collaboration with the UWTSD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60" y="1960930"/>
            <a:ext cx="7177135" cy="2348216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 smtClean="0"/>
              <a:t>The topic I choose to present my research is that which tool is commonly collaborated with the university. </a:t>
            </a:r>
          </a:p>
          <a:p>
            <a:pPr lvl="0"/>
            <a:r>
              <a:rPr lang="en-US" dirty="0" smtClean="0"/>
              <a:t>All the technological, tool has became a great source of help during the pandemic. </a:t>
            </a:r>
          </a:p>
          <a:p>
            <a:pPr lvl="0"/>
            <a:r>
              <a:rPr lang="en-US" dirty="0" smtClean="0"/>
              <a:t>The most used tools in the university has been Microsoft despite the pandemic, however, teams is one tool that has proven to be great aid during the pandemic. </a:t>
            </a:r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Rational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Microsoft has been a default app since the beginning of technology. People turn to Microsoft apps only for any kind documents editing, making presentation and managing spreadsheets. (</a:t>
            </a:r>
            <a:r>
              <a:rPr lang="en-US" dirty="0"/>
              <a:t>S </a:t>
            </a:r>
            <a:r>
              <a:rPr lang="en-US" dirty="0" smtClean="0"/>
              <a:t>Moussa 2019)</a:t>
            </a:r>
          </a:p>
          <a:p>
            <a:r>
              <a:rPr lang="en-US" dirty="0" smtClean="0"/>
              <a:t>Microsoft office programmer are one of the greatest innovation in the contemporary world. It is easy to use with plethora of facilities that help in editing documents quickly (</a:t>
            </a:r>
            <a:r>
              <a:rPr lang="en-US" u="sng" dirty="0"/>
              <a:t>A Sinha</a:t>
            </a:r>
            <a:r>
              <a:rPr lang="en-US" dirty="0" smtClean="0"/>
              <a:t>, </a:t>
            </a:r>
            <a:r>
              <a:rPr lang="en-US" dirty="0" err="1" smtClean="0"/>
              <a:t>et.l</a:t>
            </a:r>
            <a:r>
              <a:rPr lang="en-US" dirty="0" smtClean="0"/>
              <a:t> 2015)</a:t>
            </a:r>
          </a:p>
          <a:p>
            <a:r>
              <a:rPr lang="en-US" dirty="0" smtClean="0"/>
              <a:t>Microsoft had few to non competition, however, google docs has the emerged during the pandemic. (</a:t>
            </a:r>
            <a:r>
              <a:rPr lang="en-US" u="sng" dirty="0"/>
              <a:t>K </a:t>
            </a:r>
            <a:r>
              <a:rPr lang="en-US" u="sng" dirty="0" err="1" smtClean="0"/>
              <a:t>Kousha</a:t>
            </a:r>
            <a:r>
              <a:rPr lang="en-US" u="sng" dirty="0" smtClean="0"/>
              <a:t> 2020</a:t>
            </a:r>
            <a:r>
              <a:rPr lang="en-US" dirty="0" smtClean="0"/>
              <a:t>) </a:t>
            </a:r>
          </a:p>
          <a:p>
            <a:r>
              <a:rPr lang="en-US" dirty="0" smtClean="0"/>
              <a:t>Understanding the context of pandemic, It is necessary to see if Microsoft has closely collaborated with the university.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Method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Majority of students and the staff of the university uses Microsoft teams for the communication and coordination </a:t>
            </a:r>
          </a:p>
          <a:p>
            <a:r>
              <a:rPr lang="en-US" dirty="0" smtClean="0"/>
              <a:t>The most common tool used for the assignment making is Microsoft words.</a:t>
            </a:r>
          </a:p>
          <a:p>
            <a:r>
              <a:rPr lang="en-US" dirty="0" smtClean="0"/>
              <a:t>This research is a qualitative study in which the observer will observe the frequency of usage to the said tools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Questionair designed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https://forms.office.com/Pages/ResponsePage.aspx?id=-REPTm4EBUWcuNshUjEeIexN8QM3RNVLvBzdi5Z4m2lUQVIyMTNCS1pOSDJJOFY4VzRGV1UxWVdVUC4u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Ethical consideration 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The ethical consideration considered in presentation are as follows. </a:t>
            </a:r>
          </a:p>
          <a:p>
            <a:r>
              <a:rPr lang="en-US" dirty="0" smtClean="0"/>
              <a:t>Integrity </a:t>
            </a:r>
          </a:p>
          <a:p>
            <a:r>
              <a:rPr lang="en-US" dirty="0" smtClean="0"/>
              <a:t>Honesty</a:t>
            </a:r>
          </a:p>
          <a:p>
            <a:r>
              <a:rPr lang="en-US" dirty="0" smtClean="0"/>
              <a:t>Avoid copying</a:t>
            </a:r>
          </a:p>
          <a:p>
            <a:r>
              <a:rPr lang="en-US" dirty="0" smtClean="0"/>
              <a:t>Cite properly</a:t>
            </a:r>
          </a:p>
          <a:p>
            <a:r>
              <a:rPr lang="en-US" dirty="0" smtClean="0"/>
              <a:t>Give credit to the deserving researcher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Research timeline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180337"/>
              </p:ext>
            </p:extLst>
          </p:nvPr>
        </p:nvGraphicFramePr>
        <p:xfrm>
          <a:off x="457198" y="1139762"/>
          <a:ext cx="6096000" cy="377444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No. of day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Start date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End date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Task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Cover Page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Introduction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11/3/2022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Rationale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12/3/2022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12/3/2022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Method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13/3/2022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Ethical consideration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Research timeline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17/3/2022</a:t>
                      </a:r>
                    </a:p>
                    <a:p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17/3/2022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Hypothesis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Hypothesis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hypothesis is that teams is the only most company used tool in UWTSD </a:t>
            </a:r>
          </a:p>
          <a:p>
            <a:r>
              <a:rPr lang="en-US" dirty="0" smtClean="0"/>
              <a:t>Microsoft word is the app that students prefer to work on for the assignment </a:t>
            </a:r>
          </a:p>
          <a:p>
            <a:r>
              <a:rPr lang="en-US" dirty="0" smtClean="0"/>
              <a:t>Microsoft has made the life easier for student in notes taking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Cusumano</a:t>
            </a:r>
            <a:r>
              <a:rPr lang="en-US" dirty="0"/>
              <a:t>, M.A. and Selby, R.W., 1997. How Microsoft builds software. </a:t>
            </a:r>
            <a:r>
              <a:rPr lang="en-US" i="1" dirty="0"/>
              <a:t>Communications of the ACM</a:t>
            </a:r>
            <a:r>
              <a:rPr lang="en-US" dirty="0"/>
              <a:t>,</a:t>
            </a:r>
            <a:r>
              <a:rPr lang="en-US"/>
              <a:t> </a:t>
            </a:r>
            <a:endParaRPr lang="en-US" smtClean="0"/>
          </a:p>
          <a:p>
            <a:r>
              <a:rPr lang="en-US" smtClean="0"/>
              <a:t>Lin</a:t>
            </a:r>
            <a:r>
              <a:rPr lang="en-US" dirty="0" smtClean="0"/>
              <a:t>, </a:t>
            </a:r>
            <a:r>
              <a:rPr lang="en-US" dirty="0" err="1" smtClean="0"/>
              <a:t>et.l</a:t>
            </a:r>
            <a:r>
              <a:rPr lang="en-US" dirty="0" smtClean="0"/>
              <a:t>., 2014, </a:t>
            </a:r>
            <a:r>
              <a:rPr lang="en-US" dirty="0" err="1" smtClean="0"/>
              <a:t>micrsoft</a:t>
            </a:r>
            <a:r>
              <a:rPr lang="en-US" dirty="0" smtClean="0"/>
              <a:t> coco; common objects in context in European conference on computer vision.</a:t>
            </a:r>
          </a:p>
          <a:p>
            <a:r>
              <a:rPr lang="en-US" dirty="0" smtClean="0"/>
              <a:t>Pal, </a:t>
            </a:r>
            <a:r>
              <a:rPr lang="en-US" dirty="0" err="1" smtClean="0"/>
              <a:t>et.l</a:t>
            </a:r>
            <a:r>
              <a:rPr lang="en-US" dirty="0" smtClean="0"/>
              <a:t>, 2020. Perceived usability evaluation of Microsoft teams as an online learning platform during covid-19 using system scale and technology acceptance model in India.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379</Words>
  <Application>Microsoft Office PowerPoint</Application>
  <PresentationFormat>On-screen Show (16:9)</PresentationFormat>
  <Paragraphs>69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How do we use technology to collaborate with the UWTSD </vt:lpstr>
      <vt:lpstr>Overview   Digital which is more commonly used in collaboration with the UWTSD  </vt:lpstr>
      <vt:lpstr>Rational </vt:lpstr>
      <vt:lpstr>Method </vt:lpstr>
      <vt:lpstr>Questionair designed </vt:lpstr>
      <vt:lpstr>Ethical consideration  </vt:lpstr>
      <vt:lpstr>Research timeline </vt:lpstr>
      <vt:lpstr>Hypothesis </vt:lpstr>
      <vt:lpstr>References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</cp:revision>
  <dcterms:created xsi:type="dcterms:W3CDTF">2017-08-01T15:40:00Z</dcterms:created>
  <dcterms:modified xsi:type="dcterms:W3CDTF">2022-04-14T12:39:22Z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DB2E3D8C467448D7A4494C8A15CE96EB</vt:lpwstr>
  </property>
  <property fmtid="{D5CDD505-2E9C-101B-9397-08002B2CF9AE}" pid="3" name="KSOProductBuildVer">
    <vt:lpwstr>1033-11.2.0.11029</vt:lpwstr>
  </property>
</Properties>
</file>