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65" r:id="rId5"/>
    <p:sldId id="275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58" r:id="rId15"/>
    <p:sldId id="278" r:id="rId16"/>
    <p:sldId id="277" r:id="rId17"/>
    <p:sldId id="262" r:id="rId18"/>
    <p:sldId id="27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A3E1"/>
    <a:srgbClr val="AA75D2"/>
    <a:srgbClr val="C7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egan Rumming" userId="fb31b123-e749-453b-816c-cc70c25c8dea" providerId="ADAL" clId="{6B2A3E01-E00B-C345-AB67-56ED20F6364B}"/>
    <pc:docChg chg="undo custSel addSld modSld">
      <pc:chgData name="Tegan Rumming" userId="fb31b123-e749-453b-816c-cc70c25c8dea" providerId="ADAL" clId="{6B2A3E01-E00B-C345-AB67-56ED20F6364B}" dt="2025-12-30T19:45:25.355" v="1057" actId="14100"/>
      <pc:docMkLst>
        <pc:docMk/>
      </pc:docMkLst>
      <pc:sldChg chg="modSp new">
        <pc:chgData name="Tegan Rumming" userId="fb31b123-e749-453b-816c-cc70c25c8dea" providerId="ADAL" clId="{6B2A3E01-E00B-C345-AB67-56ED20F6364B}" dt="2025-12-30T19:27:00.642" v="53" actId="20577"/>
        <pc:sldMkLst>
          <pc:docMk/>
          <pc:sldMk cId="2553246768" sldId="257"/>
        </pc:sldMkLst>
      </pc:sldChg>
      <pc:sldChg chg="modSp new">
        <pc:chgData name="Tegan Rumming" userId="fb31b123-e749-453b-816c-cc70c25c8dea" providerId="ADAL" clId="{6B2A3E01-E00B-C345-AB67-56ED20F6364B}" dt="2025-12-30T19:30:33.036" v="363" actId="20577"/>
        <pc:sldMkLst>
          <pc:docMk/>
          <pc:sldMk cId="991599689" sldId="258"/>
        </pc:sldMkLst>
      </pc:sldChg>
      <pc:sldChg chg="modSp new">
        <pc:chgData name="Tegan Rumming" userId="fb31b123-e749-453b-816c-cc70c25c8dea" providerId="ADAL" clId="{6B2A3E01-E00B-C345-AB67-56ED20F6364B}" dt="2025-12-30T19:36:13.129" v="985" actId="20577"/>
        <pc:sldMkLst>
          <pc:docMk/>
          <pc:sldMk cId="3357447409" sldId="262"/>
        </pc:sldMkLst>
      </pc:sldChg>
    </pc:docChg>
  </pc:docChgLst>
  <pc:docChgLst>
    <pc:chgData name="Tegan Rumming (2402051)" userId="fb31b123-e749-453b-816c-cc70c25c8dea" providerId="ADAL" clId="{F58BCDD6-0E31-473F-8078-51C1CA2638EC}"/>
    <pc:docChg chg="undo redo custSel addSld delSld modSld">
      <pc:chgData name="Tegan Rumming (2402051)" userId="fb31b123-e749-453b-816c-cc70c25c8dea" providerId="ADAL" clId="{F58BCDD6-0E31-473F-8078-51C1CA2638EC}" dt="2026-01-08T20:46:52.869" v="300" actId="20577"/>
      <pc:docMkLst>
        <pc:docMk/>
      </pc:docMkLst>
      <pc:sldChg chg="addSp delSp modSp mod">
        <pc:chgData name="Tegan Rumming (2402051)" userId="fb31b123-e749-453b-816c-cc70c25c8dea" providerId="ADAL" clId="{F58BCDD6-0E31-473F-8078-51C1CA2638EC}" dt="2026-01-06T17:36:35.409" v="28" actId="478"/>
        <pc:sldMkLst>
          <pc:docMk/>
          <pc:sldMk cId="2553246768" sldId="257"/>
        </pc:sldMkLst>
        <pc:picChg chg="add mod ord">
          <ac:chgData name="Tegan Rumming (2402051)" userId="fb31b123-e749-453b-816c-cc70c25c8dea" providerId="ADAL" clId="{F58BCDD6-0E31-473F-8078-51C1CA2638EC}" dt="2026-01-06T17:36:33.773" v="27" actId="14100"/>
          <ac:picMkLst>
            <pc:docMk/>
            <pc:sldMk cId="2553246768" sldId="257"/>
            <ac:picMk id="6" creationId="{228AC1F4-38CD-D5F4-04A3-2193C9D8E25F}"/>
          </ac:picMkLst>
        </pc:picChg>
      </pc:sldChg>
      <pc:sldChg chg="addSp delSp modSp mod">
        <pc:chgData name="Tegan Rumming (2402051)" userId="fb31b123-e749-453b-816c-cc70c25c8dea" providerId="ADAL" clId="{F58BCDD6-0E31-473F-8078-51C1CA2638EC}" dt="2026-01-08T18:11:24.718" v="172" actId="1076"/>
        <pc:sldMkLst>
          <pc:docMk/>
          <pc:sldMk cId="991599689" sldId="258"/>
        </pc:sldMkLst>
        <pc:spChg chg="add mod">
          <ac:chgData name="Tegan Rumming (2402051)" userId="fb31b123-e749-453b-816c-cc70c25c8dea" providerId="ADAL" clId="{F58BCDD6-0E31-473F-8078-51C1CA2638EC}" dt="2026-01-06T17:29:54.232" v="5" actId="478"/>
          <ac:spMkLst>
            <pc:docMk/>
            <pc:sldMk cId="991599689" sldId="258"/>
            <ac:spMk id="5" creationId="{B6448415-3CB6-8943-BCDF-62582AEED2BC}"/>
          </ac:spMkLst>
        </pc:spChg>
        <pc:picChg chg="add mod">
          <ac:chgData name="Tegan Rumming (2402051)" userId="fb31b123-e749-453b-816c-cc70c25c8dea" providerId="ADAL" clId="{F58BCDD6-0E31-473F-8078-51C1CA2638EC}" dt="2026-01-08T18:11:24.718" v="172" actId="1076"/>
          <ac:picMkLst>
            <pc:docMk/>
            <pc:sldMk cId="991599689" sldId="258"/>
            <ac:picMk id="3" creationId="{EA9F90FC-CF1A-A5BD-E563-C27C2E6A3549}"/>
          </ac:picMkLst>
        </pc:picChg>
        <pc:picChg chg="add mod ord">
          <ac:chgData name="Tegan Rumming (2402051)" userId="fb31b123-e749-453b-816c-cc70c25c8dea" providerId="ADAL" clId="{F58BCDD6-0E31-473F-8078-51C1CA2638EC}" dt="2026-01-06T17:40:20.905" v="84" actId="14100"/>
          <ac:picMkLst>
            <pc:docMk/>
            <pc:sldMk cId="991599689" sldId="258"/>
            <ac:picMk id="8" creationId="{9DA28BDA-37D2-2FA8-F4BC-61FF72A254D5}"/>
          </ac:picMkLst>
        </pc:picChg>
      </pc:sldChg>
      <pc:sldChg chg="addSp delSp modSp mod">
        <pc:chgData name="Tegan Rumming (2402051)" userId="fb31b123-e749-453b-816c-cc70c25c8dea" providerId="ADAL" clId="{F58BCDD6-0E31-473F-8078-51C1CA2638EC}" dt="2026-01-08T20:42:16.546" v="211" actId="1076"/>
        <pc:sldMkLst>
          <pc:docMk/>
          <pc:sldMk cId="3357447409" sldId="262"/>
        </pc:sldMkLst>
        <pc:spChg chg="add del mod">
          <ac:chgData name="Tegan Rumming (2402051)" userId="fb31b123-e749-453b-816c-cc70c25c8dea" providerId="ADAL" clId="{F58BCDD6-0E31-473F-8078-51C1CA2638EC}" dt="2026-01-08T20:42:01.484" v="206" actId="931"/>
          <ac:spMkLst>
            <pc:docMk/>
            <pc:sldMk cId="3357447409" sldId="262"/>
            <ac:spMk id="4" creationId="{45F80974-2687-834A-B157-6A8689428690}"/>
          </ac:spMkLst>
        </pc:spChg>
        <pc:spChg chg="add mod">
          <ac:chgData name="Tegan Rumming (2402051)" userId="fb31b123-e749-453b-816c-cc70c25c8dea" providerId="ADAL" clId="{F58BCDD6-0E31-473F-8078-51C1CA2638EC}" dt="2026-01-06T17:30:04.631" v="10" actId="478"/>
          <ac:spMkLst>
            <pc:docMk/>
            <pc:sldMk cId="3357447409" sldId="262"/>
            <ac:spMk id="5" creationId="{5F9AB4F6-2381-FB57-858C-990A98D3AD84}"/>
          </ac:spMkLst>
        </pc:spChg>
        <pc:picChg chg="add mod">
          <ac:chgData name="Tegan Rumming (2402051)" userId="fb31b123-e749-453b-816c-cc70c25c8dea" providerId="ADAL" clId="{F58BCDD6-0E31-473F-8078-51C1CA2638EC}" dt="2026-01-08T20:42:16.546" v="211" actId="1076"/>
          <ac:picMkLst>
            <pc:docMk/>
            <pc:sldMk cId="3357447409" sldId="262"/>
            <ac:picMk id="3" creationId="{631D81B1-BE67-D57E-4A9D-4B0C9FFB7E9D}"/>
          </ac:picMkLst>
        </pc:picChg>
        <pc:picChg chg="add mod ord">
          <ac:chgData name="Tegan Rumming (2402051)" userId="fb31b123-e749-453b-816c-cc70c25c8dea" providerId="ADAL" clId="{F58BCDD6-0E31-473F-8078-51C1CA2638EC}" dt="2026-01-08T20:42:13.197" v="210" actId="171"/>
          <ac:picMkLst>
            <pc:docMk/>
            <pc:sldMk cId="3357447409" sldId="262"/>
            <ac:picMk id="6" creationId="{EA1C3106-52DC-4645-F6D1-F3EC05231046}"/>
          </ac:picMkLst>
        </pc:picChg>
        <pc:picChg chg="add del mod ord">
          <ac:chgData name="Tegan Rumming (2402051)" userId="fb31b123-e749-453b-816c-cc70c25c8dea" providerId="ADAL" clId="{F58BCDD6-0E31-473F-8078-51C1CA2638EC}" dt="2026-01-08T20:41:53.367" v="205" actId="21"/>
          <ac:picMkLst>
            <pc:docMk/>
            <pc:sldMk cId="3357447409" sldId="262"/>
            <ac:picMk id="8" creationId="{08F282E9-6FDE-40CA-479D-14BA7D3691B8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0:26.972" v="155" actId="1076"/>
        <pc:sldMkLst>
          <pc:docMk/>
          <pc:sldMk cId="2902429315" sldId="263"/>
        </pc:sldMkLst>
        <pc:picChg chg="add del mod">
          <ac:chgData name="Tegan Rumming (2402051)" userId="fb31b123-e749-453b-816c-cc70c25c8dea" providerId="ADAL" clId="{F58BCDD6-0E31-473F-8078-51C1CA2638EC}" dt="2026-01-08T18:08:40.665" v="147" actId="21"/>
          <ac:picMkLst>
            <pc:docMk/>
            <pc:sldMk cId="2902429315" sldId="263"/>
            <ac:picMk id="3" creationId="{A026579B-F0B5-46E3-0C49-D8E1180EE090}"/>
          </ac:picMkLst>
        </pc:picChg>
        <pc:picChg chg="add mod ord">
          <ac:chgData name="Tegan Rumming (2402051)" userId="fb31b123-e749-453b-816c-cc70c25c8dea" providerId="ADAL" clId="{F58BCDD6-0E31-473F-8078-51C1CA2638EC}" dt="2026-01-06T17:36:50.555" v="32" actId="14100"/>
          <ac:picMkLst>
            <pc:docMk/>
            <pc:sldMk cId="2902429315" sldId="263"/>
            <ac:picMk id="4" creationId="{D199F70B-5956-848C-219E-182B5F58ECE0}"/>
          </ac:picMkLst>
        </pc:picChg>
        <pc:picChg chg="add mod modCrop">
          <ac:chgData name="Tegan Rumming (2402051)" userId="fb31b123-e749-453b-816c-cc70c25c8dea" providerId="ADAL" clId="{F58BCDD6-0E31-473F-8078-51C1CA2638EC}" dt="2026-01-08T18:10:26.972" v="155" actId="1076"/>
          <ac:picMkLst>
            <pc:docMk/>
            <pc:sldMk cId="2902429315" sldId="263"/>
            <ac:picMk id="5" creationId="{59C0EF2A-D9A5-73F7-6F76-6060F39B297D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0:35.126" v="156" actId="22"/>
        <pc:sldMkLst>
          <pc:docMk/>
          <pc:sldMk cId="1317202432" sldId="264"/>
        </pc:sldMkLst>
        <pc:picChg chg="add mod ord">
          <ac:chgData name="Tegan Rumming (2402051)" userId="fb31b123-e749-453b-816c-cc70c25c8dea" providerId="ADAL" clId="{F58BCDD6-0E31-473F-8078-51C1CA2638EC}" dt="2026-01-06T17:37:11.287" v="36" actId="14100"/>
          <ac:picMkLst>
            <pc:docMk/>
            <pc:sldMk cId="1317202432" sldId="264"/>
            <ac:picMk id="4" creationId="{DD64B136-96FF-0129-938B-BBFC0161431D}"/>
          </ac:picMkLst>
        </pc:picChg>
        <pc:picChg chg="add">
          <ac:chgData name="Tegan Rumming (2402051)" userId="fb31b123-e749-453b-816c-cc70c25c8dea" providerId="ADAL" clId="{F58BCDD6-0E31-473F-8078-51C1CA2638EC}" dt="2026-01-08T18:10:35.126" v="156" actId="22"/>
          <ac:picMkLst>
            <pc:docMk/>
            <pc:sldMk cId="1317202432" sldId="264"/>
            <ac:picMk id="5" creationId="{431BE123-C47C-9B65-88E6-16A30E48F202}"/>
          </ac:picMkLst>
        </pc:picChg>
      </pc:sldChg>
      <pc:sldChg chg="addSp delSp modSp new mod setBg">
        <pc:chgData name="Tegan Rumming (2402051)" userId="fb31b123-e749-453b-816c-cc70c25c8dea" providerId="ADAL" clId="{F58BCDD6-0E31-473F-8078-51C1CA2638EC}" dt="2026-01-08T18:12:07.596" v="182" actId="14100"/>
        <pc:sldMkLst>
          <pc:docMk/>
          <pc:sldMk cId="468793057" sldId="265"/>
        </pc:sldMkLst>
        <pc:picChg chg="add mod">
          <ac:chgData name="Tegan Rumming (2402051)" userId="fb31b123-e749-453b-816c-cc70c25c8dea" providerId="ADAL" clId="{F58BCDD6-0E31-473F-8078-51C1CA2638EC}" dt="2026-01-08T18:12:07.596" v="182" actId="14100"/>
          <ac:picMkLst>
            <pc:docMk/>
            <pc:sldMk cId="468793057" sldId="265"/>
            <ac:picMk id="3" creationId="{D6CE6F65-9187-3CB0-9DE1-193EAB983049}"/>
          </ac:picMkLst>
        </pc:picChg>
        <pc:picChg chg="add mod ord">
          <ac:chgData name="Tegan Rumming (2402051)" userId="fb31b123-e749-453b-816c-cc70c25c8dea" providerId="ADAL" clId="{F58BCDD6-0E31-473F-8078-51C1CA2638EC}" dt="2026-01-06T17:37:21.163" v="38" actId="26606"/>
          <ac:picMkLst>
            <pc:docMk/>
            <pc:sldMk cId="468793057" sldId="265"/>
            <ac:picMk id="4" creationId="{7AF2304D-9ED0-3B79-24B2-82D4C178CF4A}"/>
          </ac:picMkLst>
        </pc:picChg>
      </pc:sldChg>
      <pc:sldChg chg="addSp delSp modSp new mod setBg">
        <pc:chgData name="Tegan Rumming (2402051)" userId="fb31b123-e749-453b-816c-cc70c25c8dea" providerId="ADAL" clId="{F58BCDD6-0E31-473F-8078-51C1CA2638EC}" dt="2026-01-08T18:10:41.720" v="159" actId="22"/>
        <pc:sldMkLst>
          <pc:docMk/>
          <pc:sldMk cId="4055942640" sldId="267"/>
        </pc:sldMkLst>
        <pc:picChg chg="add">
          <ac:chgData name="Tegan Rumming (2402051)" userId="fb31b123-e749-453b-816c-cc70c25c8dea" providerId="ADAL" clId="{F58BCDD6-0E31-473F-8078-51C1CA2638EC}" dt="2026-01-08T18:10:41.720" v="159" actId="22"/>
          <ac:picMkLst>
            <pc:docMk/>
            <pc:sldMk cId="4055942640" sldId="267"/>
            <ac:picMk id="3" creationId="{CECED75C-34B8-C5AA-C4FB-FA5B5D40AE1E}"/>
          </ac:picMkLst>
        </pc:picChg>
        <pc:picChg chg="add mod ord">
          <ac:chgData name="Tegan Rumming (2402051)" userId="fb31b123-e749-453b-816c-cc70c25c8dea" providerId="ADAL" clId="{F58BCDD6-0E31-473F-8078-51C1CA2638EC}" dt="2026-01-06T17:37:52.594" v="42" actId="26606"/>
          <ac:picMkLst>
            <pc:docMk/>
            <pc:sldMk cId="4055942640" sldId="267"/>
            <ac:picMk id="4" creationId="{8D1E0C17-5986-97CD-9968-57CBDED1D40D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0:44.371" v="160" actId="22"/>
        <pc:sldMkLst>
          <pc:docMk/>
          <pc:sldMk cId="2731158849" sldId="268"/>
        </pc:sldMkLst>
        <pc:picChg chg="add mod ord">
          <ac:chgData name="Tegan Rumming (2402051)" userId="fb31b123-e749-453b-816c-cc70c25c8dea" providerId="ADAL" clId="{F58BCDD6-0E31-473F-8078-51C1CA2638EC}" dt="2026-01-06T17:38:41.147" v="56" actId="14100"/>
          <ac:picMkLst>
            <pc:docMk/>
            <pc:sldMk cId="2731158849" sldId="268"/>
            <ac:picMk id="4" creationId="{F00195B2-6D6C-04FA-9CB7-0C6D0EAC33E6}"/>
          </ac:picMkLst>
        </pc:picChg>
        <pc:picChg chg="add">
          <ac:chgData name="Tegan Rumming (2402051)" userId="fb31b123-e749-453b-816c-cc70c25c8dea" providerId="ADAL" clId="{F58BCDD6-0E31-473F-8078-51C1CA2638EC}" dt="2026-01-08T18:10:44.371" v="160" actId="22"/>
          <ac:picMkLst>
            <pc:docMk/>
            <pc:sldMk cId="2731158849" sldId="268"/>
            <ac:picMk id="5" creationId="{9D3552B8-9485-EB9F-D28C-2236B7C22400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0:46.802" v="161" actId="22"/>
        <pc:sldMkLst>
          <pc:docMk/>
          <pc:sldMk cId="2387760644" sldId="269"/>
        </pc:sldMkLst>
        <pc:picChg chg="add mod ord">
          <ac:chgData name="Tegan Rumming (2402051)" userId="fb31b123-e749-453b-816c-cc70c25c8dea" providerId="ADAL" clId="{F58BCDD6-0E31-473F-8078-51C1CA2638EC}" dt="2026-01-06T17:38:54.830" v="60" actId="14100"/>
          <ac:picMkLst>
            <pc:docMk/>
            <pc:sldMk cId="2387760644" sldId="269"/>
            <ac:picMk id="4" creationId="{78718B30-7F34-0ED0-2546-87D09CD04CE9}"/>
          </ac:picMkLst>
        </pc:picChg>
        <pc:picChg chg="add">
          <ac:chgData name="Tegan Rumming (2402051)" userId="fb31b123-e749-453b-816c-cc70c25c8dea" providerId="ADAL" clId="{F58BCDD6-0E31-473F-8078-51C1CA2638EC}" dt="2026-01-08T18:10:46.802" v="161" actId="22"/>
          <ac:picMkLst>
            <pc:docMk/>
            <pc:sldMk cId="2387760644" sldId="269"/>
            <ac:picMk id="5" creationId="{8C9F1A87-70B3-3500-FBFE-CDC4BA54CA28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1:55.931" v="179" actId="1076"/>
        <pc:sldMkLst>
          <pc:docMk/>
          <pc:sldMk cId="2701371468" sldId="270"/>
        </pc:sldMkLst>
        <pc:picChg chg="add mod ord">
          <ac:chgData name="Tegan Rumming (2402051)" userId="fb31b123-e749-453b-816c-cc70c25c8dea" providerId="ADAL" clId="{F58BCDD6-0E31-473F-8078-51C1CA2638EC}" dt="2026-01-06T17:39:08.711" v="64" actId="14100"/>
          <ac:picMkLst>
            <pc:docMk/>
            <pc:sldMk cId="2701371468" sldId="270"/>
            <ac:picMk id="4" creationId="{FEDBCA3A-164F-05F6-5AA4-26E463267707}"/>
          </ac:picMkLst>
        </pc:picChg>
        <pc:picChg chg="add mod">
          <ac:chgData name="Tegan Rumming (2402051)" userId="fb31b123-e749-453b-816c-cc70c25c8dea" providerId="ADAL" clId="{F58BCDD6-0E31-473F-8078-51C1CA2638EC}" dt="2026-01-08T18:11:55.931" v="179" actId="1076"/>
          <ac:picMkLst>
            <pc:docMk/>
            <pc:sldMk cId="2701371468" sldId="270"/>
            <ac:picMk id="5" creationId="{F5CA7678-DA04-5B15-5524-9A508C3B2A5D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1:51.148" v="178" actId="14100"/>
        <pc:sldMkLst>
          <pc:docMk/>
          <pc:sldMk cId="3966359745" sldId="271"/>
        </pc:sldMkLst>
        <pc:picChg chg="add mod ord">
          <ac:chgData name="Tegan Rumming (2402051)" userId="fb31b123-e749-453b-816c-cc70c25c8dea" providerId="ADAL" clId="{F58BCDD6-0E31-473F-8078-51C1CA2638EC}" dt="2026-01-06T17:39:20.394" v="68" actId="14100"/>
          <ac:picMkLst>
            <pc:docMk/>
            <pc:sldMk cId="3966359745" sldId="271"/>
            <ac:picMk id="4" creationId="{5B21834E-FBF1-E035-792D-AADD5B5A8BBA}"/>
          </ac:picMkLst>
        </pc:picChg>
        <pc:picChg chg="add mod">
          <ac:chgData name="Tegan Rumming (2402051)" userId="fb31b123-e749-453b-816c-cc70c25c8dea" providerId="ADAL" clId="{F58BCDD6-0E31-473F-8078-51C1CA2638EC}" dt="2026-01-08T18:11:51.148" v="178" actId="14100"/>
          <ac:picMkLst>
            <pc:docMk/>
            <pc:sldMk cId="3966359745" sldId="271"/>
            <ac:picMk id="5" creationId="{92423FA3-EB44-A263-2404-D94CE23E672D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1:42.399" v="175" actId="1076"/>
        <pc:sldMkLst>
          <pc:docMk/>
          <pc:sldMk cId="2394794643" sldId="272"/>
        </pc:sldMkLst>
        <pc:picChg chg="add mod ord">
          <ac:chgData name="Tegan Rumming (2402051)" userId="fb31b123-e749-453b-816c-cc70c25c8dea" providerId="ADAL" clId="{F58BCDD6-0E31-473F-8078-51C1CA2638EC}" dt="2026-01-06T17:39:38.808" v="72" actId="14100"/>
          <ac:picMkLst>
            <pc:docMk/>
            <pc:sldMk cId="2394794643" sldId="272"/>
            <ac:picMk id="4" creationId="{BCE93B0A-4B1B-DAC1-EFFE-19695D6AE61F}"/>
          </ac:picMkLst>
        </pc:picChg>
        <pc:picChg chg="add mod">
          <ac:chgData name="Tegan Rumming (2402051)" userId="fb31b123-e749-453b-816c-cc70c25c8dea" providerId="ADAL" clId="{F58BCDD6-0E31-473F-8078-51C1CA2638EC}" dt="2026-01-08T18:11:42.399" v="175" actId="1076"/>
          <ac:picMkLst>
            <pc:docMk/>
            <pc:sldMk cId="2394794643" sldId="272"/>
            <ac:picMk id="5" creationId="{23A93A8D-6005-D7F8-9CB5-0863DE3AC146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1:37.032" v="174" actId="1076"/>
        <pc:sldMkLst>
          <pc:docMk/>
          <pc:sldMk cId="1996040692" sldId="273"/>
        </pc:sldMkLst>
        <pc:picChg chg="add mod ord">
          <ac:chgData name="Tegan Rumming (2402051)" userId="fb31b123-e749-453b-816c-cc70c25c8dea" providerId="ADAL" clId="{F58BCDD6-0E31-473F-8078-51C1CA2638EC}" dt="2026-01-06T17:39:51.076" v="76" actId="14100"/>
          <ac:picMkLst>
            <pc:docMk/>
            <pc:sldMk cId="1996040692" sldId="273"/>
            <ac:picMk id="4" creationId="{9ADE75C5-549C-3F40-A261-65614D08CB1C}"/>
          </ac:picMkLst>
        </pc:picChg>
        <pc:picChg chg="add mod">
          <ac:chgData name="Tegan Rumming (2402051)" userId="fb31b123-e749-453b-816c-cc70c25c8dea" providerId="ADAL" clId="{F58BCDD6-0E31-473F-8078-51C1CA2638EC}" dt="2026-01-08T18:11:37.032" v="174" actId="1076"/>
          <ac:picMkLst>
            <pc:docMk/>
            <pc:sldMk cId="1996040692" sldId="273"/>
            <ac:picMk id="5" creationId="{CB96DA88-8D22-8009-F91F-F1363B222270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1:29.750" v="173" actId="1076"/>
        <pc:sldMkLst>
          <pc:docMk/>
          <pc:sldMk cId="2074903750" sldId="274"/>
        </pc:sldMkLst>
        <pc:picChg chg="add mod ord">
          <ac:chgData name="Tegan Rumming (2402051)" userId="fb31b123-e749-453b-816c-cc70c25c8dea" providerId="ADAL" clId="{F58BCDD6-0E31-473F-8078-51C1CA2638EC}" dt="2026-01-06T17:40:08.973" v="80" actId="14100"/>
          <ac:picMkLst>
            <pc:docMk/>
            <pc:sldMk cId="2074903750" sldId="274"/>
            <ac:picMk id="4" creationId="{AD27B262-BF24-8932-5860-87A32BE7EE65}"/>
          </ac:picMkLst>
        </pc:picChg>
        <pc:picChg chg="add mod">
          <ac:chgData name="Tegan Rumming (2402051)" userId="fb31b123-e749-453b-816c-cc70c25c8dea" providerId="ADAL" clId="{F58BCDD6-0E31-473F-8078-51C1CA2638EC}" dt="2026-01-08T18:11:29.750" v="173" actId="1076"/>
          <ac:picMkLst>
            <pc:docMk/>
            <pc:sldMk cId="2074903750" sldId="274"/>
            <ac:picMk id="5" creationId="{9FBC0045-F19C-617F-6824-63676C450914}"/>
          </ac:picMkLst>
        </pc:picChg>
      </pc:sldChg>
      <pc:sldChg chg="addSp delSp modSp new mod">
        <pc:chgData name="Tegan Rumming (2402051)" userId="fb31b123-e749-453b-816c-cc70c25c8dea" providerId="ADAL" clId="{F58BCDD6-0E31-473F-8078-51C1CA2638EC}" dt="2026-01-08T18:12:03.931" v="181" actId="1076"/>
        <pc:sldMkLst>
          <pc:docMk/>
          <pc:sldMk cId="1271172988" sldId="275"/>
        </pc:sldMkLst>
        <pc:picChg chg="add mod ord">
          <ac:chgData name="Tegan Rumming (2402051)" userId="fb31b123-e749-453b-816c-cc70c25c8dea" providerId="ADAL" clId="{F58BCDD6-0E31-473F-8078-51C1CA2638EC}" dt="2026-01-06T17:38:23.081" v="50" actId="14100"/>
          <ac:picMkLst>
            <pc:docMk/>
            <pc:sldMk cId="1271172988" sldId="275"/>
            <ac:picMk id="4" creationId="{AB268005-2150-693E-D122-51FB70BFFA6D}"/>
          </ac:picMkLst>
        </pc:picChg>
        <pc:picChg chg="add mod">
          <ac:chgData name="Tegan Rumming (2402051)" userId="fb31b123-e749-453b-816c-cc70c25c8dea" providerId="ADAL" clId="{F58BCDD6-0E31-473F-8078-51C1CA2638EC}" dt="2026-01-08T18:12:03.931" v="181" actId="1076"/>
          <ac:picMkLst>
            <pc:docMk/>
            <pc:sldMk cId="1271172988" sldId="275"/>
            <ac:picMk id="5" creationId="{D193A80C-CC49-1FBC-91C4-41E1AA20A953}"/>
          </ac:picMkLst>
        </pc:picChg>
      </pc:sldChg>
      <pc:sldChg chg="new del mod setBg">
        <pc:chgData name="Tegan Rumming (2402051)" userId="fb31b123-e749-453b-816c-cc70c25c8dea" providerId="ADAL" clId="{F58BCDD6-0E31-473F-8078-51C1CA2638EC}" dt="2026-01-08T17:21:57.984" v="99" actId="2696"/>
        <pc:sldMkLst>
          <pc:docMk/>
          <pc:sldMk cId="3065567673" sldId="276"/>
        </pc:sldMkLst>
      </pc:sldChg>
      <pc:sldChg chg="addSp delSp modSp add mod">
        <pc:chgData name="Tegan Rumming (2402051)" userId="fb31b123-e749-453b-816c-cc70c25c8dea" providerId="ADAL" clId="{F58BCDD6-0E31-473F-8078-51C1CA2638EC}" dt="2026-01-08T18:11:19.419" v="171" actId="1076"/>
        <pc:sldMkLst>
          <pc:docMk/>
          <pc:sldMk cId="4031915832" sldId="277"/>
        </pc:sldMkLst>
        <pc:spChg chg="add del">
          <ac:chgData name="Tegan Rumming (2402051)" userId="fb31b123-e749-453b-816c-cc70c25c8dea" providerId="ADAL" clId="{F58BCDD6-0E31-473F-8078-51C1CA2638EC}" dt="2026-01-08T17:24:20.935" v="113" actId="478"/>
          <ac:spMkLst>
            <pc:docMk/>
            <pc:sldMk cId="4031915832" sldId="277"/>
            <ac:spMk id="2" creationId="{89128D33-7778-EAA2-4685-FD3C6929FADB}"/>
          </ac:spMkLst>
        </pc:spChg>
        <pc:spChg chg="add mod">
          <ac:chgData name="Tegan Rumming (2402051)" userId="fb31b123-e749-453b-816c-cc70c25c8dea" providerId="ADAL" clId="{F58BCDD6-0E31-473F-8078-51C1CA2638EC}" dt="2026-01-08T17:27:28.662" v="143" actId="14100"/>
          <ac:spMkLst>
            <pc:docMk/>
            <pc:sldMk cId="4031915832" sldId="277"/>
            <ac:spMk id="5" creationId="{E0A58296-4BFB-8C21-25A7-759A3A52AB25}"/>
          </ac:spMkLst>
        </pc:spChg>
        <pc:picChg chg="add mod ord">
          <ac:chgData name="Tegan Rumming (2402051)" userId="fb31b123-e749-453b-816c-cc70c25c8dea" providerId="ADAL" clId="{F58BCDD6-0E31-473F-8078-51C1CA2638EC}" dt="2026-01-08T17:27:35.950" v="144" actId="1076"/>
          <ac:picMkLst>
            <pc:docMk/>
            <pc:sldMk cId="4031915832" sldId="277"/>
            <ac:picMk id="3" creationId="{E8C651D7-BF3F-87AC-A3A5-D9B07C8CF6D7}"/>
          </ac:picMkLst>
        </pc:picChg>
        <pc:picChg chg="add mod">
          <ac:chgData name="Tegan Rumming (2402051)" userId="fb31b123-e749-453b-816c-cc70c25c8dea" providerId="ADAL" clId="{F58BCDD6-0E31-473F-8078-51C1CA2638EC}" dt="2026-01-08T18:11:19.419" v="171" actId="1076"/>
          <ac:picMkLst>
            <pc:docMk/>
            <pc:sldMk cId="4031915832" sldId="277"/>
            <ac:picMk id="7" creationId="{F581CA3A-2D47-11B3-5F54-C5B789F0A800}"/>
          </ac:picMkLst>
        </pc:picChg>
      </pc:sldChg>
      <pc:sldChg chg="addSp modSp add mod">
        <pc:chgData name="Tegan Rumming (2402051)" userId="fb31b123-e749-453b-816c-cc70c25c8dea" providerId="ADAL" clId="{F58BCDD6-0E31-473F-8078-51C1CA2638EC}" dt="2026-01-08T18:11:11.535" v="169" actId="22"/>
        <pc:sldMkLst>
          <pc:docMk/>
          <pc:sldMk cId="2245282580" sldId="278"/>
        </pc:sldMkLst>
        <pc:spChg chg="add mod">
          <ac:chgData name="Tegan Rumming (2402051)" userId="fb31b123-e749-453b-816c-cc70c25c8dea" providerId="ADAL" clId="{F58BCDD6-0E31-473F-8078-51C1CA2638EC}" dt="2026-01-08T17:23:25.583" v="111" actId="208"/>
          <ac:spMkLst>
            <pc:docMk/>
            <pc:sldMk cId="2245282580" sldId="278"/>
            <ac:spMk id="2" creationId="{88A626B6-C1CC-B862-67E1-2A0BD3EB597E}"/>
          </ac:spMkLst>
        </pc:spChg>
        <pc:picChg chg="mod">
          <ac:chgData name="Tegan Rumming (2402051)" userId="fb31b123-e749-453b-816c-cc70c25c8dea" providerId="ADAL" clId="{F58BCDD6-0E31-473F-8078-51C1CA2638EC}" dt="2026-01-08T17:22:55.542" v="101" actId="1076"/>
          <ac:picMkLst>
            <pc:docMk/>
            <pc:sldMk cId="2245282580" sldId="278"/>
            <ac:picMk id="4" creationId="{8D1E0C17-5986-97CD-9968-57CBDED1D40D}"/>
          </ac:picMkLst>
        </pc:picChg>
        <pc:picChg chg="add">
          <ac:chgData name="Tegan Rumming (2402051)" userId="fb31b123-e749-453b-816c-cc70c25c8dea" providerId="ADAL" clId="{F58BCDD6-0E31-473F-8078-51C1CA2638EC}" dt="2026-01-08T18:11:11.535" v="169" actId="22"/>
          <ac:picMkLst>
            <pc:docMk/>
            <pc:sldMk cId="2245282580" sldId="278"/>
            <ac:picMk id="5" creationId="{09642FBF-1EEF-CF8D-D592-8795EF3429BA}"/>
          </ac:picMkLst>
        </pc:picChg>
      </pc:sldChg>
      <pc:sldChg chg="modSp new mod setBg">
        <pc:chgData name="Tegan Rumming (2402051)" userId="fb31b123-e749-453b-816c-cc70c25c8dea" providerId="ADAL" clId="{F58BCDD6-0E31-473F-8078-51C1CA2638EC}" dt="2026-01-08T20:46:52.869" v="300" actId="20577"/>
        <pc:sldMkLst>
          <pc:docMk/>
          <pc:sldMk cId="2817901187" sldId="279"/>
        </pc:sldMkLst>
        <pc:spChg chg="mod">
          <ac:chgData name="Tegan Rumming (2402051)" userId="fb31b123-e749-453b-816c-cc70c25c8dea" providerId="ADAL" clId="{F58BCDD6-0E31-473F-8078-51C1CA2638EC}" dt="2026-01-08T18:12:41.231" v="197" actId="20577"/>
          <ac:spMkLst>
            <pc:docMk/>
            <pc:sldMk cId="2817901187" sldId="279"/>
            <ac:spMk id="2" creationId="{40440591-C554-96E3-BA03-4FB1CD6EC794}"/>
          </ac:spMkLst>
        </pc:spChg>
        <pc:spChg chg="mod">
          <ac:chgData name="Tegan Rumming (2402051)" userId="fb31b123-e749-453b-816c-cc70c25c8dea" providerId="ADAL" clId="{F58BCDD6-0E31-473F-8078-51C1CA2638EC}" dt="2026-01-08T20:46:52.869" v="300" actId="20577"/>
          <ac:spMkLst>
            <pc:docMk/>
            <pc:sldMk cId="2817901187" sldId="279"/>
            <ac:spMk id="3" creationId="{CDEA1332-7810-F018-FB6E-77CD74C7EC5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23CF0-903B-7540-A4D6-D56D9274B2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3D2179-48DA-2B40-8087-AB6B4A6B52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9E1E20-B7A2-ED43-8E48-41783CEB2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F1642-76FB-F94E-966D-613C892F7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583DB-60F5-3C41-9280-2CB0B90E5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9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5004-363E-AF48-B2F4-85A8DDDA9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33A7B-C1FB-8E41-9E74-77E61293D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42C6E8-DB60-5043-BB24-DC27062FB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048A4-2EA6-734D-A5BC-4B7DE4E07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96744-F269-B243-A1D9-73CA75B28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979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FC5F2-42D8-6243-AEE1-1F6966E34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BCF44A-B8FA-9049-BE9B-5258055CE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246F8-676C-1543-9061-CA9EEE34E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615BFB-F987-0E4B-BA45-41B7871BA0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3B426-C6CB-7B41-A364-AD1824D3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527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07D7E-38AE-4E41-B3CC-F94E02A9D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881F29-E969-274D-B655-A0E35D2D92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2685E7-DABC-7B43-8264-61A59EEF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98CA4-BE51-2A4C-A0B9-3877D0F3E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D0703D-C79C-5849-B16A-D4A136880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39C3BC-E614-FF4D-8FC5-E18C1CBC1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8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122D-299C-0A49-AAD8-887B8915E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B0FAC-A5FC-6B4B-BE0E-1334139C01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2EEABF-A2F0-8746-A452-13A9A0EF7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04FDA7-EB93-1B4B-9D0C-D0E20402B5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217EB6-F8CC-EF43-B76C-9064651CAA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F24240-C702-584E-9982-C4E603747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938BE9-86F2-5C4F-A1B5-3074A12B6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F2F2B5-11CD-F74F-855A-D781E4EAB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854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2A782-5787-6B4A-BA36-DAAED341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DBD19B-4A82-BC4A-A0E3-5A8537B00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21F519-AAFC-4746-9467-21817831C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30FCF2-95AA-BA47-8B50-952A37DB3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09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025928-0F7C-4F41-ADA7-FE3890749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50E585-E65D-934D-BFE3-AE59166E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E36507-B8F5-F94E-8811-4C89F7B70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2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307DB-5FE2-7E46-B4FD-213D0EE6C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1A0BE-EDCF-794E-87AC-CF2ED9A93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2BD577-EB65-C145-8FDD-506CFB7A8E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A091A-D0A1-E74F-807C-74113CCAD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4B7219-F677-C341-BE44-77D86210B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1D0CF-D434-0441-B5AF-87B232B5F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75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5E0E4-E325-D54F-A86F-A02E7A906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6C19A2-7616-C547-B806-CE70B08F00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8D746C-913E-E14A-914E-14414D597B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FA150-DEC7-2F4B-A209-BAD0DE13C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3455BC-D473-8A4C-AC7D-E765695FB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7E8FD8-37C1-C046-B6C7-E9344F306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00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53765-CF88-324C-813E-88F985C4A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57A775-7EF5-0840-B58F-C43170488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9D41D-81FA-D54F-B4F5-39592BA8A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29BCF3-6740-AF45-A01B-95D7E025D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9BC68-7ED1-6B46-8521-1FEE91C12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8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913406F-6B2C-274E-B306-F201DF7BB1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51183-8D78-EE4B-847A-28277AA96C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94CC0F-6918-4848-9ED6-BCA12E275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C78CA-EE79-0840-82F2-E58AAC59A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5B17B-709B-3A4F-AC7C-82B46BB34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88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9CCCC8-92BB-EE4C-BC72-47A5CAAAA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F2958E-CB32-5742-BD30-03046BF683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CFBB8C-72B5-7540-96CF-171D3854C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FE30C-2531-E447-BC69-92381B155D9C}" type="datetimeFigureOut">
              <a:rPr lang="en-US" smtClean="0"/>
              <a:t>1/8/26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E4C2D-4901-734F-8558-E203BDC9B5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4A6B9-948B-6D42-80D0-C926F47D9C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34962-BE23-8B4C-9BA0-83B0AF9E1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21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ind.org.uk/workplace/my-mental-health-at-work/five-ways-to-wellbein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28AC1F4-38CD-D5F4-04A3-2193C9D8E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46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4DEF2-30AF-C757-7415-6624947B5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199F70B-5956-848C-219E-182B5F58EC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988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C0EF2A-D9A5-73F7-6F76-6060F39B29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429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A2FA4-A944-A0E4-8DE1-9ADF5B050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D64B136-96FF-0129-938B-BBFC01614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56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1BE123-C47C-9B65-88E6-16A30E48F2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202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AF2304D-9ED0-3B79-24B2-82D4C178C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CE6F65-9187-3CB0-9DE1-193EAB9830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974668" y="264059"/>
            <a:ext cx="1798231" cy="181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930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D9FAA5-8790-C403-4739-92E7764A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268005-2150-693E-D122-51FB70BFF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34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93A80C-CC49-1FBC-91C4-41E1AA20A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881226" y="151362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172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D1E0C17-5986-97CD-9968-57CBDED1D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3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ECED75C-34B8-C5AA-C4FB-FA5B5D40AE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42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87075-3176-D936-A019-77E14CFCF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0195B2-6D6C-04FA-9CB7-0C6D0EAC3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16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3552B8-9485-EB9F-D28C-2236B7C224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158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2ADC8-3A9C-5A68-194B-EFFD8EAE5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718B30-7F34-0ED0-2546-87D09CD04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43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9F1A87-70B3-3500-FBFE-CDC4BA54C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6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8EBAB-3701-F433-5672-F6EBD7979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EDBCA3A-164F-05F6-5AA4-26E463267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10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CA7678-DA04-5B15-5524-9A508C3B2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05096" y="4551881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37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E0A06-684B-005F-6FED-3C27FFBF8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B21834E-FBF1-E035-792D-AADD5B5A8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2423FA3-EB44-A263-2404-D94CE23E6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149255" y="241212"/>
            <a:ext cx="1711735" cy="172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35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C7ABD-4C60-7266-1AE2-E0A84EEEB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CE93B0A-4B1B-DAC1-EFFE-19695D6AE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A93A8D-6005-D7F8-9CB5-0863DE3AC1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80541" y="4539307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946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4F4DE-5141-39FE-BEE1-4F31B4BF2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ADE75C5-549C-3F40-A261-65614D08CB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291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96DA88-8D22-8009-F91F-F1363B2222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705690" y="4398678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40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32427-214C-589E-3374-271629110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D27B262-BF24-8932-5860-87A32BE7E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BC0045-F19C-617F-6824-63676C450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919453" y="138317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903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6448415-3CB6-8943-BCDF-62582AEED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DA28BDA-37D2-2FA8-F4BC-61FF72A254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A9F90FC-CF1A-A5BD-E563-C27C2E6A35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53905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5996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D1E0C17-5986-97CD-9968-57CBDED1D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3"/>
          <a:stretch>
            <a:fillRect/>
          </a:stretch>
        </p:blipFill>
        <p:spPr>
          <a:xfrm>
            <a:off x="94006" y="10"/>
            <a:ext cx="12198588" cy="6857990"/>
          </a:xfrm>
          <a:prstGeom prst="rect">
            <a:avLst/>
          </a:prstGeom>
        </p:spPr>
      </p:pic>
      <p:sp>
        <p:nvSpPr>
          <p:cNvPr id="2" name="Star: 5 Points 1">
            <a:extLst>
              <a:ext uri="{FF2B5EF4-FFF2-40B4-BE49-F238E27FC236}">
                <a16:creationId xmlns:a16="http://schemas.microsoft.com/office/drawing/2014/main" id="{88A626B6-C1CC-B862-67E1-2A0BD3EB597E}"/>
              </a:ext>
            </a:extLst>
          </p:cNvPr>
          <p:cNvSpPr/>
          <p:nvPr/>
        </p:nvSpPr>
        <p:spPr>
          <a:xfrm>
            <a:off x="1154063" y="-58596"/>
            <a:ext cx="9546629" cy="6975192"/>
          </a:xfrm>
          <a:prstGeom prst="star5">
            <a:avLst/>
          </a:prstGeom>
          <a:solidFill>
            <a:srgbClr val="FFC0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642FBF-1EEF-CF8D-D592-8795EF342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693116" y="264059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2825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D1E0C17-5986-97CD-9968-57CBDED1D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3"/>
          <a:stretch>
            <a:fillRect/>
          </a:stretch>
        </p:blipFill>
        <p:spPr>
          <a:xfrm>
            <a:off x="-6588" y="10"/>
            <a:ext cx="12198588" cy="685799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E0A58296-4BFB-8C21-25A7-759A3A52AB25}"/>
              </a:ext>
            </a:extLst>
          </p:cNvPr>
          <p:cNvSpPr/>
          <p:nvPr/>
        </p:nvSpPr>
        <p:spPr>
          <a:xfrm>
            <a:off x="2839642" y="1864268"/>
            <a:ext cx="6323869" cy="2839436"/>
          </a:xfrm>
          <a:prstGeom prst="ellipse">
            <a:avLst/>
          </a:prstGeom>
          <a:solidFill>
            <a:sysClr val="window" lastClr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phic 2" descr="Leaf with solid fill">
            <a:extLst>
              <a:ext uri="{FF2B5EF4-FFF2-40B4-BE49-F238E27FC236}">
                <a16:creationId xmlns:a16="http://schemas.microsoft.com/office/drawing/2014/main" id="{E8C651D7-BF3F-87AC-A3A5-D9B07C8CF6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315468">
            <a:off x="945008" y="-1627567"/>
            <a:ext cx="10113134" cy="101131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81CA3A-2D47-11B3-5F54-C5B789F0A8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929954" y="4325544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915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F9AB4F6-2381-FB57-858C-990A98D3A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A1C3106-52DC-4645-F6D1-F3EC05231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97624" cy="68746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1D81B1-BE67-D57E-4A9D-4B0C9FFB7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1" r="15556"/>
          <a:stretch>
            <a:fillRect/>
          </a:stretch>
        </p:blipFill>
        <p:spPr>
          <a:xfrm>
            <a:off x="9781136" y="163465"/>
            <a:ext cx="2079784" cy="2094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474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40591-C554-96E3-BA03-4FB1CD6EC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EA1332-7810-F018-FB6E-77CD74C7E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b="0" i="0" dirty="0">
                <a:effectLst/>
                <a:latin typeface="Helvetica" pitchFamily="2" charset="0"/>
              </a:rPr>
              <a:t>Mind.org.uk. (2019). </a:t>
            </a:r>
            <a:r>
              <a:rPr lang="en-GB" b="0" i="1" dirty="0">
                <a:effectLst/>
                <a:latin typeface="Helvetica" pitchFamily="2" charset="0"/>
              </a:rPr>
              <a:t>5 Ways to Wellbeing</a:t>
            </a:r>
            <a:r>
              <a:rPr lang="en-GB" b="0" i="0" dirty="0">
                <a:effectLst/>
                <a:latin typeface="Helvetica" pitchFamily="2" charset="0"/>
              </a:rPr>
              <a:t> | Mind. [online] Available at:</a:t>
            </a:r>
            <a:r>
              <a:rPr lang="en-GB" dirty="0">
                <a:latin typeface="Helvetica" pitchFamily="2" charset="0"/>
              </a:rPr>
              <a:t> </a:t>
            </a:r>
            <a:r>
              <a:rPr lang="en-GB" b="0" i="0" dirty="0">
                <a:effectLst/>
                <a:latin typeface="Helvetica" pitchFamily="2" charset="0"/>
                <a:hlinkClick r:id="rId2"/>
              </a:rPr>
              <a:t>https://www.mind.org.uk/workplace/my-mental-health-at-work/five-ways-to-wellbeing/</a:t>
            </a:r>
            <a:r>
              <a:rPr lang="en-GB" b="0" i="0" dirty="0">
                <a:effectLst/>
                <a:latin typeface="Helvetica" pitchFamily="2" charset="0"/>
              </a:rPr>
              <a:t>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CLD Standards Council Scotland (2019) 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National Occupational Standards.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Available at: CombinedYouthWorkNOS</a:t>
            </a:r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.pdf</a:t>
            </a:r>
            <a:endParaRPr lang="en-GB" b="0" i="0" dirty="0">
              <a:effectLst/>
              <a:latin typeface="Helvetica" pitchFamily="2" charset="0"/>
            </a:endParaRPr>
          </a:p>
          <a:p>
            <a:r>
              <a:rPr lang="en-GB" b="0" i="0" dirty="0">
                <a:effectLst/>
                <a:latin typeface="Helvetica" pitchFamily="2" charset="0"/>
              </a:rPr>
              <a:t>Silva, S. Romão, J., Ferreira, C.B., </a:t>
            </a:r>
            <a:r>
              <a:rPr lang="en-GB" b="0" i="0" dirty="0" err="1">
                <a:effectLst/>
                <a:latin typeface="Helvetica" pitchFamily="2" charset="0"/>
              </a:rPr>
              <a:t>Figueiredo</a:t>
            </a:r>
            <a:r>
              <a:rPr lang="en-GB" b="0" i="0" dirty="0">
                <a:effectLst/>
                <a:latin typeface="Helvetica" pitchFamily="2" charset="0"/>
              </a:rPr>
              <a:t>, P., Eduarda </a:t>
            </a:r>
            <a:r>
              <a:rPr lang="en-GB" b="0" i="0" dirty="0" err="1">
                <a:effectLst/>
                <a:latin typeface="Helvetica" pitchFamily="2" charset="0"/>
              </a:rPr>
              <a:t>Ramião</a:t>
            </a:r>
            <a:r>
              <a:rPr lang="en-GB" b="0" i="0" dirty="0">
                <a:effectLst/>
                <a:latin typeface="Helvetica" pitchFamily="2" charset="0"/>
              </a:rPr>
              <a:t> and Barroso, R. (2024). Sources and Types of Sexual Information Used by Adolescents: A Systematic Literature Review. </a:t>
            </a:r>
            <a:r>
              <a:rPr lang="en-GB" b="0" i="1" dirty="0">
                <a:effectLst/>
                <a:latin typeface="Helvetica" pitchFamily="2" charset="0"/>
              </a:rPr>
              <a:t>Healthcare</a:t>
            </a:r>
            <a:r>
              <a:rPr lang="en-GB" b="0" i="0" dirty="0">
                <a:effectLst/>
                <a:latin typeface="Helvetica" pitchFamily="2" charset="0"/>
              </a:rPr>
              <a:t>, [online] 12(22), pp.2291-2291. </a:t>
            </a:r>
            <a:r>
              <a:rPr lang="en-GB" b="0" i="0" dirty="0" err="1">
                <a:effectLst/>
                <a:latin typeface="Helvetica" pitchFamily="2" charset="0"/>
              </a:rPr>
              <a:t>doi:https</a:t>
            </a:r>
            <a:r>
              <a:rPr lang="en-GB" b="0" i="0" dirty="0">
                <a:effectLst/>
                <a:latin typeface="Helvetica" pitchFamily="2" charset="0"/>
              </a:rPr>
              <a:t>://</a:t>
            </a:r>
            <a:r>
              <a:rPr lang="en-GB" b="0" i="0" dirty="0" err="1">
                <a:effectLst/>
                <a:latin typeface="Helvetica" pitchFamily="2" charset="0"/>
              </a:rPr>
              <a:t>doi.org</a:t>
            </a:r>
            <a:r>
              <a:rPr lang="en-GB" b="0" i="0" dirty="0">
                <a:effectLst/>
                <a:latin typeface="Helvetica" pitchFamily="2" charset="0"/>
              </a:rPr>
              <a:t>/10.3390/healthcare12222291.</a:t>
            </a:r>
            <a:endParaRPr lang="en-GB" dirty="0">
              <a:effectLst/>
              <a:latin typeface="Helvetica" pitchFamily="2" charset="0"/>
            </a:endParaRPr>
          </a:p>
          <a:p>
            <a:r>
              <a:rPr lang="en-GB" b="0" i="0" dirty="0">
                <a:effectLst/>
                <a:latin typeface="Helvetica" pitchFamily="2" charset="0"/>
              </a:rPr>
              <a:t>UNICEF (n.d.). </a:t>
            </a:r>
            <a:r>
              <a:rPr lang="en-GB" b="0" i="1" dirty="0">
                <a:effectLst/>
                <a:latin typeface="Helvetica" pitchFamily="2" charset="0"/>
              </a:rPr>
              <a:t>UN convention on the rights of the child</a:t>
            </a:r>
            <a:r>
              <a:rPr lang="en-GB" b="0" i="0" dirty="0">
                <a:effectLst/>
                <a:latin typeface="Helvetica" pitchFamily="2" charset="0"/>
              </a:rPr>
              <a:t> (UNCRC). [online] </a:t>
            </a:r>
            <a:r>
              <a:rPr lang="en-GB" b="0" i="0" dirty="0" err="1">
                <a:effectLst/>
                <a:latin typeface="Helvetica" pitchFamily="2" charset="0"/>
              </a:rPr>
              <a:t>unicef</a:t>
            </a:r>
            <a:r>
              <a:rPr lang="en-GB" b="0" i="0" dirty="0">
                <a:effectLst/>
                <a:latin typeface="Helvetica" pitchFamily="2" charset="0"/>
              </a:rPr>
              <a:t>. Available at: https://</a:t>
            </a:r>
            <a:r>
              <a:rPr lang="en-GB" b="0" i="0" dirty="0" err="1">
                <a:effectLst/>
                <a:latin typeface="Helvetica" pitchFamily="2" charset="0"/>
              </a:rPr>
              <a:t>www.unicef.org.uk</a:t>
            </a:r>
            <a:r>
              <a:rPr lang="en-GB" b="0" i="0" dirty="0">
                <a:effectLst/>
                <a:latin typeface="Helvetica" pitchFamily="2" charset="0"/>
              </a:rPr>
              <a:t>/what-we-do/un-convention-child-rights/.</a:t>
            </a:r>
            <a:endParaRPr lang="en-GB" dirty="0">
              <a:effectLst/>
              <a:latin typeface="Helvetica" pitchFamily="2" charset="0"/>
            </a:endParaRPr>
          </a:p>
          <a:p>
            <a:r>
              <a:rPr lang="en-GB" b="0" i="0" dirty="0">
                <a:effectLst/>
                <a:latin typeface="Helvetica" pitchFamily="2" charset="0"/>
              </a:rPr>
              <a:t>World Health </a:t>
            </a:r>
            <a:r>
              <a:rPr lang="en-GB" b="0" i="0" dirty="0" err="1">
                <a:effectLst/>
                <a:latin typeface="Helvetica" pitchFamily="2" charset="0"/>
              </a:rPr>
              <a:t>Organization</a:t>
            </a:r>
            <a:r>
              <a:rPr lang="en-GB" b="0" i="0" dirty="0">
                <a:effectLst/>
                <a:latin typeface="Helvetica" pitchFamily="2" charset="0"/>
              </a:rPr>
              <a:t> (2023). </a:t>
            </a:r>
            <a:r>
              <a:rPr lang="en-GB" b="0" i="1" dirty="0">
                <a:effectLst/>
                <a:latin typeface="Helvetica" pitchFamily="2" charset="0"/>
              </a:rPr>
              <a:t>Comprehensive sexuality education.</a:t>
            </a:r>
            <a:r>
              <a:rPr lang="en-GB" b="0" i="0" dirty="0">
                <a:effectLst/>
                <a:latin typeface="Helvetica" pitchFamily="2" charset="0"/>
              </a:rPr>
              <a:t> [online] World Health </a:t>
            </a:r>
            <a:r>
              <a:rPr lang="en-GB" b="0" i="0" dirty="0" err="1">
                <a:effectLst/>
                <a:latin typeface="Helvetica" pitchFamily="2" charset="0"/>
              </a:rPr>
              <a:t>Organization</a:t>
            </a:r>
            <a:r>
              <a:rPr lang="en-GB" b="0" i="0" dirty="0">
                <a:effectLst/>
                <a:latin typeface="Helvetica" pitchFamily="2" charset="0"/>
              </a:rPr>
              <a:t>. Available at: https://www.who.int/news-room/questions-and-answers/item/comprehensive-sexuality-education.</a:t>
            </a:r>
            <a:endParaRPr lang="en-GB" dirty="0">
              <a:effectLst/>
              <a:latin typeface="Helvetica" pitchFamily="2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7901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</dc:title>
  <dc:creator>Tegan Rumming</dc:creator>
  <cp:lastModifiedBy>Tegan Rumming (2402051)</cp:lastModifiedBy>
  <cp:revision>5</cp:revision>
  <dcterms:created xsi:type="dcterms:W3CDTF">2025-12-30T19:25:30Z</dcterms:created>
  <dcterms:modified xsi:type="dcterms:W3CDTF">2026-01-08T20:46:54Z</dcterms:modified>
</cp:coreProperties>
</file>