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56" r:id="rId5"/>
    <p:sldId id="259" r:id="rId6"/>
    <p:sldId id="422" r:id="rId7"/>
    <p:sldId id="303" r:id="rId8"/>
    <p:sldId id="304" r:id="rId9"/>
    <p:sldId id="306" r:id="rId10"/>
    <p:sldId id="264" r:id="rId11"/>
    <p:sldId id="41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3B79C-1573-40E3-A4EC-8AD3BD4CF5E0}" v="7" dt="2023-09-04T08:12:44.0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74DA2F42-3019-4FB8-AC10-F79A9A7BCBB8}"/>
    <pc:docChg chg="modSld">
      <pc:chgData name="Rachel Smith" userId="5f7c83a3-9acd-4e36-a883-765ff390fd1f" providerId="ADAL" clId="{74DA2F42-3019-4FB8-AC10-F79A9A7BCBB8}" dt="2023-08-10T08:53:36.722" v="108" actId="20577"/>
      <pc:docMkLst>
        <pc:docMk/>
      </pc:docMkLst>
      <pc:sldChg chg="modSp mod">
        <pc:chgData name="Rachel Smith" userId="5f7c83a3-9acd-4e36-a883-765ff390fd1f" providerId="ADAL" clId="{74DA2F42-3019-4FB8-AC10-F79A9A7BCBB8}" dt="2023-08-10T08:53:36.722" v="108" actId="20577"/>
        <pc:sldMkLst>
          <pc:docMk/>
          <pc:sldMk cId="1147549936" sldId="256"/>
        </pc:sldMkLst>
        <pc:spChg chg="mod">
          <ac:chgData name="Rachel Smith" userId="5f7c83a3-9acd-4e36-a883-765ff390fd1f" providerId="ADAL" clId="{74DA2F42-3019-4FB8-AC10-F79A9A7BCBB8}" dt="2023-08-10T08:53:36.722" v="108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Rachel Smith" userId="5f7c83a3-9acd-4e36-a883-765ff390fd1f" providerId="ADAL" clId="{11A3B79C-1573-40E3-A4EC-8AD3BD4CF5E0}"/>
    <pc:docChg chg="custSel addSld delSld modSld sldOrd">
      <pc:chgData name="Rachel Smith" userId="5f7c83a3-9acd-4e36-a883-765ff390fd1f" providerId="ADAL" clId="{11A3B79C-1573-40E3-A4EC-8AD3BD4CF5E0}" dt="2023-09-04T08:16:59.758" v="1014" actId="47"/>
      <pc:docMkLst>
        <pc:docMk/>
      </pc:docMkLst>
      <pc:sldChg chg="modSp mod">
        <pc:chgData name="Rachel Smith" userId="5f7c83a3-9acd-4e36-a883-765ff390fd1f" providerId="ADAL" clId="{11A3B79C-1573-40E3-A4EC-8AD3BD4CF5E0}" dt="2023-08-10T08:56:35.542" v="70" actId="20577"/>
        <pc:sldMkLst>
          <pc:docMk/>
          <pc:sldMk cId="1147549936" sldId="256"/>
        </pc:sldMkLst>
        <pc:spChg chg="mod">
          <ac:chgData name="Rachel Smith" userId="5f7c83a3-9acd-4e36-a883-765ff390fd1f" providerId="ADAL" clId="{11A3B79C-1573-40E3-A4EC-8AD3BD4CF5E0}" dt="2023-08-10T08:56:35.542" v="70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addSp modSp mod">
        <pc:chgData name="Rachel Smith" userId="5f7c83a3-9acd-4e36-a883-765ff390fd1f" providerId="ADAL" clId="{11A3B79C-1573-40E3-A4EC-8AD3BD4CF5E0}" dt="2023-09-04T08:03:49.050" v="83" actId="1076"/>
        <pc:sldMkLst>
          <pc:docMk/>
          <pc:sldMk cId="2967052623" sldId="259"/>
        </pc:sldMkLst>
        <pc:spChg chg="add mod">
          <ac:chgData name="Rachel Smith" userId="5f7c83a3-9acd-4e36-a883-765ff390fd1f" providerId="ADAL" clId="{11A3B79C-1573-40E3-A4EC-8AD3BD4CF5E0}" dt="2023-09-04T08:03:49.050" v="83" actId="1076"/>
          <ac:spMkLst>
            <pc:docMk/>
            <pc:sldMk cId="2967052623" sldId="259"/>
            <ac:spMk id="2" creationId="{25A65EE1-817D-EFF6-7EE1-BDF110DE9387}"/>
          </ac:spMkLst>
        </pc:spChg>
      </pc:sldChg>
      <pc:sldChg chg="addSp modSp mod ord">
        <pc:chgData name="Rachel Smith" userId="5f7c83a3-9acd-4e36-a883-765ff390fd1f" providerId="ADAL" clId="{11A3B79C-1573-40E3-A4EC-8AD3BD4CF5E0}" dt="2023-09-04T08:15:51.963" v="969" actId="20577"/>
        <pc:sldMkLst>
          <pc:docMk/>
          <pc:sldMk cId="1101257619" sldId="264"/>
        </pc:sldMkLst>
        <pc:spChg chg="add mod">
          <ac:chgData name="Rachel Smith" userId="5f7c83a3-9acd-4e36-a883-765ff390fd1f" providerId="ADAL" clId="{11A3B79C-1573-40E3-A4EC-8AD3BD4CF5E0}" dt="2023-09-04T08:12:35.975" v="751" actId="1076"/>
          <ac:spMkLst>
            <pc:docMk/>
            <pc:sldMk cId="1101257619" sldId="264"/>
            <ac:spMk id="2" creationId="{7896C517-D4E5-AD9A-3E98-AC6EB96F64A6}"/>
          </ac:spMkLst>
        </pc:spChg>
        <pc:spChg chg="add mod">
          <ac:chgData name="Rachel Smith" userId="5f7c83a3-9acd-4e36-a883-765ff390fd1f" providerId="ADAL" clId="{11A3B79C-1573-40E3-A4EC-8AD3BD4CF5E0}" dt="2023-09-04T08:15:51.963" v="969" actId="20577"/>
          <ac:spMkLst>
            <pc:docMk/>
            <pc:sldMk cId="1101257619" sldId="264"/>
            <ac:spMk id="3" creationId="{0DC45FC7-0EF0-B181-5528-D5521C1B8DB8}"/>
          </ac:spMkLst>
        </pc:spChg>
      </pc:sldChg>
      <pc:sldChg chg="addSp modSp mod">
        <pc:chgData name="Rachel Smith" userId="5f7c83a3-9acd-4e36-a883-765ff390fd1f" providerId="ADAL" clId="{11A3B79C-1573-40E3-A4EC-8AD3BD4CF5E0}" dt="2023-09-04T08:10:24.710" v="582" actId="1076"/>
        <pc:sldMkLst>
          <pc:docMk/>
          <pc:sldMk cId="1505703561" sldId="303"/>
        </pc:sldMkLst>
        <pc:spChg chg="add mod">
          <ac:chgData name="Rachel Smith" userId="5f7c83a3-9acd-4e36-a883-765ff390fd1f" providerId="ADAL" clId="{11A3B79C-1573-40E3-A4EC-8AD3BD4CF5E0}" dt="2023-09-04T08:10:24.710" v="582" actId="1076"/>
          <ac:spMkLst>
            <pc:docMk/>
            <pc:sldMk cId="1505703561" sldId="303"/>
            <ac:spMk id="2" creationId="{0CEC1BFE-8B25-4D25-118E-8A2282CF23E0}"/>
          </ac:spMkLst>
        </pc:spChg>
        <pc:spChg chg="mod">
          <ac:chgData name="Rachel Smith" userId="5f7c83a3-9acd-4e36-a883-765ff390fd1f" providerId="ADAL" clId="{11A3B79C-1573-40E3-A4EC-8AD3BD4CF5E0}" dt="2023-09-04T08:09:09.556" v="476" actId="1076"/>
          <ac:spMkLst>
            <pc:docMk/>
            <pc:sldMk cId="1505703561" sldId="303"/>
            <ac:spMk id="7" creationId="{0EFA0E05-DAB0-42FF-A3DC-DF015A46CA24}"/>
          </ac:spMkLst>
        </pc:spChg>
      </pc:sldChg>
      <pc:sldChg chg="addSp modSp mod">
        <pc:chgData name="Rachel Smith" userId="5f7c83a3-9acd-4e36-a883-765ff390fd1f" providerId="ADAL" clId="{11A3B79C-1573-40E3-A4EC-8AD3BD4CF5E0}" dt="2023-09-04T08:10:47.192" v="596" actId="1076"/>
        <pc:sldMkLst>
          <pc:docMk/>
          <pc:sldMk cId="770748586" sldId="304"/>
        </pc:sldMkLst>
        <pc:spChg chg="add mod">
          <ac:chgData name="Rachel Smith" userId="5f7c83a3-9acd-4e36-a883-765ff390fd1f" providerId="ADAL" clId="{11A3B79C-1573-40E3-A4EC-8AD3BD4CF5E0}" dt="2023-09-04T08:10:47.192" v="596" actId="1076"/>
          <ac:spMkLst>
            <pc:docMk/>
            <pc:sldMk cId="770748586" sldId="304"/>
            <ac:spMk id="2" creationId="{AB1A2A82-70D6-5917-1C72-D76971720C43}"/>
          </ac:spMkLst>
        </pc:spChg>
      </pc:sldChg>
      <pc:sldChg chg="del">
        <pc:chgData name="Rachel Smith" userId="5f7c83a3-9acd-4e36-a883-765ff390fd1f" providerId="ADAL" clId="{11A3B79C-1573-40E3-A4EC-8AD3BD4CF5E0}" dt="2023-09-04T08:16:59.758" v="1014" actId="47"/>
        <pc:sldMkLst>
          <pc:docMk/>
          <pc:sldMk cId="1700309885" sldId="305"/>
        </pc:sldMkLst>
      </pc:sldChg>
      <pc:sldChg chg="addSp modSp mod">
        <pc:chgData name="Rachel Smith" userId="5f7c83a3-9acd-4e36-a883-765ff390fd1f" providerId="ADAL" clId="{11A3B79C-1573-40E3-A4EC-8AD3BD4CF5E0}" dt="2023-09-04T08:11:35.113" v="663" actId="1076"/>
        <pc:sldMkLst>
          <pc:docMk/>
          <pc:sldMk cId="3635152419" sldId="306"/>
        </pc:sldMkLst>
        <pc:spChg chg="add mod">
          <ac:chgData name="Rachel Smith" userId="5f7c83a3-9acd-4e36-a883-765ff390fd1f" providerId="ADAL" clId="{11A3B79C-1573-40E3-A4EC-8AD3BD4CF5E0}" dt="2023-09-04T08:11:35.113" v="663" actId="1076"/>
          <ac:spMkLst>
            <pc:docMk/>
            <pc:sldMk cId="3635152419" sldId="306"/>
            <ac:spMk id="2" creationId="{A48E2628-5E0A-7266-E668-DC98C888FF0B}"/>
          </ac:spMkLst>
        </pc:spChg>
      </pc:sldChg>
      <pc:sldChg chg="addSp modSp mod">
        <pc:chgData name="Rachel Smith" userId="5f7c83a3-9acd-4e36-a883-765ff390fd1f" providerId="ADAL" clId="{11A3B79C-1573-40E3-A4EC-8AD3BD4CF5E0}" dt="2023-09-04T08:12:01.038" v="697" actId="1076"/>
        <pc:sldMkLst>
          <pc:docMk/>
          <pc:sldMk cId="1003286736" sldId="413"/>
        </pc:sldMkLst>
        <pc:spChg chg="add mod">
          <ac:chgData name="Rachel Smith" userId="5f7c83a3-9acd-4e36-a883-765ff390fd1f" providerId="ADAL" clId="{11A3B79C-1573-40E3-A4EC-8AD3BD4CF5E0}" dt="2023-09-04T08:12:01.038" v="697" actId="1076"/>
          <ac:spMkLst>
            <pc:docMk/>
            <pc:sldMk cId="1003286736" sldId="413"/>
            <ac:spMk id="2" creationId="{D3541415-03CF-4DA2-9893-ADAC62DFF1B0}"/>
          </ac:spMkLst>
        </pc:spChg>
      </pc:sldChg>
      <pc:sldChg chg="del">
        <pc:chgData name="Rachel Smith" userId="5f7c83a3-9acd-4e36-a883-765ff390fd1f" providerId="ADAL" clId="{11A3B79C-1573-40E3-A4EC-8AD3BD4CF5E0}" dt="2023-09-04T08:16:58.721" v="1013" actId="47"/>
        <pc:sldMkLst>
          <pc:docMk/>
          <pc:sldMk cId="1398889450" sldId="414"/>
        </pc:sldMkLst>
      </pc:sldChg>
      <pc:sldChg chg="del">
        <pc:chgData name="Rachel Smith" userId="5f7c83a3-9acd-4e36-a883-765ff390fd1f" providerId="ADAL" clId="{11A3B79C-1573-40E3-A4EC-8AD3BD4CF5E0}" dt="2023-09-04T08:16:56.819" v="1012" actId="47"/>
        <pc:sldMkLst>
          <pc:docMk/>
          <pc:sldMk cId="3832989379" sldId="415"/>
        </pc:sldMkLst>
      </pc:sldChg>
      <pc:sldChg chg="del">
        <pc:chgData name="Rachel Smith" userId="5f7c83a3-9acd-4e36-a883-765ff390fd1f" providerId="ADAL" clId="{11A3B79C-1573-40E3-A4EC-8AD3BD4CF5E0}" dt="2023-09-04T08:16:56.402" v="1011" actId="47"/>
        <pc:sldMkLst>
          <pc:docMk/>
          <pc:sldMk cId="3587967068" sldId="416"/>
        </pc:sldMkLst>
      </pc:sldChg>
      <pc:sldChg chg="del">
        <pc:chgData name="Rachel Smith" userId="5f7c83a3-9acd-4e36-a883-765ff390fd1f" providerId="ADAL" clId="{11A3B79C-1573-40E3-A4EC-8AD3BD4CF5E0}" dt="2023-09-04T08:16:56.020" v="1010" actId="47"/>
        <pc:sldMkLst>
          <pc:docMk/>
          <pc:sldMk cId="192411701" sldId="417"/>
        </pc:sldMkLst>
      </pc:sldChg>
      <pc:sldChg chg="del">
        <pc:chgData name="Rachel Smith" userId="5f7c83a3-9acd-4e36-a883-765ff390fd1f" providerId="ADAL" clId="{11A3B79C-1573-40E3-A4EC-8AD3BD4CF5E0}" dt="2023-09-04T08:16:55.616" v="1009" actId="47"/>
        <pc:sldMkLst>
          <pc:docMk/>
          <pc:sldMk cId="1634222819" sldId="418"/>
        </pc:sldMkLst>
      </pc:sldChg>
      <pc:sldChg chg="del">
        <pc:chgData name="Rachel Smith" userId="5f7c83a3-9acd-4e36-a883-765ff390fd1f" providerId="ADAL" clId="{11A3B79C-1573-40E3-A4EC-8AD3BD4CF5E0}" dt="2023-09-04T08:16:55.214" v="1008" actId="47"/>
        <pc:sldMkLst>
          <pc:docMk/>
          <pc:sldMk cId="1752089295" sldId="419"/>
        </pc:sldMkLst>
      </pc:sldChg>
      <pc:sldChg chg="del">
        <pc:chgData name="Rachel Smith" userId="5f7c83a3-9acd-4e36-a883-765ff390fd1f" providerId="ADAL" clId="{11A3B79C-1573-40E3-A4EC-8AD3BD4CF5E0}" dt="2023-09-04T08:16:54.752" v="1007" actId="47"/>
        <pc:sldMkLst>
          <pc:docMk/>
          <pc:sldMk cId="4218235766" sldId="420"/>
        </pc:sldMkLst>
      </pc:sldChg>
      <pc:sldChg chg="del">
        <pc:chgData name="Rachel Smith" userId="5f7c83a3-9acd-4e36-a883-765ff390fd1f" providerId="ADAL" clId="{11A3B79C-1573-40E3-A4EC-8AD3BD4CF5E0}" dt="2023-09-04T08:16:52.408" v="1006" actId="47"/>
        <pc:sldMkLst>
          <pc:docMk/>
          <pc:sldMk cId="1430630832" sldId="421"/>
        </pc:sldMkLst>
      </pc:sldChg>
      <pc:sldChg chg="modSp new mod">
        <pc:chgData name="Rachel Smith" userId="5f7c83a3-9acd-4e36-a883-765ff390fd1f" providerId="ADAL" clId="{11A3B79C-1573-40E3-A4EC-8AD3BD4CF5E0}" dt="2023-09-04T08:16:42.326" v="1005" actId="1076"/>
        <pc:sldMkLst>
          <pc:docMk/>
          <pc:sldMk cId="2490429311" sldId="422"/>
        </pc:sldMkLst>
        <pc:spChg chg="mod">
          <ac:chgData name="Rachel Smith" userId="5f7c83a3-9acd-4e36-a883-765ff390fd1f" providerId="ADAL" clId="{11A3B79C-1573-40E3-A4EC-8AD3BD4CF5E0}" dt="2023-09-04T08:08:22.009" v="410" actId="20577"/>
          <ac:spMkLst>
            <pc:docMk/>
            <pc:sldMk cId="2490429311" sldId="422"/>
            <ac:spMk id="2" creationId="{AC2CAEA7-C265-5851-133D-CEA31BEBCEBC}"/>
          </ac:spMkLst>
        </pc:spChg>
        <pc:spChg chg="mod">
          <ac:chgData name="Rachel Smith" userId="5f7c83a3-9acd-4e36-a883-765ff390fd1f" providerId="ADAL" clId="{11A3B79C-1573-40E3-A4EC-8AD3BD4CF5E0}" dt="2023-09-04T08:16:42.326" v="1005" actId="1076"/>
          <ac:spMkLst>
            <pc:docMk/>
            <pc:sldMk cId="2490429311" sldId="422"/>
            <ac:spMk id="3" creationId="{86914BC5-56C6-4C85-E1AE-C9F61BA5F4AF}"/>
          </ac:spMkLst>
        </pc:spChg>
      </pc:sldChg>
    </pc:docChg>
  </pc:docChgLst>
  <pc:docChgLst>
    <pc:chgData name="Rachel Smith" userId="S::r.smith1@uwtsd.ac.uk::5f7c83a3-9acd-4e36-a883-765ff390fd1f" providerId="AD" clId="Web-{4E64A3EC-F9C1-0E51-9840-6664212BC51B}"/>
    <pc:docChg chg="modSld">
      <pc:chgData name="Rachel Smith" userId="S::r.smith1@uwtsd.ac.uk::5f7c83a3-9acd-4e36-a883-765ff390fd1f" providerId="AD" clId="Web-{4E64A3EC-F9C1-0E51-9840-6664212BC51B}" dt="2021-05-13T08:43:24.718" v="26" actId="20577"/>
      <pc:docMkLst>
        <pc:docMk/>
      </pc:docMkLst>
      <pc:sldChg chg="modSp">
        <pc:chgData name="Rachel Smith" userId="S::r.smith1@uwtsd.ac.uk::5f7c83a3-9acd-4e36-a883-765ff390fd1f" providerId="AD" clId="Web-{4E64A3EC-F9C1-0E51-9840-6664212BC51B}" dt="2021-05-13T08:43:24.718" v="26" actId="20577"/>
        <pc:sldMkLst>
          <pc:docMk/>
          <pc:sldMk cId="1147549936" sldId="256"/>
        </pc:sldMkLst>
        <pc:spChg chg="mod">
          <ac:chgData name="Rachel Smith" userId="S::r.smith1@uwtsd.ac.uk::5f7c83a3-9acd-4e36-a883-765ff390fd1f" providerId="AD" clId="Web-{4E64A3EC-F9C1-0E51-9840-6664212BC51B}" dt="2021-05-13T08:43:24.718" v="26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Rachel Smith" userId="S::r.smith1@uwtsd.ac.uk::5f7c83a3-9acd-4e36-a883-765ff390fd1f" providerId="AD" clId="Web-{2A7C9983-3F41-2728-23BA-54557DFA8939}"/>
    <pc:docChg chg="modSld">
      <pc:chgData name="Rachel Smith" userId="S::r.smith1@uwtsd.ac.uk::5f7c83a3-9acd-4e36-a883-765ff390fd1f" providerId="AD" clId="Web-{2A7C9983-3F41-2728-23BA-54557DFA8939}" dt="2021-05-27T11:23:56.110" v="4" actId="1076"/>
      <pc:docMkLst>
        <pc:docMk/>
      </pc:docMkLst>
      <pc:sldChg chg="modSp">
        <pc:chgData name="Rachel Smith" userId="S::r.smith1@uwtsd.ac.uk::5f7c83a3-9acd-4e36-a883-765ff390fd1f" providerId="AD" clId="Web-{2A7C9983-3F41-2728-23BA-54557DFA8939}" dt="2021-05-27T11:23:56.110" v="4" actId="1076"/>
        <pc:sldMkLst>
          <pc:docMk/>
          <pc:sldMk cId="1147549936" sldId="256"/>
        </pc:sldMkLst>
        <pc:spChg chg="mod">
          <ac:chgData name="Rachel Smith" userId="S::r.smith1@uwtsd.ac.uk::5f7c83a3-9acd-4e36-a883-765ff390fd1f" providerId="AD" clId="Web-{2A7C9983-3F41-2728-23BA-54557DFA8939}" dt="2021-05-27T11:23:56.110" v="4" actId="1076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Rachel Smith" userId="5f7c83a3-9acd-4e36-a883-765ff390fd1f" providerId="ADAL" clId="{73EBBD3B-C060-475C-877D-9A26BA45054A}"/>
    <pc:docChg chg="modSld">
      <pc:chgData name="Rachel Smith" userId="5f7c83a3-9acd-4e36-a883-765ff390fd1f" providerId="ADAL" clId="{73EBBD3B-C060-475C-877D-9A26BA45054A}" dt="2021-10-01T09:22:53.109" v="35" actId="20577"/>
      <pc:docMkLst>
        <pc:docMk/>
      </pc:docMkLst>
      <pc:sldChg chg="modSp mod">
        <pc:chgData name="Rachel Smith" userId="5f7c83a3-9acd-4e36-a883-765ff390fd1f" providerId="ADAL" clId="{73EBBD3B-C060-475C-877D-9A26BA45054A}" dt="2021-10-01T09:22:53.109" v="35" actId="20577"/>
        <pc:sldMkLst>
          <pc:docMk/>
          <pc:sldMk cId="1147549936" sldId="256"/>
        </pc:sldMkLst>
        <pc:spChg chg="mod">
          <ac:chgData name="Rachel Smith" userId="5f7c83a3-9acd-4e36-a883-765ff390fd1f" providerId="ADAL" clId="{73EBBD3B-C060-475C-877D-9A26BA45054A}" dt="2021-10-01T09:22:53.109" v="35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0666" y="862873"/>
            <a:ext cx="5836920" cy="3208000"/>
          </a:xfrm>
        </p:spPr>
        <p:txBody>
          <a:bodyPr>
            <a:normAutofit/>
          </a:bodyPr>
          <a:lstStyle/>
          <a:p>
            <a: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Terrorism and Public Service Responses</a:t>
            </a:r>
            <a:b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b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Week 4</a:t>
            </a:r>
            <a:r>
              <a:rPr lang="en-GB" sz="2400" b="1" dirty="0">
                <a:solidFill>
                  <a:prstClr val="white"/>
                </a:solidFill>
                <a:latin typeface="Myriad Pro"/>
              </a:rPr>
              <a:t> – Government Policy and Legislation 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A65EE1-817D-EFF6-7EE1-BDF110DE9387}"/>
              </a:ext>
            </a:extLst>
          </p:cNvPr>
          <p:cNvSpPr txBox="1"/>
          <p:nvPr/>
        </p:nvSpPr>
        <p:spPr>
          <a:xfrm>
            <a:off x="990600" y="2051957"/>
            <a:ext cx="73587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Session 1</a:t>
            </a:r>
          </a:p>
        </p:txBody>
      </p:sp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CAEA7-C265-5851-133D-CEA31BEBC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14BC5-56C6-4C85-E1AE-C9F61BA5F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086" y="1970316"/>
            <a:ext cx="8229600" cy="3917032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/>
              <a:t>Prevent</a:t>
            </a:r>
          </a:p>
          <a:p>
            <a:pPr>
              <a:buFontTx/>
              <a:buChar char="-"/>
            </a:pPr>
            <a:r>
              <a:rPr lang="en-GB" dirty="0"/>
              <a:t>Pursue</a:t>
            </a:r>
          </a:p>
          <a:p>
            <a:pPr>
              <a:buFontTx/>
              <a:buChar char="-"/>
            </a:pPr>
            <a:r>
              <a:rPr lang="en-GB" dirty="0"/>
              <a:t>Protect </a:t>
            </a:r>
          </a:p>
          <a:p>
            <a:pPr>
              <a:buFontTx/>
              <a:buChar char="-"/>
            </a:pPr>
            <a:r>
              <a:rPr lang="en-GB" dirty="0"/>
              <a:t>Prepare </a:t>
            </a:r>
          </a:p>
        </p:txBody>
      </p:sp>
    </p:spTree>
    <p:extLst>
      <p:ext uri="{BB962C8B-B14F-4D97-AF65-F5344CB8AC3E}">
        <p14:creationId xmlns:p14="http://schemas.microsoft.com/office/powerpoint/2010/main" val="2490429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57" y="0"/>
            <a:ext cx="8229600" cy="1143000"/>
          </a:xfrm>
        </p:spPr>
        <p:txBody>
          <a:bodyPr/>
          <a:lstStyle/>
          <a:p>
            <a:r>
              <a:rPr lang="en-GB" dirty="0"/>
              <a:t>Research Task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EC1BFE-8B25-4D25-118E-8A2282CF23E0}"/>
              </a:ext>
            </a:extLst>
          </p:cNvPr>
          <p:cNvSpPr txBox="1"/>
          <p:nvPr/>
        </p:nvSpPr>
        <p:spPr>
          <a:xfrm>
            <a:off x="832757" y="1235529"/>
            <a:ext cx="771252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pairs, research a Government Policy and a piece of Legislation in relation to Terrorism and prepare a PowerPoint to present this. </a:t>
            </a:r>
          </a:p>
          <a:p>
            <a:endParaRPr lang="en-GB" dirty="0"/>
          </a:p>
          <a:p>
            <a:r>
              <a:rPr lang="en-GB" dirty="0"/>
              <a:t>You have today’s session to complete this task.</a:t>
            </a:r>
          </a:p>
          <a:p>
            <a:endParaRPr lang="en-GB" dirty="0"/>
          </a:p>
          <a:p>
            <a:r>
              <a:rPr lang="en-GB" dirty="0"/>
              <a:t>Be prepared to share your findings with the group in the next session. </a:t>
            </a:r>
          </a:p>
          <a:p>
            <a:endParaRPr lang="en-GB" dirty="0"/>
          </a:p>
          <a:p>
            <a:r>
              <a:rPr lang="en-GB" dirty="0"/>
              <a:t>Consider: </a:t>
            </a:r>
          </a:p>
          <a:p>
            <a:endParaRPr lang="en-GB" dirty="0"/>
          </a:p>
          <a:p>
            <a:r>
              <a:rPr lang="en-GB" dirty="0"/>
              <a:t>What is the policy/legislation?</a:t>
            </a:r>
          </a:p>
          <a:p>
            <a:r>
              <a:rPr lang="en-GB" dirty="0"/>
              <a:t>When was it introduced? </a:t>
            </a:r>
          </a:p>
          <a:p>
            <a:r>
              <a:rPr lang="en-GB" dirty="0"/>
              <a:t>Why was it introduced? </a:t>
            </a:r>
          </a:p>
          <a:p>
            <a:r>
              <a:rPr lang="en-GB" dirty="0"/>
              <a:t>Has it changed? </a:t>
            </a:r>
          </a:p>
          <a:p>
            <a:r>
              <a:rPr lang="en-GB" dirty="0"/>
              <a:t>If so, why was it changed? </a:t>
            </a:r>
          </a:p>
        </p:txBody>
      </p:sp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1A2A82-70D6-5917-1C72-D76971720C43}"/>
              </a:ext>
            </a:extLst>
          </p:cNvPr>
          <p:cNvSpPr txBox="1"/>
          <p:nvPr/>
        </p:nvSpPr>
        <p:spPr>
          <a:xfrm>
            <a:off x="3113314" y="2090057"/>
            <a:ext cx="5780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8E2628-5E0A-7266-E668-DC98C888FF0B}"/>
              </a:ext>
            </a:extLst>
          </p:cNvPr>
          <p:cNvSpPr txBox="1"/>
          <p:nvPr/>
        </p:nvSpPr>
        <p:spPr>
          <a:xfrm>
            <a:off x="990600" y="1928221"/>
            <a:ext cx="72879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Government Policy and Legislation Presentations</a:t>
            </a:r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96C517-D4E5-AD9A-3E98-AC6EB96F64A6}"/>
              </a:ext>
            </a:extLst>
          </p:cNvPr>
          <p:cNvSpPr txBox="1"/>
          <p:nvPr/>
        </p:nvSpPr>
        <p:spPr>
          <a:xfrm>
            <a:off x="854529" y="288472"/>
            <a:ext cx="716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Government Policy and Legislation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C45FC7-0EF0-B181-5528-D5521C1B8DB8}"/>
              </a:ext>
            </a:extLst>
          </p:cNvPr>
          <p:cNvSpPr txBox="1"/>
          <p:nvPr/>
        </p:nvSpPr>
        <p:spPr>
          <a:xfrm>
            <a:off x="560614" y="1447800"/>
            <a:ext cx="804998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Terrorism Act 2000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Anti-Terrorism Crime and Security 2001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Prevention of Terrorism Act 2005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Terrorism Act 2006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Counter Terrorism and Border Security Act 2021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Counter-terrorism strategy (CONTEST) 2023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Prevent</a:t>
            </a:r>
          </a:p>
        </p:txBody>
      </p:sp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541415-03CF-4DA2-9893-ADAC62DFF1B0}"/>
              </a:ext>
            </a:extLst>
          </p:cNvPr>
          <p:cNvSpPr txBox="1"/>
          <p:nvPr/>
        </p:nvSpPr>
        <p:spPr>
          <a:xfrm>
            <a:off x="2694214" y="2160815"/>
            <a:ext cx="60089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DA0CDED-E7C0-4778-89DC-F75DE928FF50}">
  <ds:schemaRefs>
    <ds:schemaRef ds:uri="085339e8-869b-4c3a-a446-745e05ea898f"/>
    <ds:schemaRef ds:uri="5cce672a-2249-4bca-ab09-8f7b37c30eb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F9697DB-5CA7-41C9-83BD-DAA45911AE0A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0</TotalTime>
  <Words>152</Words>
  <Application>Microsoft Office PowerPoint</Application>
  <PresentationFormat>On-screen Show (4:3)</PresentationFormat>
  <Paragraphs>40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Myriad Pro</vt:lpstr>
      <vt:lpstr>Arial</vt:lpstr>
      <vt:lpstr>Calibri</vt:lpstr>
      <vt:lpstr>Wingdings</vt:lpstr>
      <vt:lpstr>Theme1.thmx first page pp</vt:lpstr>
      <vt:lpstr>Terrorism and Public Service Responses  Week 4 – Government Policy and Legislation </vt:lpstr>
      <vt:lpstr>PowerPoint Presentation</vt:lpstr>
      <vt:lpstr>Prevent </vt:lpstr>
      <vt:lpstr>Research Task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Rachel Smith</cp:lastModifiedBy>
  <cp:revision>3</cp:revision>
  <dcterms:created xsi:type="dcterms:W3CDTF">2020-01-03T17:59:45Z</dcterms:created>
  <dcterms:modified xsi:type="dcterms:W3CDTF">2023-09-04T08:17:09Z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