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5" r:id="rId4"/>
    <p:sldId id="261" r:id="rId5"/>
    <p:sldId id="262" r:id="rId6"/>
    <p:sldId id="263" r:id="rId7"/>
    <p:sldId id="267" r:id="rId8"/>
    <p:sldId id="266" r:id="rId9"/>
  </p:sldIdLst>
  <p:sldSz cx="12192000" cy="6858000"/>
  <p:notesSz cx="6858000" cy="9144000"/>
  <p:defaultTextStyle>
    <a:defPPr>
      <a:defRPr lang="LID4096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4BC6C40-F299-4D6A-8701-A92ED8258FFE}" v="308" dt="2021-10-31T09:12:30.96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ean Andrew Mowbray (2009550)" userId="0b09ba18-3dbf-44d5-a535-271b36b4d9e9" providerId="ADAL" clId="{53377DA5-28EA-4C1C-A54C-7DC8F9CC9D89}"/>
    <pc:docChg chg="undo custSel addSld delSld modSld sldOrd">
      <pc:chgData name="Sean Andrew Mowbray (2009550)" userId="0b09ba18-3dbf-44d5-a535-271b36b4d9e9" providerId="ADAL" clId="{53377DA5-28EA-4C1C-A54C-7DC8F9CC9D89}" dt="2021-10-17T14:28:35.780" v="2229" actId="20577"/>
      <pc:docMkLst>
        <pc:docMk/>
      </pc:docMkLst>
      <pc:sldChg chg="modSp mod">
        <pc:chgData name="Sean Andrew Mowbray (2009550)" userId="0b09ba18-3dbf-44d5-a535-271b36b4d9e9" providerId="ADAL" clId="{53377DA5-28EA-4C1C-A54C-7DC8F9CC9D89}" dt="2021-10-17T08:29:10.525" v="1075" actId="14100"/>
        <pc:sldMkLst>
          <pc:docMk/>
          <pc:sldMk cId="515632901" sldId="256"/>
        </pc:sldMkLst>
        <pc:spChg chg="mod">
          <ac:chgData name="Sean Andrew Mowbray (2009550)" userId="0b09ba18-3dbf-44d5-a535-271b36b4d9e9" providerId="ADAL" clId="{53377DA5-28EA-4C1C-A54C-7DC8F9CC9D89}" dt="2021-10-16T15:19:35.594" v="783" actId="14100"/>
          <ac:spMkLst>
            <pc:docMk/>
            <pc:sldMk cId="515632901" sldId="256"/>
            <ac:spMk id="6" creationId="{8CEDD4E4-67B3-4BED-982E-AE3978966207}"/>
          </ac:spMkLst>
        </pc:spChg>
        <pc:spChg chg="mod">
          <ac:chgData name="Sean Andrew Mowbray (2009550)" userId="0b09ba18-3dbf-44d5-a535-271b36b4d9e9" providerId="ADAL" clId="{53377DA5-28EA-4C1C-A54C-7DC8F9CC9D89}" dt="2021-10-17T08:29:10.525" v="1075" actId="14100"/>
          <ac:spMkLst>
            <pc:docMk/>
            <pc:sldMk cId="515632901" sldId="256"/>
            <ac:spMk id="8" creationId="{9BF5425E-5B58-4269-B5CD-D6BA63750F12}"/>
          </ac:spMkLst>
        </pc:spChg>
      </pc:sldChg>
      <pc:sldChg chg="addSp delSp modSp mod">
        <pc:chgData name="Sean Andrew Mowbray (2009550)" userId="0b09ba18-3dbf-44d5-a535-271b36b4d9e9" providerId="ADAL" clId="{53377DA5-28EA-4C1C-A54C-7DC8F9CC9D89}" dt="2021-10-17T14:28:35.780" v="2229" actId="20577"/>
        <pc:sldMkLst>
          <pc:docMk/>
          <pc:sldMk cId="3345453184" sldId="257"/>
        </pc:sldMkLst>
        <pc:spChg chg="mod">
          <ac:chgData name="Sean Andrew Mowbray (2009550)" userId="0b09ba18-3dbf-44d5-a535-271b36b4d9e9" providerId="ADAL" clId="{53377DA5-28EA-4C1C-A54C-7DC8F9CC9D89}" dt="2021-10-17T09:12:40.448" v="1946" actId="14100"/>
          <ac:spMkLst>
            <pc:docMk/>
            <pc:sldMk cId="3345453184" sldId="257"/>
            <ac:spMk id="9" creationId="{2E173165-533B-4B22-8702-D4AFF0D4269B}"/>
          </ac:spMkLst>
        </pc:spChg>
        <pc:spChg chg="del">
          <ac:chgData name="Sean Andrew Mowbray (2009550)" userId="0b09ba18-3dbf-44d5-a535-271b36b4d9e9" providerId="ADAL" clId="{53377DA5-28EA-4C1C-A54C-7DC8F9CC9D89}" dt="2021-10-17T08:29:19.142" v="1076" actId="478"/>
          <ac:spMkLst>
            <pc:docMk/>
            <pc:sldMk cId="3345453184" sldId="257"/>
            <ac:spMk id="13" creationId="{2C7F1C78-C960-45BE-B9BE-6763313CB2C4}"/>
          </ac:spMkLst>
        </pc:spChg>
        <pc:spChg chg="del mod">
          <ac:chgData name="Sean Andrew Mowbray (2009550)" userId="0b09ba18-3dbf-44d5-a535-271b36b4d9e9" providerId="ADAL" clId="{53377DA5-28EA-4C1C-A54C-7DC8F9CC9D89}" dt="2021-10-17T08:29:20.310" v="1077" actId="478"/>
          <ac:spMkLst>
            <pc:docMk/>
            <pc:sldMk cId="3345453184" sldId="257"/>
            <ac:spMk id="14" creationId="{9B77D551-7FBD-4A8B-9E06-D33A9B4463D0}"/>
          </ac:spMkLst>
        </pc:spChg>
        <pc:spChg chg="del mod">
          <ac:chgData name="Sean Andrew Mowbray (2009550)" userId="0b09ba18-3dbf-44d5-a535-271b36b4d9e9" providerId="ADAL" clId="{53377DA5-28EA-4C1C-A54C-7DC8F9CC9D89}" dt="2021-10-17T08:29:22.631" v="1079" actId="478"/>
          <ac:spMkLst>
            <pc:docMk/>
            <pc:sldMk cId="3345453184" sldId="257"/>
            <ac:spMk id="17" creationId="{1453AD00-ECD7-4C6E-B54C-C35DB568F305}"/>
          </ac:spMkLst>
        </pc:spChg>
        <pc:spChg chg="mod">
          <ac:chgData name="Sean Andrew Mowbray (2009550)" userId="0b09ba18-3dbf-44d5-a535-271b36b4d9e9" providerId="ADAL" clId="{53377DA5-28EA-4C1C-A54C-7DC8F9CC9D89}" dt="2021-10-16T14:53:46.223" v="746" actId="1076"/>
          <ac:spMkLst>
            <pc:docMk/>
            <pc:sldMk cId="3345453184" sldId="257"/>
            <ac:spMk id="18" creationId="{1BC9C57A-B1A5-4571-8BED-AAE4DD153BD5}"/>
          </ac:spMkLst>
        </pc:spChg>
        <pc:spChg chg="add mod">
          <ac:chgData name="Sean Andrew Mowbray (2009550)" userId="0b09ba18-3dbf-44d5-a535-271b36b4d9e9" providerId="ADAL" clId="{53377DA5-28EA-4C1C-A54C-7DC8F9CC9D89}" dt="2021-10-17T14:28:35.780" v="2229" actId="20577"/>
          <ac:spMkLst>
            <pc:docMk/>
            <pc:sldMk cId="3345453184" sldId="257"/>
            <ac:spMk id="21" creationId="{705B67EA-861A-4329-B466-02B43A9F54D5}"/>
          </ac:spMkLst>
        </pc:spChg>
        <pc:picChg chg="del mod">
          <ac:chgData name="Sean Andrew Mowbray (2009550)" userId="0b09ba18-3dbf-44d5-a535-271b36b4d9e9" providerId="ADAL" clId="{53377DA5-28EA-4C1C-A54C-7DC8F9CC9D89}" dt="2021-10-16T15:04:37.917" v="748" actId="478"/>
          <ac:picMkLst>
            <pc:docMk/>
            <pc:sldMk cId="3345453184" sldId="257"/>
            <ac:picMk id="16" creationId="{2F43D47C-11EC-44C8-A051-3ECB677E4BEB}"/>
          </ac:picMkLst>
        </pc:picChg>
        <pc:picChg chg="add del mod modCrop">
          <ac:chgData name="Sean Andrew Mowbray (2009550)" userId="0b09ba18-3dbf-44d5-a535-271b36b4d9e9" providerId="ADAL" clId="{53377DA5-28EA-4C1C-A54C-7DC8F9CC9D89}" dt="2021-10-17T08:29:21.125" v="1078" actId="478"/>
          <ac:picMkLst>
            <pc:docMk/>
            <pc:sldMk cId="3345453184" sldId="257"/>
            <ac:picMk id="20" creationId="{155B29AE-FA11-4E21-8171-DE26A815CBA5}"/>
          </ac:picMkLst>
        </pc:picChg>
      </pc:sldChg>
      <pc:sldChg chg="addSp delSp modSp mod ord">
        <pc:chgData name="Sean Andrew Mowbray (2009550)" userId="0b09ba18-3dbf-44d5-a535-271b36b4d9e9" providerId="ADAL" clId="{53377DA5-28EA-4C1C-A54C-7DC8F9CC9D89}" dt="2021-10-17T09:50:37.282" v="2127" actId="20577"/>
        <pc:sldMkLst>
          <pc:docMk/>
          <pc:sldMk cId="3908922394" sldId="259"/>
        </pc:sldMkLst>
        <pc:spChg chg="mod">
          <ac:chgData name="Sean Andrew Mowbray (2009550)" userId="0b09ba18-3dbf-44d5-a535-271b36b4d9e9" providerId="ADAL" clId="{53377DA5-28EA-4C1C-A54C-7DC8F9CC9D89}" dt="2021-10-16T14:35:57.946" v="10" actId="207"/>
          <ac:spMkLst>
            <pc:docMk/>
            <pc:sldMk cId="3908922394" sldId="259"/>
            <ac:spMk id="2" creationId="{B1EB7CE9-DE38-41E4-AAE5-7BF6F3C707B9}"/>
          </ac:spMkLst>
        </pc:spChg>
        <pc:spChg chg="mod">
          <ac:chgData name="Sean Andrew Mowbray (2009550)" userId="0b09ba18-3dbf-44d5-a535-271b36b4d9e9" providerId="ADAL" clId="{53377DA5-28EA-4C1C-A54C-7DC8F9CC9D89}" dt="2021-10-17T09:50:37.282" v="2127" actId="20577"/>
          <ac:spMkLst>
            <pc:docMk/>
            <pc:sldMk cId="3908922394" sldId="259"/>
            <ac:spMk id="6" creationId="{B43A586E-BE33-439F-B130-F24C54A479A8}"/>
          </ac:spMkLst>
        </pc:spChg>
        <pc:spChg chg="mod">
          <ac:chgData name="Sean Andrew Mowbray (2009550)" userId="0b09ba18-3dbf-44d5-a535-271b36b4d9e9" providerId="ADAL" clId="{53377DA5-28EA-4C1C-A54C-7DC8F9CC9D89}" dt="2021-10-16T14:36:08.934" v="13" actId="207"/>
          <ac:spMkLst>
            <pc:docMk/>
            <pc:sldMk cId="3908922394" sldId="259"/>
            <ac:spMk id="7" creationId="{45B1B3EB-8C42-422F-A2E6-CF734F4F04EF}"/>
          </ac:spMkLst>
        </pc:spChg>
        <pc:spChg chg="add mod ord">
          <ac:chgData name="Sean Andrew Mowbray (2009550)" userId="0b09ba18-3dbf-44d5-a535-271b36b4d9e9" providerId="ADAL" clId="{53377DA5-28EA-4C1C-A54C-7DC8F9CC9D89}" dt="2021-10-17T09:49:03.282" v="2096" actId="1036"/>
          <ac:spMkLst>
            <pc:docMk/>
            <pc:sldMk cId="3908922394" sldId="259"/>
            <ac:spMk id="8" creationId="{18D16217-803B-4D06-AE63-73866121D7FB}"/>
          </ac:spMkLst>
        </pc:spChg>
        <pc:picChg chg="del mod">
          <ac:chgData name="Sean Andrew Mowbray (2009550)" userId="0b09ba18-3dbf-44d5-a535-271b36b4d9e9" providerId="ADAL" clId="{53377DA5-28EA-4C1C-A54C-7DC8F9CC9D89}" dt="2021-10-16T15:08:38.572" v="770" actId="478"/>
          <ac:picMkLst>
            <pc:docMk/>
            <pc:sldMk cId="3908922394" sldId="259"/>
            <ac:picMk id="5" creationId="{4A0B80E2-704D-441A-A3CD-92D4EDE19BEB}"/>
          </ac:picMkLst>
        </pc:picChg>
        <pc:picChg chg="add mod">
          <ac:chgData name="Sean Andrew Mowbray (2009550)" userId="0b09ba18-3dbf-44d5-a535-271b36b4d9e9" providerId="ADAL" clId="{53377DA5-28EA-4C1C-A54C-7DC8F9CC9D89}" dt="2021-10-16T15:08:48.474" v="775" actId="1076"/>
          <ac:picMkLst>
            <pc:docMk/>
            <pc:sldMk cId="3908922394" sldId="259"/>
            <ac:picMk id="10" creationId="{942FDB8D-0B5B-497D-8295-2CA32A011133}"/>
          </ac:picMkLst>
        </pc:picChg>
      </pc:sldChg>
      <pc:sldChg chg="modSp mod">
        <pc:chgData name="Sean Andrew Mowbray (2009550)" userId="0b09ba18-3dbf-44d5-a535-271b36b4d9e9" providerId="ADAL" clId="{53377DA5-28EA-4C1C-A54C-7DC8F9CC9D89}" dt="2021-10-17T09:13:01.491" v="1957" actId="20577"/>
        <pc:sldMkLst>
          <pc:docMk/>
          <pc:sldMk cId="3205001788" sldId="261"/>
        </pc:sldMkLst>
        <pc:spChg chg="mod">
          <ac:chgData name="Sean Andrew Mowbray (2009550)" userId="0b09ba18-3dbf-44d5-a535-271b36b4d9e9" providerId="ADAL" clId="{53377DA5-28EA-4C1C-A54C-7DC8F9CC9D89}" dt="2021-10-17T09:13:01.491" v="1957" actId="20577"/>
          <ac:spMkLst>
            <pc:docMk/>
            <pc:sldMk cId="3205001788" sldId="261"/>
            <ac:spMk id="9" creationId="{A05DA2AF-139D-4E60-9A79-B003B1FA20AD}"/>
          </ac:spMkLst>
        </pc:spChg>
      </pc:sldChg>
      <pc:sldChg chg="addSp delSp modSp mod">
        <pc:chgData name="Sean Andrew Mowbray (2009550)" userId="0b09ba18-3dbf-44d5-a535-271b36b4d9e9" providerId="ADAL" clId="{53377DA5-28EA-4C1C-A54C-7DC8F9CC9D89}" dt="2021-10-17T09:14:04.782" v="1992"/>
        <pc:sldMkLst>
          <pc:docMk/>
          <pc:sldMk cId="3273646512" sldId="262"/>
        </pc:sldMkLst>
        <pc:spChg chg="mod">
          <ac:chgData name="Sean Andrew Mowbray (2009550)" userId="0b09ba18-3dbf-44d5-a535-271b36b4d9e9" providerId="ADAL" clId="{53377DA5-28EA-4C1C-A54C-7DC8F9CC9D89}" dt="2021-10-16T14:35:29.648" v="3" actId="207"/>
          <ac:spMkLst>
            <pc:docMk/>
            <pc:sldMk cId="3273646512" sldId="262"/>
            <ac:spMk id="2" creationId="{48149101-E2FB-409F-AC55-666372B6051F}"/>
          </ac:spMkLst>
        </pc:spChg>
        <pc:spChg chg="del mod">
          <ac:chgData name="Sean Andrew Mowbray (2009550)" userId="0b09ba18-3dbf-44d5-a535-271b36b4d9e9" providerId="ADAL" clId="{53377DA5-28EA-4C1C-A54C-7DC8F9CC9D89}" dt="2021-10-16T15:05:38.304" v="761"/>
          <ac:spMkLst>
            <pc:docMk/>
            <pc:sldMk cId="3273646512" sldId="262"/>
            <ac:spMk id="3" creationId="{A40540AE-14AF-474A-AAA3-1909E62EE30D}"/>
          </ac:spMkLst>
        </pc:spChg>
        <pc:spChg chg="add mod ord">
          <ac:chgData name="Sean Andrew Mowbray (2009550)" userId="0b09ba18-3dbf-44d5-a535-271b36b4d9e9" providerId="ADAL" clId="{53377DA5-28EA-4C1C-A54C-7DC8F9CC9D89}" dt="2021-10-16T14:35:23.634" v="1" actId="167"/>
          <ac:spMkLst>
            <pc:docMk/>
            <pc:sldMk cId="3273646512" sldId="262"/>
            <ac:spMk id="7" creationId="{157A6CEF-9798-44D9-A2FF-A9CE50832397}"/>
          </ac:spMkLst>
        </pc:spChg>
        <pc:spChg chg="add del mod">
          <ac:chgData name="Sean Andrew Mowbray (2009550)" userId="0b09ba18-3dbf-44d5-a535-271b36b4d9e9" providerId="ADAL" clId="{53377DA5-28EA-4C1C-A54C-7DC8F9CC9D89}" dt="2021-10-16T15:05:57.517" v="765" actId="478"/>
          <ac:spMkLst>
            <pc:docMk/>
            <pc:sldMk cId="3273646512" sldId="262"/>
            <ac:spMk id="9" creationId="{5E7DE625-2577-4FB2-8478-14D12A93F4A2}"/>
          </ac:spMkLst>
        </pc:spChg>
        <pc:spChg chg="add del mod">
          <ac:chgData name="Sean Andrew Mowbray (2009550)" userId="0b09ba18-3dbf-44d5-a535-271b36b4d9e9" providerId="ADAL" clId="{53377DA5-28EA-4C1C-A54C-7DC8F9CC9D89}" dt="2021-10-16T15:08:55.934" v="776"/>
          <ac:spMkLst>
            <pc:docMk/>
            <pc:sldMk cId="3273646512" sldId="262"/>
            <ac:spMk id="13" creationId="{6635FAC9-308A-4482-B0B4-D62A349AD549}"/>
          </ac:spMkLst>
        </pc:spChg>
        <pc:spChg chg="add del mod">
          <ac:chgData name="Sean Andrew Mowbray (2009550)" userId="0b09ba18-3dbf-44d5-a535-271b36b4d9e9" providerId="ADAL" clId="{53377DA5-28EA-4C1C-A54C-7DC8F9CC9D89}" dt="2021-10-17T08:33:28.772" v="1457"/>
          <ac:spMkLst>
            <pc:docMk/>
            <pc:sldMk cId="3273646512" sldId="262"/>
            <ac:spMk id="16" creationId="{87625CC0-89E3-4CD5-8EA5-8CD73F116266}"/>
          </ac:spMkLst>
        </pc:spChg>
        <pc:spChg chg="add mod">
          <ac:chgData name="Sean Andrew Mowbray (2009550)" userId="0b09ba18-3dbf-44d5-a535-271b36b4d9e9" providerId="ADAL" clId="{53377DA5-28EA-4C1C-A54C-7DC8F9CC9D89}" dt="2021-10-17T09:14:04.782" v="1992"/>
          <ac:spMkLst>
            <pc:docMk/>
            <pc:sldMk cId="3273646512" sldId="262"/>
            <ac:spMk id="17" creationId="{B2603F51-70E0-4C42-83CD-B58C41B99CF6}"/>
          </ac:spMkLst>
        </pc:spChg>
        <pc:picChg chg="del">
          <ac:chgData name="Sean Andrew Mowbray (2009550)" userId="0b09ba18-3dbf-44d5-a535-271b36b4d9e9" providerId="ADAL" clId="{53377DA5-28EA-4C1C-A54C-7DC8F9CC9D89}" dt="2021-10-16T15:05:30.096" v="760" actId="478"/>
          <ac:picMkLst>
            <pc:docMk/>
            <pc:sldMk cId="3273646512" sldId="262"/>
            <ac:picMk id="6" creationId="{10D6CF55-E49E-4468-B9F1-ED99C2A4F162}"/>
          </ac:picMkLst>
        </pc:picChg>
        <pc:picChg chg="add del mod">
          <ac:chgData name="Sean Andrew Mowbray (2009550)" userId="0b09ba18-3dbf-44d5-a535-271b36b4d9e9" providerId="ADAL" clId="{53377DA5-28EA-4C1C-A54C-7DC8F9CC9D89}" dt="2021-10-16T15:05:59.504" v="767" actId="478"/>
          <ac:picMkLst>
            <pc:docMk/>
            <pc:sldMk cId="3273646512" sldId="262"/>
            <ac:picMk id="11" creationId="{F67049ED-B0C0-41A4-B5D9-1670EC096579}"/>
          </ac:picMkLst>
        </pc:picChg>
        <pc:picChg chg="add mod">
          <ac:chgData name="Sean Andrew Mowbray (2009550)" userId="0b09ba18-3dbf-44d5-a535-271b36b4d9e9" providerId="ADAL" clId="{53377DA5-28EA-4C1C-A54C-7DC8F9CC9D89}" dt="2021-10-16T15:08:59.811" v="779" actId="1076"/>
          <ac:picMkLst>
            <pc:docMk/>
            <pc:sldMk cId="3273646512" sldId="262"/>
            <ac:picMk id="15" creationId="{932B83E1-BAE0-4B34-A51D-740323156FC4}"/>
          </ac:picMkLst>
        </pc:picChg>
      </pc:sldChg>
      <pc:sldChg chg="addSp delSp modSp new mod ord modClrScheme chgLayout">
        <pc:chgData name="Sean Andrew Mowbray (2009550)" userId="0b09ba18-3dbf-44d5-a535-271b36b4d9e9" providerId="ADAL" clId="{53377DA5-28EA-4C1C-A54C-7DC8F9CC9D89}" dt="2021-10-17T09:19:02.965" v="2093" actId="20577"/>
        <pc:sldMkLst>
          <pc:docMk/>
          <pc:sldMk cId="3939044448" sldId="263"/>
        </pc:sldMkLst>
        <pc:spChg chg="del mod ord">
          <ac:chgData name="Sean Andrew Mowbray (2009550)" userId="0b09ba18-3dbf-44d5-a535-271b36b4d9e9" providerId="ADAL" clId="{53377DA5-28EA-4C1C-A54C-7DC8F9CC9D89}" dt="2021-10-16T14:37:01.759" v="15" actId="700"/>
          <ac:spMkLst>
            <pc:docMk/>
            <pc:sldMk cId="3939044448" sldId="263"/>
            <ac:spMk id="2" creationId="{06432E33-FE8F-4ACE-84F5-78396903BA2D}"/>
          </ac:spMkLst>
        </pc:spChg>
        <pc:spChg chg="del mod ord">
          <ac:chgData name="Sean Andrew Mowbray (2009550)" userId="0b09ba18-3dbf-44d5-a535-271b36b4d9e9" providerId="ADAL" clId="{53377DA5-28EA-4C1C-A54C-7DC8F9CC9D89}" dt="2021-10-16T14:37:01.759" v="15" actId="700"/>
          <ac:spMkLst>
            <pc:docMk/>
            <pc:sldMk cId="3939044448" sldId="263"/>
            <ac:spMk id="3" creationId="{8028F093-3945-44F2-BAD9-C277E096CCA1}"/>
          </ac:spMkLst>
        </pc:spChg>
        <pc:spChg chg="del">
          <ac:chgData name="Sean Andrew Mowbray (2009550)" userId="0b09ba18-3dbf-44d5-a535-271b36b4d9e9" providerId="ADAL" clId="{53377DA5-28EA-4C1C-A54C-7DC8F9CC9D89}" dt="2021-10-16T14:37:01.759" v="15" actId="700"/>
          <ac:spMkLst>
            <pc:docMk/>
            <pc:sldMk cId="3939044448" sldId="263"/>
            <ac:spMk id="4" creationId="{F5348C45-1445-4EFC-9879-AE96E81BC049}"/>
          </ac:spMkLst>
        </pc:spChg>
        <pc:spChg chg="add mod ord">
          <ac:chgData name="Sean Andrew Mowbray (2009550)" userId="0b09ba18-3dbf-44d5-a535-271b36b4d9e9" providerId="ADAL" clId="{53377DA5-28EA-4C1C-A54C-7DC8F9CC9D89}" dt="2021-10-16T14:43:40.679" v="394" actId="207"/>
          <ac:spMkLst>
            <pc:docMk/>
            <pc:sldMk cId="3939044448" sldId="263"/>
            <ac:spMk id="5" creationId="{98F2DB3B-B1CF-4C51-990C-42053A6F9F80}"/>
          </ac:spMkLst>
        </pc:spChg>
        <pc:spChg chg="add del mod ord">
          <ac:chgData name="Sean Andrew Mowbray (2009550)" userId="0b09ba18-3dbf-44d5-a535-271b36b4d9e9" providerId="ADAL" clId="{53377DA5-28EA-4C1C-A54C-7DC8F9CC9D89}" dt="2021-10-17T09:09:14.548" v="1827" actId="478"/>
          <ac:spMkLst>
            <pc:docMk/>
            <pc:sldMk cId="3939044448" sldId="263"/>
            <ac:spMk id="6" creationId="{92E23B12-6586-4495-9467-039C8A924A20}"/>
          </ac:spMkLst>
        </pc:spChg>
        <pc:spChg chg="add mod ord">
          <ac:chgData name="Sean Andrew Mowbray (2009550)" userId="0b09ba18-3dbf-44d5-a535-271b36b4d9e9" providerId="ADAL" clId="{53377DA5-28EA-4C1C-A54C-7DC8F9CC9D89}" dt="2021-10-16T14:43:47.536" v="396" actId="167"/>
          <ac:spMkLst>
            <pc:docMk/>
            <pc:sldMk cId="3939044448" sldId="263"/>
            <ac:spMk id="7" creationId="{70BE81D2-9B23-45FC-8ED7-08F4EE5419C4}"/>
          </ac:spMkLst>
        </pc:spChg>
        <pc:spChg chg="add mod">
          <ac:chgData name="Sean Andrew Mowbray (2009550)" userId="0b09ba18-3dbf-44d5-a535-271b36b4d9e9" providerId="ADAL" clId="{53377DA5-28EA-4C1C-A54C-7DC8F9CC9D89}" dt="2021-10-17T09:19:02.965" v="2093" actId="20577"/>
          <ac:spMkLst>
            <pc:docMk/>
            <pc:sldMk cId="3939044448" sldId="263"/>
            <ac:spMk id="8" creationId="{64AFD442-6B7C-4227-B405-78C55E3C7AB6}"/>
          </ac:spMkLst>
        </pc:spChg>
      </pc:sldChg>
      <pc:sldChg chg="addSp modSp new del mod">
        <pc:chgData name="Sean Andrew Mowbray (2009550)" userId="0b09ba18-3dbf-44d5-a535-271b36b4d9e9" providerId="ADAL" clId="{53377DA5-28EA-4C1C-A54C-7DC8F9CC9D89}" dt="2021-10-17T09:14:18.531" v="1993" actId="47"/>
        <pc:sldMkLst>
          <pc:docMk/>
          <pc:sldMk cId="278147431" sldId="264"/>
        </pc:sldMkLst>
        <pc:spChg chg="mod">
          <ac:chgData name="Sean Andrew Mowbray (2009550)" userId="0b09ba18-3dbf-44d5-a535-271b36b4d9e9" providerId="ADAL" clId="{53377DA5-28EA-4C1C-A54C-7DC8F9CC9D89}" dt="2021-10-17T09:11:12.685" v="1899" actId="207"/>
          <ac:spMkLst>
            <pc:docMk/>
            <pc:sldMk cId="278147431" sldId="264"/>
            <ac:spMk id="2" creationId="{AA09753C-798B-4D6B-8F0B-3906D8119890}"/>
          </ac:spMkLst>
        </pc:spChg>
        <pc:spChg chg="mod">
          <ac:chgData name="Sean Andrew Mowbray (2009550)" userId="0b09ba18-3dbf-44d5-a535-271b36b4d9e9" providerId="ADAL" clId="{53377DA5-28EA-4C1C-A54C-7DC8F9CC9D89}" dt="2021-10-17T09:13:41.771" v="1958" actId="21"/>
          <ac:spMkLst>
            <pc:docMk/>
            <pc:sldMk cId="278147431" sldId="264"/>
            <ac:spMk id="3" creationId="{0B6A142E-0767-46D1-91B9-D1859A41AAE4}"/>
          </ac:spMkLst>
        </pc:spChg>
        <pc:spChg chg="add mod ord">
          <ac:chgData name="Sean Andrew Mowbray (2009550)" userId="0b09ba18-3dbf-44d5-a535-271b36b4d9e9" providerId="ADAL" clId="{53377DA5-28EA-4C1C-A54C-7DC8F9CC9D89}" dt="2021-10-17T09:11:22.031" v="1901" actId="167"/>
          <ac:spMkLst>
            <pc:docMk/>
            <pc:sldMk cId="278147431" sldId="264"/>
            <ac:spMk id="4" creationId="{1AB30AA7-E037-41E9-A4BF-8E6857A4A2FA}"/>
          </ac:spMkLst>
        </pc:spChg>
      </pc:sldChg>
      <pc:sldChg chg="addSp delSp modSp add mod">
        <pc:chgData name="Sean Andrew Mowbray (2009550)" userId="0b09ba18-3dbf-44d5-a535-271b36b4d9e9" providerId="ADAL" clId="{53377DA5-28EA-4C1C-A54C-7DC8F9CC9D89}" dt="2021-10-17T08:43:34.723" v="1760" actId="20577"/>
        <pc:sldMkLst>
          <pc:docMk/>
          <pc:sldMk cId="2981541863" sldId="265"/>
        </pc:sldMkLst>
        <pc:spChg chg="add del mod">
          <ac:chgData name="Sean Andrew Mowbray (2009550)" userId="0b09ba18-3dbf-44d5-a535-271b36b4d9e9" providerId="ADAL" clId="{53377DA5-28EA-4C1C-A54C-7DC8F9CC9D89}" dt="2021-10-17T08:28:26.366" v="1056" actId="478"/>
          <ac:spMkLst>
            <pc:docMk/>
            <pc:sldMk cId="2981541863" sldId="265"/>
            <ac:spMk id="3" creationId="{BB390B53-EF3D-4D81-8418-5E88F58C0255}"/>
          </ac:spMkLst>
        </pc:spChg>
        <pc:spChg chg="add del mod">
          <ac:chgData name="Sean Andrew Mowbray (2009550)" userId="0b09ba18-3dbf-44d5-a535-271b36b4d9e9" providerId="ADAL" clId="{53377DA5-28EA-4C1C-A54C-7DC8F9CC9D89}" dt="2021-10-17T08:28:30.764" v="1064" actId="14100"/>
          <ac:spMkLst>
            <pc:docMk/>
            <pc:sldMk cId="2981541863" sldId="265"/>
            <ac:spMk id="7" creationId="{87275999-3C46-438F-9B2C-3E69F9295B97}"/>
          </ac:spMkLst>
        </pc:spChg>
        <pc:spChg chg="del">
          <ac:chgData name="Sean Andrew Mowbray (2009550)" userId="0b09ba18-3dbf-44d5-a535-271b36b4d9e9" providerId="ADAL" clId="{53377DA5-28EA-4C1C-A54C-7DC8F9CC9D89}" dt="2021-10-17T08:28:13.174" v="1047" actId="478"/>
          <ac:spMkLst>
            <pc:docMk/>
            <pc:sldMk cId="2981541863" sldId="265"/>
            <ac:spMk id="9" creationId="{2E173165-533B-4B22-8702-D4AFF0D4269B}"/>
          </ac:spMkLst>
        </pc:spChg>
        <pc:spChg chg="del mod">
          <ac:chgData name="Sean Andrew Mowbray (2009550)" userId="0b09ba18-3dbf-44d5-a535-271b36b4d9e9" providerId="ADAL" clId="{53377DA5-28EA-4C1C-A54C-7DC8F9CC9D89}" dt="2021-10-17T08:28:32.567" v="1065" actId="478"/>
          <ac:spMkLst>
            <pc:docMk/>
            <pc:sldMk cId="2981541863" sldId="265"/>
            <ac:spMk id="13" creationId="{2C7F1C78-C960-45BE-B9BE-6763313CB2C4}"/>
          </ac:spMkLst>
        </pc:spChg>
        <pc:spChg chg="mod">
          <ac:chgData name="Sean Andrew Mowbray (2009550)" userId="0b09ba18-3dbf-44d5-a535-271b36b4d9e9" providerId="ADAL" clId="{53377DA5-28EA-4C1C-A54C-7DC8F9CC9D89}" dt="2021-10-17T08:43:34.723" v="1760" actId="20577"/>
          <ac:spMkLst>
            <pc:docMk/>
            <pc:sldMk cId="2981541863" sldId="265"/>
            <ac:spMk id="14" creationId="{9B77D551-7FBD-4A8B-9E06-D33A9B4463D0}"/>
          </ac:spMkLst>
        </pc:spChg>
        <pc:spChg chg="mod">
          <ac:chgData name="Sean Andrew Mowbray (2009550)" userId="0b09ba18-3dbf-44d5-a535-271b36b4d9e9" providerId="ADAL" clId="{53377DA5-28EA-4C1C-A54C-7DC8F9CC9D89}" dt="2021-10-17T08:30:59.556" v="1190" actId="1076"/>
          <ac:spMkLst>
            <pc:docMk/>
            <pc:sldMk cId="2981541863" sldId="265"/>
            <ac:spMk id="17" creationId="{1453AD00-ECD7-4C6E-B54C-C35DB568F305}"/>
          </ac:spMkLst>
        </pc:spChg>
        <pc:spChg chg="mod">
          <ac:chgData name="Sean Andrew Mowbray (2009550)" userId="0b09ba18-3dbf-44d5-a535-271b36b4d9e9" providerId="ADAL" clId="{53377DA5-28EA-4C1C-A54C-7DC8F9CC9D89}" dt="2021-10-17T08:28:35.308" v="1067" actId="1076"/>
          <ac:spMkLst>
            <pc:docMk/>
            <pc:sldMk cId="2981541863" sldId="265"/>
            <ac:spMk id="18" creationId="{1BC9C57A-B1A5-4571-8BED-AAE4DD153BD5}"/>
          </ac:spMkLst>
        </pc:spChg>
        <pc:spChg chg="del">
          <ac:chgData name="Sean Andrew Mowbray (2009550)" userId="0b09ba18-3dbf-44d5-a535-271b36b4d9e9" providerId="ADAL" clId="{53377DA5-28EA-4C1C-A54C-7DC8F9CC9D89}" dt="2021-10-17T08:28:14.599" v="1048" actId="478"/>
          <ac:spMkLst>
            <pc:docMk/>
            <pc:sldMk cId="2981541863" sldId="265"/>
            <ac:spMk id="21" creationId="{705B67EA-861A-4329-B466-02B43A9F54D5}"/>
          </ac:spMkLst>
        </pc:spChg>
        <pc:picChg chg="mod">
          <ac:chgData name="Sean Andrew Mowbray (2009550)" userId="0b09ba18-3dbf-44d5-a535-271b36b4d9e9" providerId="ADAL" clId="{53377DA5-28EA-4C1C-A54C-7DC8F9CC9D89}" dt="2021-10-17T08:30:57.428" v="1189" actId="1076"/>
          <ac:picMkLst>
            <pc:docMk/>
            <pc:sldMk cId="2981541863" sldId="265"/>
            <ac:picMk id="20" creationId="{155B29AE-FA11-4E21-8171-DE26A815CBA5}"/>
          </ac:picMkLst>
        </pc:picChg>
      </pc:sldChg>
      <pc:sldChg chg="addSp delSp modSp new mod">
        <pc:chgData name="Sean Andrew Mowbray (2009550)" userId="0b09ba18-3dbf-44d5-a535-271b36b4d9e9" providerId="ADAL" clId="{53377DA5-28EA-4C1C-A54C-7DC8F9CC9D89}" dt="2021-10-17T09:12:22.042" v="1945" actId="1076"/>
        <pc:sldMkLst>
          <pc:docMk/>
          <pc:sldMk cId="589011055" sldId="266"/>
        </pc:sldMkLst>
        <pc:spChg chg="del">
          <ac:chgData name="Sean Andrew Mowbray (2009550)" userId="0b09ba18-3dbf-44d5-a535-271b36b4d9e9" providerId="ADAL" clId="{53377DA5-28EA-4C1C-A54C-7DC8F9CC9D89}" dt="2021-10-17T09:11:39.572" v="1904" actId="478"/>
          <ac:spMkLst>
            <pc:docMk/>
            <pc:sldMk cId="589011055" sldId="266"/>
            <ac:spMk id="2" creationId="{9FACE830-B800-4738-889B-419585EC1021}"/>
          </ac:spMkLst>
        </pc:spChg>
        <pc:spChg chg="del">
          <ac:chgData name="Sean Andrew Mowbray (2009550)" userId="0b09ba18-3dbf-44d5-a535-271b36b4d9e9" providerId="ADAL" clId="{53377DA5-28EA-4C1C-A54C-7DC8F9CC9D89}" dt="2021-10-17T09:11:37.989" v="1903" actId="478"/>
          <ac:spMkLst>
            <pc:docMk/>
            <pc:sldMk cId="589011055" sldId="266"/>
            <ac:spMk id="3" creationId="{4E5B4E85-8893-40C2-8DA6-A1B41CF506EA}"/>
          </ac:spMkLst>
        </pc:spChg>
        <pc:spChg chg="del">
          <ac:chgData name="Sean Andrew Mowbray (2009550)" userId="0b09ba18-3dbf-44d5-a535-271b36b4d9e9" providerId="ADAL" clId="{53377DA5-28EA-4C1C-A54C-7DC8F9CC9D89}" dt="2021-10-17T09:11:40.643" v="1905" actId="478"/>
          <ac:spMkLst>
            <pc:docMk/>
            <pc:sldMk cId="589011055" sldId="266"/>
            <ac:spMk id="4" creationId="{487B2A79-473B-41A4-BCE5-04576E5EAACA}"/>
          </ac:spMkLst>
        </pc:spChg>
        <pc:spChg chg="add mod">
          <ac:chgData name="Sean Andrew Mowbray (2009550)" userId="0b09ba18-3dbf-44d5-a535-271b36b4d9e9" providerId="ADAL" clId="{53377DA5-28EA-4C1C-A54C-7DC8F9CC9D89}" dt="2021-10-17T09:11:41.597" v="1906"/>
          <ac:spMkLst>
            <pc:docMk/>
            <pc:sldMk cId="589011055" sldId="266"/>
            <ac:spMk id="5" creationId="{D61F0106-7D16-4C51-9BAB-EFE36238D73B}"/>
          </ac:spMkLst>
        </pc:spChg>
        <pc:spChg chg="add mod">
          <ac:chgData name="Sean Andrew Mowbray (2009550)" userId="0b09ba18-3dbf-44d5-a535-271b36b4d9e9" providerId="ADAL" clId="{53377DA5-28EA-4C1C-A54C-7DC8F9CC9D89}" dt="2021-10-17T09:12:22.042" v="1945" actId="1076"/>
          <ac:spMkLst>
            <pc:docMk/>
            <pc:sldMk cId="589011055" sldId="266"/>
            <ac:spMk id="6" creationId="{9DF001F2-0312-4AB5-AC56-F1A515C37507}"/>
          </ac:spMkLst>
        </pc:spChg>
      </pc:sldChg>
    </pc:docChg>
  </pc:docChgLst>
  <pc:docChgLst>
    <pc:chgData name="Sean Andrew Mowbray (2009550)" userId="S::2009550@student.uwtsd.ac.uk::0b09ba18-3dbf-44d5-a535-271b36b4d9e9" providerId="AD" clId="Web-{E97EC365-8D4C-4025-A100-7DBD94DDEC69}"/>
    <pc:docChg chg="addSld delSld modSld sldOrd">
      <pc:chgData name="Sean Andrew Mowbray (2009550)" userId="S::2009550@student.uwtsd.ac.uk::0b09ba18-3dbf-44d5-a535-271b36b4d9e9" providerId="AD" clId="Web-{E97EC365-8D4C-4025-A100-7DBD94DDEC69}" dt="2021-10-28T10:05:23.853" v="293" actId="20577"/>
      <pc:docMkLst>
        <pc:docMk/>
      </pc:docMkLst>
      <pc:sldChg chg="modSp">
        <pc:chgData name="Sean Andrew Mowbray (2009550)" userId="S::2009550@student.uwtsd.ac.uk::0b09ba18-3dbf-44d5-a535-271b36b4d9e9" providerId="AD" clId="Web-{E97EC365-8D4C-4025-A100-7DBD94DDEC69}" dt="2021-10-28T09:52:20.138" v="45" actId="20577"/>
        <pc:sldMkLst>
          <pc:docMk/>
          <pc:sldMk cId="3205001788" sldId="261"/>
        </pc:sldMkLst>
        <pc:spChg chg="mod">
          <ac:chgData name="Sean Andrew Mowbray (2009550)" userId="S::2009550@student.uwtsd.ac.uk::0b09ba18-3dbf-44d5-a535-271b36b4d9e9" providerId="AD" clId="Web-{E97EC365-8D4C-4025-A100-7DBD94DDEC69}" dt="2021-10-28T09:52:20.138" v="45" actId="20577"/>
          <ac:spMkLst>
            <pc:docMk/>
            <pc:sldMk cId="3205001788" sldId="261"/>
            <ac:spMk id="9" creationId="{A05DA2AF-139D-4E60-9A79-B003B1FA20AD}"/>
          </ac:spMkLst>
        </pc:spChg>
      </pc:sldChg>
      <pc:sldChg chg="modSp">
        <pc:chgData name="Sean Andrew Mowbray (2009550)" userId="S::2009550@student.uwtsd.ac.uk::0b09ba18-3dbf-44d5-a535-271b36b4d9e9" providerId="AD" clId="Web-{E97EC365-8D4C-4025-A100-7DBD94DDEC69}" dt="2021-10-28T09:56:29.767" v="106" actId="14100"/>
        <pc:sldMkLst>
          <pc:docMk/>
          <pc:sldMk cId="3273646512" sldId="262"/>
        </pc:sldMkLst>
        <pc:spChg chg="mod">
          <ac:chgData name="Sean Andrew Mowbray (2009550)" userId="S::2009550@student.uwtsd.ac.uk::0b09ba18-3dbf-44d5-a535-271b36b4d9e9" providerId="AD" clId="Web-{E97EC365-8D4C-4025-A100-7DBD94DDEC69}" dt="2021-10-28T09:56:29.767" v="106" actId="14100"/>
          <ac:spMkLst>
            <pc:docMk/>
            <pc:sldMk cId="3273646512" sldId="262"/>
            <ac:spMk id="17" creationId="{B2603F51-70E0-4C42-83CD-B58C41B99CF6}"/>
          </ac:spMkLst>
        </pc:spChg>
      </pc:sldChg>
      <pc:sldChg chg="ord">
        <pc:chgData name="Sean Andrew Mowbray (2009550)" userId="S::2009550@student.uwtsd.ac.uk::0b09ba18-3dbf-44d5-a535-271b36b4d9e9" providerId="AD" clId="Web-{E97EC365-8D4C-4025-A100-7DBD94DDEC69}" dt="2021-10-28T09:52:10.560" v="44"/>
        <pc:sldMkLst>
          <pc:docMk/>
          <pc:sldMk cId="3939044448" sldId="263"/>
        </pc:sldMkLst>
      </pc:sldChg>
      <pc:sldChg chg="addSp modSp">
        <pc:chgData name="Sean Andrew Mowbray (2009550)" userId="S::2009550@student.uwtsd.ac.uk::0b09ba18-3dbf-44d5-a535-271b36b4d9e9" providerId="AD" clId="Web-{E97EC365-8D4C-4025-A100-7DBD94DDEC69}" dt="2021-10-28T10:05:23.853" v="293" actId="20577"/>
        <pc:sldMkLst>
          <pc:docMk/>
          <pc:sldMk cId="589011055" sldId="266"/>
        </pc:sldMkLst>
        <pc:spChg chg="add mod">
          <ac:chgData name="Sean Andrew Mowbray (2009550)" userId="S::2009550@student.uwtsd.ac.uk::0b09ba18-3dbf-44d5-a535-271b36b4d9e9" providerId="AD" clId="Web-{E97EC365-8D4C-4025-A100-7DBD94DDEC69}" dt="2021-10-28T10:05:23.853" v="293" actId="20577"/>
          <ac:spMkLst>
            <pc:docMk/>
            <pc:sldMk cId="589011055" sldId="266"/>
            <ac:spMk id="2" creationId="{0CA42944-D47D-4DAC-97EC-3296F4A29B31}"/>
          </ac:spMkLst>
        </pc:spChg>
        <pc:spChg chg="mod">
          <ac:chgData name="Sean Andrew Mowbray (2009550)" userId="S::2009550@student.uwtsd.ac.uk::0b09ba18-3dbf-44d5-a535-271b36b4d9e9" providerId="AD" clId="Web-{E97EC365-8D4C-4025-A100-7DBD94DDEC69}" dt="2021-10-28T10:04:51.087" v="281" actId="1076"/>
          <ac:spMkLst>
            <pc:docMk/>
            <pc:sldMk cId="589011055" sldId="266"/>
            <ac:spMk id="5" creationId="{D61F0106-7D16-4C51-9BAB-EFE36238D73B}"/>
          </ac:spMkLst>
        </pc:spChg>
      </pc:sldChg>
      <pc:sldChg chg="modSp add del replId">
        <pc:chgData name="Sean Andrew Mowbray (2009550)" userId="S::2009550@student.uwtsd.ac.uk::0b09ba18-3dbf-44d5-a535-271b36b4d9e9" providerId="AD" clId="Web-{E97EC365-8D4C-4025-A100-7DBD94DDEC69}" dt="2021-10-28T09:56:13.204" v="102"/>
        <pc:sldMkLst>
          <pc:docMk/>
          <pc:sldMk cId="1844951502" sldId="267"/>
        </pc:sldMkLst>
        <pc:spChg chg="mod">
          <ac:chgData name="Sean Andrew Mowbray (2009550)" userId="S::2009550@student.uwtsd.ac.uk::0b09ba18-3dbf-44d5-a535-271b36b4d9e9" providerId="AD" clId="Web-{E97EC365-8D4C-4025-A100-7DBD94DDEC69}" dt="2021-10-28T09:52:01.059" v="43" actId="20577"/>
          <ac:spMkLst>
            <pc:docMk/>
            <pc:sldMk cId="1844951502" sldId="267"/>
            <ac:spMk id="2" creationId="{48149101-E2FB-409F-AC55-666372B6051F}"/>
          </ac:spMkLst>
        </pc:spChg>
        <pc:spChg chg="mod">
          <ac:chgData name="Sean Andrew Mowbray (2009550)" userId="S::2009550@student.uwtsd.ac.uk::0b09ba18-3dbf-44d5-a535-271b36b4d9e9" providerId="AD" clId="Web-{E97EC365-8D4C-4025-A100-7DBD94DDEC69}" dt="2021-10-28T09:55:47.860" v="98" actId="20577"/>
          <ac:spMkLst>
            <pc:docMk/>
            <pc:sldMk cId="1844951502" sldId="267"/>
            <ac:spMk id="17" creationId="{B2603F51-70E0-4C42-83CD-B58C41B99CF6}"/>
          </ac:spMkLst>
        </pc:spChg>
      </pc:sldChg>
    </pc:docChg>
  </pc:docChgLst>
  <pc:docChgLst>
    <pc:chgData name="Sean Andrew Mowbray (2009550)" userId="S::2009550@student.uwtsd.ac.uk::0b09ba18-3dbf-44d5-a535-271b36b4d9e9" providerId="AD" clId="Web-{2902FFCD-5054-CA42-D44D-A531B8C66E89}"/>
    <pc:docChg chg="addSld delSld modSld">
      <pc:chgData name="Sean Andrew Mowbray (2009550)" userId="S::2009550@student.uwtsd.ac.uk::0b09ba18-3dbf-44d5-a535-271b36b4d9e9" providerId="AD" clId="Web-{2902FFCD-5054-CA42-D44D-A531B8C66E89}" dt="2021-10-28T11:54:35.667" v="1205" actId="20577"/>
      <pc:docMkLst>
        <pc:docMk/>
      </pc:docMkLst>
      <pc:sldChg chg="modSp">
        <pc:chgData name="Sean Andrew Mowbray (2009550)" userId="S::2009550@student.uwtsd.ac.uk::0b09ba18-3dbf-44d5-a535-271b36b4d9e9" providerId="AD" clId="Web-{2902FFCD-5054-CA42-D44D-A531B8C66E89}" dt="2021-10-28T11:48:39.865" v="1100" actId="1076"/>
        <pc:sldMkLst>
          <pc:docMk/>
          <pc:sldMk cId="515632901" sldId="256"/>
        </pc:sldMkLst>
        <pc:spChg chg="mod">
          <ac:chgData name="Sean Andrew Mowbray (2009550)" userId="S::2009550@student.uwtsd.ac.uk::0b09ba18-3dbf-44d5-a535-271b36b4d9e9" providerId="AD" clId="Web-{2902FFCD-5054-CA42-D44D-A531B8C66E89}" dt="2021-10-28T11:48:39.865" v="1100" actId="1076"/>
          <ac:spMkLst>
            <pc:docMk/>
            <pc:sldMk cId="515632901" sldId="256"/>
            <ac:spMk id="8" creationId="{9BF5425E-5B58-4269-B5CD-D6BA63750F12}"/>
          </ac:spMkLst>
        </pc:spChg>
      </pc:sldChg>
      <pc:sldChg chg="modSp">
        <pc:chgData name="Sean Andrew Mowbray (2009550)" userId="S::2009550@student.uwtsd.ac.uk::0b09ba18-3dbf-44d5-a535-271b36b4d9e9" providerId="AD" clId="Web-{2902FFCD-5054-CA42-D44D-A531B8C66E89}" dt="2021-10-28T11:35:14.756" v="787" actId="20577"/>
        <pc:sldMkLst>
          <pc:docMk/>
          <pc:sldMk cId="3345453184" sldId="257"/>
        </pc:sldMkLst>
        <pc:spChg chg="mod">
          <ac:chgData name="Sean Andrew Mowbray (2009550)" userId="S::2009550@student.uwtsd.ac.uk::0b09ba18-3dbf-44d5-a535-271b36b4d9e9" providerId="AD" clId="Web-{2902FFCD-5054-CA42-D44D-A531B8C66E89}" dt="2021-10-28T11:35:14.756" v="787" actId="20577"/>
          <ac:spMkLst>
            <pc:docMk/>
            <pc:sldMk cId="3345453184" sldId="257"/>
            <ac:spMk id="9" creationId="{2E173165-533B-4B22-8702-D4AFF0D4269B}"/>
          </ac:spMkLst>
        </pc:spChg>
        <pc:spChg chg="mod">
          <ac:chgData name="Sean Andrew Mowbray (2009550)" userId="S::2009550@student.uwtsd.ac.uk::0b09ba18-3dbf-44d5-a535-271b36b4d9e9" providerId="AD" clId="Web-{2902FFCD-5054-CA42-D44D-A531B8C66E89}" dt="2021-10-28T11:34:52.692" v="754" actId="20577"/>
          <ac:spMkLst>
            <pc:docMk/>
            <pc:sldMk cId="3345453184" sldId="257"/>
            <ac:spMk id="21" creationId="{705B67EA-861A-4329-B466-02B43A9F54D5}"/>
          </ac:spMkLst>
        </pc:spChg>
      </pc:sldChg>
      <pc:sldChg chg="addSp delSp modSp del">
        <pc:chgData name="Sean Andrew Mowbray (2009550)" userId="S::2009550@student.uwtsd.ac.uk::0b09ba18-3dbf-44d5-a535-271b36b4d9e9" providerId="AD" clId="Web-{2902FFCD-5054-CA42-D44D-A531B8C66E89}" dt="2021-10-28T11:24:39.835" v="614"/>
        <pc:sldMkLst>
          <pc:docMk/>
          <pc:sldMk cId="3908922394" sldId="259"/>
        </pc:sldMkLst>
        <pc:spChg chg="add mod">
          <ac:chgData name="Sean Andrew Mowbray (2009550)" userId="S::2009550@student.uwtsd.ac.uk::0b09ba18-3dbf-44d5-a535-271b36b4d9e9" providerId="AD" clId="Web-{2902FFCD-5054-CA42-D44D-A531B8C66E89}" dt="2021-10-28T11:16:32.947" v="463"/>
          <ac:spMkLst>
            <pc:docMk/>
            <pc:sldMk cId="3908922394" sldId="259"/>
            <ac:spMk id="4" creationId="{B114A7CF-9167-4928-AC42-02E540DD604A}"/>
          </ac:spMkLst>
        </pc:spChg>
        <pc:spChg chg="mod">
          <ac:chgData name="Sean Andrew Mowbray (2009550)" userId="S::2009550@student.uwtsd.ac.uk::0b09ba18-3dbf-44d5-a535-271b36b4d9e9" providerId="AD" clId="Web-{2902FFCD-5054-CA42-D44D-A531B8C66E89}" dt="2021-10-28T11:22:50.172" v="568" actId="20577"/>
          <ac:spMkLst>
            <pc:docMk/>
            <pc:sldMk cId="3908922394" sldId="259"/>
            <ac:spMk id="6" creationId="{B43A586E-BE33-439F-B130-F24C54A479A8}"/>
          </ac:spMkLst>
        </pc:spChg>
        <pc:spChg chg="del">
          <ac:chgData name="Sean Andrew Mowbray (2009550)" userId="S::2009550@student.uwtsd.ac.uk::0b09ba18-3dbf-44d5-a535-271b36b4d9e9" providerId="AD" clId="Web-{2902FFCD-5054-CA42-D44D-A531B8C66E89}" dt="2021-10-28T11:16:32.947" v="463"/>
          <ac:spMkLst>
            <pc:docMk/>
            <pc:sldMk cId="3908922394" sldId="259"/>
            <ac:spMk id="7" creationId="{45B1B3EB-8C42-422F-A2E6-CF734F4F04EF}"/>
          </ac:spMkLst>
        </pc:spChg>
      </pc:sldChg>
      <pc:sldChg chg="modSp">
        <pc:chgData name="Sean Andrew Mowbray (2009550)" userId="S::2009550@student.uwtsd.ac.uk::0b09ba18-3dbf-44d5-a535-271b36b4d9e9" providerId="AD" clId="Web-{2902FFCD-5054-CA42-D44D-A531B8C66E89}" dt="2021-10-28T11:54:35.667" v="1205" actId="20577"/>
        <pc:sldMkLst>
          <pc:docMk/>
          <pc:sldMk cId="3205001788" sldId="261"/>
        </pc:sldMkLst>
        <pc:spChg chg="mod">
          <ac:chgData name="Sean Andrew Mowbray (2009550)" userId="S::2009550@student.uwtsd.ac.uk::0b09ba18-3dbf-44d5-a535-271b36b4d9e9" providerId="AD" clId="Web-{2902FFCD-5054-CA42-D44D-A531B8C66E89}" dt="2021-10-28T11:54:35.667" v="1205" actId="20577"/>
          <ac:spMkLst>
            <pc:docMk/>
            <pc:sldMk cId="3205001788" sldId="261"/>
            <ac:spMk id="9" creationId="{A05DA2AF-139D-4E60-9A79-B003B1FA20AD}"/>
          </ac:spMkLst>
        </pc:spChg>
      </pc:sldChg>
      <pc:sldChg chg="addSp delSp modSp">
        <pc:chgData name="Sean Andrew Mowbray (2009550)" userId="S::2009550@student.uwtsd.ac.uk::0b09ba18-3dbf-44d5-a535-271b36b4d9e9" providerId="AD" clId="Web-{2902FFCD-5054-CA42-D44D-A531B8C66E89}" dt="2021-10-28T11:43:01.486" v="881" actId="20577"/>
        <pc:sldMkLst>
          <pc:docMk/>
          <pc:sldMk cId="3273646512" sldId="262"/>
        </pc:sldMkLst>
        <pc:spChg chg="mod">
          <ac:chgData name="Sean Andrew Mowbray (2009550)" userId="S::2009550@student.uwtsd.ac.uk::0b09ba18-3dbf-44d5-a535-271b36b4d9e9" providerId="AD" clId="Web-{2902FFCD-5054-CA42-D44D-A531B8C66E89}" dt="2021-10-28T11:16:41.994" v="465" actId="14100"/>
          <ac:spMkLst>
            <pc:docMk/>
            <pc:sldMk cId="3273646512" sldId="262"/>
            <ac:spMk id="2" creationId="{48149101-E2FB-409F-AC55-666372B6051F}"/>
          </ac:spMkLst>
        </pc:spChg>
        <pc:spChg chg="add mod">
          <ac:chgData name="Sean Andrew Mowbray (2009550)" userId="S::2009550@student.uwtsd.ac.uk::0b09ba18-3dbf-44d5-a535-271b36b4d9e9" providerId="AD" clId="Web-{2902FFCD-5054-CA42-D44D-A531B8C66E89}" dt="2021-10-28T11:16:56.964" v="470" actId="1076"/>
          <ac:spMkLst>
            <pc:docMk/>
            <pc:sldMk cId="3273646512" sldId="262"/>
            <ac:spMk id="8" creationId="{B78005B6-6A1B-4C8F-93D4-25DB16DF3382}"/>
          </ac:spMkLst>
        </pc:spChg>
        <pc:spChg chg="add del">
          <ac:chgData name="Sean Andrew Mowbray (2009550)" userId="S::2009550@student.uwtsd.ac.uk::0b09ba18-3dbf-44d5-a535-271b36b4d9e9" providerId="AD" clId="Web-{2902FFCD-5054-CA42-D44D-A531B8C66E89}" dt="2021-10-28T11:32:33.449" v="721"/>
          <ac:spMkLst>
            <pc:docMk/>
            <pc:sldMk cId="3273646512" sldId="262"/>
            <ac:spMk id="9" creationId="{24DF3A57-DEBB-4433-9622-DBC25D88697A}"/>
          </ac:spMkLst>
        </pc:spChg>
        <pc:spChg chg="add mod">
          <ac:chgData name="Sean Andrew Mowbray (2009550)" userId="S::2009550@student.uwtsd.ac.uk::0b09ba18-3dbf-44d5-a535-271b36b4d9e9" providerId="AD" clId="Web-{2902FFCD-5054-CA42-D44D-A531B8C66E89}" dt="2021-10-28T11:33:23.937" v="738" actId="20577"/>
          <ac:spMkLst>
            <pc:docMk/>
            <pc:sldMk cId="3273646512" sldId="262"/>
            <ac:spMk id="10" creationId="{1D55F3A9-A646-461D-94E9-0349B241B7E4}"/>
          </ac:spMkLst>
        </pc:spChg>
        <pc:spChg chg="mod">
          <ac:chgData name="Sean Andrew Mowbray (2009550)" userId="S::2009550@student.uwtsd.ac.uk::0b09ba18-3dbf-44d5-a535-271b36b4d9e9" providerId="AD" clId="Web-{2902FFCD-5054-CA42-D44D-A531B8C66E89}" dt="2021-10-28T11:43:01.486" v="881" actId="20577"/>
          <ac:spMkLst>
            <pc:docMk/>
            <pc:sldMk cId="3273646512" sldId="262"/>
            <ac:spMk id="17" creationId="{B2603F51-70E0-4C42-83CD-B58C41B99CF6}"/>
          </ac:spMkLst>
        </pc:spChg>
        <pc:picChg chg="add mod">
          <ac:chgData name="Sean Andrew Mowbray (2009550)" userId="S::2009550@student.uwtsd.ac.uk::0b09ba18-3dbf-44d5-a535-271b36b4d9e9" providerId="AD" clId="Web-{2902FFCD-5054-CA42-D44D-A531B8C66E89}" dt="2021-10-28T11:16:50.370" v="469" actId="1076"/>
          <ac:picMkLst>
            <pc:docMk/>
            <pc:sldMk cId="3273646512" sldId="262"/>
            <ac:picMk id="3" creationId="{50478DC8-9267-4467-AFEF-502CB5D22C86}"/>
          </ac:picMkLst>
        </pc:picChg>
        <pc:picChg chg="mod">
          <ac:chgData name="Sean Andrew Mowbray (2009550)" userId="S::2009550@student.uwtsd.ac.uk::0b09ba18-3dbf-44d5-a535-271b36b4d9e9" providerId="AD" clId="Web-{2902FFCD-5054-CA42-D44D-A531B8C66E89}" dt="2021-10-28T11:32:23.574" v="717" actId="1076"/>
          <ac:picMkLst>
            <pc:docMk/>
            <pc:sldMk cId="3273646512" sldId="262"/>
            <ac:picMk id="15" creationId="{932B83E1-BAE0-4B34-A51D-740323156FC4}"/>
          </ac:picMkLst>
        </pc:picChg>
      </pc:sldChg>
      <pc:sldChg chg="modSp">
        <pc:chgData name="Sean Andrew Mowbray (2009550)" userId="S::2009550@student.uwtsd.ac.uk::0b09ba18-3dbf-44d5-a535-271b36b4d9e9" providerId="AD" clId="Web-{2902FFCD-5054-CA42-D44D-A531B8C66E89}" dt="2021-10-28T11:43:04.236" v="882" actId="1076"/>
        <pc:sldMkLst>
          <pc:docMk/>
          <pc:sldMk cId="3939044448" sldId="263"/>
        </pc:sldMkLst>
        <pc:spChg chg="mod">
          <ac:chgData name="Sean Andrew Mowbray (2009550)" userId="S::2009550@student.uwtsd.ac.uk::0b09ba18-3dbf-44d5-a535-271b36b4d9e9" providerId="AD" clId="Web-{2902FFCD-5054-CA42-D44D-A531B8C66E89}" dt="2021-10-28T11:43:04.236" v="882" actId="1076"/>
          <ac:spMkLst>
            <pc:docMk/>
            <pc:sldMk cId="3939044448" sldId="263"/>
            <ac:spMk id="8" creationId="{64AFD442-6B7C-4227-B405-78C55E3C7AB6}"/>
          </ac:spMkLst>
        </pc:spChg>
      </pc:sldChg>
      <pc:sldChg chg="modSp">
        <pc:chgData name="Sean Andrew Mowbray (2009550)" userId="S::2009550@student.uwtsd.ac.uk::0b09ba18-3dbf-44d5-a535-271b36b4d9e9" providerId="AD" clId="Web-{2902FFCD-5054-CA42-D44D-A531B8C66E89}" dt="2021-10-28T11:40:11.226" v="863" actId="20577"/>
        <pc:sldMkLst>
          <pc:docMk/>
          <pc:sldMk cId="2981541863" sldId="265"/>
        </pc:sldMkLst>
        <pc:spChg chg="mod">
          <ac:chgData name="Sean Andrew Mowbray (2009550)" userId="S::2009550@student.uwtsd.ac.uk::0b09ba18-3dbf-44d5-a535-271b36b4d9e9" providerId="AD" clId="Web-{2902FFCD-5054-CA42-D44D-A531B8C66E89}" dt="2021-10-28T11:40:11.226" v="863" actId="20577"/>
          <ac:spMkLst>
            <pc:docMk/>
            <pc:sldMk cId="2981541863" sldId="265"/>
            <ac:spMk id="14" creationId="{9B77D551-7FBD-4A8B-9E06-D33A9B4463D0}"/>
          </ac:spMkLst>
        </pc:spChg>
        <pc:spChg chg="mod">
          <ac:chgData name="Sean Andrew Mowbray (2009550)" userId="S::2009550@student.uwtsd.ac.uk::0b09ba18-3dbf-44d5-a535-271b36b4d9e9" providerId="AD" clId="Web-{2902FFCD-5054-CA42-D44D-A531B8C66E89}" dt="2021-10-28T11:33:34.187" v="739" actId="20577"/>
          <ac:spMkLst>
            <pc:docMk/>
            <pc:sldMk cId="2981541863" sldId="265"/>
            <ac:spMk id="17" creationId="{1453AD00-ECD7-4C6E-B54C-C35DB568F305}"/>
          </ac:spMkLst>
        </pc:spChg>
      </pc:sldChg>
      <pc:sldChg chg="modSp">
        <pc:chgData name="Sean Andrew Mowbray (2009550)" userId="S::2009550@student.uwtsd.ac.uk::0b09ba18-3dbf-44d5-a535-271b36b4d9e9" providerId="AD" clId="Web-{2902FFCD-5054-CA42-D44D-A531B8C66E89}" dt="2021-10-28T11:52:13.129" v="1181" actId="20577"/>
        <pc:sldMkLst>
          <pc:docMk/>
          <pc:sldMk cId="589011055" sldId="266"/>
        </pc:sldMkLst>
        <pc:spChg chg="mod">
          <ac:chgData name="Sean Andrew Mowbray (2009550)" userId="S::2009550@student.uwtsd.ac.uk::0b09ba18-3dbf-44d5-a535-271b36b4d9e9" providerId="AD" clId="Web-{2902FFCD-5054-CA42-D44D-A531B8C66E89}" dt="2021-10-28T11:52:13.129" v="1181" actId="20577"/>
          <ac:spMkLst>
            <pc:docMk/>
            <pc:sldMk cId="589011055" sldId="266"/>
            <ac:spMk id="2" creationId="{0CA42944-D47D-4DAC-97EC-3296F4A29B31}"/>
          </ac:spMkLst>
        </pc:spChg>
      </pc:sldChg>
      <pc:sldChg chg="modSp add replId">
        <pc:chgData name="Sean Andrew Mowbray (2009550)" userId="S::2009550@student.uwtsd.ac.uk::0b09ba18-3dbf-44d5-a535-271b36b4d9e9" providerId="AD" clId="Web-{2902FFCD-5054-CA42-D44D-A531B8C66E89}" dt="2021-10-28T11:53:10.006" v="1204" actId="20577"/>
        <pc:sldMkLst>
          <pc:docMk/>
          <pc:sldMk cId="1647510717" sldId="267"/>
        </pc:sldMkLst>
        <pc:spChg chg="mod">
          <ac:chgData name="Sean Andrew Mowbray (2009550)" userId="S::2009550@student.uwtsd.ac.uk::0b09ba18-3dbf-44d5-a535-271b36b4d9e9" providerId="AD" clId="Web-{2902FFCD-5054-CA42-D44D-A531B8C66E89}" dt="2021-10-28T11:46:23.279" v="1059" actId="20577"/>
          <ac:spMkLst>
            <pc:docMk/>
            <pc:sldMk cId="1647510717" sldId="267"/>
            <ac:spMk id="5" creationId="{98F2DB3B-B1CF-4C51-990C-42053A6F9F80}"/>
          </ac:spMkLst>
        </pc:spChg>
        <pc:spChg chg="mod">
          <ac:chgData name="Sean Andrew Mowbray (2009550)" userId="S::2009550@student.uwtsd.ac.uk::0b09ba18-3dbf-44d5-a535-271b36b4d9e9" providerId="AD" clId="Web-{2902FFCD-5054-CA42-D44D-A531B8C66E89}" dt="2021-10-28T11:53:10.006" v="1204" actId="20577"/>
          <ac:spMkLst>
            <pc:docMk/>
            <pc:sldMk cId="1647510717" sldId="267"/>
            <ac:spMk id="8" creationId="{64AFD442-6B7C-4227-B405-78C55E3C7AB6}"/>
          </ac:spMkLst>
        </pc:spChg>
      </pc:sldChg>
      <pc:sldChg chg="new del">
        <pc:chgData name="Sean Andrew Mowbray (2009550)" userId="S::2009550@student.uwtsd.ac.uk::0b09ba18-3dbf-44d5-a535-271b36b4d9e9" providerId="AD" clId="Web-{2902FFCD-5054-CA42-D44D-A531B8C66E89}" dt="2021-10-28T11:43:37.910" v="884"/>
        <pc:sldMkLst>
          <pc:docMk/>
          <pc:sldMk cId="3205808903" sldId="267"/>
        </pc:sldMkLst>
      </pc:sldChg>
    </pc:docChg>
  </pc:docChgLst>
  <pc:docChgLst>
    <pc:chgData name="Sean Andrew Mowbray" userId="0b09ba18-3dbf-44d5-a535-271b36b4d9e9" providerId="ADAL" clId="{F4BC6C40-F299-4D6A-8701-A92ED8258FFE}"/>
    <pc:docChg chg="undo custSel modSld">
      <pc:chgData name="Sean Andrew Mowbray" userId="0b09ba18-3dbf-44d5-a535-271b36b4d9e9" providerId="ADAL" clId="{F4BC6C40-F299-4D6A-8701-A92ED8258FFE}" dt="2021-10-31T09:13:03.407" v="553" actId="20577"/>
      <pc:docMkLst>
        <pc:docMk/>
      </pc:docMkLst>
      <pc:sldChg chg="addSp modSp mod">
        <pc:chgData name="Sean Andrew Mowbray" userId="0b09ba18-3dbf-44d5-a535-271b36b4d9e9" providerId="ADAL" clId="{F4BC6C40-F299-4D6A-8701-A92ED8258FFE}" dt="2021-10-31T09:12:45.249" v="552" actId="207"/>
        <pc:sldMkLst>
          <pc:docMk/>
          <pc:sldMk cId="515632901" sldId="256"/>
        </pc:sldMkLst>
        <pc:spChg chg="add mod">
          <ac:chgData name="Sean Andrew Mowbray" userId="0b09ba18-3dbf-44d5-a535-271b36b4d9e9" providerId="ADAL" clId="{F4BC6C40-F299-4D6A-8701-A92ED8258FFE}" dt="2021-10-31T09:12:45.249" v="552" actId="207"/>
          <ac:spMkLst>
            <pc:docMk/>
            <pc:sldMk cId="515632901" sldId="256"/>
            <ac:spMk id="4" creationId="{9A49A2A7-3414-4925-979D-7C780D4E63DE}"/>
          </ac:spMkLst>
        </pc:spChg>
      </pc:sldChg>
      <pc:sldChg chg="modSp mod">
        <pc:chgData name="Sean Andrew Mowbray" userId="0b09ba18-3dbf-44d5-a535-271b36b4d9e9" providerId="ADAL" clId="{F4BC6C40-F299-4D6A-8701-A92ED8258FFE}" dt="2021-10-31T08:25:33.313" v="516" actId="113"/>
        <pc:sldMkLst>
          <pc:docMk/>
          <pc:sldMk cId="3345453184" sldId="257"/>
        </pc:sldMkLst>
        <pc:spChg chg="mod">
          <ac:chgData name="Sean Andrew Mowbray" userId="0b09ba18-3dbf-44d5-a535-271b36b4d9e9" providerId="ADAL" clId="{F4BC6C40-F299-4D6A-8701-A92ED8258FFE}" dt="2021-10-31T08:25:33.313" v="516" actId="113"/>
          <ac:spMkLst>
            <pc:docMk/>
            <pc:sldMk cId="3345453184" sldId="257"/>
            <ac:spMk id="9" creationId="{2E173165-533B-4B22-8702-D4AFF0D4269B}"/>
          </ac:spMkLst>
        </pc:spChg>
        <pc:spChg chg="mod">
          <ac:chgData name="Sean Andrew Mowbray" userId="0b09ba18-3dbf-44d5-a535-271b36b4d9e9" providerId="ADAL" clId="{F4BC6C40-F299-4D6A-8701-A92ED8258FFE}" dt="2021-10-31T07:42:43.759" v="286" actId="20577"/>
          <ac:spMkLst>
            <pc:docMk/>
            <pc:sldMk cId="3345453184" sldId="257"/>
            <ac:spMk id="21" creationId="{705B67EA-861A-4329-B466-02B43A9F54D5}"/>
          </ac:spMkLst>
        </pc:spChg>
      </pc:sldChg>
      <pc:sldChg chg="modSp mod">
        <pc:chgData name="Sean Andrew Mowbray" userId="0b09ba18-3dbf-44d5-a535-271b36b4d9e9" providerId="ADAL" clId="{F4BC6C40-F299-4D6A-8701-A92ED8258FFE}" dt="2021-10-31T09:13:03.407" v="553" actId="20577"/>
        <pc:sldMkLst>
          <pc:docMk/>
          <pc:sldMk cId="3205001788" sldId="261"/>
        </pc:sldMkLst>
        <pc:spChg chg="mod">
          <ac:chgData name="Sean Andrew Mowbray" userId="0b09ba18-3dbf-44d5-a535-271b36b4d9e9" providerId="ADAL" clId="{F4BC6C40-F299-4D6A-8701-A92ED8258FFE}" dt="2021-10-31T09:13:03.407" v="553" actId="20577"/>
          <ac:spMkLst>
            <pc:docMk/>
            <pc:sldMk cId="3205001788" sldId="261"/>
            <ac:spMk id="9" creationId="{A05DA2AF-139D-4E60-9A79-B003B1FA20AD}"/>
          </ac:spMkLst>
        </pc:spChg>
      </pc:sldChg>
      <pc:sldChg chg="addSp delSp modSp mod">
        <pc:chgData name="Sean Andrew Mowbray" userId="0b09ba18-3dbf-44d5-a535-271b36b4d9e9" providerId="ADAL" clId="{F4BC6C40-F299-4D6A-8701-A92ED8258FFE}" dt="2021-10-31T07:41:49.748" v="281" actId="20577"/>
        <pc:sldMkLst>
          <pc:docMk/>
          <pc:sldMk cId="3273646512" sldId="262"/>
        </pc:sldMkLst>
        <pc:spChg chg="mod">
          <ac:chgData name="Sean Andrew Mowbray" userId="0b09ba18-3dbf-44d5-a535-271b36b4d9e9" providerId="ADAL" clId="{F4BC6C40-F299-4D6A-8701-A92ED8258FFE}" dt="2021-10-31T07:34:35.320" v="160" actId="14100"/>
          <ac:spMkLst>
            <pc:docMk/>
            <pc:sldMk cId="3273646512" sldId="262"/>
            <ac:spMk id="2" creationId="{48149101-E2FB-409F-AC55-666372B6051F}"/>
          </ac:spMkLst>
        </pc:spChg>
        <pc:spChg chg="add del mod">
          <ac:chgData name="Sean Andrew Mowbray" userId="0b09ba18-3dbf-44d5-a535-271b36b4d9e9" providerId="ADAL" clId="{F4BC6C40-F299-4D6A-8701-A92ED8258FFE}" dt="2021-10-31T07:33:41.106" v="143" actId="478"/>
          <ac:spMkLst>
            <pc:docMk/>
            <pc:sldMk cId="3273646512" sldId="262"/>
            <ac:spMk id="5" creationId="{60E2B977-5957-441A-BA19-8DCFCA07F89F}"/>
          </ac:spMkLst>
        </pc:spChg>
        <pc:spChg chg="add mod">
          <ac:chgData name="Sean Andrew Mowbray" userId="0b09ba18-3dbf-44d5-a535-271b36b4d9e9" providerId="ADAL" clId="{F4BC6C40-F299-4D6A-8701-A92ED8258FFE}" dt="2021-10-31T07:41:44.507" v="278" actId="14100"/>
          <ac:spMkLst>
            <pc:docMk/>
            <pc:sldMk cId="3273646512" sldId="262"/>
            <ac:spMk id="6" creationId="{DEF74BF0-B253-4646-A73C-EB8DC8A4610E}"/>
          </ac:spMkLst>
        </pc:spChg>
        <pc:spChg chg="add del mod">
          <ac:chgData name="Sean Andrew Mowbray" userId="0b09ba18-3dbf-44d5-a535-271b36b4d9e9" providerId="ADAL" clId="{F4BC6C40-F299-4D6A-8701-A92ED8258FFE}" dt="2021-10-31T07:34:44.117" v="164" actId="1076"/>
          <ac:spMkLst>
            <pc:docMk/>
            <pc:sldMk cId="3273646512" sldId="262"/>
            <ac:spMk id="7" creationId="{157A6CEF-9798-44D9-A2FF-A9CE50832397}"/>
          </ac:spMkLst>
        </pc:spChg>
        <pc:spChg chg="mod">
          <ac:chgData name="Sean Andrew Mowbray" userId="0b09ba18-3dbf-44d5-a535-271b36b4d9e9" providerId="ADAL" clId="{F4BC6C40-F299-4D6A-8701-A92ED8258FFE}" dt="2021-10-31T07:37:30.617" v="220" actId="1076"/>
          <ac:spMkLst>
            <pc:docMk/>
            <pc:sldMk cId="3273646512" sldId="262"/>
            <ac:spMk id="8" creationId="{B78005B6-6A1B-4C8F-93D4-25DB16DF3382}"/>
          </ac:spMkLst>
        </pc:spChg>
        <pc:spChg chg="del">
          <ac:chgData name="Sean Andrew Mowbray" userId="0b09ba18-3dbf-44d5-a535-271b36b4d9e9" providerId="ADAL" clId="{F4BC6C40-F299-4D6A-8701-A92ED8258FFE}" dt="2021-10-31T07:33:15.328" v="136" actId="478"/>
          <ac:spMkLst>
            <pc:docMk/>
            <pc:sldMk cId="3273646512" sldId="262"/>
            <ac:spMk id="10" creationId="{1D55F3A9-A646-461D-94E9-0349B241B7E4}"/>
          </ac:spMkLst>
        </pc:spChg>
        <pc:spChg chg="mod">
          <ac:chgData name="Sean Andrew Mowbray" userId="0b09ba18-3dbf-44d5-a535-271b36b4d9e9" providerId="ADAL" clId="{F4BC6C40-F299-4D6A-8701-A92ED8258FFE}" dt="2021-10-31T07:41:49.748" v="281" actId="20577"/>
          <ac:spMkLst>
            <pc:docMk/>
            <pc:sldMk cId="3273646512" sldId="262"/>
            <ac:spMk id="17" creationId="{B2603F51-70E0-4C42-83CD-B58C41B99CF6}"/>
          </ac:spMkLst>
        </pc:spChg>
        <pc:picChg chg="mod">
          <ac:chgData name="Sean Andrew Mowbray" userId="0b09ba18-3dbf-44d5-a535-271b36b4d9e9" providerId="ADAL" clId="{F4BC6C40-F299-4D6A-8701-A92ED8258FFE}" dt="2021-10-31T07:37:32.448" v="221" actId="1076"/>
          <ac:picMkLst>
            <pc:docMk/>
            <pc:sldMk cId="3273646512" sldId="262"/>
            <ac:picMk id="3" creationId="{50478DC8-9267-4467-AFEF-502CB5D22C86}"/>
          </ac:picMkLst>
        </pc:picChg>
        <pc:picChg chg="del">
          <ac:chgData name="Sean Andrew Mowbray" userId="0b09ba18-3dbf-44d5-a535-271b36b4d9e9" providerId="ADAL" clId="{F4BC6C40-F299-4D6A-8701-A92ED8258FFE}" dt="2021-10-31T07:33:13.831" v="135" actId="478"/>
          <ac:picMkLst>
            <pc:docMk/>
            <pc:sldMk cId="3273646512" sldId="262"/>
            <ac:picMk id="15" creationId="{932B83E1-BAE0-4B34-A51D-740323156FC4}"/>
          </ac:picMkLst>
        </pc:picChg>
      </pc:sldChg>
      <pc:sldChg chg="modSp mod">
        <pc:chgData name="Sean Andrew Mowbray" userId="0b09ba18-3dbf-44d5-a535-271b36b4d9e9" providerId="ADAL" clId="{F4BC6C40-F299-4D6A-8701-A92ED8258FFE}" dt="2021-10-31T07:40:36.922" v="273" actId="1076"/>
        <pc:sldMkLst>
          <pc:docMk/>
          <pc:sldMk cId="3939044448" sldId="263"/>
        </pc:sldMkLst>
        <pc:spChg chg="mod">
          <ac:chgData name="Sean Andrew Mowbray" userId="0b09ba18-3dbf-44d5-a535-271b36b4d9e9" providerId="ADAL" clId="{F4BC6C40-F299-4D6A-8701-A92ED8258FFE}" dt="2021-10-31T07:40:34.032" v="272" actId="1076"/>
          <ac:spMkLst>
            <pc:docMk/>
            <pc:sldMk cId="3939044448" sldId="263"/>
            <ac:spMk id="5" creationId="{98F2DB3B-B1CF-4C51-990C-42053A6F9F80}"/>
          </ac:spMkLst>
        </pc:spChg>
        <pc:spChg chg="mod">
          <ac:chgData name="Sean Andrew Mowbray" userId="0b09ba18-3dbf-44d5-a535-271b36b4d9e9" providerId="ADAL" clId="{F4BC6C40-F299-4D6A-8701-A92ED8258FFE}" dt="2021-10-31T07:40:36.922" v="273" actId="1076"/>
          <ac:spMkLst>
            <pc:docMk/>
            <pc:sldMk cId="3939044448" sldId="263"/>
            <ac:spMk id="8" creationId="{64AFD442-6B7C-4227-B405-78C55E3C7AB6}"/>
          </ac:spMkLst>
        </pc:spChg>
      </pc:sldChg>
      <pc:sldChg chg="modSp mod">
        <pc:chgData name="Sean Andrew Mowbray" userId="0b09ba18-3dbf-44d5-a535-271b36b4d9e9" providerId="ADAL" clId="{F4BC6C40-F299-4D6A-8701-A92ED8258FFE}" dt="2021-10-31T07:46:58.468" v="306" actId="20577"/>
        <pc:sldMkLst>
          <pc:docMk/>
          <pc:sldMk cId="2981541863" sldId="265"/>
        </pc:sldMkLst>
        <pc:spChg chg="mod">
          <ac:chgData name="Sean Andrew Mowbray" userId="0b09ba18-3dbf-44d5-a535-271b36b4d9e9" providerId="ADAL" clId="{F4BC6C40-F299-4D6A-8701-A92ED8258FFE}" dt="2021-10-31T07:46:58.468" v="306" actId="20577"/>
          <ac:spMkLst>
            <pc:docMk/>
            <pc:sldMk cId="2981541863" sldId="265"/>
            <ac:spMk id="14" creationId="{9B77D551-7FBD-4A8B-9E06-D33A9B4463D0}"/>
          </ac:spMkLst>
        </pc:spChg>
      </pc:sldChg>
      <pc:sldChg chg="modSp mod">
        <pc:chgData name="Sean Andrew Mowbray" userId="0b09ba18-3dbf-44d5-a535-271b36b4d9e9" providerId="ADAL" clId="{F4BC6C40-F299-4D6A-8701-A92ED8258FFE}" dt="2021-10-31T08:18:07.871" v="515" actId="1076"/>
        <pc:sldMkLst>
          <pc:docMk/>
          <pc:sldMk cId="589011055" sldId="266"/>
        </pc:sldMkLst>
        <pc:spChg chg="mod">
          <ac:chgData name="Sean Andrew Mowbray" userId="0b09ba18-3dbf-44d5-a535-271b36b4d9e9" providerId="ADAL" clId="{F4BC6C40-F299-4D6A-8701-A92ED8258FFE}" dt="2021-10-31T07:58:36.720" v="514" actId="207"/>
          <ac:spMkLst>
            <pc:docMk/>
            <pc:sldMk cId="589011055" sldId="266"/>
            <ac:spMk id="2" creationId="{0CA42944-D47D-4DAC-97EC-3296F4A29B31}"/>
          </ac:spMkLst>
        </pc:spChg>
        <pc:spChg chg="mod">
          <ac:chgData name="Sean Andrew Mowbray" userId="0b09ba18-3dbf-44d5-a535-271b36b4d9e9" providerId="ADAL" clId="{F4BC6C40-F299-4D6A-8701-A92ED8258FFE}" dt="2021-10-31T08:18:07.871" v="515" actId="1076"/>
          <ac:spMkLst>
            <pc:docMk/>
            <pc:sldMk cId="589011055" sldId="266"/>
            <ac:spMk id="5" creationId="{D61F0106-7D16-4C51-9BAB-EFE36238D73B}"/>
          </ac:spMkLst>
        </pc:spChg>
      </pc:sldChg>
      <pc:sldChg chg="modSp mod">
        <pc:chgData name="Sean Andrew Mowbray" userId="0b09ba18-3dbf-44d5-a535-271b36b4d9e9" providerId="ADAL" clId="{F4BC6C40-F299-4D6A-8701-A92ED8258FFE}" dt="2021-10-31T07:41:08.353" v="276" actId="20577"/>
        <pc:sldMkLst>
          <pc:docMk/>
          <pc:sldMk cId="1647510717" sldId="267"/>
        </pc:sldMkLst>
        <pc:spChg chg="mod">
          <ac:chgData name="Sean Andrew Mowbray" userId="0b09ba18-3dbf-44d5-a535-271b36b4d9e9" providerId="ADAL" clId="{F4BC6C40-F299-4D6A-8701-A92ED8258FFE}" dt="2021-10-31T07:41:08.353" v="276" actId="20577"/>
          <ac:spMkLst>
            <pc:docMk/>
            <pc:sldMk cId="1647510717" sldId="267"/>
            <ac:spMk id="8" creationId="{64AFD442-6B7C-4227-B405-78C55E3C7AB6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C59B51-9E1A-4599-A996-4679802A07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LID4096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26159FC-9D92-4B4F-B3F9-6EBFBB0058E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LID4096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655EB-0728-4060-B0EE-04625C630D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B0D670-B97B-44BB-AD95-1C61432CC9B2}" type="datetimeFigureOut">
              <a:rPr lang="LID4096" smtClean="0"/>
              <a:t>10/31/2021</a:t>
            </a:fld>
            <a:endParaRPr lang="LID4096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D77EA5-5BB2-498C-AE67-7D331FF1E0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DC8257-EB7C-4A44-B6B3-69BD3BFB67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A2C88-CF77-4A47-9479-8EAF93559B2A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11397905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928887-AEFF-4FE7-88A4-BEBE9BDCFD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  <a:endParaRPr lang="LID4096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81148B-B21B-4AB2-ACD4-33451799A5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LID4096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483C43-AE5A-4133-9550-B5594B173D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B0D670-B97B-44BB-AD95-1C61432CC9B2}" type="datetimeFigureOut">
              <a:rPr lang="LID4096" smtClean="0"/>
              <a:t>10/31/2021</a:t>
            </a:fld>
            <a:endParaRPr lang="LID4096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C75C02-F7E0-4ADD-B891-614CA9FEFD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2D1264-4A36-4600-9D10-0B31FD67AB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A2C88-CF77-4A47-9479-8EAF93559B2A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30202204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CA3069-F6B4-49F0-B899-694CE61FA1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LID4096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2290B09-FEBF-4F8D-B76B-06CD6887B7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2BF6EB-0E8A-4C0D-887E-608A348BD0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B0D670-B97B-44BB-AD95-1C61432CC9B2}" type="datetimeFigureOut">
              <a:rPr lang="LID4096" smtClean="0"/>
              <a:t>10/31/2021</a:t>
            </a:fld>
            <a:endParaRPr lang="LID4096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647743-F737-456D-9C44-29FCBEFA2D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AC83F0-5B79-44DB-A9A4-7CE868E667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A2C88-CF77-4A47-9479-8EAF93559B2A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12813782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FEA0E7-606F-4CE6-85E2-D7557F6ABC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LID4096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626515-EF9C-4F4E-BE9F-2052DF66A5D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LID4096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79ADE9F-B398-49F0-8086-82E9A2FBA42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LID4096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DA818C4-C757-460F-98D5-ED79140576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B0D670-B97B-44BB-AD95-1C61432CC9B2}" type="datetimeFigureOut">
              <a:rPr lang="LID4096" smtClean="0"/>
              <a:t>10/31/2021</a:t>
            </a:fld>
            <a:endParaRPr lang="LID4096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7274330-EE6A-4CCC-9C6F-0FD35D9F6A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C84BB9D-5AC0-418A-B982-33E2C65326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A2C88-CF77-4A47-9479-8EAF93559B2A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8045961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CE78D2-A91A-40B1-9BD1-B3B6B195AF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LID4096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C1DC4B4-1484-430C-844D-00B22D66EE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EFB3784-5121-436A-AE10-BBC728E3A84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LID4096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3739B1C-A14B-4F53-B909-E03626DDC7A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70201AC-277A-40C9-9193-7B833BD2929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LID4096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0399FFE-E2BD-41BF-AC03-BC16F3A404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B0D670-B97B-44BB-AD95-1C61432CC9B2}" type="datetimeFigureOut">
              <a:rPr lang="LID4096" smtClean="0"/>
              <a:t>10/31/2021</a:t>
            </a:fld>
            <a:endParaRPr lang="LID4096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4D43595-62E0-4771-912B-EE42ABE3C3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E657A3E-790C-45BD-B6AB-FBF6FC7C70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A2C88-CF77-4A47-9479-8EAF93559B2A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18492350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362469-0ECC-451C-844B-F12B1C2108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LID4096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9818681-6374-4F50-B74A-87CBED07A3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B0D670-B97B-44BB-AD95-1C61432CC9B2}" type="datetimeFigureOut">
              <a:rPr lang="LID4096" smtClean="0"/>
              <a:t>10/31/2021</a:t>
            </a:fld>
            <a:endParaRPr lang="LID4096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EB5F27A-18FA-458E-A574-A37A08B3BE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61304BF-F469-4AE5-A1FD-FD4234CAAD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A2C88-CF77-4A47-9479-8EAF93559B2A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32342974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8C71C6-177B-45D8-BBE0-DE3F9B5A1A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B0D670-B97B-44BB-AD95-1C61432CC9B2}" type="datetimeFigureOut">
              <a:rPr lang="LID4096" smtClean="0"/>
              <a:t>10/31/2021</a:t>
            </a:fld>
            <a:endParaRPr lang="LID4096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E3EEB3A-D5DA-4DA7-9F92-5A7977F1F2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46BBE50-1C21-4955-BE9A-B03E5C513E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A2C88-CF77-4A47-9479-8EAF93559B2A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20355459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50EA98-8E80-418F-86E1-22C8727FD0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LID4096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6AB9D8-6EA0-4D7A-8763-64EB5F895C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LID4096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922126B-FE4A-4715-A975-E1C8A8B4FA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9845E91-A4E1-4989-82F4-28E8DAA1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B0D670-B97B-44BB-AD95-1C61432CC9B2}" type="datetimeFigureOut">
              <a:rPr lang="LID4096" smtClean="0"/>
              <a:t>10/31/2021</a:t>
            </a:fld>
            <a:endParaRPr lang="LID4096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E055415-0426-48A2-9C52-3AEA034184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8735AE-AD49-4759-8ADA-A98F0514DF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A2C88-CF77-4A47-9479-8EAF93559B2A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13337651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9A5616-FFAD-417E-AF02-8B0341CC45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LID4096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8C1DE15-9FC2-4FE5-8C67-226C708ED47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LID4096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7FFACBF-349C-4D66-8BE5-C3542C77E5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3277A94-6339-4B9D-819D-77A76B0F81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B0D670-B97B-44BB-AD95-1C61432CC9B2}" type="datetimeFigureOut">
              <a:rPr lang="LID4096" smtClean="0"/>
              <a:t>10/31/2021</a:t>
            </a:fld>
            <a:endParaRPr lang="LID4096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0BB4B31-491B-48FB-BBF8-4E00402BE9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538F64E-B47E-4F8D-B965-B215434B88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A2C88-CF77-4A47-9479-8EAF93559B2A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29946405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0FA30A-EEAC-4088-BDF9-097980B7F8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LID4096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FBEC391-8F67-40FD-AC09-56C4E2A3C2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LID4096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B66836-2FF9-4BB5-912E-EFB2E508B2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B0D670-B97B-44BB-AD95-1C61432CC9B2}" type="datetimeFigureOut">
              <a:rPr lang="LID4096" smtClean="0"/>
              <a:t>10/31/2021</a:t>
            </a:fld>
            <a:endParaRPr lang="LID4096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C717D1-D3CB-4A2C-AE92-362ACF1CF5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A4E5DB-80C8-427E-A72B-994CBF27E4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A2C88-CF77-4A47-9479-8EAF93559B2A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30908856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FFD0EE3-B601-42DE-BA1B-720FE7B5220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LID4096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5F1852D-25E5-42F4-AA70-D64120DB01F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LID4096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A60CF1-252F-4A12-BB8D-59FB2F864E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B0D670-B97B-44BB-AD95-1C61432CC9B2}" type="datetimeFigureOut">
              <a:rPr lang="LID4096" smtClean="0"/>
              <a:t>10/31/2021</a:t>
            </a:fld>
            <a:endParaRPr lang="LID4096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1F935B-1DFF-40B0-8F45-620D6309FC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4C5E59-5AC8-49DB-A635-F5683FAF8F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A2C88-CF77-4A47-9479-8EAF93559B2A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38136095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8A073C4-A0B1-4A25-BF34-19D80A5257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LID4096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F9C7CD-8E85-41EF-9F10-59EC604A68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LID4096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641188-DB9F-4A9A-A639-746B6DBA682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B0D670-B97B-44BB-AD95-1C61432CC9B2}" type="datetimeFigureOut">
              <a:rPr lang="LID4096" smtClean="0"/>
              <a:t>10/31/2021</a:t>
            </a:fld>
            <a:endParaRPr lang="LID4096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DA3F91-3B98-4175-B770-BF97EA61300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LID4096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E74D36-11AC-484F-BB71-F02D1BDAF0D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6A2C88-CF77-4A47-9479-8EAF93559B2A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1488372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LID4096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s://papyri.uni-leipzig.de/receive/WrzPapyri_text_00000380" TargetMode="Externa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umisbids.com/n.php?p=lot&amp;sid=324&amp;lot=24874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2307/298359" TargetMode="External"/><Relationship Id="rId2" Type="http://schemas.openxmlformats.org/officeDocument/2006/relationships/hyperlink" Target="https://www.jstor.org/stable/266322" TargetMode="External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001862-DC3B-41A2-A01F-7243221F036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LID4096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1205D1-02A3-4929-873C-5CEE263E132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LID4096"/>
          </a:p>
        </p:txBody>
      </p:sp>
      <p:pic>
        <p:nvPicPr>
          <p:cNvPr id="5" name="Picture 4" descr="A picture containing painting&#10;&#10;Description automatically generated">
            <a:extLst>
              <a:ext uri="{FF2B5EF4-FFF2-40B4-BE49-F238E27FC236}">
                <a16:creationId xmlns:a16="http://schemas.microsoft.com/office/drawing/2014/main" id="{86379A24-537E-41F6-8B14-A8C93DA8C62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t="1960" r="-1" b="3102"/>
          <a:stretch/>
        </p:blipFill>
        <p:spPr>
          <a:xfrm>
            <a:off x="0" y="-240632"/>
            <a:ext cx="12192000" cy="7098632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9BF5425E-5B58-4269-B5CD-D6BA63750F12}"/>
              </a:ext>
            </a:extLst>
          </p:cNvPr>
          <p:cNvSpPr/>
          <p:nvPr/>
        </p:nvSpPr>
        <p:spPr>
          <a:xfrm>
            <a:off x="6404809" y="-240632"/>
            <a:ext cx="5787191" cy="709863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CEDD4E4-67B3-4BED-982E-AE3978966207}"/>
              </a:ext>
            </a:extLst>
          </p:cNvPr>
          <p:cNvSpPr txBox="1"/>
          <p:nvPr/>
        </p:nvSpPr>
        <p:spPr>
          <a:xfrm>
            <a:off x="6833937" y="806115"/>
            <a:ext cx="5161547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Hannibal Barca, Antiochus III and Rome</a:t>
            </a:r>
            <a:endParaRPr lang="LID4096" sz="6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2E2F877-C005-44CA-BBC3-C531BBEE86A4}"/>
              </a:ext>
            </a:extLst>
          </p:cNvPr>
          <p:cNvSpPr txBox="1"/>
          <p:nvPr/>
        </p:nvSpPr>
        <p:spPr>
          <a:xfrm>
            <a:off x="6785811" y="6396335"/>
            <a:ext cx="55826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Image: Snow Storm: Hannibal and his Army Crossing the Alps, 1812. J.M.W. Turner</a:t>
            </a:r>
          </a:p>
          <a:p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Source: </a:t>
            </a:r>
            <a:r>
              <a:rPr lang="en-GB" sz="12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Wikicommons</a:t>
            </a:r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/ Public domain</a:t>
            </a:r>
            <a:endParaRPr lang="LID4096" sz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A49A2A7-3414-4925-979D-7C780D4E63DE}"/>
              </a:ext>
            </a:extLst>
          </p:cNvPr>
          <p:cNvSpPr txBox="1"/>
          <p:nvPr/>
        </p:nvSpPr>
        <p:spPr>
          <a:xfrm>
            <a:off x="6929306" y="4051883"/>
            <a:ext cx="463911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Presentation link: https://web.microsoftstream.com/video/5c1f46d1-f5c8-4469-8105-45d41935b6a3</a:t>
            </a:r>
            <a:endParaRPr lang="LID4096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56329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1BC9C57A-B1A5-4571-8BED-AAE4DD153BD5}"/>
              </a:ext>
            </a:extLst>
          </p:cNvPr>
          <p:cNvSpPr/>
          <p:nvPr/>
        </p:nvSpPr>
        <p:spPr>
          <a:xfrm>
            <a:off x="0" y="0"/>
            <a:ext cx="12437783" cy="68580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87275999-3C46-438F-9B2C-3E69F9295B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2723147" cy="13255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Key dates </a:t>
            </a:r>
            <a:endParaRPr lang="LID4096" dirty="0">
              <a:solidFill>
                <a:schemeClr val="bg1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E173165-533B-4B22-8702-D4AFF0D4269B}"/>
              </a:ext>
            </a:extLst>
          </p:cNvPr>
          <p:cNvSpPr txBox="1"/>
          <p:nvPr/>
        </p:nvSpPr>
        <p:spPr>
          <a:xfrm>
            <a:off x="838477" y="1436926"/>
            <a:ext cx="4166660" cy="578619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600" b="1" dirty="0">
                <a:solidFill>
                  <a:schemeClr val="bg1"/>
                </a:solidFill>
              </a:rPr>
              <a:t>202 BC </a:t>
            </a:r>
          </a:p>
          <a:p>
            <a:r>
              <a:rPr lang="en-GB" sz="1600" dirty="0">
                <a:solidFill>
                  <a:schemeClr val="bg1"/>
                </a:solidFill>
              </a:rPr>
              <a:t>Hannibal Barca defeated at battle of Zama</a:t>
            </a:r>
          </a:p>
          <a:p>
            <a:endParaRPr lang="en-GB" sz="1600" dirty="0">
              <a:solidFill>
                <a:schemeClr val="bg1"/>
              </a:solidFill>
            </a:endParaRPr>
          </a:p>
          <a:p>
            <a:r>
              <a:rPr lang="en-GB" sz="1600" b="1" dirty="0">
                <a:solidFill>
                  <a:schemeClr val="bg1"/>
                </a:solidFill>
              </a:rPr>
              <a:t>202/201 BC </a:t>
            </a:r>
          </a:p>
          <a:p>
            <a:r>
              <a:rPr lang="en-GB" sz="1600" dirty="0">
                <a:solidFill>
                  <a:schemeClr val="bg1"/>
                </a:solidFill>
              </a:rPr>
              <a:t>Peace between Rome and Carthage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solidFill>
                <a:schemeClr val="bg1"/>
              </a:solidFill>
            </a:endParaRPr>
          </a:p>
          <a:p>
            <a:r>
              <a:rPr lang="en-GB" sz="1600" b="1" dirty="0">
                <a:solidFill>
                  <a:schemeClr val="bg1"/>
                </a:solidFill>
              </a:rPr>
              <a:t>197 BC </a:t>
            </a:r>
          </a:p>
          <a:p>
            <a:r>
              <a:rPr lang="en-GB" sz="1600" dirty="0">
                <a:solidFill>
                  <a:schemeClr val="bg1"/>
                </a:solidFill>
              </a:rPr>
              <a:t>End of second Macedonian War between Rome and Philip V</a:t>
            </a:r>
          </a:p>
          <a:p>
            <a:endParaRPr lang="en-GB" sz="1600" dirty="0">
              <a:solidFill>
                <a:schemeClr val="bg1"/>
              </a:solidFill>
              <a:cs typeface="Times New Roman"/>
            </a:endParaRPr>
          </a:p>
          <a:p>
            <a:pPr>
              <a:buFont typeface="Arial" panose="020B0604020202020204" pitchFamily="34" charset="0"/>
            </a:pPr>
            <a:r>
              <a:rPr lang="en-GB" sz="1600" b="1" dirty="0">
                <a:solidFill>
                  <a:schemeClr val="bg1"/>
                </a:solidFill>
                <a:cs typeface="Times New Roman"/>
              </a:rPr>
              <a:t>196 BC</a:t>
            </a:r>
          </a:p>
          <a:p>
            <a:pPr>
              <a:buFont typeface="Arial" panose="020B0604020202020204" pitchFamily="34" charset="0"/>
            </a:pPr>
            <a:r>
              <a:rPr lang="en-GB" sz="1600" dirty="0">
                <a:solidFill>
                  <a:schemeClr val="bg1"/>
                </a:solidFill>
                <a:cs typeface="Times New Roman"/>
              </a:rPr>
              <a:t>Hannibal elected suffete in Carthage, instigates reforms</a:t>
            </a:r>
          </a:p>
          <a:p>
            <a:pPr>
              <a:buFont typeface="Arial" panose="020B0604020202020204" pitchFamily="34" charset="0"/>
            </a:pPr>
            <a:endParaRPr lang="en-GB" sz="1600" dirty="0">
              <a:solidFill>
                <a:schemeClr val="bg1"/>
              </a:solidFill>
              <a:cs typeface="Times New Roman"/>
            </a:endParaRPr>
          </a:p>
          <a:p>
            <a:r>
              <a:rPr lang="en-GB" sz="1600" b="1" dirty="0">
                <a:solidFill>
                  <a:schemeClr val="bg1"/>
                </a:solidFill>
              </a:rPr>
              <a:t>195 BC </a:t>
            </a:r>
          </a:p>
          <a:p>
            <a:r>
              <a:rPr lang="en-GB" sz="1600" dirty="0">
                <a:solidFill>
                  <a:schemeClr val="bg1"/>
                </a:solidFill>
              </a:rPr>
              <a:t>Hannibal flees Carthage. Arrives at court of Antiochus III </a:t>
            </a:r>
          </a:p>
          <a:p>
            <a:endParaRPr lang="en-GB" sz="1600" dirty="0">
              <a:solidFill>
                <a:schemeClr val="bg1"/>
              </a:solidFill>
            </a:endParaRPr>
          </a:p>
          <a:p>
            <a:r>
              <a:rPr lang="en-GB" sz="1600" b="1" dirty="0">
                <a:solidFill>
                  <a:schemeClr val="bg1"/>
                </a:solidFill>
              </a:rPr>
              <a:t>194 BC </a:t>
            </a:r>
          </a:p>
          <a:p>
            <a:r>
              <a:rPr lang="en-GB" sz="1600" dirty="0">
                <a:solidFill>
                  <a:schemeClr val="bg1"/>
                </a:solidFill>
              </a:rPr>
              <a:t>Scipio Africanus elected consul in Rome</a:t>
            </a:r>
          </a:p>
          <a:p>
            <a:endParaRPr lang="en-GB" sz="1600" dirty="0">
              <a:solidFill>
                <a:schemeClr val="bg1"/>
              </a:solidFill>
            </a:endParaRPr>
          </a:p>
          <a:p>
            <a:endParaRPr lang="en-GB" sz="1600" b="1" dirty="0">
              <a:solidFill>
                <a:schemeClr val="bg1"/>
              </a:solidFill>
              <a:cs typeface="Times New Roman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LID4096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705B67EA-861A-4329-B466-02B43A9F54D5}"/>
              </a:ext>
            </a:extLst>
          </p:cNvPr>
          <p:cNvSpPr txBox="1"/>
          <p:nvPr/>
        </p:nvSpPr>
        <p:spPr>
          <a:xfrm>
            <a:off x="6096000" y="1436926"/>
            <a:ext cx="4299284" cy="320087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600" b="1" dirty="0">
                <a:solidFill>
                  <a:schemeClr val="bg1"/>
                </a:solidFill>
                <a:ea typeface="+mn-lt"/>
                <a:cs typeface="+mn-lt"/>
              </a:rPr>
              <a:t>194/193 BC </a:t>
            </a:r>
            <a:endParaRPr lang="en-US" sz="1600" dirty="0">
              <a:ea typeface="+mn-lt"/>
              <a:cs typeface="+mn-lt"/>
            </a:endParaRPr>
          </a:p>
          <a:p>
            <a:r>
              <a:rPr lang="en-GB" sz="1600" dirty="0">
                <a:solidFill>
                  <a:schemeClr val="bg1"/>
                </a:solidFill>
                <a:ea typeface="+mn-lt"/>
                <a:cs typeface="+mn-lt"/>
              </a:rPr>
              <a:t>Antiochus proposes a treaty with Rome</a:t>
            </a:r>
            <a:endParaRPr lang="en-GB" dirty="0"/>
          </a:p>
          <a:p>
            <a:endParaRPr lang="en-GB" sz="1600" dirty="0">
              <a:solidFill>
                <a:schemeClr val="bg1"/>
              </a:solidFill>
              <a:cs typeface="Times New Roman"/>
            </a:endParaRPr>
          </a:p>
          <a:p>
            <a:r>
              <a:rPr lang="en-GB" sz="1600" dirty="0">
                <a:solidFill>
                  <a:schemeClr val="bg1"/>
                </a:solidFill>
              </a:rPr>
              <a:t>193 BC 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sz="1600" dirty="0">
                <a:solidFill>
                  <a:schemeClr val="bg1"/>
                </a:solidFill>
              </a:rPr>
              <a:t>Aristo, emissary of Hannibal, arrives in Carthage</a:t>
            </a:r>
          </a:p>
          <a:p>
            <a:endParaRPr lang="en-GB" dirty="0"/>
          </a:p>
          <a:p>
            <a:r>
              <a:rPr lang="en-GB" dirty="0">
                <a:solidFill>
                  <a:schemeClr val="bg1"/>
                </a:solidFill>
              </a:rPr>
              <a:t>192 BC </a:t>
            </a:r>
          </a:p>
          <a:p>
            <a:r>
              <a:rPr lang="en-GB" sz="1600" dirty="0">
                <a:solidFill>
                  <a:schemeClr val="bg1"/>
                </a:solidFill>
              </a:rPr>
              <a:t>War between Rome – Antiochus III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188 BC </a:t>
            </a:r>
          </a:p>
          <a:p>
            <a:r>
              <a:rPr lang="en-GB" sz="1600" dirty="0">
                <a:solidFill>
                  <a:schemeClr val="bg1"/>
                </a:solidFill>
              </a:rPr>
              <a:t>Treaty of </a:t>
            </a:r>
            <a:r>
              <a:rPr lang="en-GB" sz="1600" dirty="0" err="1">
                <a:solidFill>
                  <a:schemeClr val="bg1"/>
                </a:solidFill>
              </a:rPr>
              <a:t>Apamea</a:t>
            </a:r>
            <a:r>
              <a:rPr lang="en-GB" sz="1600" dirty="0">
                <a:solidFill>
                  <a:schemeClr val="bg1"/>
                </a:solidFill>
              </a:rPr>
              <a:t>; Hannibal flees to Bithynia </a:t>
            </a:r>
            <a:endParaRPr lang="en-GB" sz="1600" dirty="0">
              <a:solidFill>
                <a:schemeClr val="bg1"/>
              </a:solidFill>
              <a:cs typeface="Times New Roman"/>
            </a:endParaRP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54531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1BC9C57A-B1A5-4571-8BED-AAE4DD153BD5}"/>
              </a:ext>
            </a:extLst>
          </p:cNvPr>
          <p:cNvSpPr/>
          <p:nvPr/>
        </p:nvSpPr>
        <p:spPr>
          <a:xfrm>
            <a:off x="0" y="0"/>
            <a:ext cx="12437783" cy="68580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87275999-3C46-438F-9B2C-3E69F9295B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745832" cy="13255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Key sources </a:t>
            </a:r>
            <a:endParaRPr lang="LID4096" dirty="0">
              <a:solidFill>
                <a:schemeClr val="bg1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B77D551-7FBD-4A8B-9E06-D33A9B4463D0}"/>
              </a:ext>
            </a:extLst>
          </p:cNvPr>
          <p:cNvSpPr txBox="1"/>
          <p:nvPr/>
        </p:nvSpPr>
        <p:spPr>
          <a:xfrm>
            <a:off x="838200" y="1708987"/>
            <a:ext cx="4070684" cy="409342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600" b="1" dirty="0">
                <a:solidFill>
                  <a:schemeClr val="bg1"/>
                </a:solidFill>
              </a:rPr>
              <a:t>Roman historians/biographers: </a:t>
            </a:r>
          </a:p>
          <a:p>
            <a:r>
              <a:rPr lang="en-GB" sz="1600" dirty="0">
                <a:solidFill>
                  <a:schemeClr val="bg1"/>
                </a:solidFill>
              </a:rPr>
              <a:t>Cornelius Nepos, Livy, Cassius </a:t>
            </a:r>
            <a:r>
              <a:rPr lang="en-GB" sz="1600" dirty="0" err="1">
                <a:solidFill>
                  <a:schemeClr val="bg1"/>
                </a:solidFill>
              </a:rPr>
              <a:t>Dio</a:t>
            </a:r>
            <a:endParaRPr lang="en-GB" sz="1600" dirty="0">
              <a:solidFill>
                <a:schemeClr val="bg1"/>
              </a:solidFill>
            </a:endParaRPr>
          </a:p>
          <a:p>
            <a:endParaRPr lang="en-GB" sz="1600" b="1" dirty="0">
              <a:solidFill>
                <a:schemeClr val="bg1"/>
              </a:solidFill>
            </a:endParaRPr>
          </a:p>
          <a:p>
            <a:r>
              <a:rPr lang="en-GB" sz="1600" b="1" dirty="0">
                <a:solidFill>
                  <a:schemeClr val="bg1"/>
                </a:solidFill>
              </a:rPr>
              <a:t>Roman poets: </a:t>
            </a:r>
          </a:p>
          <a:p>
            <a:r>
              <a:rPr lang="en-GB" sz="1600" dirty="0">
                <a:solidFill>
                  <a:schemeClr val="bg1"/>
                </a:solidFill>
              </a:rPr>
              <a:t>Juvenal, </a:t>
            </a:r>
            <a:r>
              <a:rPr lang="en-GB" sz="1600" dirty="0" err="1">
                <a:solidFill>
                  <a:schemeClr val="bg1"/>
                </a:solidFill>
              </a:rPr>
              <a:t>Silius</a:t>
            </a:r>
            <a:r>
              <a:rPr lang="en-GB" sz="1600" dirty="0">
                <a:solidFill>
                  <a:schemeClr val="bg1"/>
                </a:solidFill>
              </a:rPr>
              <a:t> </a:t>
            </a:r>
            <a:r>
              <a:rPr lang="en-GB" sz="1600" dirty="0" err="1">
                <a:solidFill>
                  <a:schemeClr val="bg1"/>
                </a:solidFill>
              </a:rPr>
              <a:t>Italicus</a:t>
            </a:r>
            <a:r>
              <a:rPr lang="en-GB" sz="1600" dirty="0">
                <a:solidFill>
                  <a:schemeClr val="bg1"/>
                </a:solidFill>
              </a:rPr>
              <a:t> </a:t>
            </a:r>
            <a:endParaRPr lang="en-GB" sz="1600" dirty="0">
              <a:solidFill>
                <a:schemeClr val="bg1"/>
              </a:solidFill>
              <a:cs typeface="Times New Roman"/>
            </a:endParaRPr>
          </a:p>
          <a:p>
            <a:endParaRPr lang="en-GB" sz="1600" b="1" dirty="0">
              <a:solidFill>
                <a:schemeClr val="bg1"/>
              </a:solidFill>
              <a:cs typeface="Times New Roman"/>
            </a:endParaRPr>
          </a:p>
          <a:p>
            <a:r>
              <a:rPr lang="en-GB" sz="1600" b="1" dirty="0">
                <a:solidFill>
                  <a:schemeClr val="bg1"/>
                </a:solidFill>
              </a:rPr>
              <a:t>Greek historians: </a:t>
            </a:r>
          </a:p>
          <a:p>
            <a:r>
              <a:rPr lang="en-GB" sz="1600" dirty="0">
                <a:solidFill>
                  <a:schemeClr val="bg1"/>
                </a:solidFill>
              </a:rPr>
              <a:t>Polybius, </a:t>
            </a:r>
            <a:r>
              <a:rPr lang="en-GB" sz="1600" dirty="0" err="1">
                <a:solidFill>
                  <a:schemeClr val="bg1"/>
                </a:solidFill>
              </a:rPr>
              <a:t>Diodorus</a:t>
            </a:r>
            <a:r>
              <a:rPr lang="en-GB" sz="1600" dirty="0">
                <a:solidFill>
                  <a:schemeClr val="bg1"/>
                </a:solidFill>
              </a:rPr>
              <a:t> Siculus, Appian </a:t>
            </a:r>
            <a:endParaRPr lang="en-GB" sz="1600" dirty="0">
              <a:solidFill>
                <a:schemeClr val="bg1"/>
              </a:solidFill>
              <a:cs typeface="Times New Roman"/>
            </a:endParaRPr>
          </a:p>
          <a:p>
            <a:endParaRPr lang="en-GB" sz="1600" b="1" dirty="0">
              <a:solidFill>
                <a:schemeClr val="bg1"/>
              </a:solidFill>
            </a:endParaRPr>
          </a:p>
          <a:p>
            <a:r>
              <a:rPr lang="en-GB" sz="1600" b="1" dirty="0">
                <a:solidFill>
                  <a:schemeClr val="bg1"/>
                </a:solidFill>
              </a:rPr>
              <a:t>Hannibalic historians: </a:t>
            </a:r>
          </a:p>
          <a:p>
            <a:r>
              <a:rPr lang="en-GB" sz="1600" dirty="0">
                <a:solidFill>
                  <a:schemeClr val="bg1"/>
                </a:solidFill>
              </a:rPr>
              <a:t>Silenus, </a:t>
            </a:r>
            <a:r>
              <a:rPr lang="en-GB" sz="1600" dirty="0" err="1">
                <a:solidFill>
                  <a:schemeClr val="bg1"/>
                </a:solidFill>
              </a:rPr>
              <a:t>Sosylus</a:t>
            </a:r>
            <a:r>
              <a:rPr lang="en-GB" sz="1600" dirty="0">
                <a:solidFill>
                  <a:schemeClr val="bg1"/>
                </a:solidFill>
              </a:rPr>
              <a:t> (fragments) </a:t>
            </a:r>
            <a:endParaRPr lang="en-GB" sz="1600" dirty="0">
              <a:solidFill>
                <a:schemeClr val="bg1"/>
              </a:solidFill>
              <a:cs typeface="Times New Roman"/>
            </a:endParaRPr>
          </a:p>
          <a:p>
            <a:endParaRPr lang="en-GB" sz="1600" dirty="0">
              <a:solidFill>
                <a:schemeClr val="bg1"/>
              </a:solidFill>
            </a:endParaRPr>
          </a:p>
          <a:p>
            <a:r>
              <a:rPr lang="en-GB" sz="1600" b="1" dirty="0" err="1">
                <a:solidFill>
                  <a:schemeClr val="bg1"/>
                </a:solidFill>
              </a:rPr>
              <a:t>Barcid</a:t>
            </a:r>
            <a:r>
              <a:rPr lang="en-GB" sz="1600" b="1" dirty="0">
                <a:solidFill>
                  <a:schemeClr val="bg1"/>
                </a:solidFill>
              </a:rPr>
              <a:t> coinage </a:t>
            </a:r>
            <a:endParaRPr lang="en-GB" sz="1600" b="1" dirty="0">
              <a:solidFill>
                <a:schemeClr val="bg1"/>
              </a:solidFill>
              <a:cs typeface="Times New Roman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LID4096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453AD00-ECD7-4C6E-B54C-C35DB568F305}"/>
              </a:ext>
            </a:extLst>
          </p:cNvPr>
          <p:cNvSpPr txBox="1"/>
          <p:nvPr/>
        </p:nvSpPr>
        <p:spPr>
          <a:xfrm>
            <a:off x="7481360" y="4712181"/>
            <a:ext cx="2562725" cy="64633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</a:rPr>
              <a:t>Fragment of </a:t>
            </a:r>
            <a:r>
              <a:rPr lang="en-GB" sz="1200">
                <a:solidFill>
                  <a:schemeClr val="bg1"/>
                </a:solidFill>
              </a:rPr>
              <a:t>Sosylus( ?)</a:t>
            </a:r>
            <a:endParaRPr lang="en-GB" sz="1200" dirty="0">
              <a:solidFill>
                <a:schemeClr val="bg1"/>
              </a:solidFill>
            </a:endParaRPr>
          </a:p>
          <a:p>
            <a:r>
              <a:rPr lang="en-GB" sz="1200" dirty="0">
                <a:solidFill>
                  <a:schemeClr val="bg1"/>
                </a:solidFill>
              </a:rPr>
              <a:t>Source: </a:t>
            </a:r>
            <a:r>
              <a:rPr lang="en-GB" sz="1200" dirty="0">
                <a:solidFill>
                  <a:srgbClr val="0563C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Papyrus </a:t>
            </a:r>
            <a:r>
              <a:rPr lang="en-GB" sz="1200" dirty="0" err="1">
                <a:solidFill>
                  <a:schemeClr val="bg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Projekt</a:t>
            </a:r>
            <a:endParaRPr lang="en-GB" sz="1200" dirty="0">
              <a:solidFill>
                <a:schemeClr val="bg1"/>
              </a:solidFill>
            </a:endParaRPr>
          </a:p>
          <a:p>
            <a:r>
              <a:rPr lang="en-GB" sz="1200" dirty="0"/>
              <a:t> </a:t>
            </a:r>
            <a:endParaRPr lang="LID4096" sz="1200" dirty="0"/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155B29AE-FA11-4E21-8171-DE26A815CBA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067"/>
          <a:stretch/>
        </p:blipFill>
        <p:spPr>
          <a:xfrm>
            <a:off x="6977452" y="1192617"/>
            <a:ext cx="2742058" cy="34052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15418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F4EDA5F5-70E3-4E0B-B48B-8F5CC25A6621}"/>
              </a:ext>
            </a:extLst>
          </p:cNvPr>
          <p:cNvSpPr/>
          <p:nvPr/>
        </p:nvSpPr>
        <p:spPr>
          <a:xfrm>
            <a:off x="0" y="0"/>
            <a:ext cx="12437783" cy="68580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B8DE2B-5FFA-4125-A841-F67F3BFB40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35405"/>
            <a:ext cx="5181600" cy="13255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Why did Hannibal flee to Antiochus III? </a:t>
            </a:r>
            <a:endParaRPr lang="LID4096" dirty="0">
              <a:solidFill>
                <a:schemeClr val="bg1"/>
              </a:solidFill>
            </a:endParaRPr>
          </a:p>
        </p:txBody>
      </p:sp>
      <p:pic>
        <p:nvPicPr>
          <p:cNvPr id="8" name="Content Placeholder 7" descr="A person with a beard&#10;&#10;Description automatically generated with low confidence">
            <a:extLst>
              <a:ext uri="{FF2B5EF4-FFF2-40B4-BE49-F238E27FC236}">
                <a16:creationId xmlns:a16="http://schemas.microsoft.com/office/drawing/2014/main" id="{4F224E7B-5463-40C9-BFC1-EAFC9EF332C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586" r="6267" b="24854"/>
          <a:stretch/>
        </p:blipFill>
        <p:spPr>
          <a:xfrm>
            <a:off x="6096000" y="0"/>
            <a:ext cx="6341783" cy="6858000"/>
          </a:xfr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05DA2AF-139D-4E60-9A79-B003B1FA20AD}"/>
              </a:ext>
            </a:extLst>
          </p:cNvPr>
          <p:cNvSpPr txBox="1"/>
          <p:nvPr/>
        </p:nvSpPr>
        <p:spPr>
          <a:xfrm>
            <a:off x="457200" y="2396373"/>
            <a:ext cx="5181600" cy="258532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Political situation in Carthage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bg1"/>
                </a:solidFill>
              </a:rPr>
              <a:t>Hannibal suffete </a:t>
            </a:r>
            <a:r>
              <a:rPr lang="en-GB" dirty="0">
                <a:solidFill>
                  <a:schemeClr val="bg1"/>
                </a:solidFill>
              </a:rPr>
              <a:t>in 196 BC; instigates reforms</a:t>
            </a:r>
            <a:endParaRPr lang="en-GB" dirty="0">
              <a:solidFill>
                <a:schemeClr val="bg1"/>
              </a:solidFill>
              <a:cs typeface="Times New Roman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Suspected ties to Antiochus III (as early as 202 BC? - </a:t>
            </a:r>
            <a:r>
              <a:rPr lang="en-GB" i="1" dirty="0">
                <a:solidFill>
                  <a:schemeClr val="bg1"/>
                </a:solidFill>
              </a:rPr>
              <a:t>Livy 30.37</a:t>
            </a:r>
            <a:r>
              <a:rPr lang="en-GB" dirty="0">
                <a:solidFill>
                  <a:schemeClr val="bg1"/>
                </a:solidFill>
              </a:rPr>
              <a:t>)</a:t>
            </a:r>
            <a:endParaRPr lang="en-GB" dirty="0">
              <a:solidFill>
                <a:schemeClr val="bg1"/>
              </a:solidFill>
              <a:cs typeface="Times New Roman"/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Forced out of Carthage 195 BC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50017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157A6CEF-9798-44D9-A2FF-A9CE50832397}"/>
              </a:ext>
            </a:extLst>
          </p:cNvPr>
          <p:cNvSpPr/>
          <p:nvPr/>
        </p:nvSpPr>
        <p:spPr>
          <a:xfrm>
            <a:off x="0" y="0"/>
            <a:ext cx="12437783" cy="68580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149101-E2FB-409F-AC55-666372B605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4807591" cy="13255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Hannibal at the court of Antiochus</a:t>
            </a:r>
            <a:endParaRPr lang="LID4096" dirty="0">
              <a:solidFill>
                <a:schemeClr val="bg1"/>
              </a:solidFill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2603F51-70E0-4C42-83CD-B58C41B99CF6}"/>
              </a:ext>
            </a:extLst>
          </p:cNvPr>
          <p:cNvSpPr txBox="1"/>
          <p:nvPr/>
        </p:nvSpPr>
        <p:spPr>
          <a:xfrm>
            <a:off x="838200" y="1602082"/>
            <a:ext cx="5329989" cy="53245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endParaRPr lang="en-GB" dirty="0">
              <a:solidFill>
                <a:schemeClr val="bg1"/>
              </a:solidFill>
              <a:cs typeface="Times New Roman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  <a:cs typeface="Times New Roman"/>
              </a:rPr>
              <a:t>A royal welcome and advisor?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</a:rPr>
              <a:t>“Antiochus received Hannibal in a magnificent manner on account of his great military reputation, and kept him near himself.”  (</a:t>
            </a:r>
            <a:r>
              <a:rPr lang="en-GB" sz="1600" i="1" dirty="0">
                <a:solidFill>
                  <a:schemeClr val="bg1"/>
                </a:solidFill>
              </a:rPr>
              <a:t>Appian, </a:t>
            </a:r>
            <a:r>
              <a:rPr lang="en-GB" sz="1600" i="1" dirty="0" err="1">
                <a:solidFill>
                  <a:schemeClr val="bg1"/>
                </a:solidFill>
              </a:rPr>
              <a:t>Syriaca</a:t>
            </a:r>
            <a:r>
              <a:rPr lang="en-GB" sz="1600" i="1" dirty="0">
                <a:solidFill>
                  <a:schemeClr val="bg1"/>
                </a:solidFill>
              </a:rPr>
              <a:t>, 1, 4</a:t>
            </a:r>
            <a:r>
              <a:rPr lang="en-GB" sz="1600" dirty="0">
                <a:solidFill>
                  <a:schemeClr val="bg1"/>
                </a:solidFill>
              </a:rPr>
              <a:t>)</a:t>
            </a:r>
            <a:endParaRPr lang="en-GB" sz="1600" dirty="0">
              <a:solidFill>
                <a:schemeClr val="bg1"/>
              </a:solidFill>
              <a:cs typeface="Times New Roman"/>
            </a:endParaRPr>
          </a:p>
          <a:p>
            <a:endParaRPr lang="en-GB" sz="1600" dirty="0">
              <a:solidFill>
                <a:schemeClr val="bg1"/>
              </a:solidFill>
              <a:ea typeface="+mn-lt"/>
              <a:cs typeface="+mn-lt"/>
            </a:endParaRPr>
          </a:p>
          <a:p>
            <a:pPr marL="285750" indent="-285750">
              <a:buFont typeface="Arial,Sans-Serif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  <a:ea typeface="+mn-lt"/>
                <a:cs typeface="+mn-lt"/>
              </a:rPr>
              <a:t>“....his generals were far from enthusiastic about the newcomer, so perhaps the military establishment of the eastern empire – all Greek professionals – simply resented any serious </a:t>
            </a:r>
            <a:r>
              <a:rPr lang="en-GB" sz="1600" dirty="0" err="1">
                <a:solidFill>
                  <a:schemeClr val="bg1"/>
                </a:solidFill>
                <a:ea typeface="+mn-lt"/>
                <a:cs typeface="+mn-lt"/>
              </a:rPr>
              <a:t>rôle</a:t>
            </a:r>
            <a:r>
              <a:rPr lang="en-GB" sz="1600" dirty="0">
                <a:solidFill>
                  <a:schemeClr val="bg1"/>
                </a:solidFill>
                <a:ea typeface="+mn-lt"/>
                <a:cs typeface="+mn-lt"/>
              </a:rPr>
              <a:t> being given to a ‘barbarian’ loser.” (</a:t>
            </a:r>
            <a:r>
              <a:rPr lang="en-GB" sz="1600" dirty="0" err="1">
                <a:solidFill>
                  <a:schemeClr val="bg1"/>
                </a:solidFill>
                <a:ea typeface="+mn-lt"/>
                <a:cs typeface="+mn-lt"/>
              </a:rPr>
              <a:t>Hoyos</a:t>
            </a:r>
            <a:r>
              <a:rPr lang="en-GB" sz="1600" dirty="0">
                <a:solidFill>
                  <a:schemeClr val="bg1"/>
                </a:solidFill>
                <a:ea typeface="+mn-lt"/>
                <a:cs typeface="+mn-lt"/>
              </a:rPr>
              <a:t>, 2008; p.134)</a:t>
            </a:r>
          </a:p>
          <a:p>
            <a:pPr marL="285750" indent="-285750">
              <a:buFont typeface="Arial,Sans-Serif" panose="020B0604020202020204" pitchFamily="34" charset="0"/>
              <a:buChar char="•"/>
            </a:pPr>
            <a:endParaRPr lang="en-GB" sz="1600" dirty="0">
              <a:solidFill>
                <a:schemeClr val="bg1"/>
              </a:solidFill>
              <a:ea typeface="+mn-lt"/>
              <a:cs typeface="+mn-lt"/>
            </a:endParaRPr>
          </a:p>
          <a:p>
            <a:pPr marL="285750" indent="-285750">
              <a:buFont typeface="Arial,Sans-Serif" panose="020B0604020202020204" pitchFamily="34" charset="0"/>
              <a:buChar char="•"/>
            </a:pPr>
            <a:r>
              <a:rPr lang="en-GB" sz="1600" dirty="0" err="1">
                <a:solidFill>
                  <a:schemeClr val="bg1"/>
                </a:solidFill>
                <a:ea typeface="+mn-lt"/>
                <a:cs typeface="+mn-lt"/>
              </a:rPr>
              <a:t>Thaos</a:t>
            </a:r>
            <a:r>
              <a:rPr lang="en-GB" sz="1600" dirty="0">
                <a:solidFill>
                  <a:schemeClr val="bg1"/>
                </a:solidFill>
                <a:ea typeface="+mn-lt"/>
                <a:cs typeface="+mn-lt"/>
              </a:rPr>
              <a:t> of Aetolia – “…Hannibal's military fame endowed him with a distinction which was out of place in a mere officer of a king…</a:t>
            </a:r>
            <a:r>
              <a:rPr lang="en-GB" sz="1600" i="1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GB" sz="1600" dirty="0">
                <a:solidFill>
                  <a:schemeClr val="bg1"/>
                </a:solidFill>
                <a:ea typeface="+mn-lt"/>
                <a:cs typeface="+mn-lt"/>
              </a:rPr>
              <a:t>A moderate employment of such talents would be neither dangerous nor unprofitable; if the greatest use of them were made, it would ruin both the giver and the receiver.” (</a:t>
            </a:r>
            <a:r>
              <a:rPr lang="en-GB" sz="1600" i="1" dirty="0">
                <a:solidFill>
                  <a:schemeClr val="bg1"/>
                </a:solidFill>
                <a:ea typeface="+mn-lt"/>
                <a:cs typeface="+mn-lt"/>
              </a:rPr>
              <a:t>Livy, 35,42)</a:t>
            </a:r>
            <a:endParaRPr lang="en-GB" sz="1600" dirty="0">
              <a:solidFill>
                <a:schemeClr val="bg1"/>
              </a:solidFill>
              <a:ea typeface="+mn-lt"/>
              <a:cs typeface="+mn-lt"/>
            </a:endParaRPr>
          </a:p>
          <a:p>
            <a:endParaRPr lang="en-GB" sz="1400" dirty="0">
              <a:solidFill>
                <a:schemeClr val="bg1"/>
              </a:solidFill>
              <a:ea typeface="+mn-lt"/>
              <a:cs typeface="+mn-lt"/>
            </a:endParaRPr>
          </a:p>
          <a:p>
            <a:pPr marL="742950" lvl="1" indent="-285750">
              <a:buFont typeface="Arial,Sans-Serif" panose="020B0604020202020204" pitchFamily="34" charset="0"/>
              <a:buChar char="•"/>
            </a:pPr>
            <a:endParaRPr lang="en-GB" dirty="0">
              <a:solidFill>
                <a:srgbClr val="FFFFFF"/>
              </a:solidFill>
              <a:ea typeface="+mn-lt"/>
              <a:cs typeface="+mn-l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LID4096" dirty="0">
              <a:solidFill>
                <a:srgbClr val="000000"/>
              </a:solidFill>
              <a:ea typeface="+mn-lt"/>
              <a:cs typeface="+mn-lt"/>
            </a:endParaRPr>
          </a:p>
        </p:txBody>
      </p:sp>
      <p:pic>
        <p:nvPicPr>
          <p:cNvPr id="3" name="Picture 2" descr="A close-up of the front and the back of a coin&#10;&#10;Description automatically generated">
            <a:extLst>
              <a:ext uri="{FF2B5EF4-FFF2-40B4-BE49-F238E27FC236}">
                <a16:creationId xmlns:a16="http://schemas.microsoft.com/office/drawing/2014/main" id="{50478DC8-9267-4467-AFEF-502CB5D22C8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7950" y="3539629"/>
            <a:ext cx="4547631" cy="2214038"/>
          </a:xfrm>
          <a:prstGeom prst="rect">
            <a:avLst/>
          </a:prstGeom>
        </p:spPr>
      </p:pic>
      <p:sp>
        <p:nvSpPr>
          <p:cNvPr id="8" name="Text Placeholder 6">
            <a:extLst>
              <a:ext uri="{FF2B5EF4-FFF2-40B4-BE49-F238E27FC236}">
                <a16:creationId xmlns:a16="http://schemas.microsoft.com/office/drawing/2014/main" id="{B78005B6-6A1B-4C8F-93D4-25DB16DF3382}"/>
              </a:ext>
            </a:extLst>
          </p:cNvPr>
          <p:cNvSpPr>
            <a:spLocks noGrp="1"/>
          </p:cNvSpPr>
          <p:nvPr/>
        </p:nvSpPr>
        <p:spPr>
          <a:xfrm>
            <a:off x="7543371" y="5983609"/>
            <a:ext cx="3932237" cy="8205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1200" dirty="0">
                <a:solidFill>
                  <a:schemeClr val="bg1"/>
                </a:solidFill>
              </a:rPr>
              <a:t>Shekel minted between 221-201 BC. Showing Herakles/</a:t>
            </a:r>
            <a:r>
              <a:rPr lang="en-GB" sz="1200" dirty="0" err="1">
                <a:solidFill>
                  <a:schemeClr val="bg1"/>
                </a:solidFill>
              </a:rPr>
              <a:t>Melqart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</a:p>
          <a:p>
            <a:pPr algn="ctr"/>
            <a:r>
              <a:rPr lang="en-GB" sz="1200" dirty="0">
                <a:solidFill>
                  <a:schemeClr val="bg1"/>
                </a:solidFill>
              </a:rPr>
              <a:t>Source: </a:t>
            </a:r>
            <a:r>
              <a:rPr lang="en-GB" sz="1200" dirty="0">
                <a:solidFill>
                  <a:srgbClr val="0563C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Numisbid</a:t>
            </a:r>
            <a:r>
              <a:rPr lang="en-GB" sz="1200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</a:t>
            </a:r>
            <a:endParaRPr lang="en-GB" sz="1200" dirty="0">
              <a:solidFill>
                <a:schemeClr val="bg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EF74BF0-B253-4646-A73C-EB8DC8A4610E}"/>
              </a:ext>
            </a:extLst>
          </p:cNvPr>
          <p:cNvSpPr txBox="1"/>
          <p:nvPr/>
        </p:nvSpPr>
        <p:spPr>
          <a:xfrm>
            <a:off x="7307949" y="1902600"/>
            <a:ext cx="4547631" cy="14157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,Sans-Serif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  <a:ea typeface="+mn-lt"/>
                <a:cs typeface="+mn-lt"/>
              </a:rPr>
              <a:t>Hannibal's Hellenistic propaganda (Miles, 2010)</a:t>
            </a:r>
          </a:p>
          <a:p>
            <a:pPr marL="742950" lvl="1" indent="-285750">
              <a:buFont typeface="Arial,Sans-Serif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  <a:ea typeface="+mn-lt"/>
                <a:cs typeface="+mn-lt"/>
              </a:rPr>
              <a:t>“The mere name and reputation of Hannibal had made him a celebrity the whole world through, and in every city each individual was eager for a sight of him.” (</a:t>
            </a:r>
            <a:r>
              <a:rPr lang="en-GB" sz="1400" i="1" dirty="0" err="1">
                <a:solidFill>
                  <a:schemeClr val="bg1"/>
                </a:solidFill>
                <a:ea typeface="+mn-lt"/>
                <a:cs typeface="+mn-lt"/>
              </a:rPr>
              <a:t>Diodorus</a:t>
            </a:r>
            <a:r>
              <a:rPr lang="en-GB" sz="1400" i="1" dirty="0">
                <a:solidFill>
                  <a:schemeClr val="bg1"/>
                </a:solidFill>
                <a:ea typeface="+mn-lt"/>
                <a:cs typeface="+mn-lt"/>
              </a:rPr>
              <a:t> Siculus </a:t>
            </a:r>
            <a:r>
              <a:rPr lang="en-GB" sz="1400" i="1" dirty="0" err="1">
                <a:solidFill>
                  <a:schemeClr val="bg1"/>
                </a:solidFill>
                <a:ea typeface="+mn-lt"/>
                <a:cs typeface="+mn-lt"/>
              </a:rPr>
              <a:t>Frg</a:t>
            </a:r>
            <a:r>
              <a:rPr lang="en-GB" sz="1400" i="1" dirty="0">
                <a:solidFill>
                  <a:schemeClr val="bg1"/>
                </a:solidFill>
                <a:ea typeface="+mn-lt"/>
                <a:cs typeface="+mn-lt"/>
              </a:rPr>
              <a:t>. XXVII, 10.1)</a:t>
            </a:r>
            <a:r>
              <a:rPr lang="en-GB" sz="1400" dirty="0">
                <a:solidFill>
                  <a:schemeClr val="bg1"/>
                </a:solidFill>
                <a:ea typeface="+mn-lt"/>
                <a:cs typeface="+mn-lt"/>
              </a:rPr>
              <a:t>  </a:t>
            </a:r>
            <a:endParaRPr lang="LID4096" dirty="0"/>
          </a:p>
        </p:txBody>
      </p:sp>
    </p:spTree>
    <p:extLst>
      <p:ext uri="{BB962C8B-B14F-4D97-AF65-F5344CB8AC3E}">
        <p14:creationId xmlns:p14="http://schemas.microsoft.com/office/powerpoint/2010/main" val="32736465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0BE81D2-9B23-45FC-8ED7-08F4EE5419C4}"/>
              </a:ext>
            </a:extLst>
          </p:cNvPr>
          <p:cNvSpPr/>
          <p:nvPr/>
        </p:nvSpPr>
        <p:spPr>
          <a:xfrm>
            <a:off x="0" y="0"/>
            <a:ext cx="12437783" cy="68580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98F2DB3B-B1CF-4C51-990C-42053A6F9F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21844"/>
            <a:ext cx="10515600" cy="1325563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How did Hannibal influence relations with Rome? </a:t>
            </a:r>
            <a:endParaRPr lang="LID4096" sz="4000" dirty="0">
              <a:solidFill>
                <a:schemeClr val="bg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4AFD442-6B7C-4227-B405-78C55E3C7AB6}"/>
              </a:ext>
            </a:extLst>
          </p:cNvPr>
          <p:cNvSpPr txBox="1"/>
          <p:nvPr/>
        </p:nvSpPr>
        <p:spPr>
          <a:xfrm>
            <a:off x="838200" y="1194911"/>
            <a:ext cx="10178716" cy="566308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Election of Scipio Africanus in 194 BC (</a:t>
            </a:r>
            <a:r>
              <a:rPr lang="en-GB" dirty="0" err="1">
                <a:solidFill>
                  <a:schemeClr val="bg1"/>
                </a:solidFill>
              </a:rPr>
              <a:t>Melliti</a:t>
            </a:r>
            <a:r>
              <a:rPr lang="en-GB" dirty="0">
                <a:solidFill>
                  <a:schemeClr val="bg1"/>
                </a:solidFill>
              </a:rPr>
              <a:t>, 2016. p.428)</a:t>
            </a:r>
            <a:endParaRPr lang="en-GB" dirty="0">
              <a:solidFill>
                <a:schemeClr val="bg1"/>
              </a:solidFill>
              <a:cs typeface="Times New Roman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  <a:ea typeface="+mn-lt"/>
                <a:cs typeface="+mn-lt"/>
              </a:rPr>
              <a:t>“Scipio was of the opinion that one consul sufficed for Italy and that Macedonia should be decreed to the other. His arguments were that a great war was threatened by Antiochus, who had already and without provocation crossed into Europe: what did they think he would do then, with the Aetolians, avowed enemies, on one side calling him to the war, and on the other Hannibal, a general distinguished for his defeats of the Romans, urging him on? (</a:t>
            </a:r>
            <a:r>
              <a:rPr lang="en-GB" sz="1600" i="1" dirty="0">
                <a:solidFill>
                  <a:schemeClr val="bg1"/>
                </a:solidFill>
                <a:ea typeface="+mn-lt"/>
                <a:cs typeface="+mn-lt"/>
              </a:rPr>
              <a:t>Livy. 34.43</a:t>
            </a:r>
            <a:r>
              <a:rPr lang="en-GB" sz="1600" dirty="0">
                <a:solidFill>
                  <a:schemeClr val="bg1"/>
                </a:solidFill>
                <a:ea typeface="+mn-lt"/>
                <a:cs typeface="+mn-lt"/>
              </a:rPr>
              <a:t>) 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Instigation of War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</a:rPr>
              <a:t>“…he fired Antiochus, the most powerful of all kings in those times, with such a desire for war, that from far away on the Red Sea he made preparations to invade Italy.” (</a:t>
            </a:r>
            <a:r>
              <a:rPr lang="en-GB" sz="1600" i="1" dirty="0">
                <a:solidFill>
                  <a:schemeClr val="bg1"/>
                </a:solidFill>
              </a:rPr>
              <a:t>Nepos, Hannibal. 1.) </a:t>
            </a:r>
            <a:endParaRPr lang="en-GB" sz="1600" dirty="0">
              <a:solidFill>
                <a:schemeClr val="bg1"/>
              </a:solidFill>
              <a:cs typeface="Times New Roman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  <a:ea typeface="+mn-lt"/>
                <a:cs typeface="+mn-lt"/>
              </a:rPr>
              <a:t>…“recently letters and messages had been sent by him to Antiochus and the Aetolians, stating that plans had been considered for drawing Carthage into the revolt…” (</a:t>
            </a:r>
            <a:r>
              <a:rPr lang="en-GB" sz="1600" i="1" dirty="0">
                <a:solidFill>
                  <a:schemeClr val="bg1"/>
                </a:solidFill>
                <a:ea typeface="+mn-lt"/>
                <a:cs typeface="+mn-lt"/>
              </a:rPr>
              <a:t>Livy. 33.49</a:t>
            </a:r>
            <a:r>
              <a:rPr lang="en-GB" sz="1600" dirty="0">
                <a:solidFill>
                  <a:schemeClr val="bg1"/>
                </a:solidFill>
                <a:ea typeface="+mn-lt"/>
                <a:cs typeface="+mn-lt"/>
              </a:rPr>
              <a:t>) 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</a:rPr>
              <a:t>“Hannibal urged him to occupy some part of Italy and make his base of operations there, so that the Romans might be weakened both at home and abroad.” (</a:t>
            </a:r>
            <a:r>
              <a:rPr lang="en-GB" sz="1600" i="1" dirty="0">
                <a:solidFill>
                  <a:schemeClr val="bg1"/>
                </a:solidFill>
              </a:rPr>
              <a:t>Appian. 2. 7)</a:t>
            </a:r>
            <a:endParaRPr lang="en-GB" sz="1600" i="1" dirty="0">
              <a:solidFill>
                <a:schemeClr val="bg1"/>
              </a:solidFill>
              <a:cs typeface="Times New Roman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1600" dirty="0">
              <a:solidFill>
                <a:schemeClr val="bg1"/>
              </a:solidFill>
              <a:ea typeface="+mn-lt"/>
              <a:cs typeface="+mn-lt"/>
            </a:endParaRPr>
          </a:p>
          <a:p>
            <a:pPr marL="285750" indent="-285750">
              <a:buFont typeface="Arial,Sans-Serif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  <a:ea typeface="+mn-lt"/>
                <a:cs typeface="+mn-lt"/>
              </a:rPr>
              <a:t>Antiochus III’s cold war (Badian, 1959) </a:t>
            </a:r>
            <a:endParaRPr lang="en-US" sz="1600" dirty="0">
              <a:ea typeface="+mn-lt"/>
              <a:cs typeface="+mn-lt"/>
            </a:endParaRPr>
          </a:p>
          <a:p>
            <a:pPr marL="742950" lvl="1" indent="-285750">
              <a:buFont typeface="Arial,Sans-Serif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  <a:cs typeface="Times New Roman"/>
              </a:rPr>
              <a:t>Aristo in Carthage (</a:t>
            </a:r>
            <a:r>
              <a:rPr lang="en-GB" sz="1600" i="1" dirty="0">
                <a:solidFill>
                  <a:schemeClr val="bg1"/>
                </a:solidFill>
                <a:cs typeface="Times New Roman"/>
              </a:rPr>
              <a:t>Livy 34.60-61)</a:t>
            </a:r>
            <a:endParaRPr lang="en-GB" dirty="0"/>
          </a:p>
          <a:p>
            <a:pPr lvl="1"/>
            <a:endParaRPr lang="en-GB" dirty="0">
              <a:solidFill>
                <a:schemeClr val="bg1"/>
              </a:solidFill>
            </a:endParaRPr>
          </a:p>
          <a:p>
            <a:pPr marL="285750" lvl="1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The peace of </a:t>
            </a:r>
            <a:r>
              <a:rPr lang="en-GB" dirty="0" err="1">
                <a:solidFill>
                  <a:schemeClr val="bg1"/>
                </a:solidFill>
              </a:rPr>
              <a:t>Apamea</a:t>
            </a:r>
            <a:r>
              <a:rPr lang="en-GB" dirty="0">
                <a:solidFill>
                  <a:schemeClr val="bg1"/>
                </a:solidFill>
              </a:rPr>
              <a:t> </a:t>
            </a:r>
            <a:endParaRPr lang="en-GB" dirty="0">
              <a:solidFill>
                <a:schemeClr val="bg1"/>
              </a:solidFill>
              <a:cs typeface="Times New Roman"/>
            </a:endParaRPr>
          </a:p>
          <a:p>
            <a:pPr marL="742950" lvl="2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</a:rPr>
              <a:t>“§ 7 –Antiochus shall surrender, if it is in his power to do so, Hannibal son of Hamilcar, of Carthage, </a:t>
            </a:r>
            <a:r>
              <a:rPr lang="en-GB" sz="1600" dirty="0" err="1">
                <a:solidFill>
                  <a:schemeClr val="bg1"/>
                </a:solidFill>
              </a:rPr>
              <a:t>Mnasilochus</a:t>
            </a:r>
            <a:r>
              <a:rPr lang="en-GB" sz="1600" dirty="0">
                <a:solidFill>
                  <a:schemeClr val="bg1"/>
                </a:solidFill>
              </a:rPr>
              <a:t> of Acarnania, </a:t>
            </a:r>
            <a:r>
              <a:rPr lang="en-GB" sz="1600" dirty="0" err="1">
                <a:solidFill>
                  <a:schemeClr val="bg1"/>
                </a:solidFill>
              </a:rPr>
              <a:t>Thoas</a:t>
            </a:r>
            <a:r>
              <a:rPr lang="en-GB" sz="1600" dirty="0">
                <a:solidFill>
                  <a:schemeClr val="bg1"/>
                </a:solidFill>
              </a:rPr>
              <a:t> of Aetolia, </a:t>
            </a:r>
            <a:r>
              <a:rPr lang="en-GB" sz="1600" dirty="0" err="1">
                <a:solidFill>
                  <a:schemeClr val="bg1"/>
                </a:solidFill>
              </a:rPr>
              <a:t>Eubilidas</a:t>
            </a:r>
            <a:r>
              <a:rPr lang="en-GB" sz="1600" dirty="0">
                <a:solidFill>
                  <a:schemeClr val="bg1"/>
                </a:solidFill>
              </a:rPr>
              <a:t> and Philon of Chalcis, and all the Aetolians who have held public office.” (</a:t>
            </a:r>
            <a:r>
              <a:rPr lang="en-GB" sz="1600" i="1" dirty="0">
                <a:solidFill>
                  <a:schemeClr val="bg1"/>
                </a:solidFill>
              </a:rPr>
              <a:t>Polybius XXI.43</a:t>
            </a:r>
            <a:r>
              <a:rPr lang="en-GB" sz="1600" dirty="0">
                <a:solidFill>
                  <a:schemeClr val="bg1"/>
                </a:solidFill>
              </a:rPr>
              <a:t>) </a:t>
            </a:r>
            <a:endParaRPr lang="en-GB" sz="1600" dirty="0">
              <a:solidFill>
                <a:schemeClr val="bg1"/>
              </a:solidFill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9390444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0BE81D2-9B23-45FC-8ED7-08F4EE5419C4}"/>
              </a:ext>
            </a:extLst>
          </p:cNvPr>
          <p:cNvSpPr/>
          <p:nvPr/>
        </p:nvSpPr>
        <p:spPr>
          <a:xfrm>
            <a:off x="0" y="0"/>
            <a:ext cx="12437783" cy="68580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98F2DB3B-B1CF-4C51-990C-42053A6F9F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>
                <a:solidFill>
                  <a:schemeClr val="bg1"/>
                </a:solidFill>
              </a:rPr>
              <a:t>Summary and points for discussion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4AFD442-6B7C-4227-B405-78C55E3C7AB6}"/>
              </a:ext>
            </a:extLst>
          </p:cNvPr>
          <p:cNvSpPr txBox="1"/>
          <p:nvPr/>
        </p:nvSpPr>
        <p:spPr>
          <a:xfrm>
            <a:off x="838200" y="1990044"/>
            <a:ext cx="10178716" cy="203132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dirty="0">
                <a:solidFill>
                  <a:schemeClr val="bg1"/>
                </a:solidFill>
                <a:ea typeface="+mn-lt"/>
                <a:cs typeface="+mn-lt"/>
              </a:rPr>
              <a:t>Hannibal's flight had limited impact on Antiochus III's relations with Rome </a:t>
            </a:r>
          </a:p>
          <a:p>
            <a:pPr marL="285750" indent="-285750">
              <a:buFont typeface="Arial"/>
              <a:buChar char="•"/>
            </a:pPr>
            <a:endParaRPr lang="en-GB" dirty="0">
              <a:solidFill>
                <a:schemeClr val="bg1"/>
              </a:solidFill>
              <a:cs typeface="Times New Roman"/>
            </a:endParaRPr>
          </a:p>
          <a:p>
            <a:pPr marL="285750" indent="-285750">
              <a:buFont typeface="Arial"/>
              <a:buChar char="•"/>
            </a:pPr>
            <a:r>
              <a:rPr lang="en-GB" dirty="0">
                <a:solidFill>
                  <a:schemeClr val="bg1"/>
                </a:solidFill>
                <a:cs typeface="Times New Roman"/>
              </a:rPr>
              <a:t>Antiochus III found little use for Hannibal both before and after the declaration of war with Rome </a:t>
            </a:r>
          </a:p>
          <a:p>
            <a:endParaRPr lang="en-GB" dirty="0">
              <a:solidFill>
                <a:schemeClr val="bg1"/>
              </a:solidFill>
              <a:ea typeface="+mn-lt"/>
              <a:cs typeface="+mn-l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cs typeface="Times New Roman"/>
              </a:rPr>
              <a:t>Myth of Hannibal versus the character of Antiochus III?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  <a:cs typeface="Times New Roman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6475107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D61F0106-7D16-4C51-9BAB-EFE36238D73B}"/>
              </a:ext>
            </a:extLst>
          </p:cNvPr>
          <p:cNvSpPr/>
          <p:nvPr/>
        </p:nvSpPr>
        <p:spPr>
          <a:xfrm>
            <a:off x="0" y="0"/>
            <a:ext cx="12437783" cy="68580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9DF001F2-0312-4AB5-AC56-F1A515C375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73769"/>
            <a:ext cx="10515600" cy="848477"/>
          </a:xfrm>
        </p:spPr>
        <p:txBody>
          <a:bodyPr>
            <a:normAutofit/>
          </a:bodyPr>
          <a:lstStyle/>
          <a:p>
            <a:r>
              <a:rPr lang="en-GB" sz="4400" dirty="0">
                <a:solidFill>
                  <a:schemeClr val="bg1"/>
                </a:solidFill>
              </a:rPr>
              <a:t>Bibliography and further reading </a:t>
            </a:r>
            <a:endParaRPr lang="LID4096" sz="4400" dirty="0">
              <a:solidFill>
                <a:schemeClr val="bg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CA42944-D47D-4DAC-97EC-3296F4A29B31}"/>
              </a:ext>
            </a:extLst>
          </p:cNvPr>
          <p:cNvSpPr txBox="1"/>
          <p:nvPr/>
        </p:nvSpPr>
        <p:spPr>
          <a:xfrm>
            <a:off x="899670" y="1622653"/>
            <a:ext cx="11034484" cy="489364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  <a:cs typeface="Times New Roman"/>
              </a:rPr>
              <a:t>Badian, E. (1959) Rome and Antiochus the Great: A Study in Cold War. </a:t>
            </a:r>
            <a:r>
              <a:rPr lang="en-GB" sz="1200" i="1" dirty="0">
                <a:solidFill>
                  <a:schemeClr val="bg1"/>
                </a:solidFill>
                <a:cs typeface="Times New Roman"/>
              </a:rPr>
              <a:t>Classical Philology. </a:t>
            </a:r>
            <a:r>
              <a:rPr lang="en-GB" sz="1200" dirty="0">
                <a:solidFill>
                  <a:schemeClr val="bg1"/>
                </a:solidFill>
                <a:cs typeface="Times New Roman"/>
              </a:rPr>
              <a:t>54.2 pp.81-99. Available via </a:t>
            </a:r>
            <a:r>
              <a:rPr lang="en-GB" sz="1200" dirty="0">
                <a:solidFill>
                  <a:schemeClr val="bg1"/>
                </a:solidFill>
                <a:cs typeface="Times New Roman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https://www.jstor.org/stable/266322</a:t>
            </a:r>
            <a:endParaRPr lang="en-US" sz="1200" dirty="0">
              <a:solidFill>
                <a:schemeClr val="bg1"/>
              </a:solidFill>
              <a:cs typeface="Times New Roman"/>
            </a:endParaRPr>
          </a:p>
          <a:p>
            <a:endParaRPr lang="en-GB" sz="1200" dirty="0">
              <a:solidFill>
                <a:schemeClr val="bg1"/>
              </a:solidFill>
              <a:cs typeface="Times New Roman"/>
            </a:endParaRPr>
          </a:p>
          <a:p>
            <a:r>
              <a:rPr lang="en-GB" sz="1200" dirty="0">
                <a:solidFill>
                  <a:schemeClr val="bg1"/>
                </a:solidFill>
                <a:cs typeface="Times New Roman"/>
              </a:rPr>
              <a:t>Brizzi, G. (2010) Chapter 27: Carthage and Hannibal in Roman and Greek memory in </a:t>
            </a:r>
            <a:r>
              <a:rPr lang="en-GB" sz="1200" i="1" dirty="0">
                <a:solidFill>
                  <a:schemeClr val="bg1"/>
                </a:solidFill>
                <a:cs typeface="Times New Roman"/>
              </a:rPr>
              <a:t>A Companion to the Punic Wars. </a:t>
            </a:r>
            <a:r>
              <a:rPr lang="en-GB" sz="1200" dirty="0">
                <a:solidFill>
                  <a:schemeClr val="bg1"/>
                </a:solidFill>
                <a:cs typeface="Times New Roman"/>
              </a:rPr>
              <a:t>Blackwell Publishing, Chichester</a:t>
            </a:r>
          </a:p>
          <a:p>
            <a:endParaRPr lang="en-GB" sz="1200" dirty="0">
              <a:solidFill>
                <a:schemeClr val="bg1"/>
              </a:solidFill>
              <a:cs typeface="Times New Roman"/>
            </a:endParaRPr>
          </a:p>
          <a:p>
            <a:r>
              <a:rPr lang="en-GB" sz="1200" dirty="0">
                <a:solidFill>
                  <a:schemeClr val="bg1"/>
                </a:solidFill>
                <a:cs typeface="Times New Roman"/>
              </a:rPr>
              <a:t>Brown, T. S.</a:t>
            </a:r>
            <a:r>
              <a:rPr lang="en-GB" sz="1200" i="1" dirty="0">
                <a:solidFill>
                  <a:schemeClr val="bg1"/>
                </a:solidFill>
                <a:cs typeface="Times New Roman"/>
              </a:rPr>
              <a:t> </a:t>
            </a:r>
            <a:r>
              <a:rPr lang="en-GB" sz="1200" dirty="0">
                <a:solidFill>
                  <a:schemeClr val="bg1"/>
                </a:solidFill>
                <a:cs typeface="Times New Roman"/>
              </a:rPr>
              <a:t>Polybius' Account of Antiochus III. Phoenix. 18, 2. pp. 124-136. Available via</a:t>
            </a:r>
            <a:r>
              <a:rPr lang="en-GB" sz="1200" i="1" dirty="0">
                <a:solidFill>
                  <a:schemeClr val="bg1"/>
                </a:solidFill>
                <a:cs typeface="Times New Roman"/>
              </a:rPr>
              <a:t> </a:t>
            </a:r>
            <a:r>
              <a:rPr lang="en-GB" sz="1200" dirty="0">
                <a:solidFill>
                  <a:schemeClr val="bg1"/>
                </a:solidFill>
                <a:cs typeface="Times New Roman"/>
              </a:rPr>
              <a:t>https://www.jstor.org/stable/</a:t>
            </a:r>
            <a:r>
              <a:rPr lang="en-GB" sz="1200" dirty="0">
                <a:solidFill>
                  <a:schemeClr val="bg1"/>
                </a:solidFill>
                <a:ea typeface="+mn-lt"/>
                <a:cs typeface="+mn-lt"/>
              </a:rPr>
              <a:t>1085914</a:t>
            </a:r>
            <a:endParaRPr lang="en-GB" sz="1200" dirty="0">
              <a:solidFill>
                <a:schemeClr val="bg1"/>
              </a:solidFill>
              <a:cs typeface="Times New Roman"/>
            </a:endParaRPr>
          </a:p>
          <a:p>
            <a:endParaRPr lang="en-GB" sz="1200" dirty="0">
              <a:solidFill>
                <a:schemeClr val="bg1"/>
              </a:solidFill>
              <a:cs typeface="Times New Roman"/>
            </a:endParaRPr>
          </a:p>
          <a:p>
            <a:r>
              <a:rPr lang="en-GB" sz="1200" dirty="0" err="1">
                <a:solidFill>
                  <a:schemeClr val="bg1"/>
                </a:solidFill>
                <a:cs typeface="Times New Roman"/>
              </a:rPr>
              <a:t>Derow</a:t>
            </a:r>
            <a:r>
              <a:rPr lang="en-GB" sz="1200" dirty="0">
                <a:solidFill>
                  <a:schemeClr val="bg1"/>
                </a:solidFill>
                <a:cs typeface="Times New Roman"/>
              </a:rPr>
              <a:t>, P. (2005) Chapter 4: The arrival of Rome: From the Illyrian Wars to the Fall of Macedon in: </a:t>
            </a:r>
            <a:r>
              <a:rPr lang="en-GB" sz="1200" i="1" dirty="0">
                <a:solidFill>
                  <a:schemeClr val="bg1"/>
                </a:solidFill>
                <a:cs typeface="Times New Roman"/>
              </a:rPr>
              <a:t>A Companion to the Hellenistic World. </a:t>
            </a:r>
            <a:r>
              <a:rPr lang="en-GB" sz="1200" dirty="0">
                <a:solidFill>
                  <a:schemeClr val="bg1"/>
                </a:solidFill>
                <a:ea typeface="+mn-lt"/>
                <a:cs typeface="+mn-lt"/>
              </a:rPr>
              <a:t>Chichester: Blackwell</a:t>
            </a:r>
            <a:r>
              <a:rPr lang="en-GB" sz="1200" dirty="0">
                <a:solidFill>
                  <a:schemeClr val="bg1"/>
                </a:solidFill>
                <a:cs typeface="Times New Roman"/>
              </a:rPr>
              <a:t> Publishing</a:t>
            </a:r>
          </a:p>
          <a:p>
            <a:endParaRPr lang="en-GB" sz="1200" dirty="0">
              <a:solidFill>
                <a:schemeClr val="bg1"/>
              </a:solidFill>
              <a:cs typeface="Times New Roman"/>
            </a:endParaRPr>
          </a:p>
          <a:p>
            <a:r>
              <a:rPr lang="en-GB" sz="1200" dirty="0">
                <a:solidFill>
                  <a:schemeClr val="bg1"/>
                </a:solidFill>
                <a:ea typeface="+mn-lt"/>
                <a:cs typeface="+mn-lt"/>
              </a:rPr>
              <a:t>Hoyos, D. (2003) </a:t>
            </a:r>
            <a:r>
              <a:rPr lang="en-GB" sz="1200" i="1" dirty="0">
                <a:solidFill>
                  <a:schemeClr val="bg1"/>
                </a:solidFill>
                <a:ea typeface="+mn-lt"/>
                <a:cs typeface="+mn-lt"/>
              </a:rPr>
              <a:t>Hannibal's Dynasty: Power and </a:t>
            </a:r>
            <a:r>
              <a:rPr lang="en-GB" sz="1200" i="1" dirty="0" err="1">
                <a:solidFill>
                  <a:schemeClr val="bg1"/>
                </a:solidFill>
                <a:ea typeface="+mn-lt"/>
                <a:cs typeface="+mn-lt"/>
              </a:rPr>
              <a:t>politcs</a:t>
            </a:r>
            <a:r>
              <a:rPr lang="en-GB" sz="1200" i="1" dirty="0">
                <a:solidFill>
                  <a:schemeClr val="bg1"/>
                </a:solidFill>
                <a:ea typeface="+mn-lt"/>
                <a:cs typeface="+mn-lt"/>
              </a:rPr>
              <a:t> in the western Mediterranean, 247 BC – 183 BC. </a:t>
            </a:r>
            <a:r>
              <a:rPr lang="en-GB" sz="1200" dirty="0">
                <a:solidFill>
                  <a:schemeClr val="bg1"/>
                </a:solidFill>
                <a:ea typeface="+mn-lt"/>
                <a:cs typeface="+mn-lt"/>
              </a:rPr>
              <a:t>London: Routledge</a:t>
            </a:r>
            <a:endParaRPr lang="en-GB" sz="1200" dirty="0">
              <a:solidFill>
                <a:schemeClr val="bg1"/>
              </a:solidFill>
              <a:cs typeface="Times New Roman"/>
            </a:endParaRPr>
          </a:p>
          <a:p>
            <a:endParaRPr lang="en-GB" sz="1200" dirty="0">
              <a:solidFill>
                <a:schemeClr val="bg1"/>
              </a:solidFill>
              <a:cs typeface="Times New Roman"/>
            </a:endParaRPr>
          </a:p>
          <a:p>
            <a:r>
              <a:rPr lang="en-GB" sz="1200" dirty="0" err="1">
                <a:solidFill>
                  <a:schemeClr val="bg1"/>
                </a:solidFill>
              </a:rPr>
              <a:t>Hoyos</a:t>
            </a:r>
            <a:r>
              <a:rPr lang="en-GB" sz="1200" dirty="0">
                <a:solidFill>
                  <a:schemeClr val="bg1"/>
                </a:solidFill>
              </a:rPr>
              <a:t>, D. (2008) </a:t>
            </a:r>
            <a:r>
              <a:rPr lang="en-GB" sz="1200" i="1" dirty="0">
                <a:solidFill>
                  <a:schemeClr val="bg1"/>
                </a:solidFill>
              </a:rPr>
              <a:t>Hannibal: Rome's Greatest Enemy. </a:t>
            </a:r>
            <a:r>
              <a:rPr lang="en-GB" sz="1200" dirty="0">
                <a:solidFill>
                  <a:schemeClr val="bg1"/>
                </a:solidFill>
              </a:rPr>
              <a:t>Liverpool Scholarship Online</a:t>
            </a:r>
            <a:endParaRPr lang="en-GB" sz="1200" dirty="0">
              <a:solidFill>
                <a:schemeClr val="bg1"/>
              </a:solidFill>
              <a:cs typeface="Times New Roman"/>
            </a:endParaRPr>
          </a:p>
          <a:p>
            <a:endParaRPr lang="en-GB" sz="1200" dirty="0">
              <a:solidFill>
                <a:schemeClr val="bg1"/>
              </a:solidFill>
              <a:cs typeface="Times New Roman"/>
            </a:endParaRPr>
          </a:p>
          <a:p>
            <a:r>
              <a:rPr lang="en-GB" sz="1200" dirty="0">
                <a:solidFill>
                  <a:schemeClr val="bg1"/>
                </a:solidFill>
                <a:ea typeface="+mn-lt"/>
                <a:cs typeface="+mn-lt"/>
              </a:rPr>
              <a:t>MacDonald, E. (2015) </a:t>
            </a:r>
            <a:r>
              <a:rPr lang="en-GB" sz="1200" i="1" dirty="0">
                <a:solidFill>
                  <a:schemeClr val="bg1"/>
                </a:solidFill>
                <a:ea typeface="+mn-lt"/>
                <a:cs typeface="+mn-lt"/>
              </a:rPr>
              <a:t>Hannibal: A Hellenistic life.</a:t>
            </a:r>
            <a:r>
              <a:rPr lang="en-GB" sz="1200" dirty="0">
                <a:solidFill>
                  <a:schemeClr val="bg1"/>
                </a:solidFill>
                <a:ea typeface="+mn-lt"/>
                <a:cs typeface="+mn-lt"/>
              </a:rPr>
              <a:t> London: Yale University Press</a:t>
            </a:r>
            <a:endParaRPr lang="en-GB" dirty="0"/>
          </a:p>
          <a:p>
            <a:endParaRPr lang="en-GB" sz="1200" dirty="0">
              <a:solidFill>
                <a:schemeClr val="bg1"/>
              </a:solidFill>
              <a:cs typeface="Times New Roman"/>
            </a:endParaRPr>
          </a:p>
          <a:p>
            <a:r>
              <a:rPr lang="en-GB" sz="1200" dirty="0" err="1">
                <a:solidFill>
                  <a:schemeClr val="bg1"/>
                </a:solidFill>
                <a:cs typeface="Times New Roman"/>
              </a:rPr>
              <a:t>Melliti</a:t>
            </a:r>
            <a:r>
              <a:rPr lang="en-GB" sz="1200" dirty="0">
                <a:solidFill>
                  <a:schemeClr val="bg1"/>
                </a:solidFill>
                <a:cs typeface="Times New Roman"/>
              </a:rPr>
              <a:t>, K. (2016) </a:t>
            </a:r>
            <a:r>
              <a:rPr lang="en-GB" sz="1200" i="1" dirty="0">
                <a:solidFill>
                  <a:schemeClr val="bg1"/>
                </a:solidFill>
                <a:cs typeface="Times New Roman"/>
              </a:rPr>
              <a:t>Carthage: </a:t>
            </a:r>
            <a:r>
              <a:rPr lang="en-GB" sz="1200" i="1" dirty="0" err="1">
                <a:solidFill>
                  <a:schemeClr val="bg1"/>
                </a:solidFill>
                <a:cs typeface="Times New Roman"/>
              </a:rPr>
              <a:t>Histoire</a:t>
            </a:r>
            <a:r>
              <a:rPr lang="en-GB" sz="1200" i="1" dirty="0">
                <a:solidFill>
                  <a:schemeClr val="bg1"/>
                </a:solidFill>
                <a:cs typeface="Times New Roman"/>
              </a:rPr>
              <a:t> </a:t>
            </a:r>
            <a:r>
              <a:rPr lang="en-GB" sz="1200" i="1" dirty="0" err="1">
                <a:solidFill>
                  <a:schemeClr val="bg1"/>
                </a:solidFill>
                <a:cs typeface="Times New Roman"/>
              </a:rPr>
              <a:t>d'une</a:t>
            </a:r>
            <a:r>
              <a:rPr lang="en-GB" sz="1200" i="1" dirty="0">
                <a:solidFill>
                  <a:schemeClr val="bg1"/>
                </a:solidFill>
                <a:cs typeface="Times New Roman"/>
              </a:rPr>
              <a:t> </a:t>
            </a:r>
            <a:r>
              <a:rPr lang="en-GB" sz="1200" i="1" dirty="0" err="1">
                <a:solidFill>
                  <a:schemeClr val="bg1"/>
                </a:solidFill>
                <a:cs typeface="Times New Roman"/>
              </a:rPr>
              <a:t>métropole</a:t>
            </a:r>
            <a:r>
              <a:rPr lang="en-GB" sz="1200" i="1" dirty="0">
                <a:solidFill>
                  <a:schemeClr val="bg1"/>
                </a:solidFill>
                <a:cs typeface="Times New Roman"/>
              </a:rPr>
              <a:t> </a:t>
            </a:r>
            <a:r>
              <a:rPr lang="en-GB" sz="1200" i="1" dirty="0" err="1">
                <a:solidFill>
                  <a:schemeClr val="bg1"/>
                </a:solidFill>
                <a:cs typeface="Times New Roman"/>
              </a:rPr>
              <a:t>méditerranéenne</a:t>
            </a:r>
            <a:r>
              <a:rPr lang="en-GB" sz="1200" dirty="0">
                <a:solidFill>
                  <a:schemeClr val="bg1"/>
                </a:solidFill>
                <a:cs typeface="Times New Roman"/>
              </a:rPr>
              <a:t>. Paris: Perrin</a:t>
            </a:r>
          </a:p>
          <a:p>
            <a:endParaRPr lang="en-GB" sz="1200" dirty="0">
              <a:solidFill>
                <a:schemeClr val="bg1"/>
              </a:solidFill>
              <a:cs typeface="Times New Roman"/>
            </a:endParaRPr>
          </a:p>
          <a:p>
            <a:r>
              <a:rPr lang="en-GB" sz="1200" dirty="0">
                <a:solidFill>
                  <a:schemeClr val="bg1"/>
                </a:solidFill>
                <a:cs typeface="Times New Roman"/>
              </a:rPr>
              <a:t>Miles, R. (2010) Chapter 14: Hannibal and Propaganda in </a:t>
            </a:r>
            <a:r>
              <a:rPr lang="en-GB" sz="1200" i="1" dirty="0">
                <a:solidFill>
                  <a:schemeClr val="bg1"/>
                </a:solidFill>
                <a:cs typeface="Times New Roman"/>
              </a:rPr>
              <a:t>A Companion to the Punic Wars. </a:t>
            </a:r>
            <a:r>
              <a:rPr lang="en-GB" sz="1200" dirty="0">
                <a:solidFill>
                  <a:schemeClr val="bg1"/>
                </a:solidFill>
                <a:ea typeface="+mn-lt"/>
                <a:cs typeface="+mn-lt"/>
              </a:rPr>
              <a:t>Blackwell Publishing, Chichester</a:t>
            </a:r>
          </a:p>
          <a:p>
            <a:endParaRPr lang="en-GB" sz="1200" dirty="0">
              <a:solidFill>
                <a:schemeClr val="bg1"/>
              </a:solidFill>
              <a:ea typeface="+mn-lt"/>
              <a:cs typeface="+mn-lt"/>
            </a:endParaRPr>
          </a:p>
          <a:p>
            <a:r>
              <a:rPr lang="en-GB" sz="1200" dirty="0">
                <a:solidFill>
                  <a:schemeClr val="bg1"/>
                </a:solidFill>
                <a:ea typeface="+mn-lt"/>
                <a:cs typeface="+mn-lt"/>
              </a:rPr>
              <a:t>Mulligan, B. (2015) </a:t>
            </a:r>
            <a:r>
              <a:rPr lang="en-GB" sz="1200" i="1" dirty="0">
                <a:solidFill>
                  <a:schemeClr val="bg1"/>
                </a:solidFill>
                <a:ea typeface="+mn-lt"/>
                <a:cs typeface="+mn-lt"/>
              </a:rPr>
              <a:t>Cornelius Nepos, Life of Hannibal: Latin text, Notes, maps, Illustrations and Vocabulary. </a:t>
            </a:r>
            <a:r>
              <a:rPr lang="en-GB" sz="1200" dirty="0">
                <a:solidFill>
                  <a:schemeClr val="bg1"/>
                </a:solidFill>
                <a:ea typeface="+mn-lt"/>
                <a:cs typeface="+mn-lt"/>
              </a:rPr>
              <a:t>Cambridge: Open Book Publishers. Access via </a:t>
            </a:r>
            <a:r>
              <a:rPr lang="en-GB" sz="1200" dirty="0">
                <a:solidFill>
                  <a:schemeClr val="bg1"/>
                </a:solidFill>
              </a:rPr>
              <a:t>https://www.jstor.org/stable/j.ctt17w8gvz.9 </a:t>
            </a:r>
            <a:endParaRPr lang="en-GB" sz="1200" dirty="0">
              <a:solidFill>
                <a:schemeClr val="bg1"/>
              </a:solidFill>
              <a:cs typeface="Times New Roman"/>
            </a:endParaRPr>
          </a:p>
          <a:p>
            <a:endParaRPr lang="en-GB" sz="1200" dirty="0">
              <a:solidFill>
                <a:schemeClr val="bg1"/>
              </a:solidFill>
              <a:cs typeface="Times New Roman"/>
            </a:endParaRPr>
          </a:p>
          <a:p>
            <a:r>
              <a:rPr lang="en-GB" sz="1200" dirty="0">
                <a:solidFill>
                  <a:schemeClr val="bg1"/>
                </a:solidFill>
                <a:cs typeface="Times New Roman"/>
              </a:rPr>
              <a:t>Murgatroyd, P. (2012) An Intertextual Hannibal. </a:t>
            </a:r>
            <a:r>
              <a:rPr lang="en-GB" sz="1200" i="1" dirty="0" err="1">
                <a:solidFill>
                  <a:schemeClr val="bg1"/>
                </a:solidFill>
                <a:cs typeface="Times New Roman"/>
              </a:rPr>
              <a:t>Latomus</a:t>
            </a:r>
            <a:r>
              <a:rPr lang="en-GB" sz="1200" i="1" dirty="0">
                <a:solidFill>
                  <a:schemeClr val="bg1"/>
                </a:solidFill>
                <a:cs typeface="Times New Roman"/>
              </a:rPr>
              <a:t>. Pp.784-788. </a:t>
            </a:r>
            <a:r>
              <a:rPr lang="en-GB" sz="1200" dirty="0">
                <a:solidFill>
                  <a:schemeClr val="bg1"/>
                </a:solidFill>
                <a:cs typeface="Times New Roman"/>
              </a:rPr>
              <a:t>Available via </a:t>
            </a:r>
            <a:r>
              <a:rPr lang="en-GB" sz="1200" dirty="0">
                <a:solidFill>
                  <a:schemeClr val="bg1"/>
                </a:solidFill>
                <a:ea typeface="+mn-lt"/>
                <a:cs typeface="+mn-lt"/>
              </a:rPr>
              <a:t>https://www.jstor.org/stable/23800050</a:t>
            </a:r>
            <a:endParaRPr lang="en-GB" sz="1200" dirty="0">
              <a:solidFill>
                <a:schemeClr val="bg1"/>
              </a:solidFill>
              <a:cs typeface="Times New Roman"/>
            </a:endParaRPr>
          </a:p>
          <a:p>
            <a:endParaRPr lang="en-GB" sz="1200" dirty="0">
              <a:solidFill>
                <a:schemeClr val="bg1"/>
              </a:solidFill>
              <a:cs typeface="Times New Roman"/>
            </a:endParaRPr>
          </a:p>
          <a:p>
            <a:r>
              <a:rPr lang="en-GB" sz="1200" dirty="0" err="1">
                <a:solidFill>
                  <a:schemeClr val="bg1"/>
                </a:solidFill>
                <a:cs typeface="Times New Roman"/>
              </a:rPr>
              <a:t>Walbank</a:t>
            </a:r>
            <a:r>
              <a:rPr lang="en-GB" sz="1200" dirty="0">
                <a:solidFill>
                  <a:schemeClr val="bg1"/>
                </a:solidFill>
                <a:cs typeface="Times New Roman"/>
              </a:rPr>
              <a:t>. F. W. (1963) Polybius and Rome's Eastern Policy. </a:t>
            </a:r>
            <a:r>
              <a:rPr lang="en-GB" sz="1200" i="1" dirty="0">
                <a:solidFill>
                  <a:schemeClr val="bg1"/>
                </a:solidFill>
                <a:cs typeface="Times New Roman"/>
              </a:rPr>
              <a:t>The Journal of Roman Studies. 53, parts 1 and 2. pp.1-13. </a:t>
            </a:r>
            <a:r>
              <a:rPr lang="en-GB" sz="1200" dirty="0">
                <a:solidFill>
                  <a:schemeClr val="bg1"/>
                </a:solidFill>
                <a:cs typeface="Times New Roman"/>
              </a:rPr>
              <a:t>Available via </a:t>
            </a:r>
            <a:r>
              <a:rPr lang="en-GB" sz="1200" dirty="0">
                <a:solidFill>
                  <a:schemeClr val="bg1"/>
                </a:solidFill>
                <a:cs typeface="Times New Roman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https://doi.org/10.2307/298359</a:t>
            </a:r>
            <a:endParaRPr lang="en-GB" sz="1200" dirty="0">
              <a:solidFill>
                <a:schemeClr val="bg1"/>
              </a:solidFill>
              <a:cs typeface="Times New Roman"/>
            </a:endParaRPr>
          </a:p>
          <a:p>
            <a:endParaRPr lang="en-GB" sz="1200" dirty="0">
              <a:solidFill>
                <a:schemeClr val="bg1"/>
              </a:solidFill>
              <a:cs typeface="Times New Roman"/>
            </a:endParaRPr>
          </a:p>
          <a:p>
            <a:r>
              <a:rPr lang="en-GB" sz="1200" dirty="0" err="1">
                <a:solidFill>
                  <a:schemeClr val="bg1"/>
                </a:solidFill>
                <a:cs typeface="Times New Roman"/>
              </a:rPr>
              <a:t>Walbank</a:t>
            </a:r>
            <a:r>
              <a:rPr lang="en-GB" sz="1200" dirty="0">
                <a:solidFill>
                  <a:schemeClr val="bg1"/>
                </a:solidFill>
                <a:cs typeface="Times New Roman"/>
              </a:rPr>
              <a:t>, F. W. (2002) </a:t>
            </a:r>
            <a:r>
              <a:rPr lang="en-GB" sz="1200" i="1" dirty="0">
                <a:solidFill>
                  <a:schemeClr val="bg1"/>
                </a:solidFill>
                <a:cs typeface="Times New Roman"/>
              </a:rPr>
              <a:t>Polybius, Rome and the Hellenistic World</a:t>
            </a:r>
            <a:r>
              <a:rPr lang="en-GB" sz="1200" dirty="0">
                <a:solidFill>
                  <a:schemeClr val="bg1"/>
                </a:solidFill>
                <a:cs typeface="Times New Roman"/>
              </a:rPr>
              <a:t>. Cambridge: Cambridge University Press</a:t>
            </a:r>
          </a:p>
        </p:txBody>
      </p:sp>
    </p:spTree>
    <p:extLst>
      <p:ext uri="{BB962C8B-B14F-4D97-AF65-F5344CB8AC3E}">
        <p14:creationId xmlns:p14="http://schemas.microsoft.com/office/powerpoint/2010/main" val="58901105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Presentation University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1717</TotalTime>
  <Words>1201</Words>
  <Application>Microsoft Office PowerPoint</Application>
  <PresentationFormat>Widescreen</PresentationFormat>
  <Paragraphs>119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Arial,Sans-Serif</vt:lpstr>
      <vt:lpstr>Times New Roman</vt:lpstr>
      <vt:lpstr>Office Theme</vt:lpstr>
      <vt:lpstr>PowerPoint Presentation</vt:lpstr>
      <vt:lpstr>Key dates </vt:lpstr>
      <vt:lpstr>Key sources </vt:lpstr>
      <vt:lpstr>Why did Hannibal flee to Antiochus III? </vt:lpstr>
      <vt:lpstr>Hannibal at the court of Antiochus</vt:lpstr>
      <vt:lpstr>How did Hannibal influence relations with Rome? </vt:lpstr>
      <vt:lpstr>Summary and points for discussion</vt:lpstr>
      <vt:lpstr>Bibliography and further reading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Sean Andrew Mowbray (2009550)</dc:creator>
  <cp:lastModifiedBy>Sean Andrew Mowbray (2009550)</cp:lastModifiedBy>
  <cp:revision>298</cp:revision>
  <dcterms:created xsi:type="dcterms:W3CDTF">2021-10-16T13:27:57Z</dcterms:created>
  <dcterms:modified xsi:type="dcterms:W3CDTF">2021-10-31T09:13:04Z</dcterms:modified>
</cp:coreProperties>
</file>