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9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</p:sldIdLst>
  <p:sldSz cx="9144000" cy="5143500" type="screen16x9"/>
  <p:notesSz cx="51435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89272" autoAdjust="0"/>
  </p:normalViewPr>
  <p:slideViewPr>
    <p:cSldViewPr snapToGrid="0" snapToObjects="1">
      <p:cViewPr varScale="1">
        <p:scale>
          <a:sx n="75" d="100"/>
          <a:sy n="75" d="100"/>
        </p:scale>
        <p:origin x="1020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533611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5F444-DBA2-4CDE-A4E4-234FFD47E263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223C4-893C-4696-9FB0-7275690A88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6540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5F444-DBA2-4CDE-A4E4-234FFD47E263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223C4-893C-4696-9FB0-7275690A88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4595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5F444-DBA2-4CDE-A4E4-234FFD47E263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223C4-893C-4696-9FB0-7275690A88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156199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5F444-DBA2-4CDE-A4E4-234FFD47E263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223C4-893C-4696-9FB0-7275690A88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29715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5F444-DBA2-4CDE-A4E4-234FFD47E263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223C4-893C-4696-9FB0-7275690A88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83346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5F444-DBA2-4CDE-A4E4-234FFD47E263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223C4-893C-4696-9FB0-7275690A88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5268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5F444-DBA2-4CDE-A4E4-234FFD47E263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223C4-893C-4696-9FB0-7275690A88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15043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5F444-DBA2-4CDE-A4E4-234FFD47E263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223C4-893C-4696-9FB0-7275690A88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8451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5F444-DBA2-4CDE-A4E4-234FFD47E263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223C4-893C-4696-9FB0-7275690A88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39036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5F444-DBA2-4CDE-A4E4-234FFD47E263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223C4-893C-4696-9FB0-7275690A88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463395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5F444-DBA2-4CDE-A4E4-234FFD47E263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223C4-893C-4696-9FB0-7275690A88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497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1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D5F444-DBA2-4CDE-A4E4-234FFD47E263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8223C4-893C-4696-9FB0-7275690A88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901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86/s12912-023-01592-3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doi.org/10.3389/fcomm.2021.60644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E3A8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81459"/>
            <a:ext cx="82296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Working in Teams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457200" y="3202053"/>
            <a:ext cx="82296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dirty="0">
                <a:solidFill>
                  <a:srgbClr val="14B8A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Essential Skill for High-Quality Health and Social Care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411480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4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Sabia Alam | 2507875 | LCHS4009 | </a:t>
            </a:r>
            <a:r>
              <a:rPr lang="en-US" sz="1400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Olubukola Adegbite</a:t>
            </a:r>
          </a:p>
        </p:txBody>
      </p:sp>
      <p:pic>
        <p:nvPicPr>
          <p:cNvPr id="5" name="Picture 4" descr="High Performing Teams: What They Are &amp; How To Build One - AIHR">
            <a:extLst>
              <a:ext uri="{FF2B5EF4-FFF2-40B4-BE49-F238E27FC236}">
                <a16:creationId xmlns:a16="http://schemas.microsoft.com/office/drawing/2014/main" id="{5525A36E-50F9-B65B-B0E0-0624DE2800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0729" y="1390604"/>
            <a:ext cx="5742541" cy="190835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1E3A8A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Presentation Structure</a:t>
            </a:r>
            <a:endParaRPr lang="en-US" sz="3200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5 Top Tips for Effective Teamwork">
            <a:extLst>
              <a:ext uri="{FF2B5EF4-FFF2-40B4-BE49-F238E27FC236}">
                <a16:creationId xmlns:a16="http://schemas.microsoft.com/office/drawing/2014/main" id="{C13A5A34-0215-A68F-A08F-C8874D2977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9600" y="1192583"/>
            <a:ext cx="4724400" cy="3200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 1"/>
          <p:cNvSpPr/>
          <p:nvPr/>
        </p:nvSpPr>
        <p:spPr>
          <a:xfrm>
            <a:off x="914400" y="1371600"/>
            <a:ext cx="7315200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2000" dirty="0">
                <a:solidFill>
                  <a:srgbClr val="1E2937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Introduction to Teamwork</a:t>
            </a:r>
            <a:endParaRPr lang="en-US" sz="2000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2000" dirty="0">
                <a:solidFill>
                  <a:srgbClr val="1E2937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Importance and Relevance in HSC</a:t>
            </a:r>
            <a:endParaRPr lang="en-US" sz="2000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2000" dirty="0">
                <a:solidFill>
                  <a:srgbClr val="1E2937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Tuckman’s Stages of Team Development</a:t>
            </a:r>
            <a:endParaRPr lang="en-US" sz="2000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2000" dirty="0">
                <a:solidFill>
                  <a:srgbClr val="1E2937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Practical Example</a:t>
            </a:r>
            <a:endParaRPr lang="en-US" sz="2000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2000" dirty="0">
                <a:solidFill>
                  <a:srgbClr val="1E2937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Conclusion and Personal Action Plan</a:t>
            </a:r>
            <a:endParaRPr lang="en-US" sz="2000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2000" dirty="0">
                <a:solidFill>
                  <a:srgbClr val="1E2937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References</a:t>
            </a:r>
            <a:endParaRPr lang="en-US" sz="2000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1E3A8A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What is Working in Teams?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31520" y="1371600"/>
            <a:ext cx="7772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dirty="0">
                <a:solidFill>
                  <a:srgbClr val="1E2937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Collaborative effort combining diverse skills to achieve shared goals in health and social care.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What Is Teamwork And Why Is It Important For Success?">
            <a:extLst>
              <a:ext uri="{FF2B5EF4-FFF2-40B4-BE49-F238E27FC236}">
                <a16:creationId xmlns:a16="http://schemas.microsoft.com/office/drawing/2014/main" id="{D981DD7D-5FE7-7E0F-E499-29720CF77C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1310" y="1972019"/>
            <a:ext cx="2924979" cy="23179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 2"/>
          <p:cNvSpPr/>
          <p:nvPr/>
        </p:nvSpPr>
        <p:spPr>
          <a:xfrm>
            <a:off x="914400" y="2560320"/>
            <a:ext cx="731520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200000"/>
              </a:lnSpc>
              <a:buSzPct val="100000"/>
              <a:buChar char="•"/>
            </a:pPr>
            <a:r>
              <a:rPr lang="en-US" sz="2400" dirty="0">
                <a:solidFill>
                  <a:srgbClr val="1E2937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Clear communication and role clarity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200000"/>
              </a:lnSpc>
              <a:buSzPct val="100000"/>
              <a:buChar char="•"/>
            </a:pPr>
            <a:r>
              <a:rPr lang="en-US" sz="2400" dirty="0">
                <a:solidFill>
                  <a:srgbClr val="1E2937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Mutual respect and trust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200000"/>
              </a:lnSpc>
              <a:buSzPct val="100000"/>
              <a:buChar char="•"/>
            </a:pPr>
            <a:r>
              <a:rPr lang="en-US" sz="2400" dirty="0">
                <a:solidFill>
                  <a:srgbClr val="1E2937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Conflict resolution and shared responsibility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1E3A8A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Why is Teamwork Important?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802958" y="1757363"/>
            <a:ext cx="4597718" cy="304609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Improves patient safety, reduces errors, and enhances outcomes.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Evidence: Higher teamwork levels are associated with better patient-centered care (Baek et al., 2023).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Reduces staff burnout, improves job satisfaction, and supports efficient care delivery. 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5872353-B0EF-9D7A-1A94-68B764099B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841" r="13270"/>
          <a:stretch>
            <a:fillRect/>
          </a:stretch>
        </p:blipFill>
        <p:spPr>
          <a:xfrm>
            <a:off x="6049108" y="1757363"/>
            <a:ext cx="2555630" cy="239077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1E3A8A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Relevance to Professional Practice in Health &amp; Social Care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38128" y="1645920"/>
            <a:ext cx="7315200" cy="27718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Essential for multidisciplinary working, person-centered care, and meeting complex needs.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employability: Employers value team players who contribute to safe, effective services.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Aligns with current challenges: Ageing population, chronic conditions, and integrated health-social care models.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1E3A8A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Tuckman’s Stages of Team Development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The 5 Stages of Tuckman's Team and Group Development Model Plus How to use  it | by Emma-Louise | The Launchpad - The Coaching Tools Company Blog">
            <a:extLst>
              <a:ext uri="{FF2B5EF4-FFF2-40B4-BE49-F238E27FC236}">
                <a16:creationId xmlns:a16="http://schemas.microsoft.com/office/drawing/2014/main" id="{5CF12C81-4749-A20E-0053-3D14D709E4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3298" y="1601576"/>
            <a:ext cx="3757491" cy="2664017"/>
          </a:xfrm>
          <a:prstGeom prst="rect">
            <a:avLst/>
          </a:prstGeom>
        </p:spPr>
      </p:pic>
      <p:sp>
        <p:nvSpPr>
          <p:cNvPr id="3" name="Text 1"/>
          <p:cNvSpPr/>
          <p:nvPr/>
        </p:nvSpPr>
        <p:spPr>
          <a:xfrm>
            <a:off x="672029" y="1522393"/>
            <a:ext cx="4869456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2400" dirty="0">
                <a:solidFill>
                  <a:srgbClr val="1E2937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Forming: Team comes together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2400" dirty="0">
                <a:solidFill>
                  <a:srgbClr val="1E2937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Storming: Conflicts emerge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2400" dirty="0">
                <a:solidFill>
                  <a:srgbClr val="1E2937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Norming: Cohesion builds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2400" dirty="0">
                <a:solidFill>
                  <a:srgbClr val="1E2937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Performing: High efficiency achieved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12369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1E3A8A"/>
                </a:solidFill>
                <a:latin typeface="Times New Roman" panose="02020603050405020304" pitchFamily="18" charset="0"/>
                <a:ea typeface="Arial" pitchFamily="34" charset="-122"/>
                <a:cs typeface="Times New Roman" panose="02020603050405020304" pitchFamily="18" charset="0"/>
              </a:rPr>
              <a:t>Conclusion &amp; Personal Development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71181" y="2313547"/>
            <a:ext cx="75245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Summary: Teamwork is fundamental for safe, effective, and compassionate HSC.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 Action Plan: Actively participate in team meetings, seek feedback, reflect on group dynamics, and practice during placements.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Commitment: Building this skill for future employability and career growth.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-32825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1E3A8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808638" y="2391507"/>
            <a:ext cx="7772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Baek, H. et al. (2023) 'Nursing teamwork is essential in promoting patient-centered care: a cross-sectional study', </a:t>
            </a:r>
            <a:r>
              <a:rPr lang="en-US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BMC Nursing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22, 433. Available at: </a:t>
            </a:r>
            <a:r>
              <a:rPr lang="en-US" sz="2200" dirty="0">
                <a:solidFill>
                  <a:srgbClr val="0563C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://doi.org/10.1186/s12912-023-01592-3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Zajac, S. et al. (2021) 'Overcoming challenges to teamwork in healthcare: a review of the literature', </a:t>
            </a:r>
            <a:r>
              <a:rPr lang="en-US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Frontiers in Communication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https://doi.org/10.3389/fcomm.2021.606445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2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731520" y="2743200"/>
            <a:ext cx="7772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210</TotalTime>
  <Words>350</Words>
  <Application>Microsoft Office PowerPoint</Application>
  <PresentationFormat>On-screen Show (16:9)</PresentationFormat>
  <Paragraphs>43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in Teams: Essential for Health and Social Care</dc:title>
  <dc:subject>PptxGenJS Presentation</dc:subject>
  <dc:creator>Student Name</dc:creator>
  <cp:lastModifiedBy>Sabia Alam (2507875)</cp:lastModifiedBy>
  <cp:revision>11</cp:revision>
  <dcterms:created xsi:type="dcterms:W3CDTF">2026-06-10T06:09:46Z</dcterms:created>
  <dcterms:modified xsi:type="dcterms:W3CDTF">2026-06-22T06:39:46Z</dcterms:modified>
</cp:coreProperties>
</file>