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19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82" r:id="rId2"/>
    <p:sldId id="277" r:id="rId3"/>
    <p:sldId id="261" r:id="rId4"/>
    <p:sldId id="262" r:id="rId5"/>
    <p:sldId id="263" r:id="rId6"/>
    <p:sldId id="264" r:id="rId7"/>
    <p:sldId id="265" r:id="rId8"/>
    <p:sldId id="266" r:id="rId9"/>
    <p:sldId id="267" r:id="rId10"/>
    <p:sldId id="268" r:id="rId11"/>
    <p:sldId id="269" r:id="rId12"/>
    <p:sldId id="270" r:id="rId13"/>
    <p:sldId id="271" r:id="rId14"/>
    <p:sldId id="272" r:id="rId15"/>
    <p:sldId id="273" r:id="rId16"/>
    <p:sldId id="274" r:id="rId17"/>
    <p:sldId id="275" r:id="rId18"/>
    <p:sldId id="276" r:id="rId19"/>
    <p:sldId id="278" r:id="rId20"/>
    <p:sldId id="279" r:id="rId21"/>
    <p:sldId id="280" r:id="rId22"/>
    <p:sldId id="281" r:id="rId23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CCECFF"/>
    <a:srgbClr val="FFCC99"/>
    <a:srgbClr val="99FF99"/>
    <a:srgbClr val="008000"/>
    <a:srgbClr val="FF99FF"/>
    <a:srgbClr val="003399"/>
    <a:srgbClr val="66FFFF"/>
    <a:srgbClr val="0000FF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7519" autoAdjust="0"/>
    <p:restoredTop sz="94660"/>
  </p:normalViewPr>
  <p:slideViewPr>
    <p:cSldViewPr snapToGrid="0">
      <p:cViewPr>
        <p:scale>
          <a:sx n="80" d="100"/>
          <a:sy n="80" d="100"/>
        </p:scale>
        <p:origin x="-1824" y="-204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gridSpacing cx="36868100" cy="368681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30C2DCA-FD00-4457-BA20-47FC469F95B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E344326D-F7C6-4646-BE0D-646F901EC36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853365C-4393-4BCC-BD28-A14D2776DC71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4F1D7CB8-8C07-48E9-B57C-0509A65E4ADE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10D3C0FC-4C99-4E21-81F4-2CD3789D6CB8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85E501A0-8951-46A0-97DC-E7EADF036D8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A9B430B0-A84D-4796-A3AE-3AB2C88F223B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0D28598C-FADA-4C07-9A8B-AFCB467D8B0C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79EA9208-5D8A-4F80-98CC-FC3E7350C83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EBEA184-0BFA-455D-AC97-91C4E5405990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>
            <a:lvl1pPr>
              <a:defRPr/>
            </a:lvl1pPr>
          </a:lstStyle>
          <a:p>
            <a:fld id="{5C691A08-7CC5-40A5-ACCD-6E58BFD92F8A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objOnly" preserve="1">
  <p:cSld name="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Content Placeholder 1"/>
          <p:cNvSpPr>
            <a:spLocks noGrp="1"/>
          </p:cNvSpPr>
          <p:nvPr>
            <p:ph/>
          </p:nvPr>
        </p:nvSpPr>
        <p:spPr>
          <a:xfrm>
            <a:off x="457200" y="274638"/>
            <a:ext cx="8229600" cy="5851525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>
          <a:xfrm>
            <a:off x="457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>
          <a:xfrm>
            <a:off x="3124200" y="6245225"/>
            <a:ext cx="2895600" cy="476250"/>
          </a:xfrm>
        </p:spPr>
        <p:txBody>
          <a:bodyPr/>
          <a:lstStyle>
            <a:lvl1pPr>
              <a:defRPr/>
            </a:lvl1pPr>
          </a:lstStyle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>
          <a:xfrm>
            <a:off x="6553200" y="6245225"/>
            <a:ext cx="2133600" cy="476250"/>
          </a:xfrm>
        </p:spPr>
        <p:txBody>
          <a:bodyPr/>
          <a:lstStyle>
            <a:lvl1pPr>
              <a:defRPr/>
            </a:lvl1pPr>
          </a:lstStyle>
          <a:p>
            <a:fld id="{51C36182-D1E5-4522-B569-8DE9D276116F}" type="slidenum">
              <a:rPr lang="en-US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endParaRPr lang="en-US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en-US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28D4F6CE-17D7-4FF2-99E0-1DD8CE8F039E}" type="slidenum">
              <a:rPr lang="en-US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fontAlgn="base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fontAlgn="base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fontAlgn="base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fontAlgn="base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4450" name="Text Box 2"/>
          <p:cNvSpPr txBox="1">
            <a:spLocks noChangeArrowheads="1"/>
          </p:cNvSpPr>
          <p:nvPr/>
        </p:nvSpPr>
        <p:spPr bwMode="auto">
          <a:xfrm>
            <a:off x="546100" y="576263"/>
            <a:ext cx="8047038" cy="2011362"/>
          </a:xfrm>
          <a:prstGeom prst="rect">
            <a:avLst/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endParaRPr lang="en-GB" sz="4200" b="1">
              <a:solidFill>
                <a:srgbClr val="FF99FF"/>
              </a:solidFill>
              <a:latin typeface="Comic Sans MS" pitchFamily="66" charset="0"/>
            </a:endParaRPr>
          </a:p>
          <a:p>
            <a:pPr algn="ctr"/>
            <a:r>
              <a:rPr lang="en-GB" sz="4200" b="1">
                <a:solidFill>
                  <a:srgbClr val="FFFF00"/>
                </a:solidFill>
                <a:latin typeface="Comic Sans MS" pitchFamily="66" charset="0"/>
              </a:rPr>
              <a:t>Sharing Questions</a:t>
            </a:r>
          </a:p>
          <a:p>
            <a:pPr algn="ctr"/>
            <a:endParaRPr lang="en-US" sz="4200" b="1">
              <a:solidFill>
                <a:srgbClr val="FF99FF"/>
              </a:solidFill>
              <a:latin typeface="Comic Sans MS" pitchFamily="66" charset="0"/>
            </a:endParaRPr>
          </a:p>
        </p:txBody>
      </p:sp>
      <p:sp>
        <p:nvSpPr>
          <p:cNvPr id="104451" name="Text Box 3"/>
          <p:cNvSpPr txBox="1">
            <a:spLocks noChangeArrowheads="1"/>
          </p:cNvSpPr>
          <p:nvPr/>
        </p:nvSpPr>
        <p:spPr bwMode="auto">
          <a:xfrm>
            <a:off x="547688" y="3429000"/>
            <a:ext cx="8047037" cy="549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3000" b="1">
                <a:solidFill>
                  <a:srgbClr val="008000"/>
                </a:solidFill>
                <a:latin typeface="Comic Sans MS" pitchFamily="66" charset="0"/>
              </a:rPr>
              <a:t>Answer each question.</a:t>
            </a:r>
          </a:p>
        </p:txBody>
      </p:sp>
      <p:sp>
        <p:nvSpPr>
          <p:cNvPr id="104452" name="Rectangle 4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4453" name="Text Box 5"/>
          <p:cNvSpPr txBox="1">
            <a:spLocks noChangeArrowheads="1"/>
          </p:cNvSpPr>
          <p:nvPr/>
        </p:nvSpPr>
        <p:spPr bwMode="auto">
          <a:xfrm>
            <a:off x="325438" y="6253163"/>
            <a:ext cx="730250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GB" sz="1400">
                <a:solidFill>
                  <a:srgbClr val="6699FF"/>
                </a:solidFill>
                <a:latin typeface="Comic Sans MS" pitchFamily="66" charset="0"/>
              </a:rPr>
              <a:t>Year 3</a:t>
            </a:r>
            <a:endParaRPr lang="en-US" sz="1400">
              <a:solidFill>
                <a:srgbClr val="6699FF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  <p:cond evt="onBegin" delay="0">
                          <p:tn val="2"/>
                        </p:cond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4450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13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14" dur="500" fill="hold"/>
                                        <p:tgtEl>
                                          <p:spTgt spid="10445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4450" grpId="0" animBg="1"/>
      <p:bldP spid="104451" grpId="0"/>
    </p:bld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933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1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9332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9333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9334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24 marbles are shared between 4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53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933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933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  <p:animEffect transition="in" filter="fade">
                                      <p:cBhvr>
                                        <p:cTn id="9" dur="500"/>
                                        <p:tgtEl>
                                          <p:spTgt spid="9933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9333" grpId="0"/>
    </p:bld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3500" name="AutoShape 12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63494" name="AutoShape 6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63495" name="Text Box 7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63497" name="Text Box 9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15 stickers are shared between 3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349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6349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63495" grpId="0"/>
    </p:bld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397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1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3972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3973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4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3974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28 balloons are shared between 7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397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397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3973" grpId="0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499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5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4996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4997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4998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30 merits are shared between 5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499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499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4997" grpId="0"/>
    </p:bld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602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1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6020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6021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6022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18 cards are shared between 6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602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602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6021" grpId="0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704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3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7044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7045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7046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50 crisps are shared between 5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704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704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7045" grpId="0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807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7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8068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8069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8070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32 grapes are shared between 4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806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806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8069" grpId="0"/>
    </p:bld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909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1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89092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89093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89094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54 comics are shared between 6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909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8909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89093" grpId="0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011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5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0116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0117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3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0118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30 books are shared between 10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011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011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0117" grpId="0"/>
    </p:bld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114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3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1140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1141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1142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36 toys are shared between 4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114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114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1141" grpId="0"/>
    </p:bld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216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3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2164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2165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2166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45 pencils are shared between 9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216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216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2165" grpId="0"/>
    </p:bld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319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7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3188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3189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3190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24 sweets are shared between 3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318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318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3189" grpId="0"/>
    </p:bld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4215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1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4212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4213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4214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35 crayons are shared between 5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42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4213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4213" grpId="0"/>
    </p:bldLst>
  </p:timing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523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5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5236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5237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10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5238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40 rulers are shared between 4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523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523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5237" grpId="0"/>
    </p:bldLst>
  </p:timing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626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5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6260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6261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6262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42 bricks are shared between 7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626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626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6261" grpId="0"/>
    </p:bldLst>
  </p:timing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728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3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7284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7285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7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7286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21 dice are shared between 3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728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728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7285" grpId="0"/>
    </p:bldLst>
  </p:timing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8311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7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99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98308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98309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6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98310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60 counters are shared between 10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830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98309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98309" grpId="0"/>
    </p:bldLst>
  </p:timing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0359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5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66FFFF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0356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0357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8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0358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48 flowers are shared between 6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0357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0357" grpId="0"/>
    </p:bldLst>
  </p:timing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1383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79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99FF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1380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1381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9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1382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27 boxes are shared between 3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1381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1381" grpId="0"/>
    </p:bldLst>
  </p:timing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407" name="AutoShape 7"/>
          <p:cNvSpPr>
            <a:spLocks noChangeArrowheads="1"/>
          </p:cNvSpPr>
          <p:nvPr/>
        </p:nvSpPr>
        <p:spPr bwMode="auto">
          <a:xfrm>
            <a:off x="127000" y="80963"/>
            <a:ext cx="8888413" cy="6696075"/>
          </a:xfrm>
          <a:prstGeom prst="roundRect">
            <a:avLst>
              <a:gd name="adj" fmla="val 5120"/>
            </a:avLst>
          </a:prstGeom>
          <a:gradFill rotWithShape="1">
            <a:gsLst>
              <a:gs pos="0">
                <a:srgbClr val="0000FF">
                  <a:gamma/>
                  <a:shade val="46275"/>
                  <a:invGamma/>
                </a:srgbClr>
              </a:gs>
              <a:gs pos="50000">
                <a:srgbClr val="0000FF"/>
              </a:gs>
              <a:gs pos="100000">
                <a:srgbClr val="0000FF">
                  <a:gamma/>
                  <a:shade val="46275"/>
                  <a:invGamma/>
                </a:srgbClr>
              </a:gs>
            </a:gsLst>
            <a:lin ang="5400000" scaled="1"/>
          </a:gradFill>
          <a:ln w="38100">
            <a:solidFill>
              <a:srgbClr val="000099"/>
            </a:solidFill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3" name="Cloud"/>
          <p:cNvSpPr>
            <a:spLocks noChangeAspect="1" noEditPoints="1" noChangeArrowheads="1"/>
          </p:cNvSpPr>
          <p:nvPr/>
        </p:nvSpPr>
        <p:spPr bwMode="auto">
          <a:xfrm rot="338735">
            <a:off x="188913" y="292100"/>
            <a:ext cx="8610600" cy="5770563"/>
          </a:xfrm>
          <a:custGeom>
            <a:avLst/>
            <a:gdLst>
              <a:gd name="T0" fmla="*/ 67 w 21600"/>
              <a:gd name="T1" fmla="*/ 10800 h 21600"/>
              <a:gd name="T2" fmla="*/ 10800 w 21600"/>
              <a:gd name="T3" fmla="*/ 21577 h 21600"/>
              <a:gd name="T4" fmla="*/ 21582 w 21600"/>
              <a:gd name="T5" fmla="*/ 10800 h 21600"/>
              <a:gd name="T6" fmla="*/ 10800 w 21600"/>
              <a:gd name="T7" fmla="*/ 1235 h 21600"/>
              <a:gd name="T8" fmla="*/ 2977 w 21600"/>
              <a:gd name="T9" fmla="*/ 3262 h 21600"/>
              <a:gd name="T10" fmla="*/ 17087 w 21600"/>
              <a:gd name="T11" fmla="*/ 17337 h 21600"/>
            </a:gdLst>
            <a:ahLst/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</a:cxnLst>
            <a:rect l="T8" t="T9" r="T10" b="T11"/>
            <a:pathLst>
              <a:path w="21600" h="21600" extrusionOk="0">
                <a:moveTo>
                  <a:pt x="1949" y="7180"/>
                </a:moveTo>
                <a:cubicBezTo>
                  <a:pt x="841" y="7336"/>
                  <a:pt x="0" y="8613"/>
                  <a:pt x="0" y="10137"/>
                </a:cubicBezTo>
                <a:cubicBezTo>
                  <a:pt x="-1" y="11192"/>
                  <a:pt x="409" y="12169"/>
                  <a:pt x="1074" y="12702"/>
                </a:cubicBezTo>
                <a:lnTo>
                  <a:pt x="1063" y="12668"/>
                </a:lnTo>
                <a:cubicBezTo>
                  <a:pt x="685" y="13217"/>
                  <a:pt x="475" y="13940"/>
                  <a:pt x="475" y="14690"/>
                </a:cubicBezTo>
                <a:cubicBezTo>
                  <a:pt x="475" y="16325"/>
                  <a:pt x="1451" y="17650"/>
                  <a:pt x="2655" y="17650"/>
                </a:cubicBezTo>
                <a:cubicBezTo>
                  <a:pt x="2739" y="17650"/>
                  <a:pt x="2824" y="17643"/>
                  <a:pt x="2909" y="17629"/>
                </a:cubicBezTo>
                <a:lnTo>
                  <a:pt x="2897" y="17649"/>
                </a:lnTo>
                <a:cubicBezTo>
                  <a:pt x="3585" y="19288"/>
                  <a:pt x="4863" y="20300"/>
                  <a:pt x="6247" y="20300"/>
                </a:cubicBezTo>
                <a:cubicBezTo>
                  <a:pt x="6947" y="20299"/>
                  <a:pt x="7635" y="20039"/>
                  <a:pt x="8235" y="19546"/>
                </a:cubicBezTo>
                <a:lnTo>
                  <a:pt x="8229" y="19550"/>
                </a:lnTo>
                <a:cubicBezTo>
                  <a:pt x="8855" y="20829"/>
                  <a:pt x="9908" y="21597"/>
                  <a:pt x="11036" y="21597"/>
                </a:cubicBezTo>
                <a:cubicBezTo>
                  <a:pt x="12523" y="21596"/>
                  <a:pt x="13836" y="20267"/>
                  <a:pt x="14267" y="18324"/>
                </a:cubicBezTo>
                <a:lnTo>
                  <a:pt x="14270" y="18350"/>
                </a:lnTo>
                <a:cubicBezTo>
                  <a:pt x="14730" y="18740"/>
                  <a:pt x="15260" y="18947"/>
                  <a:pt x="15802" y="18947"/>
                </a:cubicBezTo>
                <a:cubicBezTo>
                  <a:pt x="17390" y="18946"/>
                  <a:pt x="18682" y="17205"/>
                  <a:pt x="18694" y="15045"/>
                </a:cubicBezTo>
                <a:lnTo>
                  <a:pt x="18689" y="15035"/>
                </a:lnTo>
                <a:cubicBezTo>
                  <a:pt x="20357" y="14710"/>
                  <a:pt x="21597" y="12765"/>
                  <a:pt x="21597" y="10472"/>
                </a:cubicBezTo>
                <a:cubicBezTo>
                  <a:pt x="21597" y="9456"/>
                  <a:pt x="21350" y="8469"/>
                  <a:pt x="20896" y="7663"/>
                </a:cubicBezTo>
                <a:lnTo>
                  <a:pt x="20889" y="7661"/>
                </a:lnTo>
                <a:cubicBezTo>
                  <a:pt x="21031" y="7208"/>
                  <a:pt x="21105" y="6721"/>
                  <a:pt x="21105" y="6228"/>
                </a:cubicBezTo>
                <a:cubicBezTo>
                  <a:pt x="21105" y="4588"/>
                  <a:pt x="20299" y="3150"/>
                  <a:pt x="19139" y="2719"/>
                </a:cubicBezTo>
                <a:lnTo>
                  <a:pt x="19148" y="2712"/>
                </a:lnTo>
                <a:cubicBezTo>
                  <a:pt x="18940" y="1142"/>
                  <a:pt x="17933" y="0"/>
                  <a:pt x="16758" y="0"/>
                </a:cubicBezTo>
                <a:cubicBezTo>
                  <a:pt x="16044" y="-1"/>
                  <a:pt x="15367" y="426"/>
                  <a:pt x="14905" y="1165"/>
                </a:cubicBezTo>
                <a:lnTo>
                  <a:pt x="14909" y="1170"/>
                </a:lnTo>
                <a:cubicBezTo>
                  <a:pt x="14497" y="432"/>
                  <a:pt x="13855" y="0"/>
                  <a:pt x="13174" y="0"/>
                </a:cubicBezTo>
                <a:cubicBezTo>
                  <a:pt x="12347" y="-1"/>
                  <a:pt x="11590" y="637"/>
                  <a:pt x="11221" y="1645"/>
                </a:cubicBezTo>
                <a:lnTo>
                  <a:pt x="11229" y="1694"/>
                </a:lnTo>
                <a:cubicBezTo>
                  <a:pt x="10730" y="1024"/>
                  <a:pt x="10058" y="650"/>
                  <a:pt x="9358" y="650"/>
                </a:cubicBezTo>
                <a:cubicBezTo>
                  <a:pt x="8372" y="649"/>
                  <a:pt x="7466" y="1391"/>
                  <a:pt x="7003" y="2578"/>
                </a:cubicBezTo>
                <a:lnTo>
                  <a:pt x="6995" y="2602"/>
                </a:lnTo>
                <a:cubicBezTo>
                  <a:pt x="6477" y="2189"/>
                  <a:pt x="5888" y="1972"/>
                  <a:pt x="5288" y="1972"/>
                </a:cubicBezTo>
                <a:cubicBezTo>
                  <a:pt x="3423" y="1972"/>
                  <a:pt x="1912" y="4029"/>
                  <a:pt x="1912" y="6567"/>
                </a:cubicBezTo>
                <a:cubicBezTo>
                  <a:pt x="1911" y="6774"/>
                  <a:pt x="1922" y="6981"/>
                  <a:pt x="1942" y="7186"/>
                </a:cubicBezTo>
                <a:close/>
              </a:path>
              <a:path w="21600" h="21600" fill="none" extrusionOk="0">
                <a:moveTo>
                  <a:pt x="1074" y="12702"/>
                </a:moveTo>
                <a:cubicBezTo>
                  <a:pt x="1407" y="12969"/>
                  <a:pt x="1786" y="13110"/>
                  <a:pt x="2172" y="13110"/>
                </a:cubicBezTo>
                <a:cubicBezTo>
                  <a:pt x="2228" y="13109"/>
                  <a:pt x="2285" y="13107"/>
                  <a:pt x="2341" y="13101"/>
                </a:cubicBezTo>
              </a:path>
              <a:path w="21600" h="21600" fill="none" extrusionOk="0">
                <a:moveTo>
                  <a:pt x="2909" y="17629"/>
                </a:moveTo>
                <a:cubicBezTo>
                  <a:pt x="3099" y="17599"/>
                  <a:pt x="3285" y="17535"/>
                  <a:pt x="3463" y="17439"/>
                </a:cubicBezTo>
              </a:path>
              <a:path w="21600" h="21600" fill="none" extrusionOk="0">
                <a:moveTo>
                  <a:pt x="7895" y="18680"/>
                </a:moveTo>
                <a:cubicBezTo>
                  <a:pt x="7983" y="18985"/>
                  <a:pt x="8095" y="19277"/>
                  <a:pt x="8229" y="19550"/>
                </a:cubicBezTo>
              </a:path>
              <a:path w="21600" h="21600" fill="none" extrusionOk="0">
                <a:moveTo>
                  <a:pt x="14267" y="18324"/>
                </a:moveTo>
                <a:cubicBezTo>
                  <a:pt x="14336" y="18013"/>
                  <a:pt x="14380" y="17693"/>
                  <a:pt x="14400" y="17370"/>
                </a:cubicBezTo>
              </a:path>
              <a:path w="21600" h="21600" fill="none" extrusionOk="0">
                <a:moveTo>
                  <a:pt x="18694" y="15045"/>
                </a:moveTo>
                <a:cubicBezTo>
                  <a:pt x="18694" y="15034"/>
                  <a:pt x="18695" y="15024"/>
                  <a:pt x="18695" y="15013"/>
                </a:cubicBezTo>
                <a:cubicBezTo>
                  <a:pt x="18695" y="13508"/>
                  <a:pt x="18063" y="12136"/>
                  <a:pt x="17069" y="11477"/>
                </a:cubicBezTo>
              </a:path>
              <a:path w="21600" h="21600" fill="none" extrusionOk="0">
                <a:moveTo>
                  <a:pt x="20165" y="8999"/>
                </a:moveTo>
                <a:cubicBezTo>
                  <a:pt x="20479" y="8635"/>
                  <a:pt x="20726" y="8177"/>
                  <a:pt x="20889" y="7661"/>
                </a:cubicBezTo>
              </a:path>
              <a:path w="21600" h="21600" fill="none" extrusionOk="0">
                <a:moveTo>
                  <a:pt x="19186" y="3344"/>
                </a:moveTo>
                <a:cubicBezTo>
                  <a:pt x="19186" y="3328"/>
                  <a:pt x="19187" y="3313"/>
                  <a:pt x="19187" y="3297"/>
                </a:cubicBezTo>
                <a:cubicBezTo>
                  <a:pt x="19187" y="3101"/>
                  <a:pt x="19174" y="2905"/>
                  <a:pt x="19148" y="2712"/>
                </a:cubicBezTo>
              </a:path>
              <a:path w="21600" h="21600" fill="none" extrusionOk="0">
                <a:moveTo>
                  <a:pt x="14905" y="1165"/>
                </a:moveTo>
                <a:cubicBezTo>
                  <a:pt x="14754" y="1408"/>
                  <a:pt x="14629" y="1679"/>
                  <a:pt x="14535" y="1971"/>
                </a:cubicBezTo>
              </a:path>
              <a:path w="21600" h="21600" fill="none" extrusionOk="0">
                <a:moveTo>
                  <a:pt x="11221" y="1645"/>
                </a:moveTo>
                <a:cubicBezTo>
                  <a:pt x="11140" y="1866"/>
                  <a:pt x="11080" y="2099"/>
                  <a:pt x="11041" y="2340"/>
                </a:cubicBezTo>
              </a:path>
              <a:path w="21600" h="21600" fill="none" extrusionOk="0">
                <a:moveTo>
                  <a:pt x="7645" y="3276"/>
                </a:moveTo>
                <a:cubicBezTo>
                  <a:pt x="7449" y="3016"/>
                  <a:pt x="7231" y="2790"/>
                  <a:pt x="6995" y="2602"/>
                </a:cubicBezTo>
              </a:path>
              <a:path w="21600" h="21600" fill="none" extrusionOk="0">
                <a:moveTo>
                  <a:pt x="1942" y="7186"/>
                </a:moveTo>
                <a:cubicBezTo>
                  <a:pt x="1966" y="7426"/>
                  <a:pt x="2004" y="7663"/>
                  <a:pt x="2056" y="7895"/>
                </a:cubicBezTo>
              </a:path>
            </a:pathLst>
          </a:custGeom>
          <a:gradFill rotWithShape="1">
            <a:gsLst>
              <a:gs pos="0">
                <a:srgbClr val="FFCC99"/>
              </a:gs>
              <a:gs pos="100000">
                <a:srgbClr val="FFFFFF"/>
              </a:gs>
            </a:gsLst>
            <a:lin ang="5400000" scaled="1"/>
          </a:gradFill>
          <a:ln w="9525">
            <a:solidFill>
              <a:srgbClr val="000000"/>
            </a:solidFill>
            <a:miter lim="800000"/>
            <a:headEnd/>
            <a:tailEnd/>
          </a:ln>
          <a:effectLst>
            <a:outerShdw dist="107763" dir="2700000" algn="ctr" rotWithShape="0">
              <a:srgbClr val="808080"/>
            </a:outerShdw>
          </a:effectLst>
        </p:spPr>
        <p:txBody>
          <a:bodyPr/>
          <a:lstStyle/>
          <a:p>
            <a:endParaRPr lang="en-GB"/>
          </a:p>
        </p:txBody>
      </p:sp>
      <p:sp>
        <p:nvSpPr>
          <p:cNvPr id="102404" name="AutoShape 4"/>
          <p:cNvSpPr>
            <a:spLocks noChangeArrowheads="1"/>
          </p:cNvSpPr>
          <p:nvPr/>
        </p:nvSpPr>
        <p:spPr bwMode="auto">
          <a:xfrm>
            <a:off x="6054725" y="4667250"/>
            <a:ext cx="2825750" cy="1760538"/>
          </a:xfrm>
          <a:prstGeom prst="roundRect">
            <a:avLst>
              <a:gd name="adj" fmla="val 16667"/>
            </a:avLst>
          </a:prstGeom>
          <a:gradFill rotWithShape="1">
            <a:gsLst>
              <a:gs pos="0">
                <a:srgbClr val="FFFF00"/>
              </a:gs>
              <a:gs pos="50000">
                <a:srgbClr val="FFFF99"/>
              </a:gs>
              <a:gs pos="100000">
                <a:srgbClr val="FFFF00"/>
              </a:gs>
            </a:gsLst>
            <a:lin ang="2700000" scaled="1"/>
          </a:gradFill>
          <a:ln w="9525">
            <a:noFill/>
            <a:round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  <p:sp>
        <p:nvSpPr>
          <p:cNvPr id="102405" name="Text Box 5"/>
          <p:cNvSpPr txBox="1">
            <a:spLocks noChangeArrowheads="1"/>
          </p:cNvSpPr>
          <p:nvPr/>
        </p:nvSpPr>
        <p:spPr bwMode="auto">
          <a:xfrm>
            <a:off x="6069013" y="4511675"/>
            <a:ext cx="2795587" cy="2073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13000" b="1">
                <a:solidFill>
                  <a:srgbClr val="008000"/>
                </a:solidFill>
                <a:latin typeface="Comic Sans MS" pitchFamily="66" charset="0"/>
              </a:rPr>
              <a:t>5</a:t>
            </a:r>
            <a:endParaRPr lang="en-US" sz="13000" b="1">
              <a:solidFill>
                <a:srgbClr val="008000"/>
              </a:solidFill>
              <a:latin typeface="Comic Sans MS" pitchFamily="66" charset="0"/>
            </a:endParaRPr>
          </a:p>
        </p:txBody>
      </p:sp>
      <p:sp>
        <p:nvSpPr>
          <p:cNvPr id="102406" name="Text Box 6"/>
          <p:cNvSpPr txBox="1">
            <a:spLocks noChangeArrowheads="1"/>
          </p:cNvSpPr>
          <p:nvPr/>
        </p:nvSpPr>
        <p:spPr bwMode="auto">
          <a:xfrm>
            <a:off x="1333500" y="944563"/>
            <a:ext cx="6462713" cy="2835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>
            <a:spAutoFit/>
          </a:bodyPr>
          <a:lstStyle/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40 crackers are shared between 8 people.</a:t>
            </a:r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endParaRPr lang="en-GB" sz="2000" b="1">
              <a:solidFill>
                <a:srgbClr val="003399"/>
              </a:solidFill>
              <a:latin typeface="Comic Sans MS" pitchFamily="66" charset="0"/>
            </a:endParaRPr>
          </a:p>
          <a:p>
            <a:pPr algn="ctr"/>
            <a:r>
              <a:rPr lang="en-GB" sz="4000" b="1">
                <a:solidFill>
                  <a:srgbClr val="003399"/>
                </a:solidFill>
                <a:latin typeface="Comic Sans MS" pitchFamily="66" charset="0"/>
              </a:rPr>
              <a:t>How many will each person get?</a:t>
            </a:r>
            <a:endParaRPr lang="en-US" sz="4000" b="1">
              <a:solidFill>
                <a:srgbClr val="003399"/>
              </a:solidFill>
              <a:latin typeface="Comic Sans MS" pitchFamily="66" charset="0"/>
            </a:endParaRPr>
          </a:p>
        </p:txBody>
      </p:sp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3" presetClass="entr" presetSubtype="1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>
                                        <p:cTn id="7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ppt_w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w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>
                                        <p:cTn id="8" dur="500" fill="hold"/>
                                        <p:tgtEl>
                                          <p:spTgt spid="102405"/>
                                        </p:tgtEl>
                                        <p:attrNameLst>
                                          <p:attrName>ppt_h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fltVal val="0"/>
                                          </p:val>
                                        </p:tav>
                                        <p:tav tm="100000">
                                          <p:val>
                                            <p:strVal val="#ppt_h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102405" grpId="0"/>
    </p:bldLst>
  </p:timing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3426" name="Text Box 2"/>
          <p:cNvSpPr txBox="1">
            <a:spLocks noChangeArrowheads="1"/>
          </p:cNvSpPr>
          <p:nvPr/>
        </p:nvSpPr>
        <p:spPr bwMode="auto">
          <a:xfrm>
            <a:off x="7064375" y="6089650"/>
            <a:ext cx="1655763" cy="304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wrap="none">
            <a:spAutoFit/>
          </a:bodyPr>
          <a:lstStyle/>
          <a:p>
            <a:r>
              <a:rPr lang="en-US" sz="1400">
                <a:solidFill>
                  <a:srgbClr val="6699FF"/>
                </a:solidFill>
                <a:latin typeface="Comic Sans MS" pitchFamily="66" charset="0"/>
              </a:rPr>
              <a:t>©  B. Taylor 2006</a:t>
            </a:r>
          </a:p>
        </p:txBody>
      </p:sp>
      <p:sp>
        <p:nvSpPr>
          <p:cNvPr id="103427" name="Rectangle 3"/>
          <p:cNvSpPr>
            <a:spLocks noChangeArrowheads="1"/>
          </p:cNvSpPr>
          <p:nvPr/>
        </p:nvSpPr>
        <p:spPr bwMode="auto">
          <a:xfrm>
            <a:off x="222250" y="201613"/>
            <a:ext cx="8697913" cy="6454775"/>
          </a:xfrm>
          <a:prstGeom prst="rect">
            <a:avLst/>
          </a:prstGeom>
          <a:noFill/>
          <a:ln w="190500">
            <a:solidFill>
              <a:srgbClr val="00CC00"/>
            </a:solidFill>
            <a:miter lim="800000"/>
            <a:headEnd/>
            <a:tailEnd/>
          </a:ln>
          <a:effectLst/>
        </p:spPr>
        <p:txBody>
          <a:bodyPr wrap="none" anchor="ctr"/>
          <a:lstStyle/>
          <a:p>
            <a:endParaRPr lang="en-GB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228</TotalTime>
  <Words>333</Words>
  <Application>Microsoft Office PowerPoint</Application>
  <PresentationFormat>On-screen Show (4:3)</PresentationFormat>
  <Paragraphs>85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5" baseType="lpstr">
      <vt:lpstr>Arial</vt:lpstr>
      <vt:lpstr>Comic Sans MS</vt:lpstr>
      <vt:lpstr>Default Design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  <vt:lpstr>Slide 21</vt:lpstr>
      <vt:lpstr>Slide 22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Slide 1</dc:title>
  <dc:creator>Brian Taylor</dc:creator>
  <cp:lastModifiedBy>Laptop</cp:lastModifiedBy>
  <cp:revision>48</cp:revision>
  <dcterms:created xsi:type="dcterms:W3CDTF">2006-03-03T16:34:11Z</dcterms:created>
  <dcterms:modified xsi:type="dcterms:W3CDTF">2011-11-25T19:57:24Z</dcterms:modified>
</cp:coreProperties>
</file>